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3"/>
  </p:notesMasterIdLst>
  <p:handoutMasterIdLst>
    <p:handoutMasterId r:id="rId14"/>
  </p:handoutMasterIdLst>
  <p:sldIdLst>
    <p:sldId id="270" r:id="rId2"/>
    <p:sldId id="271" r:id="rId3"/>
    <p:sldId id="272" r:id="rId4"/>
    <p:sldId id="273" r:id="rId5"/>
    <p:sldId id="274" r:id="rId6"/>
    <p:sldId id="275" r:id="rId7"/>
    <p:sldId id="276" r:id="rId8"/>
    <p:sldId id="277" r:id="rId9"/>
    <p:sldId id="278" r:id="rId10"/>
    <p:sldId id="279" r:id="rId11"/>
    <p:sldId id="280" r:id="rId1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  <p15:guide id="3" pos="506" userDrawn="1">
          <p15:clr>
            <a:srgbClr val="A4A3A4"/>
          </p15:clr>
        </p15:guide>
        <p15:guide id="4" pos="7152" userDrawn="1">
          <p15:clr>
            <a:srgbClr val="A4A3A4"/>
          </p15:clr>
        </p15:guide>
        <p15:guide id="5" orient="horz" pos="436" userDrawn="1">
          <p15:clr>
            <a:srgbClr val="A4A3A4"/>
          </p15:clr>
        </p15:guide>
        <p15:guide id="6" orient="horz" pos="3888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4CECE"/>
    <a:srgbClr val="86F4E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41B65611-8D88-47A7-8DAD-1C6EBB1D021B}" v="3" dt="2024-09-04T16:22:24.467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838" autoAdjust="0"/>
    <p:restoredTop sz="94660"/>
  </p:normalViewPr>
  <p:slideViewPr>
    <p:cSldViewPr snapToGrid="0" showGuides="1">
      <p:cViewPr varScale="1">
        <p:scale>
          <a:sx n="105" d="100"/>
          <a:sy n="105" d="100"/>
        </p:scale>
        <p:origin x="840" y="96"/>
      </p:cViewPr>
      <p:guideLst>
        <p:guide orient="horz" pos="2160"/>
        <p:guide pos="3840"/>
        <p:guide pos="506"/>
        <p:guide pos="7152"/>
        <p:guide orient="horz" pos="436"/>
        <p:guide orient="horz" pos="3888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howGuides="1">
      <p:cViewPr varScale="1">
        <p:scale>
          <a:sx n="84" d="100"/>
          <a:sy n="84" d="100"/>
        </p:scale>
        <p:origin x="3912" y="96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notesMaster" Target="notesMasters/notesMaster1.xml"/><Relationship Id="rId18" Type="http://schemas.openxmlformats.org/officeDocument/2006/relationships/tableStyles" Target="tableStyle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viewProps" Target="viewProps.xml"/><Relationship Id="rId20" Type="http://schemas.microsoft.com/office/2015/10/relationships/revisionInfo" Target="revisionInfo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microsoft.com/office/2016/11/relationships/changesInfo" Target="changesInfos/changesInfo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handoutMaster" Target="handoutMasters/handoutMaster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Mohd Salman" userId="e6987682003c614a" providerId="LiveId" clId="{41B65611-8D88-47A7-8DAD-1C6EBB1D021B}"/>
    <pc:docChg chg="undo custSel modSld">
      <pc:chgData name="Mohd Salman" userId="e6987682003c614a" providerId="LiveId" clId="{41B65611-8D88-47A7-8DAD-1C6EBB1D021B}" dt="2024-09-04T16:23:13.426" v="23" actId="114"/>
      <pc:docMkLst>
        <pc:docMk/>
      </pc:docMkLst>
      <pc:sldChg chg="delSp modSp mod">
        <pc:chgData name="Mohd Salman" userId="e6987682003c614a" providerId="LiveId" clId="{41B65611-8D88-47A7-8DAD-1C6EBB1D021B}" dt="2024-09-04T16:22:48.546" v="13" actId="114"/>
        <pc:sldMkLst>
          <pc:docMk/>
          <pc:sldMk cId="2580265980" sldId="256"/>
        </pc:sldMkLst>
        <pc:spChg chg="mod">
          <ac:chgData name="Mohd Salman" userId="e6987682003c614a" providerId="LiveId" clId="{41B65611-8D88-47A7-8DAD-1C6EBB1D021B}" dt="2024-09-04T16:22:48.546" v="13" actId="114"/>
          <ac:spMkLst>
            <pc:docMk/>
            <pc:sldMk cId="2580265980" sldId="256"/>
            <ac:spMk id="13" creationId="{8FAF3A1B-5318-A273-FE4A-8EFBC1BEC040}"/>
          </ac:spMkLst>
        </pc:spChg>
        <pc:picChg chg="del mod">
          <ac:chgData name="Mohd Salman" userId="e6987682003c614a" providerId="LiveId" clId="{41B65611-8D88-47A7-8DAD-1C6EBB1D021B}" dt="2024-09-04T16:22:00.621" v="1" actId="478"/>
          <ac:picMkLst>
            <pc:docMk/>
            <pc:sldMk cId="2580265980" sldId="256"/>
            <ac:picMk id="12" creationId="{CC88B571-FA14-5EDE-F2B4-5C1C3CF4D6A2}"/>
          </ac:picMkLst>
        </pc:picChg>
      </pc:sldChg>
      <pc:sldChg chg="delSp modSp mod">
        <pc:chgData name="Mohd Salman" userId="e6987682003c614a" providerId="LiveId" clId="{41B65611-8D88-47A7-8DAD-1C6EBB1D021B}" dt="2024-09-04T16:22:52.156" v="14" actId="114"/>
        <pc:sldMkLst>
          <pc:docMk/>
          <pc:sldMk cId="2060520607" sldId="257"/>
        </pc:sldMkLst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5" creationId="{F36762D3-3D68-A192-A45C-F7B650D9F0E6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6" creationId="{23E46535-00ED-018B-9C92-F236D16ABB72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7" creationId="{1947455B-BD75-1CDD-E6A8-B5951E954943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8" creationId="{AA5CFCDD-380D-36F3-40BC-9F62243781E7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9" creationId="{F0CAC3DD-A67E-1D92-D20A-DC11B48E8AF9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10" creationId="{6DCA81A0-DA04-6EC3-3AD3-59BA36E17CBC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11" creationId="{B17F4D5D-C98B-9B09-C00B-FAAB958ADC7F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12" creationId="{6893E3A9-D5D3-C1DC-2C37-5FF0A18A38B8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13" creationId="{5E59CDEE-CC66-DFA1-905A-EA62C6BA4D25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14" creationId="{48487B24-B3FD-DACA-4345-7D069FD3C151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15" creationId="{F233365B-FC02-2E41-BF88-EC0AAD177B1A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16" creationId="{59F83C2D-7C7F-DCC8-E3C0-A328AF9D60F8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17" creationId="{43D276C8-8EC4-06B5-BC46-CDCC6290251C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18" creationId="{0E25402C-3556-F79A-385C-EC3CE31659D5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19" creationId="{906CB2AF-FCB8-F92F-228B-292CAAE7F31F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20" creationId="{41AF1AE1-D626-AA98-6211-227699E9FA67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21" creationId="{51210F61-37AF-E7A9-E596-6C3A4E575B4A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22" creationId="{B3A16026-3A54-D5B3-E6D1-4F93BD07E1D8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23" creationId="{01773A91-B070-3B32-EE29-228A5B3A1671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24" creationId="{BFF19EDF-ACD0-2B9D-2619-5499CFB2B276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25" creationId="{A4067573-D612-E01E-661B-4C1DE4ECC0D2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26" creationId="{4ED6765D-CB78-5E95-5802-5F56E9B84039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27" creationId="{3C6EB9D8-4ED6-848B-9321-591A3FB51608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28" creationId="{6400FD57-3464-5A27-42A7-A30556AC7026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29" creationId="{FDF9C28C-C127-3D8B-EA56-0E5CF6407EBD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30" creationId="{9B0675D8-7FC0-4B56-60F4-F90DCE8E3A9A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31" creationId="{CEC69626-4524-E2AB-C694-FC6FBABF5B53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32" creationId="{E38FC30E-FA7E-EAA5-A009-8D264F5C8D33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33" creationId="{A02730E6-2848-A483-95F9-913D907E8EFF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34" creationId="{64EE81F9-F364-CBA1-4E54-CA68A50C5F64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35" creationId="{B0D068B4-78ED-7F44-7CFD-FB6181B8F431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36" creationId="{D069B851-ECEA-0232-35C0-449204794A40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37" creationId="{BA3D4128-C2B0-4530-2731-60A1CCAA58BC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38" creationId="{F5F02765-8F44-253F-2759-7DB04EF182B6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39" creationId="{653CB167-BFE0-C801-9127-A0E7EE120262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40" creationId="{544F9629-7200-2EB1-2CA2-0CE6849A451E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41" creationId="{500FCA32-C160-A975-8FBA-A0CBC7D3F4E5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42" creationId="{9AAD7715-08E9-5709-382A-1E690E40C63E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43" creationId="{7B505A17-968A-E36A-0FA1-3E38C74A5090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44" creationId="{534CF7CD-6ECB-F58C-DCD7-25B05585986C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45" creationId="{D83EDD1A-9CB9-D49E-82FC-9DFF277F25CB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46" creationId="{3DDBAB5B-2470-3E11-A681-C8A249A33FEE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47" creationId="{186B6F2A-8E62-DCBF-246C-CAB4A2FF1C77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48" creationId="{0A61C669-59DC-BB83-B161-CD29D41CA587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49" creationId="{65937846-29C2-166D-8D9F-5C4EDF5D3240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50" creationId="{9FDC44F9-51A4-35D6-1790-C69060480F92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51" creationId="{5503E239-179E-15AD-6541-74253E74CCDE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52" creationId="{AE8D8A2A-09A9-159D-6545-F01EBC524F0B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53" creationId="{4A7088A2-1368-33A3-45FF-F6D39AA0586F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54" creationId="{9D9D5DE1-CC59-AA98-B185-D07132A71479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55" creationId="{CB2546B9-2D4B-39EB-E5FB-60735BCD1310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56" creationId="{8D913E40-E36C-AC72-E745-676340D2CC8C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57" creationId="{BE467F06-5024-3F05-9F41-7CD5CF3184CA}"/>
          </ac:spMkLst>
        </pc:spChg>
        <pc:spChg chg="mod">
          <ac:chgData name="Mohd Salman" userId="e6987682003c614a" providerId="LiveId" clId="{41B65611-8D88-47A7-8DAD-1C6EBB1D021B}" dt="2024-09-04T16:22:06.997" v="4" actId="1076"/>
          <ac:spMkLst>
            <pc:docMk/>
            <pc:sldMk cId="2060520607" sldId="257"/>
            <ac:spMk id="58" creationId="{057E409E-CACB-6D94-59FD-73E3383A16BD}"/>
          </ac:spMkLst>
        </pc:spChg>
        <pc:spChg chg="mod">
          <ac:chgData name="Mohd Salman" userId="e6987682003c614a" providerId="LiveId" clId="{41B65611-8D88-47A7-8DAD-1C6EBB1D021B}" dt="2024-09-04T16:22:52.156" v="14" actId="114"/>
          <ac:spMkLst>
            <pc:docMk/>
            <pc:sldMk cId="2060520607" sldId="257"/>
            <ac:spMk id="1024" creationId="{1DDDC65B-61EE-0A8D-39A5-457F029C5F43}"/>
          </ac:spMkLst>
        </pc:spChg>
        <pc:grpChg chg="mod">
          <ac:chgData name="Mohd Salman" userId="e6987682003c614a" providerId="LiveId" clId="{41B65611-8D88-47A7-8DAD-1C6EBB1D021B}" dt="2024-09-04T16:22:06.997" v="4" actId="1076"/>
          <ac:grpSpMkLst>
            <pc:docMk/>
            <pc:sldMk cId="2060520607" sldId="257"/>
            <ac:grpSpMk id="4" creationId="{EA7BB588-4FB7-C1C5-C810-184D73B99284}"/>
          </ac:grpSpMkLst>
        </pc:grpChg>
        <pc:picChg chg="del mod">
          <ac:chgData name="Mohd Salman" userId="e6987682003c614a" providerId="LiveId" clId="{41B65611-8D88-47A7-8DAD-1C6EBB1D021B}" dt="2024-09-04T16:22:03.757" v="3" actId="478"/>
          <ac:picMkLst>
            <pc:docMk/>
            <pc:sldMk cId="2060520607" sldId="257"/>
            <ac:picMk id="1044" creationId="{48258764-98BA-AE73-78B2-ADEF37C2C336}"/>
          </ac:picMkLst>
        </pc:picChg>
      </pc:sldChg>
      <pc:sldChg chg="delSp modSp mod">
        <pc:chgData name="Mohd Salman" userId="e6987682003c614a" providerId="LiveId" clId="{41B65611-8D88-47A7-8DAD-1C6EBB1D021B}" dt="2024-09-04T16:22:54.461" v="15" actId="114"/>
        <pc:sldMkLst>
          <pc:docMk/>
          <pc:sldMk cId="3218689143" sldId="259"/>
        </pc:sldMkLst>
        <pc:spChg chg="mod">
          <ac:chgData name="Mohd Salman" userId="e6987682003c614a" providerId="LiveId" clId="{41B65611-8D88-47A7-8DAD-1C6EBB1D021B}" dt="2024-09-04T16:22:13.719" v="6" actId="1076"/>
          <ac:spMkLst>
            <pc:docMk/>
            <pc:sldMk cId="3218689143" sldId="259"/>
            <ac:spMk id="3" creationId="{F49A6F29-40B5-1397-EC2A-08A0956E5041}"/>
          </ac:spMkLst>
        </pc:spChg>
        <pc:spChg chg="mod">
          <ac:chgData name="Mohd Salman" userId="e6987682003c614a" providerId="LiveId" clId="{41B65611-8D88-47A7-8DAD-1C6EBB1D021B}" dt="2024-09-04T16:22:13.719" v="6" actId="1076"/>
          <ac:spMkLst>
            <pc:docMk/>
            <pc:sldMk cId="3218689143" sldId="259"/>
            <ac:spMk id="4" creationId="{E63D470C-B3E8-3B97-E8F7-E96892EF2C40}"/>
          </ac:spMkLst>
        </pc:spChg>
        <pc:spChg chg="mod">
          <ac:chgData name="Mohd Salman" userId="e6987682003c614a" providerId="LiveId" clId="{41B65611-8D88-47A7-8DAD-1C6EBB1D021B}" dt="2024-09-04T16:22:13.719" v="6" actId="1076"/>
          <ac:spMkLst>
            <pc:docMk/>
            <pc:sldMk cId="3218689143" sldId="259"/>
            <ac:spMk id="6" creationId="{C98574C7-CBDA-95C5-3F1D-F20913B2BCED}"/>
          </ac:spMkLst>
        </pc:spChg>
        <pc:spChg chg="mod">
          <ac:chgData name="Mohd Salman" userId="e6987682003c614a" providerId="LiveId" clId="{41B65611-8D88-47A7-8DAD-1C6EBB1D021B}" dt="2024-09-04T16:22:13.719" v="6" actId="1076"/>
          <ac:spMkLst>
            <pc:docMk/>
            <pc:sldMk cId="3218689143" sldId="259"/>
            <ac:spMk id="8" creationId="{812240C5-8EA5-AFDA-1E0B-40477804364F}"/>
          </ac:spMkLst>
        </pc:spChg>
        <pc:spChg chg="mod">
          <ac:chgData name="Mohd Salman" userId="e6987682003c614a" providerId="LiveId" clId="{41B65611-8D88-47A7-8DAD-1C6EBB1D021B}" dt="2024-09-04T16:22:54.461" v="15" actId="114"/>
          <ac:spMkLst>
            <pc:docMk/>
            <pc:sldMk cId="3218689143" sldId="259"/>
            <ac:spMk id="10" creationId="{CCBDF525-D4F3-A42E-3EC6-0530F37E54DF}"/>
          </ac:spMkLst>
        </pc:spChg>
        <pc:spChg chg="mod">
          <ac:chgData name="Mohd Salman" userId="e6987682003c614a" providerId="LiveId" clId="{41B65611-8D88-47A7-8DAD-1C6EBB1D021B}" dt="2024-09-04T16:22:13.719" v="6" actId="1076"/>
          <ac:spMkLst>
            <pc:docMk/>
            <pc:sldMk cId="3218689143" sldId="259"/>
            <ac:spMk id="11" creationId="{03186413-B5ED-875D-C050-1CC07DA3C6D1}"/>
          </ac:spMkLst>
        </pc:spChg>
        <pc:spChg chg="mod">
          <ac:chgData name="Mohd Salman" userId="e6987682003c614a" providerId="LiveId" clId="{41B65611-8D88-47A7-8DAD-1C6EBB1D021B}" dt="2024-09-04T16:22:13.719" v="6" actId="1076"/>
          <ac:spMkLst>
            <pc:docMk/>
            <pc:sldMk cId="3218689143" sldId="259"/>
            <ac:spMk id="12" creationId="{96DB58F9-7E03-6669-1D7B-BC2B2E467D56}"/>
          </ac:spMkLst>
        </pc:spChg>
        <pc:spChg chg="mod">
          <ac:chgData name="Mohd Salman" userId="e6987682003c614a" providerId="LiveId" clId="{41B65611-8D88-47A7-8DAD-1C6EBB1D021B}" dt="2024-09-04T16:22:13.719" v="6" actId="1076"/>
          <ac:spMkLst>
            <pc:docMk/>
            <pc:sldMk cId="3218689143" sldId="259"/>
            <ac:spMk id="14" creationId="{C29E3F69-C02A-E838-7F05-873FE0B85928}"/>
          </ac:spMkLst>
        </pc:spChg>
        <pc:grpChg chg="mod">
          <ac:chgData name="Mohd Salman" userId="e6987682003c614a" providerId="LiveId" clId="{41B65611-8D88-47A7-8DAD-1C6EBB1D021B}" dt="2024-09-04T16:22:13.719" v="6" actId="1076"/>
          <ac:grpSpMkLst>
            <pc:docMk/>
            <pc:sldMk cId="3218689143" sldId="259"/>
            <ac:grpSpMk id="2" creationId="{E56B8186-5D03-2741-B306-3B36535F80F8}"/>
          </ac:grpSpMkLst>
        </pc:grpChg>
        <pc:picChg chg="del">
          <ac:chgData name="Mohd Salman" userId="e6987682003c614a" providerId="LiveId" clId="{41B65611-8D88-47A7-8DAD-1C6EBB1D021B}" dt="2024-09-04T16:22:11.389" v="5" actId="478"/>
          <ac:picMkLst>
            <pc:docMk/>
            <pc:sldMk cId="3218689143" sldId="259"/>
            <ac:picMk id="19" creationId="{0A08534B-EC5F-50D7-6F38-0FCF286070FC}"/>
          </ac:picMkLst>
        </pc:picChg>
      </pc:sldChg>
      <pc:sldChg chg="modSp mod">
        <pc:chgData name="Mohd Salman" userId="e6987682003c614a" providerId="LiveId" clId="{41B65611-8D88-47A7-8DAD-1C6EBB1D021B}" dt="2024-09-04T16:22:56.780" v="16" actId="114"/>
        <pc:sldMkLst>
          <pc:docMk/>
          <pc:sldMk cId="2821060461" sldId="260"/>
        </pc:sldMkLst>
        <pc:spChg chg="mod">
          <ac:chgData name="Mohd Salman" userId="e6987682003c614a" providerId="LiveId" clId="{41B65611-8D88-47A7-8DAD-1C6EBB1D021B}" dt="2024-09-04T16:22:56.780" v="16" actId="114"/>
          <ac:spMkLst>
            <pc:docMk/>
            <pc:sldMk cId="2821060461" sldId="260"/>
            <ac:spMk id="27" creationId="{51E46B6C-D7A9-504A-A7A0-A059AC073E3A}"/>
          </ac:spMkLst>
        </pc:spChg>
        <pc:picChg chg="mod">
          <ac:chgData name="Mohd Salman" userId="e6987682003c614a" providerId="LiveId" clId="{41B65611-8D88-47A7-8DAD-1C6EBB1D021B}" dt="2024-09-04T16:22:17.252" v="8" actId="1076"/>
          <ac:picMkLst>
            <pc:docMk/>
            <pc:sldMk cId="2821060461" sldId="260"/>
            <ac:picMk id="29" creationId="{16C0A4EE-1B8B-F434-02CC-9D7390D9F41B}"/>
          </ac:picMkLst>
        </pc:picChg>
      </pc:sldChg>
      <pc:sldChg chg="delSp modSp mod">
        <pc:chgData name="Mohd Salman" userId="e6987682003c614a" providerId="LiveId" clId="{41B65611-8D88-47A7-8DAD-1C6EBB1D021B}" dt="2024-09-04T16:22:59.056" v="17" actId="114"/>
        <pc:sldMkLst>
          <pc:docMk/>
          <pc:sldMk cId="2342102662" sldId="261"/>
        </pc:sldMkLst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3" creationId="{F928B1F7-F7F1-01E7-24F9-9779C4744E7A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4" creationId="{F4B4178B-B44E-DE02-521B-16B9F0626A0A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5" creationId="{C59BAE52-183D-41B9-F8DD-576A7C43F946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6" creationId="{234096D0-9F54-CDA4-B0B5-A1C602037251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7" creationId="{97BADC81-D59F-AECF-8015-2995D58E6395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8" creationId="{ABBA7C29-E7A9-A960-24E7-1DD40FF74CFE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9" creationId="{FC901314-C8C9-962B-769E-3BF50A87DC89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10" creationId="{E586D170-D5A3-DB46-70A7-30DA073E9E00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11" creationId="{0136431E-446B-795F-CC55-19C595BA56A2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12" creationId="{5E9D3656-4385-92C6-C78C-C9ACA7FB91A8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13" creationId="{8152FA61-AFB4-F253-8413-15298E38761B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14" creationId="{BCDB7B44-01AE-FD67-1BFC-D37A46320165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15" creationId="{33E56115-F29B-9D33-53BE-AAA3FBB7FE46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16" creationId="{BE868AEC-26AE-B099-7327-6F32756D8D07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17" creationId="{5101F047-2378-AADC-F1CC-3F8CA95AB94F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18" creationId="{37994361-60F3-7053-548F-F0C5DC1F2E42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19" creationId="{E60D7A4E-2CE2-FD22-92E7-DF43A979066C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0" creationId="{A29FAD89-D1B3-77DC-2C3F-62343EAF8028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1" creationId="{D67B9CF0-AFFE-87B2-FBF3-B334EA29A137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2" creationId="{15E08F36-2B39-2A3E-E0A1-222FCB12B545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3" creationId="{AD2C27E0-0E98-DD8D-2F0E-497CABC26F6E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4" creationId="{006EB5AD-922E-7058-EABE-11DF1A935DE4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5" creationId="{5A1B776C-7B9B-BE03-FEBB-6BEBFEC967A7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6" creationId="{724CFE61-AD11-A958-1494-463DF94C9A7E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8" creationId="{18B1BA14-2BD0-2D31-E9F0-339809BAA79D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30" creationId="{D74ACDA6-7175-F465-95D8-A22B02791F7B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31" creationId="{BCF6E7BD-BCB2-8424-4109-16083F8BB5AC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048" creationId="{CE509DD6-344A-8E15-E631-48C2C1A5C182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049" creationId="{155940E5-AD61-F030-8272-07338C427C24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050" creationId="{F2713857-ED08-28FF-220E-5D6A925D1BA4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051" creationId="{1134FF18-A05A-D7E3-62E7-6E0FEACFFAE8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052" creationId="{4A2E1B6D-F842-E49F-52CF-4663B39C9CE8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053" creationId="{A26BFC30-26E2-8B76-AC34-341ABDE0FAE4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054" creationId="{B5223BDB-10E2-A00F-9F96-BFE8813E5581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055" creationId="{9ED7C069-FDAB-9B3C-FF38-C538CE2370BE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056" creationId="{AFE51293-83DB-2504-5793-C9AB3F4DDFBC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057" creationId="{C54FF87E-0659-2F97-A300-F96A27591E2B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058" creationId="{2C9F5E88-4779-1B15-7FAE-C37CC1AAC982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059" creationId="{6D21FAAA-BBDA-9292-8FC5-7154E29337FC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060" creationId="{543CFE8C-0053-6624-7080-C44E67BA1E53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061" creationId="{90390FDD-7EC7-CB94-A1E5-3A40F9BF2C84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062" creationId="{C9C96E7B-E789-AAF3-9027-7438B564627C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063" creationId="{F07448B5-1D11-0209-5781-D775DC8EA4CF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064" creationId="{BE86E8F6-F506-1F21-EE56-7F45A5E77C44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065" creationId="{E09A3B10-6212-9C89-5A87-F1499D1154D2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066" creationId="{2B2934C7-830C-69FC-F0C0-6E5ED54C51E8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067" creationId="{94A81DC7-13F2-BCC6-C02C-15610C6497AC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068" creationId="{7B534745-3D03-CFB0-5E4D-EC4EE15D29A0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069" creationId="{4EE3118D-279A-8F7F-375F-35CE5479D0DF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071" creationId="{7BE22991-7C1C-4A18-216B-A22B0AE0C485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086" creationId="{63E7D385-C942-B97A-8604-A970FD048909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087" creationId="{3A32640E-C9B2-C4A1-CF56-F148E2CCB603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088" creationId="{1206E401-2532-41AA-D700-048F85AD9FAA}"/>
          </ac:spMkLst>
        </pc:spChg>
        <pc:spChg chg="mod">
          <ac:chgData name="Mohd Salman" userId="e6987682003c614a" providerId="LiveId" clId="{41B65611-8D88-47A7-8DAD-1C6EBB1D021B}" dt="2024-09-04T16:22:24.467" v="12" actId="1076"/>
          <ac:spMkLst>
            <pc:docMk/>
            <pc:sldMk cId="2342102662" sldId="261"/>
            <ac:spMk id="2089" creationId="{71FD91D4-77AB-1E54-F53F-73425431F1DF}"/>
          </ac:spMkLst>
        </pc:spChg>
        <pc:spChg chg="mod">
          <ac:chgData name="Mohd Salman" userId="e6987682003c614a" providerId="LiveId" clId="{41B65611-8D88-47A7-8DAD-1C6EBB1D021B}" dt="2024-09-04T16:22:59.056" v="17" actId="114"/>
          <ac:spMkLst>
            <pc:docMk/>
            <pc:sldMk cId="2342102662" sldId="261"/>
            <ac:spMk id="2090" creationId="{3185214D-C281-3257-8B42-BB805256B06A}"/>
          </ac:spMkLst>
        </pc:spChg>
        <pc:grpChg chg="mod">
          <ac:chgData name="Mohd Salman" userId="e6987682003c614a" providerId="LiveId" clId="{41B65611-8D88-47A7-8DAD-1C6EBB1D021B}" dt="2024-09-04T16:22:24.467" v="12" actId="1076"/>
          <ac:grpSpMkLst>
            <pc:docMk/>
            <pc:sldMk cId="2342102662" sldId="261"/>
            <ac:grpSpMk id="2" creationId="{139F7510-D470-6B45-C194-640B09A364F0}"/>
          </ac:grpSpMkLst>
        </pc:grpChg>
        <pc:picChg chg="del mod">
          <ac:chgData name="Mohd Salman" userId="e6987682003c614a" providerId="LiveId" clId="{41B65611-8D88-47A7-8DAD-1C6EBB1D021B}" dt="2024-09-04T16:22:21.467" v="11" actId="478"/>
          <ac:picMkLst>
            <pc:docMk/>
            <pc:sldMk cId="2342102662" sldId="261"/>
            <ac:picMk id="2096" creationId="{66807073-3F2B-4C86-06CF-1A65C79709A9}"/>
          </ac:picMkLst>
        </pc:picChg>
      </pc:sldChg>
      <pc:sldChg chg="modSp mod">
        <pc:chgData name="Mohd Salman" userId="e6987682003c614a" providerId="LiveId" clId="{41B65611-8D88-47A7-8DAD-1C6EBB1D021B}" dt="2024-09-04T16:23:01.526" v="18" actId="114"/>
        <pc:sldMkLst>
          <pc:docMk/>
          <pc:sldMk cId="3633437515" sldId="262"/>
        </pc:sldMkLst>
        <pc:spChg chg="mod">
          <ac:chgData name="Mohd Salman" userId="e6987682003c614a" providerId="LiveId" clId="{41B65611-8D88-47A7-8DAD-1C6EBB1D021B}" dt="2024-09-04T16:23:01.526" v="18" actId="114"/>
          <ac:spMkLst>
            <pc:docMk/>
            <pc:sldMk cId="3633437515" sldId="262"/>
            <ac:spMk id="27" creationId="{51E46B6C-D7A9-504A-A7A0-A059AC073E3A}"/>
          </ac:spMkLst>
        </pc:spChg>
      </pc:sldChg>
      <pc:sldChg chg="modSp mod">
        <pc:chgData name="Mohd Salman" userId="e6987682003c614a" providerId="LiveId" clId="{41B65611-8D88-47A7-8DAD-1C6EBB1D021B}" dt="2024-09-04T16:23:04.138" v="19" actId="114"/>
        <pc:sldMkLst>
          <pc:docMk/>
          <pc:sldMk cId="2501888341" sldId="263"/>
        </pc:sldMkLst>
        <pc:spChg chg="mod">
          <ac:chgData name="Mohd Salman" userId="e6987682003c614a" providerId="LiveId" clId="{41B65611-8D88-47A7-8DAD-1C6EBB1D021B}" dt="2024-09-04T16:23:04.138" v="19" actId="114"/>
          <ac:spMkLst>
            <pc:docMk/>
            <pc:sldMk cId="2501888341" sldId="263"/>
            <ac:spMk id="27" creationId="{51E46B6C-D7A9-504A-A7A0-A059AC073E3A}"/>
          </ac:spMkLst>
        </pc:spChg>
      </pc:sldChg>
      <pc:sldChg chg="modSp mod">
        <pc:chgData name="Mohd Salman" userId="e6987682003c614a" providerId="LiveId" clId="{41B65611-8D88-47A7-8DAD-1C6EBB1D021B}" dt="2024-09-04T16:23:06.278" v="20" actId="114"/>
        <pc:sldMkLst>
          <pc:docMk/>
          <pc:sldMk cId="2770969381" sldId="265"/>
        </pc:sldMkLst>
        <pc:spChg chg="mod">
          <ac:chgData name="Mohd Salman" userId="e6987682003c614a" providerId="LiveId" clId="{41B65611-8D88-47A7-8DAD-1C6EBB1D021B}" dt="2024-09-04T16:23:06.278" v="20" actId="114"/>
          <ac:spMkLst>
            <pc:docMk/>
            <pc:sldMk cId="2770969381" sldId="265"/>
            <ac:spMk id="27" creationId="{51E46B6C-D7A9-504A-A7A0-A059AC073E3A}"/>
          </ac:spMkLst>
        </pc:spChg>
      </pc:sldChg>
      <pc:sldChg chg="modSp mod">
        <pc:chgData name="Mohd Salman" userId="e6987682003c614a" providerId="LiveId" clId="{41B65611-8D88-47A7-8DAD-1C6EBB1D021B}" dt="2024-09-04T16:23:08.542" v="21" actId="114"/>
        <pc:sldMkLst>
          <pc:docMk/>
          <pc:sldMk cId="3900650501" sldId="266"/>
        </pc:sldMkLst>
        <pc:spChg chg="mod">
          <ac:chgData name="Mohd Salman" userId="e6987682003c614a" providerId="LiveId" clId="{41B65611-8D88-47A7-8DAD-1C6EBB1D021B}" dt="2024-09-04T16:23:08.542" v="21" actId="114"/>
          <ac:spMkLst>
            <pc:docMk/>
            <pc:sldMk cId="3900650501" sldId="266"/>
            <ac:spMk id="27" creationId="{51E46B6C-D7A9-504A-A7A0-A059AC073E3A}"/>
          </ac:spMkLst>
        </pc:spChg>
      </pc:sldChg>
      <pc:sldChg chg="modSp mod">
        <pc:chgData name="Mohd Salman" userId="e6987682003c614a" providerId="LiveId" clId="{41B65611-8D88-47A7-8DAD-1C6EBB1D021B}" dt="2024-09-04T16:23:10.896" v="22" actId="114"/>
        <pc:sldMkLst>
          <pc:docMk/>
          <pc:sldMk cId="4075927423" sldId="267"/>
        </pc:sldMkLst>
        <pc:spChg chg="mod">
          <ac:chgData name="Mohd Salman" userId="e6987682003c614a" providerId="LiveId" clId="{41B65611-8D88-47A7-8DAD-1C6EBB1D021B}" dt="2024-09-04T16:23:10.896" v="22" actId="114"/>
          <ac:spMkLst>
            <pc:docMk/>
            <pc:sldMk cId="4075927423" sldId="267"/>
            <ac:spMk id="61" creationId="{95466F8D-BB22-141B-AE82-68F741F962DB}"/>
          </ac:spMkLst>
        </pc:spChg>
      </pc:sldChg>
      <pc:sldChg chg="modSp mod">
        <pc:chgData name="Mohd Salman" userId="e6987682003c614a" providerId="LiveId" clId="{41B65611-8D88-47A7-8DAD-1C6EBB1D021B}" dt="2024-09-04T16:23:13.426" v="23" actId="114"/>
        <pc:sldMkLst>
          <pc:docMk/>
          <pc:sldMk cId="765586461" sldId="268"/>
        </pc:sldMkLst>
        <pc:spChg chg="mod">
          <ac:chgData name="Mohd Salman" userId="e6987682003c614a" providerId="LiveId" clId="{41B65611-8D88-47A7-8DAD-1C6EBB1D021B}" dt="2024-09-04T16:23:13.426" v="23" actId="114"/>
          <ac:spMkLst>
            <pc:docMk/>
            <pc:sldMk cId="765586461" sldId="268"/>
            <ac:spMk id="7" creationId="{141D59B8-2A72-F1DE-5DFD-C2BADCE429C7}"/>
          </ac:spMkLst>
        </pc:spChg>
      </pc:sldChg>
    </pc:docChg>
  </pc:docChgLst>
</pc:chgInfo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9F94BF62-A199-80C6-3965-DA779A758A42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N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24C51E3-CD59-01E3-42D5-F2BD254DC4F9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87925F0F-1602-4E39-A018-62270349BDD8}" type="datetimeFigureOut">
              <a:rPr lang="en-IN" smtClean="0"/>
              <a:t>05-09-2024</a:t>
            </a:fld>
            <a:endParaRPr lang="en-IN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360C9DA-C156-1814-901E-5490FC88F9CC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N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296A333-9A24-9D85-C67B-46FB2105C732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F3F603BB-998E-4ED1-A6D5-A2ECAF247F6B}" type="slidenum">
              <a:rPr lang="en-IN" smtClean="0"/>
              <a:t>‹#›</a:t>
            </a:fld>
            <a:endParaRPr lang="en-IN"/>
          </a:p>
        </p:txBody>
      </p:sp>
    </p:spTree>
    <p:extLst>
      <p:ext uri="{BB962C8B-B14F-4D97-AF65-F5344CB8AC3E}">
        <p14:creationId xmlns:p14="http://schemas.microsoft.com/office/powerpoint/2010/main" val="2862279584"/>
      </p:ext>
    </p:extLst>
  </p:cSld>
  <p:clrMap bg1="lt1" tx1="dk1" bg2="lt2" tx2="dk2" accent1="accent1" accent2="accent2" accent3="accent3" accent4="accent4" accent5="accent5" accent6="accent6" hlink="hlink" folHlink="folHlink"/>
  <p:extLst>
    <p:ext uri="{56416CCD-93CA-4268-BC5B-53C4BB910035}">
      <p15:sldGuideLst xmlns:p15="http://schemas.microsoft.com/office/powerpoint/2012/main">
        <p15:guide id="1" orient="horz" pos="2880" userDrawn="1">
          <p15:clr>
            <a:srgbClr val="F26B43"/>
          </p15:clr>
        </p15:guide>
        <p15:guide id="2" pos="2160" userDrawn="1">
          <p15:clr>
            <a:srgbClr val="F26B43"/>
          </p15:clr>
        </p15:guide>
      </p15:sldGuideLst>
    </p:ext>
  </p:extLst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FF70B9D-1498-4785-B297-D6E4527772A4}" type="datetimeFigureOut">
              <a:rPr lang="en-GB" smtClean="0"/>
              <a:t>05/09/2024</a:t>
            </a:fld>
            <a:endParaRPr lang="en-GB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12C7C7B-06A7-4455-864C-BA8A4273A113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587772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04AD0A22-3155-67E2-83D4-E88B022F4F4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2913498 w 12192000"/>
              <a:gd name="connsiteY0" fmla="*/ 6477401 h 6858000"/>
              <a:gd name="connsiteX1" fmla="*/ 2944462 w 12192000"/>
              <a:gd name="connsiteY1" fmla="*/ 6490567 h 6858000"/>
              <a:gd name="connsiteX2" fmla="*/ 2963804 w 12192000"/>
              <a:gd name="connsiteY2" fmla="*/ 6546562 h 6858000"/>
              <a:gd name="connsiteX3" fmla="*/ 2928331 w 12192000"/>
              <a:gd name="connsiteY3" fmla="*/ 6568859 h 6858000"/>
              <a:gd name="connsiteX4" fmla="*/ 2875376 w 12192000"/>
              <a:gd name="connsiteY4" fmla="*/ 6481783 h 6858000"/>
              <a:gd name="connsiteX5" fmla="*/ 2913498 w 12192000"/>
              <a:gd name="connsiteY5" fmla="*/ 6477401 h 6858000"/>
              <a:gd name="connsiteX6" fmla="*/ 7093003 w 12192000"/>
              <a:gd name="connsiteY6" fmla="*/ 6081784 h 6858000"/>
              <a:gd name="connsiteX7" fmla="*/ 7101702 w 12192000"/>
              <a:gd name="connsiteY7" fmla="*/ 6088288 h 6858000"/>
              <a:gd name="connsiteX8" fmla="*/ 7101787 w 12192000"/>
              <a:gd name="connsiteY8" fmla="*/ 6088371 h 6858000"/>
              <a:gd name="connsiteX9" fmla="*/ 7081347 w 12192000"/>
              <a:gd name="connsiteY9" fmla="*/ 6142595 h 6858000"/>
              <a:gd name="connsiteX10" fmla="*/ 7055081 w 12192000"/>
              <a:gd name="connsiteY10" fmla="*/ 6149267 h 6858000"/>
              <a:gd name="connsiteX11" fmla="*/ 7035740 w 12192000"/>
              <a:gd name="connsiteY11" fmla="*/ 6129758 h 6858000"/>
              <a:gd name="connsiteX12" fmla="*/ 7048746 w 12192000"/>
              <a:gd name="connsiteY12" fmla="*/ 6106784 h 6858000"/>
              <a:gd name="connsiteX13" fmla="*/ 7093003 w 12192000"/>
              <a:gd name="connsiteY13" fmla="*/ 6081784 h 6858000"/>
              <a:gd name="connsiteX14" fmla="*/ 7087714 w 12192000"/>
              <a:gd name="connsiteY14" fmla="*/ 5963057 h 6858000"/>
              <a:gd name="connsiteX15" fmla="*/ 7100012 w 12192000"/>
              <a:gd name="connsiteY15" fmla="*/ 5972832 h 6858000"/>
              <a:gd name="connsiteX16" fmla="*/ 7077209 w 12192000"/>
              <a:gd name="connsiteY16" fmla="*/ 6022494 h 6858000"/>
              <a:gd name="connsiteX17" fmla="*/ 7050267 w 12192000"/>
              <a:gd name="connsiteY17" fmla="*/ 5979673 h 6858000"/>
              <a:gd name="connsiteX18" fmla="*/ 7087714 w 12192000"/>
              <a:gd name="connsiteY18" fmla="*/ 5963057 h 6858000"/>
              <a:gd name="connsiteX19" fmla="*/ 2143792 w 12192000"/>
              <a:gd name="connsiteY19" fmla="*/ 5444458 h 6858000"/>
              <a:gd name="connsiteX20" fmla="*/ 2149450 w 12192000"/>
              <a:gd name="connsiteY20" fmla="*/ 5450538 h 6858000"/>
              <a:gd name="connsiteX21" fmla="*/ 2149366 w 12192000"/>
              <a:gd name="connsiteY21" fmla="*/ 5450538 h 6858000"/>
              <a:gd name="connsiteX22" fmla="*/ 2107896 w 12192000"/>
              <a:gd name="connsiteY22" fmla="*/ 5511432 h 6858000"/>
              <a:gd name="connsiteX23" fmla="*/ 2086782 w 12192000"/>
              <a:gd name="connsiteY23" fmla="*/ 5512363 h 6858000"/>
              <a:gd name="connsiteX24" fmla="*/ 2092947 w 12192000"/>
              <a:gd name="connsiteY24" fmla="*/ 5474694 h 6858000"/>
              <a:gd name="connsiteX25" fmla="*/ 2143792 w 12192000"/>
              <a:gd name="connsiteY25" fmla="*/ 5444458 h 6858000"/>
              <a:gd name="connsiteX26" fmla="*/ 1826327 w 12192000"/>
              <a:gd name="connsiteY26" fmla="*/ 5244218 h 6858000"/>
              <a:gd name="connsiteX27" fmla="*/ 1842188 w 12192000"/>
              <a:gd name="connsiteY27" fmla="*/ 5250624 h 6858000"/>
              <a:gd name="connsiteX28" fmla="*/ 1823269 w 12192000"/>
              <a:gd name="connsiteY28" fmla="*/ 5300877 h 6858000"/>
              <a:gd name="connsiteX29" fmla="*/ 1799283 w 12192000"/>
              <a:gd name="connsiteY29" fmla="*/ 5264813 h 6858000"/>
              <a:gd name="connsiteX30" fmla="*/ 1826327 w 12192000"/>
              <a:gd name="connsiteY30" fmla="*/ 5244218 h 6858000"/>
              <a:gd name="connsiteX31" fmla="*/ 0 w 12192000"/>
              <a:gd name="connsiteY31" fmla="*/ 3603311 h 6858000"/>
              <a:gd name="connsiteX32" fmla="*/ 2672 w 12192000"/>
              <a:gd name="connsiteY32" fmla="*/ 3607052 h 6858000"/>
              <a:gd name="connsiteX33" fmla="*/ 54784 w 12192000"/>
              <a:gd name="connsiteY33" fmla="*/ 3702998 h 6858000"/>
              <a:gd name="connsiteX34" fmla="*/ 106811 w 12192000"/>
              <a:gd name="connsiteY34" fmla="*/ 3749534 h 6858000"/>
              <a:gd name="connsiteX35" fmla="*/ 128600 w 12192000"/>
              <a:gd name="connsiteY35" fmla="*/ 3768116 h 6858000"/>
              <a:gd name="connsiteX36" fmla="*/ 164748 w 12192000"/>
              <a:gd name="connsiteY36" fmla="*/ 3827997 h 6858000"/>
              <a:gd name="connsiteX37" fmla="*/ 202080 w 12192000"/>
              <a:gd name="connsiteY37" fmla="*/ 3863808 h 6858000"/>
              <a:gd name="connsiteX38" fmla="*/ 234935 w 12192000"/>
              <a:gd name="connsiteY38" fmla="*/ 3906798 h 6858000"/>
              <a:gd name="connsiteX39" fmla="*/ 303599 w 12192000"/>
              <a:gd name="connsiteY39" fmla="*/ 3968283 h 6858000"/>
              <a:gd name="connsiteX40" fmla="*/ 333076 w 12192000"/>
              <a:gd name="connsiteY40" fmla="*/ 4007473 h 6858000"/>
              <a:gd name="connsiteX41" fmla="*/ 377585 w 12192000"/>
              <a:gd name="connsiteY41" fmla="*/ 4049702 h 6858000"/>
              <a:gd name="connsiteX42" fmla="*/ 406977 w 12192000"/>
              <a:gd name="connsiteY42" fmla="*/ 4049955 h 6858000"/>
              <a:gd name="connsiteX43" fmla="*/ 445237 w 12192000"/>
              <a:gd name="connsiteY43" fmla="*/ 4073773 h 6858000"/>
              <a:gd name="connsiteX44" fmla="*/ 450811 w 12192000"/>
              <a:gd name="connsiteY44" fmla="*/ 4083823 h 6858000"/>
              <a:gd name="connsiteX45" fmla="*/ 516267 w 12192000"/>
              <a:gd name="connsiteY45" fmla="*/ 4167606 h 6858000"/>
              <a:gd name="connsiteX46" fmla="*/ 538312 w 12192000"/>
              <a:gd name="connsiteY46" fmla="*/ 4190157 h 6858000"/>
              <a:gd name="connsiteX47" fmla="*/ 596588 w 12192000"/>
              <a:gd name="connsiteY47" fmla="*/ 4238552 h 6858000"/>
              <a:gd name="connsiteX48" fmla="*/ 634678 w 12192000"/>
              <a:gd name="connsiteY48" fmla="*/ 4278924 h 6858000"/>
              <a:gd name="connsiteX49" fmla="*/ 681385 w 12192000"/>
              <a:gd name="connsiteY49" fmla="*/ 4341592 h 6858000"/>
              <a:gd name="connsiteX50" fmla="*/ 754694 w 12192000"/>
              <a:gd name="connsiteY50" fmla="*/ 4387539 h 6858000"/>
              <a:gd name="connsiteX51" fmla="*/ 781384 w 12192000"/>
              <a:gd name="connsiteY51" fmla="*/ 4313889 h 6858000"/>
              <a:gd name="connsiteX52" fmla="*/ 777077 w 12192000"/>
              <a:gd name="connsiteY52" fmla="*/ 4282217 h 6858000"/>
              <a:gd name="connsiteX53" fmla="*/ 794391 w 12192000"/>
              <a:gd name="connsiteY53" fmla="*/ 4259413 h 6858000"/>
              <a:gd name="connsiteX54" fmla="*/ 857566 w 12192000"/>
              <a:gd name="connsiteY54" fmla="*/ 4263045 h 6858000"/>
              <a:gd name="connsiteX55" fmla="*/ 912802 w 12192000"/>
              <a:gd name="connsiteY55" fmla="*/ 4293281 h 6858000"/>
              <a:gd name="connsiteX56" fmla="*/ 1250130 w 12192000"/>
              <a:gd name="connsiteY56" fmla="*/ 4878666 h 6858000"/>
              <a:gd name="connsiteX57" fmla="*/ 1292276 w 12192000"/>
              <a:gd name="connsiteY57" fmla="*/ 4918869 h 6858000"/>
              <a:gd name="connsiteX58" fmla="*/ 1308915 w 12192000"/>
              <a:gd name="connsiteY58" fmla="*/ 4935423 h 6858000"/>
              <a:gd name="connsiteX59" fmla="*/ 1351904 w 12192000"/>
              <a:gd name="connsiteY59" fmla="*/ 5047670 h 6858000"/>
              <a:gd name="connsiteX60" fmla="*/ 1440840 w 12192000"/>
              <a:gd name="connsiteY60" fmla="*/ 5165489 h 6858000"/>
              <a:gd name="connsiteX61" fmla="*/ 1460349 w 12192000"/>
              <a:gd name="connsiteY61" fmla="*/ 5232972 h 6858000"/>
              <a:gd name="connsiteX62" fmla="*/ 1484251 w 12192000"/>
              <a:gd name="connsiteY62" fmla="*/ 5283226 h 6858000"/>
              <a:gd name="connsiteX63" fmla="*/ 1523103 w 12192000"/>
              <a:gd name="connsiteY63" fmla="*/ 5394880 h 6858000"/>
              <a:gd name="connsiteX64" fmla="*/ 1568626 w 12192000"/>
              <a:gd name="connsiteY64" fmla="*/ 5460589 h 6858000"/>
              <a:gd name="connsiteX65" fmla="*/ 1587460 w 12192000"/>
              <a:gd name="connsiteY65" fmla="*/ 5499187 h 6858000"/>
              <a:gd name="connsiteX66" fmla="*/ 1603508 w 12192000"/>
              <a:gd name="connsiteY66" fmla="*/ 5527734 h 6858000"/>
              <a:gd name="connsiteX67" fmla="*/ 1643118 w 12192000"/>
              <a:gd name="connsiteY67" fmla="*/ 5559743 h 6858000"/>
              <a:gd name="connsiteX68" fmla="*/ 1905871 w 12192000"/>
              <a:gd name="connsiteY68" fmla="*/ 6012528 h 6858000"/>
              <a:gd name="connsiteX69" fmla="*/ 1939148 w 12192000"/>
              <a:gd name="connsiteY69" fmla="*/ 6044537 h 6858000"/>
              <a:gd name="connsiteX70" fmla="*/ 1961191 w 12192000"/>
              <a:gd name="connsiteY70" fmla="*/ 6064385 h 6858000"/>
              <a:gd name="connsiteX71" fmla="*/ 1993202 w 12192000"/>
              <a:gd name="connsiteY71" fmla="*/ 6089977 h 6858000"/>
              <a:gd name="connsiteX72" fmla="*/ 2034755 w 12192000"/>
              <a:gd name="connsiteY72" fmla="*/ 6154588 h 6858000"/>
              <a:gd name="connsiteX73" fmla="*/ 2060853 w 12192000"/>
              <a:gd name="connsiteY73" fmla="*/ 6200112 h 6858000"/>
              <a:gd name="connsiteX74" fmla="*/ 2077575 w 12192000"/>
              <a:gd name="connsiteY74" fmla="*/ 6233811 h 6858000"/>
              <a:gd name="connsiteX75" fmla="*/ 2107389 w 12192000"/>
              <a:gd name="connsiteY75" fmla="*/ 6287611 h 6858000"/>
              <a:gd name="connsiteX76" fmla="*/ 2117187 w 12192000"/>
              <a:gd name="connsiteY76" fmla="*/ 6310921 h 6858000"/>
              <a:gd name="connsiteX77" fmla="*/ 2171156 w 12192000"/>
              <a:gd name="connsiteY77" fmla="*/ 6422660 h 6858000"/>
              <a:gd name="connsiteX78" fmla="*/ 2190835 w 12192000"/>
              <a:gd name="connsiteY78" fmla="*/ 6428995 h 6858000"/>
              <a:gd name="connsiteX79" fmla="*/ 2221663 w 12192000"/>
              <a:gd name="connsiteY79" fmla="*/ 6451882 h 6858000"/>
              <a:gd name="connsiteX80" fmla="*/ 2268368 w 12192000"/>
              <a:gd name="connsiteY80" fmla="*/ 6533050 h 6858000"/>
              <a:gd name="connsiteX81" fmla="*/ 2318790 w 12192000"/>
              <a:gd name="connsiteY81" fmla="*/ 6562018 h 6858000"/>
              <a:gd name="connsiteX82" fmla="*/ 2354938 w 12192000"/>
              <a:gd name="connsiteY82" fmla="*/ 6532204 h 6858000"/>
              <a:gd name="connsiteX83" fmla="*/ 2462118 w 12192000"/>
              <a:gd name="connsiteY83" fmla="*/ 6599434 h 6858000"/>
              <a:gd name="connsiteX84" fmla="*/ 2500462 w 12192000"/>
              <a:gd name="connsiteY84" fmla="*/ 6655936 h 6858000"/>
              <a:gd name="connsiteX85" fmla="*/ 2589313 w 12192000"/>
              <a:gd name="connsiteY85" fmla="*/ 6702135 h 6858000"/>
              <a:gd name="connsiteX86" fmla="*/ 2626221 w 12192000"/>
              <a:gd name="connsiteY86" fmla="*/ 6714720 h 6858000"/>
              <a:gd name="connsiteX87" fmla="*/ 2676982 w 12192000"/>
              <a:gd name="connsiteY87" fmla="*/ 6721899 h 6858000"/>
              <a:gd name="connsiteX88" fmla="*/ 2729598 w 12192000"/>
              <a:gd name="connsiteY88" fmla="*/ 6720970 h 6858000"/>
              <a:gd name="connsiteX89" fmla="*/ 2763214 w 12192000"/>
              <a:gd name="connsiteY89" fmla="*/ 6704839 h 6858000"/>
              <a:gd name="connsiteX90" fmla="*/ 2857301 w 12192000"/>
              <a:gd name="connsiteY90" fmla="*/ 6784230 h 6858000"/>
              <a:gd name="connsiteX91" fmla="*/ 2908905 w 12192000"/>
              <a:gd name="connsiteY91" fmla="*/ 6768098 h 6858000"/>
              <a:gd name="connsiteX92" fmla="*/ 2970560 w 12192000"/>
              <a:gd name="connsiteY92" fmla="*/ 6674349 h 6858000"/>
              <a:gd name="connsiteX93" fmla="*/ 2972757 w 12192000"/>
              <a:gd name="connsiteY93" fmla="*/ 6650361 h 6858000"/>
              <a:gd name="connsiteX94" fmla="*/ 2970645 w 12192000"/>
              <a:gd name="connsiteY94" fmla="*/ 6596224 h 6858000"/>
              <a:gd name="connsiteX95" fmla="*/ 2984750 w 12192000"/>
              <a:gd name="connsiteY95" fmla="*/ 6580346 h 6858000"/>
              <a:gd name="connsiteX96" fmla="*/ 3003837 w 12192000"/>
              <a:gd name="connsiteY96" fmla="*/ 6591579 h 6858000"/>
              <a:gd name="connsiteX97" fmla="*/ 3019124 w 12192000"/>
              <a:gd name="connsiteY97" fmla="*/ 6640143 h 6858000"/>
              <a:gd name="connsiteX98" fmla="*/ 3022165 w 12192000"/>
              <a:gd name="connsiteY98" fmla="*/ 6693436 h 6858000"/>
              <a:gd name="connsiteX99" fmla="*/ 3007468 w 12192000"/>
              <a:gd name="connsiteY99" fmla="*/ 6717085 h 6858000"/>
              <a:gd name="connsiteX100" fmla="*/ 2999445 w 12192000"/>
              <a:gd name="connsiteY100" fmla="*/ 6762270 h 6858000"/>
              <a:gd name="connsiteX101" fmla="*/ 3045392 w 12192000"/>
              <a:gd name="connsiteY101" fmla="*/ 6841156 h 6858000"/>
              <a:gd name="connsiteX102" fmla="*/ 3054513 w 12192000"/>
              <a:gd name="connsiteY102" fmla="*/ 6853147 h 6858000"/>
              <a:gd name="connsiteX103" fmla="*/ 3061749 w 12192000"/>
              <a:gd name="connsiteY103" fmla="*/ 6858000 h 6858000"/>
              <a:gd name="connsiteX104" fmla="*/ 0 w 12192000"/>
              <a:gd name="connsiteY104" fmla="*/ 6858000 h 6858000"/>
              <a:gd name="connsiteX105" fmla="*/ 0 w 12192000"/>
              <a:gd name="connsiteY105" fmla="*/ 1807340 h 6858000"/>
              <a:gd name="connsiteX106" fmla="*/ 7824 w 12192000"/>
              <a:gd name="connsiteY106" fmla="*/ 1813228 h 6858000"/>
              <a:gd name="connsiteX107" fmla="*/ 77419 w 12192000"/>
              <a:gd name="connsiteY107" fmla="*/ 1860526 h 6858000"/>
              <a:gd name="connsiteX108" fmla="*/ 145999 w 12192000"/>
              <a:gd name="connsiteY108" fmla="*/ 1928261 h 6858000"/>
              <a:gd name="connsiteX109" fmla="*/ 150813 w 12192000"/>
              <a:gd name="connsiteY109" fmla="*/ 1931724 h 6858000"/>
              <a:gd name="connsiteX110" fmla="*/ 228600 w 12192000"/>
              <a:gd name="connsiteY110" fmla="*/ 2006554 h 6858000"/>
              <a:gd name="connsiteX111" fmla="*/ 242958 w 12192000"/>
              <a:gd name="connsiteY111" fmla="*/ 2015253 h 6858000"/>
              <a:gd name="connsiteX112" fmla="*/ 259343 w 12192000"/>
              <a:gd name="connsiteY112" fmla="*/ 2021673 h 6858000"/>
              <a:gd name="connsiteX113" fmla="*/ 377078 w 12192000"/>
              <a:gd name="connsiteY113" fmla="*/ 2147855 h 6858000"/>
              <a:gd name="connsiteX114" fmla="*/ 481977 w 12192000"/>
              <a:gd name="connsiteY114" fmla="*/ 2332989 h 6858000"/>
              <a:gd name="connsiteX115" fmla="*/ 522940 w 12192000"/>
              <a:gd name="connsiteY115" fmla="*/ 2382735 h 6858000"/>
              <a:gd name="connsiteX116" fmla="*/ 553683 w 12192000"/>
              <a:gd name="connsiteY116" fmla="*/ 2442447 h 6858000"/>
              <a:gd name="connsiteX117" fmla="*/ 590928 w 12192000"/>
              <a:gd name="connsiteY117" fmla="*/ 2478089 h 6858000"/>
              <a:gd name="connsiteX118" fmla="*/ 583243 w 12192000"/>
              <a:gd name="connsiteY118" fmla="*/ 2481130 h 6858000"/>
              <a:gd name="connsiteX119" fmla="*/ 602077 w 12192000"/>
              <a:gd name="connsiteY119" fmla="*/ 2540588 h 6858000"/>
              <a:gd name="connsiteX120" fmla="*/ 694560 w 12192000"/>
              <a:gd name="connsiteY120" fmla="*/ 2701567 h 6858000"/>
              <a:gd name="connsiteX121" fmla="*/ 679273 w 12192000"/>
              <a:gd name="connsiteY121" fmla="*/ 2755030 h 6858000"/>
              <a:gd name="connsiteX122" fmla="*/ 626485 w 12192000"/>
              <a:gd name="connsiteY122" fmla="*/ 2785266 h 6858000"/>
              <a:gd name="connsiteX123" fmla="*/ 600050 w 12192000"/>
              <a:gd name="connsiteY123" fmla="*/ 2875553 h 6858000"/>
              <a:gd name="connsiteX124" fmla="*/ 570405 w 12192000"/>
              <a:gd name="connsiteY124" fmla="*/ 2972681 h 6858000"/>
              <a:gd name="connsiteX125" fmla="*/ 501402 w 12192000"/>
              <a:gd name="connsiteY125" fmla="*/ 2992359 h 6858000"/>
              <a:gd name="connsiteX126" fmla="*/ 488395 w 12192000"/>
              <a:gd name="connsiteY126" fmla="*/ 3000806 h 6858000"/>
              <a:gd name="connsiteX127" fmla="*/ 427501 w 12192000"/>
              <a:gd name="connsiteY127" fmla="*/ 3035941 h 6858000"/>
              <a:gd name="connsiteX128" fmla="*/ 424967 w 12192000"/>
              <a:gd name="connsiteY128" fmla="*/ 3040755 h 6858000"/>
              <a:gd name="connsiteX129" fmla="*/ 380289 w 12192000"/>
              <a:gd name="connsiteY129" fmla="*/ 3083153 h 6858000"/>
              <a:gd name="connsiteX130" fmla="*/ 362975 w 12192000"/>
              <a:gd name="connsiteY130" fmla="*/ 3099539 h 6858000"/>
              <a:gd name="connsiteX131" fmla="*/ 309934 w 12192000"/>
              <a:gd name="connsiteY131" fmla="*/ 3167359 h 6858000"/>
              <a:gd name="connsiteX132" fmla="*/ 214495 w 12192000"/>
              <a:gd name="connsiteY132" fmla="*/ 3242105 h 6858000"/>
              <a:gd name="connsiteX133" fmla="*/ 176067 w 12192000"/>
              <a:gd name="connsiteY133" fmla="*/ 3248101 h 6858000"/>
              <a:gd name="connsiteX134" fmla="*/ 62722 w 12192000"/>
              <a:gd name="connsiteY134" fmla="*/ 3265837 h 6858000"/>
              <a:gd name="connsiteX135" fmla="*/ 5037 w 12192000"/>
              <a:gd name="connsiteY135" fmla="*/ 3299706 h 6858000"/>
              <a:gd name="connsiteX136" fmla="*/ 0 w 12192000"/>
              <a:gd name="connsiteY136" fmla="*/ 3304322 h 6858000"/>
              <a:gd name="connsiteX137" fmla="*/ 5531525 w 12192000"/>
              <a:gd name="connsiteY137" fmla="*/ 720666 h 6858000"/>
              <a:gd name="connsiteX138" fmla="*/ 5531610 w 12192000"/>
              <a:gd name="connsiteY138" fmla="*/ 720666 h 6858000"/>
              <a:gd name="connsiteX139" fmla="*/ 5560410 w 12192000"/>
              <a:gd name="connsiteY139" fmla="*/ 772103 h 6858000"/>
              <a:gd name="connsiteX140" fmla="*/ 5556187 w 12192000"/>
              <a:gd name="connsiteY140" fmla="*/ 789923 h 6858000"/>
              <a:gd name="connsiteX141" fmla="*/ 5541914 w 12192000"/>
              <a:gd name="connsiteY141" fmla="*/ 782238 h 6858000"/>
              <a:gd name="connsiteX142" fmla="*/ 5520800 w 12192000"/>
              <a:gd name="connsiteY142" fmla="*/ 723792 h 6858000"/>
              <a:gd name="connsiteX143" fmla="*/ 5531525 w 12192000"/>
              <a:gd name="connsiteY143" fmla="*/ 720666 h 6858000"/>
              <a:gd name="connsiteX144" fmla="*/ 4674791 w 12192000"/>
              <a:gd name="connsiteY144" fmla="*/ 0 h 6858000"/>
              <a:gd name="connsiteX145" fmla="*/ 12192000 w 12192000"/>
              <a:gd name="connsiteY145" fmla="*/ 0 h 6858000"/>
              <a:gd name="connsiteX146" fmla="*/ 12192000 w 12192000"/>
              <a:gd name="connsiteY146" fmla="*/ 6858000 h 6858000"/>
              <a:gd name="connsiteX147" fmla="*/ 6218866 w 12192000"/>
              <a:gd name="connsiteY147" fmla="*/ 6858000 h 6858000"/>
              <a:gd name="connsiteX148" fmla="*/ 6237010 w 12192000"/>
              <a:gd name="connsiteY148" fmla="*/ 6832118 h 6858000"/>
              <a:gd name="connsiteX149" fmla="*/ 6290220 w 12192000"/>
              <a:gd name="connsiteY149" fmla="*/ 6827219 h 6858000"/>
              <a:gd name="connsiteX150" fmla="*/ 6331436 w 12192000"/>
              <a:gd name="connsiteY150" fmla="*/ 6831443 h 6858000"/>
              <a:gd name="connsiteX151" fmla="*/ 6423750 w 12192000"/>
              <a:gd name="connsiteY151" fmla="*/ 6785244 h 6858000"/>
              <a:gd name="connsiteX152" fmla="*/ 6463615 w 12192000"/>
              <a:gd name="connsiteY152" fmla="*/ 6797828 h 6858000"/>
              <a:gd name="connsiteX153" fmla="*/ 6486250 w 12192000"/>
              <a:gd name="connsiteY153" fmla="*/ 6821730 h 6858000"/>
              <a:gd name="connsiteX154" fmla="*/ 6528563 w 12192000"/>
              <a:gd name="connsiteY154" fmla="*/ 6803994 h 6858000"/>
              <a:gd name="connsiteX155" fmla="*/ 6642498 w 12192000"/>
              <a:gd name="connsiteY155" fmla="*/ 6690734 h 6858000"/>
              <a:gd name="connsiteX156" fmla="*/ 6656688 w 12192000"/>
              <a:gd name="connsiteY156" fmla="*/ 6690142 h 6858000"/>
              <a:gd name="connsiteX157" fmla="*/ 6708123 w 12192000"/>
              <a:gd name="connsiteY157" fmla="*/ 6656191 h 6858000"/>
              <a:gd name="connsiteX158" fmla="*/ 6828224 w 12192000"/>
              <a:gd name="connsiteY158" fmla="*/ 6586596 h 6858000"/>
              <a:gd name="connsiteX159" fmla="*/ 6893426 w 12192000"/>
              <a:gd name="connsiteY159" fmla="*/ 6604671 h 6858000"/>
              <a:gd name="connsiteX160" fmla="*/ 7005250 w 12192000"/>
              <a:gd name="connsiteY160" fmla="*/ 6683131 h 6858000"/>
              <a:gd name="connsiteX161" fmla="*/ 7064371 w 12192000"/>
              <a:gd name="connsiteY161" fmla="*/ 6657626 h 6858000"/>
              <a:gd name="connsiteX162" fmla="*/ 7102716 w 12192000"/>
              <a:gd name="connsiteY162" fmla="*/ 6604586 h 6858000"/>
              <a:gd name="connsiteX163" fmla="*/ 7096634 w 12192000"/>
              <a:gd name="connsiteY163" fmla="*/ 6583302 h 6858000"/>
              <a:gd name="connsiteX164" fmla="*/ 7068678 w 12192000"/>
              <a:gd name="connsiteY164" fmla="*/ 6572321 h 6858000"/>
              <a:gd name="connsiteX165" fmla="*/ 7032446 w 12192000"/>
              <a:gd name="connsiteY165" fmla="*/ 6506021 h 6858000"/>
              <a:gd name="connsiteX166" fmla="*/ 7033036 w 12192000"/>
              <a:gd name="connsiteY166" fmla="*/ 6458471 h 6858000"/>
              <a:gd name="connsiteX167" fmla="*/ 7047311 w 12192000"/>
              <a:gd name="connsiteY167" fmla="*/ 6419112 h 6858000"/>
              <a:gd name="connsiteX168" fmla="*/ 7084303 w 12192000"/>
              <a:gd name="connsiteY168" fmla="*/ 6439552 h 6858000"/>
              <a:gd name="connsiteX169" fmla="*/ 7098409 w 12192000"/>
              <a:gd name="connsiteY169" fmla="*/ 6454333 h 6858000"/>
              <a:gd name="connsiteX170" fmla="*/ 7105249 w 12192000"/>
              <a:gd name="connsiteY170" fmla="*/ 6428657 h 6858000"/>
              <a:gd name="connsiteX171" fmla="*/ 7117748 w 12192000"/>
              <a:gd name="connsiteY171" fmla="*/ 6356360 h 6858000"/>
              <a:gd name="connsiteX172" fmla="*/ 7090638 w 12192000"/>
              <a:gd name="connsiteY172" fmla="*/ 6302221 h 6858000"/>
              <a:gd name="connsiteX173" fmla="*/ 7031010 w 12192000"/>
              <a:gd name="connsiteY173" fmla="*/ 6297070 h 6858000"/>
              <a:gd name="connsiteX174" fmla="*/ 7001702 w 12192000"/>
              <a:gd name="connsiteY174" fmla="*/ 6295043 h 6858000"/>
              <a:gd name="connsiteX175" fmla="*/ 7001027 w 12192000"/>
              <a:gd name="connsiteY175" fmla="*/ 6264639 h 6858000"/>
              <a:gd name="connsiteX176" fmla="*/ 7033206 w 12192000"/>
              <a:gd name="connsiteY176" fmla="*/ 6247408 h 6858000"/>
              <a:gd name="connsiteX177" fmla="*/ 7066060 w 12192000"/>
              <a:gd name="connsiteY177" fmla="*/ 6250703 h 6858000"/>
              <a:gd name="connsiteX178" fmla="*/ 7053054 w 12192000"/>
              <a:gd name="connsiteY178" fmla="*/ 6198085 h 6858000"/>
              <a:gd name="connsiteX179" fmla="*/ 7059979 w 12192000"/>
              <a:gd name="connsiteY179" fmla="*/ 6193018 h 6858000"/>
              <a:gd name="connsiteX180" fmla="*/ 7089286 w 12192000"/>
              <a:gd name="connsiteY180" fmla="*/ 6229334 h 6858000"/>
              <a:gd name="connsiteX181" fmla="*/ 7110908 w 12192000"/>
              <a:gd name="connsiteY181" fmla="*/ 6245719 h 6858000"/>
              <a:gd name="connsiteX182" fmla="*/ 7128390 w 12192000"/>
              <a:gd name="connsiteY182" fmla="*/ 6224942 h 6858000"/>
              <a:gd name="connsiteX183" fmla="*/ 7126870 w 12192000"/>
              <a:gd name="connsiteY183" fmla="*/ 6175957 h 6858000"/>
              <a:gd name="connsiteX184" fmla="*/ 7129236 w 12192000"/>
              <a:gd name="connsiteY184" fmla="*/ 6142595 h 6858000"/>
              <a:gd name="connsiteX185" fmla="*/ 7138103 w 12192000"/>
              <a:gd name="connsiteY185" fmla="*/ 6093440 h 6858000"/>
              <a:gd name="connsiteX186" fmla="*/ 7141229 w 12192000"/>
              <a:gd name="connsiteY186" fmla="*/ 6028998 h 6858000"/>
              <a:gd name="connsiteX187" fmla="*/ 7129489 w 12192000"/>
              <a:gd name="connsiteY187" fmla="*/ 5913543 h 6858000"/>
              <a:gd name="connsiteX188" fmla="*/ 7122310 w 12192000"/>
              <a:gd name="connsiteY188" fmla="*/ 5855434 h 6858000"/>
              <a:gd name="connsiteX189" fmla="*/ 7136078 w 12192000"/>
              <a:gd name="connsiteY189" fmla="*/ 5743105 h 6858000"/>
              <a:gd name="connsiteX190" fmla="*/ 7146887 w 12192000"/>
              <a:gd name="connsiteY190" fmla="*/ 5699608 h 6858000"/>
              <a:gd name="connsiteX191" fmla="*/ 7146213 w 12192000"/>
              <a:gd name="connsiteY191" fmla="*/ 5653916 h 6858000"/>
              <a:gd name="connsiteX192" fmla="*/ 7157360 w 12192000"/>
              <a:gd name="connsiteY192" fmla="*/ 5630267 h 6858000"/>
              <a:gd name="connsiteX193" fmla="*/ 7169522 w 12192000"/>
              <a:gd name="connsiteY193" fmla="*/ 5583223 h 6858000"/>
              <a:gd name="connsiteX194" fmla="*/ 7167665 w 12192000"/>
              <a:gd name="connsiteY194" fmla="*/ 5469457 h 6858000"/>
              <a:gd name="connsiteX195" fmla="*/ 7172140 w 12192000"/>
              <a:gd name="connsiteY195" fmla="*/ 5434913 h 6858000"/>
              <a:gd name="connsiteX196" fmla="*/ 7180334 w 12192000"/>
              <a:gd name="connsiteY196" fmla="*/ 5351636 h 6858000"/>
              <a:gd name="connsiteX197" fmla="*/ 7184556 w 12192000"/>
              <a:gd name="connsiteY197" fmla="*/ 5284660 h 6858000"/>
              <a:gd name="connsiteX198" fmla="*/ 7193339 w 12192000"/>
              <a:gd name="connsiteY198" fmla="*/ 5245979 h 6858000"/>
              <a:gd name="connsiteX199" fmla="*/ 7176532 w 12192000"/>
              <a:gd name="connsiteY199" fmla="*/ 5196824 h 6858000"/>
              <a:gd name="connsiteX200" fmla="*/ 7171211 w 12192000"/>
              <a:gd name="connsiteY200" fmla="*/ 5169459 h 6858000"/>
              <a:gd name="connsiteX201" fmla="*/ 7196887 w 12192000"/>
              <a:gd name="connsiteY201" fmla="*/ 5083227 h 6858000"/>
              <a:gd name="connsiteX202" fmla="*/ 7200181 w 12192000"/>
              <a:gd name="connsiteY202" fmla="*/ 5067179 h 6858000"/>
              <a:gd name="connsiteX203" fmla="*/ 7205671 w 12192000"/>
              <a:gd name="connsiteY203" fmla="*/ 5050118 h 6858000"/>
              <a:gd name="connsiteX204" fmla="*/ 7190552 w 12192000"/>
              <a:gd name="connsiteY204" fmla="*/ 4964731 h 6858000"/>
              <a:gd name="connsiteX205" fmla="*/ 7186330 w 12192000"/>
              <a:gd name="connsiteY205" fmla="*/ 4950373 h 6858000"/>
              <a:gd name="connsiteX206" fmla="*/ 7197816 w 12192000"/>
              <a:gd name="connsiteY206" fmla="*/ 4834832 h 6858000"/>
              <a:gd name="connsiteX207" fmla="*/ 7198323 w 12192000"/>
              <a:gd name="connsiteY207" fmla="*/ 4814563 h 6858000"/>
              <a:gd name="connsiteX208" fmla="*/ 7180671 w 12192000"/>
              <a:gd name="connsiteY208" fmla="*/ 4685003 h 6858000"/>
              <a:gd name="connsiteX209" fmla="*/ 7173999 w 12192000"/>
              <a:gd name="connsiteY209" fmla="*/ 4615662 h 6858000"/>
              <a:gd name="connsiteX210" fmla="*/ 7145452 w 12192000"/>
              <a:gd name="connsiteY210" fmla="*/ 4504345 h 6858000"/>
              <a:gd name="connsiteX211" fmla="*/ 7139286 w 12192000"/>
              <a:gd name="connsiteY211" fmla="*/ 4481456 h 6858000"/>
              <a:gd name="connsiteX212" fmla="*/ 7123576 w 12192000"/>
              <a:gd name="connsiteY212" fmla="*/ 4397250 h 6858000"/>
              <a:gd name="connsiteX213" fmla="*/ 7106601 w 12192000"/>
              <a:gd name="connsiteY213" fmla="*/ 4284919 h 6858000"/>
              <a:gd name="connsiteX214" fmla="*/ 7106177 w 12192000"/>
              <a:gd name="connsiteY214" fmla="*/ 4264059 h 6858000"/>
              <a:gd name="connsiteX215" fmla="*/ 7082868 w 12192000"/>
              <a:gd name="connsiteY215" fmla="*/ 4168367 h 6858000"/>
              <a:gd name="connsiteX216" fmla="*/ 7080925 w 12192000"/>
              <a:gd name="connsiteY216" fmla="*/ 4150799 h 6858000"/>
              <a:gd name="connsiteX217" fmla="*/ 7062767 w 12192000"/>
              <a:gd name="connsiteY217" fmla="*/ 4080867 h 6858000"/>
              <a:gd name="connsiteX218" fmla="*/ 7052884 w 12192000"/>
              <a:gd name="connsiteY218" fmla="*/ 4032725 h 6858000"/>
              <a:gd name="connsiteX219" fmla="*/ 7053306 w 12192000"/>
              <a:gd name="connsiteY219" fmla="*/ 4029769 h 6858000"/>
              <a:gd name="connsiteX220" fmla="*/ 7018933 w 12192000"/>
              <a:gd name="connsiteY220" fmla="*/ 3902828 h 6858000"/>
              <a:gd name="connsiteX221" fmla="*/ 7006516 w 12192000"/>
              <a:gd name="connsiteY221" fmla="*/ 3829517 h 6858000"/>
              <a:gd name="connsiteX222" fmla="*/ 7005165 w 12192000"/>
              <a:gd name="connsiteY222" fmla="*/ 3813132 h 6858000"/>
              <a:gd name="connsiteX223" fmla="*/ 6912092 w 12192000"/>
              <a:gd name="connsiteY223" fmla="*/ 3605532 h 6858000"/>
              <a:gd name="connsiteX224" fmla="*/ 6908375 w 12192000"/>
              <a:gd name="connsiteY224" fmla="*/ 3589062 h 6858000"/>
              <a:gd name="connsiteX225" fmla="*/ 6900182 w 12192000"/>
              <a:gd name="connsiteY225" fmla="*/ 3514822 h 6858000"/>
              <a:gd name="connsiteX226" fmla="*/ 6883375 w 12192000"/>
              <a:gd name="connsiteY226" fmla="*/ 3423101 h 6858000"/>
              <a:gd name="connsiteX227" fmla="*/ 6855926 w 12192000"/>
              <a:gd name="connsiteY227" fmla="*/ 3328845 h 6858000"/>
              <a:gd name="connsiteX228" fmla="*/ 6830674 w 12192000"/>
              <a:gd name="connsiteY228" fmla="*/ 3257307 h 6858000"/>
              <a:gd name="connsiteX229" fmla="*/ 6786585 w 12192000"/>
              <a:gd name="connsiteY229" fmla="*/ 3093034 h 6858000"/>
              <a:gd name="connsiteX230" fmla="*/ 6582786 w 12192000"/>
              <a:gd name="connsiteY230" fmla="*/ 2743374 h 6858000"/>
              <a:gd name="connsiteX231" fmla="*/ 6564712 w 12192000"/>
              <a:gd name="connsiteY231" fmla="*/ 2675384 h 6858000"/>
              <a:gd name="connsiteX232" fmla="*/ 6554914 w 12192000"/>
              <a:gd name="connsiteY232" fmla="*/ 2651061 h 6858000"/>
              <a:gd name="connsiteX233" fmla="*/ 6466993 w 12192000"/>
              <a:gd name="connsiteY233" fmla="*/ 2497937 h 6858000"/>
              <a:gd name="connsiteX234" fmla="*/ 6451959 w 12192000"/>
              <a:gd name="connsiteY234" fmla="*/ 2427160 h 6858000"/>
              <a:gd name="connsiteX235" fmla="*/ 6400102 w 12192000"/>
              <a:gd name="connsiteY235" fmla="*/ 2352836 h 6858000"/>
              <a:gd name="connsiteX236" fmla="*/ 6340474 w 12192000"/>
              <a:gd name="connsiteY236" fmla="*/ 2249289 h 6858000"/>
              <a:gd name="connsiteX237" fmla="*/ 6315895 w 12192000"/>
              <a:gd name="connsiteY237" fmla="*/ 2207314 h 6858000"/>
              <a:gd name="connsiteX238" fmla="*/ 6280255 w 12192000"/>
              <a:gd name="connsiteY238" fmla="*/ 2173699 h 6858000"/>
              <a:gd name="connsiteX239" fmla="*/ 6230001 w 12192000"/>
              <a:gd name="connsiteY239" fmla="*/ 2094392 h 6858000"/>
              <a:gd name="connsiteX240" fmla="*/ 6156099 w 12192000"/>
              <a:gd name="connsiteY240" fmla="*/ 2006217 h 6858000"/>
              <a:gd name="connsiteX241" fmla="*/ 6153903 w 12192000"/>
              <a:gd name="connsiteY241" fmla="*/ 2004189 h 6858000"/>
              <a:gd name="connsiteX242" fmla="*/ 6097485 w 12192000"/>
              <a:gd name="connsiteY242" fmla="*/ 1922688 h 6858000"/>
              <a:gd name="connsiteX243" fmla="*/ 6077299 w 12192000"/>
              <a:gd name="connsiteY243" fmla="*/ 1898363 h 6858000"/>
              <a:gd name="connsiteX244" fmla="*/ 6025610 w 12192000"/>
              <a:gd name="connsiteY244" fmla="*/ 1844985 h 6858000"/>
              <a:gd name="connsiteX245" fmla="*/ 5941659 w 12192000"/>
              <a:gd name="connsiteY245" fmla="*/ 1700221 h 6858000"/>
              <a:gd name="connsiteX246" fmla="*/ 5932622 w 12192000"/>
              <a:gd name="connsiteY246" fmla="*/ 1669817 h 6858000"/>
              <a:gd name="connsiteX247" fmla="*/ 5916067 w 12192000"/>
              <a:gd name="connsiteY247" fmla="*/ 1589665 h 6858000"/>
              <a:gd name="connsiteX248" fmla="*/ 5885577 w 12192000"/>
              <a:gd name="connsiteY248" fmla="*/ 1536962 h 6858000"/>
              <a:gd name="connsiteX249" fmla="*/ 5868600 w 12192000"/>
              <a:gd name="connsiteY249" fmla="*/ 1522097 h 6858000"/>
              <a:gd name="connsiteX250" fmla="*/ 5811844 w 12192000"/>
              <a:gd name="connsiteY250" fmla="*/ 1479109 h 6858000"/>
              <a:gd name="connsiteX251" fmla="*/ 5782537 w 12192000"/>
              <a:gd name="connsiteY251" fmla="*/ 1453348 h 6858000"/>
              <a:gd name="connsiteX252" fmla="*/ 5772487 w 12192000"/>
              <a:gd name="connsiteY252" fmla="*/ 1446761 h 6858000"/>
              <a:gd name="connsiteX253" fmla="*/ 5713028 w 12192000"/>
              <a:gd name="connsiteY253" fmla="*/ 1350393 h 6858000"/>
              <a:gd name="connsiteX254" fmla="*/ 5724345 w 12192000"/>
              <a:gd name="connsiteY254" fmla="*/ 1341356 h 6858000"/>
              <a:gd name="connsiteX255" fmla="*/ 5744783 w 12192000"/>
              <a:gd name="connsiteY255" fmla="*/ 1362639 h 6858000"/>
              <a:gd name="connsiteX256" fmla="*/ 5811844 w 12192000"/>
              <a:gd name="connsiteY256" fmla="*/ 1425308 h 6858000"/>
              <a:gd name="connsiteX257" fmla="*/ 5836169 w 12192000"/>
              <a:gd name="connsiteY257" fmla="*/ 1402588 h 6858000"/>
              <a:gd name="connsiteX258" fmla="*/ 5791237 w 12192000"/>
              <a:gd name="connsiteY258" fmla="*/ 1274970 h 6858000"/>
              <a:gd name="connsiteX259" fmla="*/ 5775528 w 12192000"/>
              <a:gd name="connsiteY259" fmla="*/ 1157235 h 6858000"/>
              <a:gd name="connsiteX260" fmla="*/ 5875105 w 12192000"/>
              <a:gd name="connsiteY260" fmla="*/ 1245578 h 6858000"/>
              <a:gd name="connsiteX261" fmla="*/ 5944783 w 12192000"/>
              <a:gd name="connsiteY261" fmla="*/ 1294396 h 6858000"/>
              <a:gd name="connsiteX262" fmla="*/ 5971303 w 12192000"/>
              <a:gd name="connsiteY262" fmla="*/ 1286626 h 6858000"/>
              <a:gd name="connsiteX263" fmla="*/ 5970628 w 12192000"/>
              <a:gd name="connsiteY263" fmla="*/ 1258333 h 6858000"/>
              <a:gd name="connsiteX264" fmla="*/ 5956186 w 12192000"/>
              <a:gd name="connsiteY264" fmla="*/ 1133417 h 6858000"/>
              <a:gd name="connsiteX265" fmla="*/ 5893093 w 12192000"/>
              <a:gd name="connsiteY265" fmla="*/ 944061 h 6858000"/>
              <a:gd name="connsiteX266" fmla="*/ 5872486 w 12192000"/>
              <a:gd name="connsiteY266" fmla="*/ 932658 h 6858000"/>
              <a:gd name="connsiteX267" fmla="*/ 5828568 w 12192000"/>
              <a:gd name="connsiteY267" fmla="*/ 898959 h 6858000"/>
              <a:gd name="connsiteX268" fmla="*/ 5752471 w 12192000"/>
              <a:gd name="connsiteY268" fmla="*/ 843132 h 6858000"/>
              <a:gd name="connsiteX269" fmla="*/ 5735579 w 12192000"/>
              <a:gd name="connsiteY269" fmla="*/ 836713 h 6858000"/>
              <a:gd name="connsiteX270" fmla="*/ 5659059 w 12192000"/>
              <a:gd name="connsiteY270" fmla="*/ 760700 h 6858000"/>
              <a:gd name="connsiteX271" fmla="*/ 5556694 w 12192000"/>
              <a:gd name="connsiteY271" fmla="*/ 668724 h 6858000"/>
              <a:gd name="connsiteX272" fmla="*/ 5517421 w 12192000"/>
              <a:gd name="connsiteY272" fmla="*/ 630295 h 6858000"/>
              <a:gd name="connsiteX273" fmla="*/ 5478232 w 12192000"/>
              <a:gd name="connsiteY273" fmla="*/ 618050 h 6858000"/>
              <a:gd name="connsiteX274" fmla="*/ 5439212 w 12192000"/>
              <a:gd name="connsiteY274" fmla="*/ 606140 h 6858000"/>
              <a:gd name="connsiteX275" fmla="*/ 5375192 w 12192000"/>
              <a:gd name="connsiteY275" fmla="*/ 563658 h 6858000"/>
              <a:gd name="connsiteX276" fmla="*/ 5358553 w 12192000"/>
              <a:gd name="connsiteY276" fmla="*/ 557239 h 6858000"/>
              <a:gd name="connsiteX277" fmla="*/ 5228825 w 12192000"/>
              <a:gd name="connsiteY277" fmla="*/ 541613 h 6858000"/>
              <a:gd name="connsiteX278" fmla="*/ 5205261 w 12192000"/>
              <a:gd name="connsiteY278" fmla="*/ 532070 h 6858000"/>
              <a:gd name="connsiteX279" fmla="*/ 5182709 w 12192000"/>
              <a:gd name="connsiteY279" fmla="*/ 512982 h 6858000"/>
              <a:gd name="connsiteX280" fmla="*/ 4989721 w 12192000"/>
              <a:gd name="connsiteY280" fmla="*/ 403438 h 6858000"/>
              <a:gd name="connsiteX281" fmla="*/ 4919029 w 12192000"/>
              <a:gd name="connsiteY281" fmla="*/ 372526 h 6858000"/>
              <a:gd name="connsiteX282" fmla="*/ 4919199 w 12192000"/>
              <a:gd name="connsiteY282" fmla="*/ 339419 h 6858000"/>
              <a:gd name="connsiteX283" fmla="*/ 4884654 w 12192000"/>
              <a:gd name="connsiteY283" fmla="*/ 289672 h 6858000"/>
              <a:gd name="connsiteX284" fmla="*/ 4857880 w 12192000"/>
              <a:gd name="connsiteY284" fmla="*/ 268557 h 6858000"/>
              <a:gd name="connsiteX285" fmla="*/ 4802897 w 12192000"/>
              <a:gd name="connsiteY285" fmla="*/ 156818 h 6858000"/>
              <a:gd name="connsiteX286" fmla="*/ 4744368 w 12192000"/>
              <a:gd name="connsiteY286" fmla="*/ 105974 h 6858000"/>
              <a:gd name="connsiteX287" fmla="*/ 4722747 w 12192000"/>
              <a:gd name="connsiteY287" fmla="*/ 8359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</a:cxnLst>
            <a:rect l="l" t="t" r="r" b="b"/>
            <a:pathLst>
              <a:path w="12192000" h="6858000">
                <a:moveTo>
                  <a:pt x="2913498" y="6477401"/>
                </a:moveTo>
                <a:cubicBezTo>
                  <a:pt x="2925396" y="6478171"/>
                  <a:pt x="2936101" y="6481867"/>
                  <a:pt x="2944462" y="6490567"/>
                </a:cubicBezTo>
                <a:cubicBezTo>
                  <a:pt x="2957216" y="6503826"/>
                  <a:pt x="2963382" y="6527390"/>
                  <a:pt x="2963804" y="6546562"/>
                </a:cubicBezTo>
                <a:cubicBezTo>
                  <a:pt x="2963973" y="6553995"/>
                  <a:pt x="2940070" y="6561933"/>
                  <a:pt x="2928331" y="6568859"/>
                </a:cubicBezTo>
                <a:cubicBezTo>
                  <a:pt x="2908483" y="6536257"/>
                  <a:pt x="2893112" y="6510920"/>
                  <a:pt x="2875376" y="6481783"/>
                </a:cubicBezTo>
                <a:cubicBezTo>
                  <a:pt x="2888509" y="6478784"/>
                  <a:pt x="2901600" y="6476630"/>
                  <a:pt x="2913498" y="6477401"/>
                </a:cubicBezTo>
                <a:close/>
                <a:moveTo>
                  <a:pt x="7093003" y="6081784"/>
                </a:moveTo>
                <a:cubicBezTo>
                  <a:pt x="7095874" y="6083981"/>
                  <a:pt x="7098831" y="6086091"/>
                  <a:pt x="7101702" y="6088288"/>
                </a:cubicBezTo>
                <a:lnTo>
                  <a:pt x="7101787" y="6088371"/>
                </a:lnTo>
                <a:cubicBezTo>
                  <a:pt x="7095283" y="6106616"/>
                  <a:pt x="7090553" y="6125788"/>
                  <a:pt x="7081347" y="6142595"/>
                </a:cubicBezTo>
                <a:cubicBezTo>
                  <a:pt x="7078221" y="6148253"/>
                  <a:pt x="7062935" y="6151464"/>
                  <a:pt x="7055081" y="6149267"/>
                </a:cubicBezTo>
                <a:cubicBezTo>
                  <a:pt x="7047057" y="6147072"/>
                  <a:pt x="7037176" y="6137527"/>
                  <a:pt x="7035740" y="6129758"/>
                </a:cubicBezTo>
                <a:cubicBezTo>
                  <a:pt x="7034472" y="6122916"/>
                  <a:pt x="7041990" y="6111683"/>
                  <a:pt x="7048746" y="6106784"/>
                </a:cubicBezTo>
                <a:cubicBezTo>
                  <a:pt x="7062343" y="6096903"/>
                  <a:pt x="7078138" y="6089977"/>
                  <a:pt x="7093003" y="6081784"/>
                </a:cubicBezTo>
                <a:close/>
                <a:moveTo>
                  <a:pt x="7087714" y="5963057"/>
                </a:moveTo>
                <a:cubicBezTo>
                  <a:pt x="7091804" y="5964465"/>
                  <a:pt x="7095895" y="5967532"/>
                  <a:pt x="7100012" y="5972832"/>
                </a:cubicBezTo>
                <a:cubicBezTo>
                  <a:pt x="7117496" y="5995383"/>
                  <a:pt x="7100350" y="6008812"/>
                  <a:pt x="7077209" y="6022494"/>
                </a:cubicBezTo>
                <a:cubicBezTo>
                  <a:pt x="7067749" y="6007461"/>
                  <a:pt x="7059473" y="5994285"/>
                  <a:pt x="7050267" y="5979673"/>
                </a:cubicBezTo>
                <a:cubicBezTo>
                  <a:pt x="7063189" y="5969538"/>
                  <a:pt x="7075445" y="5958832"/>
                  <a:pt x="7087714" y="5963057"/>
                </a:cubicBezTo>
                <a:close/>
                <a:moveTo>
                  <a:pt x="2143792" y="5444458"/>
                </a:moveTo>
                <a:cubicBezTo>
                  <a:pt x="2145734" y="5446484"/>
                  <a:pt x="2147592" y="5448511"/>
                  <a:pt x="2149450" y="5450538"/>
                </a:cubicBezTo>
                <a:lnTo>
                  <a:pt x="2149366" y="5450538"/>
                </a:lnTo>
                <a:cubicBezTo>
                  <a:pt x="2135769" y="5470978"/>
                  <a:pt x="2122845" y="5492008"/>
                  <a:pt x="2107896" y="5511432"/>
                </a:cubicBezTo>
                <a:cubicBezTo>
                  <a:pt x="2105109" y="5515065"/>
                  <a:pt x="2094045" y="5512193"/>
                  <a:pt x="2086782" y="5512363"/>
                </a:cubicBezTo>
                <a:cubicBezTo>
                  <a:pt x="2088556" y="5499439"/>
                  <a:pt x="2085600" y="5481788"/>
                  <a:pt x="2092947" y="5474694"/>
                </a:cubicBezTo>
                <a:cubicBezTo>
                  <a:pt x="2106799" y="5461348"/>
                  <a:pt x="2126478" y="5454171"/>
                  <a:pt x="2143792" y="5444458"/>
                </a:cubicBezTo>
                <a:close/>
                <a:moveTo>
                  <a:pt x="1826327" y="5244218"/>
                </a:moveTo>
                <a:cubicBezTo>
                  <a:pt x="1830987" y="5244938"/>
                  <a:pt x="1836255" y="5246971"/>
                  <a:pt x="1842188" y="5250624"/>
                </a:cubicBezTo>
                <a:cubicBezTo>
                  <a:pt x="1835686" y="5267770"/>
                  <a:pt x="1829773" y="5283563"/>
                  <a:pt x="1823269" y="5300877"/>
                </a:cubicBezTo>
                <a:cubicBezTo>
                  <a:pt x="1802239" y="5297160"/>
                  <a:pt x="1792526" y="5284323"/>
                  <a:pt x="1799283" y="5264813"/>
                </a:cubicBezTo>
                <a:cubicBezTo>
                  <a:pt x="1803845" y="5251701"/>
                  <a:pt x="1812348" y="5242056"/>
                  <a:pt x="1826327" y="5244218"/>
                </a:cubicBezTo>
                <a:close/>
                <a:moveTo>
                  <a:pt x="0" y="3603311"/>
                </a:moveTo>
                <a:lnTo>
                  <a:pt x="2672" y="3607052"/>
                </a:lnTo>
                <a:cubicBezTo>
                  <a:pt x="20831" y="3638639"/>
                  <a:pt x="34429" y="3673099"/>
                  <a:pt x="54784" y="3702998"/>
                </a:cubicBezTo>
                <a:cubicBezTo>
                  <a:pt x="67452" y="3721663"/>
                  <a:pt x="89073" y="3734332"/>
                  <a:pt x="106811" y="3749534"/>
                </a:cubicBezTo>
                <a:cubicBezTo>
                  <a:pt x="114074" y="3755784"/>
                  <a:pt x="123533" y="3760430"/>
                  <a:pt x="128600" y="3768116"/>
                </a:cubicBezTo>
                <a:cubicBezTo>
                  <a:pt x="141523" y="3787541"/>
                  <a:pt x="150982" y="3809332"/>
                  <a:pt x="164748" y="3827997"/>
                </a:cubicBezTo>
                <a:cubicBezTo>
                  <a:pt x="174884" y="3841595"/>
                  <a:pt x="190509" y="3851054"/>
                  <a:pt x="202080" y="3863808"/>
                </a:cubicBezTo>
                <a:cubicBezTo>
                  <a:pt x="214158" y="3877152"/>
                  <a:pt x="225812" y="3891342"/>
                  <a:pt x="234935" y="3906798"/>
                </a:cubicBezTo>
                <a:cubicBezTo>
                  <a:pt x="251403" y="3934669"/>
                  <a:pt x="263228" y="3964229"/>
                  <a:pt x="303599" y="3968283"/>
                </a:cubicBezTo>
                <a:cubicBezTo>
                  <a:pt x="314494" y="3969382"/>
                  <a:pt x="322012" y="3994888"/>
                  <a:pt x="333076" y="4007473"/>
                </a:cubicBezTo>
                <a:cubicBezTo>
                  <a:pt x="346674" y="4022843"/>
                  <a:pt x="361117" y="4037877"/>
                  <a:pt x="377585" y="4049702"/>
                </a:cubicBezTo>
                <a:cubicBezTo>
                  <a:pt x="384259" y="4054431"/>
                  <a:pt x="398784" y="4053840"/>
                  <a:pt x="406977" y="4049955"/>
                </a:cubicBezTo>
                <a:cubicBezTo>
                  <a:pt x="434089" y="4036948"/>
                  <a:pt x="447095" y="4041847"/>
                  <a:pt x="445237" y="4073773"/>
                </a:cubicBezTo>
                <a:cubicBezTo>
                  <a:pt x="445068" y="4077066"/>
                  <a:pt x="447940" y="4082725"/>
                  <a:pt x="450811" y="4083823"/>
                </a:cubicBezTo>
                <a:cubicBezTo>
                  <a:pt x="489156" y="4099025"/>
                  <a:pt x="494477" y="4139735"/>
                  <a:pt x="516267" y="4167606"/>
                </a:cubicBezTo>
                <a:cubicBezTo>
                  <a:pt x="522855" y="4176052"/>
                  <a:pt x="530119" y="4189143"/>
                  <a:pt x="538312" y="4190157"/>
                </a:cubicBezTo>
                <a:cubicBezTo>
                  <a:pt x="569392" y="4193957"/>
                  <a:pt x="581554" y="4216424"/>
                  <a:pt x="596588" y="4238552"/>
                </a:cubicBezTo>
                <a:cubicBezTo>
                  <a:pt x="606807" y="4253670"/>
                  <a:pt x="622939" y="4264649"/>
                  <a:pt x="634678" y="4278924"/>
                </a:cubicBezTo>
                <a:cubicBezTo>
                  <a:pt x="651232" y="4299024"/>
                  <a:pt x="669053" y="4318957"/>
                  <a:pt x="681385" y="4341592"/>
                </a:cubicBezTo>
                <a:cubicBezTo>
                  <a:pt x="697601" y="4371321"/>
                  <a:pt x="719307" y="4387707"/>
                  <a:pt x="754694" y="4387539"/>
                </a:cubicBezTo>
                <a:cubicBezTo>
                  <a:pt x="763816" y="4363129"/>
                  <a:pt x="774290" y="4338973"/>
                  <a:pt x="781384" y="4313889"/>
                </a:cubicBezTo>
                <a:cubicBezTo>
                  <a:pt x="784086" y="4304430"/>
                  <a:pt x="780708" y="4292098"/>
                  <a:pt x="777077" y="4282217"/>
                </a:cubicBezTo>
                <a:cubicBezTo>
                  <a:pt x="770488" y="4264059"/>
                  <a:pt x="775134" y="4257555"/>
                  <a:pt x="794391" y="4259413"/>
                </a:cubicBezTo>
                <a:cubicBezTo>
                  <a:pt x="815336" y="4261440"/>
                  <a:pt x="836535" y="4263637"/>
                  <a:pt x="857566" y="4263045"/>
                </a:cubicBezTo>
                <a:cubicBezTo>
                  <a:pt x="882651" y="4262454"/>
                  <a:pt x="900387" y="4271660"/>
                  <a:pt x="912802" y="4293281"/>
                </a:cubicBezTo>
                <a:cubicBezTo>
                  <a:pt x="1024879" y="4488634"/>
                  <a:pt x="1136872" y="4683989"/>
                  <a:pt x="1250130" y="4878666"/>
                </a:cubicBezTo>
                <a:cubicBezTo>
                  <a:pt x="1259506" y="4894798"/>
                  <a:pt x="1278087" y="4905525"/>
                  <a:pt x="1292276" y="4918869"/>
                </a:cubicBezTo>
                <a:cubicBezTo>
                  <a:pt x="1298019" y="4924275"/>
                  <a:pt x="1305959" y="4928750"/>
                  <a:pt x="1308915" y="4935423"/>
                </a:cubicBezTo>
                <a:cubicBezTo>
                  <a:pt x="1325046" y="4971740"/>
                  <a:pt x="1350890" y="5000540"/>
                  <a:pt x="1351904" y="5047670"/>
                </a:cubicBezTo>
                <a:cubicBezTo>
                  <a:pt x="1353002" y="5096825"/>
                  <a:pt x="1382055" y="5146063"/>
                  <a:pt x="1440840" y="5165489"/>
                </a:cubicBezTo>
                <a:cubicBezTo>
                  <a:pt x="1427242" y="5194796"/>
                  <a:pt x="1432141" y="5214982"/>
                  <a:pt x="1460349" y="5232972"/>
                </a:cubicBezTo>
                <a:cubicBezTo>
                  <a:pt x="1473526" y="5241417"/>
                  <a:pt x="1475891" y="5266334"/>
                  <a:pt x="1484251" y="5283226"/>
                </a:cubicBezTo>
                <a:cubicBezTo>
                  <a:pt x="1501904" y="5318698"/>
                  <a:pt x="1527917" y="5349104"/>
                  <a:pt x="1523103" y="5394880"/>
                </a:cubicBezTo>
                <a:cubicBezTo>
                  <a:pt x="1520231" y="5422330"/>
                  <a:pt x="1538052" y="5449018"/>
                  <a:pt x="1568626" y="5460589"/>
                </a:cubicBezTo>
                <a:cubicBezTo>
                  <a:pt x="1586531" y="5467345"/>
                  <a:pt x="1594047" y="5480015"/>
                  <a:pt x="1587460" y="5499187"/>
                </a:cubicBezTo>
                <a:cubicBezTo>
                  <a:pt x="1582054" y="5514895"/>
                  <a:pt x="1587291" y="5521399"/>
                  <a:pt x="1603508" y="5527734"/>
                </a:cubicBezTo>
                <a:cubicBezTo>
                  <a:pt x="1618710" y="5533645"/>
                  <a:pt x="1634926" y="5545808"/>
                  <a:pt x="1643118" y="5559743"/>
                </a:cubicBezTo>
                <a:cubicBezTo>
                  <a:pt x="1731378" y="5710250"/>
                  <a:pt x="1817948" y="5861854"/>
                  <a:pt x="1905871" y="6012528"/>
                </a:cubicBezTo>
                <a:cubicBezTo>
                  <a:pt x="1913302" y="6025282"/>
                  <a:pt x="1927830" y="6033980"/>
                  <a:pt x="1939148" y="6044537"/>
                </a:cubicBezTo>
                <a:cubicBezTo>
                  <a:pt x="1946411" y="6051211"/>
                  <a:pt x="1953675" y="6057967"/>
                  <a:pt x="1961191" y="6064385"/>
                </a:cubicBezTo>
                <a:cubicBezTo>
                  <a:pt x="1971664" y="6073254"/>
                  <a:pt x="1981124" y="6084488"/>
                  <a:pt x="1993202" y="6089977"/>
                </a:cubicBezTo>
                <a:cubicBezTo>
                  <a:pt x="2021748" y="6102898"/>
                  <a:pt x="2035431" y="6125111"/>
                  <a:pt x="2034755" y="6154588"/>
                </a:cubicBezTo>
                <a:cubicBezTo>
                  <a:pt x="2034248" y="6176716"/>
                  <a:pt x="2040752" y="6189470"/>
                  <a:pt x="2060853" y="6200112"/>
                </a:cubicBezTo>
                <a:cubicBezTo>
                  <a:pt x="2070059" y="6205009"/>
                  <a:pt x="2077575" y="6222155"/>
                  <a:pt x="2077575" y="6233811"/>
                </a:cubicBezTo>
                <a:cubicBezTo>
                  <a:pt x="2077745" y="6258473"/>
                  <a:pt x="2081882" y="6277139"/>
                  <a:pt x="2107389" y="6287611"/>
                </a:cubicBezTo>
                <a:cubicBezTo>
                  <a:pt x="2113049" y="6289891"/>
                  <a:pt x="2117356" y="6302898"/>
                  <a:pt x="2117187" y="6310921"/>
                </a:cubicBezTo>
                <a:cubicBezTo>
                  <a:pt x="2116427" y="6357459"/>
                  <a:pt x="2150717" y="6386766"/>
                  <a:pt x="2171156" y="6422660"/>
                </a:cubicBezTo>
                <a:cubicBezTo>
                  <a:pt x="2173606" y="6427052"/>
                  <a:pt x="2185007" y="6425447"/>
                  <a:pt x="2190835" y="6428995"/>
                </a:cubicBezTo>
                <a:cubicBezTo>
                  <a:pt x="2201814" y="6435584"/>
                  <a:pt x="2214906" y="6441833"/>
                  <a:pt x="2221663" y="6451882"/>
                </a:cubicBezTo>
                <a:cubicBezTo>
                  <a:pt x="2239146" y="6477728"/>
                  <a:pt x="2256545" y="6504418"/>
                  <a:pt x="2268368" y="6533050"/>
                </a:cubicBezTo>
                <a:cubicBezTo>
                  <a:pt x="2278842" y="6558302"/>
                  <a:pt x="2297675" y="6564552"/>
                  <a:pt x="2318790" y="6562018"/>
                </a:cubicBezTo>
                <a:cubicBezTo>
                  <a:pt x="2329854" y="6560667"/>
                  <a:pt x="2339314" y="6545718"/>
                  <a:pt x="2354938" y="6532204"/>
                </a:cubicBezTo>
                <a:cubicBezTo>
                  <a:pt x="2379348" y="6566410"/>
                  <a:pt x="2409330" y="6603233"/>
                  <a:pt x="2462118" y="6599434"/>
                </a:cubicBezTo>
                <a:cubicBezTo>
                  <a:pt x="2455276" y="6645801"/>
                  <a:pt x="2458570" y="6644196"/>
                  <a:pt x="2500462" y="6655936"/>
                </a:cubicBezTo>
                <a:cubicBezTo>
                  <a:pt x="2531880" y="6664720"/>
                  <a:pt x="2559499" y="6687018"/>
                  <a:pt x="2589313" y="6702135"/>
                </a:cubicBezTo>
                <a:cubicBezTo>
                  <a:pt x="2600799" y="6707963"/>
                  <a:pt x="2613552" y="6712018"/>
                  <a:pt x="2626221" y="6714720"/>
                </a:cubicBezTo>
                <a:cubicBezTo>
                  <a:pt x="2642859" y="6718268"/>
                  <a:pt x="2659920" y="6720802"/>
                  <a:pt x="2676982" y="6721899"/>
                </a:cubicBezTo>
                <a:cubicBezTo>
                  <a:pt x="2694464" y="6723082"/>
                  <a:pt x="2712539" y="6724011"/>
                  <a:pt x="2729598" y="6720970"/>
                </a:cubicBezTo>
                <a:cubicBezTo>
                  <a:pt x="2741930" y="6718775"/>
                  <a:pt x="2753079" y="6709906"/>
                  <a:pt x="2763214" y="6704839"/>
                </a:cubicBezTo>
                <a:cubicBezTo>
                  <a:pt x="2795308" y="6731949"/>
                  <a:pt x="2826220" y="6758215"/>
                  <a:pt x="2857301" y="6784230"/>
                </a:cubicBezTo>
                <a:cubicBezTo>
                  <a:pt x="2870477" y="6795210"/>
                  <a:pt x="2896912" y="6786425"/>
                  <a:pt x="2908905" y="6768098"/>
                </a:cubicBezTo>
                <a:cubicBezTo>
                  <a:pt x="2929430" y="6736848"/>
                  <a:pt x="2950797" y="6706105"/>
                  <a:pt x="2970560" y="6674349"/>
                </a:cubicBezTo>
                <a:cubicBezTo>
                  <a:pt x="2974361" y="6668267"/>
                  <a:pt x="2973010" y="6658471"/>
                  <a:pt x="2972757" y="6650361"/>
                </a:cubicBezTo>
                <a:cubicBezTo>
                  <a:pt x="2972249" y="6632288"/>
                  <a:pt x="2969631" y="6614214"/>
                  <a:pt x="2970645" y="6596224"/>
                </a:cubicBezTo>
                <a:cubicBezTo>
                  <a:pt x="2970983" y="6590311"/>
                  <a:pt x="2979344" y="6580852"/>
                  <a:pt x="2984750" y="6580346"/>
                </a:cubicBezTo>
                <a:cubicBezTo>
                  <a:pt x="2990915" y="6579754"/>
                  <a:pt x="3001219" y="6585751"/>
                  <a:pt x="3003837" y="6591579"/>
                </a:cubicBezTo>
                <a:cubicBezTo>
                  <a:pt x="3010763" y="6606951"/>
                  <a:pt x="3016168" y="6623504"/>
                  <a:pt x="3019124" y="6640143"/>
                </a:cubicBezTo>
                <a:cubicBezTo>
                  <a:pt x="3022250" y="6657626"/>
                  <a:pt x="3023516" y="6675785"/>
                  <a:pt x="3022165" y="6693436"/>
                </a:cubicBezTo>
                <a:cubicBezTo>
                  <a:pt x="3021574" y="6701798"/>
                  <a:pt x="3014395" y="6711342"/>
                  <a:pt x="3007468" y="6717085"/>
                </a:cubicBezTo>
                <a:cubicBezTo>
                  <a:pt x="2991253" y="6730513"/>
                  <a:pt x="2988551" y="6744364"/>
                  <a:pt x="2999445" y="6762270"/>
                </a:cubicBezTo>
                <a:cubicBezTo>
                  <a:pt x="3015239" y="6788283"/>
                  <a:pt x="3030020" y="6814888"/>
                  <a:pt x="3045392" y="6841156"/>
                </a:cubicBezTo>
                <a:cubicBezTo>
                  <a:pt x="3047924" y="6845463"/>
                  <a:pt x="3050543" y="6850445"/>
                  <a:pt x="3054513" y="6853147"/>
                </a:cubicBezTo>
                <a:lnTo>
                  <a:pt x="3061749" y="6858000"/>
                </a:lnTo>
                <a:lnTo>
                  <a:pt x="0" y="6858000"/>
                </a:lnTo>
                <a:close/>
                <a:moveTo>
                  <a:pt x="0" y="1807340"/>
                </a:moveTo>
                <a:lnTo>
                  <a:pt x="7824" y="1813228"/>
                </a:lnTo>
                <a:cubicBezTo>
                  <a:pt x="30374" y="1829444"/>
                  <a:pt x="54445" y="1844478"/>
                  <a:pt x="77419" y="1860526"/>
                </a:cubicBezTo>
                <a:cubicBezTo>
                  <a:pt x="104192" y="1879275"/>
                  <a:pt x="137047" y="1891521"/>
                  <a:pt x="145999" y="1928261"/>
                </a:cubicBezTo>
                <a:cubicBezTo>
                  <a:pt x="146337" y="1929697"/>
                  <a:pt x="148955" y="1931218"/>
                  <a:pt x="150813" y="1931724"/>
                </a:cubicBezTo>
                <a:cubicBezTo>
                  <a:pt x="190677" y="1942282"/>
                  <a:pt x="212046" y="1971589"/>
                  <a:pt x="228600" y="2006554"/>
                </a:cubicBezTo>
                <a:cubicBezTo>
                  <a:pt x="230628" y="2010778"/>
                  <a:pt x="237807" y="2012889"/>
                  <a:pt x="242958" y="2015253"/>
                </a:cubicBezTo>
                <a:cubicBezTo>
                  <a:pt x="248364" y="2017788"/>
                  <a:pt x="257400" y="2017788"/>
                  <a:pt x="259343" y="2021673"/>
                </a:cubicBezTo>
                <a:cubicBezTo>
                  <a:pt x="286201" y="2074883"/>
                  <a:pt x="352333" y="2088649"/>
                  <a:pt x="377078" y="2147855"/>
                </a:cubicBezTo>
                <a:cubicBezTo>
                  <a:pt x="404190" y="2212888"/>
                  <a:pt x="445405" y="2272094"/>
                  <a:pt x="481977" y="2332989"/>
                </a:cubicBezTo>
                <a:cubicBezTo>
                  <a:pt x="492619" y="2350725"/>
                  <a:pt x="508413" y="2365336"/>
                  <a:pt x="522940" y="2382735"/>
                </a:cubicBezTo>
                <a:cubicBezTo>
                  <a:pt x="531048" y="2398445"/>
                  <a:pt x="540507" y="2416941"/>
                  <a:pt x="553683" y="2442447"/>
                </a:cubicBezTo>
                <a:cubicBezTo>
                  <a:pt x="542534" y="2465251"/>
                  <a:pt x="576148" y="2465082"/>
                  <a:pt x="590928" y="2478089"/>
                </a:cubicBezTo>
                <a:cubicBezTo>
                  <a:pt x="588396" y="2479102"/>
                  <a:pt x="585777" y="2480116"/>
                  <a:pt x="583243" y="2481130"/>
                </a:cubicBezTo>
                <a:cubicBezTo>
                  <a:pt x="589325" y="2501061"/>
                  <a:pt x="592364" y="2522599"/>
                  <a:pt x="602077" y="2540588"/>
                </a:cubicBezTo>
                <a:cubicBezTo>
                  <a:pt x="631384" y="2595064"/>
                  <a:pt x="662719" y="2648527"/>
                  <a:pt x="694560" y="2701567"/>
                </a:cubicBezTo>
                <a:cubicBezTo>
                  <a:pt x="709425" y="2726398"/>
                  <a:pt x="705539" y="2742530"/>
                  <a:pt x="679273" y="2755030"/>
                </a:cubicBezTo>
                <a:cubicBezTo>
                  <a:pt x="661030" y="2763814"/>
                  <a:pt x="643969" y="2775046"/>
                  <a:pt x="626485" y="2785266"/>
                </a:cubicBezTo>
                <a:cubicBezTo>
                  <a:pt x="592618" y="2805029"/>
                  <a:pt x="582398" y="2840164"/>
                  <a:pt x="600050" y="2875553"/>
                </a:cubicBezTo>
                <a:cubicBezTo>
                  <a:pt x="620152" y="2915924"/>
                  <a:pt x="610185" y="2950300"/>
                  <a:pt x="570405" y="2972681"/>
                </a:cubicBezTo>
                <a:cubicBezTo>
                  <a:pt x="549291" y="2984504"/>
                  <a:pt x="530287" y="3005281"/>
                  <a:pt x="501402" y="2992359"/>
                </a:cubicBezTo>
                <a:cubicBezTo>
                  <a:pt x="498700" y="2991178"/>
                  <a:pt x="488395" y="2997765"/>
                  <a:pt x="488395" y="3000806"/>
                </a:cubicBezTo>
                <a:cubicBezTo>
                  <a:pt x="487466" y="3046835"/>
                  <a:pt x="455034" y="3036954"/>
                  <a:pt x="427501" y="3035941"/>
                </a:cubicBezTo>
                <a:cubicBezTo>
                  <a:pt x="425559" y="3035941"/>
                  <a:pt x="423616" y="3036700"/>
                  <a:pt x="424967" y="3040755"/>
                </a:cubicBezTo>
                <a:cubicBezTo>
                  <a:pt x="410102" y="3054943"/>
                  <a:pt x="395238" y="3069048"/>
                  <a:pt x="380289" y="3083153"/>
                </a:cubicBezTo>
                <a:cubicBezTo>
                  <a:pt x="374376" y="3088642"/>
                  <a:pt x="364072" y="3093289"/>
                  <a:pt x="362975" y="3099539"/>
                </a:cubicBezTo>
                <a:cubicBezTo>
                  <a:pt x="357231" y="3132899"/>
                  <a:pt x="323700" y="3144386"/>
                  <a:pt x="309934" y="3167359"/>
                </a:cubicBezTo>
                <a:cubicBezTo>
                  <a:pt x="286286" y="3206801"/>
                  <a:pt x="249293" y="3221750"/>
                  <a:pt x="214495" y="3242105"/>
                </a:cubicBezTo>
                <a:cubicBezTo>
                  <a:pt x="204023" y="3248101"/>
                  <a:pt x="188651" y="3245062"/>
                  <a:pt x="176067" y="3248101"/>
                </a:cubicBezTo>
                <a:cubicBezTo>
                  <a:pt x="138735" y="3257139"/>
                  <a:pt x="98027" y="3242358"/>
                  <a:pt x="62722" y="3265837"/>
                </a:cubicBezTo>
                <a:cubicBezTo>
                  <a:pt x="44227" y="3278169"/>
                  <a:pt x="23787" y="3287628"/>
                  <a:pt x="5037" y="3299706"/>
                </a:cubicBezTo>
                <a:lnTo>
                  <a:pt x="0" y="3304322"/>
                </a:lnTo>
                <a:close/>
                <a:moveTo>
                  <a:pt x="5531525" y="720666"/>
                </a:moveTo>
                <a:lnTo>
                  <a:pt x="5531610" y="720666"/>
                </a:lnTo>
                <a:cubicBezTo>
                  <a:pt x="5541407" y="737727"/>
                  <a:pt x="5551880" y="754450"/>
                  <a:pt x="5560410" y="772103"/>
                </a:cubicBezTo>
                <a:cubicBezTo>
                  <a:pt x="5562437" y="776410"/>
                  <a:pt x="5557792" y="783926"/>
                  <a:pt x="5556187" y="789923"/>
                </a:cubicBezTo>
                <a:cubicBezTo>
                  <a:pt x="5551288" y="787389"/>
                  <a:pt x="5543350" y="786038"/>
                  <a:pt x="5541914" y="782238"/>
                </a:cubicBezTo>
                <a:cubicBezTo>
                  <a:pt x="5534482" y="762896"/>
                  <a:pt x="5509229" y="748369"/>
                  <a:pt x="5520800" y="723792"/>
                </a:cubicBezTo>
                <a:cubicBezTo>
                  <a:pt x="5524431" y="722778"/>
                  <a:pt x="5527978" y="721680"/>
                  <a:pt x="5531525" y="720666"/>
                </a:cubicBezTo>
                <a:close/>
                <a:moveTo>
                  <a:pt x="4674791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6218866" y="6858000"/>
                </a:lnTo>
                <a:lnTo>
                  <a:pt x="6237010" y="6832118"/>
                </a:lnTo>
                <a:cubicBezTo>
                  <a:pt x="6252045" y="6810581"/>
                  <a:pt x="6272484" y="6806780"/>
                  <a:pt x="6290220" y="6827219"/>
                </a:cubicBezTo>
                <a:cubicBezTo>
                  <a:pt x="6304916" y="6844195"/>
                  <a:pt x="6315557" y="6840057"/>
                  <a:pt x="6331436" y="6831443"/>
                </a:cubicBezTo>
                <a:cubicBezTo>
                  <a:pt x="6361673" y="6814972"/>
                  <a:pt x="6392923" y="6800531"/>
                  <a:pt x="6423750" y="6785244"/>
                </a:cubicBezTo>
                <a:cubicBezTo>
                  <a:pt x="6440980" y="6776712"/>
                  <a:pt x="6453817" y="6779415"/>
                  <a:pt x="6463615" y="6797828"/>
                </a:cubicBezTo>
                <a:cubicBezTo>
                  <a:pt x="6468597" y="6807287"/>
                  <a:pt x="6477213" y="6815987"/>
                  <a:pt x="6486250" y="6821730"/>
                </a:cubicBezTo>
                <a:cubicBezTo>
                  <a:pt x="6505337" y="6833807"/>
                  <a:pt x="6526790" y="6826206"/>
                  <a:pt x="6528563" y="6803994"/>
                </a:cubicBezTo>
                <a:cubicBezTo>
                  <a:pt x="6534222" y="6732371"/>
                  <a:pt x="6596553" y="6720209"/>
                  <a:pt x="6642498" y="6690734"/>
                </a:cubicBezTo>
                <a:cubicBezTo>
                  <a:pt x="6645961" y="6688452"/>
                  <a:pt x="6652211" y="6689044"/>
                  <a:pt x="6656688" y="6690142"/>
                </a:cubicBezTo>
                <a:cubicBezTo>
                  <a:pt x="6687093" y="6697406"/>
                  <a:pt x="6709981" y="6693858"/>
                  <a:pt x="6708123" y="6656191"/>
                </a:cubicBezTo>
                <a:cubicBezTo>
                  <a:pt x="6761924" y="6653740"/>
                  <a:pt x="6805420" y="6639214"/>
                  <a:pt x="6828224" y="6586596"/>
                </a:cubicBezTo>
                <a:cubicBezTo>
                  <a:pt x="6834642" y="6571816"/>
                  <a:pt x="6881180" y="6585075"/>
                  <a:pt x="6893426" y="6604671"/>
                </a:cubicBezTo>
                <a:cubicBezTo>
                  <a:pt x="6919608" y="6646645"/>
                  <a:pt x="6958122" y="6670379"/>
                  <a:pt x="7005250" y="6683131"/>
                </a:cubicBezTo>
                <a:cubicBezTo>
                  <a:pt x="7032953" y="6690649"/>
                  <a:pt x="7049675" y="6677810"/>
                  <a:pt x="7064371" y="6657626"/>
                </a:cubicBezTo>
                <a:cubicBezTo>
                  <a:pt x="7077293" y="6639973"/>
                  <a:pt x="7091398" y="6623166"/>
                  <a:pt x="7102716" y="6604586"/>
                </a:cubicBezTo>
                <a:cubicBezTo>
                  <a:pt x="7105418" y="6600024"/>
                  <a:pt x="7101533" y="6587018"/>
                  <a:pt x="7096634" y="6583302"/>
                </a:cubicBezTo>
                <a:cubicBezTo>
                  <a:pt x="7088863" y="6577474"/>
                  <a:pt x="7073407" y="6579079"/>
                  <a:pt x="7068678" y="6572321"/>
                </a:cubicBezTo>
                <a:cubicBezTo>
                  <a:pt x="7054405" y="6551715"/>
                  <a:pt x="7040976" y="6529502"/>
                  <a:pt x="7032446" y="6506021"/>
                </a:cubicBezTo>
                <a:cubicBezTo>
                  <a:pt x="7027293" y="6492001"/>
                  <a:pt x="7030334" y="6474095"/>
                  <a:pt x="7033036" y="6458471"/>
                </a:cubicBezTo>
                <a:cubicBezTo>
                  <a:pt x="7035401" y="6444958"/>
                  <a:pt x="7042412" y="6432205"/>
                  <a:pt x="7047311" y="6419112"/>
                </a:cubicBezTo>
                <a:cubicBezTo>
                  <a:pt x="7059726" y="6425786"/>
                  <a:pt x="7072478" y="6431951"/>
                  <a:pt x="7084303" y="6439552"/>
                </a:cubicBezTo>
                <a:cubicBezTo>
                  <a:pt x="7087851" y="6441833"/>
                  <a:pt x="7088695" y="6448167"/>
                  <a:pt x="7098409" y="6454333"/>
                </a:cubicBezTo>
                <a:cubicBezTo>
                  <a:pt x="7100689" y="6445802"/>
                  <a:pt x="7103729" y="6437357"/>
                  <a:pt x="7105249" y="6428657"/>
                </a:cubicBezTo>
                <a:cubicBezTo>
                  <a:pt x="7109473" y="6404502"/>
                  <a:pt x="7110232" y="6379333"/>
                  <a:pt x="7117748" y="6356360"/>
                </a:cubicBezTo>
                <a:cubicBezTo>
                  <a:pt x="7126532" y="6329586"/>
                  <a:pt x="7118594" y="6307375"/>
                  <a:pt x="7090638" y="6302221"/>
                </a:cubicBezTo>
                <a:cubicBezTo>
                  <a:pt x="7071043" y="6298590"/>
                  <a:pt x="7050942" y="6298422"/>
                  <a:pt x="7031010" y="6297070"/>
                </a:cubicBezTo>
                <a:cubicBezTo>
                  <a:pt x="7020875" y="6296395"/>
                  <a:pt x="7005504" y="6300196"/>
                  <a:pt x="7001702" y="6295043"/>
                </a:cubicBezTo>
                <a:cubicBezTo>
                  <a:pt x="6996466" y="6288033"/>
                  <a:pt x="6995959" y="6271309"/>
                  <a:pt x="7001027" y="6264639"/>
                </a:cubicBezTo>
                <a:cubicBezTo>
                  <a:pt x="7007868" y="6255770"/>
                  <a:pt x="7021550" y="6250534"/>
                  <a:pt x="7033206" y="6247408"/>
                </a:cubicBezTo>
                <a:cubicBezTo>
                  <a:pt x="7041483" y="6245128"/>
                  <a:pt x="7051449" y="6248928"/>
                  <a:pt x="7066060" y="6250703"/>
                </a:cubicBezTo>
                <a:cubicBezTo>
                  <a:pt x="7060824" y="6229672"/>
                  <a:pt x="7056939" y="6213878"/>
                  <a:pt x="7053054" y="6198085"/>
                </a:cubicBezTo>
                <a:cubicBezTo>
                  <a:pt x="7055334" y="6196395"/>
                  <a:pt x="7057698" y="6194706"/>
                  <a:pt x="7059979" y="6193018"/>
                </a:cubicBezTo>
                <a:cubicBezTo>
                  <a:pt x="7069692" y="6205179"/>
                  <a:pt x="7078813" y="6217848"/>
                  <a:pt x="7089286" y="6229334"/>
                </a:cubicBezTo>
                <a:cubicBezTo>
                  <a:pt x="7095537" y="6236261"/>
                  <a:pt x="7104574" y="6246648"/>
                  <a:pt x="7110908" y="6245719"/>
                </a:cubicBezTo>
                <a:cubicBezTo>
                  <a:pt x="7117918" y="6244706"/>
                  <a:pt x="7127377" y="6232965"/>
                  <a:pt x="7128390" y="6224942"/>
                </a:cubicBezTo>
                <a:cubicBezTo>
                  <a:pt x="7130502" y="6208979"/>
                  <a:pt x="7127039" y="6192340"/>
                  <a:pt x="7126870" y="6175957"/>
                </a:cubicBezTo>
                <a:cubicBezTo>
                  <a:pt x="7126702" y="6164808"/>
                  <a:pt x="7127546" y="6153574"/>
                  <a:pt x="7129236" y="6142595"/>
                </a:cubicBezTo>
                <a:cubicBezTo>
                  <a:pt x="7131685" y="6126125"/>
                  <a:pt x="7136500" y="6109993"/>
                  <a:pt x="7138103" y="6093440"/>
                </a:cubicBezTo>
                <a:cubicBezTo>
                  <a:pt x="7140131" y="6071986"/>
                  <a:pt x="7137766" y="6050027"/>
                  <a:pt x="7141229" y="6028998"/>
                </a:cubicBezTo>
                <a:cubicBezTo>
                  <a:pt x="7147816" y="5989132"/>
                  <a:pt x="7144353" y="5951464"/>
                  <a:pt x="7129489" y="5913543"/>
                </a:cubicBezTo>
                <a:cubicBezTo>
                  <a:pt x="7122478" y="5895805"/>
                  <a:pt x="7119776" y="5874269"/>
                  <a:pt x="7122310" y="5855434"/>
                </a:cubicBezTo>
                <a:cubicBezTo>
                  <a:pt x="7127293" y="5818187"/>
                  <a:pt x="7148999" y="5783898"/>
                  <a:pt x="7136078" y="5743105"/>
                </a:cubicBezTo>
                <a:cubicBezTo>
                  <a:pt x="7132276" y="5731026"/>
                  <a:pt x="7145114" y="5714473"/>
                  <a:pt x="7146887" y="5699608"/>
                </a:cubicBezTo>
                <a:cubicBezTo>
                  <a:pt x="7148661" y="5684659"/>
                  <a:pt x="7144860" y="5669033"/>
                  <a:pt x="7146213" y="5653916"/>
                </a:cubicBezTo>
                <a:cubicBezTo>
                  <a:pt x="7146972" y="5645639"/>
                  <a:pt x="7151195" y="5635419"/>
                  <a:pt x="7157360" y="5630267"/>
                </a:cubicBezTo>
                <a:cubicBezTo>
                  <a:pt x="7173662" y="5616754"/>
                  <a:pt x="7183796" y="5598511"/>
                  <a:pt x="7169522" y="5583223"/>
                </a:cubicBezTo>
                <a:cubicBezTo>
                  <a:pt x="7133289" y="5544287"/>
                  <a:pt x="7163357" y="5507210"/>
                  <a:pt x="7167665" y="5469457"/>
                </a:cubicBezTo>
                <a:cubicBezTo>
                  <a:pt x="7169016" y="5457717"/>
                  <a:pt x="7176617" y="5443107"/>
                  <a:pt x="7172140" y="5434913"/>
                </a:cubicBezTo>
                <a:cubicBezTo>
                  <a:pt x="7155165" y="5404087"/>
                  <a:pt x="7167749" y="5378411"/>
                  <a:pt x="7180334" y="5351636"/>
                </a:cubicBezTo>
                <a:cubicBezTo>
                  <a:pt x="7190552" y="5330015"/>
                  <a:pt x="7195451" y="5309154"/>
                  <a:pt x="7184556" y="5284660"/>
                </a:cubicBezTo>
                <a:cubicBezTo>
                  <a:pt x="7180249" y="5274947"/>
                  <a:pt x="7188779" y="5258562"/>
                  <a:pt x="7193339" y="5245979"/>
                </a:cubicBezTo>
                <a:cubicBezTo>
                  <a:pt x="7201111" y="5224610"/>
                  <a:pt x="7209556" y="5205016"/>
                  <a:pt x="7176532" y="5196824"/>
                </a:cubicBezTo>
                <a:cubicBezTo>
                  <a:pt x="7160486" y="5192769"/>
                  <a:pt x="7159387" y="5181113"/>
                  <a:pt x="7171211" y="5169459"/>
                </a:cubicBezTo>
                <a:cubicBezTo>
                  <a:pt x="7195451" y="5145388"/>
                  <a:pt x="7215806" y="5120472"/>
                  <a:pt x="7196887" y="5083227"/>
                </a:cubicBezTo>
                <a:cubicBezTo>
                  <a:pt x="7194944" y="5079341"/>
                  <a:pt x="7198660" y="5072500"/>
                  <a:pt x="7200181" y="5067179"/>
                </a:cubicBezTo>
                <a:cubicBezTo>
                  <a:pt x="7201870" y="5061436"/>
                  <a:pt x="7206431" y="5055439"/>
                  <a:pt x="7205671" y="5050118"/>
                </a:cubicBezTo>
                <a:cubicBezTo>
                  <a:pt x="7201364" y="5021571"/>
                  <a:pt x="7195873" y="4993193"/>
                  <a:pt x="7190552" y="4964731"/>
                </a:cubicBezTo>
                <a:cubicBezTo>
                  <a:pt x="7189623" y="4959832"/>
                  <a:pt x="7185908" y="4955017"/>
                  <a:pt x="7186330" y="4950373"/>
                </a:cubicBezTo>
                <a:cubicBezTo>
                  <a:pt x="7189793" y="4911775"/>
                  <a:pt x="7194015" y="4873345"/>
                  <a:pt x="7197816" y="4834832"/>
                </a:cubicBezTo>
                <a:cubicBezTo>
                  <a:pt x="7198492" y="4827992"/>
                  <a:pt x="7201616" y="4817687"/>
                  <a:pt x="7198323" y="4814563"/>
                </a:cubicBezTo>
                <a:cubicBezTo>
                  <a:pt x="7157614" y="4775795"/>
                  <a:pt x="7185738" y="4728161"/>
                  <a:pt x="7180671" y="4685003"/>
                </a:cubicBezTo>
                <a:cubicBezTo>
                  <a:pt x="7177884" y="4661945"/>
                  <a:pt x="7178729" y="4638212"/>
                  <a:pt x="7173999" y="4615662"/>
                </a:cubicBezTo>
                <a:cubicBezTo>
                  <a:pt x="7166144" y="4578245"/>
                  <a:pt x="7155165" y="4541422"/>
                  <a:pt x="7145452" y="4504345"/>
                </a:cubicBezTo>
                <a:cubicBezTo>
                  <a:pt x="7143424" y="4496574"/>
                  <a:pt x="7137512" y="4488044"/>
                  <a:pt x="7139286" y="4481456"/>
                </a:cubicBezTo>
                <a:cubicBezTo>
                  <a:pt x="7147732" y="4450206"/>
                  <a:pt x="7132360" y="4425291"/>
                  <a:pt x="7123576" y="4397250"/>
                </a:cubicBezTo>
                <a:cubicBezTo>
                  <a:pt x="7112344" y="4361608"/>
                  <a:pt x="7111498" y="4322588"/>
                  <a:pt x="7106601" y="4284919"/>
                </a:cubicBezTo>
                <a:cubicBezTo>
                  <a:pt x="7105755" y="4277910"/>
                  <a:pt x="7109725" y="4267775"/>
                  <a:pt x="7106177" y="4264059"/>
                </a:cubicBezTo>
                <a:cubicBezTo>
                  <a:pt x="7079996" y="4236271"/>
                  <a:pt x="7090047" y="4200292"/>
                  <a:pt x="7082868" y="4168367"/>
                </a:cubicBezTo>
                <a:cubicBezTo>
                  <a:pt x="7081601" y="4162540"/>
                  <a:pt x="7078560" y="4154937"/>
                  <a:pt x="7080925" y="4150799"/>
                </a:cubicBezTo>
                <a:cubicBezTo>
                  <a:pt x="7097564" y="4121153"/>
                  <a:pt x="7080756" y="4100968"/>
                  <a:pt x="7062767" y="4080867"/>
                </a:cubicBezTo>
                <a:cubicBezTo>
                  <a:pt x="7050098" y="4066677"/>
                  <a:pt x="7039878" y="4052151"/>
                  <a:pt x="7052884" y="4032725"/>
                </a:cubicBezTo>
                <a:cubicBezTo>
                  <a:pt x="7053306" y="4031966"/>
                  <a:pt x="7053561" y="4030698"/>
                  <a:pt x="7053306" y="4029769"/>
                </a:cubicBezTo>
                <a:cubicBezTo>
                  <a:pt x="7042242" y="3987287"/>
                  <a:pt x="7034472" y="3943621"/>
                  <a:pt x="7018933" y="3902828"/>
                </a:cubicBezTo>
                <a:cubicBezTo>
                  <a:pt x="7009557" y="3878250"/>
                  <a:pt x="6991483" y="3857810"/>
                  <a:pt x="7006516" y="3829517"/>
                </a:cubicBezTo>
                <a:cubicBezTo>
                  <a:pt x="7008713" y="3825378"/>
                  <a:pt x="7007784" y="3817439"/>
                  <a:pt x="7005165" y="3813132"/>
                </a:cubicBezTo>
                <a:cubicBezTo>
                  <a:pt x="6966145" y="3747592"/>
                  <a:pt x="6963273" y="3665751"/>
                  <a:pt x="6912092" y="3605532"/>
                </a:cubicBezTo>
                <a:cubicBezTo>
                  <a:pt x="6908712" y="3601647"/>
                  <a:pt x="6906264" y="3592610"/>
                  <a:pt x="6908375" y="3589062"/>
                </a:cubicBezTo>
                <a:cubicBezTo>
                  <a:pt x="6924845" y="3561613"/>
                  <a:pt x="6908712" y="3539739"/>
                  <a:pt x="6900182" y="3514822"/>
                </a:cubicBezTo>
                <a:cubicBezTo>
                  <a:pt x="6890217" y="3485600"/>
                  <a:pt x="6882362" y="3453591"/>
                  <a:pt x="6883375" y="3423101"/>
                </a:cubicBezTo>
                <a:cubicBezTo>
                  <a:pt x="6884558" y="3387122"/>
                  <a:pt x="6873579" y="3357898"/>
                  <a:pt x="6855926" y="3328845"/>
                </a:cubicBezTo>
                <a:cubicBezTo>
                  <a:pt x="6842497" y="3306800"/>
                  <a:pt x="6837683" y="3282054"/>
                  <a:pt x="6830674" y="3257307"/>
                </a:cubicBezTo>
                <a:cubicBezTo>
                  <a:pt x="6815385" y="3203085"/>
                  <a:pt x="6820032" y="3145231"/>
                  <a:pt x="6786585" y="3093034"/>
                </a:cubicBezTo>
                <a:cubicBezTo>
                  <a:pt x="6713951" y="2979437"/>
                  <a:pt x="6650184" y="2860266"/>
                  <a:pt x="6582786" y="2743374"/>
                </a:cubicBezTo>
                <a:cubicBezTo>
                  <a:pt x="6570709" y="2722514"/>
                  <a:pt x="6548918" y="2704776"/>
                  <a:pt x="6564712" y="2675384"/>
                </a:cubicBezTo>
                <a:cubicBezTo>
                  <a:pt x="6567414" y="2670402"/>
                  <a:pt x="6559306" y="2658831"/>
                  <a:pt x="6554914" y="2651061"/>
                </a:cubicBezTo>
                <a:cubicBezTo>
                  <a:pt x="6525777" y="2599878"/>
                  <a:pt x="6496046" y="2549119"/>
                  <a:pt x="6466993" y="2497937"/>
                </a:cubicBezTo>
                <a:cubicBezTo>
                  <a:pt x="6454408" y="2475893"/>
                  <a:pt x="6453817" y="2452582"/>
                  <a:pt x="6451959" y="2427160"/>
                </a:cubicBezTo>
                <a:cubicBezTo>
                  <a:pt x="6450016" y="2400725"/>
                  <a:pt x="6424340" y="2368714"/>
                  <a:pt x="6400102" y="2352836"/>
                </a:cubicBezTo>
                <a:cubicBezTo>
                  <a:pt x="6360236" y="2326739"/>
                  <a:pt x="6340979" y="2294222"/>
                  <a:pt x="6340474" y="2249289"/>
                </a:cubicBezTo>
                <a:cubicBezTo>
                  <a:pt x="6340220" y="2229188"/>
                  <a:pt x="6338362" y="2215675"/>
                  <a:pt x="6315895" y="2207314"/>
                </a:cubicBezTo>
                <a:cubicBezTo>
                  <a:pt x="6301707" y="2201993"/>
                  <a:pt x="6289461" y="2187043"/>
                  <a:pt x="6280255" y="2173699"/>
                </a:cubicBezTo>
                <a:cubicBezTo>
                  <a:pt x="6262434" y="2147855"/>
                  <a:pt x="6251877" y="2115507"/>
                  <a:pt x="6230001" y="2094392"/>
                </a:cubicBezTo>
                <a:cubicBezTo>
                  <a:pt x="6201876" y="2067280"/>
                  <a:pt x="6172653" y="2042535"/>
                  <a:pt x="6156099" y="2006217"/>
                </a:cubicBezTo>
                <a:cubicBezTo>
                  <a:pt x="6155677" y="2005372"/>
                  <a:pt x="6154748" y="2004359"/>
                  <a:pt x="6153903" y="2004189"/>
                </a:cubicBezTo>
                <a:cubicBezTo>
                  <a:pt x="6108211" y="1995490"/>
                  <a:pt x="6097654" y="1963818"/>
                  <a:pt x="6097485" y="1922688"/>
                </a:cubicBezTo>
                <a:cubicBezTo>
                  <a:pt x="6097400" y="1914578"/>
                  <a:pt x="6084731" y="1906048"/>
                  <a:pt x="6077299" y="1898363"/>
                </a:cubicBezTo>
                <a:cubicBezTo>
                  <a:pt x="6059985" y="1880542"/>
                  <a:pt x="6038701" y="1865423"/>
                  <a:pt x="6025610" y="1844985"/>
                </a:cubicBezTo>
                <a:cubicBezTo>
                  <a:pt x="5995458" y="1798110"/>
                  <a:pt x="5968854" y="1748954"/>
                  <a:pt x="5941659" y="1700221"/>
                </a:cubicBezTo>
                <a:cubicBezTo>
                  <a:pt x="5936421" y="1690932"/>
                  <a:pt x="5928904" y="1676067"/>
                  <a:pt x="5932622" y="1669817"/>
                </a:cubicBezTo>
                <a:cubicBezTo>
                  <a:pt x="5952046" y="1636793"/>
                  <a:pt x="5929665" y="1614497"/>
                  <a:pt x="5916067" y="1589665"/>
                </a:cubicBezTo>
                <a:cubicBezTo>
                  <a:pt x="5906354" y="1571844"/>
                  <a:pt x="5896472" y="1554023"/>
                  <a:pt x="5885577" y="1536962"/>
                </a:cubicBezTo>
                <a:cubicBezTo>
                  <a:pt x="5881522" y="1530712"/>
                  <a:pt x="5874344" y="1522097"/>
                  <a:pt x="5868600" y="1522097"/>
                </a:cubicBezTo>
                <a:cubicBezTo>
                  <a:pt x="5837858" y="1522097"/>
                  <a:pt x="5824683" y="1502673"/>
                  <a:pt x="5811844" y="1479109"/>
                </a:cubicBezTo>
                <a:cubicBezTo>
                  <a:pt x="5806016" y="1468382"/>
                  <a:pt x="5792672" y="1461625"/>
                  <a:pt x="5782537" y="1453348"/>
                </a:cubicBezTo>
                <a:cubicBezTo>
                  <a:pt x="5779413" y="1450814"/>
                  <a:pt x="5774429" y="1449802"/>
                  <a:pt x="5772487" y="1446761"/>
                </a:cubicBezTo>
                <a:cubicBezTo>
                  <a:pt x="5752471" y="1414750"/>
                  <a:pt x="5732790" y="1382572"/>
                  <a:pt x="5713028" y="1350393"/>
                </a:cubicBezTo>
                <a:cubicBezTo>
                  <a:pt x="5716744" y="1347352"/>
                  <a:pt x="5720545" y="1344396"/>
                  <a:pt x="5724345" y="1341356"/>
                </a:cubicBezTo>
                <a:cubicBezTo>
                  <a:pt x="5731271" y="1348366"/>
                  <a:pt x="5739886" y="1354446"/>
                  <a:pt x="5744783" y="1362639"/>
                </a:cubicBezTo>
                <a:cubicBezTo>
                  <a:pt x="5761253" y="1390088"/>
                  <a:pt x="5778821" y="1415511"/>
                  <a:pt x="5811844" y="1425308"/>
                </a:cubicBezTo>
                <a:cubicBezTo>
                  <a:pt x="5835747" y="1432403"/>
                  <a:pt x="5841997" y="1427250"/>
                  <a:pt x="5836169" y="1402588"/>
                </a:cubicBezTo>
                <a:cubicBezTo>
                  <a:pt x="5825695" y="1358585"/>
                  <a:pt x="5813872" y="1316356"/>
                  <a:pt x="5791237" y="1274970"/>
                </a:cubicBezTo>
                <a:cubicBezTo>
                  <a:pt x="5773500" y="1242454"/>
                  <a:pt x="5779835" y="1196762"/>
                  <a:pt x="5775528" y="1157235"/>
                </a:cubicBezTo>
                <a:cubicBezTo>
                  <a:pt x="5815392" y="1178182"/>
                  <a:pt x="5851793" y="1201239"/>
                  <a:pt x="5875105" y="1245578"/>
                </a:cubicBezTo>
                <a:cubicBezTo>
                  <a:pt x="5886928" y="1268046"/>
                  <a:pt x="5919868" y="1280291"/>
                  <a:pt x="5944783" y="1294396"/>
                </a:cubicBezTo>
                <a:cubicBezTo>
                  <a:pt x="5950780" y="1297775"/>
                  <a:pt x="5966911" y="1292791"/>
                  <a:pt x="5971303" y="1286626"/>
                </a:cubicBezTo>
                <a:cubicBezTo>
                  <a:pt x="5975780" y="1280291"/>
                  <a:pt x="5975358" y="1265174"/>
                  <a:pt x="5970628" y="1258333"/>
                </a:cubicBezTo>
                <a:cubicBezTo>
                  <a:pt x="5943854" y="1218975"/>
                  <a:pt x="5954918" y="1174295"/>
                  <a:pt x="5956186" y="1133417"/>
                </a:cubicBezTo>
                <a:cubicBezTo>
                  <a:pt x="5958466" y="1060867"/>
                  <a:pt x="5934141" y="1000311"/>
                  <a:pt x="5893093" y="944061"/>
                </a:cubicBezTo>
                <a:cubicBezTo>
                  <a:pt x="5888871" y="938318"/>
                  <a:pt x="5878820" y="937220"/>
                  <a:pt x="5872486" y="932658"/>
                </a:cubicBezTo>
                <a:cubicBezTo>
                  <a:pt x="5857536" y="921848"/>
                  <a:pt x="5843348" y="910023"/>
                  <a:pt x="5828568" y="898959"/>
                </a:cubicBezTo>
                <a:cubicBezTo>
                  <a:pt x="5803399" y="880125"/>
                  <a:pt x="5778145" y="861375"/>
                  <a:pt x="5752471" y="843132"/>
                </a:cubicBezTo>
                <a:cubicBezTo>
                  <a:pt x="5747656" y="839754"/>
                  <a:pt x="5739632" y="840514"/>
                  <a:pt x="5735579" y="836713"/>
                </a:cubicBezTo>
                <a:cubicBezTo>
                  <a:pt x="5709059" y="812052"/>
                  <a:pt x="5674683" y="791105"/>
                  <a:pt x="5659059" y="760700"/>
                </a:cubicBezTo>
                <a:cubicBezTo>
                  <a:pt x="5635410" y="714755"/>
                  <a:pt x="5591998" y="697778"/>
                  <a:pt x="5556694" y="668724"/>
                </a:cubicBezTo>
                <a:cubicBezTo>
                  <a:pt x="5542506" y="657070"/>
                  <a:pt x="5527217" y="645245"/>
                  <a:pt x="5517421" y="630295"/>
                </a:cubicBezTo>
                <a:cubicBezTo>
                  <a:pt x="5506358" y="613403"/>
                  <a:pt x="5495631" y="606732"/>
                  <a:pt x="5478232" y="618050"/>
                </a:cubicBezTo>
                <a:cubicBezTo>
                  <a:pt x="5459819" y="629958"/>
                  <a:pt x="5448079" y="623793"/>
                  <a:pt x="5439212" y="606140"/>
                </a:cubicBezTo>
                <a:cubicBezTo>
                  <a:pt x="5425951" y="579789"/>
                  <a:pt x="5407540" y="561714"/>
                  <a:pt x="5375192" y="563658"/>
                </a:cubicBezTo>
                <a:cubicBezTo>
                  <a:pt x="5369701" y="563996"/>
                  <a:pt x="5361763" y="561377"/>
                  <a:pt x="5358553" y="557239"/>
                </a:cubicBezTo>
                <a:cubicBezTo>
                  <a:pt x="5320209" y="507999"/>
                  <a:pt x="5273335" y="537053"/>
                  <a:pt x="5228825" y="541613"/>
                </a:cubicBezTo>
                <a:cubicBezTo>
                  <a:pt x="5221307" y="542374"/>
                  <a:pt x="5212270" y="536714"/>
                  <a:pt x="5205261" y="532070"/>
                </a:cubicBezTo>
                <a:cubicBezTo>
                  <a:pt x="5196984" y="526664"/>
                  <a:pt x="5191240" y="515093"/>
                  <a:pt x="5182709" y="512982"/>
                </a:cubicBezTo>
                <a:cubicBezTo>
                  <a:pt x="5108049" y="494233"/>
                  <a:pt x="5055683" y="436885"/>
                  <a:pt x="4989721" y="403438"/>
                </a:cubicBezTo>
                <a:cubicBezTo>
                  <a:pt x="4967255" y="392037"/>
                  <a:pt x="4943606" y="383168"/>
                  <a:pt x="4919029" y="372526"/>
                </a:cubicBezTo>
                <a:cubicBezTo>
                  <a:pt x="4919029" y="361632"/>
                  <a:pt x="4918352" y="350483"/>
                  <a:pt x="4919199" y="339419"/>
                </a:cubicBezTo>
                <a:cubicBezTo>
                  <a:pt x="4921141" y="313236"/>
                  <a:pt x="4909992" y="297864"/>
                  <a:pt x="4884654" y="289672"/>
                </a:cubicBezTo>
                <a:cubicBezTo>
                  <a:pt x="4874351" y="286378"/>
                  <a:pt x="4862864" y="277848"/>
                  <a:pt x="4857880" y="268557"/>
                </a:cubicBezTo>
                <a:cubicBezTo>
                  <a:pt x="4838287" y="231987"/>
                  <a:pt x="4821732" y="193811"/>
                  <a:pt x="4802897" y="156818"/>
                </a:cubicBezTo>
                <a:cubicBezTo>
                  <a:pt x="4790482" y="132495"/>
                  <a:pt x="4778404" y="107748"/>
                  <a:pt x="4744368" y="105974"/>
                </a:cubicBezTo>
                <a:cubicBezTo>
                  <a:pt x="4736682" y="105552"/>
                  <a:pt x="4727983" y="92546"/>
                  <a:pt x="4722747" y="83592"/>
                </a:cubicBezTo>
                <a:close/>
              </a:path>
            </a:pathLst>
          </a:custGeom>
        </p:spPr>
        <p:txBody>
          <a:bodyPr wrap="square">
            <a:noAutofit/>
          </a:bodyPr>
          <a:lstStyle>
            <a:lvl1pPr marL="0" indent="0" algn="ctr">
              <a:buNone/>
              <a:defRPr sz="1600"/>
            </a:lvl1pPr>
          </a:lstStyle>
          <a:p>
            <a:endParaRPr lang="en-IN" dirty="0"/>
          </a:p>
        </p:txBody>
      </p:sp>
      <p:sp>
        <p:nvSpPr>
          <p:cNvPr id="20" name="Graphic 4">
            <a:extLst>
              <a:ext uri="{FF2B5EF4-FFF2-40B4-BE49-F238E27FC236}">
                <a16:creationId xmlns:a16="http://schemas.microsoft.com/office/drawing/2014/main" id="{0D2B3ED6-F811-4A88-BE40-1DC7B2461993}"/>
              </a:ext>
            </a:extLst>
          </p:cNvPr>
          <p:cNvSpPr/>
          <p:nvPr userDrawn="1"/>
        </p:nvSpPr>
        <p:spPr>
          <a:xfrm>
            <a:off x="-890735" y="-2510971"/>
            <a:ext cx="8096489" cy="10019942"/>
          </a:xfrm>
          <a:custGeom>
            <a:avLst/>
            <a:gdLst>
              <a:gd name="connsiteX0" fmla="*/ 289 w 5543241"/>
              <a:gd name="connsiteY0" fmla="*/ 2447532 h 6860128"/>
              <a:gd name="connsiteX1" fmla="*/ 289 w 5543241"/>
              <a:gd name="connsiteY1" fmla="*/ 2443368 h 6860128"/>
              <a:gd name="connsiteX2" fmla="*/ 56495 w 5543241"/>
              <a:gd name="connsiteY2" fmla="*/ 2354608 h 6860128"/>
              <a:gd name="connsiteX3" fmla="*/ 75288 w 5543241"/>
              <a:gd name="connsiteY3" fmla="*/ 2291058 h 6860128"/>
              <a:gd name="connsiteX4" fmla="*/ 82805 w 5543241"/>
              <a:gd name="connsiteY4" fmla="*/ 2281980 h 6860128"/>
              <a:gd name="connsiteX5" fmla="*/ 129990 w 5543241"/>
              <a:gd name="connsiteY5" fmla="*/ 2221380 h 6860128"/>
              <a:gd name="connsiteX6" fmla="*/ 145429 w 5543241"/>
              <a:gd name="connsiteY6" fmla="*/ 2202008 h 6860128"/>
              <a:gd name="connsiteX7" fmla="*/ 190301 w 5543241"/>
              <a:gd name="connsiteY7" fmla="*/ 2153667 h 6860128"/>
              <a:gd name="connsiteX8" fmla="*/ 267034 w 5543241"/>
              <a:gd name="connsiteY8" fmla="*/ 2048484 h 6860128"/>
              <a:gd name="connsiteX9" fmla="*/ 270908 w 5543241"/>
              <a:gd name="connsiteY9" fmla="*/ 2043569 h 6860128"/>
              <a:gd name="connsiteX10" fmla="*/ 303926 w 5543241"/>
              <a:gd name="connsiteY10" fmla="*/ 1992452 h 6860128"/>
              <a:gd name="connsiteX11" fmla="*/ 310460 w 5543241"/>
              <a:gd name="connsiteY11" fmla="*/ 1973196 h 6860128"/>
              <a:gd name="connsiteX12" fmla="*/ 326304 w 5543241"/>
              <a:gd name="connsiteY12" fmla="*/ 1943995 h 6860128"/>
              <a:gd name="connsiteX13" fmla="*/ 356778 w 5543241"/>
              <a:gd name="connsiteY13" fmla="*/ 1897099 h 6860128"/>
              <a:gd name="connsiteX14" fmla="*/ 390027 w 5543241"/>
              <a:gd name="connsiteY14" fmla="*/ 1840836 h 6860128"/>
              <a:gd name="connsiteX15" fmla="*/ 468900 w 5543241"/>
              <a:gd name="connsiteY15" fmla="*/ 1730217 h 6860128"/>
              <a:gd name="connsiteX16" fmla="*/ 468900 w 5543241"/>
              <a:gd name="connsiteY16" fmla="*/ 1717033 h 6860128"/>
              <a:gd name="connsiteX17" fmla="*/ 463175 w 5543241"/>
              <a:gd name="connsiteY17" fmla="*/ 1658920 h 6860128"/>
              <a:gd name="connsiteX18" fmla="*/ 465951 w 5543241"/>
              <a:gd name="connsiteY18" fmla="*/ 1653542 h 6860128"/>
              <a:gd name="connsiteX19" fmla="*/ 531697 w 5543241"/>
              <a:gd name="connsiteY19" fmla="*/ 1587737 h 6860128"/>
              <a:gd name="connsiteX20" fmla="*/ 560321 w 5543241"/>
              <a:gd name="connsiteY20" fmla="*/ 1571026 h 6860128"/>
              <a:gd name="connsiteX21" fmla="*/ 569110 w 5543241"/>
              <a:gd name="connsiteY21" fmla="*/ 1551134 h 6860128"/>
              <a:gd name="connsiteX22" fmla="*/ 571712 w 5543241"/>
              <a:gd name="connsiteY22" fmla="*/ 1511235 h 6860128"/>
              <a:gd name="connsiteX23" fmla="*/ 635724 w 5543241"/>
              <a:gd name="connsiteY23" fmla="*/ 1487065 h 6860128"/>
              <a:gd name="connsiteX24" fmla="*/ 635319 w 5543241"/>
              <a:gd name="connsiteY24" fmla="*/ 1479721 h 6860128"/>
              <a:gd name="connsiteX25" fmla="*/ 620343 w 5543241"/>
              <a:gd name="connsiteY25" fmla="*/ 1467925 h 6860128"/>
              <a:gd name="connsiteX26" fmla="*/ 596577 w 5543241"/>
              <a:gd name="connsiteY26" fmla="*/ 1440053 h 6860128"/>
              <a:gd name="connsiteX27" fmla="*/ 615023 w 5543241"/>
              <a:gd name="connsiteY27" fmla="*/ 1372167 h 6860128"/>
              <a:gd name="connsiteX28" fmla="*/ 663480 w 5543241"/>
              <a:gd name="connsiteY28" fmla="*/ 1314747 h 6860128"/>
              <a:gd name="connsiteX29" fmla="*/ 666140 w 5543241"/>
              <a:gd name="connsiteY29" fmla="*/ 1309254 h 6860128"/>
              <a:gd name="connsiteX30" fmla="*/ 729342 w 5543241"/>
              <a:gd name="connsiteY30" fmla="*/ 1287512 h 6860128"/>
              <a:gd name="connsiteX31" fmla="*/ 738825 w 5543241"/>
              <a:gd name="connsiteY31" fmla="*/ 1290172 h 6860128"/>
              <a:gd name="connsiteX32" fmla="*/ 790983 w 5543241"/>
              <a:gd name="connsiteY32" fmla="*/ 1260277 h 6860128"/>
              <a:gd name="connsiteX33" fmla="*/ 737437 w 5543241"/>
              <a:gd name="connsiteY33" fmla="*/ 1197074 h 6860128"/>
              <a:gd name="connsiteX34" fmla="*/ 814402 w 5543241"/>
              <a:gd name="connsiteY34" fmla="*/ 1171631 h 6860128"/>
              <a:gd name="connsiteX35" fmla="*/ 811048 w 5543241"/>
              <a:gd name="connsiteY35" fmla="*/ 1141331 h 6860128"/>
              <a:gd name="connsiteX36" fmla="*/ 800004 w 5543241"/>
              <a:gd name="connsiteY36" fmla="*/ 1121324 h 6860128"/>
              <a:gd name="connsiteX37" fmla="*/ 811569 w 5543241"/>
              <a:gd name="connsiteY37" fmla="*/ 1053380 h 6860128"/>
              <a:gd name="connsiteX38" fmla="*/ 843488 w 5543241"/>
              <a:gd name="connsiteY38" fmla="*/ 1014869 h 6860128"/>
              <a:gd name="connsiteX39" fmla="*/ 844355 w 5543241"/>
              <a:gd name="connsiteY39" fmla="*/ 999892 h 6860128"/>
              <a:gd name="connsiteX40" fmla="*/ 853434 w 5543241"/>
              <a:gd name="connsiteY40" fmla="*/ 966759 h 6860128"/>
              <a:gd name="connsiteX41" fmla="*/ 859968 w 5543241"/>
              <a:gd name="connsiteY41" fmla="*/ 959126 h 6860128"/>
              <a:gd name="connsiteX42" fmla="*/ 882519 w 5543241"/>
              <a:gd name="connsiteY42" fmla="*/ 945190 h 6860128"/>
              <a:gd name="connsiteX43" fmla="*/ 905418 w 5543241"/>
              <a:gd name="connsiteY43" fmla="*/ 924778 h 6860128"/>
              <a:gd name="connsiteX44" fmla="*/ 911258 w 5543241"/>
              <a:gd name="connsiteY44" fmla="*/ 856314 h 6860128"/>
              <a:gd name="connsiteX45" fmla="*/ 918313 w 5543241"/>
              <a:gd name="connsiteY45" fmla="*/ 834630 h 6860128"/>
              <a:gd name="connsiteX46" fmla="*/ 929762 w 5543241"/>
              <a:gd name="connsiteY46" fmla="*/ 803462 h 6860128"/>
              <a:gd name="connsiteX47" fmla="*/ 956824 w 5543241"/>
              <a:gd name="connsiteY47" fmla="*/ 786982 h 6860128"/>
              <a:gd name="connsiteX48" fmla="*/ 973593 w 5543241"/>
              <a:gd name="connsiteY48" fmla="*/ 778019 h 6860128"/>
              <a:gd name="connsiteX49" fmla="*/ 980763 w 5543241"/>
              <a:gd name="connsiteY49" fmla="*/ 744134 h 6860128"/>
              <a:gd name="connsiteX50" fmla="*/ 983886 w 5543241"/>
              <a:gd name="connsiteY50" fmla="*/ 695908 h 6860128"/>
              <a:gd name="connsiteX51" fmla="*/ 1012104 w 5543241"/>
              <a:gd name="connsiteY51" fmla="*/ 630104 h 6860128"/>
              <a:gd name="connsiteX52" fmla="*/ 1048707 w 5543241"/>
              <a:gd name="connsiteY52" fmla="*/ 561582 h 6860128"/>
              <a:gd name="connsiteX53" fmla="*/ 1071606 w 5543241"/>
              <a:gd name="connsiteY53" fmla="*/ 533248 h 6860128"/>
              <a:gd name="connsiteX54" fmla="*/ 1106648 w 5543241"/>
              <a:gd name="connsiteY54" fmla="*/ 457266 h 6860128"/>
              <a:gd name="connsiteX55" fmla="*/ 1131397 w 5543241"/>
              <a:gd name="connsiteY55" fmla="*/ 417194 h 6860128"/>
              <a:gd name="connsiteX56" fmla="*/ 1173319 w 5543241"/>
              <a:gd name="connsiteY56" fmla="*/ 355668 h 6860128"/>
              <a:gd name="connsiteX57" fmla="*/ 1177194 w 5543241"/>
              <a:gd name="connsiteY57" fmla="*/ 346127 h 6860128"/>
              <a:gd name="connsiteX58" fmla="*/ 1203851 w 5543241"/>
              <a:gd name="connsiteY58" fmla="*/ 291136 h 6860128"/>
              <a:gd name="connsiteX59" fmla="*/ 1231549 w 5543241"/>
              <a:gd name="connsiteY59" fmla="*/ 234641 h 6860128"/>
              <a:gd name="connsiteX60" fmla="*/ 1235250 w 5543241"/>
              <a:gd name="connsiteY60" fmla="*/ 225216 h 6860128"/>
              <a:gd name="connsiteX61" fmla="*/ 1285730 w 5543241"/>
              <a:gd name="connsiteY61" fmla="*/ 145071 h 6860128"/>
              <a:gd name="connsiteX62" fmla="*/ 1298394 w 5543241"/>
              <a:gd name="connsiteY62" fmla="*/ 131020 h 6860128"/>
              <a:gd name="connsiteX63" fmla="*/ 1310537 w 5543241"/>
              <a:gd name="connsiteY63" fmla="*/ 146459 h 6860128"/>
              <a:gd name="connsiteX64" fmla="*/ 1339739 w 5543241"/>
              <a:gd name="connsiteY64" fmla="*/ 185432 h 6860128"/>
              <a:gd name="connsiteX65" fmla="*/ 1371080 w 5543241"/>
              <a:gd name="connsiteY65" fmla="*/ 215733 h 6860128"/>
              <a:gd name="connsiteX66" fmla="*/ 1378192 w 5543241"/>
              <a:gd name="connsiteY66" fmla="*/ 247825 h 6860128"/>
              <a:gd name="connsiteX67" fmla="*/ 1347314 w 5543241"/>
              <a:gd name="connsiteY67" fmla="*/ 243141 h 6860128"/>
              <a:gd name="connsiteX68" fmla="*/ 1280642 w 5543241"/>
              <a:gd name="connsiteY68" fmla="*/ 244876 h 6860128"/>
              <a:gd name="connsiteX69" fmla="*/ 1307704 w 5543241"/>
              <a:gd name="connsiteY69" fmla="*/ 263438 h 6860128"/>
              <a:gd name="connsiteX70" fmla="*/ 1241090 w 5543241"/>
              <a:gd name="connsiteY70" fmla="*/ 296167 h 6860128"/>
              <a:gd name="connsiteX71" fmla="*/ 1227559 w 5543241"/>
              <a:gd name="connsiteY71" fmla="*/ 307385 h 6860128"/>
              <a:gd name="connsiteX72" fmla="*/ 1250053 w 5543241"/>
              <a:gd name="connsiteY72" fmla="*/ 364342 h 6860128"/>
              <a:gd name="connsiteX73" fmla="*/ 1255777 w 5543241"/>
              <a:gd name="connsiteY73" fmla="*/ 388397 h 6860128"/>
              <a:gd name="connsiteX74" fmla="*/ 1280121 w 5543241"/>
              <a:gd name="connsiteY74" fmla="*/ 457729 h 6860128"/>
              <a:gd name="connsiteX75" fmla="*/ 1302615 w 5543241"/>
              <a:gd name="connsiteY75" fmla="*/ 490920 h 6860128"/>
              <a:gd name="connsiteX76" fmla="*/ 1302442 w 5543241"/>
              <a:gd name="connsiteY76" fmla="*/ 507111 h 6860128"/>
              <a:gd name="connsiteX77" fmla="*/ 1323259 w 5543241"/>
              <a:gd name="connsiteY77" fmla="*/ 511968 h 6860128"/>
              <a:gd name="connsiteX78" fmla="*/ 1349916 w 5543241"/>
              <a:gd name="connsiteY78" fmla="*/ 542962 h 6860128"/>
              <a:gd name="connsiteX79" fmla="*/ 1426360 w 5543241"/>
              <a:gd name="connsiteY79" fmla="*/ 490515 h 6860128"/>
              <a:gd name="connsiteX80" fmla="*/ 1437231 w 5543241"/>
              <a:gd name="connsiteY80" fmla="*/ 475481 h 6860128"/>
              <a:gd name="connsiteX81" fmla="*/ 1481062 w 5543241"/>
              <a:gd name="connsiteY81" fmla="*/ 425000 h 6860128"/>
              <a:gd name="connsiteX82" fmla="*/ 1545305 w 5543241"/>
              <a:gd name="connsiteY82" fmla="*/ 347688 h 6860128"/>
              <a:gd name="connsiteX83" fmla="*/ 1549700 w 5543241"/>
              <a:gd name="connsiteY83" fmla="*/ 340807 h 6860128"/>
              <a:gd name="connsiteX84" fmla="*/ 1577514 w 5543241"/>
              <a:gd name="connsiteY84" fmla="*/ 311143 h 6860128"/>
              <a:gd name="connsiteX85" fmla="*/ 1642797 w 5543241"/>
              <a:gd name="connsiteY85" fmla="*/ 243893 h 6860128"/>
              <a:gd name="connsiteX86" fmla="*/ 1687149 w 5543241"/>
              <a:gd name="connsiteY86" fmla="*/ 202259 h 6860128"/>
              <a:gd name="connsiteX87" fmla="*/ 1703803 w 5543241"/>
              <a:gd name="connsiteY87" fmla="*/ 181558 h 6860128"/>
              <a:gd name="connsiteX88" fmla="*/ 1749021 w 5543241"/>
              <a:gd name="connsiteY88" fmla="*/ 122404 h 6860128"/>
              <a:gd name="connsiteX89" fmla="*/ 1786723 w 5543241"/>
              <a:gd name="connsiteY89" fmla="*/ 98002 h 6860128"/>
              <a:gd name="connsiteX90" fmla="*/ 1847728 w 5543241"/>
              <a:gd name="connsiteY90" fmla="*/ 47463 h 6860128"/>
              <a:gd name="connsiteX91" fmla="*/ 1866984 w 5543241"/>
              <a:gd name="connsiteY91" fmla="*/ 23119 h 6860128"/>
              <a:gd name="connsiteX92" fmla="*/ 1910583 w 5543241"/>
              <a:gd name="connsiteY92" fmla="*/ 1666 h 6860128"/>
              <a:gd name="connsiteX93" fmla="*/ 1958462 w 5543241"/>
              <a:gd name="connsiteY93" fmla="*/ 15544 h 6860128"/>
              <a:gd name="connsiteX94" fmla="*/ 1985640 w 5543241"/>
              <a:gd name="connsiteY94" fmla="*/ 34568 h 6860128"/>
              <a:gd name="connsiteX95" fmla="*/ 2040342 w 5543241"/>
              <a:gd name="connsiteY95" fmla="*/ 95746 h 6860128"/>
              <a:gd name="connsiteX96" fmla="*/ 2044736 w 5543241"/>
              <a:gd name="connsiteY96" fmla="*/ 100026 h 6860128"/>
              <a:gd name="connsiteX97" fmla="*/ 2075846 w 5543241"/>
              <a:gd name="connsiteY97" fmla="*/ 118125 h 6860128"/>
              <a:gd name="connsiteX98" fmla="*/ 2130548 w 5543241"/>
              <a:gd name="connsiteY98" fmla="*/ 136108 h 6860128"/>
              <a:gd name="connsiteX99" fmla="*/ 2163277 w 5543241"/>
              <a:gd name="connsiteY99" fmla="*/ 152472 h 6860128"/>
              <a:gd name="connsiteX100" fmla="*/ 2200053 w 5543241"/>
              <a:gd name="connsiteY100" fmla="*/ 175776 h 6860128"/>
              <a:gd name="connsiteX101" fmla="*/ 2215550 w 5543241"/>
              <a:gd name="connsiteY101" fmla="*/ 184449 h 6860128"/>
              <a:gd name="connsiteX102" fmla="*/ 2273722 w 5543241"/>
              <a:gd name="connsiteY102" fmla="*/ 225678 h 6860128"/>
              <a:gd name="connsiteX103" fmla="*/ 2341955 w 5543241"/>
              <a:gd name="connsiteY103" fmla="*/ 269509 h 6860128"/>
              <a:gd name="connsiteX104" fmla="*/ 2403712 w 5543241"/>
              <a:gd name="connsiteY104" fmla="*/ 293449 h 6860128"/>
              <a:gd name="connsiteX105" fmla="*/ 2407181 w 5543241"/>
              <a:gd name="connsiteY105" fmla="*/ 295646 h 6860128"/>
              <a:gd name="connsiteX106" fmla="*/ 2468707 w 5543241"/>
              <a:gd name="connsiteY106" fmla="*/ 339593 h 6860128"/>
              <a:gd name="connsiteX107" fmla="*/ 2478306 w 5543241"/>
              <a:gd name="connsiteY107" fmla="*/ 352661 h 6860128"/>
              <a:gd name="connsiteX108" fmla="*/ 2490911 w 5543241"/>
              <a:gd name="connsiteY108" fmla="*/ 376196 h 6860128"/>
              <a:gd name="connsiteX109" fmla="*/ 2527919 w 5543241"/>
              <a:gd name="connsiteY109" fmla="*/ 406612 h 6860128"/>
              <a:gd name="connsiteX110" fmla="*/ 2582621 w 5543241"/>
              <a:gd name="connsiteY110" fmla="*/ 457960 h 6860128"/>
              <a:gd name="connsiteX111" fmla="*/ 2591410 w 5543241"/>
              <a:gd name="connsiteY111" fmla="*/ 463280 h 6860128"/>
              <a:gd name="connsiteX112" fmla="*/ 2617258 w 5543241"/>
              <a:gd name="connsiteY112" fmla="*/ 484386 h 6860128"/>
              <a:gd name="connsiteX113" fmla="*/ 2664963 w 5543241"/>
              <a:gd name="connsiteY113" fmla="*/ 535908 h 6860128"/>
              <a:gd name="connsiteX114" fmla="*/ 2672538 w 5543241"/>
              <a:gd name="connsiteY114" fmla="*/ 542789 h 6860128"/>
              <a:gd name="connsiteX115" fmla="*/ 2701682 w 5543241"/>
              <a:gd name="connsiteY115" fmla="*/ 560599 h 6860128"/>
              <a:gd name="connsiteX116" fmla="*/ 2749561 w 5543241"/>
              <a:gd name="connsiteY116" fmla="*/ 602175 h 6860128"/>
              <a:gd name="connsiteX117" fmla="*/ 2772055 w 5543241"/>
              <a:gd name="connsiteY117" fmla="*/ 619522 h 6860128"/>
              <a:gd name="connsiteX118" fmla="*/ 2790732 w 5543241"/>
              <a:gd name="connsiteY118" fmla="*/ 630740 h 6860128"/>
              <a:gd name="connsiteX119" fmla="*/ 2819644 w 5543241"/>
              <a:gd name="connsiteY119" fmla="*/ 647393 h 6860128"/>
              <a:gd name="connsiteX120" fmla="*/ 2846359 w 5543241"/>
              <a:gd name="connsiteY120" fmla="*/ 700014 h 6860128"/>
              <a:gd name="connsiteX121" fmla="*/ 2855033 w 5543241"/>
              <a:gd name="connsiteY121" fmla="*/ 726093 h 6860128"/>
              <a:gd name="connsiteX122" fmla="*/ 2870761 w 5543241"/>
              <a:gd name="connsiteY122" fmla="*/ 738005 h 6860128"/>
              <a:gd name="connsiteX123" fmla="*/ 2905225 w 5543241"/>
              <a:gd name="connsiteY123" fmla="*/ 766281 h 6860128"/>
              <a:gd name="connsiteX124" fmla="*/ 2911238 w 5543241"/>
              <a:gd name="connsiteY124" fmla="*/ 798547 h 6860128"/>
              <a:gd name="connsiteX125" fmla="*/ 2906555 w 5543241"/>
              <a:gd name="connsiteY125" fmla="*/ 831449 h 6860128"/>
              <a:gd name="connsiteX126" fmla="*/ 2914534 w 5543241"/>
              <a:gd name="connsiteY126" fmla="*/ 856487 h 6860128"/>
              <a:gd name="connsiteX127" fmla="*/ 2931477 w 5543241"/>
              <a:gd name="connsiteY127" fmla="*/ 920441 h 6860128"/>
              <a:gd name="connsiteX128" fmla="*/ 2970162 w 5543241"/>
              <a:gd name="connsiteY128" fmla="*/ 987171 h 6860128"/>
              <a:gd name="connsiteX129" fmla="*/ 3003642 w 5543241"/>
              <a:gd name="connsiteY129" fmla="*/ 1014002 h 6860128"/>
              <a:gd name="connsiteX130" fmla="*/ 3021105 w 5543241"/>
              <a:gd name="connsiteY130" fmla="*/ 1029845 h 6860128"/>
              <a:gd name="connsiteX131" fmla="*/ 3063317 w 5543241"/>
              <a:gd name="connsiteY131" fmla="*/ 1101721 h 6860128"/>
              <a:gd name="connsiteX132" fmla="*/ 3079219 w 5543241"/>
              <a:gd name="connsiteY132" fmla="*/ 1116120 h 6860128"/>
              <a:gd name="connsiteX133" fmla="*/ 3147105 w 5543241"/>
              <a:gd name="connsiteY133" fmla="*/ 1135433 h 6860128"/>
              <a:gd name="connsiteX134" fmla="*/ 3193712 w 5543241"/>
              <a:gd name="connsiteY134" fmla="*/ 1137573 h 6860128"/>
              <a:gd name="connsiteX135" fmla="*/ 3240376 w 5543241"/>
              <a:gd name="connsiteY135" fmla="*/ 1152145 h 6860128"/>
              <a:gd name="connsiteX136" fmla="*/ 3285826 w 5543241"/>
              <a:gd name="connsiteY136" fmla="*/ 1171863 h 6860128"/>
              <a:gd name="connsiteX137" fmla="*/ 3313293 w 5543241"/>
              <a:gd name="connsiteY137" fmla="*/ 1166138 h 6860128"/>
              <a:gd name="connsiteX138" fmla="*/ 3384012 w 5543241"/>
              <a:gd name="connsiteY138" fmla="*/ 1211126 h 6860128"/>
              <a:gd name="connsiteX139" fmla="*/ 3417088 w 5543241"/>
              <a:gd name="connsiteY139" fmla="*/ 1226160 h 6860128"/>
              <a:gd name="connsiteX140" fmla="*/ 3472484 w 5543241"/>
              <a:gd name="connsiteY140" fmla="*/ 1243681 h 6860128"/>
              <a:gd name="connsiteX141" fmla="*/ 3517703 w 5543241"/>
              <a:gd name="connsiteY141" fmla="*/ 1276236 h 6860128"/>
              <a:gd name="connsiteX142" fmla="*/ 3542625 w 5543241"/>
              <a:gd name="connsiteY142" fmla="*/ 1302489 h 6860128"/>
              <a:gd name="connsiteX143" fmla="*/ 3555636 w 5543241"/>
              <a:gd name="connsiteY143" fmla="*/ 1354935 h 6860128"/>
              <a:gd name="connsiteX144" fmla="*/ 3559742 w 5543241"/>
              <a:gd name="connsiteY144" fmla="*/ 1399634 h 6860128"/>
              <a:gd name="connsiteX145" fmla="*/ 3563847 w 5543241"/>
              <a:gd name="connsiteY145" fmla="*/ 1444737 h 6860128"/>
              <a:gd name="connsiteX146" fmla="*/ 3596576 w 5543241"/>
              <a:gd name="connsiteY146" fmla="*/ 1475268 h 6860128"/>
              <a:gd name="connsiteX147" fmla="*/ 3610512 w 5543241"/>
              <a:gd name="connsiteY147" fmla="*/ 1484810 h 6860128"/>
              <a:gd name="connsiteX148" fmla="*/ 3661282 w 5543241"/>
              <a:gd name="connsiteY148" fmla="*/ 1535753 h 6860128"/>
              <a:gd name="connsiteX149" fmla="*/ 3668914 w 5543241"/>
              <a:gd name="connsiteY149" fmla="*/ 1538008 h 6860128"/>
              <a:gd name="connsiteX150" fmla="*/ 3740617 w 5543241"/>
              <a:gd name="connsiteY150" fmla="*/ 1597452 h 6860128"/>
              <a:gd name="connsiteX151" fmla="*/ 3843256 w 5543241"/>
              <a:gd name="connsiteY151" fmla="*/ 1776361 h 6860128"/>
              <a:gd name="connsiteX152" fmla="*/ 3858059 w 5543241"/>
              <a:gd name="connsiteY152" fmla="*/ 1791685 h 6860128"/>
              <a:gd name="connsiteX153" fmla="*/ 3898131 w 5543241"/>
              <a:gd name="connsiteY153" fmla="*/ 1826495 h 6860128"/>
              <a:gd name="connsiteX154" fmla="*/ 3935775 w 5543241"/>
              <a:gd name="connsiteY154" fmla="*/ 1902997 h 6860128"/>
              <a:gd name="connsiteX155" fmla="*/ 3954105 w 5543241"/>
              <a:gd name="connsiteY155" fmla="*/ 1917453 h 6860128"/>
              <a:gd name="connsiteX156" fmla="*/ 3977756 w 5543241"/>
              <a:gd name="connsiteY156" fmla="*/ 1951512 h 6860128"/>
              <a:gd name="connsiteX157" fmla="*/ 3977640 w 5543241"/>
              <a:gd name="connsiteY157" fmla="*/ 1974179 h 6860128"/>
              <a:gd name="connsiteX158" fmla="*/ 4026039 w 5543241"/>
              <a:gd name="connsiteY158" fmla="*/ 1995343 h 6860128"/>
              <a:gd name="connsiteX159" fmla="*/ 4158168 w 5543241"/>
              <a:gd name="connsiteY159" fmla="*/ 2070342 h 6860128"/>
              <a:gd name="connsiteX160" fmla="*/ 4173608 w 5543241"/>
              <a:gd name="connsiteY160" fmla="*/ 2083410 h 6860128"/>
              <a:gd name="connsiteX161" fmla="*/ 4189741 w 5543241"/>
              <a:gd name="connsiteY161" fmla="*/ 2089944 h 6860128"/>
              <a:gd name="connsiteX162" fmla="*/ 4278559 w 5543241"/>
              <a:gd name="connsiteY162" fmla="*/ 2100642 h 6860128"/>
              <a:gd name="connsiteX163" fmla="*/ 4289951 w 5543241"/>
              <a:gd name="connsiteY163" fmla="*/ 2105037 h 6860128"/>
              <a:gd name="connsiteX164" fmla="*/ 4333782 w 5543241"/>
              <a:gd name="connsiteY164" fmla="*/ 2134122 h 6860128"/>
              <a:gd name="connsiteX165" fmla="*/ 4360497 w 5543241"/>
              <a:gd name="connsiteY165" fmla="*/ 2142276 h 6860128"/>
              <a:gd name="connsiteX166" fmla="*/ 4387328 w 5543241"/>
              <a:gd name="connsiteY166" fmla="*/ 2150660 h 6860128"/>
              <a:gd name="connsiteX167" fmla="*/ 4414216 w 5543241"/>
              <a:gd name="connsiteY167" fmla="*/ 2176970 h 6860128"/>
              <a:gd name="connsiteX168" fmla="*/ 4484300 w 5543241"/>
              <a:gd name="connsiteY168" fmla="*/ 2239941 h 6860128"/>
              <a:gd name="connsiteX169" fmla="*/ 4536689 w 5543241"/>
              <a:gd name="connsiteY169" fmla="*/ 2291983 h 6860128"/>
              <a:gd name="connsiteX170" fmla="*/ 4548254 w 5543241"/>
              <a:gd name="connsiteY170" fmla="*/ 2296378 h 6860128"/>
              <a:gd name="connsiteX171" fmla="*/ 4600354 w 5543241"/>
              <a:gd name="connsiteY171" fmla="*/ 2334600 h 6860128"/>
              <a:gd name="connsiteX172" fmla="*/ 4630422 w 5543241"/>
              <a:gd name="connsiteY172" fmla="*/ 2357672 h 6860128"/>
              <a:gd name="connsiteX173" fmla="*/ 4644531 w 5543241"/>
              <a:gd name="connsiteY173" fmla="*/ 2365479 h 6860128"/>
              <a:gd name="connsiteX174" fmla="*/ 4687727 w 5543241"/>
              <a:gd name="connsiteY174" fmla="*/ 2495121 h 6860128"/>
              <a:gd name="connsiteX175" fmla="*/ 4697615 w 5543241"/>
              <a:gd name="connsiteY175" fmla="*/ 2580644 h 6860128"/>
              <a:gd name="connsiteX176" fmla="*/ 4698077 w 5543241"/>
              <a:gd name="connsiteY176" fmla="*/ 2600015 h 6860128"/>
              <a:gd name="connsiteX177" fmla="*/ 4679920 w 5543241"/>
              <a:gd name="connsiteY177" fmla="*/ 2605335 h 6860128"/>
              <a:gd name="connsiteX178" fmla="*/ 4632215 w 5543241"/>
              <a:gd name="connsiteY178" fmla="*/ 2571912 h 6860128"/>
              <a:gd name="connsiteX179" fmla="*/ 4564040 w 5543241"/>
              <a:gd name="connsiteY179" fmla="*/ 2511428 h 6860128"/>
              <a:gd name="connsiteX180" fmla="*/ 4574795 w 5543241"/>
              <a:gd name="connsiteY180" fmla="*/ 2592035 h 6860128"/>
              <a:gd name="connsiteX181" fmla="*/ 4605558 w 5543241"/>
              <a:gd name="connsiteY181" fmla="*/ 2679408 h 6860128"/>
              <a:gd name="connsiteX182" fmla="*/ 4588904 w 5543241"/>
              <a:gd name="connsiteY182" fmla="*/ 2694963 h 6860128"/>
              <a:gd name="connsiteX183" fmla="*/ 4542991 w 5543241"/>
              <a:gd name="connsiteY183" fmla="*/ 2652057 h 6860128"/>
              <a:gd name="connsiteX184" fmla="*/ 4528998 w 5543241"/>
              <a:gd name="connsiteY184" fmla="*/ 2637486 h 6860128"/>
              <a:gd name="connsiteX185" fmla="*/ 4521250 w 5543241"/>
              <a:gd name="connsiteY185" fmla="*/ 2643673 h 6860128"/>
              <a:gd name="connsiteX186" fmla="*/ 4561958 w 5543241"/>
              <a:gd name="connsiteY186" fmla="*/ 2709651 h 6860128"/>
              <a:gd name="connsiteX187" fmla="*/ 4568839 w 5543241"/>
              <a:gd name="connsiteY187" fmla="*/ 2714161 h 6860128"/>
              <a:gd name="connsiteX188" fmla="*/ 4588904 w 5543241"/>
              <a:gd name="connsiteY188" fmla="*/ 2731798 h 6860128"/>
              <a:gd name="connsiteX189" fmla="*/ 4627762 w 5543241"/>
              <a:gd name="connsiteY189" fmla="*/ 2761230 h 6860128"/>
              <a:gd name="connsiteX190" fmla="*/ 4639385 w 5543241"/>
              <a:gd name="connsiteY190" fmla="*/ 2771407 h 6860128"/>
              <a:gd name="connsiteX191" fmla="*/ 4660260 w 5543241"/>
              <a:gd name="connsiteY191" fmla="*/ 2807490 h 6860128"/>
              <a:gd name="connsiteX192" fmla="*/ 4671594 w 5543241"/>
              <a:gd name="connsiteY192" fmla="*/ 2862366 h 6860128"/>
              <a:gd name="connsiteX193" fmla="*/ 4677781 w 5543241"/>
              <a:gd name="connsiteY193" fmla="*/ 2883182 h 6860128"/>
              <a:gd name="connsiteX194" fmla="*/ 4735258 w 5543241"/>
              <a:gd name="connsiteY194" fmla="*/ 2982294 h 6860128"/>
              <a:gd name="connsiteX195" fmla="*/ 4770647 w 5543241"/>
              <a:gd name="connsiteY195" fmla="*/ 3018839 h 6860128"/>
              <a:gd name="connsiteX196" fmla="*/ 4784467 w 5543241"/>
              <a:gd name="connsiteY196" fmla="*/ 3035493 h 6860128"/>
              <a:gd name="connsiteX197" fmla="*/ 4823094 w 5543241"/>
              <a:gd name="connsiteY197" fmla="*/ 3091293 h 6860128"/>
              <a:gd name="connsiteX198" fmla="*/ 4824597 w 5543241"/>
              <a:gd name="connsiteY198" fmla="*/ 3092681 h 6860128"/>
              <a:gd name="connsiteX199" fmla="*/ 4875194 w 5543241"/>
              <a:gd name="connsiteY199" fmla="*/ 3153050 h 6860128"/>
              <a:gd name="connsiteX200" fmla="*/ 4909600 w 5543241"/>
              <a:gd name="connsiteY200" fmla="*/ 3207347 h 6860128"/>
              <a:gd name="connsiteX201" fmla="*/ 4934001 w 5543241"/>
              <a:gd name="connsiteY201" fmla="*/ 3230362 h 6860128"/>
              <a:gd name="connsiteX202" fmla="*/ 4950829 w 5543241"/>
              <a:gd name="connsiteY202" fmla="*/ 3259100 h 6860128"/>
              <a:gd name="connsiteX203" fmla="*/ 4991653 w 5543241"/>
              <a:gd name="connsiteY203" fmla="*/ 3329993 h 6860128"/>
              <a:gd name="connsiteX204" fmla="*/ 5027157 w 5543241"/>
              <a:gd name="connsiteY204" fmla="*/ 3380879 h 6860128"/>
              <a:gd name="connsiteX205" fmla="*/ 5037450 w 5543241"/>
              <a:gd name="connsiteY205" fmla="*/ 3429336 h 6860128"/>
              <a:gd name="connsiteX206" fmla="*/ 5097645 w 5543241"/>
              <a:gd name="connsiteY206" fmla="*/ 3534172 h 6860128"/>
              <a:gd name="connsiteX207" fmla="*/ 5104353 w 5543241"/>
              <a:gd name="connsiteY207" fmla="*/ 3550825 h 6860128"/>
              <a:gd name="connsiteX208" fmla="*/ 5116727 w 5543241"/>
              <a:gd name="connsiteY208" fmla="*/ 3597374 h 6860128"/>
              <a:gd name="connsiteX209" fmla="*/ 5256258 w 5543241"/>
              <a:gd name="connsiteY209" fmla="*/ 3836768 h 6860128"/>
              <a:gd name="connsiteX210" fmla="*/ 5286443 w 5543241"/>
              <a:gd name="connsiteY210" fmla="*/ 3949237 h 6860128"/>
              <a:gd name="connsiteX211" fmla="*/ 5303732 w 5543241"/>
              <a:gd name="connsiteY211" fmla="*/ 3998215 h 6860128"/>
              <a:gd name="connsiteX212" fmla="*/ 5322525 w 5543241"/>
              <a:gd name="connsiteY212" fmla="*/ 4062747 h 6860128"/>
              <a:gd name="connsiteX213" fmla="*/ 5334032 w 5543241"/>
              <a:gd name="connsiteY213" fmla="*/ 4125544 h 6860128"/>
              <a:gd name="connsiteX214" fmla="*/ 5339641 w 5543241"/>
              <a:gd name="connsiteY214" fmla="*/ 4176372 h 6860128"/>
              <a:gd name="connsiteX215" fmla="*/ 5342186 w 5543241"/>
              <a:gd name="connsiteY215" fmla="*/ 4187648 h 6860128"/>
              <a:gd name="connsiteX216" fmla="*/ 5405908 w 5543241"/>
              <a:gd name="connsiteY216" fmla="*/ 4329781 h 6860128"/>
              <a:gd name="connsiteX217" fmla="*/ 5406833 w 5543241"/>
              <a:gd name="connsiteY217" fmla="*/ 4340999 h 6860128"/>
              <a:gd name="connsiteX218" fmla="*/ 5415334 w 5543241"/>
              <a:gd name="connsiteY218" fmla="*/ 4391191 h 6860128"/>
              <a:gd name="connsiteX219" fmla="*/ 5438868 w 5543241"/>
              <a:gd name="connsiteY219" fmla="*/ 4478101 h 6860128"/>
              <a:gd name="connsiteX220" fmla="*/ 5438579 w 5543241"/>
              <a:gd name="connsiteY220" fmla="*/ 4480125 h 6860128"/>
              <a:gd name="connsiteX221" fmla="*/ 5445345 w 5543241"/>
              <a:gd name="connsiteY221" fmla="*/ 4513085 h 6860128"/>
              <a:gd name="connsiteX222" fmla="*/ 5457777 w 5543241"/>
              <a:gd name="connsiteY222" fmla="*/ 4560964 h 6860128"/>
              <a:gd name="connsiteX223" fmla="*/ 5459107 w 5543241"/>
              <a:gd name="connsiteY223" fmla="*/ 4572992 h 6860128"/>
              <a:gd name="connsiteX224" fmla="*/ 5475066 w 5543241"/>
              <a:gd name="connsiteY224" fmla="*/ 4638507 h 6860128"/>
              <a:gd name="connsiteX225" fmla="*/ 5475356 w 5543241"/>
              <a:gd name="connsiteY225" fmla="*/ 4652789 h 6860128"/>
              <a:gd name="connsiteX226" fmla="*/ 5486978 w 5543241"/>
              <a:gd name="connsiteY226" fmla="*/ 4729696 h 6860128"/>
              <a:gd name="connsiteX227" fmla="*/ 5497734 w 5543241"/>
              <a:gd name="connsiteY227" fmla="*/ 4787347 h 6860128"/>
              <a:gd name="connsiteX228" fmla="*/ 5501955 w 5543241"/>
              <a:gd name="connsiteY228" fmla="*/ 4803018 h 6860128"/>
              <a:gd name="connsiteX229" fmla="*/ 5521500 w 5543241"/>
              <a:gd name="connsiteY229" fmla="*/ 4879231 h 6860128"/>
              <a:gd name="connsiteX230" fmla="*/ 5526068 w 5543241"/>
              <a:gd name="connsiteY230" fmla="*/ 4926705 h 6860128"/>
              <a:gd name="connsiteX231" fmla="*/ 5538153 w 5543241"/>
              <a:gd name="connsiteY231" fmla="*/ 5015408 h 6860128"/>
              <a:gd name="connsiteX232" fmla="*/ 5537806 w 5543241"/>
              <a:gd name="connsiteY232" fmla="*/ 5029285 h 6860128"/>
              <a:gd name="connsiteX233" fmla="*/ 5529942 w 5543241"/>
              <a:gd name="connsiteY233" fmla="*/ 5108390 h 6860128"/>
              <a:gd name="connsiteX234" fmla="*/ 5532833 w 5543241"/>
              <a:gd name="connsiteY234" fmla="*/ 5118220 h 6860128"/>
              <a:gd name="connsiteX235" fmla="*/ 5543184 w 5543241"/>
              <a:gd name="connsiteY235" fmla="*/ 5176680 h 6860128"/>
              <a:gd name="connsiteX236" fmla="*/ 5539425 w 5543241"/>
              <a:gd name="connsiteY236" fmla="*/ 5188361 h 6860128"/>
              <a:gd name="connsiteX237" fmla="*/ 5537170 w 5543241"/>
              <a:gd name="connsiteY237" fmla="*/ 5199348 h 6860128"/>
              <a:gd name="connsiteX238" fmla="*/ 5519591 w 5543241"/>
              <a:gd name="connsiteY238" fmla="*/ 5258387 h 6860128"/>
              <a:gd name="connsiteX239" fmla="*/ 5523234 w 5543241"/>
              <a:gd name="connsiteY239" fmla="*/ 5277122 h 6860128"/>
              <a:gd name="connsiteX240" fmla="*/ 5534741 w 5543241"/>
              <a:gd name="connsiteY240" fmla="*/ 5310776 h 6860128"/>
              <a:gd name="connsiteX241" fmla="*/ 5528728 w 5543241"/>
              <a:gd name="connsiteY241" fmla="*/ 5337259 h 6860128"/>
              <a:gd name="connsiteX242" fmla="*/ 5525837 w 5543241"/>
              <a:gd name="connsiteY242" fmla="*/ 5383114 h 6860128"/>
              <a:gd name="connsiteX243" fmla="*/ 5520227 w 5543241"/>
              <a:gd name="connsiteY243" fmla="*/ 5440129 h 6860128"/>
              <a:gd name="connsiteX244" fmla="*/ 5517163 w 5543241"/>
              <a:gd name="connsiteY244" fmla="*/ 5463780 h 6860128"/>
              <a:gd name="connsiteX245" fmla="*/ 5518435 w 5543241"/>
              <a:gd name="connsiteY245" fmla="*/ 5541669 h 6860128"/>
              <a:gd name="connsiteX246" fmla="*/ 5510108 w 5543241"/>
              <a:gd name="connsiteY246" fmla="*/ 5573878 h 6860128"/>
              <a:gd name="connsiteX247" fmla="*/ 5502476 w 5543241"/>
              <a:gd name="connsiteY247" fmla="*/ 5590069 h 6860128"/>
              <a:gd name="connsiteX248" fmla="*/ 5502938 w 5543241"/>
              <a:gd name="connsiteY248" fmla="*/ 5621352 h 6860128"/>
              <a:gd name="connsiteX249" fmla="*/ 5495537 w 5543241"/>
              <a:gd name="connsiteY249" fmla="*/ 5651132 h 6860128"/>
              <a:gd name="connsiteX250" fmla="*/ 5486111 w 5543241"/>
              <a:gd name="connsiteY250" fmla="*/ 5728038 h 6860128"/>
              <a:gd name="connsiteX251" fmla="*/ 5491026 w 5543241"/>
              <a:gd name="connsiteY251" fmla="*/ 5767822 h 6860128"/>
              <a:gd name="connsiteX252" fmla="*/ 5499064 w 5543241"/>
              <a:gd name="connsiteY252" fmla="*/ 5846868 h 6860128"/>
              <a:gd name="connsiteX253" fmla="*/ 5496924 w 5543241"/>
              <a:gd name="connsiteY253" fmla="*/ 5890988 h 6860128"/>
              <a:gd name="connsiteX254" fmla="*/ 5490853 w 5543241"/>
              <a:gd name="connsiteY254" fmla="*/ 5924642 h 6860128"/>
              <a:gd name="connsiteX255" fmla="*/ 5489233 w 5543241"/>
              <a:gd name="connsiteY255" fmla="*/ 5947483 h 6860128"/>
              <a:gd name="connsiteX256" fmla="*/ 5490274 w 5543241"/>
              <a:gd name="connsiteY256" fmla="*/ 5981021 h 6860128"/>
              <a:gd name="connsiteX257" fmla="*/ 5478305 w 5543241"/>
              <a:gd name="connsiteY257" fmla="*/ 5995246 h 6860128"/>
              <a:gd name="connsiteX258" fmla="*/ 5463501 w 5543241"/>
              <a:gd name="connsiteY258" fmla="*/ 5984028 h 6860128"/>
              <a:gd name="connsiteX259" fmla="*/ 5443436 w 5543241"/>
              <a:gd name="connsiteY259" fmla="*/ 5959164 h 6860128"/>
              <a:gd name="connsiteX260" fmla="*/ 5438695 w 5543241"/>
              <a:gd name="connsiteY260" fmla="*/ 5962633 h 6860128"/>
              <a:gd name="connsiteX261" fmla="*/ 5447600 w 5543241"/>
              <a:gd name="connsiteY261" fmla="*/ 5998658 h 6860128"/>
              <a:gd name="connsiteX262" fmla="*/ 5425106 w 5543241"/>
              <a:gd name="connsiteY262" fmla="*/ 5996402 h 6860128"/>
              <a:gd name="connsiteX263" fmla="*/ 5403075 w 5543241"/>
              <a:gd name="connsiteY263" fmla="*/ 6008199 h 6860128"/>
              <a:gd name="connsiteX264" fmla="*/ 5403537 w 5543241"/>
              <a:gd name="connsiteY264" fmla="*/ 6029015 h 6860128"/>
              <a:gd name="connsiteX265" fmla="*/ 5423603 w 5543241"/>
              <a:gd name="connsiteY265" fmla="*/ 6030403 h 6860128"/>
              <a:gd name="connsiteX266" fmla="*/ 5464427 w 5543241"/>
              <a:gd name="connsiteY266" fmla="*/ 6033930 h 6860128"/>
              <a:gd name="connsiteX267" fmla="*/ 5482988 w 5543241"/>
              <a:gd name="connsiteY267" fmla="*/ 6070996 h 6860128"/>
              <a:gd name="connsiteX268" fmla="*/ 5474430 w 5543241"/>
              <a:gd name="connsiteY268" fmla="*/ 6120494 h 6860128"/>
              <a:gd name="connsiteX269" fmla="*/ 5469747 w 5543241"/>
              <a:gd name="connsiteY269" fmla="*/ 6138073 h 6860128"/>
              <a:gd name="connsiteX270" fmla="*/ 5460090 w 5543241"/>
              <a:gd name="connsiteY270" fmla="*/ 6127953 h 6860128"/>
              <a:gd name="connsiteX271" fmla="*/ 5434763 w 5543241"/>
              <a:gd name="connsiteY271" fmla="*/ 6113959 h 6860128"/>
              <a:gd name="connsiteX272" fmla="*/ 5424990 w 5543241"/>
              <a:gd name="connsiteY272" fmla="*/ 6140906 h 6860128"/>
              <a:gd name="connsiteX273" fmla="*/ 5424586 w 5543241"/>
              <a:gd name="connsiteY273" fmla="*/ 6173461 h 6860128"/>
              <a:gd name="connsiteX274" fmla="*/ 5449392 w 5543241"/>
              <a:gd name="connsiteY274" fmla="*/ 6218853 h 6860128"/>
              <a:gd name="connsiteX275" fmla="*/ 5468532 w 5543241"/>
              <a:gd name="connsiteY275" fmla="*/ 6226371 h 6860128"/>
              <a:gd name="connsiteX276" fmla="*/ 5472696 w 5543241"/>
              <a:gd name="connsiteY276" fmla="*/ 6240943 h 6860128"/>
              <a:gd name="connsiteX277" fmla="*/ 5446443 w 5543241"/>
              <a:gd name="connsiteY277" fmla="*/ 6277257 h 6860128"/>
              <a:gd name="connsiteX278" fmla="*/ 5405966 w 5543241"/>
              <a:gd name="connsiteY278" fmla="*/ 6294719 h 6860128"/>
              <a:gd name="connsiteX279" fmla="*/ 5329406 w 5543241"/>
              <a:gd name="connsiteY279" fmla="*/ 6241001 h 6860128"/>
              <a:gd name="connsiteX280" fmla="*/ 5284766 w 5543241"/>
              <a:gd name="connsiteY280" fmla="*/ 6228626 h 6860128"/>
              <a:gd name="connsiteX281" fmla="*/ 5202539 w 5543241"/>
              <a:gd name="connsiteY281" fmla="*/ 6276274 h 6860128"/>
              <a:gd name="connsiteX282" fmla="*/ 5167324 w 5543241"/>
              <a:gd name="connsiteY282" fmla="*/ 6299519 h 6860128"/>
              <a:gd name="connsiteX283" fmla="*/ 5157609 w 5543241"/>
              <a:gd name="connsiteY283" fmla="*/ 6299924 h 6860128"/>
              <a:gd name="connsiteX284" fmla="*/ 5079604 w 5543241"/>
              <a:gd name="connsiteY284" fmla="*/ 6377467 h 6860128"/>
              <a:gd name="connsiteX285" fmla="*/ 5050634 w 5543241"/>
              <a:gd name="connsiteY285" fmla="*/ 6389610 h 6860128"/>
              <a:gd name="connsiteX286" fmla="*/ 5035137 w 5543241"/>
              <a:gd name="connsiteY286" fmla="*/ 6373246 h 6860128"/>
              <a:gd name="connsiteX287" fmla="*/ 5007844 w 5543241"/>
              <a:gd name="connsiteY287" fmla="*/ 6364630 h 6860128"/>
              <a:gd name="connsiteX288" fmla="*/ 4944641 w 5543241"/>
              <a:gd name="connsiteY288" fmla="*/ 6396260 h 6860128"/>
              <a:gd name="connsiteX289" fmla="*/ 4916423 w 5543241"/>
              <a:gd name="connsiteY289" fmla="*/ 6393368 h 6860128"/>
              <a:gd name="connsiteX290" fmla="*/ 4879993 w 5543241"/>
              <a:gd name="connsiteY290" fmla="*/ 6396722 h 6860128"/>
              <a:gd name="connsiteX291" fmla="*/ 4838360 w 5543241"/>
              <a:gd name="connsiteY291" fmla="*/ 6456108 h 6860128"/>
              <a:gd name="connsiteX292" fmla="*/ 4811703 w 5543241"/>
              <a:gd name="connsiteY292" fmla="*/ 6491844 h 6860128"/>
              <a:gd name="connsiteX293" fmla="*/ 4795049 w 5543241"/>
              <a:gd name="connsiteY293" fmla="*/ 6500922 h 6860128"/>
              <a:gd name="connsiteX294" fmla="*/ 4733119 w 5543241"/>
              <a:gd name="connsiteY294" fmla="*/ 6506647 h 6860128"/>
              <a:gd name="connsiteX295" fmla="*/ 4674600 w 5543241"/>
              <a:gd name="connsiteY295" fmla="*/ 6510405 h 6860128"/>
              <a:gd name="connsiteX296" fmla="*/ 4561148 w 5543241"/>
              <a:gd name="connsiteY296" fmla="*/ 6610673 h 6860128"/>
              <a:gd name="connsiteX297" fmla="*/ 4548022 w 5543241"/>
              <a:gd name="connsiteY297" fmla="*/ 6626228 h 6860128"/>
              <a:gd name="connsiteX298" fmla="*/ 4476378 w 5543241"/>
              <a:gd name="connsiteY298" fmla="*/ 6637909 h 6860128"/>
              <a:gd name="connsiteX299" fmla="*/ 4448564 w 5543241"/>
              <a:gd name="connsiteY299" fmla="*/ 6610442 h 6860128"/>
              <a:gd name="connsiteX300" fmla="*/ 4445615 w 5543241"/>
              <a:gd name="connsiteY300" fmla="*/ 6604544 h 6860128"/>
              <a:gd name="connsiteX301" fmla="*/ 4402882 w 5543241"/>
              <a:gd name="connsiteY301" fmla="*/ 6637793 h 6860128"/>
              <a:gd name="connsiteX302" fmla="*/ 4373623 w 5543241"/>
              <a:gd name="connsiteY302" fmla="*/ 6654678 h 6860128"/>
              <a:gd name="connsiteX303" fmla="*/ 4270059 w 5543241"/>
              <a:gd name="connsiteY303" fmla="*/ 6678213 h 6860128"/>
              <a:gd name="connsiteX304" fmla="*/ 4235654 w 5543241"/>
              <a:gd name="connsiteY304" fmla="*/ 6688100 h 6860128"/>
              <a:gd name="connsiteX305" fmla="*/ 4144811 w 5543241"/>
              <a:gd name="connsiteY305" fmla="*/ 6707241 h 6860128"/>
              <a:gd name="connsiteX306" fmla="*/ 4009733 w 5543241"/>
              <a:gd name="connsiteY306" fmla="*/ 6724877 h 6860128"/>
              <a:gd name="connsiteX307" fmla="*/ 3916924 w 5543241"/>
              <a:gd name="connsiteY307" fmla="*/ 6733088 h 6860128"/>
              <a:gd name="connsiteX308" fmla="*/ 3885410 w 5543241"/>
              <a:gd name="connsiteY308" fmla="*/ 6727479 h 6860128"/>
              <a:gd name="connsiteX309" fmla="*/ 3873671 w 5543241"/>
              <a:gd name="connsiteY309" fmla="*/ 6716897 h 6860128"/>
              <a:gd name="connsiteX310" fmla="*/ 3815326 w 5543241"/>
              <a:gd name="connsiteY310" fmla="*/ 6763388 h 6860128"/>
              <a:gd name="connsiteX311" fmla="*/ 3798095 w 5543241"/>
              <a:gd name="connsiteY311" fmla="*/ 6758704 h 6860128"/>
              <a:gd name="connsiteX312" fmla="*/ 3764672 w 5543241"/>
              <a:gd name="connsiteY312" fmla="*/ 6748470 h 6860128"/>
              <a:gd name="connsiteX313" fmla="*/ 3744318 w 5543241"/>
              <a:gd name="connsiteY313" fmla="*/ 6742687 h 6860128"/>
              <a:gd name="connsiteX314" fmla="*/ 3727491 w 5543241"/>
              <a:gd name="connsiteY314" fmla="*/ 6731237 h 6860128"/>
              <a:gd name="connsiteX315" fmla="*/ 3693201 w 5543241"/>
              <a:gd name="connsiteY315" fmla="*/ 6711172 h 6860128"/>
              <a:gd name="connsiteX316" fmla="*/ 3674061 w 5543241"/>
              <a:gd name="connsiteY316" fmla="*/ 6721985 h 6860128"/>
              <a:gd name="connsiteX317" fmla="*/ 3591834 w 5543241"/>
              <a:gd name="connsiteY317" fmla="*/ 6712618 h 6860128"/>
              <a:gd name="connsiteX318" fmla="*/ 3567143 w 5543241"/>
              <a:gd name="connsiteY318" fmla="*/ 6717418 h 6860128"/>
              <a:gd name="connsiteX319" fmla="*/ 3477168 w 5543241"/>
              <a:gd name="connsiteY319" fmla="*/ 6809185 h 6860128"/>
              <a:gd name="connsiteX320" fmla="*/ 3428942 w 5543241"/>
              <a:gd name="connsiteY320" fmla="*/ 6860129 h 6860128"/>
              <a:gd name="connsiteX321" fmla="*/ 3403731 w 5543241"/>
              <a:gd name="connsiteY321" fmla="*/ 6796464 h 6860128"/>
              <a:gd name="connsiteX322" fmla="*/ 3398931 w 5543241"/>
              <a:gd name="connsiteY322" fmla="*/ 6746908 h 6860128"/>
              <a:gd name="connsiteX323" fmla="*/ 3388465 w 5543241"/>
              <a:gd name="connsiteY323" fmla="*/ 6738871 h 6860128"/>
              <a:gd name="connsiteX324" fmla="*/ 3377189 w 5543241"/>
              <a:gd name="connsiteY324" fmla="*/ 6748932 h 6860128"/>
              <a:gd name="connsiteX325" fmla="*/ 3357413 w 5543241"/>
              <a:gd name="connsiteY325" fmla="*/ 6770616 h 6860128"/>
              <a:gd name="connsiteX326" fmla="*/ 3330987 w 5543241"/>
              <a:gd name="connsiteY326" fmla="*/ 6751650 h 6860128"/>
              <a:gd name="connsiteX327" fmla="*/ 3301901 w 5543241"/>
              <a:gd name="connsiteY327" fmla="*/ 6731237 h 6860128"/>
              <a:gd name="connsiteX328" fmla="*/ 3232859 w 5543241"/>
              <a:gd name="connsiteY328" fmla="*/ 6726092 h 6860128"/>
              <a:gd name="connsiteX329" fmla="*/ 3223202 w 5543241"/>
              <a:gd name="connsiteY329" fmla="*/ 6728462 h 6860128"/>
              <a:gd name="connsiteX330" fmla="*/ 3160983 w 5543241"/>
              <a:gd name="connsiteY330" fmla="*/ 6734360 h 6860128"/>
              <a:gd name="connsiteX331" fmla="*/ 3155258 w 5543241"/>
              <a:gd name="connsiteY331" fmla="*/ 6732163 h 6860128"/>
              <a:gd name="connsiteX332" fmla="*/ 3143288 w 5543241"/>
              <a:gd name="connsiteY332" fmla="*/ 6719557 h 6860128"/>
              <a:gd name="connsiteX333" fmla="*/ 3105760 w 5543241"/>
              <a:gd name="connsiteY333" fmla="*/ 6689257 h 6860128"/>
              <a:gd name="connsiteX334" fmla="*/ 3095641 w 5543241"/>
              <a:gd name="connsiteY334" fmla="*/ 6680699 h 6860128"/>
              <a:gd name="connsiteX335" fmla="*/ 3030820 w 5543241"/>
              <a:gd name="connsiteY335" fmla="*/ 6617439 h 6860128"/>
              <a:gd name="connsiteX336" fmla="*/ 2963570 w 5543241"/>
              <a:gd name="connsiteY336" fmla="*/ 6584478 h 6860128"/>
              <a:gd name="connsiteX337" fmla="*/ 2945124 w 5543241"/>
              <a:gd name="connsiteY337" fmla="*/ 6572856 h 6860128"/>
              <a:gd name="connsiteX338" fmla="*/ 2900194 w 5543241"/>
              <a:gd name="connsiteY338" fmla="*/ 6520987 h 6860128"/>
              <a:gd name="connsiteX339" fmla="*/ 2815365 w 5543241"/>
              <a:gd name="connsiteY339" fmla="*/ 6478197 h 6860128"/>
              <a:gd name="connsiteX340" fmla="*/ 2782405 w 5543241"/>
              <a:gd name="connsiteY340" fmla="*/ 6465649 h 6860128"/>
              <a:gd name="connsiteX341" fmla="*/ 2701104 w 5543241"/>
              <a:gd name="connsiteY341" fmla="*/ 6411120 h 6860128"/>
              <a:gd name="connsiteX342" fmla="*/ 2694859 w 5543241"/>
              <a:gd name="connsiteY342" fmla="*/ 6402910 h 6860128"/>
              <a:gd name="connsiteX343" fmla="*/ 2663402 w 5543241"/>
              <a:gd name="connsiteY343" fmla="*/ 6348901 h 6860128"/>
              <a:gd name="connsiteX344" fmla="*/ 2668895 w 5543241"/>
              <a:gd name="connsiteY344" fmla="*/ 6317965 h 6860128"/>
              <a:gd name="connsiteX345" fmla="*/ 2678957 w 5543241"/>
              <a:gd name="connsiteY345" fmla="*/ 6301774 h 6860128"/>
              <a:gd name="connsiteX346" fmla="*/ 2676875 w 5543241"/>
              <a:gd name="connsiteY346" fmla="*/ 6265287 h 6860128"/>
              <a:gd name="connsiteX347" fmla="*/ 2666409 w 5543241"/>
              <a:gd name="connsiteY347" fmla="*/ 6232038 h 6860128"/>
              <a:gd name="connsiteX348" fmla="*/ 2653341 w 5543241"/>
              <a:gd name="connsiteY348" fmla="*/ 6224347 h 6860128"/>
              <a:gd name="connsiteX349" fmla="*/ 2643684 w 5543241"/>
              <a:gd name="connsiteY349" fmla="*/ 6235218 h 6860128"/>
              <a:gd name="connsiteX350" fmla="*/ 2645130 w 5543241"/>
              <a:gd name="connsiteY350" fmla="*/ 6272283 h 6860128"/>
              <a:gd name="connsiteX351" fmla="*/ 2643626 w 5543241"/>
              <a:gd name="connsiteY351" fmla="*/ 6288706 h 6860128"/>
              <a:gd name="connsiteX352" fmla="*/ 2601414 w 5543241"/>
              <a:gd name="connsiteY352" fmla="*/ 6352891 h 6860128"/>
              <a:gd name="connsiteX353" fmla="*/ 2566083 w 5543241"/>
              <a:gd name="connsiteY353" fmla="*/ 6363936 h 6860128"/>
              <a:gd name="connsiteX354" fmla="*/ 2501667 w 5543241"/>
              <a:gd name="connsiteY354" fmla="*/ 6309581 h 6860128"/>
              <a:gd name="connsiteX355" fmla="*/ 2478652 w 5543241"/>
              <a:gd name="connsiteY355" fmla="*/ 6320625 h 6860128"/>
              <a:gd name="connsiteX356" fmla="*/ 2442628 w 5543241"/>
              <a:gd name="connsiteY356" fmla="*/ 6321261 h 6860128"/>
              <a:gd name="connsiteX357" fmla="*/ 2407875 w 5543241"/>
              <a:gd name="connsiteY357" fmla="*/ 6316346 h 6860128"/>
              <a:gd name="connsiteX358" fmla="*/ 2382606 w 5543241"/>
              <a:gd name="connsiteY358" fmla="*/ 6307730 h 6860128"/>
              <a:gd name="connsiteX359" fmla="*/ 2321774 w 5543241"/>
              <a:gd name="connsiteY359" fmla="*/ 6276100 h 6860128"/>
              <a:gd name="connsiteX360" fmla="*/ 2295522 w 5543241"/>
              <a:gd name="connsiteY360" fmla="*/ 6237416 h 6860128"/>
              <a:gd name="connsiteX361" fmla="*/ 2222142 w 5543241"/>
              <a:gd name="connsiteY361" fmla="*/ 6191387 h 6860128"/>
              <a:gd name="connsiteX362" fmla="*/ 2197393 w 5543241"/>
              <a:gd name="connsiteY362" fmla="*/ 6211799 h 6860128"/>
              <a:gd name="connsiteX363" fmla="*/ 2162872 w 5543241"/>
              <a:gd name="connsiteY363" fmla="*/ 6191966 h 6860128"/>
              <a:gd name="connsiteX364" fmla="*/ 2130895 w 5543241"/>
              <a:gd name="connsiteY364" fmla="*/ 6136395 h 6860128"/>
              <a:gd name="connsiteX365" fmla="*/ 2109789 w 5543241"/>
              <a:gd name="connsiteY365" fmla="*/ 6120725 h 6860128"/>
              <a:gd name="connsiteX366" fmla="*/ 2096316 w 5543241"/>
              <a:gd name="connsiteY366" fmla="*/ 6116388 h 6860128"/>
              <a:gd name="connsiteX367" fmla="*/ 2059366 w 5543241"/>
              <a:gd name="connsiteY367" fmla="*/ 6039886 h 6860128"/>
              <a:gd name="connsiteX368" fmla="*/ 2052658 w 5543241"/>
              <a:gd name="connsiteY368" fmla="*/ 6023927 h 6860128"/>
              <a:gd name="connsiteX369" fmla="*/ 2032246 w 5543241"/>
              <a:gd name="connsiteY369" fmla="*/ 5987093 h 6860128"/>
              <a:gd name="connsiteX370" fmla="*/ 2020797 w 5543241"/>
              <a:gd name="connsiteY370" fmla="*/ 5964021 h 6860128"/>
              <a:gd name="connsiteX371" fmla="*/ 2002929 w 5543241"/>
              <a:gd name="connsiteY371" fmla="*/ 5932853 h 6860128"/>
              <a:gd name="connsiteX372" fmla="*/ 1974480 w 5543241"/>
              <a:gd name="connsiteY372" fmla="*/ 5888617 h 6860128"/>
              <a:gd name="connsiteX373" fmla="*/ 1952564 w 5543241"/>
              <a:gd name="connsiteY373" fmla="*/ 5871096 h 6860128"/>
              <a:gd name="connsiteX374" fmla="*/ 1937472 w 5543241"/>
              <a:gd name="connsiteY374" fmla="*/ 5857507 h 6860128"/>
              <a:gd name="connsiteX375" fmla="*/ 1914689 w 5543241"/>
              <a:gd name="connsiteY375" fmla="*/ 5835592 h 6860128"/>
              <a:gd name="connsiteX376" fmla="*/ 1734796 w 5543241"/>
              <a:gd name="connsiteY376" fmla="*/ 5525594 h 6860128"/>
              <a:gd name="connsiteX377" fmla="*/ 1707677 w 5543241"/>
              <a:gd name="connsiteY377" fmla="*/ 5503679 h 6860128"/>
              <a:gd name="connsiteX378" fmla="*/ 1696690 w 5543241"/>
              <a:gd name="connsiteY378" fmla="*/ 5484134 h 6860128"/>
              <a:gd name="connsiteX379" fmla="*/ 1683795 w 5543241"/>
              <a:gd name="connsiteY379" fmla="*/ 5457708 h 6860128"/>
              <a:gd name="connsiteX380" fmla="*/ 1652628 w 5543241"/>
              <a:gd name="connsiteY380" fmla="*/ 5412721 h 6860128"/>
              <a:gd name="connsiteX381" fmla="*/ 1626028 w 5543241"/>
              <a:gd name="connsiteY381" fmla="*/ 5336277 h 6860128"/>
              <a:gd name="connsiteX382" fmla="*/ 1609664 w 5543241"/>
              <a:gd name="connsiteY382" fmla="*/ 5301871 h 6860128"/>
              <a:gd name="connsiteX383" fmla="*/ 1596307 w 5543241"/>
              <a:gd name="connsiteY383" fmla="*/ 5255669 h 6860128"/>
              <a:gd name="connsiteX384" fmla="*/ 1535417 w 5543241"/>
              <a:gd name="connsiteY384" fmla="*/ 5175004 h 6860128"/>
              <a:gd name="connsiteX385" fmla="*/ 1505985 w 5543241"/>
              <a:gd name="connsiteY385" fmla="*/ 5098155 h 6860128"/>
              <a:gd name="connsiteX386" fmla="*/ 1494593 w 5543241"/>
              <a:gd name="connsiteY386" fmla="*/ 5086821 h 6860128"/>
              <a:gd name="connsiteX387" fmla="*/ 1465738 w 5543241"/>
              <a:gd name="connsiteY387" fmla="*/ 5059296 h 6860128"/>
              <a:gd name="connsiteX388" fmla="*/ 1234787 w 5543241"/>
              <a:gd name="connsiteY388" fmla="*/ 4658514 h 6860128"/>
              <a:gd name="connsiteX389" fmla="*/ 1196970 w 5543241"/>
              <a:gd name="connsiteY389" fmla="*/ 4637813 h 6860128"/>
              <a:gd name="connsiteX390" fmla="*/ 1153717 w 5543241"/>
              <a:gd name="connsiteY390" fmla="*/ 4635326 h 6860128"/>
              <a:gd name="connsiteX391" fmla="*/ 1141863 w 5543241"/>
              <a:gd name="connsiteY391" fmla="*/ 4650939 h 6860128"/>
              <a:gd name="connsiteX392" fmla="*/ 1144812 w 5543241"/>
              <a:gd name="connsiteY392" fmla="*/ 4672623 h 6860128"/>
              <a:gd name="connsiteX393" fmla="*/ 1126539 w 5543241"/>
              <a:gd name="connsiteY393" fmla="*/ 4723047 h 6860128"/>
              <a:gd name="connsiteX394" fmla="*/ 1076348 w 5543241"/>
              <a:gd name="connsiteY394" fmla="*/ 4691590 h 6860128"/>
              <a:gd name="connsiteX395" fmla="*/ 1044370 w 5543241"/>
              <a:gd name="connsiteY395" fmla="*/ 4648684 h 6860128"/>
              <a:gd name="connsiteX396" fmla="*/ 1018292 w 5543241"/>
              <a:gd name="connsiteY396" fmla="*/ 4621044 h 6860128"/>
              <a:gd name="connsiteX397" fmla="*/ 978393 w 5543241"/>
              <a:gd name="connsiteY397" fmla="*/ 4587910 h 6860128"/>
              <a:gd name="connsiteX398" fmla="*/ 963300 w 5543241"/>
              <a:gd name="connsiteY398" fmla="*/ 4572471 h 6860128"/>
              <a:gd name="connsiteX399" fmla="*/ 918486 w 5543241"/>
              <a:gd name="connsiteY399" fmla="*/ 4515109 h 6860128"/>
              <a:gd name="connsiteX400" fmla="*/ 914670 w 5543241"/>
              <a:gd name="connsiteY400" fmla="*/ 4508228 h 6860128"/>
              <a:gd name="connsiteX401" fmla="*/ 888475 w 5543241"/>
              <a:gd name="connsiteY401" fmla="*/ 4491921 h 6860128"/>
              <a:gd name="connsiteX402" fmla="*/ 868352 w 5543241"/>
              <a:gd name="connsiteY402" fmla="*/ 4491748 h 6860128"/>
              <a:gd name="connsiteX403" fmla="*/ 837879 w 5543241"/>
              <a:gd name="connsiteY403" fmla="*/ 4462836 h 6860128"/>
              <a:gd name="connsiteX404" fmla="*/ 817698 w 5543241"/>
              <a:gd name="connsiteY404" fmla="*/ 4436005 h 6860128"/>
              <a:gd name="connsiteX405" fmla="*/ 770687 w 5543241"/>
              <a:gd name="connsiteY405" fmla="*/ 4393909 h 6860128"/>
              <a:gd name="connsiteX406" fmla="*/ 748193 w 5543241"/>
              <a:gd name="connsiteY406" fmla="*/ 4364476 h 6860128"/>
              <a:gd name="connsiteX407" fmla="*/ 722634 w 5543241"/>
              <a:gd name="connsiteY407" fmla="*/ 4339958 h 6860128"/>
              <a:gd name="connsiteX408" fmla="*/ 697885 w 5543241"/>
              <a:gd name="connsiteY408" fmla="*/ 4298961 h 6860128"/>
              <a:gd name="connsiteX409" fmla="*/ 682967 w 5543241"/>
              <a:gd name="connsiteY409" fmla="*/ 4286239 h 6860128"/>
              <a:gd name="connsiteX410" fmla="*/ 647347 w 5543241"/>
              <a:gd name="connsiteY410" fmla="*/ 4254378 h 6860128"/>
              <a:gd name="connsiteX411" fmla="*/ 611669 w 5543241"/>
              <a:gd name="connsiteY411" fmla="*/ 4188689 h 6860128"/>
              <a:gd name="connsiteX412" fmla="*/ 593396 w 5543241"/>
              <a:gd name="connsiteY412" fmla="*/ 4170185 h 6860128"/>
              <a:gd name="connsiteX413" fmla="*/ 553439 w 5543241"/>
              <a:gd name="connsiteY413" fmla="*/ 4113691 h 6860128"/>
              <a:gd name="connsiteX414" fmla="*/ 548351 w 5543241"/>
              <a:gd name="connsiteY414" fmla="*/ 4083217 h 6860128"/>
              <a:gd name="connsiteX415" fmla="*/ 560841 w 5543241"/>
              <a:gd name="connsiteY415" fmla="*/ 4054478 h 6860128"/>
              <a:gd name="connsiteX416" fmla="*/ 585937 w 5543241"/>
              <a:gd name="connsiteY416" fmla="*/ 4022038 h 6860128"/>
              <a:gd name="connsiteX417" fmla="*/ 613288 w 5543241"/>
              <a:gd name="connsiteY417" fmla="*/ 3978265 h 6860128"/>
              <a:gd name="connsiteX418" fmla="*/ 652782 w 5543241"/>
              <a:gd name="connsiteY418" fmla="*/ 3955077 h 6860128"/>
              <a:gd name="connsiteX419" fmla="*/ 730383 w 5543241"/>
              <a:gd name="connsiteY419" fmla="*/ 3942934 h 6860128"/>
              <a:gd name="connsiteX420" fmla="*/ 756693 w 5543241"/>
              <a:gd name="connsiteY420" fmla="*/ 3938829 h 6860128"/>
              <a:gd name="connsiteX421" fmla="*/ 822035 w 5543241"/>
              <a:gd name="connsiteY421" fmla="*/ 3887654 h 6860128"/>
              <a:gd name="connsiteX422" fmla="*/ 858349 w 5543241"/>
              <a:gd name="connsiteY422" fmla="*/ 3841221 h 6860128"/>
              <a:gd name="connsiteX423" fmla="*/ 870203 w 5543241"/>
              <a:gd name="connsiteY423" fmla="*/ 3830003 h 6860128"/>
              <a:gd name="connsiteX424" fmla="*/ 900792 w 5543241"/>
              <a:gd name="connsiteY424" fmla="*/ 3800975 h 6860128"/>
              <a:gd name="connsiteX425" fmla="*/ 902527 w 5543241"/>
              <a:gd name="connsiteY425" fmla="*/ 3797679 h 6860128"/>
              <a:gd name="connsiteX426" fmla="*/ 944218 w 5543241"/>
              <a:gd name="connsiteY426" fmla="*/ 3773624 h 6860128"/>
              <a:gd name="connsiteX427" fmla="*/ 953123 w 5543241"/>
              <a:gd name="connsiteY427" fmla="*/ 3767841 h 6860128"/>
              <a:gd name="connsiteX428" fmla="*/ 1000366 w 5543241"/>
              <a:gd name="connsiteY428" fmla="*/ 3754368 h 6860128"/>
              <a:gd name="connsiteX429" fmla="*/ 1020662 w 5543241"/>
              <a:gd name="connsiteY429" fmla="*/ 3687870 h 6860128"/>
              <a:gd name="connsiteX430" fmla="*/ 1038761 w 5543241"/>
              <a:gd name="connsiteY430" fmla="*/ 3626055 h 6860128"/>
              <a:gd name="connsiteX431" fmla="*/ 1074902 w 5543241"/>
              <a:gd name="connsiteY431" fmla="*/ 3605354 h 6860128"/>
              <a:gd name="connsiteX432" fmla="*/ 1085368 w 5543241"/>
              <a:gd name="connsiteY432" fmla="*/ 3568751 h 6860128"/>
              <a:gd name="connsiteX433" fmla="*/ 1022050 w 5543241"/>
              <a:gd name="connsiteY433" fmla="*/ 3458537 h 6860128"/>
              <a:gd name="connsiteX434" fmla="*/ 1009155 w 5543241"/>
              <a:gd name="connsiteY434" fmla="*/ 3417829 h 6860128"/>
              <a:gd name="connsiteX435" fmla="*/ 1014417 w 5543241"/>
              <a:gd name="connsiteY435" fmla="*/ 3415747 h 6860128"/>
              <a:gd name="connsiteX436" fmla="*/ 988917 w 5543241"/>
              <a:gd name="connsiteY436" fmla="*/ 3391345 h 6860128"/>
              <a:gd name="connsiteX437" fmla="*/ 967869 w 5543241"/>
              <a:gd name="connsiteY437" fmla="*/ 3350463 h 6860128"/>
              <a:gd name="connsiteX438" fmla="*/ 939824 w 5543241"/>
              <a:gd name="connsiteY438" fmla="*/ 3316405 h 6860128"/>
              <a:gd name="connsiteX439" fmla="*/ 868005 w 5543241"/>
              <a:gd name="connsiteY439" fmla="*/ 3189653 h 6860128"/>
              <a:gd name="connsiteX440" fmla="*/ 787398 w 5543241"/>
              <a:gd name="connsiteY440" fmla="*/ 3103263 h 6860128"/>
              <a:gd name="connsiteX441" fmla="*/ 776180 w 5543241"/>
              <a:gd name="connsiteY441" fmla="*/ 3098868 h 6860128"/>
              <a:gd name="connsiteX442" fmla="*/ 766350 w 5543241"/>
              <a:gd name="connsiteY442" fmla="*/ 3092912 h 6860128"/>
              <a:gd name="connsiteX443" fmla="*/ 713093 w 5543241"/>
              <a:gd name="connsiteY443" fmla="*/ 3041680 h 6860128"/>
              <a:gd name="connsiteX444" fmla="*/ 709797 w 5543241"/>
              <a:gd name="connsiteY444" fmla="*/ 3039309 h 6860128"/>
              <a:gd name="connsiteX445" fmla="*/ 662844 w 5543241"/>
              <a:gd name="connsiteY445" fmla="*/ 2992934 h 6860128"/>
              <a:gd name="connsiteX446" fmla="*/ 615196 w 5543241"/>
              <a:gd name="connsiteY446" fmla="*/ 2960552 h 6860128"/>
              <a:gd name="connsiteX447" fmla="*/ 584838 w 5543241"/>
              <a:gd name="connsiteY447" fmla="*/ 2931929 h 6860128"/>
              <a:gd name="connsiteX448" fmla="*/ 574661 w 5543241"/>
              <a:gd name="connsiteY448" fmla="*/ 2922098 h 6860128"/>
              <a:gd name="connsiteX449" fmla="*/ 500067 w 5543241"/>
              <a:gd name="connsiteY449" fmla="*/ 2873873 h 6860128"/>
              <a:gd name="connsiteX450" fmla="*/ 468726 w 5543241"/>
              <a:gd name="connsiteY450" fmla="*/ 2851032 h 6860128"/>
              <a:gd name="connsiteX451" fmla="*/ 437848 w 5543241"/>
              <a:gd name="connsiteY451" fmla="*/ 2833106 h 6860128"/>
              <a:gd name="connsiteX452" fmla="*/ 381238 w 5543241"/>
              <a:gd name="connsiteY452" fmla="*/ 2800146 h 6860128"/>
              <a:gd name="connsiteX453" fmla="*/ 367996 w 5543241"/>
              <a:gd name="connsiteY453" fmla="*/ 2788119 h 6860128"/>
              <a:gd name="connsiteX454" fmla="*/ 313988 w 5543241"/>
              <a:gd name="connsiteY454" fmla="*/ 2731219 h 6860128"/>
              <a:gd name="connsiteX455" fmla="*/ 308610 w 5543241"/>
              <a:gd name="connsiteY455" fmla="*/ 2728097 h 6860128"/>
              <a:gd name="connsiteX456" fmla="*/ 272412 w 5543241"/>
              <a:gd name="connsiteY456" fmla="*/ 2694848 h 6860128"/>
              <a:gd name="connsiteX457" fmla="*/ 255007 w 5543241"/>
              <a:gd name="connsiteY457" fmla="*/ 2681722 h 6860128"/>
              <a:gd name="connsiteX458" fmla="*/ 194522 w 5543241"/>
              <a:gd name="connsiteY458" fmla="*/ 2639509 h 6860128"/>
              <a:gd name="connsiteX459" fmla="*/ 192672 w 5543241"/>
              <a:gd name="connsiteY459" fmla="*/ 2635982 h 6860128"/>
              <a:gd name="connsiteX460" fmla="*/ 173763 w 5543241"/>
              <a:gd name="connsiteY460" fmla="*/ 2619329 h 6860128"/>
              <a:gd name="connsiteX461" fmla="*/ 157110 w 5543241"/>
              <a:gd name="connsiteY461" fmla="*/ 2605219 h 6860128"/>
              <a:gd name="connsiteX462" fmla="*/ 124612 w 5543241"/>
              <a:gd name="connsiteY462" fmla="*/ 2582784 h 6860128"/>
              <a:gd name="connsiteX463" fmla="*/ 91479 w 5543241"/>
              <a:gd name="connsiteY463" fmla="*/ 2567344 h 6860128"/>
              <a:gd name="connsiteX464" fmla="*/ 45739 w 5543241"/>
              <a:gd name="connsiteY464" fmla="*/ 2535078 h 6860128"/>
              <a:gd name="connsiteX465" fmla="*/ 7344 w 5543241"/>
              <a:gd name="connsiteY465" fmla="*/ 2480261 h 6860128"/>
              <a:gd name="connsiteX466" fmla="*/ 0 w 5543241"/>
              <a:gd name="connsiteY466" fmla="*/ 2447821 h 6860128"/>
              <a:gd name="connsiteX467" fmla="*/ 1230334 w 5543241"/>
              <a:gd name="connsiteY467" fmla="*/ 625362 h 6860128"/>
              <a:gd name="connsiteX468" fmla="*/ 1209460 w 5543241"/>
              <a:gd name="connsiteY468" fmla="*/ 652887 h 6860128"/>
              <a:gd name="connsiteX469" fmla="*/ 1184133 w 5543241"/>
              <a:gd name="connsiteY469" fmla="*/ 652598 h 6860128"/>
              <a:gd name="connsiteX470" fmla="*/ 1158458 w 5543241"/>
              <a:gd name="connsiteY470" fmla="*/ 671564 h 6860128"/>
              <a:gd name="connsiteX471" fmla="*/ 1174707 w 5543241"/>
              <a:gd name="connsiteY471" fmla="*/ 687408 h 6860128"/>
              <a:gd name="connsiteX472" fmla="*/ 1195813 w 5543241"/>
              <a:gd name="connsiteY472" fmla="*/ 699783 h 6860128"/>
              <a:gd name="connsiteX473" fmla="*/ 1235770 w 5543241"/>
              <a:gd name="connsiteY473" fmla="*/ 728174 h 6860128"/>
              <a:gd name="connsiteX474" fmla="*/ 1259999 w 5543241"/>
              <a:gd name="connsiteY474" fmla="*/ 668037 h 6860128"/>
              <a:gd name="connsiteX475" fmla="*/ 1243634 w 5543241"/>
              <a:gd name="connsiteY475" fmla="*/ 627791 h 6860128"/>
              <a:gd name="connsiteX476" fmla="*/ 1230334 w 5543241"/>
              <a:gd name="connsiteY476" fmla="*/ 625304 h 6860128"/>
              <a:gd name="connsiteX477" fmla="*/ 2614714 w 5543241"/>
              <a:gd name="connsiteY477" fmla="*/ 6216483 h 6860128"/>
              <a:gd name="connsiteX478" fmla="*/ 2639000 w 5543241"/>
              <a:gd name="connsiteY478" fmla="*/ 6201217 h 6860128"/>
              <a:gd name="connsiteX479" fmla="*/ 2625758 w 5543241"/>
              <a:gd name="connsiteY479" fmla="*/ 6162880 h 6860128"/>
              <a:gd name="connsiteX480" fmla="*/ 2578458 w 5543241"/>
              <a:gd name="connsiteY480" fmla="*/ 6156866 h 6860128"/>
              <a:gd name="connsiteX481" fmla="*/ 2614714 w 5543241"/>
              <a:gd name="connsiteY481" fmla="*/ 6216483 h 6860128"/>
              <a:gd name="connsiteX482" fmla="*/ 5472002 w 5543241"/>
              <a:gd name="connsiteY482" fmla="*/ 5887461 h 6860128"/>
              <a:gd name="connsiteX483" fmla="*/ 5466046 w 5543241"/>
              <a:gd name="connsiteY483" fmla="*/ 5883008 h 6860128"/>
              <a:gd name="connsiteX484" fmla="*/ 5435746 w 5543241"/>
              <a:gd name="connsiteY484" fmla="*/ 5900124 h 6860128"/>
              <a:gd name="connsiteX485" fmla="*/ 5426841 w 5543241"/>
              <a:gd name="connsiteY485" fmla="*/ 5915853 h 6860128"/>
              <a:gd name="connsiteX486" fmla="*/ 5440083 w 5543241"/>
              <a:gd name="connsiteY486" fmla="*/ 5929210 h 6860128"/>
              <a:gd name="connsiteX487" fmla="*/ 5458066 w 5543241"/>
              <a:gd name="connsiteY487" fmla="*/ 5924642 h 6860128"/>
              <a:gd name="connsiteX488" fmla="*/ 5472060 w 5543241"/>
              <a:gd name="connsiteY488" fmla="*/ 5887518 h 6860128"/>
              <a:gd name="connsiteX489" fmla="*/ 2081455 w 5543241"/>
              <a:gd name="connsiteY489" fmla="*/ 5450827 h 6860128"/>
              <a:gd name="connsiteX490" fmla="*/ 2077581 w 5543241"/>
              <a:gd name="connsiteY490" fmla="*/ 5446664 h 6860128"/>
              <a:gd name="connsiteX491" fmla="*/ 2042770 w 5543241"/>
              <a:gd name="connsiteY491" fmla="*/ 5467365 h 6860128"/>
              <a:gd name="connsiteX492" fmla="*/ 2038549 w 5543241"/>
              <a:gd name="connsiteY492" fmla="*/ 5493155 h 6860128"/>
              <a:gd name="connsiteX493" fmla="*/ 2053005 w 5543241"/>
              <a:gd name="connsiteY493" fmla="*/ 5492518 h 6860128"/>
              <a:gd name="connsiteX494" fmla="*/ 2081397 w 5543241"/>
              <a:gd name="connsiteY494" fmla="*/ 5450827 h 6860128"/>
              <a:gd name="connsiteX495" fmla="*/ 5455233 w 5543241"/>
              <a:gd name="connsiteY495" fmla="*/ 5842415 h 6860128"/>
              <a:gd name="connsiteX496" fmla="*/ 5470845 w 5543241"/>
              <a:gd name="connsiteY496" fmla="*/ 5808414 h 6860128"/>
              <a:gd name="connsiteX497" fmla="*/ 5436787 w 5543241"/>
              <a:gd name="connsiteY497" fmla="*/ 5813098 h 6860128"/>
              <a:gd name="connsiteX498" fmla="*/ 5455233 w 5543241"/>
              <a:gd name="connsiteY498" fmla="*/ 5842415 h 6860128"/>
              <a:gd name="connsiteX499" fmla="*/ 1871089 w 5543241"/>
              <a:gd name="connsiteY499" fmla="*/ 5313956 h 6860128"/>
              <a:gd name="connsiteX500" fmla="*/ 1841714 w 5543241"/>
              <a:gd name="connsiteY500" fmla="*/ 5323671 h 6860128"/>
              <a:gd name="connsiteX501" fmla="*/ 1858136 w 5543241"/>
              <a:gd name="connsiteY501" fmla="*/ 5348362 h 6860128"/>
              <a:gd name="connsiteX502" fmla="*/ 1871089 w 5543241"/>
              <a:gd name="connsiteY502" fmla="*/ 5313956 h 6860128"/>
              <a:gd name="connsiteX503" fmla="*/ 4396984 w 5543241"/>
              <a:gd name="connsiteY503" fmla="*/ 2212532 h 6860128"/>
              <a:gd name="connsiteX504" fmla="*/ 4389641 w 5543241"/>
              <a:gd name="connsiteY504" fmla="*/ 2214672 h 6860128"/>
              <a:gd name="connsiteX505" fmla="*/ 4404097 w 5543241"/>
              <a:gd name="connsiteY505" fmla="*/ 2254687 h 6860128"/>
              <a:gd name="connsiteX506" fmla="*/ 4413869 w 5543241"/>
              <a:gd name="connsiteY506" fmla="*/ 2259949 h 6860128"/>
              <a:gd name="connsiteX507" fmla="*/ 4416760 w 5543241"/>
              <a:gd name="connsiteY507" fmla="*/ 2247748 h 6860128"/>
              <a:gd name="connsiteX508" fmla="*/ 4397042 w 5543241"/>
              <a:gd name="connsiteY508" fmla="*/ 2212532 h 6860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</a:cxnLst>
            <a:rect l="l" t="t" r="r" b="b"/>
            <a:pathLst>
              <a:path w="5543241" h="6860128">
                <a:moveTo>
                  <a:pt x="289" y="2447532"/>
                </a:moveTo>
                <a:cubicBezTo>
                  <a:pt x="289" y="2446144"/>
                  <a:pt x="289" y="2444756"/>
                  <a:pt x="289" y="2443368"/>
                </a:cubicBezTo>
                <a:cubicBezTo>
                  <a:pt x="25269" y="2417752"/>
                  <a:pt x="46375" y="2389649"/>
                  <a:pt x="56495" y="2354608"/>
                </a:cubicBezTo>
                <a:cubicBezTo>
                  <a:pt x="62624" y="2333386"/>
                  <a:pt x="68696" y="2312106"/>
                  <a:pt x="75288" y="2291058"/>
                </a:cubicBezTo>
                <a:cubicBezTo>
                  <a:pt x="76386" y="2287531"/>
                  <a:pt x="79625" y="2282963"/>
                  <a:pt x="82805" y="2281980"/>
                </a:cubicBezTo>
                <a:cubicBezTo>
                  <a:pt x="112874" y="2272786"/>
                  <a:pt x="112931" y="2240462"/>
                  <a:pt x="129990" y="2221380"/>
                </a:cubicBezTo>
                <a:cubicBezTo>
                  <a:pt x="135599" y="2215135"/>
                  <a:pt x="138895" y="2204148"/>
                  <a:pt x="145429" y="2202008"/>
                </a:cubicBezTo>
                <a:cubicBezTo>
                  <a:pt x="169831" y="2194086"/>
                  <a:pt x="177175" y="2170378"/>
                  <a:pt x="190301" y="2153667"/>
                </a:cubicBezTo>
                <a:cubicBezTo>
                  <a:pt x="217074" y="2119666"/>
                  <a:pt x="231819" y="2076645"/>
                  <a:pt x="267034" y="2048484"/>
                </a:cubicBezTo>
                <a:cubicBezTo>
                  <a:pt x="268595" y="2047212"/>
                  <a:pt x="269752" y="2045304"/>
                  <a:pt x="270908" y="2043569"/>
                </a:cubicBezTo>
                <a:cubicBezTo>
                  <a:pt x="282011" y="2026568"/>
                  <a:pt x="293460" y="2009799"/>
                  <a:pt x="303926" y="1992452"/>
                </a:cubicBezTo>
                <a:cubicBezTo>
                  <a:pt x="307338" y="1986785"/>
                  <a:pt x="307569" y="1979326"/>
                  <a:pt x="310460" y="1973196"/>
                </a:cubicBezTo>
                <a:cubicBezTo>
                  <a:pt x="315202" y="1963193"/>
                  <a:pt x="320464" y="1953420"/>
                  <a:pt x="326304" y="1943995"/>
                </a:cubicBezTo>
                <a:cubicBezTo>
                  <a:pt x="336135" y="1928209"/>
                  <a:pt x="347006" y="1913001"/>
                  <a:pt x="356778" y="1897099"/>
                </a:cubicBezTo>
                <a:cubicBezTo>
                  <a:pt x="368169" y="1878537"/>
                  <a:pt x="377653" y="1858704"/>
                  <a:pt x="390027" y="1840836"/>
                </a:cubicBezTo>
                <a:cubicBezTo>
                  <a:pt x="415701" y="1803539"/>
                  <a:pt x="442879" y="1767283"/>
                  <a:pt x="468900" y="1730217"/>
                </a:cubicBezTo>
                <a:cubicBezTo>
                  <a:pt x="470982" y="1727268"/>
                  <a:pt x="469362" y="1721486"/>
                  <a:pt x="468900" y="1717033"/>
                </a:cubicBezTo>
                <a:cubicBezTo>
                  <a:pt x="467049" y="1697662"/>
                  <a:pt x="464910" y="1678291"/>
                  <a:pt x="463175" y="1658920"/>
                </a:cubicBezTo>
                <a:cubicBezTo>
                  <a:pt x="463002" y="1657185"/>
                  <a:pt x="464679" y="1655045"/>
                  <a:pt x="465951" y="1653542"/>
                </a:cubicBezTo>
                <a:cubicBezTo>
                  <a:pt x="486132" y="1629949"/>
                  <a:pt x="498217" y="1598551"/>
                  <a:pt x="531697" y="1587737"/>
                </a:cubicBezTo>
                <a:cubicBezTo>
                  <a:pt x="542048" y="1584384"/>
                  <a:pt x="552109" y="1578196"/>
                  <a:pt x="560321" y="1571026"/>
                </a:cubicBezTo>
                <a:cubicBezTo>
                  <a:pt x="565351" y="1566689"/>
                  <a:pt x="568185" y="1558131"/>
                  <a:pt x="569110" y="1551134"/>
                </a:cubicBezTo>
                <a:cubicBezTo>
                  <a:pt x="571076" y="1535348"/>
                  <a:pt x="571249" y="1519273"/>
                  <a:pt x="571712" y="1511235"/>
                </a:cubicBezTo>
                <a:cubicBezTo>
                  <a:pt x="597907" y="1501347"/>
                  <a:pt x="616815" y="1494177"/>
                  <a:pt x="635724" y="1487065"/>
                </a:cubicBezTo>
                <a:cubicBezTo>
                  <a:pt x="635608" y="1484636"/>
                  <a:pt x="635435" y="1482150"/>
                  <a:pt x="635319" y="1479721"/>
                </a:cubicBezTo>
                <a:cubicBezTo>
                  <a:pt x="630288" y="1475847"/>
                  <a:pt x="624737" y="1472435"/>
                  <a:pt x="620343" y="1467925"/>
                </a:cubicBezTo>
                <a:cubicBezTo>
                  <a:pt x="611611" y="1458904"/>
                  <a:pt x="595883" y="1448611"/>
                  <a:pt x="596577" y="1440053"/>
                </a:cubicBezTo>
                <a:cubicBezTo>
                  <a:pt x="598543" y="1416866"/>
                  <a:pt x="603516" y="1391943"/>
                  <a:pt x="615023" y="1372167"/>
                </a:cubicBezTo>
                <a:cubicBezTo>
                  <a:pt x="627339" y="1351061"/>
                  <a:pt x="636187" y="1324346"/>
                  <a:pt x="663480" y="1314747"/>
                </a:cubicBezTo>
                <a:cubicBezTo>
                  <a:pt x="664868" y="1314285"/>
                  <a:pt x="665330" y="1311162"/>
                  <a:pt x="666140" y="1309254"/>
                </a:cubicBezTo>
                <a:cubicBezTo>
                  <a:pt x="678919" y="1278954"/>
                  <a:pt x="701991" y="1271090"/>
                  <a:pt x="729342" y="1287512"/>
                </a:cubicBezTo>
                <a:cubicBezTo>
                  <a:pt x="732118" y="1289189"/>
                  <a:pt x="736744" y="1291328"/>
                  <a:pt x="738825" y="1290172"/>
                </a:cubicBezTo>
                <a:cubicBezTo>
                  <a:pt x="756462" y="1280631"/>
                  <a:pt x="773693" y="1270338"/>
                  <a:pt x="790983" y="1260277"/>
                </a:cubicBezTo>
                <a:cubicBezTo>
                  <a:pt x="756115" y="1248769"/>
                  <a:pt x="752472" y="1218065"/>
                  <a:pt x="737437" y="1197074"/>
                </a:cubicBezTo>
                <a:cubicBezTo>
                  <a:pt x="757907" y="1173829"/>
                  <a:pt x="779476" y="1161107"/>
                  <a:pt x="814402" y="1171631"/>
                </a:cubicBezTo>
                <a:cubicBezTo>
                  <a:pt x="813188" y="1159430"/>
                  <a:pt x="813535" y="1150005"/>
                  <a:pt x="811048" y="1141331"/>
                </a:cubicBezTo>
                <a:cubicBezTo>
                  <a:pt x="809024" y="1134219"/>
                  <a:pt x="803762" y="1128032"/>
                  <a:pt x="800004" y="1121324"/>
                </a:cubicBezTo>
                <a:cubicBezTo>
                  <a:pt x="789480" y="1102704"/>
                  <a:pt x="796129" y="1068819"/>
                  <a:pt x="811569" y="1053380"/>
                </a:cubicBezTo>
                <a:cubicBezTo>
                  <a:pt x="823307" y="1041642"/>
                  <a:pt x="833658" y="1028284"/>
                  <a:pt x="843488" y="1014869"/>
                </a:cubicBezTo>
                <a:cubicBezTo>
                  <a:pt x="846032" y="1011342"/>
                  <a:pt x="846668" y="1003304"/>
                  <a:pt x="844355" y="999892"/>
                </a:cubicBezTo>
                <a:cubicBezTo>
                  <a:pt x="834236" y="984684"/>
                  <a:pt x="837879" y="974565"/>
                  <a:pt x="853434" y="966759"/>
                </a:cubicBezTo>
                <a:cubicBezTo>
                  <a:pt x="856267" y="965313"/>
                  <a:pt x="860026" y="961670"/>
                  <a:pt x="859968" y="959126"/>
                </a:cubicBezTo>
                <a:cubicBezTo>
                  <a:pt x="859390" y="940564"/>
                  <a:pt x="869335" y="943051"/>
                  <a:pt x="882519" y="945190"/>
                </a:cubicBezTo>
                <a:cubicBezTo>
                  <a:pt x="897843" y="947734"/>
                  <a:pt x="912473" y="933799"/>
                  <a:pt x="905418" y="924778"/>
                </a:cubicBezTo>
                <a:cubicBezTo>
                  <a:pt x="884948" y="898526"/>
                  <a:pt x="897149" y="878287"/>
                  <a:pt x="911258" y="856314"/>
                </a:cubicBezTo>
                <a:cubicBezTo>
                  <a:pt x="915248" y="850126"/>
                  <a:pt x="915769" y="841858"/>
                  <a:pt x="918313" y="834630"/>
                </a:cubicBezTo>
                <a:cubicBezTo>
                  <a:pt x="922014" y="824163"/>
                  <a:pt x="926697" y="814044"/>
                  <a:pt x="929762" y="803462"/>
                </a:cubicBezTo>
                <a:cubicBezTo>
                  <a:pt x="933925" y="789179"/>
                  <a:pt x="943293" y="786404"/>
                  <a:pt x="956824" y="786982"/>
                </a:cubicBezTo>
                <a:cubicBezTo>
                  <a:pt x="962491" y="787213"/>
                  <a:pt x="971627" y="782703"/>
                  <a:pt x="973593" y="778019"/>
                </a:cubicBezTo>
                <a:cubicBezTo>
                  <a:pt x="977930" y="767495"/>
                  <a:pt x="979607" y="755641"/>
                  <a:pt x="980763" y="744134"/>
                </a:cubicBezTo>
                <a:cubicBezTo>
                  <a:pt x="982382" y="728059"/>
                  <a:pt x="980012" y="711232"/>
                  <a:pt x="983886" y="695908"/>
                </a:cubicBezTo>
                <a:cubicBezTo>
                  <a:pt x="989726" y="672894"/>
                  <a:pt x="995798" y="650285"/>
                  <a:pt x="1012104" y="630104"/>
                </a:cubicBezTo>
                <a:cubicBezTo>
                  <a:pt x="1028064" y="610386"/>
                  <a:pt x="1035870" y="584133"/>
                  <a:pt x="1048707" y="561582"/>
                </a:cubicBezTo>
                <a:cubicBezTo>
                  <a:pt x="1054663" y="551173"/>
                  <a:pt x="1066170" y="543772"/>
                  <a:pt x="1071606" y="533248"/>
                </a:cubicBezTo>
                <a:cubicBezTo>
                  <a:pt x="1084327" y="508499"/>
                  <a:pt x="1094331" y="482304"/>
                  <a:pt x="1106648" y="457266"/>
                </a:cubicBezTo>
                <a:cubicBezTo>
                  <a:pt x="1113587" y="443272"/>
                  <a:pt x="1122665" y="430262"/>
                  <a:pt x="1131397" y="417194"/>
                </a:cubicBezTo>
                <a:cubicBezTo>
                  <a:pt x="1145159" y="396550"/>
                  <a:pt x="1159442" y="376254"/>
                  <a:pt x="1173319" y="355668"/>
                </a:cubicBezTo>
                <a:cubicBezTo>
                  <a:pt x="1175170" y="352893"/>
                  <a:pt x="1175806" y="349250"/>
                  <a:pt x="1177194" y="346127"/>
                </a:cubicBezTo>
                <a:cubicBezTo>
                  <a:pt x="1185636" y="327334"/>
                  <a:pt x="1189452" y="302527"/>
                  <a:pt x="1203851" y="291136"/>
                </a:cubicBezTo>
                <a:cubicBezTo>
                  <a:pt x="1224147" y="275061"/>
                  <a:pt x="1228889" y="256730"/>
                  <a:pt x="1231549" y="234641"/>
                </a:cubicBezTo>
                <a:cubicBezTo>
                  <a:pt x="1231954" y="231403"/>
                  <a:pt x="1233515" y="228049"/>
                  <a:pt x="1235250" y="225216"/>
                </a:cubicBezTo>
                <a:cubicBezTo>
                  <a:pt x="1251961" y="198443"/>
                  <a:pt x="1268614" y="171612"/>
                  <a:pt x="1285730" y="145071"/>
                </a:cubicBezTo>
                <a:cubicBezTo>
                  <a:pt x="1289084" y="139867"/>
                  <a:pt x="1294115" y="135703"/>
                  <a:pt x="1298394" y="131020"/>
                </a:cubicBezTo>
                <a:cubicBezTo>
                  <a:pt x="1302442" y="136166"/>
                  <a:pt x="1306605" y="141254"/>
                  <a:pt x="1310537" y="146459"/>
                </a:cubicBezTo>
                <a:cubicBezTo>
                  <a:pt x="1320252" y="159469"/>
                  <a:pt x="1329041" y="173289"/>
                  <a:pt x="1339739" y="185432"/>
                </a:cubicBezTo>
                <a:cubicBezTo>
                  <a:pt x="1349338" y="196303"/>
                  <a:pt x="1363100" y="203994"/>
                  <a:pt x="1371080" y="215733"/>
                </a:cubicBezTo>
                <a:cubicBezTo>
                  <a:pt x="1376804" y="224175"/>
                  <a:pt x="1376053" y="236954"/>
                  <a:pt x="1378192" y="247825"/>
                </a:cubicBezTo>
                <a:cubicBezTo>
                  <a:pt x="1367899" y="246264"/>
                  <a:pt x="1357606" y="244761"/>
                  <a:pt x="1347314" y="243141"/>
                </a:cubicBezTo>
                <a:cubicBezTo>
                  <a:pt x="1326670" y="239903"/>
                  <a:pt x="1305969" y="227760"/>
                  <a:pt x="1280642" y="244876"/>
                </a:cubicBezTo>
                <a:cubicBezTo>
                  <a:pt x="1291050" y="252046"/>
                  <a:pt x="1298741" y="257251"/>
                  <a:pt x="1307704" y="263438"/>
                </a:cubicBezTo>
                <a:cubicBezTo>
                  <a:pt x="1288795" y="281884"/>
                  <a:pt x="1269482" y="297092"/>
                  <a:pt x="1241090" y="296167"/>
                </a:cubicBezTo>
                <a:cubicBezTo>
                  <a:pt x="1236580" y="295993"/>
                  <a:pt x="1229178" y="302527"/>
                  <a:pt x="1227559" y="307385"/>
                </a:cubicBezTo>
                <a:cubicBezTo>
                  <a:pt x="1219348" y="332538"/>
                  <a:pt x="1226171" y="350348"/>
                  <a:pt x="1250053" y="364342"/>
                </a:cubicBezTo>
                <a:cubicBezTo>
                  <a:pt x="1261907" y="371281"/>
                  <a:pt x="1264682" y="376890"/>
                  <a:pt x="1255777" y="388397"/>
                </a:cubicBezTo>
                <a:cubicBezTo>
                  <a:pt x="1241263" y="407248"/>
                  <a:pt x="1257107" y="452062"/>
                  <a:pt x="1280121" y="457729"/>
                </a:cubicBezTo>
                <a:cubicBezTo>
                  <a:pt x="1298221" y="462181"/>
                  <a:pt x="1306027" y="472185"/>
                  <a:pt x="1302615" y="490920"/>
                </a:cubicBezTo>
                <a:cubicBezTo>
                  <a:pt x="1301632" y="496066"/>
                  <a:pt x="1302442" y="501617"/>
                  <a:pt x="1302442" y="507111"/>
                </a:cubicBezTo>
                <a:cubicBezTo>
                  <a:pt x="1310248" y="508903"/>
                  <a:pt x="1316782" y="510465"/>
                  <a:pt x="1323259" y="511968"/>
                </a:cubicBezTo>
                <a:cubicBezTo>
                  <a:pt x="1320946" y="544234"/>
                  <a:pt x="1324126" y="550884"/>
                  <a:pt x="1349916" y="542962"/>
                </a:cubicBezTo>
                <a:cubicBezTo>
                  <a:pt x="1379406" y="533941"/>
                  <a:pt x="1412309" y="524632"/>
                  <a:pt x="1426360" y="490515"/>
                </a:cubicBezTo>
                <a:cubicBezTo>
                  <a:pt x="1428673" y="484964"/>
                  <a:pt x="1433183" y="480165"/>
                  <a:pt x="1437231" y="475481"/>
                </a:cubicBezTo>
                <a:cubicBezTo>
                  <a:pt x="1451803" y="458596"/>
                  <a:pt x="1467647" y="442752"/>
                  <a:pt x="1481062" y="425000"/>
                </a:cubicBezTo>
                <a:cubicBezTo>
                  <a:pt x="1501358" y="398285"/>
                  <a:pt x="1512750" y="364342"/>
                  <a:pt x="1545305" y="347688"/>
                </a:cubicBezTo>
                <a:cubicBezTo>
                  <a:pt x="1547445" y="346590"/>
                  <a:pt x="1549526" y="343236"/>
                  <a:pt x="1549700" y="340807"/>
                </a:cubicBezTo>
                <a:cubicBezTo>
                  <a:pt x="1550625" y="322939"/>
                  <a:pt x="1564214" y="314960"/>
                  <a:pt x="1577514" y="311143"/>
                </a:cubicBezTo>
                <a:cubicBezTo>
                  <a:pt x="1612440" y="301024"/>
                  <a:pt x="1624294" y="268122"/>
                  <a:pt x="1642797" y="243893"/>
                </a:cubicBezTo>
                <a:cubicBezTo>
                  <a:pt x="1655981" y="226604"/>
                  <a:pt x="1669859" y="213824"/>
                  <a:pt x="1687149" y="202259"/>
                </a:cubicBezTo>
                <a:cubicBezTo>
                  <a:pt x="1694146" y="197576"/>
                  <a:pt x="1697789" y="188150"/>
                  <a:pt x="1703803" y="181558"/>
                </a:cubicBezTo>
                <a:cubicBezTo>
                  <a:pt x="1720572" y="163170"/>
                  <a:pt x="1722422" y="133969"/>
                  <a:pt x="1749021" y="122404"/>
                </a:cubicBezTo>
                <a:cubicBezTo>
                  <a:pt x="1762841" y="116390"/>
                  <a:pt x="1781172" y="109567"/>
                  <a:pt x="1786723" y="98002"/>
                </a:cubicBezTo>
                <a:cubicBezTo>
                  <a:pt x="1800023" y="70419"/>
                  <a:pt x="1826506" y="63076"/>
                  <a:pt x="1847728" y="47463"/>
                </a:cubicBezTo>
                <a:cubicBezTo>
                  <a:pt x="1855823" y="41507"/>
                  <a:pt x="1862878" y="32313"/>
                  <a:pt x="1866984" y="23119"/>
                </a:cubicBezTo>
                <a:cubicBezTo>
                  <a:pt x="1875079" y="4962"/>
                  <a:pt x="1890576" y="-3943"/>
                  <a:pt x="1910583" y="1666"/>
                </a:cubicBezTo>
                <a:cubicBezTo>
                  <a:pt x="1926601" y="6118"/>
                  <a:pt x="1942213" y="12421"/>
                  <a:pt x="1958462" y="15544"/>
                </a:cubicBezTo>
                <a:cubicBezTo>
                  <a:pt x="1971183" y="17972"/>
                  <a:pt x="1978354" y="24044"/>
                  <a:pt x="1985640" y="34568"/>
                </a:cubicBezTo>
                <a:cubicBezTo>
                  <a:pt x="2001194" y="57062"/>
                  <a:pt x="2004201" y="91467"/>
                  <a:pt x="2040342" y="95746"/>
                </a:cubicBezTo>
                <a:cubicBezTo>
                  <a:pt x="2041961" y="95920"/>
                  <a:pt x="2043002" y="98985"/>
                  <a:pt x="2044736" y="100026"/>
                </a:cubicBezTo>
                <a:cubicBezTo>
                  <a:pt x="2055029" y="106271"/>
                  <a:pt x="2064802" y="113788"/>
                  <a:pt x="2075846" y="118125"/>
                </a:cubicBezTo>
                <a:cubicBezTo>
                  <a:pt x="2093656" y="125121"/>
                  <a:pt x="2112623" y="129343"/>
                  <a:pt x="2130548" y="136108"/>
                </a:cubicBezTo>
                <a:cubicBezTo>
                  <a:pt x="2141882" y="140387"/>
                  <a:pt x="2151943" y="148193"/>
                  <a:pt x="2163277" y="152472"/>
                </a:cubicBezTo>
                <a:cubicBezTo>
                  <a:pt x="2177271" y="157734"/>
                  <a:pt x="2192768" y="158949"/>
                  <a:pt x="2200053" y="175776"/>
                </a:cubicBezTo>
                <a:cubicBezTo>
                  <a:pt x="2201962" y="180228"/>
                  <a:pt x="2210635" y="185028"/>
                  <a:pt x="2215550" y="184449"/>
                </a:cubicBezTo>
                <a:cubicBezTo>
                  <a:pt x="2248221" y="180402"/>
                  <a:pt x="2258456" y="204804"/>
                  <a:pt x="2273722" y="225678"/>
                </a:cubicBezTo>
                <a:cubicBezTo>
                  <a:pt x="2290260" y="248346"/>
                  <a:pt x="2311886" y="267139"/>
                  <a:pt x="2341955" y="269509"/>
                </a:cubicBezTo>
                <a:cubicBezTo>
                  <a:pt x="2365258" y="271360"/>
                  <a:pt x="2392725" y="260373"/>
                  <a:pt x="2403712" y="293449"/>
                </a:cubicBezTo>
                <a:cubicBezTo>
                  <a:pt x="2404059" y="294490"/>
                  <a:pt x="2405909" y="295126"/>
                  <a:pt x="2407181" y="295646"/>
                </a:cubicBezTo>
                <a:cubicBezTo>
                  <a:pt x="2430774" y="305881"/>
                  <a:pt x="2442165" y="332943"/>
                  <a:pt x="2468707" y="339593"/>
                </a:cubicBezTo>
                <a:cubicBezTo>
                  <a:pt x="2472754" y="340634"/>
                  <a:pt x="2475530" y="347920"/>
                  <a:pt x="2478306" y="352661"/>
                </a:cubicBezTo>
                <a:cubicBezTo>
                  <a:pt x="2482816" y="360352"/>
                  <a:pt x="2487153" y="368158"/>
                  <a:pt x="2490911" y="376196"/>
                </a:cubicBezTo>
                <a:cubicBezTo>
                  <a:pt x="2498428" y="392502"/>
                  <a:pt x="2515371" y="396724"/>
                  <a:pt x="2527919" y="406612"/>
                </a:cubicBezTo>
                <a:cubicBezTo>
                  <a:pt x="2547464" y="422051"/>
                  <a:pt x="2564406" y="440786"/>
                  <a:pt x="2582621" y="457960"/>
                </a:cubicBezTo>
                <a:cubicBezTo>
                  <a:pt x="2585050" y="460273"/>
                  <a:pt x="2588693" y="461198"/>
                  <a:pt x="2591410" y="463280"/>
                </a:cubicBezTo>
                <a:cubicBezTo>
                  <a:pt x="2600200" y="470103"/>
                  <a:pt x="2610030" y="476117"/>
                  <a:pt x="2617258" y="484386"/>
                </a:cubicBezTo>
                <a:cubicBezTo>
                  <a:pt x="2632697" y="501964"/>
                  <a:pt x="2634201" y="532149"/>
                  <a:pt x="2664963" y="535908"/>
                </a:cubicBezTo>
                <a:cubicBezTo>
                  <a:pt x="2667739" y="536254"/>
                  <a:pt x="2669705" y="540938"/>
                  <a:pt x="2672538" y="542789"/>
                </a:cubicBezTo>
                <a:cubicBezTo>
                  <a:pt x="2682079" y="549034"/>
                  <a:pt x="2691158" y="556840"/>
                  <a:pt x="2701682" y="560599"/>
                </a:cubicBezTo>
                <a:cubicBezTo>
                  <a:pt x="2723424" y="568347"/>
                  <a:pt x="2741870" y="577368"/>
                  <a:pt x="2749561" y="602175"/>
                </a:cubicBezTo>
                <a:cubicBezTo>
                  <a:pt x="2751874" y="609576"/>
                  <a:pt x="2764075" y="614086"/>
                  <a:pt x="2772055" y="619522"/>
                </a:cubicBezTo>
                <a:cubicBezTo>
                  <a:pt x="2778068" y="623627"/>
                  <a:pt x="2784487" y="627039"/>
                  <a:pt x="2790732" y="630740"/>
                </a:cubicBezTo>
                <a:cubicBezTo>
                  <a:pt x="2800331" y="636465"/>
                  <a:pt x="2809351" y="645254"/>
                  <a:pt x="2819644" y="647393"/>
                </a:cubicBezTo>
                <a:cubicBezTo>
                  <a:pt x="2859890" y="655662"/>
                  <a:pt x="2864690" y="663353"/>
                  <a:pt x="2846359" y="700014"/>
                </a:cubicBezTo>
                <a:cubicBezTo>
                  <a:pt x="2839998" y="712677"/>
                  <a:pt x="2841039" y="720484"/>
                  <a:pt x="2855033" y="726093"/>
                </a:cubicBezTo>
                <a:cubicBezTo>
                  <a:pt x="2860931" y="728464"/>
                  <a:pt x="2865673" y="733783"/>
                  <a:pt x="2870761" y="738005"/>
                </a:cubicBezTo>
                <a:cubicBezTo>
                  <a:pt x="2882211" y="747488"/>
                  <a:pt x="2892503" y="758995"/>
                  <a:pt x="2905225" y="766281"/>
                </a:cubicBezTo>
                <a:cubicBezTo>
                  <a:pt x="2924191" y="777152"/>
                  <a:pt x="2926851" y="783570"/>
                  <a:pt x="2911238" y="798547"/>
                </a:cubicBezTo>
                <a:cubicBezTo>
                  <a:pt x="2900367" y="808955"/>
                  <a:pt x="2898459" y="818381"/>
                  <a:pt x="2906555" y="831449"/>
                </a:cubicBezTo>
                <a:cubicBezTo>
                  <a:pt x="2911123" y="838851"/>
                  <a:pt x="2916674" y="849490"/>
                  <a:pt x="2914534" y="856487"/>
                </a:cubicBezTo>
                <a:cubicBezTo>
                  <a:pt x="2906844" y="882103"/>
                  <a:pt x="2919854" y="900723"/>
                  <a:pt x="2931477" y="920441"/>
                </a:cubicBezTo>
                <a:cubicBezTo>
                  <a:pt x="2944545" y="942588"/>
                  <a:pt x="2957267" y="964908"/>
                  <a:pt x="2970162" y="987171"/>
                </a:cubicBezTo>
                <a:cubicBezTo>
                  <a:pt x="2977794" y="1000355"/>
                  <a:pt x="2984097" y="1013886"/>
                  <a:pt x="3003642" y="1014002"/>
                </a:cubicBezTo>
                <a:cubicBezTo>
                  <a:pt x="3009598" y="1014002"/>
                  <a:pt x="3017000" y="1023196"/>
                  <a:pt x="3021105" y="1029845"/>
                </a:cubicBezTo>
                <a:cubicBezTo>
                  <a:pt x="3035677" y="1053496"/>
                  <a:pt x="3048803" y="1078013"/>
                  <a:pt x="3063317" y="1101721"/>
                </a:cubicBezTo>
                <a:cubicBezTo>
                  <a:pt x="3066960" y="1107677"/>
                  <a:pt x="3072916" y="1113980"/>
                  <a:pt x="3079219" y="1116120"/>
                </a:cubicBezTo>
                <a:cubicBezTo>
                  <a:pt x="3101481" y="1123637"/>
                  <a:pt x="3124091" y="1130692"/>
                  <a:pt x="3147105" y="1135433"/>
                </a:cubicBezTo>
                <a:cubicBezTo>
                  <a:pt x="3162255" y="1138614"/>
                  <a:pt x="3179140" y="1141042"/>
                  <a:pt x="3193712" y="1137573"/>
                </a:cubicBezTo>
                <a:cubicBezTo>
                  <a:pt x="3213777" y="1132715"/>
                  <a:pt x="3231414" y="1140117"/>
                  <a:pt x="3240376" y="1152145"/>
                </a:cubicBezTo>
                <a:cubicBezTo>
                  <a:pt x="3253213" y="1169261"/>
                  <a:pt x="3269289" y="1170070"/>
                  <a:pt x="3285826" y="1171863"/>
                </a:cubicBezTo>
                <a:cubicBezTo>
                  <a:pt x="3294673" y="1172846"/>
                  <a:pt x="3304446" y="1165155"/>
                  <a:pt x="3313293" y="1166138"/>
                </a:cubicBezTo>
                <a:cubicBezTo>
                  <a:pt x="3343709" y="1169492"/>
                  <a:pt x="3371869" y="1177587"/>
                  <a:pt x="3384012" y="1211126"/>
                </a:cubicBezTo>
                <a:cubicBezTo>
                  <a:pt x="3389506" y="1226334"/>
                  <a:pt x="3397775" y="1235123"/>
                  <a:pt x="3417088" y="1226160"/>
                </a:cubicBezTo>
                <a:cubicBezTo>
                  <a:pt x="3433568" y="1218527"/>
                  <a:pt x="3467049" y="1229976"/>
                  <a:pt x="3472484" y="1243681"/>
                </a:cubicBezTo>
                <a:cubicBezTo>
                  <a:pt x="3480869" y="1265076"/>
                  <a:pt x="3494400" y="1274791"/>
                  <a:pt x="3517703" y="1276236"/>
                </a:cubicBezTo>
                <a:cubicBezTo>
                  <a:pt x="3530598" y="1277046"/>
                  <a:pt x="3547598" y="1283927"/>
                  <a:pt x="3542625" y="1302489"/>
                </a:cubicBezTo>
                <a:cubicBezTo>
                  <a:pt x="3536959" y="1323479"/>
                  <a:pt x="3545517" y="1339034"/>
                  <a:pt x="3555636" y="1354935"/>
                </a:cubicBezTo>
                <a:cubicBezTo>
                  <a:pt x="3564772" y="1369276"/>
                  <a:pt x="3566276" y="1382229"/>
                  <a:pt x="3559742" y="1399634"/>
                </a:cubicBezTo>
                <a:cubicBezTo>
                  <a:pt x="3554942" y="1412587"/>
                  <a:pt x="3558759" y="1430744"/>
                  <a:pt x="3563847" y="1444737"/>
                </a:cubicBezTo>
                <a:cubicBezTo>
                  <a:pt x="3568936" y="1458731"/>
                  <a:pt x="3574140" y="1476830"/>
                  <a:pt x="3596576" y="1475268"/>
                </a:cubicBezTo>
                <a:cubicBezTo>
                  <a:pt x="3601028" y="1474979"/>
                  <a:pt x="3606695" y="1480646"/>
                  <a:pt x="3610512" y="1484810"/>
                </a:cubicBezTo>
                <a:cubicBezTo>
                  <a:pt x="3626818" y="1502388"/>
                  <a:pt x="3653128" y="1509963"/>
                  <a:pt x="3661282" y="1535753"/>
                </a:cubicBezTo>
                <a:cubicBezTo>
                  <a:pt x="3661744" y="1537141"/>
                  <a:pt x="3666717" y="1536563"/>
                  <a:pt x="3668914" y="1538008"/>
                </a:cubicBezTo>
                <a:cubicBezTo>
                  <a:pt x="3695051" y="1554951"/>
                  <a:pt x="3724195" y="1566111"/>
                  <a:pt x="3740617" y="1597452"/>
                </a:cubicBezTo>
                <a:cubicBezTo>
                  <a:pt x="3772478" y="1658341"/>
                  <a:pt x="3808561" y="1716976"/>
                  <a:pt x="3843256" y="1776361"/>
                </a:cubicBezTo>
                <a:cubicBezTo>
                  <a:pt x="3846841" y="1782491"/>
                  <a:pt x="3852797" y="1791396"/>
                  <a:pt x="3858059" y="1791685"/>
                </a:cubicBezTo>
                <a:cubicBezTo>
                  <a:pt x="3881362" y="1792899"/>
                  <a:pt x="3889631" y="1809842"/>
                  <a:pt x="3898131" y="1826495"/>
                </a:cubicBezTo>
                <a:cubicBezTo>
                  <a:pt x="3911026" y="1851822"/>
                  <a:pt x="3922360" y="1877959"/>
                  <a:pt x="3935775" y="1902997"/>
                </a:cubicBezTo>
                <a:cubicBezTo>
                  <a:pt x="3939187" y="1909358"/>
                  <a:pt x="3947051" y="1915198"/>
                  <a:pt x="3954105" y="1917453"/>
                </a:cubicBezTo>
                <a:cubicBezTo>
                  <a:pt x="3971453" y="1923062"/>
                  <a:pt x="3979086" y="1933586"/>
                  <a:pt x="3977756" y="1951512"/>
                </a:cubicBezTo>
                <a:cubicBezTo>
                  <a:pt x="3977177" y="1959087"/>
                  <a:pt x="3977640" y="1966720"/>
                  <a:pt x="3977640" y="1974179"/>
                </a:cubicBezTo>
                <a:cubicBezTo>
                  <a:pt x="3994467" y="1981465"/>
                  <a:pt x="4010658" y="1987537"/>
                  <a:pt x="4026039" y="1995343"/>
                </a:cubicBezTo>
                <a:cubicBezTo>
                  <a:pt x="4071200" y="2018242"/>
                  <a:pt x="4107052" y="2057505"/>
                  <a:pt x="4158168" y="2070342"/>
                </a:cubicBezTo>
                <a:cubicBezTo>
                  <a:pt x="4164009" y="2071787"/>
                  <a:pt x="4167941" y="2079709"/>
                  <a:pt x="4173608" y="2083410"/>
                </a:cubicBezTo>
                <a:cubicBezTo>
                  <a:pt x="4178407" y="2086590"/>
                  <a:pt x="4184594" y="2090465"/>
                  <a:pt x="4189741" y="2089944"/>
                </a:cubicBezTo>
                <a:cubicBezTo>
                  <a:pt x="4220215" y="2086822"/>
                  <a:pt x="4252307" y="2066930"/>
                  <a:pt x="4278559" y="2100642"/>
                </a:cubicBezTo>
                <a:cubicBezTo>
                  <a:pt x="4280757" y="2103475"/>
                  <a:pt x="4286192" y="2105268"/>
                  <a:pt x="4289951" y="2105037"/>
                </a:cubicBezTo>
                <a:cubicBezTo>
                  <a:pt x="4312098" y="2103706"/>
                  <a:pt x="4324703" y="2116081"/>
                  <a:pt x="4333782" y="2134122"/>
                </a:cubicBezTo>
                <a:cubicBezTo>
                  <a:pt x="4339853" y="2146208"/>
                  <a:pt x="4347891" y="2150429"/>
                  <a:pt x="4360497" y="2142276"/>
                </a:cubicBezTo>
                <a:cubicBezTo>
                  <a:pt x="4372409" y="2134527"/>
                  <a:pt x="4379753" y="2139095"/>
                  <a:pt x="4387328" y="2150660"/>
                </a:cubicBezTo>
                <a:cubicBezTo>
                  <a:pt x="4394035" y="2160895"/>
                  <a:pt x="4404502" y="2168991"/>
                  <a:pt x="4414216" y="2176970"/>
                </a:cubicBezTo>
                <a:cubicBezTo>
                  <a:pt x="4438387" y="2196862"/>
                  <a:pt x="4468109" y="2208485"/>
                  <a:pt x="4484300" y="2239941"/>
                </a:cubicBezTo>
                <a:cubicBezTo>
                  <a:pt x="4494997" y="2260758"/>
                  <a:pt x="4518532" y="2275099"/>
                  <a:pt x="4536689" y="2291983"/>
                </a:cubicBezTo>
                <a:cubicBezTo>
                  <a:pt x="4539464" y="2294586"/>
                  <a:pt x="4544958" y="2294065"/>
                  <a:pt x="4548254" y="2296378"/>
                </a:cubicBezTo>
                <a:cubicBezTo>
                  <a:pt x="4565832" y="2308868"/>
                  <a:pt x="4583122" y="2321705"/>
                  <a:pt x="4600354" y="2334600"/>
                </a:cubicBezTo>
                <a:cubicBezTo>
                  <a:pt x="4610473" y="2342175"/>
                  <a:pt x="4620187" y="2350271"/>
                  <a:pt x="4630422" y="2357672"/>
                </a:cubicBezTo>
                <a:cubicBezTo>
                  <a:pt x="4634759" y="2360795"/>
                  <a:pt x="4641640" y="2361547"/>
                  <a:pt x="4644531" y="2365479"/>
                </a:cubicBezTo>
                <a:cubicBezTo>
                  <a:pt x="4672634" y="2403990"/>
                  <a:pt x="4689288" y="2445450"/>
                  <a:pt x="4687727" y="2495121"/>
                </a:cubicBezTo>
                <a:cubicBezTo>
                  <a:pt x="4686859" y="2523108"/>
                  <a:pt x="4679284" y="2553698"/>
                  <a:pt x="4697615" y="2580644"/>
                </a:cubicBezTo>
                <a:cubicBezTo>
                  <a:pt x="4700853" y="2585328"/>
                  <a:pt x="4701142" y="2595678"/>
                  <a:pt x="4698077" y="2600015"/>
                </a:cubicBezTo>
                <a:cubicBezTo>
                  <a:pt x="4695070" y="2604236"/>
                  <a:pt x="4684026" y="2607648"/>
                  <a:pt x="4679920" y="2605335"/>
                </a:cubicBezTo>
                <a:cubicBezTo>
                  <a:pt x="4662862" y="2595678"/>
                  <a:pt x="4640310" y="2587294"/>
                  <a:pt x="4632215" y="2571912"/>
                </a:cubicBezTo>
                <a:cubicBezTo>
                  <a:pt x="4616255" y="2541555"/>
                  <a:pt x="4591333" y="2525769"/>
                  <a:pt x="4564040" y="2511428"/>
                </a:cubicBezTo>
                <a:cubicBezTo>
                  <a:pt x="4566989" y="2538490"/>
                  <a:pt x="4562652" y="2569773"/>
                  <a:pt x="4574795" y="2592035"/>
                </a:cubicBezTo>
                <a:cubicBezTo>
                  <a:pt x="4590292" y="2620370"/>
                  <a:pt x="4598387" y="2649282"/>
                  <a:pt x="4605558" y="2679408"/>
                </a:cubicBezTo>
                <a:cubicBezTo>
                  <a:pt x="4609548" y="2696293"/>
                  <a:pt x="4605269" y="2699821"/>
                  <a:pt x="4588904" y="2694963"/>
                </a:cubicBezTo>
                <a:cubicBezTo>
                  <a:pt x="4566295" y="2688256"/>
                  <a:pt x="4554267" y="2670850"/>
                  <a:pt x="4542991" y="2652057"/>
                </a:cubicBezTo>
                <a:cubicBezTo>
                  <a:pt x="4539638" y="2646448"/>
                  <a:pt x="4533740" y="2642285"/>
                  <a:pt x="4528998" y="2637486"/>
                </a:cubicBezTo>
                <a:cubicBezTo>
                  <a:pt x="4526396" y="2639567"/>
                  <a:pt x="4523794" y="2641591"/>
                  <a:pt x="4521250" y="2643673"/>
                </a:cubicBezTo>
                <a:cubicBezTo>
                  <a:pt x="4534780" y="2665704"/>
                  <a:pt x="4548254" y="2687735"/>
                  <a:pt x="4561958" y="2709651"/>
                </a:cubicBezTo>
                <a:cubicBezTo>
                  <a:pt x="4563288" y="2711733"/>
                  <a:pt x="4566700" y="2712426"/>
                  <a:pt x="4568839" y="2714161"/>
                </a:cubicBezTo>
                <a:cubicBezTo>
                  <a:pt x="4575778" y="2719828"/>
                  <a:pt x="4584914" y="2724454"/>
                  <a:pt x="4588904" y="2731798"/>
                </a:cubicBezTo>
                <a:cubicBezTo>
                  <a:pt x="4597694" y="2747931"/>
                  <a:pt x="4606714" y="2761230"/>
                  <a:pt x="4627762" y="2761230"/>
                </a:cubicBezTo>
                <a:cubicBezTo>
                  <a:pt x="4631694" y="2761230"/>
                  <a:pt x="4636609" y="2767128"/>
                  <a:pt x="4639385" y="2771407"/>
                </a:cubicBezTo>
                <a:cubicBezTo>
                  <a:pt x="4646844" y="2783088"/>
                  <a:pt x="4653610" y="2795289"/>
                  <a:pt x="4660260" y="2807490"/>
                </a:cubicBezTo>
                <a:cubicBezTo>
                  <a:pt x="4669570" y="2824491"/>
                  <a:pt x="4684893" y="2839756"/>
                  <a:pt x="4671594" y="2862366"/>
                </a:cubicBezTo>
                <a:cubicBezTo>
                  <a:pt x="4669049" y="2866645"/>
                  <a:pt x="4674195" y="2876822"/>
                  <a:pt x="4677781" y="2883182"/>
                </a:cubicBezTo>
                <a:cubicBezTo>
                  <a:pt x="4696400" y="2916547"/>
                  <a:pt x="4714615" y="2950201"/>
                  <a:pt x="4735258" y="2982294"/>
                </a:cubicBezTo>
                <a:cubicBezTo>
                  <a:pt x="4744221" y="2996287"/>
                  <a:pt x="4758793" y="3006638"/>
                  <a:pt x="4770647" y="3018839"/>
                </a:cubicBezTo>
                <a:cubicBezTo>
                  <a:pt x="4775735" y="3024101"/>
                  <a:pt x="4784409" y="3029941"/>
                  <a:pt x="4784467" y="3035493"/>
                </a:cubicBezTo>
                <a:cubicBezTo>
                  <a:pt x="4784583" y="3063653"/>
                  <a:pt x="4791811" y="3085337"/>
                  <a:pt x="4823094" y="3091293"/>
                </a:cubicBezTo>
                <a:cubicBezTo>
                  <a:pt x="4823672" y="3091409"/>
                  <a:pt x="4824308" y="3092103"/>
                  <a:pt x="4824597" y="3092681"/>
                </a:cubicBezTo>
                <a:cubicBezTo>
                  <a:pt x="4835931" y="3117546"/>
                  <a:pt x="4855938" y="3134488"/>
                  <a:pt x="4875194" y="3153050"/>
                </a:cubicBezTo>
                <a:cubicBezTo>
                  <a:pt x="4890171" y="3167506"/>
                  <a:pt x="4897399" y="3189653"/>
                  <a:pt x="4909600" y="3207347"/>
                </a:cubicBezTo>
                <a:cubicBezTo>
                  <a:pt x="4915903" y="3216483"/>
                  <a:pt x="4924287" y="3226719"/>
                  <a:pt x="4934001" y="3230362"/>
                </a:cubicBezTo>
                <a:cubicBezTo>
                  <a:pt x="4949383" y="3236086"/>
                  <a:pt x="4950655" y="3245338"/>
                  <a:pt x="4950829" y="3259100"/>
                </a:cubicBezTo>
                <a:cubicBezTo>
                  <a:pt x="4951175" y="3289863"/>
                  <a:pt x="4964359" y="3312126"/>
                  <a:pt x="4991653" y="3329993"/>
                </a:cubicBezTo>
                <a:cubicBezTo>
                  <a:pt x="5008248" y="3340864"/>
                  <a:pt x="5025827" y="3362780"/>
                  <a:pt x="5027157" y="3380879"/>
                </a:cubicBezTo>
                <a:cubicBezTo>
                  <a:pt x="5028429" y="3398284"/>
                  <a:pt x="5028834" y="3414244"/>
                  <a:pt x="5037450" y="3429336"/>
                </a:cubicBezTo>
                <a:cubicBezTo>
                  <a:pt x="5057341" y="3464378"/>
                  <a:pt x="5077696" y="3499130"/>
                  <a:pt x="5097645" y="3534172"/>
                </a:cubicBezTo>
                <a:cubicBezTo>
                  <a:pt x="5100652" y="3539492"/>
                  <a:pt x="5106203" y="3547414"/>
                  <a:pt x="5104353" y="3550825"/>
                </a:cubicBezTo>
                <a:cubicBezTo>
                  <a:pt x="5093540" y="3570948"/>
                  <a:pt x="5108459" y="3583092"/>
                  <a:pt x="5116727" y="3597374"/>
                </a:cubicBezTo>
                <a:cubicBezTo>
                  <a:pt x="5162871" y="3677404"/>
                  <a:pt x="5206529" y="3758994"/>
                  <a:pt x="5256258" y="3836768"/>
                </a:cubicBezTo>
                <a:cubicBezTo>
                  <a:pt x="5279157" y="3872504"/>
                  <a:pt x="5275976" y="3912114"/>
                  <a:pt x="5286443" y="3949237"/>
                </a:cubicBezTo>
                <a:cubicBezTo>
                  <a:pt x="5291242" y="3966180"/>
                  <a:pt x="5294538" y="3983122"/>
                  <a:pt x="5303732" y="3998215"/>
                </a:cubicBezTo>
                <a:cubicBezTo>
                  <a:pt x="5315818" y="4018106"/>
                  <a:pt x="5323335" y="4038114"/>
                  <a:pt x="5322525" y="4062747"/>
                </a:cubicBezTo>
                <a:cubicBezTo>
                  <a:pt x="5321831" y="4083622"/>
                  <a:pt x="5327209" y="4105537"/>
                  <a:pt x="5334032" y="4125544"/>
                </a:cubicBezTo>
                <a:cubicBezTo>
                  <a:pt x="5339872" y="4142603"/>
                  <a:pt x="5350917" y="4157579"/>
                  <a:pt x="5339641" y="4176372"/>
                </a:cubicBezTo>
                <a:cubicBezTo>
                  <a:pt x="5338196" y="4178801"/>
                  <a:pt x="5339872" y="4184988"/>
                  <a:pt x="5342186" y="4187648"/>
                </a:cubicBezTo>
                <a:cubicBezTo>
                  <a:pt x="5377227" y="4228877"/>
                  <a:pt x="5379193" y="4284909"/>
                  <a:pt x="5405908" y="4329781"/>
                </a:cubicBezTo>
                <a:cubicBezTo>
                  <a:pt x="5407701" y="4332730"/>
                  <a:pt x="5408337" y="4338165"/>
                  <a:pt x="5406833" y="4340999"/>
                </a:cubicBezTo>
                <a:cubicBezTo>
                  <a:pt x="5396541" y="4360370"/>
                  <a:pt x="5408915" y="4374364"/>
                  <a:pt x="5415334" y="4391191"/>
                </a:cubicBezTo>
                <a:cubicBezTo>
                  <a:pt x="5425973" y="4419120"/>
                  <a:pt x="5431293" y="4449016"/>
                  <a:pt x="5438868" y="4478101"/>
                </a:cubicBezTo>
                <a:cubicBezTo>
                  <a:pt x="5439042" y="4478737"/>
                  <a:pt x="5438868" y="4479605"/>
                  <a:pt x="5438579" y="4480125"/>
                </a:cubicBezTo>
                <a:cubicBezTo>
                  <a:pt x="5429674" y="4493425"/>
                  <a:pt x="5436671" y="4503370"/>
                  <a:pt x="5445345" y="4513085"/>
                </a:cubicBezTo>
                <a:cubicBezTo>
                  <a:pt x="5457661" y="4526847"/>
                  <a:pt x="5469169" y="4540667"/>
                  <a:pt x="5457777" y="4560964"/>
                </a:cubicBezTo>
                <a:cubicBezTo>
                  <a:pt x="5456158" y="4563797"/>
                  <a:pt x="5458240" y="4569002"/>
                  <a:pt x="5459107" y="4572992"/>
                </a:cubicBezTo>
                <a:cubicBezTo>
                  <a:pt x="5464022" y="4594849"/>
                  <a:pt x="5457141" y="4619482"/>
                  <a:pt x="5475066" y="4638507"/>
                </a:cubicBezTo>
                <a:cubicBezTo>
                  <a:pt x="5477495" y="4641051"/>
                  <a:pt x="5474777" y="4647990"/>
                  <a:pt x="5475356" y="4652789"/>
                </a:cubicBezTo>
                <a:cubicBezTo>
                  <a:pt x="5478709" y="4678579"/>
                  <a:pt x="5479288" y="4705294"/>
                  <a:pt x="5486978" y="4729696"/>
                </a:cubicBezTo>
                <a:cubicBezTo>
                  <a:pt x="5492992" y="4748894"/>
                  <a:pt x="5503516" y="4765952"/>
                  <a:pt x="5497734" y="4787347"/>
                </a:cubicBezTo>
                <a:cubicBezTo>
                  <a:pt x="5496519" y="4791858"/>
                  <a:pt x="5500567" y="4797698"/>
                  <a:pt x="5501955" y="4803018"/>
                </a:cubicBezTo>
                <a:cubicBezTo>
                  <a:pt x="5508605" y="4828403"/>
                  <a:pt x="5516122" y="4853614"/>
                  <a:pt x="5521500" y="4879231"/>
                </a:cubicBezTo>
                <a:cubicBezTo>
                  <a:pt x="5524738" y="4894670"/>
                  <a:pt x="5524160" y="4910919"/>
                  <a:pt x="5526068" y="4926705"/>
                </a:cubicBezTo>
                <a:cubicBezTo>
                  <a:pt x="5529537" y="4956253"/>
                  <a:pt x="5510282" y="4988866"/>
                  <a:pt x="5538153" y="5015408"/>
                </a:cubicBezTo>
                <a:cubicBezTo>
                  <a:pt x="5540408" y="5017547"/>
                  <a:pt x="5538269" y="5024602"/>
                  <a:pt x="5537806" y="5029285"/>
                </a:cubicBezTo>
                <a:cubicBezTo>
                  <a:pt x="5535204" y="5055653"/>
                  <a:pt x="5532313" y="5081964"/>
                  <a:pt x="5529942" y="5108390"/>
                </a:cubicBezTo>
                <a:cubicBezTo>
                  <a:pt x="5529653" y="5111570"/>
                  <a:pt x="5532197" y="5114866"/>
                  <a:pt x="5532833" y="5118220"/>
                </a:cubicBezTo>
                <a:cubicBezTo>
                  <a:pt x="5536476" y="5137707"/>
                  <a:pt x="5540235" y="5157136"/>
                  <a:pt x="5543184" y="5176680"/>
                </a:cubicBezTo>
                <a:cubicBezTo>
                  <a:pt x="5543704" y="5180323"/>
                  <a:pt x="5540582" y="5184429"/>
                  <a:pt x="5539425" y="5188361"/>
                </a:cubicBezTo>
                <a:cubicBezTo>
                  <a:pt x="5538384" y="5192004"/>
                  <a:pt x="5535840" y="5196688"/>
                  <a:pt x="5537170" y="5199348"/>
                </a:cubicBezTo>
                <a:cubicBezTo>
                  <a:pt x="5550123" y="5224848"/>
                  <a:pt x="5536187" y="5241907"/>
                  <a:pt x="5519591" y="5258387"/>
                </a:cubicBezTo>
                <a:cubicBezTo>
                  <a:pt x="5511496" y="5266366"/>
                  <a:pt x="5512248" y="5274346"/>
                  <a:pt x="5523234" y="5277122"/>
                </a:cubicBezTo>
                <a:cubicBezTo>
                  <a:pt x="5545844" y="5282731"/>
                  <a:pt x="5540062" y="5296146"/>
                  <a:pt x="5534741" y="5310776"/>
                </a:cubicBezTo>
                <a:cubicBezTo>
                  <a:pt x="5531619" y="5319391"/>
                  <a:pt x="5525779" y="5330609"/>
                  <a:pt x="5528728" y="5337259"/>
                </a:cubicBezTo>
                <a:cubicBezTo>
                  <a:pt x="5536187" y="5354029"/>
                  <a:pt x="5532833" y="5368311"/>
                  <a:pt x="5525837" y="5383114"/>
                </a:cubicBezTo>
                <a:cubicBezTo>
                  <a:pt x="5517221" y="5401445"/>
                  <a:pt x="5508605" y="5419024"/>
                  <a:pt x="5520227" y="5440129"/>
                </a:cubicBezTo>
                <a:cubicBezTo>
                  <a:pt x="5523292" y="5445739"/>
                  <a:pt x="5518088" y="5455742"/>
                  <a:pt x="5517163" y="5463780"/>
                </a:cubicBezTo>
                <a:cubicBezTo>
                  <a:pt x="5514214" y="5489627"/>
                  <a:pt x="5493628" y="5515012"/>
                  <a:pt x="5518435" y="5541669"/>
                </a:cubicBezTo>
                <a:cubicBezTo>
                  <a:pt x="5528207" y="5552136"/>
                  <a:pt x="5521269" y="5564626"/>
                  <a:pt x="5510108" y="5573878"/>
                </a:cubicBezTo>
                <a:cubicBezTo>
                  <a:pt x="5505887" y="5577405"/>
                  <a:pt x="5502996" y="5584402"/>
                  <a:pt x="5502476" y="5590069"/>
                </a:cubicBezTo>
                <a:cubicBezTo>
                  <a:pt x="5501550" y="5600419"/>
                  <a:pt x="5504152" y="5611117"/>
                  <a:pt x="5502938" y="5621352"/>
                </a:cubicBezTo>
                <a:cubicBezTo>
                  <a:pt x="5501724" y="5631529"/>
                  <a:pt x="5492934" y="5642862"/>
                  <a:pt x="5495537" y="5651132"/>
                </a:cubicBezTo>
                <a:cubicBezTo>
                  <a:pt x="5504384" y="5679061"/>
                  <a:pt x="5489523" y="5702537"/>
                  <a:pt x="5486111" y="5728038"/>
                </a:cubicBezTo>
                <a:cubicBezTo>
                  <a:pt x="5484376" y="5740933"/>
                  <a:pt x="5486226" y="5755678"/>
                  <a:pt x="5491026" y="5767822"/>
                </a:cubicBezTo>
                <a:cubicBezTo>
                  <a:pt x="5501203" y="5793785"/>
                  <a:pt x="5503574" y="5819574"/>
                  <a:pt x="5499064" y="5846868"/>
                </a:cubicBezTo>
                <a:cubicBezTo>
                  <a:pt x="5496693" y="5861266"/>
                  <a:pt x="5498312" y="5876300"/>
                  <a:pt x="5496924" y="5890988"/>
                </a:cubicBezTo>
                <a:cubicBezTo>
                  <a:pt x="5495826" y="5902321"/>
                  <a:pt x="5492530" y="5913366"/>
                  <a:pt x="5490853" y="5924642"/>
                </a:cubicBezTo>
                <a:cubicBezTo>
                  <a:pt x="5489696" y="5932159"/>
                  <a:pt x="5489118" y="5939850"/>
                  <a:pt x="5489233" y="5947483"/>
                </a:cubicBezTo>
                <a:cubicBezTo>
                  <a:pt x="5489349" y="5958700"/>
                  <a:pt x="5491720" y="5970092"/>
                  <a:pt x="5490274" y="5981021"/>
                </a:cubicBezTo>
                <a:cubicBezTo>
                  <a:pt x="5489580" y="5986514"/>
                  <a:pt x="5483104" y="5994552"/>
                  <a:pt x="5478305" y="5995246"/>
                </a:cubicBezTo>
                <a:cubicBezTo>
                  <a:pt x="5473968" y="5995882"/>
                  <a:pt x="5467781" y="5988770"/>
                  <a:pt x="5463501" y="5984028"/>
                </a:cubicBezTo>
                <a:cubicBezTo>
                  <a:pt x="5456331" y="5976164"/>
                  <a:pt x="5450086" y="5967490"/>
                  <a:pt x="5443436" y="5959164"/>
                </a:cubicBezTo>
                <a:cubicBezTo>
                  <a:pt x="5441875" y="5960320"/>
                  <a:pt x="5440256" y="5961476"/>
                  <a:pt x="5438695" y="5962633"/>
                </a:cubicBezTo>
                <a:cubicBezTo>
                  <a:pt x="5441355" y="5973446"/>
                  <a:pt x="5444015" y="5984259"/>
                  <a:pt x="5447600" y="5998658"/>
                </a:cubicBezTo>
                <a:cubicBezTo>
                  <a:pt x="5437596" y="5997443"/>
                  <a:pt x="5430773" y="5994841"/>
                  <a:pt x="5425106" y="5996402"/>
                </a:cubicBezTo>
                <a:cubicBezTo>
                  <a:pt x="5417126" y="5998542"/>
                  <a:pt x="5407759" y="6002127"/>
                  <a:pt x="5403075" y="6008199"/>
                </a:cubicBezTo>
                <a:cubicBezTo>
                  <a:pt x="5399605" y="6012766"/>
                  <a:pt x="5399952" y="6024216"/>
                  <a:pt x="5403537" y="6029015"/>
                </a:cubicBezTo>
                <a:cubicBezTo>
                  <a:pt x="5406140" y="6032543"/>
                  <a:pt x="5416664" y="6029941"/>
                  <a:pt x="5423603" y="6030403"/>
                </a:cubicBezTo>
                <a:cubicBezTo>
                  <a:pt x="5437249" y="6031329"/>
                  <a:pt x="5451011" y="6031444"/>
                  <a:pt x="5464427" y="6033930"/>
                </a:cubicBezTo>
                <a:cubicBezTo>
                  <a:pt x="5483567" y="6037458"/>
                  <a:pt x="5489002" y="6052665"/>
                  <a:pt x="5482988" y="6070996"/>
                </a:cubicBezTo>
                <a:cubicBezTo>
                  <a:pt x="5477842" y="6086724"/>
                  <a:pt x="5477322" y="6103956"/>
                  <a:pt x="5474430" y="6120494"/>
                </a:cubicBezTo>
                <a:cubicBezTo>
                  <a:pt x="5473390" y="6126450"/>
                  <a:pt x="5471308" y="6132232"/>
                  <a:pt x="5469747" y="6138073"/>
                </a:cubicBezTo>
                <a:cubicBezTo>
                  <a:pt x="5463097" y="6133851"/>
                  <a:pt x="5462519" y="6129515"/>
                  <a:pt x="5460090" y="6127953"/>
                </a:cubicBezTo>
                <a:cubicBezTo>
                  <a:pt x="5451994" y="6122749"/>
                  <a:pt x="5443263" y="6118528"/>
                  <a:pt x="5434763" y="6113959"/>
                </a:cubicBezTo>
                <a:cubicBezTo>
                  <a:pt x="5431409" y="6122923"/>
                  <a:pt x="5426609" y="6131654"/>
                  <a:pt x="5424990" y="6140906"/>
                </a:cubicBezTo>
                <a:cubicBezTo>
                  <a:pt x="5423140" y="6151603"/>
                  <a:pt x="5421058" y="6163862"/>
                  <a:pt x="5424586" y="6173461"/>
                </a:cubicBezTo>
                <a:cubicBezTo>
                  <a:pt x="5430426" y="6189537"/>
                  <a:pt x="5439620" y="6204745"/>
                  <a:pt x="5449392" y="6218853"/>
                </a:cubicBezTo>
                <a:cubicBezTo>
                  <a:pt x="5452630" y="6223480"/>
                  <a:pt x="5463212" y="6222381"/>
                  <a:pt x="5468532" y="6226371"/>
                </a:cubicBezTo>
                <a:cubicBezTo>
                  <a:pt x="5471886" y="6228915"/>
                  <a:pt x="5474546" y="6237820"/>
                  <a:pt x="5472696" y="6240943"/>
                </a:cubicBezTo>
                <a:cubicBezTo>
                  <a:pt x="5464947" y="6253664"/>
                  <a:pt x="5455290" y="6265171"/>
                  <a:pt x="5446443" y="6277257"/>
                </a:cubicBezTo>
                <a:cubicBezTo>
                  <a:pt x="5436382" y="6291076"/>
                  <a:pt x="5424933" y="6299866"/>
                  <a:pt x="5405966" y="6294719"/>
                </a:cubicBezTo>
                <a:cubicBezTo>
                  <a:pt x="5373700" y="6285988"/>
                  <a:pt x="5347332" y="6269739"/>
                  <a:pt x="5329406" y="6241001"/>
                </a:cubicBezTo>
                <a:cubicBezTo>
                  <a:pt x="5321022" y="6227585"/>
                  <a:pt x="5289160" y="6218507"/>
                  <a:pt x="5284766" y="6228626"/>
                </a:cubicBezTo>
                <a:cubicBezTo>
                  <a:pt x="5269153" y="6264651"/>
                  <a:pt x="5239374" y="6274596"/>
                  <a:pt x="5202539" y="6276274"/>
                </a:cubicBezTo>
                <a:cubicBezTo>
                  <a:pt x="5203811" y="6302063"/>
                  <a:pt x="5188141" y="6304492"/>
                  <a:pt x="5167324" y="6299519"/>
                </a:cubicBezTo>
                <a:cubicBezTo>
                  <a:pt x="5164259" y="6298767"/>
                  <a:pt x="5159980" y="6298362"/>
                  <a:pt x="5157609" y="6299924"/>
                </a:cubicBezTo>
                <a:cubicBezTo>
                  <a:pt x="5126153" y="6320104"/>
                  <a:pt x="5083478" y="6328431"/>
                  <a:pt x="5079604" y="6377467"/>
                </a:cubicBezTo>
                <a:cubicBezTo>
                  <a:pt x="5078390" y="6392675"/>
                  <a:pt x="5063702" y="6397879"/>
                  <a:pt x="5050634" y="6389610"/>
                </a:cubicBezTo>
                <a:cubicBezTo>
                  <a:pt x="5044447" y="6385678"/>
                  <a:pt x="5038548" y="6379722"/>
                  <a:pt x="5035137" y="6373246"/>
                </a:cubicBezTo>
                <a:cubicBezTo>
                  <a:pt x="5028429" y="6360639"/>
                  <a:pt x="5019640" y="6358789"/>
                  <a:pt x="5007844" y="6364630"/>
                </a:cubicBezTo>
                <a:cubicBezTo>
                  <a:pt x="4986738" y="6375096"/>
                  <a:pt x="4965343" y="6384983"/>
                  <a:pt x="4944641" y="6396260"/>
                </a:cubicBezTo>
                <a:cubicBezTo>
                  <a:pt x="4933770" y="6402158"/>
                  <a:pt x="4926484" y="6404991"/>
                  <a:pt x="4916423" y="6393368"/>
                </a:cubicBezTo>
                <a:cubicBezTo>
                  <a:pt x="4904280" y="6379375"/>
                  <a:pt x="4890286" y="6381977"/>
                  <a:pt x="4879993" y="6396722"/>
                </a:cubicBezTo>
                <a:cubicBezTo>
                  <a:pt x="4866115" y="6416556"/>
                  <a:pt x="4852353" y="6436390"/>
                  <a:pt x="4838360" y="6456108"/>
                </a:cubicBezTo>
                <a:cubicBezTo>
                  <a:pt x="4829744" y="6468251"/>
                  <a:pt x="4821359" y="6480626"/>
                  <a:pt x="4811703" y="6491844"/>
                </a:cubicBezTo>
                <a:cubicBezTo>
                  <a:pt x="4807828" y="6496412"/>
                  <a:pt x="4801005" y="6500112"/>
                  <a:pt x="4795049" y="6500922"/>
                </a:cubicBezTo>
                <a:cubicBezTo>
                  <a:pt x="4774521" y="6503640"/>
                  <a:pt x="4753820" y="6505259"/>
                  <a:pt x="4733119" y="6506647"/>
                </a:cubicBezTo>
                <a:cubicBezTo>
                  <a:pt x="4713516" y="6507977"/>
                  <a:pt x="4691832" y="6503524"/>
                  <a:pt x="4674600" y="6510405"/>
                </a:cubicBezTo>
                <a:cubicBezTo>
                  <a:pt x="4625565" y="6529950"/>
                  <a:pt x="4579883" y="6555509"/>
                  <a:pt x="4561148" y="6610673"/>
                </a:cubicBezTo>
                <a:cubicBezTo>
                  <a:pt x="4559125" y="6616687"/>
                  <a:pt x="4553053" y="6621718"/>
                  <a:pt x="4548022" y="6626228"/>
                </a:cubicBezTo>
                <a:cubicBezTo>
                  <a:pt x="4526916" y="6645137"/>
                  <a:pt x="4500259" y="6638024"/>
                  <a:pt x="4476378" y="6637909"/>
                </a:cubicBezTo>
                <a:cubicBezTo>
                  <a:pt x="4467010" y="6637909"/>
                  <a:pt x="4457642" y="6620272"/>
                  <a:pt x="4448564" y="6610442"/>
                </a:cubicBezTo>
                <a:cubicBezTo>
                  <a:pt x="4446714" y="6608476"/>
                  <a:pt x="4446078" y="6605412"/>
                  <a:pt x="4445615" y="6604544"/>
                </a:cubicBezTo>
                <a:cubicBezTo>
                  <a:pt x="4415083" y="6613449"/>
                  <a:pt x="4413985" y="6614200"/>
                  <a:pt x="4402882" y="6637793"/>
                </a:cubicBezTo>
                <a:cubicBezTo>
                  <a:pt x="4396927" y="6650514"/>
                  <a:pt x="4388542" y="6653868"/>
                  <a:pt x="4373623" y="6654678"/>
                </a:cubicBezTo>
                <a:cubicBezTo>
                  <a:pt x="4338292" y="6656702"/>
                  <a:pt x="4300995" y="6652365"/>
                  <a:pt x="4270059" y="6678213"/>
                </a:cubicBezTo>
                <a:cubicBezTo>
                  <a:pt x="4261617" y="6685267"/>
                  <a:pt x="4247450" y="6687291"/>
                  <a:pt x="4235654" y="6688100"/>
                </a:cubicBezTo>
                <a:cubicBezTo>
                  <a:pt x="4204370" y="6690356"/>
                  <a:pt x="4171121" y="6685671"/>
                  <a:pt x="4144811" y="6707241"/>
                </a:cubicBezTo>
                <a:cubicBezTo>
                  <a:pt x="4102888" y="6741588"/>
                  <a:pt x="4058826" y="6745115"/>
                  <a:pt x="4009733" y="6724877"/>
                </a:cubicBezTo>
                <a:cubicBezTo>
                  <a:pt x="3978392" y="6711982"/>
                  <a:pt x="3946646" y="6722217"/>
                  <a:pt x="3916924" y="6733088"/>
                </a:cubicBezTo>
                <a:cubicBezTo>
                  <a:pt x="3903162" y="6738119"/>
                  <a:pt x="3894777" y="6735748"/>
                  <a:pt x="3885410" y="6727479"/>
                </a:cubicBezTo>
                <a:cubicBezTo>
                  <a:pt x="3881536" y="6724067"/>
                  <a:pt x="3877777" y="6720598"/>
                  <a:pt x="3873671" y="6716897"/>
                </a:cubicBezTo>
                <a:cubicBezTo>
                  <a:pt x="3861586" y="6736789"/>
                  <a:pt x="3837762" y="6756334"/>
                  <a:pt x="3815326" y="6763388"/>
                </a:cubicBezTo>
                <a:cubicBezTo>
                  <a:pt x="3810354" y="6764949"/>
                  <a:pt x="3800465" y="6762521"/>
                  <a:pt x="3798095" y="6758704"/>
                </a:cubicBezTo>
                <a:cubicBezTo>
                  <a:pt x="3789363" y="6744595"/>
                  <a:pt x="3779475" y="6743034"/>
                  <a:pt x="3764672" y="6748470"/>
                </a:cubicBezTo>
                <a:cubicBezTo>
                  <a:pt x="3759294" y="6750435"/>
                  <a:pt x="3750736" y="6745751"/>
                  <a:pt x="3744318" y="6742687"/>
                </a:cubicBezTo>
                <a:cubicBezTo>
                  <a:pt x="3738246" y="6739796"/>
                  <a:pt x="3733273" y="6734765"/>
                  <a:pt x="3727491" y="6731237"/>
                </a:cubicBezTo>
                <a:cubicBezTo>
                  <a:pt x="3716735" y="6724646"/>
                  <a:pt x="3705749" y="6718458"/>
                  <a:pt x="3693201" y="6711172"/>
                </a:cubicBezTo>
                <a:cubicBezTo>
                  <a:pt x="3688517" y="6713775"/>
                  <a:pt x="3680711" y="6717128"/>
                  <a:pt x="3674061" y="6721985"/>
                </a:cubicBezTo>
                <a:cubicBezTo>
                  <a:pt x="3646305" y="6742166"/>
                  <a:pt x="3622077" y="6744191"/>
                  <a:pt x="3591834" y="6712618"/>
                </a:cubicBezTo>
                <a:cubicBezTo>
                  <a:pt x="3581021" y="6701342"/>
                  <a:pt x="3572463" y="6707067"/>
                  <a:pt x="3567143" y="6717418"/>
                </a:cubicBezTo>
                <a:cubicBezTo>
                  <a:pt x="3546615" y="6757432"/>
                  <a:pt x="3519495" y="6790392"/>
                  <a:pt x="3477168" y="6809185"/>
                </a:cubicBezTo>
                <a:cubicBezTo>
                  <a:pt x="3454327" y="6819363"/>
                  <a:pt x="3432701" y="6831621"/>
                  <a:pt x="3428942" y="6860129"/>
                </a:cubicBezTo>
                <a:cubicBezTo>
                  <a:pt x="3400203" y="6847638"/>
                  <a:pt x="3391819" y="6827689"/>
                  <a:pt x="3403731" y="6796464"/>
                </a:cubicBezTo>
                <a:cubicBezTo>
                  <a:pt x="3410670" y="6778249"/>
                  <a:pt x="3408068" y="6762521"/>
                  <a:pt x="3398931" y="6746908"/>
                </a:cubicBezTo>
                <a:cubicBezTo>
                  <a:pt x="3396792" y="6743207"/>
                  <a:pt x="3391240" y="6738177"/>
                  <a:pt x="3388465" y="6738871"/>
                </a:cubicBezTo>
                <a:cubicBezTo>
                  <a:pt x="3384128" y="6739911"/>
                  <a:pt x="3380601" y="6745115"/>
                  <a:pt x="3377189" y="6748932"/>
                </a:cubicBezTo>
                <a:cubicBezTo>
                  <a:pt x="3370366" y="6756507"/>
                  <a:pt x="3362907" y="6771368"/>
                  <a:pt x="3357413" y="6770616"/>
                </a:cubicBezTo>
                <a:cubicBezTo>
                  <a:pt x="3347930" y="6769344"/>
                  <a:pt x="3339835" y="6758357"/>
                  <a:pt x="3330987" y="6751650"/>
                </a:cubicBezTo>
                <a:cubicBezTo>
                  <a:pt x="3321446" y="6744421"/>
                  <a:pt x="3312541" y="6733262"/>
                  <a:pt x="3301901" y="6731237"/>
                </a:cubicBezTo>
                <a:cubicBezTo>
                  <a:pt x="3279408" y="6726958"/>
                  <a:pt x="3255931" y="6727306"/>
                  <a:pt x="3232859" y="6726092"/>
                </a:cubicBezTo>
                <a:cubicBezTo>
                  <a:pt x="3229621" y="6725918"/>
                  <a:pt x="3224590" y="6726438"/>
                  <a:pt x="3223202" y="6728462"/>
                </a:cubicBezTo>
                <a:cubicBezTo>
                  <a:pt x="3204698" y="6756276"/>
                  <a:pt x="3183939" y="6755293"/>
                  <a:pt x="3160983" y="6734360"/>
                </a:cubicBezTo>
                <a:cubicBezTo>
                  <a:pt x="3159595" y="6733088"/>
                  <a:pt x="3156646" y="6733435"/>
                  <a:pt x="3155258" y="6732163"/>
                </a:cubicBezTo>
                <a:cubicBezTo>
                  <a:pt x="3150979" y="6728231"/>
                  <a:pt x="3145659" y="6724530"/>
                  <a:pt x="3143288" y="6719557"/>
                </a:cubicBezTo>
                <a:cubicBezTo>
                  <a:pt x="3135598" y="6703135"/>
                  <a:pt x="3126866" y="6689314"/>
                  <a:pt x="3105760" y="6689257"/>
                </a:cubicBezTo>
                <a:cubicBezTo>
                  <a:pt x="3102349" y="6689257"/>
                  <a:pt x="3098879" y="6683821"/>
                  <a:pt x="3095641" y="6680699"/>
                </a:cubicBezTo>
                <a:cubicBezTo>
                  <a:pt x="3074073" y="6659593"/>
                  <a:pt x="3053024" y="6637851"/>
                  <a:pt x="3030820" y="6617439"/>
                </a:cubicBezTo>
                <a:cubicBezTo>
                  <a:pt x="3011853" y="6600034"/>
                  <a:pt x="2990632" y="6586676"/>
                  <a:pt x="2963570" y="6584478"/>
                </a:cubicBezTo>
                <a:cubicBezTo>
                  <a:pt x="2956978" y="6583958"/>
                  <a:pt x="2948188" y="6578523"/>
                  <a:pt x="2945124" y="6572856"/>
                </a:cubicBezTo>
                <a:cubicBezTo>
                  <a:pt x="2933906" y="6552039"/>
                  <a:pt x="2922977" y="6534923"/>
                  <a:pt x="2900194" y="6520987"/>
                </a:cubicBezTo>
                <a:cubicBezTo>
                  <a:pt x="2872669" y="6504161"/>
                  <a:pt x="2846822" y="6486640"/>
                  <a:pt x="2815365" y="6478197"/>
                </a:cubicBezTo>
                <a:cubicBezTo>
                  <a:pt x="2804032" y="6475190"/>
                  <a:pt x="2792178" y="6471778"/>
                  <a:pt x="2782405" y="6465649"/>
                </a:cubicBezTo>
                <a:cubicBezTo>
                  <a:pt x="2754765" y="6448302"/>
                  <a:pt x="2728050" y="6429567"/>
                  <a:pt x="2701104" y="6411120"/>
                </a:cubicBezTo>
                <a:cubicBezTo>
                  <a:pt x="2698386" y="6409270"/>
                  <a:pt x="2696593" y="6405859"/>
                  <a:pt x="2694859" y="6402910"/>
                </a:cubicBezTo>
                <a:cubicBezTo>
                  <a:pt x="2684335" y="6384926"/>
                  <a:pt x="2674215" y="6366711"/>
                  <a:pt x="2663402" y="6348901"/>
                </a:cubicBezTo>
                <a:cubicBezTo>
                  <a:pt x="2655943" y="6336642"/>
                  <a:pt x="2657793" y="6327159"/>
                  <a:pt x="2668895" y="6317965"/>
                </a:cubicBezTo>
                <a:cubicBezTo>
                  <a:pt x="2673637" y="6314033"/>
                  <a:pt x="2678552" y="6307499"/>
                  <a:pt x="2678957" y="6301774"/>
                </a:cubicBezTo>
                <a:cubicBezTo>
                  <a:pt x="2679882" y="6289689"/>
                  <a:pt x="2679015" y="6277257"/>
                  <a:pt x="2676875" y="6265287"/>
                </a:cubicBezTo>
                <a:cubicBezTo>
                  <a:pt x="2674851" y="6253895"/>
                  <a:pt x="2671151" y="6242562"/>
                  <a:pt x="2666409" y="6232038"/>
                </a:cubicBezTo>
                <a:cubicBezTo>
                  <a:pt x="2664616" y="6228048"/>
                  <a:pt x="2657562" y="6223942"/>
                  <a:pt x="2653341" y="6224347"/>
                </a:cubicBezTo>
                <a:cubicBezTo>
                  <a:pt x="2649640" y="6224694"/>
                  <a:pt x="2643915" y="6231170"/>
                  <a:pt x="2643684" y="6235218"/>
                </a:cubicBezTo>
                <a:cubicBezTo>
                  <a:pt x="2642990" y="6247535"/>
                  <a:pt x="2644782" y="6259909"/>
                  <a:pt x="2645130" y="6272283"/>
                </a:cubicBezTo>
                <a:cubicBezTo>
                  <a:pt x="2645303" y="6277835"/>
                  <a:pt x="2646228" y="6284542"/>
                  <a:pt x="2643626" y="6288706"/>
                </a:cubicBezTo>
                <a:cubicBezTo>
                  <a:pt x="2630095" y="6310448"/>
                  <a:pt x="2615466" y="6331496"/>
                  <a:pt x="2601414" y="6352891"/>
                </a:cubicBezTo>
                <a:cubicBezTo>
                  <a:pt x="2593203" y="6365439"/>
                  <a:pt x="2575104" y="6371453"/>
                  <a:pt x="2566083" y="6363936"/>
                </a:cubicBezTo>
                <a:cubicBezTo>
                  <a:pt x="2544804" y="6346125"/>
                  <a:pt x="2523640" y="6328142"/>
                  <a:pt x="2501667" y="6309581"/>
                </a:cubicBezTo>
                <a:cubicBezTo>
                  <a:pt x="2494728" y="6313050"/>
                  <a:pt x="2487095" y="6319122"/>
                  <a:pt x="2478652" y="6320625"/>
                </a:cubicBezTo>
                <a:cubicBezTo>
                  <a:pt x="2466972" y="6322707"/>
                  <a:pt x="2454597" y="6322071"/>
                  <a:pt x="2442628" y="6321261"/>
                </a:cubicBezTo>
                <a:cubicBezTo>
                  <a:pt x="2430947" y="6320510"/>
                  <a:pt x="2419266" y="6318775"/>
                  <a:pt x="2407875" y="6316346"/>
                </a:cubicBezTo>
                <a:cubicBezTo>
                  <a:pt x="2399201" y="6314496"/>
                  <a:pt x="2390470" y="6311720"/>
                  <a:pt x="2382606" y="6307730"/>
                </a:cubicBezTo>
                <a:cubicBezTo>
                  <a:pt x="2362194" y="6297380"/>
                  <a:pt x="2343285" y="6282114"/>
                  <a:pt x="2321774" y="6276100"/>
                </a:cubicBezTo>
                <a:cubicBezTo>
                  <a:pt x="2293093" y="6268062"/>
                  <a:pt x="2290838" y="6269161"/>
                  <a:pt x="2295522" y="6237416"/>
                </a:cubicBezTo>
                <a:cubicBezTo>
                  <a:pt x="2259381" y="6240017"/>
                  <a:pt x="2238854" y="6214806"/>
                  <a:pt x="2222142" y="6191387"/>
                </a:cubicBezTo>
                <a:cubicBezTo>
                  <a:pt x="2211445" y="6200639"/>
                  <a:pt x="2204968" y="6210874"/>
                  <a:pt x="2197393" y="6211799"/>
                </a:cubicBezTo>
                <a:cubicBezTo>
                  <a:pt x="2182937" y="6213534"/>
                  <a:pt x="2170043" y="6209255"/>
                  <a:pt x="2162872" y="6191966"/>
                </a:cubicBezTo>
                <a:cubicBezTo>
                  <a:pt x="2154777" y="6172363"/>
                  <a:pt x="2142865" y="6154090"/>
                  <a:pt x="2130895" y="6136395"/>
                </a:cubicBezTo>
                <a:cubicBezTo>
                  <a:pt x="2126269" y="6129515"/>
                  <a:pt x="2117306" y="6125236"/>
                  <a:pt x="2109789" y="6120725"/>
                </a:cubicBezTo>
                <a:cubicBezTo>
                  <a:pt x="2105799" y="6118296"/>
                  <a:pt x="2097993" y="6119395"/>
                  <a:pt x="2096316" y="6116388"/>
                </a:cubicBezTo>
                <a:cubicBezTo>
                  <a:pt x="2082322" y="6091813"/>
                  <a:pt x="2058846" y="6071748"/>
                  <a:pt x="2059366" y="6039886"/>
                </a:cubicBezTo>
                <a:cubicBezTo>
                  <a:pt x="2059482" y="6034393"/>
                  <a:pt x="2056533" y="6025488"/>
                  <a:pt x="2052658" y="6023927"/>
                </a:cubicBezTo>
                <a:cubicBezTo>
                  <a:pt x="2035195" y="6016757"/>
                  <a:pt x="2032362" y="6003978"/>
                  <a:pt x="2032246" y="5987093"/>
                </a:cubicBezTo>
                <a:cubicBezTo>
                  <a:pt x="2032246" y="5979113"/>
                  <a:pt x="2027100" y="5967374"/>
                  <a:pt x="2020797" y="5964021"/>
                </a:cubicBezTo>
                <a:cubicBezTo>
                  <a:pt x="2007035" y="5956735"/>
                  <a:pt x="2002582" y="5948003"/>
                  <a:pt x="2002929" y="5932853"/>
                </a:cubicBezTo>
                <a:cubicBezTo>
                  <a:pt x="2003392" y="5912672"/>
                  <a:pt x="1994024" y="5897464"/>
                  <a:pt x="1974480" y="5888617"/>
                </a:cubicBezTo>
                <a:cubicBezTo>
                  <a:pt x="1966211" y="5884859"/>
                  <a:pt x="1959734" y="5877168"/>
                  <a:pt x="1952564" y="5871096"/>
                </a:cubicBezTo>
                <a:cubicBezTo>
                  <a:pt x="1947418" y="5866702"/>
                  <a:pt x="1942445" y="5862076"/>
                  <a:pt x="1937472" y="5857507"/>
                </a:cubicBezTo>
                <a:cubicBezTo>
                  <a:pt x="1929723" y="5850279"/>
                  <a:pt x="1919777" y="5844324"/>
                  <a:pt x="1914689" y="5835592"/>
                </a:cubicBezTo>
                <a:cubicBezTo>
                  <a:pt x="1854493" y="5732433"/>
                  <a:pt x="1795223" y="5628638"/>
                  <a:pt x="1734796" y="5525594"/>
                </a:cubicBezTo>
                <a:cubicBezTo>
                  <a:pt x="1729187" y="5516053"/>
                  <a:pt x="1718085" y="5507726"/>
                  <a:pt x="1707677" y="5503679"/>
                </a:cubicBezTo>
                <a:cubicBezTo>
                  <a:pt x="1696574" y="5499342"/>
                  <a:pt x="1692989" y="5494889"/>
                  <a:pt x="1696690" y="5484134"/>
                </a:cubicBezTo>
                <a:cubicBezTo>
                  <a:pt x="1701200" y="5471008"/>
                  <a:pt x="1696054" y="5462334"/>
                  <a:pt x="1683795" y="5457708"/>
                </a:cubicBezTo>
                <a:cubicBezTo>
                  <a:pt x="1662863" y="5449786"/>
                  <a:pt x="1650662" y="5431514"/>
                  <a:pt x="1652628" y="5412721"/>
                </a:cubicBezTo>
                <a:cubicBezTo>
                  <a:pt x="1655924" y="5381380"/>
                  <a:pt x="1638114" y="5360563"/>
                  <a:pt x="1626028" y="5336277"/>
                </a:cubicBezTo>
                <a:cubicBezTo>
                  <a:pt x="1620304" y="5324712"/>
                  <a:pt x="1618685" y="5307653"/>
                  <a:pt x="1609664" y="5301871"/>
                </a:cubicBezTo>
                <a:cubicBezTo>
                  <a:pt x="1590351" y="5289554"/>
                  <a:pt x="1586997" y="5275734"/>
                  <a:pt x="1596307" y="5255669"/>
                </a:cubicBezTo>
                <a:cubicBezTo>
                  <a:pt x="1556060" y="5242369"/>
                  <a:pt x="1536169" y="5208658"/>
                  <a:pt x="1535417" y="5175004"/>
                </a:cubicBezTo>
                <a:cubicBezTo>
                  <a:pt x="1534723" y="5142737"/>
                  <a:pt x="1517029" y="5123019"/>
                  <a:pt x="1505985" y="5098155"/>
                </a:cubicBezTo>
                <a:cubicBezTo>
                  <a:pt x="1503961" y="5093586"/>
                  <a:pt x="1498525" y="5090522"/>
                  <a:pt x="1494593" y="5086821"/>
                </a:cubicBezTo>
                <a:cubicBezTo>
                  <a:pt x="1484878" y="5077685"/>
                  <a:pt x="1472157" y="5070341"/>
                  <a:pt x="1465738" y="5059296"/>
                </a:cubicBezTo>
                <a:cubicBezTo>
                  <a:pt x="1388196" y="4926011"/>
                  <a:pt x="1311520" y="4792262"/>
                  <a:pt x="1234787" y="4658514"/>
                </a:cubicBezTo>
                <a:cubicBezTo>
                  <a:pt x="1226287" y="4643711"/>
                  <a:pt x="1214144" y="4637408"/>
                  <a:pt x="1196970" y="4637813"/>
                </a:cubicBezTo>
                <a:cubicBezTo>
                  <a:pt x="1182571" y="4638218"/>
                  <a:pt x="1168057" y="4636714"/>
                  <a:pt x="1153717" y="4635326"/>
                </a:cubicBezTo>
                <a:cubicBezTo>
                  <a:pt x="1140533" y="4634054"/>
                  <a:pt x="1137352" y="4638507"/>
                  <a:pt x="1141863" y="4650939"/>
                </a:cubicBezTo>
                <a:cubicBezTo>
                  <a:pt x="1144349" y="4657704"/>
                  <a:pt x="1146662" y="4666147"/>
                  <a:pt x="1144812" y="4672623"/>
                </a:cubicBezTo>
                <a:cubicBezTo>
                  <a:pt x="1139955" y="4689797"/>
                  <a:pt x="1132784" y="4706335"/>
                  <a:pt x="1126539" y="4723047"/>
                </a:cubicBezTo>
                <a:cubicBezTo>
                  <a:pt x="1102311" y="4723162"/>
                  <a:pt x="1087450" y="4711944"/>
                  <a:pt x="1076348" y="4691590"/>
                </a:cubicBezTo>
                <a:cubicBezTo>
                  <a:pt x="1067905" y="4676093"/>
                  <a:pt x="1055704" y="4662446"/>
                  <a:pt x="1044370" y="4648684"/>
                </a:cubicBezTo>
                <a:cubicBezTo>
                  <a:pt x="1036333" y="4638911"/>
                  <a:pt x="1025288" y="4631394"/>
                  <a:pt x="1018292" y="4621044"/>
                </a:cubicBezTo>
                <a:cubicBezTo>
                  <a:pt x="1007999" y="4605894"/>
                  <a:pt x="999672" y="4590512"/>
                  <a:pt x="978393" y="4587910"/>
                </a:cubicBezTo>
                <a:cubicBezTo>
                  <a:pt x="972784" y="4587216"/>
                  <a:pt x="967811" y="4578253"/>
                  <a:pt x="963300" y="4572471"/>
                </a:cubicBezTo>
                <a:cubicBezTo>
                  <a:pt x="948382" y="4553389"/>
                  <a:pt x="944739" y="4525517"/>
                  <a:pt x="918486" y="4515109"/>
                </a:cubicBezTo>
                <a:cubicBezTo>
                  <a:pt x="916520" y="4514357"/>
                  <a:pt x="914554" y="4510483"/>
                  <a:pt x="914670" y="4508228"/>
                </a:cubicBezTo>
                <a:cubicBezTo>
                  <a:pt x="915942" y="4486370"/>
                  <a:pt x="907037" y="4483016"/>
                  <a:pt x="888475" y="4491921"/>
                </a:cubicBezTo>
                <a:cubicBezTo>
                  <a:pt x="882866" y="4494581"/>
                  <a:pt x="872921" y="4494986"/>
                  <a:pt x="868352" y="4491748"/>
                </a:cubicBezTo>
                <a:cubicBezTo>
                  <a:pt x="857077" y="4483652"/>
                  <a:pt x="847189" y="4473359"/>
                  <a:pt x="837879" y="4462836"/>
                </a:cubicBezTo>
                <a:cubicBezTo>
                  <a:pt x="830304" y="4454220"/>
                  <a:pt x="825157" y="4436757"/>
                  <a:pt x="817698" y="4436005"/>
                </a:cubicBezTo>
                <a:cubicBezTo>
                  <a:pt x="790058" y="4433229"/>
                  <a:pt x="781962" y="4412991"/>
                  <a:pt x="770687" y="4393909"/>
                </a:cubicBezTo>
                <a:cubicBezTo>
                  <a:pt x="764441" y="4383327"/>
                  <a:pt x="756462" y="4373612"/>
                  <a:pt x="748193" y="4364476"/>
                </a:cubicBezTo>
                <a:cubicBezTo>
                  <a:pt x="740271" y="4355744"/>
                  <a:pt x="729573" y="4349268"/>
                  <a:pt x="722634" y="4339958"/>
                </a:cubicBezTo>
                <a:cubicBezTo>
                  <a:pt x="713209" y="4327179"/>
                  <a:pt x="706733" y="4312260"/>
                  <a:pt x="697885" y="4298961"/>
                </a:cubicBezTo>
                <a:cubicBezTo>
                  <a:pt x="694416" y="4293699"/>
                  <a:pt x="687940" y="4290518"/>
                  <a:pt x="682967" y="4286239"/>
                </a:cubicBezTo>
                <a:cubicBezTo>
                  <a:pt x="670823" y="4275831"/>
                  <a:pt x="656020" y="4267157"/>
                  <a:pt x="647347" y="4254378"/>
                </a:cubicBezTo>
                <a:cubicBezTo>
                  <a:pt x="633411" y="4233908"/>
                  <a:pt x="624101" y="4210315"/>
                  <a:pt x="611669" y="4188689"/>
                </a:cubicBezTo>
                <a:cubicBezTo>
                  <a:pt x="607390" y="4181288"/>
                  <a:pt x="600740" y="4172440"/>
                  <a:pt x="593396" y="4170185"/>
                </a:cubicBezTo>
                <a:cubicBezTo>
                  <a:pt x="564715" y="4161338"/>
                  <a:pt x="557718" y="4138844"/>
                  <a:pt x="553439" y="4113691"/>
                </a:cubicBezTo>
                <a:cubicBezTo>
                  <a:pt x="551705" y="4103513"/>
                  <a:pt x="551242" y="4093047"/>
                  <a:pt x="548351" y="4083217"/>
                </a:cubicBezTo>
                <a:cubicBezTo>
                  <a:pt x="544303" y="4069512"/>
                  <a:pt x="544650" y="4059913"/>
                  <a:pt x="560841" y="4054478"/>
                </a:cubicBezTo>
                <a:cubicBezTo>
                  <a:pt x="575528" y="4049563"/>
                  <a:pt x="585995" y="4038692"/>
                  <a:pt x="585937" y="4022038"/>
                </a:cubicBezTo>
                <a:cubicBezTo>
                  <a:pt x="585937" y="4001337"/>
                  <a:pt x="597560" y="3988442"/>
                  <a:pt x="613288" y="3978265"/>
                </a:cubicBezTo>
                <a:cubicBezTo>
                  <a:pt x="626125" y="3969996"/>
                  <a:pt x="640119" y="3963520"/>
                  <a:pt x="652782" y="3955077"/>
                </a:cubicBezTo>
                <a:cubicBezTo>
                  <a:pt x="676953" y="3939002"/>
                  <a:pt x="704824" y="3949122"/>
                  <a:pt x="730383" y="3942934"/>
                </a:cubicBezTo>
                <a:cubicBezTo>
                  <a:pt x="738999" y="3940853"/>
                  <a:pt x="749523" y="3942934"/>
                  <a:pt x="756693" y="3938829"/>
                </a:cubicBezTo>
                <a:cubicBezTo>
                  <a:pt x="780517" y="3924893"/>
                  <a:pt x="805844" y="3914658"/>
                  <a:pt x="822035" y="3887654"/>
                </a:cubicBezTo>
                <a:cubicBezTo>
                  <a:pt x="831460" y="3871926"/>
                  <a:pt x="854417" y="3864061"/>
                  <a:pt x="858349" y="3841221"/>
                </a:cubicBezTo>
                <a:cubicBezTo>
                  <a:pt x="859100" y="3836942"/>
                  <a:pt x="866155" y="3833761"/>
                  <a:pt x="870203" y="3830003"/>
                </a:cubicBezTo>
                <a:cubicBezTo>
                  <a:pt x="880438" y="3820346"/>
                  <a:pt x="890615" y="3810689"/>
                  <a:pt x="900792" y="3800975"/>
                </a:cubicBezTo>
                <a:cubicBezTo>
                  <a:pt x="899867" y="3798199"/>
                  <a:pt x="901197" y="3797679"/>
                  <a:pt x="902527" y="3797679"/>
                </a:cubicBezTo>
                <a:cubicBezTo>
                  <a:pt x="921377" y="3798373"/>
                  <a:pt x="943582" y="3805138"/>
                  <a:pt x="944218" y="3773624"/>
                </a:cubicBezTo>
                <a:cubicBezTo>
                  <a:pt x="944218" y="3771542"/>
                  <a:pt x="951273" y="3767032"/>
                  <a:pt x="953123" y="3767841"/>
                </a:cubicBezTo>
                <a:cubicBezTo>
                  <a:pt x="972899" y="3776688"/>
                  <a:pt x="985910" y="3762463"/>
                  <a:pt x="1000366" y="3754368"/>
                </a:cubicBezTo>
                <a:cubicBezTo>
                  <a:pt x="1027601" y="3739045"/>
                  <a:pt x="1034425" y="3715510"/>
                  <a:pt x="1020662" y="3687870"/>
                </a:cubicBezTo>
                <a:cubicBezTo>
                  <a:pt x="1008577" y="3663641"/>
                  <a:pt x="1015574" y="3639586"/>
                  <a:pt x="1038761" y="3626055"/>
                </a:cubicBezTo>
                <a:cubicBezTo>
                  <a:pt x="1050731" y="3619058"/>
                  <a:pt x="1062412" y="3611368"/>
                  <a:pt x="1074902" y="3605354"/>
                </a:cubicBezTo>
                <a:cubicBezTo>
                  <a:pt x="1092885" y="3596796"/>
                  <a:pt x="1095545" y="3585751"/>
                  <a:pt x="1085368" y="3568751"/>
                </a:cubicBezTo>
                <a:cubicBezTo>
                  <a:pt x="1063568" y="3532437"/>
                  <a:pt x="1042115" y="3495834"/>
                  <a:pt x="1022050" y="3458537"/>
                </a:cubicBezTo>
                <a:cubicBezTo>
                  <a:pt x="1015400" y="3446221"/>
                  <a:pt x="1013319" y="3431475"/>
                  <a:pt x="1009155" y="3417829"/>
                </a:cubicBezTo>
                <a:cubicBezTo>
                  <a:pt x="1010890" y="3417135"/>
                  <a:pt x="1012683" y="3416441"/>
                  <a:pt x="1014417" y="3415747"/>
                </a:cubicBezTo>
                <a:cubicBezTo>
                  <a:pt x="1004298" y="3406842"/>
                  <a:pt x="981284" y="3406958"/>
                  <a:pt x="988917" y="3391345"/>
                </a:cubicBezTo>
                <a:cubicBezTo>
                  <a:pt x="979896" y="3373882"/>
                  <a:pt x="973420" y="3361219"/>
                  <a:pt x="967869" y="3350463"/>
                </a:cubicBezTo>
                <a:cubicBezTo>
                  <a:pt x="957923" y="3338551"/>
                  <a:pt x="947110" y="3328548"/>
                  <a:pt x="939824" y="3316405"/>
                </a:cubicBezTo>
                <a:cubicBezTo>
                  <a:pt x="914785" y="3274713"/>
                  <a:pt x="886567" y="3234178"/>
                  <a:pt x="868005" y="3189653"/>
                </a:cubicBezTo>
                <a:cubicBezTo>
                  <a:pt x="851063" y="3149118"/>
                  <a:pt x="805786" y="3139693"/>
                  <a:pt x="787398" y="3103263"/>
                </a:cubicBezTo>
                <a:cubicBezTo>
                  <a:pt x="786068" y="3100603"/>
                  <a:pt x="779881" y="3100603"/>
                  <a:pt x="776180" y="3098868"/>
                </a:cubicBezTo>
                <a:cubicBezTo>
                  <a:pt x="772653" y="3097249"/>
                  <a:pt x="767738" y="3095804"/>
                  <a:pt x="766350" y="3092912"/>
                </a:cubicBezTo>
                <a:cubicBezTo>
                  <a:pt x="755016" y="3068973"/>
                  <a:pt x="740386" y="3048908"/>
                  <a:pt x="713093" y="3041680"/>
                </a:cubicBezTo>
                <a:cubicBezTo>
                  <a:pt x="711821" y="3041333"/>
                  <a:pt x="710029" y="3040292"/>
                  <a:pt x="709797" y="3039309"/>
                </a:cubicBezTo>
                <a:cubicBezTo>
                  <a:pt x="703668" y="3014155"/>
                  <a:pt x="681174" y="3005771"/>
                  <a:pt x="662844" y="2992934"/>
                </a:cubicBezTo>
                <a:cubicBezTo>
                  <a:pt x="647115" y="2981947"/>
                  <a:pt x="630635" y="2971654"/>
                  <a:pt x="615196" y="2960552"/>
                </a:cubicBezTo>
                <a:cubicBezTo>
                  <a:pt x="603169" y="2951878"/>
                  <a:pt x="592240" y="2944824"/>
                  <a:pt x="584838" y="2931929"/>
                </a:cubicBezTo>
                <a:cubicBezTo>
                  <a:pt x="582583" y="2927939"/>
                  <a:pt x="578709" y="2923660"/>
                  <a:pt x="574661" y="2922098"/>
                </a:cubicBezTo>
                <a:cubicBezTo>
                  <a:pt x="546385" y="2911227"/>
                  <a:pt x="520942" y="2896598"/>
                  <a:pt x="500067" y="2873873"/>
                </a:cubicBezTo>
                <a:cubicBezTo>
                  <a:pt x="491451" y="2864563"/>
                  <a:pt x="479597" y="2858087"/>
                  <a:pt x="468726" y="2851032"/>
                </a:cubicBezTo>
                <a:cubicBezTo>
                  <a:pt x="458781" y="2844556"/>
                  <a:pt x="448141" y="2839062"/>
                  <a:pt x="437848" y="2833106"/>
                </a:cubicBezTo>
                <a:cubicBezTo>
                  <a:pt x="418939" y="2822177"/>
                  <a:pt x="399915" y="2811422"/>
                  <a:pt x="381238" y="2800146"/>
                </a:cubicBezTo>
                <a:cubicBezTo>
                  <a:pt x="376207" y="2797082"/>
                  <a:pt x="372101" y="2792456"/>
                  <a:pt x="367996" y="2788119"/>
                </a:cubicBezTo>
                <a:cubicBezTo>
                  <a:pt x="349955" y="2769210"/>
                  <a:pt x="332029" y="2750128"/>
                  <a:pt x="313988" y="2731219"/>
                </a:cubicBezTo>
                <a:cubicBezTo>
                  <a:pt x="312600" y="2729774"/>
                  <a:pt x="310576" y="2728559"/>
                  <a:pt x="308610" y="2728097"/>
                </a:cubicBezTo>
                <a:cubicBezTo>
                  <a:pt x="290395" y="2723586"/>
                  <a:pt x="279004" y="2712773"/>
                  <a:pt x="272412" y="2694848"/>
                </a:cubicBezTo>
                <a:cubicBezTo>
                  <a:pt x="270272" y="2689123"/>
                  <a:pt x="261367" y="2685480"/>
                  <a:pt x="255007" y="2681722"/>
                </a:cubicBezTo>
                <a:cubicBezTo>
                  <a:pt x="233785" y="2669173"/>
                  <a:pt x="222278" y="2642690"/>
                  <a:pt x="194522" y="2639509"/>
                </a:cubicBezTo>
                <a:cubicBezTo>
                  <a:pt x="193770" y="2639452"/>
                  <a:pt x="193597" y="2636850"/>
                  <a:pt x="192672" y="2635982"/>
                </a:cubicBezTo>
                <a:cubicBezTo>
                  <a:pt x="186427" y="2630315"/>
                  <a:pt x="180124" y="2624822"/>
                  <a:pt x="173763" y="2619329"/>
                </a:cubicBezTo>
                <a:cubicBezTo>
                  <a:pt x="168270" y="2614587"/>
                  <a:pt x="162950" y="2609556"/>
                  <a:pt x="157110" y="2605219"/>
                </a:cubicBezTo>
                <a:cubicBezTo>
                  <a:pt x="146470" y="2597413"/>
                  <a:pt x="136061" y="2589144"/>
                  <a:pt x="124612" y="2582784"/>
                </a:cubicBezTo>
                <a:cubicBezTo>
                  <a:pt x="113799" y="2576770"/>
                  <a:pt x="96278" y="2575960"/>
                  <a:pt x="91479" y="2567344"/>
                </a:cubicBezTo>
                <a:cubicBezTo>
                  <a:pt x="80723" y="2547973"/>
                  <a:pt x="65226" y="2539993"/>
                  <a:pt x="45739" y="2535078"/>
                </a:cubicBezTo>
                <a:cubicBezTo>
                  <a:pt x="17463" y="2527966"/>
                  <a:pt x="5436" y="2508884"/>
                  <a:pt x="7344" y="2480261"/>
                </a:cubicBezTo>
                <a:cubicBezTo>
                  <a:pt x="8038" y="2469679"/>
                  <a:pt x="2602" y="2458634"/>
                  <a:pt x="0" y="2447821"/>
                </a:cubicBezTo>
                <a:close/>
                <a:moveTo>
                  <a:pt x="1230334" y="625362"/>
                </a:moveTo>
                <a:cubicBezTo>
                  <a:pt x="1222008" y="636985"/>
                  <a:pt x="1217555" y="647972"/>
                  <a:pt x="1209460" y="652887"/>
                </a:cubicBezTo>
                <a:cubicBezTo>
                  <a:pt x="1203388" y="656588"/>
                  <a:pt x="1191476" y="649764"/>
                  <a:pt x="1184133" y="652598"/>
                </a:cubicBezTo>
                <a:cubicBezTo>
                  <a:pt x="1174592" y="656298"/>
                  <a:pt x="1166959" y="664972"/>
                  <a:pt x="1158458" y="671564"/>
                </a:cubicBezTo>
                <a:cubicBezTo>
                  <a:pt x="1163836" y="676942"/>
                  <a:pt x="1168693" y="682956"/>
                  <a:pt x="1174707" y="687408"/>
                </a:cubicBezTo>
                <a:cubicBezTo>
                  <a:pt x="1181184" y="692265"/>
                  <a:pt x="1189106" y="695214"/>
                  <a:pt x="1195813" y="699783"/>
                </a:cubicBezTo>
                <a:cubicBezTo>
                  <a:pt x="1208708" y="708514"/>
                  <a:pt x="1221198" y="717824"/>
                  <a:pt x="1235770" y="728174"/>
                </a:cubicBezTo>
                <a:cubicBezTo>
                  <a:pt x="1245080" y="704582"/>
                  <a:pt x="1250284" y="685037"/>
                  <a:pt x="1259999" y="668037"/>
                </a:cubicBezTo>
                <a:cubicBezTo>
                  <a:pt x="1274859" y="642189"/>
                  <a:pt x="1273067" y="634961"/>
                  <a:pt x="1243634" y="627791"/>
                </a:cubicBezTo>
                <a:cubicBezTo>
                  <a:pt x="1238372" y="626519"/>
                  <a:pt x="1232937" y="625767"/>
                  <a:pt x="1230334" y="625304"/>
                </a:cubicBezTo>
                <a:close/>
                <a:moveTo>
                  <a:pt x="2614714" y="6216483"/>
                </a:moveTo>
                <a:cubicBezTo>
                  <a:pt x="2622751" y="6211741"/>
                  <a:pt x="2639116" y="6206306"/>
                  <a:pt x="2639000" y="6201217"/>
                </a:cubicBezTo>
                <a:cubicBezTo>
                  <a:pt x="2638711" y="6188091"/>
                  <a:pt x="2634490" y="6171958"/>
                  <a:pt x="2625758" y="6162880"/>
                </a:cubicBezTo>
                <a:cubicBezTo>
                  <a:pt x="2614309" y="6150967"/>
                  <a:pt x="2596441" y="6152760"/>
                  <a:pt x="2578458" y="6156866"/>
                </a:cubicBezTo>
                <a:cubicBezTo>
                  <a:pt x="2590601" y="6176815"/>
                  <a:pt x="2601125" y="6194162"/>
                  <a:pt x="2614714" y="6216483"/>
                </a:cubicBezTo>
                <a:close/>
                <a:moveTo>
                  <a:pt x="5472002" y="5887461"/>
                </a:moveTo>
                <a:cubicBezTo>
                  <a:pt x="5470036" y="5885957"/>
                  <a:pt x="5468012" y="5884512"/>
                  <a:pt x="5466046" y="5883008"/>
                </a:cubicBezTo>
                <a:cubicBezTo>
                  <a:pt x="5455869" y="5888617"/>
                  <a:pt x="5445055" y="5893359"/>
                  <a:pt x="5435746" y="5900124"/>
                </a:cubicBezTo>
                <a:cubicBezTo>
                  <a:pt x="5431120" y="5903478"/>
                  <a:pt x="5425973" y="5911169"/>
                  <a:pt x="5426841" y="5915853"/>
                </a:cubicBezTo>
                <a:cubicBezTo>
                  <a:pt x="5427824" y="5921172"/>
                  <a:pt x="5434589" y="5927707"/>
                  <a:pt x="5440083" y="5929210"/>
                </a:cubicBezTo>
                <a:cubicBezTo>
                  <a:pt x="5445460" y="5930714"/>
                  <a:pt x="5455926" y="5928516"/>
                  <a:pt x="5458066" y="5924642"/>
                </a:cubicBezTo>
                <a:cubicBezTo>
                  <a:pt x="5464369" y="5913135"/>
                  <a:pt x="5467607" y="5900009"/>
                  <a:pt x="5472060" y="5887518"/>
                </a:cubicBezTo>
                <a:close/>
                <a:moveTo>
                  <a:pt x="2081455" y="5450827"/>
                </a:moveTo>
                <a:cubicBezTo>
                  <a:pt x="2080183" y="5449439"/>
                  <a:pt x="2078911" y="5448051"/>
                  <a:pt x="2077581" y="5446664"/>
                </a:cubicBezTo>
                <a:cubicBezTo>
                  <a:pt x="2065727" y="5453314"/>
                  <a:pt x="2052254" y="5458228"/>
                  <a:pt x="2042770" y="5467365"/>
                </a:cubicBezTo>
                <a:cubicBezTo>
                  <a:pt x="2037740" y="5472222"/>
                  <a:pt x="2039764" y="5484307"/>
                  <a:pt x="2038549" y="5493155"/>
                </a:cubicBezTo>
                <a:cubicBezTo>
                  <a:pt x="2043522" y="5493039"/>
                  <a:pt x="2051097" y="5495005"/>
                  <a:pt x="2053005" y="5492518"/>
                </a:cubicBezTo>
                <a:cubicBezTo>
                  <a:pt x="2063240" y="5479219"/>
                  <a:pt x="2072088" y="5464821"/>
                  <a:pt x="2081397" y="5450827"/>
                </a:cubicBezTo>
                <a:close/>
                <a:moveTo>
                  <a:pt x="5455233" y="5842415"/>
                </a:moveTo>
                <a:cubicBezTo>
                  <a:pt x="5471076" y="5833048"/>
                  <a:pt x="5482815" y="5823854"/>
                  <a:pt x="5470845" y="5808414"/>
                </a:cubicBezTo>
                <a:cubicBezTo>
                  <a:pt x="5459569" y="5793900"/>
                  <a:pt x="5448583" y="5803846"/>
                  <a:pt x="5436787" y="5813098"/>
                </a:cubicBezTo>
                <a:cubicBezTo>
                  <a:pt x="5443090" y="5823102"/>
                  <a:pt x="5448756" y="5832123"/>
                  <a:pt x="5455233" y="5842415"/>
                </a:cubicBezTo>
                <a:close/>
                <a:moveTo>
                  <a:pt x="1871089" y="5313956"/>
                </a:moveTo>
                <a:cubicBezTo>
                  <a:pt x="1854840" y="5303952"/>
                  <a:pt x="1845878" y="5311701"/>
                  <a:pt x="1841714" y="5323671"/>
                </a:cubicBezTo>
                <a:cubicBezTo>
                  <a:pt x="1837088" y="5337028"/>
                  <a:pt x="1843738" y="5345817"/>
                  <a:pt x="1858136" y="5348362"/>
                </a:cubicBezTo>
                <a:cubicBezTo>
                  <a:pt x="1862589" y="5336508"/>
                  <a:pt x="1866637" y="5325695"/>
                  <a:pt x="1871089" y="5313956"/>
                </a:cubicBezTo>
                <a:close/>
                <a:moveTo>
                  <a:pt x="4396984" y="2212532"/>
                </a:moveTo>
                <a:cubicBezTo>
                  <a:pt x="4394556" y="2213226"/>
                  <a:pt x="4392127" y="2213978"/>
                  <a:pt x="4389641" y="2214672"/>
                </a:cubicBezTo>
                <a:cubicBezTo>
                  <a:pt x="4381719" y="2231499"/>
                  <a:pt x="4399008" y="2241445"/>
                  <a:pt x="4404097" y="2254687"/>
                </a:cubicBezTo>
                <a:cubicBezTo>
                  <a:pt x="4405080" y="2257289"/>
                  <a:pt x="4410515" y="2258214"/>
                  <a:pt x="4413869" y="2259949"/>
                </a:cubicBezTo>
                <a:cubicBezTo>
                  <a:pt x="4414968" y="2255843"/>
                  <a:pt x="4418148" y="2250697"/>
                  <a:pt x="4416760" y="2247748"/>
                </a:cubicBezTo>
                <a:cubicBezTo>
                  <a:pt x="4410920" y="2235662"/>
                  <a:pt x="4403750" y="2224213"/>
                  <a:pt x="4397042" y="2212532"/>
                </a:cubicBezTo>
                <a:close/>
              </a:path>
            </a:pathLst>
          </a:custGeom>
          <a:solidFill>
            <a:schemeClr val="accent1"/>
          </a:solidFill>
          <a:ln w="578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1" name="Title 1">
            <a:extLst>
              <a:ext uri="{FF2B5EF4-FFF2-40B4-BE49-F238E27FC236}">
                <a16:creationId xmlns:a16="http://schemas.microsoft.com/office/drawing/2014/main" id="{3D179625-D613-4876-2F88-C23C3E6275D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084540" y="1804487"/>
            <a:ext cx="4884460" cy="2387600"/>
          </a:xfrm>
        </p:spPr>
        <p:txBody>
          <a:bodyPr anchor="b">
            <a:normAutofit/>
          </a:bodyPr>
          <a:lstStyle>
            <a:lvl1pPr algn="ctr">
              <a:defRPr sz="5400" b="1"/>
            </a:lvl1pPr>
          </a:lstStyle>
          <a:p>
            <a:r>
              <a:rPr lang="en-US" dirty="0"/>
              <a:t>CLICK TO EDIT TITLE</a:t>
            </a:r>
            <a:endParaRPr lang="en-GB" dirty="0"/>
          </a:p>
        </p:txBody>
      </p:sp>
      <p:sp>
        <p:nvSpPr>
          <p:cNvPr id="24" name="Text Placeholder 22">
            <a:extLst>
              <a:ext uri="{FF2B5EF4-FFF2-40B4-BE49-F238E27FC236}">
                <a16:creationId xmlns:a16="http://schemas.microsoft.com/office/drawing/2014/main" id="{9C51396E-0652-2E22-FFB1-A4943726B8C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1094033" y="4264343"/>
            <a:ext cx="4875594" cy="723900"/>
          </a:xfrm>
        </p:spPr>
        <p:txBody>
          <a:bodyPr>
            <a:normAutofit/>
          </a:bodyPr>
          <a:lstStyle>
            <a:lvl1pPr marL="0" indent="0" algn="ctr">
              <a:spcBef>
                <a:spcPts val="0"/>
              </a:spcBef>
              <a:buNone/>
              <a:defRPr sz="2000" b="1"/>
            </a:lvl1pPr>
          </a:lstStyle>
          <a:p>
            <a:pPr lvl="0"/>
            <a:r>
              <a:rPr lang="en-US" dirty="0"/>
              <a:t>CLICK TO EDIT MASTER TEXT STYLES</a:t>
            </a:r>
          </a:p>
        </p:txBody>
      </p:sp>
      <p:sp>
        <p:nvSpPr>
          <p:cNvPr id="26" name="Text Placeholder 22">
            <a:extLst>
              <a:ext uri="{FF2B5EF4-FFF2-40B4-BE49-F238E27FC236}">
                <a16:creationId xmlns:a16="http://schemas.microsoft.com/office/drawing/2014/main" id="{B04A58C3-E835-4295-9C03-4179749A8C5F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453560" y="5222081"/>
            <a:ext cx="2156540" cy="355759"/>
          </a:xfrm>
        </p:spPr>
        <p:txBody>
          <a:bodyPr>
            <a:normAutofit/>
          </a:bodyPr>
          <a:lstStyle>
            <a:lvl1pPr marL="0" indent="0" algn="ctr"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en-US" dirty="0"/>
              <a:t>DATE</a:t>
            </a:r>
          </a:p>
        </p:txBody>
      </p:sp>
    </p:spTree>
    <p:extLst>
      <p:ext uri="{BB962C8B-B14F-4D97-AF65-F5344CB8AC3E}">
        <p14:creationId xmlns:p14="http://schemas.microsoft.com/office/powerpoint/2010/main" val="40333208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apital Rais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2" name="Picture Placeholder 4801">
            <a:extLst>
              <a:ext uri="{FF2B5EF4-FFF2-40B4-BE49-F238E27FC236}">
                <a16:creationId xmlns:a16="http://schemas.microsoft.com/office/drawing/2014/main" id="{7992190F-A7CF-E1EB-C4EA-566606B7F5A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6564624" cy="6858000"/>
          </a:xfrm>
          <a:custGeom>
            <a:avLst/>
            <a:gdLst>
              <a:gd name="connsiteX0" fmla="*/ 5101029 w 6564624"/>
              <a:gd name="connsiteY0" fmla="*/ 6856947 h 6858000"/>
              <a:gd name="connsiteX1" fmla="*/ 5119708 w 6564624"/>
              <a:gd name="connsiteY1" fmla="*/ 6857722 h 6858000"/>
              <a:gd name="connsiteX2" fmla="*/ 5120984 w 6564624"/>
              <a:gd name="connsiteY2" fmla="*/ 6858000 h 6858000"/>
              <a:gd name="connsiteX3" fmla="*/ 5097763 w 6564624"/>
              <a:gd name="connsiteY3" fmla="*/ 6858000 h 6858000"/>
              <a:gd name="connsiteX4" fmla="*/ 5771078 w 6564624"/>
              <a:gd name="connsiteY4" fmla="*/ 6555675 h 6858000"/>
              <a:gd name="connsiteX5" fmla="*/ 5811633 w 6564624"/>
              <a:gd name="connsiteY5" fmla="*/ 6567189 h 6858000"/>
              <a:gd name="connsiteX6" fmla="*/ 5721793 w 6564624"/>
              <a:gd name="connsiteY6" fmla="*/ 6559344 h 6858000"/>
              <a:gd name="connsiteX7" fmla="*/ 5771078 w 6564624"/>
              <a:gd name="connsiteY7" fmla="*/ 6555675 h 6858000"/>
              <a:gd name="connsiteX8" fmla="*/ 5824032 w 6564624"/>
              <a:gd name="connsiteY8" fmla="*/ 6268954 h 6858000"/>
              <a:gd name="connsiteX9" fmla="*/ 5818971 w 6564624"/>
              <a:gd name="connsiteY9" fmla="*/ 6362713 h 6858000"/>
              <a:gd name="connsiteX10" fmla="*/ 5723693 w 6564624"/>
              <a:gd name="connsiteY10" fmla="*/ 6316909 h 6858000"/>
              <a:gd name="connsiteX11" fmla="*/ 5824032 w 6564624"/>
              <a:gd name="connsiteY11" fmla="*/ 6268954 h 6858000"/>
              <a:gd name="connsiteX12" fmla="*/ 5985361 w 6564624"/>
              <a:gd name="connsiteY12" fmla="*/ 5569864 h 6858000"/>
              <a:gd name="connsiteX13" fmla="*/ 6024207 w 6564624"/>
              <a:gd name="connsiteY13" fmla="*/ 5635280 h 6858000"/>
              <a:gd name="connsiteX14" fmla="*/ 5985361 w 6564624"/>
              <a:gd name="connsiteY14" fmla="*/ 5569864 h 6858000"/>
              <a:gd name="connsiteX15" fmla="*/ 5969037 w 6564624"/>
              <a:gd name="connsiteY15" fmla="*/ 5499259 h 6858000"/>
              <a:gd name="connsiteX16" fmla="*/ 5927408 w 6564624"/>
              <a:gd name="connsiteY16" fmla="*/ 5521528 h 6858000"/>
              <a:gd name="connsiteX17" fmla="*/ 5928042 w 6564624"/>
              <a:gd name="connsiteY17" fmla="*/ 5501789 h 6858000"/>
              <a:gd name="connsiteX18" fmla="*/ 5969037 w 6564624"/>
              <a:gd name="connsiteY18" fmla="*/ 5499259 h 6858000"/>
              <a:gd name="connsiteX19" fmla="*/ 6129480 w 6564624"/>
              <a:gd name="connsiteY19" fmla="*/ 5471896 h 6858000"/>
              <a:gd name="connsiteX20" fmla="*/ 6163899 w 6564624"/>
              <a:gd name="connsiteY20" fmla="*/ 5489642 h 6858000"/>
              <a:gd name="connsiteX21" fmla="*/ 6091268 w 6564624"/>
              <a:gd name="connsiteY21" fmla="*/ 5479772 h 6858000"/>
              <a:gd name="connsiteX22" fmla="*/ 6129480 w 6564624"/>
              <a:gd name="connsiteY22" fmla="*/ 5471896 h 6858000"/>
              <a:gd name="connsiteX23" fmla="*/ 6509711 w 6564624"/>
              <a:gd name="connsiteY23" fmla="*/ 5380698 h 6858000"/>
              <a:gd name="connsiteX24" fmla="*/ 6564624 w 6564624"/>
              <a:gd name="connsiteY24" fmla="*/ 5380698 h 6858000"/>
              <a:gd name="connsiteX25" fmla="*/ 6509711 w 6564624"/>
              <a:gd name="connsiteY25" fmla="*/ 5380698 h 6858000"/>
              <a:gd name="connsiteX26" fmla="*/ 5161131 w 6564624"/>
              <a:gd name="connsiteY26" fmla="*/ 4982755 h 6858000"/>
              <a:gd name="connsiteX27" fmla="*/ 5189095 w 6564624"/>
              <a:gd name="connsiteY27" fmla="*/ 4992751 h 6858000"/>
              <a:gd name="connsiteX28" fmla="*/ 5120513 w 6564624"/>
              <a:gd name="connsiteY28" fmla="*/ 4992878 h 6858000"/>
              <a:gd name="connsiteX29" fmla="*/ 5161131 w 6564624"/>
              <a:gd name="connsiteY29" fmla="*/ 4982755 h 6858000"/>
              <a:gd name="connsiteX30" fmla="*/ 3499889 w 6564624"/>
              <a:gd name="connsiteY30" fmla="*/ 511495 h 6858000"/>
              <a:gd name="connsiteX31" fmla="*/ 3496348 w 6564624"/>
              <a:gd name="connsiteY31" fmla="*/ 586655 h 6858000"/>
              <a:gd name="connsiteX32" fmla="*/ 3499889 w 6564624"/>
              <a:gd name="connsiteY32" fmla="*/ 511495 h 6858000"/>
              <a:gd name="connsiteX33" fmla="*/ 0 w 6564624"/>
              <a:gd name="connsiteY33" fmla="*/ 0 h 6858000"/>
              <a:gd name="connsiteX34" fmla="*/ 4780350 w 6564624"/>
              <a:gd name="connsiteY34" fmla="*/ 0 h 6858000"/>
              <a:gd name="connsiteX35" fmla="*/ 4761844 w 6564624"/>
              <a:gd name="connsiteY35" fmla="*/ 7126 h 6858000"/>
              <a:gd name="connsiteX36" fmla="*/ 4732695 w 6564624"/>
              <a:gd name="connsiteY36" fmla="*/ 26627 h 6858000"/>
              <a:gd name="connsiteX37" fmla="*/ 4646019 w 6564624"/>
              <a:gd name="connsiteY37" fmla="*/ 50289 h 6858000"/>
              <a:gd name="connsiteX38" fmla="*/ 4616791 w 6564624"/>
              <a:gd name="connsiteY38" fmla="*/ 56361 h 6858000"/>
              <a:gd name="connsiteX39" fmla="*/ 4501267 w 6564624"/>
              <a:gd name="connsiteY39" fmla="*/ 79391 h 6858000"/>
              <a:gd name="connsiteX40" fmla="*/ 4425602 w 6564624"/>
              <a:gd name="connsiteY40" fmla="*/ 97611 h 6858000"/>
              <a:gd name="connsiteX41" fmla="*/ 4375114 w 6564624"/>
              <a:gd name="connsiteY41" fmla="*/ 112289 h 6858000"/>
              <a:gd name="connsiteX42" fmla="*/ 4290339 w 6564624"/>
              <a:gd name="connsiteY42" fmla="*/ 140126 h 6858000"/>
              <a:gd name="connsiteX43" fmla="*/ 4167222 w 6564624"/>
              <a:gd name="connsiteY43" fmla="*/ 180364 h 6858000"/>
              <a:gd name="connsiteX44" fmla="*/ 4155202 w 6564624"/>
              <a:gd name="connsiteY44" fmla="*/ 212503 h 6858000"/>
              <a:gd name="connsiteX45" fmla="*/ 4103703 w 6564624"/>
              <a:gd name="connsiteY45" fmla="*/ 254385 h 6858000"/>
              <a:gd name="connsiteX46" fmla="*/ 4019939 w 6564624"/>
              <a:gd name="connsiteY46" fmla="*/ 286777 h 6858000"/>
              <a:gd name="connsiteX47" fmla="*/ 4007287 w 6564624"/>
              <a:gd name="connsiteY47" fmla="*/ 299810 h 6858000"/>
              <a:gd name="connsiteX48" fmla="*/ 3952498 w 6564624"/>
              <a:gd name="connsiteY48" fmla="*/ 458355 h 6858000"/>
              <a:gd name="connsiteX49" fmla="*/ 3922763 w 6564624"/>
              <a:gd name="connsiteY49" fmla="*/ 592984 h 6858000"/>
              <a:gd name="connsiteX50" fmla="*/ 3941490 w 6564624"/>
              <a:gd name="connsiteY50" fmla="*/ 695727 h 6858000"/>
              <a:gd name="connsiteX51" fmla="*/ 3918714 w 6564624"/>
              <a:gd name="connsiteY51" fmla="*/ 733307 h 6858000"/>
              <a:gd name="connsiteX52" fmla="*/ 3936809 w 6564624"/>
              <a:gd name="connsiteY52" fmla="*/ 810998 h 6858000"/>
              <a:gd name="connsiteX53" fmla="*/ 3924534 w 6564624"/>
              <a:gd name="connsiteY53" fmla="*/ 854779 h 6858000"/>
              <a:gd name="connsiteX54" fmla="*/ 3892901 w 6564624"/>
              <a:gd name="connsiteY54" fmla="*/ 951197 h 6858000"/>
              <a:gd name="connsiteX55" fmla="*/ 3862787 w 6564624"/>
              <a:gd name="connsiteY55" fmla="*/ 1106072 h 6858000"/>
              <a:gd name="connsiteX56" fmla="*/ 3862914 w 6564624"/>
              <a:gd name="connsiteY56" fmla="*/ 1213876 h 6858000"/>
              <a:gd name="connsiteX57" fmla="*/ 3876200 w 6564624"/>
              <a:gd name="connsiteY57" fmla="*/ 1315735 h 6858000"/>
              <a:gd name="connsiteX58" fmla="*/ 3872150 w 6564624"/>
              <a:gd name="connsiteY58" fmla="*/ 1389882 h 6858000"/>
              <a:gd name="connsiteX59" fmla="*/ 3891510 w 6564624"/>
              <a:gd name="connsiteY59" fmla="*/ 1452010 h 6858000"/>
              <a:gd name="connsiteX60" fmla="*/ 3883792 w 6564624"/>
              <a:gd name="connsiteY60" fmla="*/ 1540582 h 6858000"/>
              <a:gd name="connsiteX61" fmla="*/ 3834318 w 6564624"/>
              <a:gd name="connsiteY61" fmla="*/ 1630674 h 6858000"/>
              <a:gd name="connsiteX62" fmla="*/ 3854562 w 6564624"/>
              <a:gd name="connsiteY62" fmla="*/ 1678249 h 6858000"/>
              <a:gd name="connsiteX63" fmla="*/ 3896317 w 6564624"/>
              <a:gd name="connsiteY63" fmla="*/ 1801491 h 6858000"/>
              <a:gd name="connsiteX64" fmla="*/ 3920485 w 6564624"/>
              <a:gd name="connsiteY64" fmla="*/ 1894240 h 6858000"/>
              <a:gd name="connsiteX65" fmla="*/ 3846338 w 6564624"/>
              <a:gd name="connsiteY65" fmla="*/ 2096817 h 6858000"/>
              <a:gd name="connsiteX66" fmla="*/ 3989952 w 6564624"/>
              <a:gd name="connsiteY66" fmla="*/ 2297497 h 6858000"/>
              <a:gd name="connsiteX67" fmla="*/ 4024369 w 6564624"/>
              <a:gd name="connsiteY67" fmla="*/ 2310024 h 6858000"/>
              <a:gd name="connsiteX68" fmla="*/ 4056634 w 6564624"/>
              <a:gd name="connsiteY68" fmla="*/ 2367215 h 6858000"/>
              <a:gd name="connsiteX69" fmla="*/ 4092190 w 6564624"/>
              <a:gd name="connsiteY69" fmla="*/ 2441617 h 6858000"/>
              <a:gd name="connsiteX70" fmla="*/ 4023736 w 6564624"/>
              <a:gd name="connsiteY70" fmla="*/ 2503365 h 6858000"/>
              <a:gd name="connsiteX71" fmla="*/ 3984004 w 6564624"/>
              <a:gd name="connsiteY71" fmla="*/ 2532973 h 6858000"/>
              <a:gd name="connsiteX72" fmla="*/ 3961229 w 6564624"/>
              <a:gd name="connsiteY72" fmla="*/ 2652293 h 6858000"/>
              <a:gd name="connsiteX73" fmla="*/ 3968695 w 6564624"/>
              <a:gd name="connsiteY73" fmla="*/ 2669122 h 6858000"/>
              <a:gd name="connsiteX74" fmla="*/ 4084851 w 6564624"/>
              <a:gd name="connsiteY74" fmla="*/ 2752883 h 6858000"/>
              <a:gd name="connsiteX75" fmla="*/ 4206700 w 6564624"/>
              <a:gd name="connsiteY75" fmla="*/ 2812863 h 6858000"/>
              <a:gd name="connsiteX76" fmla="*/ 4079789 w 6564624"/>
              <a:gd name="connsiteY76" fmla="*/ 2933069 h 6858000"/>
              <a:gd name="connsiteX77" fmla="*/ 4018801 w 6564624"/>
              <a:gd name="connsiteY77" fmla="*/ 2974697 h 6858000"/>
              <a:gd name="connsiteX78" fmla="*/ 3939466 w 6564624"/>
              <a:gd name="connsiteY78" fmla="*/ 3013923 h 6858000"/>
              <a:gd name="connsiteX79" fmla="*/ 3829002 w 6564624"/>
              <a:gd name="connsiteY79" fmla="*/ 3098318 h 6858000"/>
              <a:gd name="connsiteX80" fmla="*/ 3825333 w 6564624"/>
              <a:gd name="connsiteY80" fmla="*/ 3198784 h 6858000"/>
              <a:gd name="connsiteX81" fmla="*/ 3826599 w 6564624"/>
              <a:gd name="connsiteY81" fmla="*/ 3251675 h 6858000"/>
              <a:gd name="connsiteX82" fmla="*/ 3764978 w 6564624"/>
              <a:gd name="connsiteY82" fmla="*/ 3351002 h 6858000"/>
              <a:gd name="connsiteX83" fmla="*/ 3819007 w 6564624"/>
              <a:gd name="connsiteY83" fmla="*/ 3408575 h 6858000"/>
              <a:gd name="connsiteX84" fmla="*/ 3843933 w 6564624"/>
              <a:gd name="connsiteY84" fmla="*/ 3485759 h 6858000"/>
              <a:gd name="connsiteX85" fmla="*/ 3847476 w 6564624"/>
              <a:gd name="connsiteY85" fmla="*/ 3608369 h 6858000"/>
              <a:gd name="connsiteX86" fmla="*/ 3829635 w 6564624"/>
              <a:gd name="connsiteY86" fmla="*/ 3644936 h 6858000"/>
              <a:gd name="connsiteX87" fmla="*/ 3853929 w 6564624"/>
              <a:gd name="connsiteY87" fmla="*/ 3703648 h 6858000"/>
              <a:gd name="connsiteX88" fmla="*/ 3901506 w 6564624"/>
              <a:gd name="connsiteY88" fmla="*/ 3740846 h 6858000"/>
              <a:gd name="connsiteX89" fmla="*/ 3971984 w 6564624"/>
              <a:gd name="connsiteY89" fmla="*/ 3815500 h 6858000"/>
              <a:gd name="connsiteX90" fmla="*/ 4107246 w 6564624"/>
              <a:gd name="connsiteY90" fmla="*/ 3886106 h 6858000"/>
              <a:gd name="connsiteX91" fmla="*/ 4118128 w 6564624"/>
              <a:gd name="connsiteY91" fmla="*/ 3913815 h 6858000"/>
              <a:gd name="connsiteX92" fmla="*/ 4222770 w 6564624"/>
              <a:gd name="connsiteY92" fmla="*/ 4098173 h 6858000"/>
              <a:gd name="connsiteX93" fmla="*/ 4229982 w 6564624"/>
              <a:gd name="connsiteY93" fmla="*/ 4133981 h 6858000"/>
              <a:gd name="connsiteX94" fmla="*/ 4319948 w 6564624"/>
              <a:gd name="connsiteY94" fmla="*/ 4238493 h 6858000"/>
              <a:gd name="connsiteX95" fmla="*/ 4405230 w 6564624"/>
              <a:gd name="connsiteY95" fmla="*/ 4291764 h 6858000"/>
              <a:gd name="connsiteX96" fmla="*/ 4408141 w 6564624"/>
              <a:gd name="connsiteY96" fmla="*/ 4331242 h 6858000"/>
              <a:gd name="connsiteX97" fmla="*/ 4354997 w 6564624"/>
              <a:gd name="connsiteY97" fmla="*/ 4414374 h 6858000"/>
              <a:gd name="connsiteX98" fmla="*/ 4262754 w 6564624"/>
              <a:gd name="connsiteY98" fmla="*/ 4513448 h 6858000"/>
              <a:gd name="connsiteX99" fmla="*/ 4328678 w 6564624"/>
              <a:gd name="connsiteY99" fmla="*/ 4602400 h 6858000"/>
              <a:gd name="connsiteX100" fmla="*/ 4421806 w 6564624"/>
              <a:gd name="connsiteY100" fmla="*/ 4585697 h 6858000"/>
              <a:gd name="connsiteX101" fmla="*/ 4468117 w 6564624"/>
              <a:gd name="connsiteY101" fmla="*/ 4647066 h 6858000"/>
              <a:gd name="connsiteX102" fmla="*/ 4446353 w 6564624"/>
              <a:gd name="connsiteY102" fmla="*/ 4679332 h 6858000"/>
              <a:gd name="connsiteX103" fmla="*/ 4441670 w 6564624"/>
              <a:gd name="connsiteY103" fmla="*/ 4719568 h 6858000"/>
              <a:gd name="connsiteX104" fmla="*/ 4547198 w 6564624"/>
              <a:gd name="connsiteY104" fmla="*/ 4869383 h 6858000"/>
              <a:gd name="connsiteX105" fmla="*/ 4602493 w 6564624"/>
              <a:gd name="connsiteY105" fmla="*/ 4887982 h 6858000"/>
              <a:gd name="connsiteX106" fmla="*/ 4701819 w 6564624"/>
              <a:gd name="connsiteY106" fmla="*/ 4915440 h 6858000"/>
              <a:gd name="connsiteX107" fmla="*/ 4756863 w 6564624"/>
              <a:gd name="connsiteY107" fmla="*/ 4910125 h 6858000"/>
              <a:gd name="connsiteX108" fmla="*/ 4821141 w 6564624"/>
              <a:gd name="connsiteY108" fmla="*/ 4907468 h 6858000"/>
              <a:gd name="connsiteX109" fmla="*/ 4803426 w 6564624"/>
              <a:gd name="connsiteY109" fmla="*/ 4971115 h 6858000"/>
              <a:gd name="connsiteX110" fmla="*/ 4755215 w 6564624"/>
              <a:gd name="connsiteY110" fmla="*/ 5018437 h 6858000"/>
              <a:gd name="connsiteX111" fmla="*/ 4779511 w 6564624"/>
              <a:gd name="connsiteY111" fmla="*/ 5066646 h 6858000"/>
              <a:gd name="connsiteX112" fmla="*/ 4858088 w 6564624"/>
              <a:gd name="connsiteY112" fmla="*/ 5103340 h 6858000"/>
              <a:gd name="connsiteX113" fmla="*/ 4817598 w 6564624"/>
              <a:gd name="connsiteY113" fmla="*/ 5132062 h 6858000"/>
              <a:gd name="connsiteX114" fmla="*/ 4774577 w 6564624"/>
              <a:gd name="connsiteY114" fmla="*/ 5189382 h 6858000"/>
              <a:gd name="connsiteX115" fmla="*/ 4697266 w 6564624"/>
              <a:gd name="connsiteY115" fmla="*/ 5253281 h 6858000"/>
              <a:gd name="connsiteX116" fmla="*/ 4674870 w 6564624"/>
              <a:gd name="connsiteY116" fmla="*/ 5319837 h 6858000"/>
              <a:gd name="connsiteX117" fmla="*/ 4675756 w 6564624"/>
              <a:gd name="connsiteY117" fmla="*/ 5405245 h 6858000"/>
              <a:gd name="connsiteX118" fmla="*/ 4606795 w 6564624"/>
              <a:gd name="connsiteY118" fmla="*/ 5467753 h 6858000"/>
              <a:gd name="connsiteX119" fmla="*/ 4572125 w 6564624"/>
              <a:gd name="connsiteY119" fmla="*/ 5511532 h 6858000"/>
              <a:gd name="connsiteX120" fmla="*/ 4639694 w 6564624"/>
              <a:gd name="connsiteY120" fmla="*/ 5609974 h 6858000"/>
              <a:gd name="connsiteX121" fmla="*/ 4607681 w 6564624"/>
              <a:gd name="connsiteY121" fmla="*/ 5612884 h 6858000"/>
              <a:gd name="connsiteX122" fmla="*/ 4483806 w 6564624"/>
              <a:gd name="connsiteY122" fmla="*/ 5658689 h 6858000"/>
              <a:gd name="connsiteX123" fmla="*/ 4469129 w 6564624"/>
              <a:gd name="connsiteY123" fmla="*/ 5696522 h 6858000"/>
              <a:gd name="connsiteX124" fmla="*/ 4464068 w 6564624"/>
              <a:gd name="connsiteY124" fmla="*/ 5869744 h 6858000"/>
              <a:gd name="connsiteX125" fmla="*/ 4480643 w 6564624"/>
              <a:gd name="connsiteY125" fmla="*/ 5921370 h 6858000"/>
              <a:gd name="connsiteX126" fmla="*/ 4512149 w 6564624"/>
              <a:gd name="connsiteY126" fmla="*/ 6069792 h 6858000"/>
              <a:gd name="connsiteX127" fmla="*/ 4509492 w 6564624"/>
              <a:gd name="connsiteY127" fmla="*/ 6211254 h 6858000"/>
              <a:gd name="connsiteX128" fmla="*/ 4481276 w 6564624"/>
              <a:gd name="connsiteY128" fmla="*/ 6284011 h 6858000"/>
              <a:gd name="connsiteX129" fmla="*/ 4454071 w 6564624"/>
              <a:gd name="connsiteY129" fmla="*/ 6308811 h 6858000"/>
              <a:gd name="connsiteX130" fmla="*/ 4417124 w 6564624"/>
              <a:gd name="connsiteY130" fmla="*/ 6479755 h 6858000"/>
              <a:gd name="connsiteX131" fmla="*/ 4363095 w 6564624"/>
              <a:gd name="connsiteY131" fmla="*/ 6763187 h 6858000"/>
              <a:gd name="connsiteX132" fmla="*/ 4333613 w 6564624"/>
              <a:gd name="connsiteY132" fmla="*/ 6843156 h 6858000"/>
              <a:gd name="connsiteX133" fmla="*/ 4294999 w 6564624"/>
              <a:gd name="connsiteY133" fmla="*/ 6858000 h 6858000"/>
              <a:gd name="connsiteX134" fmla="*/ 0 w 6564624"/>
              <a:gd name="connsiteY134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6564624" h="6858000">
                <a:moveTo>
                  <a:pt x="5101029" y="6856947"/>
                </a:moveTo>
                <a:cubicBezTo>
                  <a:pt x="5106469" y="6855365"/>
                  <a:pt x="5112574" y="6856156"/>
                  <a:pt x="5119708" y="6857722"/>
                </a:cubicBezTo>
                <a:lnTo>
                  <a:pt x="5120984" y="6858000"/>
                </a:lnTo>
                <a:lnTo>
                  <a:pt x="5097763" y="6858000"/>
                </a:lnTo>
                <a:close/>
                <a:moveTo>
                  <a:pt x="5771078" y="6555675"/>
                </a:moveTo>
                <a:cubicBezTo>
                  <a:pt x="5786051" y="6556981"/>
                  <a:pt x="5799567" y="6560819"/>
                  <a:pt x="5811633" y="6567189"/>
                </a:cubicBezTo>
                <a:cubicBezTo>
                  <a:pt x="5777595" y="6595405"/>
                  <a:pt x="5756843" y="6594520"/>
                  <a:pt x="5721793" y="6559344"/>
                </a:cubicBezTo>
                <a:cubicBezTo>
                  <a:pt x="5739679" y="6555593"/>
                  <a:pt x="5756106" y="6554370"/>
                  <a:pt x="5771078" y="6555675"/>
                </a:cubicBezTo>
                <a:close/>
                <a:moveTo>
                  <a:pt x="5824032" y="6268954"/>
                </a:moveTo>
                <a:cubicBezTo>
                  <a:pt x="5848453" y="6301219"/>
                  <a:pt x="5848959" y="6331333"/>
                  <a:pt x="5818971" y="6362713"/>
                </a:cubicBezTo>
                <a:cubicBezTo>
                  <a:pt x="5789994" y="6348794"/>
                  <a:pt x="5761272" y="6335002"/>
                  <a:pt x="5723693" y="6316909"/>
                </a:cubicBezTo>
                <a:cubicBezTo>
                  <a:pt x="5766208" y="6296663"/>
                  <a:pt x="5794423" y="6283125"/>
                  <a:pt x="5824032" y="6268954"/>
                </a:cubicBezTo>
                <a:close/>
                <a:moveTo>
                  <a:pt x="5985361" y="5569864"/>
                </a:moveTo>
                <a:cubicBezTo>
                  <a:pt x="6020789" y="5576444"/>
                  <a:pt x="6033735" y="5598244"/>
                  <a:pt x="6024207" y="5635280"/>
                </a:cubicBezTo>
                <a:cubicBezTo>
                  <a:pt x="6012564" y="5615668"/>
                  <a:pt x="6000923" y="5596055"/>
                  <a:pt x="5985361" y="5569864"/>
                </a:cubicBezTo>
                <a:close/>
                <a:moveTo>
                  <a:pt x="5969037" y="5499259"/>
                </a:moveTo>
                <a:cubicBezTo>
                  <a:pt x="5955877" y="5528867"/>
                  <a:pt x="5941706" y="5525830"/>
                  <a:pt x="5927408" y="5521528"/>
                </a:cubicBezTo>
                <a:cubicBezTo>
                  <a:pt x="5927663" y="5514948"/>
                  <a:pt x="5927787" y="5508369"/>
                  <a:pt x="5928042" y="5501789"/>
                </a:cubicBezTo>
                <a:cubicBezTo>
                  <a:pt x="5940316" y="5501030"/>
                  <a:pt x="5952589" y="5500271"/>
                  <a:pt x="5969037" y="5499259"/>
                </a:cubicBezTo>
                <a:close/>
                <a:moveTo>
                  <a:pt x="6129480" y="5471896"/>
                </a:moveTo>
                <a:cubicBezTo>
                  <a:pt x="6141217" y="5472782"/>
                  <a:pt x="6152320" y="5477939"/>
                  <a:pt x="6163899" y="5489642"/>
                </a:cubicBezTo>
                <a:cubicBezTo>
                  <a:pt x="6135681" y="5502549"/>
                  <a:pt x="6114169" y="5506977"/>
                  <a:pt x="6091268" y="5479772"/>
                </a:cubicBezTo>
                <a:cubicBezTo>
                  <a:pt x="6105376" y="5474396"/>
                  <a:pt x="6117745" y="5471011"/>
                  <a:pt x="6129480" y="5471896"/>
                </a:cubicBezTo>
                <a:close/>
                <a:moveTo>
                  <a:pt x="6509711" y="5380698"/>
                </a:moveTo>
                <a:lnTo>
                  <a:pt x="6564624" y="5380698"/>
                </a:lnTo>
                <a:cubicBezTo>
                  <a:pt x="6546151" y="5410432"/>
                  <a:pt x="6527425" y="5421569"/>
                  <a:pt x="6509711" y="5380698"/>
                </a:cubicBezTo>
                <a:close/>
                <a:moveTo>
                  <a:pt x="5161131" y="4982755"/>
                </a:moveTo>
                <a:cubicBezTo>
                  <a:pt x="5167965" y="4982629"/>
                  <a:pt x="5174923" y="4987436"/>
                  <a:pt x="5189095" y="4992751"/>
                </a:cubicBezTo>
                <a:cubicBezTo>
                  <a:pt x="5165434" y="5006164"/>
                  <a:pt x="5150250" y="5007682"/>
                  <a:pt x="5120513" y="4992878"/>
                </a:cubicBezTo>
                <a:cubicBezTo>
                  <a:pt x="5143037" y="4986930"/>
                  <a:pt x="5152020" y="4982881"/>
                  <a:pt x="5161131" y="4982755"/>
                </a:cubicBezTo>
                <a:close/>
                <a:moveTo>
                  <a:pt x="3499889" y="511495"/>
                </a:moveTo>
                <a:cubicBezTo>
                  <a:pt x="3476777" y="538320"/>
                  <a:pt x="3475595" y="563374"/>
                  <a:pt x="3496348" y="586655"/>
                </a:cubicBezTo>
                <a:cubicBezTo>
                  <a:pt x="3518619" y="565018"/>
                  <a:pt x="3515960" y="542496"/>
                  <a:pt x="3499889" y="511495"/>
                </a:cubicBezTo>
                <a:close/>
                <a:moveTo>
                  <a:pt x="0" y="0"/>
                </a:moveTo>
                <a:lnTo>
                  <a:pt x="4780350" y="0"/>
                </a:lnTo>
                <a:lnTo>
                  <a:pt x="4761844" y="7126"/>
                </a:lnTo>
                <a:cubicBezTo>
                  <a:pt x="4751959" y="13215"/>
                  <a:pt x="4742248" y="20617"/>
                  <a:pt x="4732695" y="26627"/>
                </a:cubicBezTo>
                <a:cubicBezTo>
                  <a:pt x="4705995" y="43456"/>
                  <a:pt x="4678666" y="54464"/>
                  <a:pt x="4646019" y="50289"/>
                </a:cubicBezTo>
                <a:cubicBezTo>
                  <a:pt x="4636531" y="49023"/>
                  <a:pt x="4621978" y="50289"/>
                  <a:pt x="4616791" y="56361"/>
                </a:cubicBezTo>
                <a:cubicBezTo>
                  <a:pt x="4583767" y="94827"/>
                  <a:pt x="4541631" y="82175"/>
                  <a:pt x="4501267" y="79391"/>
                </a:cubicBezTo>
                <a:cubicBezTo>
                  <a:pt x="4473936" y="77492"/>
                  <a:pt x="4449136" y="78758"/>
                  <a:pt x="4425602" y="97611"/>
                </a:cubicBezTo>
                <a:cubicBezTo>
                  <a:pt x="4412695" y="107860"/>
                  <a:pt x="4391943" y="113049"/>
                  <a:pt x="4375114" y="112289"/>
                </a:cubicBezTo>
                <a:cubicBezTo>
                  <a:pt x="4342343" y="110771"/>
                  <a:pt x="4314506" y="118110"/>
                  <a:pt x="4290339" y="140126"/>
                </a:cubicBezTo>
                <a:cubicBezTo>
                  <a:pt x="4255921" y="171379"/>
                  <a:pt x="4218848" y="196559"/>
                  <a:pt x="4167222" y="180364"/>
                </a:cubicBezTo>
                <a:cubicBezTo>
                  <a:pt x="4161782" y="194535"/>
                  <a:pt x="4156594" y="203265"/>
                  <a:pt x="4155202" y="212503"/>
                </a:cubicBezTo>
                <a:cubicBezTo>
                  <a:pt x="4150774" y="242743"/>
                  <a:pt x="4131794" y="255397"/>
                  <a:pt x="4103703" y="254385"/>
                </a:cubicBezTo>
                <a:cubicBezTo>
                  <a:pt x="4070679" y="253119"/>
                  <a:pt x="4043095" y="263621"/>
                  <a:pt x="4019939" y="286777"/>
                </a:cubicBezTo>
                <a:cubicBezTo>
                  <a:pt x="4015511" y="291205"/>
                  <a:pt x="4007540" y="295254"/>
                  <a:pt x="4007287" y="299810"/>
                </a:cubicBezTo>
                <a:cubicBezTo>
                  <a:pt x="4003997" y="357761"/>
                  <a:pt x="3955661" y="399517"/>
                  <a:pt x="3952498" y="458355"/>
                </a:cubicBezTo>
                <a:cubicBezTo>
                  <a:pt x="3950094" y="503906"/>
                  <a:pt x="3952245" y="549203"/>
                  <a:pt x="3922763" y="592984"/>
                </a:cubicBezTo>
                <a:cubicBezTo>
                  <a:pt x="3903656" y="621452"/>
                  <a:pt x="3892521" y="668650"/>
                  <a:pt x="3941490" y="695727"/>
                </a:cubicBezTo>
                <a:cubicBezTo>
                  <a:pt x="3931241" y="712556"/>
                  <a:pt x="3924155" y="724323"/>
                  <a:pt x="3918714" y="733307"/>
                </a:cubicBezTo>
                <a:cubicBezTo>
                  <a:pt x="3925547" y="760637"/>
                  <a:pt x="3934277" y="785566"/>
                  <a:pt x="3936809" y="810998"/>
                </a:cubicBezTo>
                <a:cubicBezTo>
                  <a:pt x="3938326" y="825297"/>
                  <a:pt x="3934151" y="845543"/>
                  <a:pt x="3924534" y="854779"/>
                </a:cubicBezTo>
                <a:cubicBezTo>
                  <a:pt x="3895685" y="882236"/>
                  <a:pt x="3894294" y="915641"/>
                  <a:pt x="3892901" y="951197"/>
                </a:cubicBezTo>
                <a:cubicBezTo>
                  <a:pt x="3890877" y="1003961"/>
                  <a:pt x="3893914" y="1056598"/>
                  <a:pt x="3862787" y="1106072"/>
                </a:cubicBezTo>
                <a:cubicBezTo>
                  <a:pt x="3842921" y="1137452"/>
                  <a:pt x="3845073" y="1180726"/>
                  <a:pt x="3862914" y="1213876"/>
                </a:cubicBezTo>
                <a:cubicBezTo>
                  <a:pt x="3881260" y="1248040"/>
                  <a:pt x="3878982" y="1280812"/>
                  <a:pt x="3876200" y="1315735"/>
                </a:cubicBezTo>
                <a:cubicBezTo>
                  <a:pt x="3874175" y="1340408"/>
                  <a:pt x="3873542" y="1365209"/>
                  <a:pt x="3872150" y="1389882"/>
                </a:cubicBezTo>
                <a:cubicBezTo>
                  <a:pt x="3870758" y="1413038"/>
                  <a:pt x="3874301" y="1432650"/>
                  <a:pt x="3891510" y="1452010"/>
                </a:cubicBezTo>
                <a:cubicBezTo>
                  <a:pt x="3918082" y="1481871"/>
                  <a:pt x="3910615" y="1506799"/>
                  <a:pt x="3883792" y="1540582"/>
                </a:cubicBezTo>
                <a:cubicBezTo>
                  <a:pt x="3862661" y="1567281"/>
                  <a:pt x="3845579" y="1598661"/>
                  <a:pt x="3834318" y="1630674"/>
                </a:cubicBezTo>
                <a:cubicBezTo>
                  <a:pt x="3830014" y="1642946"/>
                  <a:pt x="3843174" y="1665976"/>
                  <a:pt x="3854562" y="1678249"/>
                </a:cubicBezTo>
                <a:cubicBezTo>
                  <a:pt x="3887587" y="1713804"/>
                  <a:pt x="3901759" y="1751132"/>
                  <a:pt x="3896317" y="1801491"/>
                </a:cubicBezTo>
                <a:cubicBezTo>
                  <a:pt x="3893154" y="1830467"/>
                  <a:pt x="3911249" y="1861720"/>
                  <a:pt x="3920485" y="1894240"/>
                </a:cubicBezTo>
                <a:cubicBezTo>
                  <a:pt x="3867257" y="1940967"/>
                  <a:pt x="3842542" y="2008498"/>
                  <a:pt x="3846338" y="2096817"/>
                </a:cubicBezTo>
                <a:cubicBezTo>
                  <a:pt x="3926180" y="2139585"/>
                  <a:pt x="3993621" y="2191716"/>
                  <a:pt x="3989952" y="2297497"/>
                </a:cubicBezTo>
                <a:cubicBezTo>
                  <a:pt x="4002098" y="2301925"/>
                  <a:pt x="4013106" y="2306355"/>
                  <a:pt x="4024369" y="2310024"/>
                </a:cubicBezTo>
                <a:cubicBezTo>
                  <a:pt x="4052838" y="2319260"/>
                  <a:pt x="4063467" y="2338241"/>
                  <a:pt x="4056634" y="2367215"/>
                </a:cubicBezTo>
                <a:cubicBezTo>
                  <a:pt x="4049675" y="2396824"/>
                  <a:pt x="4049928" y="2424030"/>
                  <a:pt x="4092190" y="2441617"/>
                </a:cubicBezTo>
                <a:cubicBezTo>
                  <a:pt x="4065111" y="2466164"/>
                  <a:pt x="4044867" y="2485268"/>
                  <a:pt x="4023736" y="2503365"/>
                </a:cubicBezTo>
                <a:cubicBezTo>
                  <a:pt x="4011209" y="2514120"/>
                  <a:pt x="3997164" y="2522977"/>
                  <a:pt x="3984004" y="2532973"/>
                </a:cubicBezTo>
                <a:cubicBezTo>
                  <a:pt x="3922763" y="2579664"/>
                  <a:pt x="3922384" y="2582192"/>
                  <a:pt x="3961229" y="2652293"/>
                </a:cubicBezTo>
                <a:cubicBezTo>
                  <a:pt x="3964140" y="2657732"/>
                  <a:pt x="3967302" y="2663301"/>
                  <a:pt x="3968695" y="2669122"/>
                </a:cubicBezTo>
                <a:cubicBezTo>
                  <a:pt x="3983119" y="2730994"/>
                  <a:pt x="4021838" y="2754150"/>
                  <a:pt x="4084851" y="2752883"/>
                </a:cubicBezTo>
                <a:cubicBezTo>
                  <a:pt x="4162541" y="2751366"/>
                  <a:pt x="4164819" y="2755669"/>
                  <a:pt x="4206700" y="2812863"/>
                </a:cubicBezTo>
                <a:cubicBezTo>
                  <a:pt x="4172537" y="2860438"/>
                  <a:pt x="4131414" y="2901816"/>
                  <a:pt x="4079789" y="2933069"/>
                </a:cubicBezTo>
                <a:cubicBezTo>
                  <a:pt x="4058658" y="2945721"/>
                  <a:pt x="4037653" y="2959009"/>
                  <a:pt x="4018801" y="2974697"/>
                </a:cubicBezTo>
                <a:cubicBezTo>
                  <a:pt x="3995012" y="2994437"/>
                  <a:pt x="3971352" y="3005950"/>
                  <a:pt x="3939466" y="3013923"/>
                </a:cubicBezTo>
                <a:cubicBezTo>
                  <a:pt x="3895811" y="3024803"/>
                  <a:pt x="3848236" y="3040493"/>
                  <a:pt x="3829002" y="3098318"/>
                </a:cubicBezTo>
                <a:cubicBezTo>
                  <a:pt x="3816983" y="3134632"/>
                  <a:pt x="3796484" y="3161457"/>
                  <a:pt x="3825333" y="3198784"/>
                </a:cubicBezTo>
                <a:cubicBezTo>
                  <a:pt x="3834191" y="3210425"/>
                  <a:pt x="3833685" y="3237250"/>
                  <a:pt x="3826599" y="3251675"/>
                </a:cubicBezTo>
                <a:cubicBezTo>
                  <a:pt x="3809138" y="3287104"/>
                  <a:pt x="3785097" y="3319368"/>
                  <a:pt x="3764978" y="3351002"/>
                </a:cubicBezTo>
                <a:cubicBezTo>
                  <a:pt x="3771051" y="3384913"/>
                  <a:pt x="3793068" y="3398073"/>
                  <a:pt x="3819007" y="3408575"/>
                </a:cubicBezTo>
                <a:cubicBezTo>
                  <a:pt x="3874934" y="3431350"/>
                  <a:pt x="3877465" y="3440081"/>
                  <a:pt x="3843933" y="3485759"/>
                </a:cubicBezTo>
                <a:cubicBezTo>
                  <a:pt x="3808251" y="3534347"/>
                  <a:pt x="3808504" y="3555858"/>
                  <a:pt x="3847476" y="3608369"/>
                </a:cubicBezTo>
                <a:cubicBezTo>
                  <a:pt x="3841909" y="3619630"/>
                  <a:pt x="3835329" y="3632031"/>
                  <a:pt x="3829635" y="3644936"/>
                </a:cubicBezTo>
                <a:cubicBezTo>
                  <a:pt x="3813440" y="3681755"/>
                  <a:pt x="3815590" y="3683780"/>
                  <a:pt x="3853929" y="3703648"/>
                </a:cubicBezTo>
                <a:cubicBezTo>
                  <a:pt x="3871517" y="3712757"/>
                  <a:pt x="3887208" y="3726801"/>
                  <a:pt x="3901506" y="3740846"/>
                </a:cubicBezTo>
                <a:cubicBezTo>
                  <a:pt x="3926306" y="3765268"/>
                  <a:pt x="3949334" y="3791332"/>
                  <a:pt x="3971984" y="3815500"/>
                </a:cubicBezTo>
                <a:cubicBezTo>
                  <a:pt x="4056381" y="3779060"/>
                  <a:pt x="4088520" y="3797028"/>
                  <a:pt x="4107246" y="3886106"/>
                </a:cubicBezTo>
                <a:cubicBezTo>
                  <a:pt x="4109271" y="3895723"/>
                  <a:pt x="4111676" y="3907235"/>
                  <a:pt x="4118128" y="3913815"/>
                </a:cubicBezTo>
                <a:cubicBezTo>
                  <a:pt x="4169374" y="3966074"/>
                  <a:pt x="4188227" y="4036551"/>
                  <a:pt x="4222770" y="4098173"/>
                </a:cubicBezTo>
                <a:cubicBezTo>
                  <a:pt x="4228465" y="4108294"/>
                  <a:pt x="4228971" y="4121833"/>
                  <a:pt x="4229982" y="4133981"/>
                </a:cubicBezTo>
                <a:cubicBezTo>
                  <a:pt x="4235424" y="4198890"/>
                  <a:pt x="4256429" y="4226095"/>
                  <a:pt x="4319948" y="4238493"/>
                </a:cubicBezTo>
                <a:cubicBezTo>
                  <a:pt x="4356514" y="4245579"/>
                  <a:pt x="4388022" y="4257727"/>
                  <a:pt x="4405230" y="4291764"/>
                </a:cubicBezTo>
                <a:cubicBezTo>
                  <a:pt x="4410924" y="4302899"/>
                  <a:pt x="4413454" y="4320993"/>
                  <a:pt x="4408141" y="4331242"/>
                </a:cubicBezTo>
                <a:cubicBezTo>
                  <a:pt x="4393209" y="4360470"/>
                  <a:pt x="4375749" y="4389066"/>
                  <a:pt x="4354997" y="4414374"/>
                </a:cubicBezTo>
                <a:cubicBezTo>
                  <a:pt x="4326400" y="4449042"/>
                  <a:pt x="4293755" y="4480549"/>
                  <a:pt x="4262754" y="4513448"/>
                </a:cubicBezTo>
                <a:cubicBezTo>
                  <a:pt x="4286163" y="4544953"/>
                  <a:pt x="4307926" y="4574436"/>
                  <a:pt x="4328678" y="4602400"/>
                </a:cubicBezTo>
                <a:cubicBezTo>
                  <a:pt x="4361322" y="4595441"/>
                  <a:pt x="4393969" y="4579625"/>
                  <a:pt x="4421806" y="4585697"/>
                </a:cubicBezTo>
                <a:cubicBezTo>
                  <a:pt x="4440406" y="4589620"/>
                  <a:pt x="4452299" y="4624669"/>
                  <a:pt x="4468117" y="4647066"/>
                </a:cubicBezTo>
                <a:cubicBezTo>
                  <a:pt x="4459512" y="4659465"/>
                  <a:pt x="4450149" y="4668450"/>
                  <a:pt x="4446353" y="4679332"/>
                </a:cubicBezTo>
                <a:cubicBezTo>
                  <a:pt x="4441924" y="4692110"/>
                  <a:pt x="4435978" y="4710585"/>
                  <a:pt x="4441670" y="4719568"/>
                </a:cubicBezTo>
                <a:cubicBezTo>
                  <a:pt x="4474570" y="4771067"/>
                  <a:pt x="4508859" y="4821932"/>
                  <a:pt x="4547198" y="4869383"/>
                </a:cubicBezTo>
                <a:cubicBezTo>
                  <a:pt x="4557574" y="4882288"/>
                  <a:pt x="4583388" y="4886844"/>
                  <a:pt x="4602493" y="4887982"/>
                </a:cubicBezTo>
                <a:cubicBezTo>
                  <a:pt x="4638049" y="4890261"/>
                  <a:pt x="4672466" y="4892031"/>
                  <a:pt x="4701819" y="4915440"/>
                </a:cubicBezTo>
                <a:cubicBezTo>
                  <a:pt x="4721687" y="4931382"/>
                  <a:pt x="4741424" y="4926954"/>
                  <a:pt x="4756863" y="4910125"/>
                </a:cubicBezTo>
                <a:cubicBezTo>
                  <a:pt x="4778499" y="4886591"/>
                  <a:pt x="4800389" y="4888109"/>
                  <a:pt x="4821141" y="4907468"/>
                </a:cubicBezTo>
                <a:cubicBezTo>
                  <a:pt x="4835565" y="4920754"/>
                  <a:pt x="4825442" y="4950996"/>
                  <a:pt x="4803426" y="4971115"/>
                </a:cubicBezTo>
                <a:cubicBezTo>
                  <a:pt x="4786850" y="4986424"/>
                  <a:pt x="4767871" y="5000216"/>
                  <a:pt x="4755215" y="5018437"/>
                </a:cubicBezTo>
                <a:cubicBezTo>
                  <a:pt x="4739654" y="5040832"/>
                  <a:pt x="4751674" y="5061584"/>
                  <a:pt x="4779511" y="5066646"/>
                </a:cubicBezTo>
                <a:cubicBezTo>
                  <a:pt x="4804690" y="5071201"/>
                  <a:pt x="4834806" y="5060825"/>
                  <a:pt x="4858088" y="5103340"/>
                </a:cubicBezTo>
                <a:cubicBezTo>
                  <a:pt x="4846571" y="5111311"/>
                  <a:pt x="4829744" y="5119410"/>
                  <a:pt x="4817598" y="5132062"/>
                </a:cubicBezTo>
                <a:cubicBezTo>
                  <a:pt x="4801148" y="5149271"/>
                  <a:pt x="4785964" y="5168631"/>
                  <a:pt x="4774577" y="5189382"/>
                </a:cubicBezTo>
                <a:cubicBezTo>
                  <a:pt x="4756863" y="5221521"/>
                  <a:pt x="4736238" y="5245561"/>
                  <a:pt x="4697266" y="5253281"/>
                </a:cubicBezTo>
                <a:cubicBezTo>
                  <a:pt x="4658168" y="5261125"/>
                  <a:pt x="4650956" y="5287190"/>
                  <a:pt x="4674870" y="5319837"/>
                </a:cubicBezTo>
                <a:cubicBezTo>
                  <a:pt x="4702072" y="5357036"/>
                  <a:pt x="4703593" y="5370196"/>
                  <a:pt x="4675756" y="5405245"/>
                </a:cubicBezTo>
                <a:cubicBezTo>
                  <a:pt x="4656775" y="5429034"/>
                  <a:pt x="4649942" y="5465474"/>
                  <a:pt x="4606795" y="5467753"/>
                </a:cubicBezTo>
                <a:cubicBezTo>
                  <a:pt x="4594395" y="5468511"/>
                  <a:pt x="4583388" y="5496602"/>
                  <a:pt x="4572125" y="5511532"/>
                </a:cubicBezTo>
                <a:cubicBezTo>
                  <a:pt x="4597812" y="5546834"/>
                  <a:pt x="4672339" y="5538484"/>
                  <a:pt x="4639694" y="5609974"/>
                </a:cubicBezTo>
                <a:cubicBezTo>
                  <a:pt x="4630837" y="5610861"/>
                  <a:pt x="4618564" y="5615162"/>
                  <a:pt x="4607681" y="5612884"/>
                </a:cubicBezTo>
                <a:cubicBezTo>
                  <a:pt x="4556689" y="5602129"/>
                  <a:pt x="4527334" y="5648946"/>
                  <a:pt x="4483806" y="5658689"/>
                </a:cubicBezTo>
                <a:cubicBezTo>
                  <a:pt x="4476214" y="5660333"/>
                  <a:pt x="4469887" y="5683110"/>
                  <a:pt x="4469129" y="5696522"/>
                </a:cubicBezTo>
                <a:cubicBezTo>
                  <a:pt x="4465839" y="5754220"/>
                  <a:pt x="4463561" y="5812045"/>
                  <a:pt x="4464068" y="5869744"/>
                </a:cubicBezTo>
                <a:cubicBezTo>
                  <a:pt x="4464194" y="5887079"/>
                  <a:pt x="4472418" y="5905426"/>
                  <a:pt x="4480643" y="5921370"/>
                </a:cubicBezTo>
                <a:cubicBezTo>
                  <a:pt x="4504684" y="5968186"/>
                  <a:pt x="4517085" y="6016141"/>
                  <a:pt x="4512149" y="6069792"/>
                </a:cubicBezTo>
                <a:cubicBezTo>
                  <a:pt x="4507847" y="6116608"/>
                  <a:pt x="4514048" y="6164438"/>
                  <a:pt x="4509492" y="6211254"/>
                </a:cubicBezTo>
                <a:cubicBezTo>
                  <a:pt x="4506961" y="6236307"/>
                  <a:pt x="4493043" y="6260855"/>
                  <a:pt x="4481276" y="6284011"/>
                </a:cubicBezTo>
                <a:cubicBezTo>
                  <a:pt x="4476088" y="6294260"/>
                  <a:pt x="4464068" y="6301725"/>
                  <a:pt x="4454071" y="6308811"/>
                </a:cubicBezTo>
                <a:cubicBezTo>
                  <a:pt x="4390932" y="6353604"/>
                  <a:pt x="4388148" y="6411681"/>
                  <a:pt x="4417124" y="6479755"/>
                </a:cubicBezTo>
                <a:cubicBezTo>
                  <a:pt x="4357021" y="6565418"/>
                  <a:pt x="4327665" y="6659177"/>
                  <a:pt x="4363095" y="6763187"/>
                </a:cubicBezTo>
                <a:cubicBezTo>
                  <a:pt x="4353731" y="6788746"/>
                  <a:pt x="4344622" y="6813294"/>
                  <a:pt x="4333613" y="6843156"/>
                </a:cubicBezTo>
                <a:lnTo>
                  <a:pt x="429499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>
            <a:noAutofit/>
          </a:bodyPr>
          <a:lstStyle>
            <a:lvl1pPr marL="0" indent="0" algn="ctr">
              <a:buNone/>
              <a:defRPr sz="1600"/>
            </a:lvl1pPr>
          </a:lstStyle>
          <a:p>
            <a:endParaRPr lang="en-IN" dirty="0"/>
          </a:p>
        </p:txBody>
      </p:sp>
      <p:sp>
        <p:nvSpPr>
          <p:cNvPr id="4804" name="Freeform: Shape 4803">
            <a:extLst>
              <a:ext uri="{FF2B5EF4-FFF2-40B4-BE49-F238E27FC236}">
                <a16:creationId xmlns:a16="http://schemas.microsoft.com/office/drawing/2014/main" id="{34A489E2-324B-AEA7-D325-E4A449FAAD19}"/>
              </a:ext>
            </a:extLst>
          </p:cNvPr>
          <p:cNvSpPr/>
          <p:nvPr userDrawn="1"/>
        </p:nvSpPr>
        <p:spPr>
          <a:xfrm>
            <a:off x="3481621" y="-692003"/>
            <a:ext cx="17090975" cy="9854617"/>
          </a:xfrm>
          <a:custGeom>
            <a:avLst/>
            <a:gdLst>
              <a:gd name="connsiteX0" fmla="*/ 8445159 w 11891222"/>
              <a:gd name="connsiteY0" fmla="*/ 6856274 h 6856451"/>
              <a:gd name="connsiteX1" fmla="*/ 8445671 w 11891222"/>
              <a:gd name="connsiteY1" fmla="*/ 6856274 h 6856451"/>
              <a:gd name="connsiteX2" fmla="*/ 8444967 w 11891222"/>
              <a:gd name="connsiteY2" fmla="*/ 6856451 h 6856451"/>
              <a:gd name="connsiteX3" fmla="*/ 9456852 w 11891222"/>
              <a:gd name="connsiteY3" fmla="*/ 6591462 h 6856451"/>
              <a:gd name="connsiteX4" fmla="*/ 9454563 w 11891222"/>
              <a:gd name="connsiteY4" fmla="*/ 6639354 h 6856451"/>
              <a:gd name="connsiteX5" fmla="*/ 9456852 w 11891222"/>
              <a:gd name="connsiteY5" fmla="*/ 6591462 h 6856451"/>
              <a:gd name="connsiteX6" fmla="*/ 9175665 w 11891222"/>
              <a:gd name="connsiteY6" fmla="*/ 6550790 h 6856451"/>
              <a:gd name="connsiteX7" fmla="*/ 9146613 w 11891222"/>
              <a:gd name="connsiteY7" fmla="*/ 6563115 h 6856451"/>
              <a:gd name="connsiteX8" fmla="*/ 9175665 w 11891222"/>
              <a:gd name="connsiteY8" fmla="*/ 6550790 h 6856451"/>
              <a:gd name="connsiteX9" fmla="*/ 7653259 w 11891222"/>
              <a:gd name="connsiteY9" fmla="*/ 6477104 h 6856451"/>
              <a:gd name="connsiteX10" fmla="*/ 7621479 w 11891222"/>
              <a:gd name="connsiteY10" fmla="*/ 6488108 h 6856451"/>
              <a:gd name="connsiteX11" fmla="*/ 7606952 w 11891222"/>
              <a:gd name="connsiteY11" fmla="*/ 6528604 h 6856451"/>
              <a:gd name="connsiteX12" fmla="*/ 7658542 w 11891222"/>
              <a:gd name="connsiteY12" fmla="*/ 6530805 h 6856451"/>
              <a:gd name="connsiteX13" fmla="*/ 7676941 w 11891222"/>
              <a:gd name="connsiteY13" fmla="*/ 6508796 h 6856451"/>
              <a:gd name="connsiteX14" fmla="*/ 7653259 w 11891222"/>
              <a:gd name="connsiteY14" fmla="*/ 6477104 h 6856451"/>
              <a:gd name="connsiteX15" fmla="*/ 9527159 w 11891222"/>
              <a:gd name="connsiteY15" fmla="*/ 6438015 h 6856451"/>
              <a:gd name="connsiteX16" fmla="*/ 9555276 w 11891222"/>
              <a:gd name="connsiteY16" fmla="*/ 6455006 h 6856451"/>
              <a:gd name="connsiteX17" fmla="*/ 9621919 w 11891222"/>
              <a:gd name="connsiteY17" fmla="*/ 6542162 h 6856451"/>
              <a:gd name="connsiteX18" fmla="*/ 9622007 w 11891222"/>
              <a:gd name="connsiteY18" fmla="*/ 6542162 h 6856451"/>
              <a:gd name="connsiteX19" fmla="*/ 9569097 w 11891222"/>
              <a:gd name="connsiteY19" fmla="*/ 6552902 h 6856451"/>
              <a:gd name="connsiteX20" fmla="*/ 9547265 w 11891222"/>
              <a:gd name="connsiteY20" fmla="*/ 6532742 h 6856451"/>
              <a:gd name="connsiteX21" fmla="*/ 9496732 w 11891222"/>
              <a:gd name="connsiteY21" fmla="*/ 6460376 h 6856451"/>
              <a:gd name="connsiteX22" fmla="*/ 9527159 w 11891222"/>
              <a:gd name="connsiteY22" fmla="*/ 6438015 h 6856451"/>
              <a:gd name="connsiteX23" fmla="*/ 9489292 w 11891222"/>
              <a:gd name="connsiteY23" fmla="*/ 6306283 h 6856451"/>
              <a:gd name="connsiteX24" fmla="*/ 9529393 w 11891222"/>
              <a:gd name="connsiteY24" fmla="*/ 6359575 h 6856451"/>
              <a:gd name="connsiteX25" fmla="*/ 9454651 w 11891222"/>
              <a:gd name="connsiteY25" fmla="*/ 6323217 h 6856451"/>
              <a:gd name="connsiteX26" fmla="*/ 9475243 w 11891222"/>
              <a:gd name="connsiteY26" fmla="*/ 6307468 h 6856451"/>
              <a:gd name="connsiteX27" fmla="*/ 9489292 w 11891222"/>
              <a:gd name="connsiteY27" fmla="*/ 6306283 h 6856451"/>
              <a:gd name="connsiteX28" fmla="*/ 9467790 w 11891222"/>
              <a:gd name="connsiteY28" fmla="*/ 6192461 h 6856451"/>
              <a:gd name="connsiteX29" fmla="*/ 9464246 w 11891222"/>
              <a:gd name="connsiteY29" fmla="*/ 6208682 h 6856451"/>
              <a:gd name="connsiteX30" fmla="*/ 9490217 w 11891222"/>
              <a:gd name="connsiteY30" fmla="*/ 6193011 h 6856451"/>
              <a:gd name="connsiteX31" fmla="*/ 9467790 w 11891222"/>
              <a:gd name="connsiteY31" fmla="*/ 6192461 h 6856451"/>
              <a:gd name="connsiteX32" fmla="*/ 8697513 w 11891222"/>
              <a:gd name="connsiteY32" fmla="*/ 6126870 h 6856451"/>
              <a:gd name="connsiteX33" fmla="*/ 8653788 w 11891222"/>
              <a:gd name="connsiteY33" fmla="*/ 6128393 h 6856451"/>
              <a:gd name="connsiteX34" fmla="*/ 8736101 w 11891222"/>
              <a:gd name="connsiteY34" fmla="*/ 6194156 h 6856451"/>
              <a:gd name="connsiteX35" fmla="*/ 8697513 w 11891222"/>
              <a:gd name="connsiteY35" fmla="*/ 6126870 h 6856451"/>
              <a:gd name="connsiteX36" fmla="*/ 6766914 w 11891222"/>
              <a:gd name="connsiteY36" fmla="*/ 6095908 h 6856451"/>
              <a:gd name="connsiteX37" fmla="*/ 6766825 w 11891222"/>
              <a:gd name="connsiteY37" fmla="*/ 6095996 h 6856451"/>
              <a:gd name="connsiteX38" fmla="*/ 6736541 w 11891222"/>
              <a:gd name="connsiteY38" fmla="*/ 6098461 h 6856451"/>
              <a:gd name="connsiteX39" fmla="*/ 6753884 w 11891222"/>
              <a:gd name="connsiteY39" fmla="*/ 6155772 h 6856451"/>
              <a:gd name="connsiteX40" fmla="*/ 6819823 w 11891222"/>
              <a:gd name="connsiteY40" fmla="*/ 6164048 h 6856451"/>
              <a:gd name="connsiteX41" fmla="*/ 6847995 w 11891222"/>
              <a:gd name="connsiteY41" fmla="*/ 6152251 h 6856451"/>
              <a:gd name="connsiteX42" fmla="*/ 6843681 w 11891222"/>
              <a:gd name="connsiteY42" fmla="*/ 6130506 h 6856451"/>
              <a:gd name="connsiteX43" fmla="*/ 6812516 w 11891222"/>
              <a:gd name="connsiteY43" fmla="*/ 6126280 h 6856451"/>
              <a:gd name="connsiteX44" fmla="*/ 6785929 w 11891222"/>
              <a:gd name="connsiteY44" fmla="*/ 6142831 h 6856451"/>
              <a:gd name="connsiteX45" fmla="*/ 6766914 w 11891222"/>
              <a:gd name="connsiteY45" fmla="*/ 6095908 h 6856451"/>
              <a:gd name="connsiteX46" fmla="*/ 8580102 w 11891222"/>
              <a:gd name="connsiteY46" fmla="*/ 6074339 h 6856451"/>
              <a:gd name="connsiteX47" fmla="*/ 8574731 w 11891222"/>
              <a:gd name="connsiteY47" fmla="*/ 6082614 h 6856451"/>
              <a:gd name="connsiteX48" fmla="*/ 8605456 w 11891222"/>
              <a:gd name="connsiteY48" fmla="*/ 6090362 h 6856451"/>
              <a:gd name="connsiteX49" fmla="*/ 8609506 w 11891222"/>
              <a:gd name="connsiteY49" fmla="*/ 6079621 h 6856451"/>
              <a:gd name="connsiteX50" fmla="*/ 8580102 w 11891222"/>
              <a:gd name="connsiteY50" fmla="*/ 6074339 h 6856451"/>
              <a:gd name="connsiteX51" fmla="*/ 9595597 w 11891222"/>
              <a:gd name="connsiteY51" fmla="*/ 5961213 h 6856451"/>
              <a:gd name="connsiteX52" fmla="*/ 9609243 w 11891222"/>
              <a:gd name="connsiteY52" fmla="*/ 6012009 h 6856451"/>
              <a:gd name="connsiteX53" fmla="*/ 9595597 w 11891222"/>
              <a:gd name="connsiteY53" fmla="*/ 5961213 h 6856451"/>
              <a:gd name="connsiteX54" fmla="*/ 8010686 w 11891222"/>
              <a:gd name="connsiteY54" fmla="*/ 5932513 h 6856451"/>
              <a:gd name="connsiteX55" fmla="*/ 8077505 w 11891222"/>
              <a:gd name="connsiteY55" fmla="*/ 5988240 h 6856451"/>
              <a:gd name="connsiteX56" fmla="*/ 8058929 w 11891222"/>
              <a:gd name="connsiteY56" fmla="*/ 5939380 h 6856451"/>
              <a:gd name="connsiteX57" fmla="*/ 8010686 w 11891222"/>
              <a:gd name="connsiteY57" fmla="*/ 5932513 h 6856451"/>
              <a:gd name="connsiteX58" fmla="*/ 8374417 w 11891222"/>
              <a:gd name="connsiteY58" fmla="*/ 5927375 h 6856451"/>
              <a:gd name="connsiteX59" fmla="*/ 8362213 w 11891222"/>
              <a:gd name="connsiteY59" fmla="*/ 5930224 h 6856451"/>
              <a:gd name="connsiteX60" fmla="*/ 8358340 w 11891222"/>
              <a:gd name="connsiteY60" fmla="*/ 5952938 h 6856451"/>
              <a:gd name="connsiteX61" fmla="*/ 8405527 w 11891222"/>
              <a:gd name="connsiteY61" fmla="*/ 5983750 h 6856451"/>
              <a:gd name="connsiteX62" fmla="*/ 8440037 w 11891222"/>
              <a:gd name="connsiteY62" fmla="*/ 5982078 h 6856451"/>
              <a:gd name="connsiteX63" fmla="*/ 8444878 w 11891222"/>
              <a:gd name="connsiteY63" fmla="*/ 6004350 h 6856451"/>
              <a:gd name="connsiteX64" fmla="*/ 8443206 w 11891222"/>
              <a:gd name="connsiteY64" fmla="*/ 6073018 h 6856451"/>
              <a:gd name="connsiteX65" fmla="*/ 8464071 w 11891222"/>
              <a:gd name="connsiteY65" fmla="*/ 6101806 h 6856451"/>
              <a:gd name="connsiteX66" fmla="*/ 8487488 w 11891222"/>
              <a:gd name="connsiteY66" fmla="*/ 6067120 h 6856451"/>
              <a:gd name="connsiteX67" fmla="*/ 8472346 w 11891222"/>
              <a:gd name="connsiteY67" fmla="*/ 6030761 h 6856451"/>
              <a:gd name="connsiteX68" fmla="*/ 8520413 w 11891222"/>
              <a:gd name="connsiteY68" fmla="*/ 6051186 h 6856451"/>
              <a:gd name="connsiteX69" fmla="*/ 8545196 w 11891222"/>
              <a:gd name="connsiteY69" fmla="*/ 6063720 h 6856451"/>
              <a:gd name="connsiteX70" fmla="*/ 8574509 w 11891222"/>
              <a:gd name="connsiteY70" fmla="*/ 6061678 h 6856451"/>
              <a:gd name="connsiteX71" fmla="*/ 8574556 w 11891222"/>
              <a:gd name="connsiteY71" fmla="*/ 6061750 h 6856451"/>
              <a:gd name="connsiteX72" fmla="*/ 8574731 w 11891222"/>
              <a:gd name="connsiteY72" fmla="*/ 6061662 h 6856451"/>
              <a:gd name="connsiteX73" fmla="*/ 8574509 w 11891222"/>
              <a:gd name="connsiteY73" fmla="*/ 6061678 h 6856451"/>
              <a:gd name="connsiteX74" fmla="*/ 8557048 w 11891222"/>
              <a:gd name="connsiteY74" fmla="*/ 6034877 h 6856451"/>
              <a:gd name="connsiteX75" fmla="*/ 8532739 w 11891222"/>
              <a:gd name="connsiteY75" fmla="*/ 6018172 h 6856451"/>
              <a:gd name="connsiteX76" fmla="*/ 8464599 w 11891222"/>
              <a:gd name="connsiteY76" fmla="*/ 5969840 h 6856451"/>
              <a:gd name="connsiteX77" fmla="*/ 8447167 w 11891222"/>
              <a:gd name="connsiteY77" fmla="*/ 5959364 h 6856451"/>
              <a:gd name="connsiteX78" fmla="*/ 8385102 w 11891222"/>
              <a:gd name="connsiteY78" fmla="*/ 5930401 h 6856451"/>
              <a:gd name="connsiteX79" fmla="*/ 8374417 w 11891222"/>
              <a:gd name="connsiteY79" fmla="*/ 5927375 h 6856451"/>
              <a:gd name="connsiteX80" fmla="*/ 8525432 w 11891222"/>
              <a:gd name="connsiteY80" fmla="*/ 5842981 h 6856451"/>
              <a:gd name="connsiteX81" fmla="*/ 8575172 w 11891222"/>
              <a:gd name="connsiteY81" fmla="*/ 5842981 h 6856451"/>
              <a:gd name="connsiteX82" fmla="*/ 7874130 w 11891222"/>
              <a:gd name="connsiteY82" fmla="*/ 5834970 h 6856451"/>
              <a:gd name="connsiteX83" fmla="*/ 7842537 w 11891222"/>
              <a:gd name="connsiteY83" fmla="*/ 5835938 h 6856451"/>
              <a:gd name="connsiteX84" fmla="*/ 7814718 w 11891222"/>
              <a:gd name="connsiteY84" fmla="*/ 5840692 h 6856451"/>
              <a:gd name="connsiteX85" fmla="*/ 7927844 w 11891222"/>
              <a:gd name="connsiteY85" fmla="*/ 5899852 h 6856451"/>
              <a:gd name="connsiteX86" fmla="*/ 7933214 w 11891222"/>
              <a:gd name="connsiteY86" fmla="*/ 5895010 h 6856451"/>
              <a:gd name="connsiteX87" fmla="*/ 7922122 w 11891222"/>
              <a:gd name="connsiteY87" fmla="*/ 5880660 h 6856451"/>
              <a:gd name="connsiteX88" fmla="*/ 7944780 w 11891222"/>
              <a:gd name="connsiteY88" fmla="*/ 5882320 h 6856451"/>
              <a:gd name="connsiteX89" fmla="*/ 7945451 w 11891222"/>
              <a:gd name="connsiteY89" fmla="*/ 5883301 h 6856451"/>
              <a:gd name="connsiteX90" fmla="*/ 7947402 w 11891222"/>
              <a:gd name="connsiteY90" fmla="*/ 5883383 h 6856451"/>
              <a:gd name="connsiteX91" fmla="*/ 7978629 w 11891222"/>
              <a:gd name="connsiteY91" fmla="*/ 5906939 h 6856451"/>
              <a:gd name="connsiteX92" fmla="*/ 8017552 w 11891222"/>
              <a:gd name="connsiteY92" fmla="*/ 5922653 h 6856451"/>
              <a:gd name="connsiteX93" fmla="*/ 7983130 w 11891222"/>
              <a:gd name="connsiteY93" fmla="*/ 5884886 h 6856451"/>
              <a:gd name="connsiteX94" fmla="*/ 7947402 w 11891222"/>
              <a:gd name="connsiteY94" fmla="*/ 5883383 h 6856451"/>
              <a:gd name="connsiteX95" fmla="*/ 7946243 w 11891222"/>
              <a:gd name="connsiteY95" fmla="*/ 5882509 h 6856451"/>
              <a:gd name="connsiteX96" fmla="*/ 7946155 w 11891222"/>
              <a:gd name="connsiteY96" fmla="*/ 5882421 h 6856451"/>
              <a:gd name="connsiteX97" fmla="*/ 7944780 w 11891222"/>
              <a:gd name="connsiteY97" fmla="*/ 5882320 h 6856451"/>
              <a:gd name="connsiteX98" fmla="*/ 7926783 w 11891222"/>
              <a:gd name="connsiteY98" fmla="*/ 5856043 h 6856451"/>
              <a:gd name="connsiteX99" fmla="*/ 7874130 w 11891222"/>
              <a:gd name="connsiteY99" fmla="*/ 5834970 h 6856451"/>
              <a:gd name="connsiteX100" fmla="*/ 8898176 w 11891222"/>
              <a:gd name="connsiteY100" fmla="*/ 5755121 h 6856451"/>
              <a:gd name="connsiteX101" fmla="*/ 8893950 w 11891222"/>
              <a:gd name="connsiteY101" fmla="*/ 5799050 h 6856451"/>
              <a:gd name="connsiteX102" fmla="*/ 8898176 w 11891222"/>
              <a:gd name="connsiteY102" fmla="*/ 5755121 h 6856451"/>
              <a:gd name="connsiteX103" fmla="*/ 7695766 w 11891222"/>
              <a:gd name="connsiteY103" fmla="*/ 5724297 h 6856451"/>
              <a:gd name="connsiteX104" fmla="*/ 7666465 w 11891222"/>
              <a:gd name="connsiteY104" fmla="*/ 5729591 h 6856451"/>
              <a:gd name="connsiteX105" fmla="*/ 7752652 w 11891222"/>
              <a:gd name="connsiteY105" fmla="*/ 5794913 h 6856451"/>
              <a:gd name="connsiteX106" fmla="*/ 7695766 w 11891222"/>
              <a:gd name="connsiteY106" fmla="*/ 5724297 h 6856451"/>
              <a:gd name="connsiteX107" fmla="*/ 8887083 w 11891222"/>
              <a:gd name="connsiteY107" fmla="*/ 5723164 h 6856451"/>
              <a:gd name="connsiteX108" fmla="*/ 8877663 w 11891222"/>
              <a:gd name="connsiteY108" fmla="*/ 5729414 h 6856451"/>
              <a:gd name="connsiteX109" fmla="*/ 8886276 w 11891222"/>
              <a:gd name="connsiteY109" fmla="*/ 5744619 h 6856451"/>
              <a:gd name="connsiteX110" fmla="*/ 8886202 w 11891222"/>
              <a:gd name="connsiteY110" fmla="*/ 5744644 h 6856451"/>
              <a:gd name="connsiteX111" fmla="*/ 8886291 w 11891222"/>
              <a:gd name="connsiteY111" fmla="*/ 5744644 h 6856451"/>
              <a:gd name="connsiteX112" fmla="*/ 8886276 w 11891222"/>
              <a:gd name="connsiteY112" fmla="*/ 5744619 h 6856451"/>
              <a:gd name="connsiteX113" fmla="*/ 8892805 w 11891222"/>
              <a:gd name="connsiteY113" fmla="*/ 5742355 h 6856451"/>
              <a:gd name="connsiteX114" fmla="*/ 8887083 w 11891222"/>
              <a:gd name="connsiteY114" fmla="*/ 5723164 h 6856451"/>
              <a:gd name="connsiteX115" fmla="*/ 8675621 w 11891222"/>
              <a:gd name="connsiteY115" fmla="*/ 5711455 h 6856451"/>
              <a:gd name="connsiteX116" fmla="*/ 8701151 w 11891222"/>
              <a:gd name="connsiteY116" fmla="*/ 5781179 h 6856451"/>
              <a:gd name="connsiteX117" fmla="*/ 8675621 w 11891222"/>
              <a:gd name="connsiteY117" fmla="*/ 5711455 h 6856451"/>
              <a:gd name="connsiteX118" fmla="*/ 9284827 w 11891222"/>
              <a:gd name="connsiteY118" fmla="*/ 5681608 h 6856451"/>
              <a:gd name="connsiteX119" fmla="*/ 9285005 w 11891222"/>
              <a:gd name="connsiteY119" fmla="*/ 5681610 h 6856451"/>
              <a:gd name="connsiteX120" fmla="*/ 9284829 w 11891222"/>
              <a:gd name="connsiteY120" fmla="*/ 5681610 h 6856451"/>
              <a:gd name="connsiteX121" fmla="*/ 8276268 w 11891222"/>
              <a:gd name="connsiteY121" fmla="*/ 5676062 h 6856451"/>
              <a:gd name="connsiteX122" fmla="*/ 8262556 w 11891222"/>
              <a:gd name="connsiteY122" fmla="*/ 5688654 h 6856451"/>
              <a:gd name="connsiteX123" fmla="*/ 8296450 w 11891222"/>
              <a:gd name="connsiteY123" fmla="*/ 5688654 h 6856451"/>
              <a:gd name="connsiteX124" fmla="*/ 8276268 w 11891222"/>
              <a:gd name="connsiteY124" fmla="*/ 5676062 h 6856451"/>
              <a:gd name="connsiteX125" fmla="*/ 9875726 w 11891222"/>
              <a:gd name="connsiteY125" fmla="*/ 5642963 h 6856451"/>
              <a:gd name="connsiteX126" fmla="*/ 9948797 w 11891222"/>
              <a:gd name="connsiteY126" fmla="*/ 5660130 h 6856451"/>
              <a:gd name="connsiteX127" fmla="*/ 9992287 w 11891222"/>
              <a:gd name="connsiteY127" fmla="*/ 5680906 h 6856451"/>
              <a:gd name="connsiteX128" fmla="*/ 10009630 w 11891222"/>
              <a:gd name="connsiteY128" fmla="*/ 5699658 h 6856451"/>
              <a:gd name="connsiteX129" fmla="*/ 10031903 w 11891222"/>
              <a:gd name="connsiteY129" fmla="*/ 5799227 h 6856451"/>
              <a:gd name="connsiteX130" fmla="*/ 10023275 w 11891222"/>
              <a:gd name="connsiteY130" fmla="*/ 5813489 h 6856451"/>
              <a:gd name="connsiteX131" fmla="*/ 9934359 w 11891222"/>
              <a:gd name="connsiteY131" fmla="*/ 5810055 h 6856451"/>
              <a:gd name="connsiteX132" fmla="*/ 9842713 w 11891222"/>
              <a:gd name="connsiteY132" fmla="*/ 5701155 h 6856451"/>
              <a:gd name="connsiteX133" fmla="*/ 9842801 w 11891222"/>
              <a:gd name="connsiteY133" fmla="*/ 5701155 h 6856451"/>
              <a:gd name="connsiteX134" fmla="*/ 9875726 w 11891222"/>
              <a:gd name="connsiteY134" fmla="*/ 5642963 h 6856451"/>
              <a:gd name="connsiteX135" fmla="*/ 7483086 w 11891222"/>
              <a:gd name="connsiteY135" fmla="*/ 5614175 h 6856451"/>
              <a:gd name="connsiteX136" fmla="*/ 7469176 w 11891222"/>
              <a:gd name="connsiteY136" fmla="*/ 5649389 h 6856451"/>
              <a:gd name="connsiteX137" fmla="*/ 7508705 w 11891222"/>
              <a:gd name="connsiteY137" fmla="*/ 5644548 h 6856451"/>
              <a:gd name="connsiteX138" fmla="*/ 7483086 w 11891222"/>
              <a:gd name="connsiteY138" fmla="*/ 5614175 h 6856451"/>
              <a:gd name="connsiteX139" fmla="*/ 9590194 w 11891222"/>
              <a:gd name="connsiteY139" fmla="*/ 5600287 h 6856451"/>
              <a:gd name="connsiteX140" fmla="*/ 9611444 w 11891222"/>
              <a:gd name="connsiteY140" fmla="*/ 5612942 h 6856451"/>
              <a:gd name="connsiteX141" fmla="*/ 9655550 w 11891222"/>
              <a:gd name="connsiteY141" fmla="*/ 5659953 h 6856451"/>
              <a:gd name="connsiteX142" fmla="*/ 9718847 w 11891222"/>
              <a:gd name="connsiteY142" fmla="*/ 5709077 h 6856451"/>
              <a:gd name="connsiteX143" fmla="*/ 9786987 w 11891222"/>
              <a:gd name="connsiteY143" fmla="*/ 5804244 h 6856451"/>
              <a:gd name="connsiteX144" fmla="*/ 9809525 w 11891222"/>
              <a:gd name="connsiteY144" fmla="*/ 5837258 h 6856451"/>
              <a:gd name="connsiteX145" fmla="*/ 9904075 w 11891222"/>
              <a:gd name="connsiteY145" fmla="*/ 5928551 h 6856451"/>
              <a:gd name="connsiteX146" fmla="*/ 9901963 w 11891222"/>
              <a:gd name="connsiteY146" fmla="*/ 5958835 h 6856451"/>
              <a:gd name="connsiteX147" fmla="*/ 9884003 w 11891222"/>
              <a:gd name="connsiteY147" fmla="*/ 6018523 h 6856451"/>
              <a:gd name="connsiteX148" fmla="*/ 9880746 w 11891222"/>
              <a:gd name="connsiteY148" fmla="*/ 6052329 h 6856451"/>
              <a:gd name="connsiteX149" fmla="*/ 9849933 w 11891222"/>
              <a:gd name="connsiteY149" fmla="*/ 6062894 h 6856451"/>
              <a:gd name="connsiteX150" fmla="*/ 9822378 w 11891222"/>
              <a:gd name="connsiteY150" fmla="*/ 6042557 h 6856451"/>
              <a:gd name="connsiteX151" fmla="*/ 9653349 w 11891222"/>
              <a:gd name="connsiteY151" fmla="*/ 5905662 h 6856451"/>
              <a:gd name="connsiteX152" fmla="*/ 9607305 w 11891222"/>
              <a:gd name="connsiteY152" fmla="*/ 5849318 h 6856451"/>
              <a:gd name="connsiteX153" fmla="*/ 9549378 w 11891222"/>
              <a:gd name="connsiteY153" fmla="*/ 5746404 h 6856451"/>
              <a:gd name="connsiteX154" fmla="*/ 9549290 w 11891222"/>
              <a:gd name="connsiteY154" fmla="*/ 5746493 h 6856451"/>
              <a:gd name="connsiteX155" fmla="*/ 9567689 w 11891222"/>
              <a:gd name="connsiteY155" fmla="*/ 5609156 h 6856451"/>
              <a:gd name="connsiteX156" fmla="*/ 9590194 w 11891222"/>
              <a:gd name="connsiteY156" fmla="*/ 5600287 h 6856451"/>
              <a:gd name="connsiteX157" fmla="*/ 8514515 w 11891222"/>
              <a:gd name="connsiteY157" fmla="*/ 5600089 h 6856451"/>
              <a:gd name="connsiteX158" fmla="*/ 8491185 w 11891222"/>
              <a:gd name="connsiteY158" fmla="*/ 5627821 h 6856451"/>
              <a:gd name="connsiteX159" fmla="*/ 8513723 w 11891222"/>
              <a:gd name="connsiteY159" fmla="*/ 5646485 h 6856451"/>
              <a:gd name="connsiteX160" fmla="*/ 8541278 w 11891222"/>
              <a:gd name="connsiteY160" fmla="*/ 5614791 h 6856451"/>
              <a:gd name="connsiteX161" fmla="*/ 8541278 w 11891222"/>
              <a:gd name="connsiteY161" fmla="*/ 5614703 h 6856451"/>
              <a:gd name="connsiteX162" fmla="*/ 8514515 w 11891222"/>
              <a:gd name="connsiteY162" fmla="*/ 5600089 h 6856451"/>
              <a:gd name="connsiteX163" fmla="*/ 7674785 w 11891222"/>
              <a:gd name="connsiteY163" fmla="*/ 5591826 h 6856451"/>
              <a:gd name="connsiteX164" fmla="*/ 7652027 w 11891222"/>
              <a:gd name="connsiteY164" fmla="*/ 5601586 h 6856451"/>
              <a:gd name="connsiteX165" fmla="*/ 7647801 w 11891222"/>
              <a:gd name="connsiteY165" fmla="*/ 5623243 h 6856451"/>
              <a:gd name="connsiteX166" fmla="*/ 7684953 w 11891222"/>
              <a:gd name="connsiteY166" fmla="*/ 5645252 h 6856451"/>
              <a:gd name="connsiteX167" fmla="*/ 7687682 w 11891222"/>
              <a:gd name="connsiteY167" fmla="*/ 5640586 h 6856451"/>
              <a:gd name="connsiteX168" fmla="*/ 7696133 w 11891222"/>
              <a:gd name="connsiteY168" fmla="*/ 5640586 h 6856451"/>
              <a:gd name="connsiteX169" fmla="*/ 7723864 w 11891222"/>
              <a:gd name="connsiteY169" fmla="*/ 5620866 h 6856451"/>
              <a:gd name="connsiteX170" fmla="*/ 7699918 w 11891222"/>
              <a:gd name="connsiteY170" fmla="*/ 5596128 h 6856451"/>
              <a:gd name="connsiteX171" fmla="*/ 7674785 w 11891222"/>
              <a:gd name="connsiteY171" fmla="*/ 5591826 h 6856451"/>
              <a:gd name="connsiteX172" fmla="*/ 8177083 w 11891222"/>
              <a:gd name="connsiteY172" fmla="*/ 5583880 h 6856451"/>
              <a:gd name="connsiteX173" fmla="*/ 8177073 w 11891222"/>
              <a:gd name="connsiteY173" fmla="*/ 5583891 h 6856451"/>
              <a:gd name="connsiteX174" fmla="*/ 8176897 w 11891222"/>
              <a:gd name="connsiteY174" fmla="*/ 5583891 h 6856451"/>
              <a:gd name="connsiteX175" fmla="*/ 8178394 w 11891222"/>
              <a:gd name="connsiteY175" fmla="*/ 5582482 h 6856451"/>
              <a:gd name="connsiteX176" fmla="*/ 8177889 w 11891222"/>
              <a:gd name="connsiteY176" fmla="*/ 5583834 h 6856451"/>
              <a:gd name="connsiteX177" fmla="*/ 8177083 w 11891222"/>
              <a:gd name="connsiteY177" fmla="*/ 5583880 h 6856451"/>
              <a:gd name="connsiteX178" fmla="*/ 8177149 w 11891222"/>
              <a:gd name="connsiteY178" fmla="*/ 5582230 h 6856451"/>
              <a:gd name="connsiteX179" fmla="*/ 8178306 w 11891222"/>
              <a:gd name="connsiteY179" fmla="*/ 5582482 h 6856451"/>
              <a:gd name="connsiteX180" fmla="*/ 8178394 w 11891222"/>
              <a:gd name="connsiteY180" fmla="*/ 5582482 h 6856451"/>
              <a:gd name="connsiteX181" fmla="*/ 8177073 w 11891222"/>
              <a:gd name="connsiteY181" fmla="*/ 5583803 h 6856451"/>
              <a:gd name="connsiteX182" fmla="*/ 8178570 w 11891222"/>
              <a:gd name="connsiteY182" fmla="*/ 5553782 h 6856451"/>
              <a:gd name="connsiteX183" fmla="*/ 8177690 w 11891222"/>
              <a:gd name="connsiteY183" fmla="*/ 5571038 h 6856451"/>
              <a:gd name="connsiteX184" fmla="*/ 8177149 w 11891222"/>
              <a:gd name="connsiteY184" fmla="*/ 5582230 h 6856451"/>
              <a:gd name="connsiteX185" fmla="*/ 8139570 w 11891222"/>
              <a:gd name="connsiteY185" fmla="*/ 5574030 h 6856451"/>
              <a:gd name="connsiteX186" fmla="*/ 8139130 w 11891222"/>
              <a:gd name="connsiteY186" fmla="*/ 5566283 h 6856451"/>
              <a:gd name="connsiteX187" fmla="*/ 8178570 w 11891222"/>
              <a:gd name="connsiteY187" fmla="*/ 5553782 h 6856451"/>
              <a:gd name="connsiteX188" fmla="*/ 826327 w 11891222"/>
              <a:gd name="connsiteY188" fmla="*/ 5548588 h 6856451"/>
              <a:gd name="connsiteX189" fmla="*/ 842097 w 11891222"/>
              <a:gd name="connsiteY189" fmla="*/ 5561794 h 6856451"/>
              <a:gd name="connsiteX190" fmla="*/ 812605 w 11891222"/>
              <a:gd name="connsiteY190" fmla="*/ 5561794 h 6856451"/>
              <a:gd name="connsiteX191" fmla="*/ 826327 w 11891222"/>
              <a:gd name="connsiteY191" fmla="*/ 5548588 h 6856451"/>
              <a:gd name="connsiteX192" fmla="*/ 966178 w 11891222"/>
              <a:gd name="connsiteY192" fmla="*/ 5530866 h 6856451"/>
              <a:gd name="connsiteX193" fmla="*/ 967373 w 11891222"/>
              <a:gd name="connsiteY193" fmla="*/ 5531157 h 6856451"/>
              <a:gd name="connsiteX194" fmla="*/ 967285 w 11891222"/>
              <a:gd name="connsiteY194" fmla="*/ 5531157 h 6856451"/>
              <a:gd name="connsiteX195" fmla="*/ 966850 w 11891222"/>
              <a:gd name="connsiteY195" fmla="*/ 5531623 h 6856451"/>
              <a:gd name="connsiteX196" fmla="*/ 967145 w 11891222"/>
              <a:gd name="connsiteY196" fmla="*/ 5533225 h 6856451"/>
              <a:gd name="connsiteX197" fmla="*/ 965526 w 11891222"/>
              <a:gd name="connsiteY197" fmla="*/ 5533006 h 6856451"/>
              <a:gd name="connsiteX198" fmla="*/ 966056 w 11891222"/>
              <a:gd name="connsiteY198" fmla="*/ 5532440 h 6856451"/>
              <a:gd name="connsiteX199" fmla="*/ 8078287 w 11891222"/>
              <a:gd name="connsiteY199" fmla="*/ 5485731 h 6856451"/>
              <a:gd name="connsiteX200" fmla="*/ 8058577 w 11891222"/>
              <a:gd name="connsiteY200" fmla="*/ 5501313 h 6856451"/>
              <a:gd name="connsiteX201" fmla="*/ 8026092 w 11891222"/>
              <a:gd name="connsiteY201" fmla="*/ 5542866 h 6856451"/>
              <a:gd name="connsiteX202" fmla="*/ 8077769 w 11891222"/>
              <a:gd name="connsiteY202" fmla="*/ 5564787 h 6856451"/>
              <a:gd name="connsiteX203" fmla="*/ 8047573 w 11891222"/>
              <a:gd name="connsiteY203" fmla="*/ 5583891 h 6856451"/>
              <a:gd name="connsiteX204" fmla="*/ 8072751 w 11891222"/>
              <a:gd name="connsiteY204" fmla="*/ 5615408 h 6856451"/>
              <a:gd name="connsiteX205" fmla="*/ 8138602 w 11891222"/>
              <a:gd name="connsiteY205" fmla="*/ 5630638 h 6856451"/>
              <a:gd name="connsiteX206" fmla="*/ 8166322 w 11891222"/>
              <a:gd name="connsiteY206" fmla="*/ 5614781 h 6856451"/>
              <a:gd name="connsiteX207" fmla="*/ 8177889 w 11891222"/>
              <a:gd name="connsiteY207" fmla="*/ 5583834 h 6856451"/>
              <a:gd name="connsiteX208" fmla="*/ 8191115 w 11891222"/>
              <a:gd name="connsiteY208" fmla="*/ 5583066 h 6856451"/>
              <a:gd name="connsiteX209" fmla="*/ 8217658 w 11891222"/>
              <a:gd name="connsiteY209" fmla="*/ 5607925 h 6856451"/>
              <a:gd name="connsiteX210" fmla="*/ 8246974 w 11891222"/>
              <a:gd name="connsiteY210" fmla="*/ 5607044 h 6856451"/>
              <a:gd name="connsiteX211" fmla="*/ 8241692 w 11891222"/>
              <a:gd name="connsiteY211" fmla="*/ 5580810 h 6856451"/>
              <a:gd name="connsiteX212" fmla="*/ 8231832 w 11891222"/>
              <a:gd name="connsiteY212" fmla="*/ 5573062 h 6856451"/>
              <a:gd name="connsiteX213" fmla="*/ 8149078 w 11891222"/>
              <a:gd name="connsiteY213" fmla="*/ 5533886 h 6856451"/>
              <a:gd name="connsiteX214" fmla="*/ 8125924 w 11891222"/>
              <a:gd name="connsiteY214" fmla="*/ 5517072 h 6856451"/>
              <a:gd name="connsiteX215" fmla="*/ 8101363 w 11891222"/>
              <a:gd name="connsiteY215" fmla="*/ 5493390 h 6856451"/>
              <a:gd name="connsiteX216" fmla="*/ 8078287 w 11891222"/>
              <a:gd name="connsiteY216" fmla="*/ 5485731 h 6856451"/>
              <a:gd name="connsiteX217" fmla="*/ 7461957 w 11891222"/>
              <a:gd name="connsiteY217" fmla="*/ 5483266 h 6856451"/>
              <a:gd name="connsiteX218" fmla="*/ 7461957 w 11891222"/>
              <a:gd name="connsiteY218" fmla="*/ 5521209 h 6856451"/>
              <a:gd name="connsiteX219" fmla="*/ 8422077 w 11891222"/>
              <a:gd name="connsiteY219" fmla="*/ 5448139 h 6856451"/>
              <a:gd name="connsiteX220" fmla="*/ 8437748 w 11891222"/>
              <a:gd name="connsiteY220" fmla="*/ 5497175 h 6856451"/>
              <a:gd name="connsiteX221" fmla="*/ 8535732 w 11891222"/>
              <a:gd name="connsiteY221" fmla="*/ 5455798 h 6856451"/>
              <a:gd name="connsiteX222" fmla="*/ 8528865 w 11891222"/>
              <a:gd name="connsiteY222" fmla="*/ 5452453 h 6856451"/>
              <a:gd name="connsiteX223" fmla="*/ 8476484 w 11891222"/>
              <a:gd name="connsiteY223" fmla="*/ 5466011 h 6856451"/>
              <a:gd name="connsiteX224" fmla="*/ 8422077 w 11891222"/>
              <a:gd name="connsiteY224" fmla="*/ 5448139 h 6856451"/>
              <a:gd name="connsiteX225" fmla="*/ 920903 w 11891222"/>
              <a:gd name="connsiteY225" fmla="*/ 5418958 h 6856451"/>
              <a:gd name="connsiteX226" fmla="*/ 937441 w 11891222"/>
              <a:gd name="connsiteY226" fmla="*/ 5425690 h 6856451"/>
              <a:gd name="connsiteX227" fmla="*/ 991495 w 11891222"/>
              <a:gd name="connsiteY227" fmla="*/ 5459056 h 6856451"/>
              <a:gd name="connsiteX228" fmla="*/ 969233 w 11891222"/>
              <a:gd name="connsiteY228" fmla="*/ 5491475 h 6856451"/>
              <a:gd name="connsiteX229" fmla="*/ 966178 w 11891222"/>
              <a:gd name="connsiteY229" fmla="*/ 5530866 h 6856451"/>
              <a:gd name="connsiteX230" fmla="*/ 930163 w 11891222"/>
              <a:gd name="connsiteY230" fmla="*/ 5522084 h 6856451"/>
              <a:gd name="connsiteX231" fmla="*/ 891574 w 11891222"/>
              <a:gd name="connsiteY231" fmla="*/ 5446467 h 6856451"/>
              <a:gd name="connsiteX232" fmla="*/ 920903 w 11891222"/>
              <a:gd name="connsiteY232" fmla="*/ 5418958 h 6856451"/>
              <a:gd name="connsiteX233" fmla="*/ 8989571 w 11891222"/>
              <a:gd name="connsiteY233" fmla="*/ 5414349 h 6856451"/>
              <a:gd name="connsiteX234" fmla="*/ 9012083 w 11891222"/>
              <a:gd name="connsiteY234" fmla="*/ 5439456 h 6856451"/>
              <a:gd name="connsiteX235" fmla="*/ 9039826 w 11891222"/>
              <a:gd name="connsiteY235" fmla="*/ 5446818 h 6856451"/>
              <a:gd name="connsiteX236" fmla="*/ 9071695 w 11891222"/>
              <a:gd name="connsiteY236" fmla="*/ 5499287 h 6856451"/>
              <a:gd name="connsiteX237" fmla="*/ 9034544 w 11891222"/>
              <a:gd name="connsiteY237" fmla="*/ 5485114 h 6856451"/>
              <a:gd name="connsiteX238" fmla="*/ 8993144 w 11891222"/>
              <a:gd name="connsiteY238" fmla="*/ 5440744 h 6856451"/>
              <a:gd name="connsiteX239" fmla="*/ 8989557 w 11891222"/>
              <a:gd name="connsiteY239" fmla="*/ 5414245 h 6856451"/>
              <a:gd name="connsiteX240" fmla="*/ 8989571 w 11891222"/>
              <a:gd name="connsiteY240" fmla="*/ 5414349 h 6856451"/>
              <a:gd name="connsiteX241" fmla="*/ 8989557 w 11891222"/>
              <a:gd name="connsiteY241" fmla="*/ 5414333 h 6856451"/>
              <a:gd name="connsiteX242" fmla="*/ 7591436 w 11891222"/>
              <a:gd name="connsiteY242" fmla="*/ 5412430 h 6856451"/>
              <a:gd name="connsiteX243" fmla="*/ 7556772 w 11891222"/>
              <a:gd name="connsiteY243" fmla="*/ 5449724 h 6856451"/>
              <a:gd name="connsiteX244" fmla="*/ 7556508 w 11891222"/>
              <a:gd name="connsiteY244" fmla="*/ 5449724 h 6856451"/>
              <a:gd name="connsiteX245" fmla="*/ 7593131 w 11891222"/>
              <a:gd name="connsiteY245" fmla="*/ 5468124 h 6856451"/>
              <a:gd name="connsiteX246" fmla="*/ 7685833 w 11891222"/>
              <a:gd name="connsiteY246" fmla="*/ 5517512 h 6856451"/>
              <a:gd name="connsiteX247" fmla="*/ 7689442 w 11891222"/>
              <a:gd name="connsiteY247" fmla="*/ 5519801 h 6856451"/>
              <a:gd name="connsiteX248" fmla="*/ 7823433 w 11891222"/>
              <a:gd name="connsiteY248" fmla="*/ 5607837 h 6856451"/>
              <a:gd name="connsiteX249" fmla="*/ 7838223 w 11891222"/>
              <a:gd name="connsiteY249" fmla="*/ 5615848 h 6856451"/>
              <a:gd name="connsiteX250" fmla="*/ 7898616 w 11891222"/>
              <a:gd name="connsiteY250" fmla="*/ 5666293 h 6856451"/>
              <a:gd name="connsiteX251" fmla="*/ 7963322 w 11891222"/>
              <a:gd name="connsiteY251" fmla="*/ 5728094 h 6856451"/>
              <a:gd name="connsiteX252" fmla="*/ 7982954 w 11891222"/>
              <a:gd name="connsiteY252" fmla="*/ 5703004 h 6856451"/>
              <a:gd name="connsiteX253" fmla="*/ 8037448 w 11891222"/>
              <a:gd name="connsiteY253" fmla="*/ 5731175 h 6856451"/>
              <a:gd name="connsiteX254" fmla="*/ 8087981 w 11891222"/>
              <a:gd name="connsiteY254" fmla="*/ 5772464 h 6856451"/>
              <a:gd name="connsiteX255" fmla="*/ 8085604 w 11891222"/>
              <a:gd name="connsiteY255" fmla="*/ 5811728 h 6856451"/>
              <a:gd name="connsiteX256" fmla="*/ 8020809 w 11891222"/>
              <a:gd name="connsiteY256" fmla="*/ 5787958 h 6856451"/>
              <a:gd name="connsiteX257" fmla="*/ 7997920 w 11891222"/>
              <a:gd name="connsiteY257" fmla="*/ 5760843 h 6856451"/>
              <a:gd name="connsiteX258" fmla="*/ 7991230 w 11891222"/>
              <a:gd name="connsiteY258" fmla="*/ 5735753 h 6856451"/>
              <a:gd name="connsiteX259" fmla="*/ 7977848 w 11891222"/>
              <a:gd name="connsiteY259" fmla="*/ 5836466 h 6856451"/>
              <a:gd name="connsiteX260" fmla="*/ 8069141 w 11891222"/>
              <a:gd name="connsiteY260" fmla="*/ 5880220 h 6856451"/>
              <a:gd name="connsiteX261" fmla="*/ 8082963 w 11891222"/>
              <a:gd name="connsiteY261" fmla="*/ 5888495 h 6856451"/>
              <a:gd name="connsiteX262" fmla="*/ 8128918 w 11891222"/>
              <a:gd name="connsiteY262" fmla="*/ 5918692 h 6856451"/>
              <a:gd name="connsiteX263" fmla="*/ 8170294 w 11891222"/>
              <a:gd name="connsiteY263" fmla="*/ 5942285 h 6856451"/>
              <a:gd name="connsiteX264" fmla="*/ 8229367 w 11891222"/>
              <a:gd name="connsiteY264" fmla="*/ 5962621 h 6856451"/>
              <a:gd name="connsiteX265" fmla="*/ 8297154 w 11891222"/>
              <a:gd name="connsiteY265" fmla="*/ 6000653 h 6856451"/>
              <a:gd name="connsiteX266" fmla="*/ 8295658 w 11891222"/>
              <a:gd name="connsiteY266" fmla="*/ 5944838 h 6856451"/>
              <a:gd name="connsiteX267" fmla="*/ 8244597 w 11891222"/>
              <a:gd name="connsiteY267" fmla="*/ 5906366 h 6856451"/>
              <a:gd name="connsiteX268" fmla="*/ 8267750 w 11891222"/>
              <a:gd name="connsiteY268" fmla="*/ 5863757 h 6856451"/>
              <a:gd name="connsiteX269" fmla="*/ 8244861 w 11891222"/>
              <a:gd name="connsiteY269" fmla="*/ 5806181 h 6856451"/>
              <a:gd name="connsiteX270" fmla="*/ 8206301 w 11891222"/>
              <a:gd name="connsiteY270" fmla="*/ 5781268 h 6856451"/>
              <a:gd name="connsiteX271" fmla="*/ 8140098 w 11891222"/>
              <a:gd name="connsiteY271" fmla="*/ 5668846 h 6856451"/>
              <a:gd name="connsiteX272" fmla="*/ 8130678 w 11891222"/>
              <a:gd name="connsiteY272" fmla="*/ 5668846 h 6856451"/>
              <a:gd name="connsiteX273" fmla="*/ 8121171 w 11891222"/>
              <a:gd name="connsiteY273" fmla="*/ 5710398 h 6856451"/>
              <a:gd name="connsiteX274" fmla="*/ 8073719 w 11891222"/>
              <a:gd name="connsiteY274" fmla="*/ 5709166 h 6856451"/>
              <a:gd name="connsiteX275" fmla="*/ 8017112 w 11891222"/>
              <a:gd name="connsiteY275" fmla="*/ 5657137 h 6856451"/>
              <a:gd name="connsiteX276" fmla="*/ 7985771 w 11891222"/>
              <a:gd name="connsiteY276" fmla="*/ 5677473 h 6856451"/>
              <a:gd name="connsiteX277" fmla="*/ 7953198 w 11891222"/>
              <a:gd name="connsiteY277" fmla="*/ 5616728 h 6856451"/>
              <a:gd name="connsiteX278" fmla="*/ 7910148 w 11891222"/>
              <a:gd name="connsiteY278" fmla="*/ 5555103 h 6856451"/>
              <a:gd name="connsiteX279" fmla="*/ 7858295 w 11891222"/>
              <a:gd name="connsiteY279" fmla="*/ 5559945 h 6856451"/>
              <a:gd name="connsiteX280" fmla="*/ 7870092 w 11891222"/>
              <a:gd name="connsiteY280" fmla="*/ 5474726 h 6856451"/>
              <a:gd name="connsiteX281" fmla="*/ 7822993 w 11891222"/>
              <a:gd name="connsiteY281" fmla="*/ 5535471 h 6856451"/>
              <a:gd name="connsiteX282" fmla="*/ 7766473 w 11891222"/>
              <a:gd name="connsiteY282" fmla="*/ 5502457 h 6856451"/>
              <a:gd name="connsiteX283" fmla="*/ 7710483 w 11891222"/>
              <a:gd name="connsiteY283" fmla="*/ 5485291 h 6856451"/>
              <a:gd name="connsiteX284" fmla="*/ 7633363 w 11891222"/>
              <a:gd name="connsiteY284" fmla="*/ 5425778 h 6856451"/>
              <a:gd name="connsiteX285" fmla="*/ 7591436 w 11891222"/>
              <a:gd name="connsiteY285" fmla="*/ 5412430 h 6856451"/>
              <a:gd name="connsiteX286" fmla="*/ 7501045 w 11891222"/>
              <a:gd name="connsiteY286" fmla="*/ 5381496 h 6856451"/>
              <a:gd name="connsiteX287" fmla="*/ 7547176 w 11891222"/>
              <a:gd name="connsiteY287" fmla="*/ 5398223 h 6856451"/>
              <a:gd name="connsiteX288" fmla="*/ 7501045 w 11891222"/>
              <a:gd name="connsiteY288" fmla="*/ 5381496 h 6856451"/>
              <a:gd name="connsiteX289" fmla="*/ 7888558 w 11891222"/>
              <a:gd name="connsiteY289" fmla="*/ 5370844 h 6856451"/>
              <a:gd name="connsiteX290" fmla="*/ 7857239 w 11891222"/>
              <a:gd name="connsiteY290" fmla="*/ 5372869 h 6856451"/>
              <a:gd name="connsiteX291" fmla="*/ 7860584 w 11891222"/>
              <a:gd name="connsiteY291" fmla="*/ 5443474 h 6856451"/>
              <a:gd name="connsiteX292" fmla="*/ 7921857 w 11891222"/>
              <a:gd name="connsiteY292" fmla="*/ 5493214 h 6856451"/>
              <a:gd name="connsiteX293" fmla="*/ 7945451 w 11891222"/>
              <a:gd name="connsiteY293" fmla="*/ 5445938 h 6856451"/>
              <a:gd name="connsiteX294" fmla="*/ 8003379 w 11891222"/>
              <a:gd name="connsiteY294" fmla="*/ 5530805 h 6856451"/>
              <a:gd name="connsiteX295" fmla="*/ 8003467 w 11891222"/>
              <a:gd name="connsiteY295" fmla="*/ 5530805 h 6856451"/>
              <a:gd name="connsiteX296" fmla="*/ 8029877 w 11891222"/>
              <a:gd name="connsiteY296" fmla="*/ 5494358 h 6856451"/>
              <a:gd name="connsiteX297" fmla="*/ 8037360 w 11891222"/>
              <a:gd name="connsiteY297" fmla="*/ 5478952 h 6856451"/>
              <a:gd name="connsiteX298" fmla="*/ 8009277 w 11891222"/>
              <a:gd name="connsiteY298" fmla="*/ 5429740 h 6856451"/>
              <a:gd name="connsiteX299" fmla="*/ 7916311 w 11891222"/>
              <a:gd name="connsiteY299" fmla="*/ 5385722 h 6856451"/>
              <a:gd name="connsiteX300" fmla="*/ 7888558 w 11891222"/>
              <a:gd name="connsiteY300" fmla="*/ 5370844 h 6856451"/>
              <a:gd name="connsiteX301" fmla="*/ 6001706 w 11891222"/>
              <a:gd name="connsiteY301" fmla="*/ 5367146 h 6856451"/>
              <a:gd name="connsiteX302" fmla="*/ 6002586 w 11891222"/>
              <a:gd name="connsiteY302" fmla="*/ 5407203 h 6856451"/>
              <a:gd name="connsiteX303" fmla="*/ 6001706 w 11891222"/>
              <a:gd name="connsiteY303" fmla="*/ 5367146 h 6856451"/>
              <a:gd name="connsiteX304" fmla="*/ 7752124 w 11891222"/>
              <a:gd name="connsiteY304" fmla="*/ 5365826 h 6856451"/>
              <a:gd name="connsiteX305" fmla="*/ 7715149 w 11891222"/>
              <a:gd name="connsiteY305" fmla="*/ 5368907 h 6856451"/>
              <a:gd name="connsiteX306" fmla="*/ 7715765 w 11891222"/>
              <a:gd name="connsiteY306" fmla="*/ 5380528 h 6856451"/>
              <a:gd name="connsiteX307" fmla="*/ 7752124 w 11891222"/>
              <a:gd name="connsiteY307" fmla="*/ 5365826 h 6856451"/>
              <a:gd name="connsiteX308" fmla="*/ 7464687 w 11891222"/>
              <a:gd name="connsiteY308" fmla="*/ 5329907 h 6856451"/>
              <a:gd name="connsiteX309" fmla="*/ 7494443 w 11891222"/>
              <a:gd name="connsiteY309" fmla="*/ 5367411 h 6856451"/>
              <a:gd name="connsiteX310" fmla="*/ 7464687 w 11891222"/>
              <a:gd name="connsiteY310" fmla="*/ 5329907 h 6856451"/>
              <a:gd name="connsiteX311" fmla="*/ 7337826 w 11891222"/>
              <a:gd name="connsiteY311" fmla="*/ 5321015 h 6856451"/>
              <a:gd name="connsiteX312" fmla="*/ 7310272 w 11891222"/>
              <a:gd name="connsiteY312" fmla="*/ 5323040 h 6856451"/>
              <a:gd name="connsiteX313" fmla="*/ 7337826 w 11891222"/>
              <a:gd name="connsiteY313" fmla="*/ 5321015 h 6856451"/>
              <a:gd name="connsiteX314" fmla="*/ 7797286 w 11891222"/>
              <a:gd name="connsiteY314" fmla="*/ 5317846 h 6856451"/>
              <a:gd name="connsiteX315" fmla="*/ 7767002 w 11891222"/>
              <a:gd name="connsiteY315" fmla="*/ 5322424 h 6856451"/>
              <a:gd name="connsiteX316" fmla="*/ 7798519 w 11891222"/>
              <a:gd name="connsiteY316" fmla="*/ 5328763 h 6856451"/>
              <a:gd name="connsiteX317" fmla="*/ 7797286 w 11891222"/>
              <a:gd name="connsiteY317" fmla="*/ 5317846 h 6856451"/>
              <a:gd name="connsiteX318" fmla="*/ 9052943 w 11891222"/>
              <a:gd name="connsiteY318" fmla="*/ 5314324 h 6856451"/>
              <a:gd name="connsiteX319" fmla="*/ 9091679 w 11891222"/>
              <a:gd name="connsiteY319" fmla="*/ 5372252 h 6856451"/>
              <a:gd name="connsiteX320" fmla="*/ 9179626 w 11891222"/>
              <a:gd name="connsiteY320" fmla="*/ 5346897 h 6856451"/>
              <a:gd name="connsiteX321" fmla="*/ 9215545 w 11891222"/>
              <a:gd name="connsiteY321" fmla="*/ 5384489 h 6856451"/>
              <a:gd name="connsiteX322" fmla="*/ 9215633 w 11891222"/>
              <a:gd name="connsiteY322" fmla="*/ 5426834 h 6856451"/>
              <a:gd name="connsiteX323" fmla="*/ 9240987 w 11891222"/>
              <a:gd name="connsiteY323" fmla="*/ 5414333 h 6856451"/>
              <a:gd name="connsiteX324" fmla="*/ 9292752 w 11891222"/>
              <a:gd name="connsiteY324" fmla="*/ 5418999 h 6856451"/>
              <a:gd name="connsiteX325" fmla="*/ 9427712 w 11891222"/>
              <a:gd name="connsiteY325" fmla="*/ 5503689 h 6856451"/>
              <a:gd name="connsiteX326" fmla="*/ 9416796 w 11891222"/>
              <a:gd name="connsiteY326" fmla="*/ 5447699 h 6856451"/>
              <a:gd name="connsiteX327" fmla="*/ 9461782 w 11891222"/>
              <a:gd name="connsiteY327" fmla="*/ 5462401 h 6856451"/>
              <a:gd name="connsiteX328" fmla="*/ 9456587 w 11891222"/>
              <a:gd name="connsiteY328" fmla="*/ 5616992 h 6856451"/>
              <a:gd name="connsiteX329" fmla="*/ 9363622 w 11891222"/>
              <a:gd name="connsiteY329" fmla="*/ 5660746 h 6856451"/>
              <a:gd name="connsiteX330" fmla="*/ 9268543 w 11891222"/>
              <a:gd name="connsiteY330" fmla="*/ 5585651 h 6856451"/>
              <a:gd name="connsiteX331" fmla="*/ 9217834 w 11891222"/>
              <a:gd name="connsiteY331" fmla="*/ 5527459 h 6856451"/>
              <a:gd name="connsiteX332" fmla="*/ 9189751 w 11891222"/>
              <a:gd name="connsiteY332" fmla="*/ 5508708 h 6856451"/>
              <a:gd name="connsiteX333" fmla="*/ 9166421 w 11891222"/>
              <a:gd name="connsiteY333" fmla="*/ 5512053 h 6856451"/>
              <a:gd name="connsiteX334" fmla="*/ 9161931 w 11891222"/>
              <a:gd name="connsiteY334" fmla="*/ 5538552 h 6856451"/>
              <a:gd name="connsiteX335" fmla="*/ 9206037 w 11891222"/>
              <a:gd name="connsiteY335" fmla="*/ 5583538 h 6856451"/>
              <a:gd name="connsiteX336" fmla="*/ 9259211 w 11891222"/>
              <a:gd name="connsiteY336" fmla="*/ 5647804 h 6856451"/>
              <a:gd name="connsiteX337" fmla="*/ 9267101 w 11891222"/>
              <a:gd name="connsiteY337" fmla="*/ 5661802 h 6856451"/>
              <a:gd name="connsiteX338" fmla="*/ 9284827 w 11891222"/>
              <a:gd name="connsiteY338" fmla="*/ 5681608 h 6856451"/>
              <a:gd name="connsiteX339" fmla="*/ 9261940 w 11891222"/>
              <a:gd name="connsiteY339" fmla="*/ 5681346 h 6856451"/>
              <a:gd name="connsiteX340" fmla="*/ 9184820 w 11891222"/>
              <a:gd name="connsiteY340" fmla="*/ 5623682 h 6856451"/>
              <a:gd name="connsiteX341" fmla="*/ 9177690 w 11891222"/>
              <a:gd name="connsiteY341" fmla="*/ 5619193 h 6856451"/>
              <a:gd name="connsiteX342" fmla="*/ 9079970 w 11891222"/>
              <a:gd name="connsiteY342" fmla="*/ 5517511 h 6856451"/>
              <a:gd name="connsiteX343" fmla="*/ 9077152 w 11891222"/>
              <a:gd name="connsiteY343" fmla="*/ 5506330 h 6856451"/>
              <a:gd name="connsiteX344" fmla="*/ 9095640 w 11891222"/>
              <a:gd name="connsiteY344" fmla="*/ 5502105 h 6856451"/>
              <a:gd name="connsiteX345" fmla="*/ 9131911 w 11891222"/>
              <a:gd name="connsiteY345" fmla="*/ 5463281 h 6856451"/>
              <a:gd name="connsiteX346" fmla="*/ 9106029 w 11891222"/>
              <a:gd name="connsiteY346" fmla="*/ 5421112 h 6856451"/>
              <a:gd name="connsiteX347" fmla="*/ 9005051 w 11891222"/>
              <a:gd name="connsiteY347" fmla="*/ 5362656 h 6856451"/>
              <a:gd name="connsiteX348" fmla="*/ 9052943 w 11891222"/>
              <a:gd name="connsiteY348" fmla="*/ 5314324 h 6856451"/>
              <a:gd name="connsiteX349" fmla="*/ 10090358 w 11891222"/>
              <a:gd name="connsiteY349" fmla="*/ 5285097 h 6856451"/>
              <a:gd name="connsiteX350" fmla="*/ 10133232 w 11891222"/>
              <a:gd name="connsiteY350" fmla="*/ 5311860 h 6856451"/>
              <a:gd name="connsiteX351" fmla="*/ 10174257 w 11891222"/>
              <a:gd name="connsiteY351" fmla="*/ 5339855 h 6856451"/>
              <a:gd name="connsiteX352" fmla="*/ 10235002 w 11891222"/>
              <a:gd name="connsiteY352" fmla="*/ 5408083 h 6856451"/>
              <a:gd name="connsiteX353" fmla="*/ 10241252 w 11891222"/>
              <a:gd name="connsiteY353" fmla="*/ 5432733 h 6856451"/>
              <a:gd name="connsiteX354" fmla="*/ 10212993 w 11891222"/>
              <a:gd name="connsiteY354" fmla="*/ 5471117 h 6856451"/>
              <a:gd name="connsiteX355" fmla="*/ 10212905 w 11891222"/>
              <a:gd name="connsiteY355" fmla="*/ 5471205 h 6856451"/>
              <a:gd name="connsiteX356" fmla="*/ 10160524 w 11891222"/>
              <a:gd name="connsiteY356" fmla="*/ 5440657 h 6856451"/>
              <a:gd name="connsiteX357" fmla="*/ 10122580 w 11891222"/>
              <a:gd name="connsiteY357" fmla="*/ 5388980 h 6856451"/>
              <a:gd name="connsiteX358" fmla="*/ 10071520 w 11891222"/>
              <a:gd name="connsiteY358" fmla="*/ 5354733 h 6856451"/>
              <a:gd name="connsiteX359" fmla="*/ 10033048 w 11891222"/>
              <a:gd name="connsiteY359" fmla="*/ 5300767 h 6856451"/>
              <a:gd name="connsiteX360" fmla="*/ 10090358 w 11891222"/>
              <a:gd name="connsiteY360" fmla="*/ 5285097 h 6856451"/>
              <a:gd name="connsiteX361" fmla="*/ 7198554 w 11891222"/>
              <a:gd name="connsiteY361" fmla="*/ 5278494 h 6856451"/>
              <a:gd name="connsiteX362" fmla="*/ 7171967 w 11891222"/>
              <a:gd name="connsiteY362" fmla="*/ 5310011 h 6856451"/>
              <a:gd name="connsiteX363" fmla="*/ 7197762 w 11891222"/>
              <a:gd name="connsiteY363" fmla="*/ 5336422 h 6856451"/>
              <a:gd name="connsiteX364" fmla="*/ 7222852 w 11891222"/>
              <a:gd name="connsiteY364" fmla="*/ 5315909 h 6856451"/>
              <a:gd name="connsiteX365" fmla="*/ 7198554 w 11891222"/>
              <a:gd name="connsiteY365" fmla="*/ 5278494 h 6856451"/>
              <a:gd name="connsiteX366" fmla="*/ 7647537 w 11891222"/>
              <a:gd name="connsiteY366" fmla="*/ 5257189 h 6856451"/>
              <a:gd name="connsiteX367" fmla="*/ 7635036 w 11891222"/>
              <a:gd name="connsiteY367" fmla="*/ 5298390 h 6856451"/>
              <a:gd name="connsiteX368" fmla="*/ 7634948 w 11891222"/>
              <a:gd name="connsiteY368" fmla="*/ 5298390 h 6856451"/>
              <a:gd name="connsiteX369" fmla="*/ 7643928 w 11891222"/>
              <a:gd name="connsiteY369" fmla="*/ 5303848 h 6856451"/>
              <a:gd name="connsiteX370" fmla="*/ 7688738 w 11891222"/>
              <a:gd name="connsiteY370" fmla="*/ 5267402 h 6856451"/>
              <a:gd name="connsiteX371" fmla="*/ 7647537 w 11891222"/>
              <a:gd name="connsiteY371" fmla="*/ 5257189 h 6856451"/>
              <a:gd name="connsiteX372" fmla="*/ 3328322 w 11891222"/>
              <a:gd name="connsiteY372" fmla="*/ 5252611 h 6856451"/>
              <a:gd name="connsiteX373" fmla="*/ 3328322 w 11891222"/>
              <a:gd name="connsiteY373" fmla="*/ 5252699 h 6856451"/>
              <a:gd name="connsiteX374" fmla="*/ 3268369 w 11891222"/>
              <a:gd name="connsiteY374" fmla="*/ 5279727 h 6856451"/>
              <a:gd name="connsiteX375" fmla="*/ 3353765 w 11891222"/>
              <a:gd name="connsiteY375" fmla="*/ 5285625 h 6856451"/>
              <a:gd name="connsiteX376" fmla="*/ 3328322 w 11891222"/>
              <a:gd name="connsiteY376" fmla="*/ 5252611 h 6856451"/>
              <a:gd name="connsiteX377" fmla="*/ 6461869 w 11891222"/>
              <a:gd name="connsiteY377" fmla="*/ 5228930 h 6856451"/>
              <a:gd name="connsiteX378" fmla="*/ 6443030 w 11891222"/>
              <a:gd name="connsiteY378" fmla="*/ 5255957 h 6856451"/>
              <a:gd name="connsiteX379" fmla="*/ 6474370 w 11891222"/>
              <a:gd name="connsiteY379" fmla="*/ 5246009 h 6856451"/>
              <a:gd name="connsiteX380" fmla="*/ 6461869 w 11891222"/>
              <a:gd name="connsiteY380" fmla="*/ 5228930 h 6856451"/>
              <a:gd name="connsiteX381" fmla="*/ 6900024 w 11891222"/>
              <a:gd name="connsiteY381" fmla="*/ 5151634 h 6856451"/>
              <a:gd name="connsiteX382" fmla="*/ 6944482 w 11891222"/>
              <a:gd name="connsiteY382" fmla="*/ 5167305 h 6856451"/>
              <a:gd name="connsiteX383" fmla="*/ 6900024 w 11891222"/>
              <a:gd name="connsiteY383" fmla="*/ 5151634 h 6856451"/>
              <a:gd name="connsiteX384" fmla="*/ 6856634 w 11891222"/>
              <a:gd name="connsiteY384" fmla="*/ 5150424 h 6856451"/>
              <a:gd name="connsiteX385" fmla="*/ 6820528 w 11891222"/>
              <a:gd name="connsiteY385" fmla="*/ 5156652 h 6856451"/>
              <a:gd name="connsiteX386" fmla="*/ 6820440 w 11891222"/>
              <a:gd name="connsiteY386" fmla="*/ 5156564 h 6856451"/>
              <a:gd name="connsiteX387" fmla="*/ 6853805 w 11891222"/>
              <a:gd name="connsiteY387" fmla="*/ 5191339 h 6856451"/>
              <a:gd name="connsiteX388" fmla="*/ 6868771 w 11891222"/>
              <a:gd name="connsiteY388" fmla="*/ 5166512 h 6856451"/>
              <a:gd name="connsiteX389" fmla="*/ 6856634 w 11891222"/>
              <a:gd name="connsiteY389" fmla="*/ 5150424 h 6856451"/>
              <a:gd name="connsiteX390" fmla="*/ 2776173 w 11891222"/>
              <a:gd name="connsiteY390" fmla="*/ 5117554 h 6856451"/>
              <a:gd name="connsiteX391" fmla="*/ 2754505 w 11891222"/>
              <a:gd name="connsiteY391" fmla="*/ 5128481 h 6856451"/>
              <a:gd name="connsiteX392" fmla="*/ 2801605 w 11891222"/>
              <a:gd name="connsiteY392" fmla="*/ 5130065 h 6856451"/>
              <a:gd name="connsiteX393" fmla="*/ 2776173 w 11891222"/>
              <a:gd name="connsiteY393" fmla="*/ 5117554 h 6856451"/>
              <a:gd name="connsiteX394" fmla="*/ 6087184 w 11891222"/>
              <a:gd name="connsiteY394" fmla="*/ 5117076 h 6856451"/>
              <a:gd name="connsiteX395" fmla="*/ 6060513 w 11891222"/>
              <a:gd name="connsiteY395" fmla="*/ 5119765 h 6856451"/>
              <a:gd name="connsiteX396" fmla="*/ 6087958 w 11891222"/>
              <a:gd name="connsiteY396" fmla="*/ 5147640 h 6856451"/>
              <a:gd name="connsiteX397" fmla="*/ 6122296 w 11891222"/>
              <a:gd name="connsiteY397" fmla="*/ 5162148 h 6856451"/>
              <a:gd name="connsiteX398" fmla="*/ 6122578 w 11891222"/>
              <a:gd name="connsiteY398" fmla="*/ 5163167 h 6856451"/>
              <a:gd name="connsiteX399" fmla="*/ 6124376 w 11891222"/>
              <a:gd name="connsiteY399" fmla="*/ 5163298 h 6856451"/>
              <a:gd name="connsiteX400" fmla="*/ 6133743 w 11891222"/>
              <a:gd name="connsiteY400" fmla="*/ 5170749 h 6856451"/>
              <a:gd name="connsiteX401" fmla="*/ 6169942 w 11891222"/>
              <a:gd name="connsiteY401" fmla="*/ 5179366 h 6856451"/>
              <a:gd name="connsiteX402" fmla="*/ 6150925 w 11891222"/>
              <a:gd name="connsiteY402" fmla="*/ 5165235 h 6856451"/>
              <a:gd name="connsiteX403" fmla="*/ 6124376 w 11891222"/>
              <a:gd name="connsiteY403" fmla="*/ 5163298 h 6856451"/>
              <a:gd name="connsiteX404" fmla="*/ 6123547 w 11891222"/>
              <a:gd name="connsiteY404" fmla="*/ 5162639 h 6856451"/>
              <a:gd name="connsiteX405" fmla="*/ 6123459 w 11891222"/>
              <a:gd name="connsiteY405" fmla="*/ 5162639 h 6856451"/>
              <a:gd name="connsiteX406" fmla="*/ 6122296 w 11891222"/>
              <a:gd name="connsiteY406" fmla="*/ 5162148 h 6856451"/>
              <a:gd name="connsiteX407" fmla="*/ 6115270 w 11891222"/>
              <a:gd name="connsiteY407" fmla="*/ 5136788 h 6856451"/>
              <a:gd name="connsiteX408" fmla="*/ 6087184 w 11891222"/>
              <a:gd name="connsiteY408" fmla="*/ 5117076 h 6856451"/>
              <a:gd name="connsiteX409" fmla="*/ 3160758 w 11891222"/>
              <a:gd name="connsiteY409" fmla="*/ 5084442 h 6856451"/>
              <a:gd name="connsiteX410" fmla="*/ 3160790 w 11891222"/>
              <a:gd name="connsiteY410" fmla="*/ 5084463 h 6856451"/>
              <a:gd name="connsiteX411" fmla="*/ 3160701 w 11891222"/>
              <a:gd name="connsiteY411" fmla="*/ 5084463 h 6856451"/>
              <a:gd name="connsiteX412" fmla="*/ 3554662 w 11891222"/>
              <a:gd name="connsiteY412" fmla="*/ 5083847 h 6856451"/>
              <a:gd name="connsiteX413" fmla="*/ 3554662 w 11891222"/>
              <a:gd name="connsiteY413" fmla="*/ 5123111 h 6856451"/>
              <a:gd name="connsiteX414" fmla="*/ 3616727 w 11891222"/>
              <a:gd name="connsiteY414" fmla="*/ 5123111 h 6856451"/>
              <a:gd name="connsiteX415" fmla="*/ 3554662 w 11891222"/>
              <a:gd name="connsiteY415" fmla="*/ 5083847 h 6856451"/>
              <a:gd name="connsiteX416" fmla="*/ 7032430 w 11891222"/>
              <a:gd name="connsiteY416" fmla="*/ 5081117 h 6856451"/>
              <a:gd name="connsiteX417" fmla="*/ 7041762 w 11891222"/>
              <a:gd name="connsiteY417" fmla="*/ 5177869 h 6856451"/>
              <a:gd name="connsiteX418" fmla="*/ 7068789 w 11891222"/>
              <a:gd name="connsiteY418" fmla="*/ 5108849 h 6856451"/>
              <a:gd name="connsiteX419" fmla="*/ 7032430 w 11891222"/>
              <a:gd name="connsiteY419" fmla="*/ 5081117 h 6856451"/>
              <a:gd name="connsiteX420" fmla="*/ 1592913 w 11891222"/>
              <a:gd name="connsiteY420" fmla="*/ 5042646 h 6856451"/>
              <a:gd name="connsiteX421" fmla="*/ 1558623 w 11891222"/>
              <a:gd name="connsiteY421" fmla="*/ 5045199 h 6856451"/>
              <a:gd name="connsiteX422" fmla="*/ 1621129 w 11891222"/>
              <a:gd name="connsiteY422" fmla="*/ 5050657 h 6856451"/>
              <a:gd name="connsiteX423" fmla="*/ 1592913 w 11891222"/>
              <a:gd name="connsiteY423" fmla="*/ 5042646 h 6856451"/>
              <a:gd name="connsiteX424" fmla="*/ 2780168 w 11891222"/>
              <a:gd name="connsiteY424" fmla="*/ 5042184 h 6856451"/>
              <a:gd name="connsiteX425" fmla="*/ 2760668 w 11891222"/>
              <a:gd name="connsiteY425" fmla="*/ 5059285 h 6856451"/>
              <a:gd name="connsiteX426" fmla="*/ 2806272 w 11891222"/>
              <a:gd name="connsiteY426" fmla="*/ 5059285 h 6856451"/>
              <a:gd name="connsiteX427" fmla="*/ 2780168 w 11891222"/>
              <a:gd name="connsiteY427" fmla="*/ 5042184 h 6856451"/>
              <a:gd name="connsiteX428" fmla="*/ 7673420 w 11891222"/>
              <a:gd name="connsiteY428" fmla="*/ 5006463 h 6856451"/>
              <a:gd name="connsiteX429" fmla="*/ 7712684 w 11891222"/>
              <a:gd name="connsiteY429" fmla="*/ 5017291 h 6856451"/>
              <a:gd name="connsiteX430" fmla="*/ 7712772 w 11891222"/>
              <a:gd name="connsiteY430" fmla="*/ 5006463 h 6856451"/>
              <a:gd name="connsiteX431" fmla="*/ 3277910 w 11891222"/>
              <a:gd name="connsiteY431" fmla="*/ 4997034 h 6856451"/>
              <a:gd name="connsiteX432" fmla="*/ 3261766 w 11891222"/>
              <a:gd name="connsiteY432" fmla="*/ 5046343 h 6856451"/>
              <a:gd name="connsiteX433" fmla="*/ 3209979 w 11891222"/>
              <a:gd name="connsiteY433" fmla="*/ 5065899 h 6856451"/>
              <a:gd name="connsiteX434" fmla="*/ 3160758 w 11891222"/>
              <a:gd name="connsiteY434" fmla="*/ 5084442 h 6856451"/>
              <a:gd name="connsiteX435" fmla="*/ 3147068 w 11891222"/>
              <a:gd name="connsiteY435" fmla="*/ 5075197 h 6856451"/>
              <a:gd name="connsiteX436" fmla="*/ 3127600 w 11891222"/>
              <a:gd name="connsiteY436" fmla="*/ 5064479 h 6856451"/>
              <a:gd name="connsiteX437" fmla="*/ 3097669 w 11891222"/>
              <a:gd name="connsiteY437" fmla="*/ 5063334 h 6856451"/>
              <a:gd name="connsiteX438" fmla="*/ 3089305 w 11891222"/>
              <a:gd name="connsiteY438" fmla="*/ 5093090 h 6856451"/>
              <a:gd name="connsiteX439" fmla="*/ 3159557 w 11891222"/>
              <a:gd name="connsiteY439" fmla="*/ 5128305 h 6856451"/>
              <a:gd name="connsiteX440" fmla="*/ 3234739 w 11891222"/>
              <a:gd name="connsiteY440" fmla="*/ 5097933 h 6856451"/>
              <a:gd name="connsiteX441" fmla="*/ 3253139 w 11891222"/>
              <a:gd name="connsiteY441" fmla="*/ 5135348 h 6856451"/>
              <a:gd name="connsiteX442" fmla="*/ 3336773 w 11891222"/>
              <a:gd name="connsiteY442" fmla="*/ 5132443 h 6856451"/>
              <a:gd name="connsiteX443" fmla="*/ 3332284 w 11891222"/>
              <a:gd name="connsiteY443" fmla="*/ 5058932 h 6856451"/>
              <a:gd name="connsiteX444" fmla="*/ 3302527 w 11891222"/>
              <a:gd name="connsiteY444" fmla="*/ 5062718 h 6856451"/>
              <a:gd name="connsiteX445" fmla="*/ 3329202 w 11891222"/>
              <a:gd name="connsiteY445" fmla="*/ 5037804 h 6856451"/>
              <a:gd name="connsiteX446" fmla="*/ 3308954 w 11891222"/>
              <a:gd name="connsiteY446" fmla="*/ 4998012 h 6856451"/>
              <a:gd name="connsiteX447" fmla="*/ 3277910 w 11891222"/>
              <a:gd name="connsiteY447" fmla="*/ 4997034 h 6856451"/>
              <a:gd name="connsiteX448" fmla="*/ 3364240 w 11891222"/>
              <a:gd name="connsiteY448" fmla="*/ 4996603 h 6856451"/>
              <a:gd name="connsiteX449" fmla="*/ 3351651 w 11891222"/>
              <a:gd name="connsiteY449" fmla="*/ 5037188 h 6856451"/>
              <a:gd name="connsiteX450" fmla="*/ 3364240 w 11891222"/>
              <a:gd name="connsiteY450" fmla="*/ 4996603 h 6856451"/>
              <a:gd name="connsiteX451" fmla="*/ 3487051 w 11891222"/>
              <a:gd name="connsiteY451" fmla="*/ 4974154 h 6856451"/>
              <a:gd name="connsiteX452" fmla="*/ 3392237 w 11891222"/>
              <a:gd name="connsiteY452" fmla="*/ 5086312 h 6856451"/>
              <a:gd name="connsiteX453" fmla="*/ 3450252 w 11891222"/>
              <a:gd name="connsiteY453" fmla="*/ 5095379 h 6856451"/>
              <a:gd name="connsiteX454" fmla="*/ 3510204 w 11891222"/>
              <a:gd name="connsiteY454" fmla="*/ 5026183 h 6856451"/>
              <a:gd name="connsiteX455" fmla="*/ 3487051 w 11891222"/>
              <a:gd name="connsiteY455" fmla="*/ 4974154 h 6856451"/>
              <a:gd name="connsiteX456" fmla="*/ 3076539 w 11891222"/>
              <a:gd name="connsiteY456" fmla="*/ 4953553 h 6856451"/>
              <a:gd name="connsiteX457" fmla="*/ 3040446 w 11891222"/>
              <a:gd name="connsiteY457" fmla="*/ 5015443 h 6856451"/>
              <a:gd name="connsiteX458" fmla="*/ 3038938 w 11891222"/>
              <a:gd name="connsiteY458" fmla="*/ 5026844 h 6856451"/>
              <a:gd name="connsiteX459" fmla="*/ 3040004 w 11891222"/>
              <a:gd name="connsiteY459" fmla="*/ 5045603 h 6856451"/>
              <a:gd name="connsiteX460" fmla="*/ 3039917 w 11891222"/>
              <a:gd name="connsiteY460" fmla="*/ 5045639 h 6856451"/>
              <a:gd name="connsiteX461" fmla="*/ 3040005 w 11891222"/>
              <a:gd name="connsiteY461" fmla="*/ 5045639 h 6856451"/>
              <a:gd name="connsiteX462" fmla="*/ 3040004 w 11891222"/>
              <a:gd name="connsiteY462" fmla="*/ 5045603 h 6856451"/>
              <a:gd name="connsiteX463" fmla="*/ 3070438 w 11891222"/>
              <a:gd name="connsiteY463" fmla="*/ 5032925 h 6856451"/>
              <a:gd name="connsiteX464" fmla="*/ 3108321 w 11891222"/>
              <a:gd name="connsiteY464" fmla="*/ 4963237 h 6856451"/>
              <a:gd name="connsiteX465" fmla="*/ 3076539 w 11891222"/>
              <a:gd name="connsiteY465" fmla="*/ 4953553 h 6856451"/>
              <a:gd name="connsiteX466" fmla="*/ 10240548 w 11891222"/>
              <a:gd name="connsiteY466" fmla="*/ 4942813 h 6856451"/>
              <a:gd name="connsiteX467" fmla="*/ 10240548 w 11891222"/>
              <a:gd name="connsiteY467" fmla="*/ 4974946 h 6856451"/>
              <a:gd name="connsiteX468" fmla="*/ 10240548 w 11891222"/>
              <a:gd name="connsiteY468" fmla="*/ 4942813 h 6856451"/>
              <a:gd name="connsiteX469" fmla="*/ 6862896 w 11891222"/>
              <a:gd name="connsiteY469" fmla="*/ 4939622 h 6856451"/>
              <a:gd name="connsiteX470" fmla="*/ 6826690 w 11891222"/>
              <a:gd name="connsiteY470" fmla="*/ 4950296 h 6856451"/>
              <a:gd name="connsiteX471" fmla="*/ 6912789 w 11891222"/>
              <a:gd name="connsiteY471" fmla="*/ 5013594 h 6856451"/>
              <a:gd name="connsiteX472" fmla="*/ 6946771 w 11891222"/>
              <a:gd name="connsiteY472" fmla="*/ 5010337 h 6856451"/>
              <a:gd name="connsiteX473" fmla="*/ 6862896 w 11891222"/>
              <a:gd name="connsiteY473" fmla="*/ 4939622 h 6856451"/>
              <a:gd name="connsiteX474" fmla="*/ 3503789 w 11891222"/>
              <a:gd name="connsiteY474" fmla="*/ 4897519 h 6856451"/>
              <a:gd name="connsiteX475" fmla="*/ 3486699 w 11891222"/>
              <a:gd name="connsiteY475" fmla="*/ 4901084 h 6856451"/>
              <a:gd name="connsiteX476" fmla="*/ 3484409 w 11891222"/>
              <a:gd name="connsiteY476" fmla="*/ 4911913 h 6856451"/>
              <a:gd name="connsiteX477" fmla="*/ 3515223 w 11891222"/>
              <a:gd name="connsiteY477" fmla="*/ 4919484 h 6856451"/>
              <a:gd name="connsiteX478" fmla="*/ 3515223 w 11891222"/>
              <a:gd name="connsiteY478" fmla="*/ 4919395 h 6856451"/>
              <a:gd name="connsiteX479" fmla="*/ 3517512 w 11891222"/>
              <a:gd name="connsiteY479" fmla="*/ 4907687 h 6856451"/>
              <a:gd name="connsiteX480" fmla="*/ 3503789 w 11891222"/>
              <a:gd name="connsiteY480" fmla="*/ 4897519 h 6856451"/>
              <a:gd name="connsiteX481" fmla="*/ 2265168 w 11891222"/>
              <a:gd name="connsiteY481" fmla="*/ 4894966 h 6856451"/>
              <a:gd name="connsiteX482" fmla="*/ 2232363 w 11891222"/>
              <a:gd name="connsiteY482" fmla="*/ 4901965 h 6856451"/>
              <a:gd name="connsiteX483" fmla="*/ 2296982 w 11891222"/>
              <a:gd name="connsiteY483" fmla="*/ 4903549 h 6856451"/>
              <a:gd name="connsiteX484" fmla="*/ 2265168 w 11891222"/>
              <a:gd name="connsiteY484" fmla="*/ 4894966 h 6856451"/>
              <a:gd name="connsiteX485" fmla="*/ 2385724 w 11891222"/>
              <a:gd name="connsiteY485" fmla="*/ 4890629 h 6856451"/>
              <a:gd name="connsiteX486" fmla="*/ 2358078 w 11891222"/>
              <a:gd name="connsiteY486" fmla="*/ 4907599 h 6856451"/>
              <a:gd name="connsiteX487" fmla="*/ 2413541 w 11891222"/>
              <a:gd name="connsiteY487" fmla="*/ 4898531 h 6856451"/>
              <a:gd name="connsiteX488" fmla="*/ 2385724 w 11891222"/>
              <a:gd name="connsiteY488" fmla="*/ 4890629 h 6856451"/>
              <a:gd name="connsiteX489" fmla="*/ 6215116 w 11891222"/>
              <a:gd name="connsiteY489" fmla="*/ 4887626 h 6856451"/>
              <a:gd name="connsiteX490" fmla="*/ 6196088 w 11891222"/>
              <a:gd name="connsiteY490" fmla="*/ 4901524 h 6856451"/>
              <a:gd name="connsiteX491" fmla="*/ 6229043 w 11891222"/>
              <a:gd name="connsiteY491" fmla="*/ 4935621 h 6856451"/>
              <a:gd name="connsiteX492" fmla="*/ 6229014 w 11891222"/>
              <a:gd name="connsiteY492" fmla="*/ 4935682 h 6856451"/>
              <a:gd name="connsiteX493" fmla="*/ 6229102 w 11891222"/>
              <a:gd name="connsiteY493" fmla="*/ 4935682 h 6856451"/>
              <a:gd name="connsiteX494" fmla="*/ 6229043 w 11891222"/>
              <a:gd name="connsiteY494" fmla="*/ 4935621 h 6856451"/>
              <a:gd name="connsiteX495" fmla="*/ 6239667 w 11891222"/>
              <a:gd name="connsiteY495" fmla="*/ 4912694 h 6856451"/>
              <a:gd name="connsiteX496" fmla="*/ 6233680 w 11891222"/>
              <a:gd name="connsiteY496" fmla="*/ 4893601 h 6856451"/>
              <a:gd name="connsiteX497" fmla="*/ 6215116 w 11891222"/>
              <a:gd name="connsiteY497" fmla="*/ 4887626 h 6856451"/>
              <a:gd name="connsiteX498" fmla="*/ 2421377 w 11891222"/>
              <a:gd name="connsiteY498" fmla="*/ 4879075 h 6856451"/>
              <a:gd name="connsiteX499" fmla="*/ 2442066 w 11891222"/>
              <a:gd name="connsiteY499" fmla="*/ 4920628 h 6856451"/>
              <a:gd name="connsiteX500" fmla="*/ 2421377 w 11891222"/>
              <a:gd name="connsiteY500" fmla="*/ 4879075 h 6856451"/>
              <a:gd name="connsiteX501" fmla="*/ 9616274 w 11891222"/>
              <a:gd name="connsiteY501" fmla="*/ 4857947 h 6856451"/>
              <a:gd name="connsiteX502" fmla="*/ 9573940 w 11891222"/>
              <a:gd name="connsiteY502" fmla="*/ 4867454 h 6856451"/>
              <a:gd name="connsiteX503" fmla="*/ 9648506 w 11891222"/>
              <a:gd name="connsiteY503" fmla="*/ 4881980 h 6856451"/>
              <a:gd name="connsiteX504" fmla="*/ 9616274 w 11891222"/>
              <a:gd name="connsiteY504" fmla="*/ 4857947 h 6856451"/>
              <a:gd name="connsiteX505" fmla="*/ 6558268 w 11891222"/>
              <a:gd name="connsiteY505" fmla="*/ 4852928 h 6856451"/>
              <a:gd name="connsiteX506" fmla="*/ 6602374 w 11891222"/>
              <a:gd name="connsiteY506" fmla="*/ 4883476 h 6856451"/>
              <a:gd name="connsiteX507" fmla="*/ 6558268 w 11891222"/>
              <a:gd name="connsiteY507" fmla="*/ 4852928 h 6856451"/>
              <a:gd name="connsiteX508" fmla="*/ 9365789 w 11891222"/>
              <a:gd name="connsiteY508" fmla="*/ 4846788 h 6856451"/>
              <a:gd name="connsiteX509" fmla="*/ 9338620 w 11891222"/>
              <a:gd name="connsiteY509" fmla="*/ 4859091 h 6856451"/>
              <a:gd name="connsiteX510" fmla="*/ 9382550 w 11891222"/>
              <a:gd name="connsiteY510" fmla="*/ 4896154 h 6856451"/>
              <a:gd name="connsiteX511" fmla="*/ 9419172 w 11891222"/>
              <a:gd name="connsiteY511" fmla="*/ 4943694 h 6856451"/>
              <a:gd name="connsiteX512" fmla="*/ 9428680 w 11891222"/>
              <a:gd name="connsiteY512" fmla="*/ 4951176 h 6856451"/>
              <a:gd name="connsiteX513" fmla="*/ 9485728 w 11891222"/>
              <a:gd name="connsiteY513" fmla="*/ 4993610 h 6856451"/>
              <a:gd name="connsiteX514" fmla="*/ 9466800 w 11891222"/>
              <a:gd name="connsiteY514" fmla="*/ 5018260 h 6856451"/>
              <a:gd name="connsiteX515" fmla="*/ 9467240 w 11891222"/>
              <a:gd name="connsiteY515" fmla="*/ 5045111 h 6856451"/>
              <a:gd name="connsiteX516" fmla="*/ 9497260 w 11891222"/>
              <a:gd name="connsiteY516" fmla="*/ 5050657 h 6856451"/>
              <a:gd name="connsiteX517" fmla="*/ 9518565 w 11891222"/>
              <a:gd name="connsiteY517" fmla="*/ 5037276 h 6856451"/>
              <a:gd name="connsiteX518" fmla="*/ 9598326 w 11891222"/>
              <a:gd name="connsiteY518" fmla="*/ 5032346 h 6856451"/>
              <a:gd name="connsiteX519" fmla="*/ 9620862 w 11891222"/>
              <a:gd name="connsiteY519" fmla="*/ 5074427 h 6856451"/>
              <a:gd name="connsiteX520" fmla="*/ 9627641 w 11891222"/>
              <a:gd name="connsiteY520" fmla="*/ 5081558 h 6856451"/>
              <a:gd name="connsiteX521" fmla="*/ 9735750 w 11891222"/>
              <a:gd name="connsiteY521" fmla="*/ 5112458 h 6856451"/>
              <a:gd name="connsiteX522" fmla="*/ 9762688 w 11891222"/>
              <a:gd name="connsiteY522" fmla="*/ 5097580 h 6856451"/>
              <a:gd name="connsiteX523" fmla="*/ 9803185 w 11891222"/>
              <a:gd name="connsiteY523" fmla="*/ 5063598 h 6856451"/>
              <a:gd name="connsiteX524" fmla="*/ 9816127 w 11891222"/>
              <a:gd name="connsiteY524" fmla="*/ 5057524 h 6856451"/>
              <a:gd name="connsiteX525" fmla="*/ 9742264 w 11891222"/>
              <a:gd name="connsiteY525" fmla="*/ 4987975 h 6856451"/>
              <a:gd name="connsiteX526" fmla="*/ 9588009 w 11891222"/>
              <a:gd name="connsiteY526" fmla="*/ 4981860 h 6856451"/>
              <a:gd name="connsiteX527" fmla="*/ 9562895 w 11891222"/>
              <a:gd name="connsiteY527" fmla="*/ 4938143 h 6856451"/>
              <a:gd name="connsiteX528" fmla="*/ 9562935 w 11891222"/>
              <a:gd name="connsiteY528" fmla="*/ 4938147 h 6856451"/>
              <a:gd name="connsiteX529" fmla="*/ 9562847 w 11891222"/>
              <a:gd name="connsiteY529" fmla="*/ 4938059 h 6856451"/>
              <a:gd name="connsiteX530" fmla="*/ 9562895 w 11891222"/>
              <a:gd name="connsiteY530" fmla="*/ 4938143 h 6856451"/>
              <a:gd name="connsiteX531" fmla="*/ 9523022 w 11891222"/>
              <a:gd name="connsiteY531" fmla="*/ 4933460 h 6856451"/>
              <a:gd name="connsiteX532" fmla="*/ 9491362 w 11891222"/>
              <a:gd name="connsiteY532" fmla="*/ 4911736 h 6856451"/>
              <a:gd name="connsiteX533" fmla="*/ 9471642 w 11891222"/>
              <a:gd name="connsiteY533" fmla="*/ 4905486 h 6856451"/>
              <a:gd name="connsiteX534" fmla="*/ 9388008 w 11891222"/>
              <a:gd name="connsiteY534" fmla="*/ 4859707 h 6856451"/>
              <a:gd name="connsiteX535" fmla="*/ 9365789 w 11891222"/>
              <a:gd name="connsiteY535" fmla="*/ 4846788 h 6856451"/>
              <a:gd name="connsiteX536" fmla="*/ 5972346 w 11891222"/>
              <a:gd name="connsiteY536" fmla="*/ 4844939 h 6856451"/>
              <a:gd name="connsiteX537" fmla="*/ 5936647 w 11891222"/>
              <a:gd name="connsiteY537" fmla="*/ 4866398 h 6856451"/>
              <a:gd name="connsiteX538" fmla="*/ 6009364 w 11891222"/>
              <a:gd name="connsiteY538" fmla="*/ 4864285 h 6856451"/>
              <a:gd name="connsiteX539" fmla="*/ 5972346 w 11891222"/>
              <a:gd name="connsiteY539" fmla="*/ 4844939 h 6856451"/>
              <a:gd name="connsiteX540" fmla="*/ 1629756 w 11891222"/>
              <a:gd name="connsiteY540" fmla="*/ 4843157 h 6856451"/>
              <a:gd name="connsiteX541" fmla="*/ 1559944 w 11891222"/>
              <a:gd name="connsiteY541" fmla="*/ 4876522 h 6856451"/>
              <a:gd name="connsiteX542" fmla="*/ 1626235 w 11891222"/>
              <a:gd name="connsiteY542" fmla="*/ 4908391 h 6856451"/>
              <a:gd name="connsiteX543" fmla="*/ 1629756 w 11891222"/>
              <a:gd name="connsiteY543" fmla="*/ 4843157 h 6856451"/>
              <a:gd name="connsiteX544" fmla="*/ 9173200 w 11891222"/>
              <a:gd name="connsiteY544" fmla="*/ 4842452 h 6856451"/>
              <a:gd name="connsiteX545" fmla="*/ 9212199 w 11891222"/>
              <a:gd name="connsiteY545" fmla="*/ 4874145 h 6856451"/>
              <a:gd name="connsiteX546" fmla="*/ 9173200 w 11891222"/>
              <a:gd name="connsiteY546" fmla="*/ 4842452 h 6856451"/>
              <a:gd name="connsiteX547" fmla="*/ 6099953 w 11891222"/>
              <a:gd name="connsiteY547" fmla="*/ 4834177 h 6856451"/>
              <a:gd name="connsiteX548" fmla="*/ 6099953 w 11891222"/>
              <a:gd name="connsiteY548" fmla="*/ 4870448 h 6856451"/>
              <a:gd name="connsiteX549" fmla="*/ 6099953 w 11891222"/>
              <a:gd name="connsiteY549" fmla="*/ 4834177 h 6856451"/>
              <a:gd name="connsiteX550" fmla="*/ 2594279 w 11891222"/>
              <a:gd name="connsiteY550" fmla="*/ 4808382 h 6856451"/>
              <a:gd name="connsiteX551" fmla="*/ 2530365 w 11891222"/>
              <a:gd name="connsiteY551" fmla="*/ 4854689 h 6856451"/>
              <a:gd name="connsiteX552" fmla="*/ 2503954 w 11891222"/>
              <a:gd name="connsiteY552" fmla="*/ 4863845 h 6856451"/>
              <a:gd name="connsiteX553" fmla="*/ 2652912 w 11891222"/>
              <a:gd name="connsiteY553" fmla="*/ 4887438 h 6856451"/>
              <a:gd name="connsiteX554" fmla="*/ 2728887 w 11891222"/>
              <a:gd name="connsiteY554" fmla="*/ 4974154 h 6856451"/>
              <a:gd name="connsiteX555" fmla="*/ 2733112 w 11891222"/>
              <a:gd name="connsiteY555" fmla="*/ 4940348 h 6856451"/>
              <a:gd name="connsiteX556" fmla="*/ 2753009 w 11891222"/>
              <a:gd name="connsiteY556" fmla="*/ 4911472 h 6856451"/>
              <a:gd name="connsiteX557" fmla="*/ 2787430 w 11891222"/>
              <a:gd name="connsiteY557" fmla="*/ 4935858 h 6856451"/>
              <a:gd name="connsiteX558" fmla="*/ 2808471 w 11891222"/>
              <a:gd name="connsiteY558" fmla="*/ 4971249 h 6856451"/>
              <a:gd name="connsiteX559" fmla="*/ 2859532 w 11891222"/>
              <a:gd name="connsiteY559" fmla="*/ 4936739 h 6856451"/>
              <a:gd name="connsiteX560" fmla="*/ 2827839 w 11891222"/>
              <a:gd name="connsiteY560" fmla="*/ 4873177 h 6856451"/>
              <a:gd name="connsiteX561" fmla="*/ 2703180 w 11891222"/>
              <a:gd name="connsiteY561" fmla="*/ 4837082 h 6856451"/>
              <a:gd name="connsiteX562" fmla="*/ 2703180 w 11891222"/>
              <a:gd name="connsiteY562" fmla="*/ 4836994 h 6856451"/>
              <a:gd name="connsiteX563" fmla="*/ 2594279 w 11891222"/>
              <a:gd name="connsiteY563" fmla="*/ 4808382 h 6856451"/>
              <a:gd name="connsiteX564" fmla="*/ 6438980 w 11891222"/>
              <a:gd name="connsiteY564" fmla="*/ 4803540 h 6856451"/>
              <a:gd name="connsiteX565" fmla="*/ 6434754 w 11891222"/>
              <a:gd name="connsiteY565" fmla="*/ 4808822 h 6856451"/>
              <a:gd name="connsiteX566" fmla="*/ 6451456 w 11891222"/>
              <a:gd name="connsiteY566" fmla="*/ 4826988 h 6856451"/>
              <a:gd name="connsiteX567" fmla="*/ 6451409 w 11891222"/>
              <a:gd name="connsiteY567" fmla="*/ 4827563 h 6856451"/>
              <a:gd name="connsiteX568" fmla="*/ 6451305 w 11891222"/>
              <a:gd name="connsiteY568" fmla="*/ 4827574 h 6856451"/>
              <a:gd name="connsiteX569" fmla="*/ 6451393 w 11891222"/>
              <a:gd name="connsiteY569" fmla="*/ 4827750 h 6856451"/>
              <a:gd name="connsiteX570" fmla="*/ 6451409 w 11891222"/>
              <a:gd name="connsiteY570" fmla="*/ 4827563 h 6856451"/>
              <a:gd name="connsiteX571" fmla="*/ 6451918 w 11891222"/>
              <a:gd name="connsiteY571" fmla="*/ 4827505 h 6856451"/>
              <a:gd name="connsiteX572" fmla="*/ 6457556 w 11891222"/>
              <a:gd name="connsiteY572" fmla="*/ 4834607 h 6856451"/>
              <a:gd name="connsiteX573" fmla="*/ 6463542 w 11891222"/>
              <a:gd name="connsiteY573" fmla="*/ 4839107 h 6856451"/>
              <a:gd name="connsiteX574" fmla="*/ 6535027 w 11891222"/>
              <a:gd name="connsiteY574" fmla="*/ 4892633 h 6856451"/>
              <a:gd name="connsiteX575" fmla="*/ 6641374 w 11891222"/>
              <a:gd name="connsiteY575" fmla="*/ 4918339 h 6856451"/>
              <a:gd name="connsiteX576" fmla="*/ 6718142 w 11891222"/>
              <a:gd name="connsiteY576" fmla="*/ 4926263 h 6856451"/>
              <a:gd name="connsiteX577" fmla="*/ 6752035 w 11891222"/>
              <a:gd name="connsiteY577" fmla="*/ 4918251 h 6856451"/>
              <a:gd name="connsiteX578" fmla="*/ 6672451 w 11891222"/>
              <a:gd name="connsiteY578" fmla="*/ 4876522 h 6856451"/>
              <a:gd name="connsiteX579" fmla="*/ 6607041 w 11891222"/>
              <a:gd name="connsiteY579" fmla="*/ 4848527 h 6856451"/>
              <a:gd name="connsiteX580" fmla="*/ 6554923 w 11891222"/>
              <a:gd name="connsiteY580" fmla="*/ 4827750 h 6856451"/>
              <a:gd name="connsiteX581" fmla="*/ 6487136 w 11891222"/>
              <a:gd name="connsiteY581" fmla="*/ 4823524 h 6856451"/>
              <a:gd name="connsiteX582" fmla="*/ 6451918 w 11891222"/>
              <a:gd name="connsiteY582" fmla="*/ 4827505 h 6856451"/>
              <a:gd name="connsiteX583" fmla="*/ 6451833 w 11891222"/>
              <a:gd name="connsiteY583" fmla="*/ 4827398 h 6856451"/>
              <a:gd name="connsiteX584" fmla="*/ 6451456 w 11891222"/>
              <a:gd name="connsiteY584" fmla="*/ 4826988 h 6856451"/>
              <a:gd name="connsiteX585" fmla="*/ 6452625 w 11891222"/>
              <a:gd name="connsiteY585" fmla="*/ 4812872 h 6856451"/>
              <a:gd name="connsiteX586" fmla="*/ 6438980 w 11891222"/>
              <a:gd name="connsiteY586" fmla="*/ 4803540 h 6856451"/>
              <a:gd name="connsiteX587" fmla="*/ 2455094 w 11891222"/>
              <a:gd name="connsiteY587" fmla="*/ 4760051 h 6856451"/>
              <a:gd name="connsiteX588" fmla="*/ 2430268 w 11891222"/>
              <a:gd name="connsiteY588" fmla="*/ 4764541 h 6856451"/>
              <a:gd name="connsiteX589" fmla="*/ 2407114 w 11891222"/>
              <a:gd name="connsiteY589" fmla="*/ 4775369 h 6856451"/>
              <a:gd name="connsiteX590" fmla="*/ 2414863 w 11891222"/>
              <a:gd name="connsiteY590" fmla="*/ 4789807 h 6856451"/>
              <a:gd name="connsiteX591" fmla="*/ 2447260 w 11891222"/>
              <a:gd name="connsiteY591" fmla="*/ 4788574 h 6856451"/>
              <a:gd name="connsiteX592" fmla="*/ 2455094 w 11891222"/>
              <a:gd name="connsiteY592" fmla="*/ 4760051 h 6856451"/>
              <a:gd name="connsiteX593" fmla="*/ 7775013 w 11891222"/>
              <a:gd name="connsiteY593" fmla="*/ 4753800 h 6856451"/>
              <a:gd name="connsiteX594" fmla="*/ 7744729 w 11891222"/>
              <a:gd name="connsiteY594" fmla="*/ 4757057 h 6856451"/>
              <a:gd name="connsiteX595" fmla="*/ 7744905 w 11891222"/>
              <a:gd name="connsiteY595" fmla="*/ 4767445 h 6856451"/>
              <a:gd name="connsiteX596" fmla="*/ 7775013 w 11891222"/>
              <a:gd name="connsiteY596" fmla="*/ 4753800 h 6856451"/>
              <a:gd name="connsiteX597" fmla="*/ 2652385 w 11891222"/>
              <a:gd name="connsiteY597" fmla="*/ 4722283 h 6856451"/>
              <a:gd name="connsiteX598" fmla="*/ 2672719 w 11891222"/>
              <a:gd name="connsiteY598" fmla="*/ 4759082 h 6856451"/>
              <a:gd name="connsiteX599" fmla="*/ 2685309 w 11891222"/>
              <a:gd name="connsiteY599" fmla="*/ 4740331 h 6856451"/>
              <a:gd name="connsiteX600" fmla="*/ 2652385 w 11891222"/>
              <a:gd name="connsiteY600" fmla="*/ 4722283 h 6856451"/>
              <a:gd name="connsiteX601" fmla="*/ 5882858 w 11891222"/>
              <a:gd name="connsiteY601" fmla="*/ 4719554 h 6856451"/>
              <a:gd name="connsiteX602" fmla="*/ 5836638 w 11891222"/>
              <a:gd name="connsiteY602" fmla="*/ 4723867 h 6856451"/>
              <a:gd name="connsiteX603" fmla="*/ 5867274 w 11891222"/>
              <a:gd name="connsiteY603" fmla="*/ 4762340 h 6856451"/>
              <a:gd name="connsiteX604" fmla="*/ 5882858 w 11891222"/>
              <a:gd name="connsiteY604" fmla="*/ 4719554 h 6856451"/>
              <a:gd name="connsiteX605" fmla="*/ 2576375 w 11891222"/>
              <a:gd name="connsiteY605" fmla="*/ 4693771 h 6856451"/>
              <a:gd name="connsiteX606" fmla="*/ 2558537 w 11891222"/>
              <a:gd name="connsiteY606" fmla="*/ 4694376 h 6856451"/>
              <a:gd name="connsiteX607" fmla="*/ 2523235 w 11891222"/>
              <a:gd name="connsiteY607" fmla="*/ 4743147 h 6856451"/>
              <a:gd name="connsiteX608" fmla="*/ 2523411 w 11891222"/>
              <a:gd name="connsiteY608" fmla="*/ 4743235 h 6856451"/>
              <a:gd name="connsiteX609" fmla="*/ 2589702 w 11891222"/>
              <a:gd name="connsiteY609" fmla="*/ 4746493 h 6856451"/>
              <a:gd name="connsiteX610" fmla="*/ 2617081 w 11891222"/>
              <a:gd name="connsiteY610" fmla="*/ 4726773 h 6856451"/>
              <a:gd name="connsiteX611" fmla="*/ 2592167 w 11891222"/>
              <a:gd name="connsiteY611" fmla="*/ 4696928 h 6856451"/>
              <a:gd name="connsiteX612" fmla="*/ 2576375 w 11891222"/>
              <a:gd name="connsiteY612" fmla="*/ 4693771 h 6856451"/>
              <a:gd name="connsiteX613" fmla="*/ 7668666 w 11891222"/>
              <a:gd name="connsiteY613" fmla="*/ 4673159 h 6856451"/>
              <a:gd name="connsiteX614" fmla="*/ 7677822 w 11891222"/>
              <a:gd name="connsiteY614" fmla="*/ 4715416 h 6856451"/>
              <a:gd name="connsiteX615" fmla="*/ 7701767 w 11891222"/>
              <a:gd name="connsiteY615" fmla="*/ 4697457 h 6856451"/>
              <a:gd name="connsiteX616" fmla="*/ 7668666 w 11891222"/>
              <a:gd name="connsiteY616" fmla="*/ 4673159 h 6856451"/>
              <a:gd name="connsiteX617" fmla="*/ 5618838 w 11891222"/>
              <a:gd name="connsiteY617" fmla="*/ 4632222 h 6856451"/>
              <a:gd name="connsiteX618" fmla="*/ 5548761 w 11891222"/>
              <a:gd name="connsiteY618" fmla="*/ 4656608 h 6856451"/>
              <a:gd name="connsiteX619" fmla="*/ 5544975 w 11891222"/>
              <a:gd name="connsiteY619" fmla="*/ 4675536 h 6856451"/>
              <a:gd name="connsiteX620" fmla="*/ 5634068 w 11891222"/>
              <a:gd name="connsiteY620" fmla="*/ 4675536 h 6856451"/>
              <a:gd name="connsiteX621" fmla="*/ 5618838 w 11891222"/>
              <a:gd name="connsiteY621" fmla="*/ 4632222 h 6856451"/>
              <a:gd name="connsiteX622" fmla="*/ 9381405 w 11891222"/>
              <a:gd name="connsiteY622" fmla="*/ 4618137 h 6856451"/>
              <a:gd name="connsiteX623" fmla="*/ 9355875 w 11891222"/>
              <a:gd name="connsiteY623" fmla="*/ 4650358 h 6856451"/>
              <a:gd name="connsiteX624" fmla="*/ 9374979 w 11891222"/>
              <a:gd name="connsiteY624" fmla="*/ 4658369 h 6856451"/>
              <a:gd name="connsiteX625" fmla="*/ 9434403 w 11891222"/>
              <a:gd name="connsiteY625" fmla="*/ 4693407 h 6856451"/>
              <a:gd name="connsiteX626" fmla="*/ 9490921 w 11891222"/>
              <a:gd name="connsiteY626" fmla="*/ 4717265 h 6856451"/>
              <a:gd name="connsiteX627" fmla="*/ 9498580 w 11891222"/>
              <a:gd name="connsiteY627" fmla="*/ 4680818 h 6856451"/>
              <a:gd name="connsiteX628" fmla="*/ 9498404 w 11891222"/>
              <a:gd name="connsiteY628" fmla="*/ 4680818 h 6856451"/>
              <a:gd name="connsiteX629" fmla="*/ 9487664 w 11891222"/>
              <a:gd name="connsiteY629" fmla="*/ 4676505 h 6856451"/>
              <a:gd name="connsiteX630" fmla="*/ 9471201 w 11891222"/>
              <a:gd name="connsiteY630" fmla="*/ 4688301 h 6856451"/>
              <a:gd name="connsiteX631" fmla="*/ 9453330 w 11891222"/>
              <a:gd name="connsiteY631" fmla="*/ 4694199 h 6856451"/>
              <a:gd name="connsiteX632" fmla="*/ 9434931 w 11891222"/>
              <a:gd name="connsiteY632" fmla="*/ 4642347 h 6856451"/>
              <a:gd name="connsiteX633" fmla="*/ 9381405 w 11891222"/>
              <a:gd name="connsiteY633" fmla="*/ 4618137 h 6856451"/>
              <a:gd name="connsiteX634" fmla="*/ 2769734 w 11891222"/>
              <a:gd name="connsiteY634" fmla="*/ 4613382 h 6856451"/>
              <a:gd name="connsiteX635" fmla="*/ 2726246 w 11891222"/>
              <a:gd name="connsiteY635" fmla="*/ 4630638 h 6856451"/>
              <a:gd name="connsiteX636" fmla="*/ 2769734 w 11891222"/>
              <a:gd name="connsiteY636" fmla="*/ 4613382 h 6856451"/>
              <a:gd name="connsiteX637" fmla="*/ 2942727 w 11891222"/>
              <a:gd name="connsiteY637" fmla="*/ 4561794 h 6856451"/>
              <a:gd name="connsiteX638" fmla="*/ 2913234 w 11891222"/>
              <a:gd name="connsiteY638" fmla="*/ 4592078 h 6856451"/>
              <a:gd name="connsiteX639" fmla="*/ 2887968 w 11891222"/>
              <a:gd name="connsiteY639" fmla="*/ 4619017 h 6856451"/>
              <a:gd name="connsiteX640" fmla="*/ 2935859 w 11891222"/>
              <a:gd name="connsiteY640" fmla="*/ 4642434 h 6856451"/>
              <a:gd name="connsiteX641" fmla="*/ 2951881 w 11891222"/>
              <a:gd name="connsiteY641" fmla="*/ 4639353 h 6856451"/>
              <a:gd name="connsiteX642" fmla="*/ 2972394 w 11891222"/>
              <a:gd name="connsiteY642" fmla="*/ 4593134 h 6856451"/>
              <a:gd name="connsiteX643" fmla="*/ 2942815 w 11891222"/>
              <a:gd name="connsiteY643" fmla="*/ 4561794 h 6856451"/>
              <a:gd name="connsiteX644" fmla="*/ 2654673 w 11891222"/>
              <a:gd name="connsiteY644" fmla="*/ 4551229 h 6856451"/>
              <a:gd name="connsiteX645" fmla="*/ 2634159 w 11891222"/>
              <a:gd name="connsiteY645" fmla="*/ 4601850 h 6856451"/>
              <a:gd name="connsiteX646" fmla="*/ 2548236 w 11891222"/>
              <a:gd name="connsiteY646" fmla="*/ 4622539 h 6856451"/>
              <a:gd name="connsiteX647" fmla="*/ 2548149 w 11891222"/>
              <a:gd name="connsiteY647" fmla="*/ 4622539 h 6856451"/>
              <a:gd name="connsiteX648" fmla="*/ 2481769 w 11891222"/>
              <a:gd name="connsiteY648" fmla="*/ 4599737 h 6856451"/>
              <a:gd name="connsiteX649" fmla="*/ 2473671 w 11891222"/>
              <a:gd name="connsiteY649" fmla="*/ 4664356 h 6856451"/>
              <a:gd name="connsiteX650" fmla="*/ 2427627 w 11891222"/>
              <a:gd name="connsiteY650" fmla="*/ 4623154 h 6856451"/>
              <a:gd name="connsiteX651" fmla="*/ 2415039 w 11891222"/>
              <a:gd name="connsiteY651" fmla="*/ 4630110 h 6856451"/>
              <a:gd name="connsiteX652" fmla="*/ 2395495 w 11891222"/>
              <a:gd name="connsiteY652" fmla="*/ 4651678 h 6856451"/>
              <a:gd name="connsiteX653" fmla="*/ 2489781 w 11891222"/>
              <a:gd name="connsiteY653" fmla="*/ 4676240 h 6856451"/>
              <a:gd name="connsiteX654" fmla="*/ 2596305 w 11891222"/>
              <a:gd name="connsiteY654" fmla="*/ 4649478 h 6856451"/>
              <a:gd name="connsiteX655" fmla="*/ 2698250 w 11891222"/>
              <a:gd name="connsiteY655" fmla="*/ 4615760 h 6856451"/>
              <a:gd name="connsiteX656" fmla="*/ 2654673 w 11891222"/>
              <a:gd name="connsiteY656" fmla="*/ 4551229 h 6856451"/>
              <a:gd name="connsiteX657" fmla="*/ 3268721 w 11891222"/>
              <a:gd name="connsiteY657" fmla="*/ 4522970 h 6856451"/>
              <a:gd name="connsiteX658" fmla="*/ 3266168 w 11891222"/>
              <a:gd name="connsiteY658" fmla="*/ 4582658 h 6856451"/>
              <a:gd name="connsiteX659" fmla="*/ 3296981 w 11891222"/>
              <a:gd name="connsiteY659" fmla="*/ 4599737 h 6856451"/>
              <a:gd name="connsiteX660" fmla="*/ 3306929 w 11891222"/>
              <a:gd name="connsiteY660" fmla="*/ 4564083 h 6856451"/>
              <a:gd name="connsiteX661" fmla="*/ 3268721 w 11891222"/>
              <a:gd name="connsiteY661" fmla="*/ 4522970 h 6856451"/>
              <a:gd name="connsiteX662" fmla="*/ 3748254 w 11891222"/>
              <a:gd name="connsiteY662" fmla="*/ 4468652 h 6856451"/>
              <a:gd name="connsiteX663" fmla="*/ 3748254 w 11891222"/>
              <a:gd name="connsiteY663" fmla="*/ 4512406 h 6856451"/>
              <a:gd name="connsiteX664" fmla="*/ 2640850 w 11891222"/>
              <a:gd name="connsiteY664" fmla="*/ 4457207 h 6856451"/>
              <a:gd name="connsiteX665" fmla="*/ 2575791 w 11891222"/>
              <a:gd name="connsiteY665" fmla="*/ 4501049 h 6856451"/>
              <a:gd name="connsiteX666" fmla="*/ 2575791 w 11891222"/>
              <a:gd name="connsiteY666" fmla="*/ 4501137 h 6856451"/>
              <a:gd name="connsiteX667" fmla="*/ 2641379 w 11891222"/>
              <a:gd name="connsiteY667" fmla="*/ 4520065 h 6856451"/>
              <a:gd name="connsiteX668" fmla="*/ 2648862 w 11891222"/>
              <a:gd name="connsiteY668" fmla="*/ 4462753 h 6856451"/>
              <a:gd name="connsiteX669" fmla="*/ 2640850 w 11891222"/>
              <a:gd name="connsiteY669" fmla="*/ 4457207 h 6856451"/>
              <a:gd name="connsiteX670" fmla="*/ 2551262 w 11891222"/>
              <a:gd name="connsiteY670" fmla="*/ 4443683 h 6856451"/>
              <a:gd name="connsiteX671" fmla="*/ 2534944 w 11891222"/>
              <a:gd name="connsiteY671" fmla="*/ 4462577 h 6856451"/>
              <a:gd name="connsiteX672" fmla="*/ 2573326 w 11891222"/>
              <a:gd name="connsiteY672" fmla="*/ 4459584 h 6856451"/>
              <a:gd name="connsiteX673" fmla="*/ 2551262 w 11891222"/>
              <a:gd name="connsiteY673" fmla="*/ 4443683 h 6856451"/>
              <a:gd name="connsiteX674" fmla="*/ 3198998 w 11891222"/>
              <a:gd name="connsiteY674" fmla="*/ 4428595 h 6856451"/>
              <a:gd name="connsiteX675" fmla="*/ 3193363 w 11891222"/>
              <a:gd name="connsiteY675" fmla="*/ 4436606 h 6856451"/>
              <a:gd name="connsiteX676" fmla="*/ 3215460 w 11891222"/>
              <a:gd name="connsiteY676" fmla="*/ 4454830 h 6856451"/>
              <a:gd name="connsiteX677" fmla="*/ 3223823 w 11891222"/>
              <a:gd name="connsiteY677" fmla="*/ 4445762 h 6856451"/>
              <a:gd name="connsiteX678" fmla="*/ 3198998 w 11891222"/>
              <a:gd name="connsiteY678" fmla="*/ 4428595 h 6856451"/>
              <a:gd name="connsiteX679" fmla="*/ 3225583 w 11891222"/>
              <a:gd name="connsiteY679" fmla="*/ 4421816 h 6856451"/>
              <a:gd name="connsiteX680" fmla="*/ 3265904 w 11891222"/>
              <a:gd name="connsiteY680" fmla="*/ 4527724 h 6856451"/>
              <a:gd name="connsiteX681" fmla="*/ 3270923 w 11891222"/>
              <a:gd name="connsiteY681" fmla="*/ 4455358 h 6856451"/>
              <a:gd name="connsiteX682" fmla="*/ 3225583 w 11891222"/>
              <a:gd name="connsiteY682" fmla="*/ 4421816 h 6856451"/>
              <a:gd name="connsiteX683" fmla="*/ 1742002 w 11891222"/>
              <a:gd name="connsiteY683" fmla="*/ 4356758 h 6856451"/>
              <a:gd name="connsiteX684" fmla="*/ 1769030 w 11891222"/>
              <a:gd name="connsiteY684" fmla="*/ 4402272 h 6856451"/>
              <a:gd name="connsiteX685" fmla="*/ 1742002 w 11891222"/>
              <a:gd name="connsiteY685" fmla="*/ 4356758 h 6856451"/>
              <a:gd name="connsiteX686" fmla="*/ 1730645 w 11891222"/>
              <a:gd name="connsiteY686" fmla="*/ 4307634 h 6856451"/>
              <a:gd name="connsiteX687" fmla="*/ 1702122 w 11891222"/>
              <a:gd name="connsiteY687" fmla="*/ 4309394 h 6856451"/>
              <a:gd name="connsiteX688" fmla="*/ 1701681 w 11891222"/>
              <a:gd name="connsiteY688" fmla="*/ 4323128 h 6856451"/>
              <a:gd name="connsiteX689" fmla="*/ 1730645 w 11891222"/>
              <a:gd name="connsiteY689" fmla="*/ 4307634 h 6856451"/>
              <a:gd name="connsiteX690" fmla="*/ 1842275 w 11891222"/>
              <a:gd name="connsiteY690" fmla="*/ 4288596 h 6856451"/>
              <a:gd name="connsiteX691" fmla="*/ 1815688 w 11891222"/>
              <a:gd name="connsiteY691" fmla="*/ 4294076 h 6856451"/>
              <a:gd name="connsiteX692" fmla="*/ 1866222 w 11891222"/>
              <a:gd name="connsiteY692" fmla="*/ 4300943 h 6856451"/>
              <a:gd name="connsiteX693" fmla="*/ 1842275 w 11891222"/>
              <a:gd name="connsiteY693" fmla="*/ 4288596 h 6856451"/>
              <a:gd name="connsiteX694" fmla="*/ 2106825 w 11891222"/>
              <a:gd name="connsiteY694" fmla="*/ 4225144 h 6856451"/>
              <a:gd name="connsiteX695" fmla="*/ 2145031 w 11891222"/>
              <a:gd name="connsiteY695" fmla="*/ 4225144 h 6856451"/>
              <a:gd name="connsiteX696" fmla="*/ 9865955 w 11891222"/>
              <a:gd name="connsiteY696" fmla="*/ 4200582 h 6856451"/>
              <a:gd name="connsiteX697" fmla="*/ 9879865 w 11891222"/>
              <a:gd name="connsiteY697" fmla="*/ 4211059 h 6856451"/>
              <a:gd name="connsiteX698" fmla="*/ 9879953 w 11891222"/>
              <a:gd name="connsiteY698" fmla="*/ 4211059 h 6856451"/>
              <a:gd name="connsiteX699" fmla="*/ 9864107 w 11891222"/>
              <a:gd name="connsiteY699" fmla="*/ 4221887 h 6856451"/>
              <a:gd name="connsiteX700" fmla="*/ 9858208 w 11891222"/>
              <a:gd name="connsiteY700" fmla="*/ 4208153 h 6856451"/>
              <a:gd name="connsiteX701" fmla="*/ 9865955 w 11891222"/>
              <a:gd name="connsiteY701" fmla="*/ 4200582 h 6856451"/>
              <a:gd name="connsiteX702" fmla="*/ 2256574 w 11891222"/>
              <a:gd name="connsiteY702" fmla="*/ 4179805 h 6856451"/>
              <a:gd name="connsiteX703" fmla="*/ 2294517 w 11891222"/>
              <a:gd name="connsiteY703" fmla="*/ 4220918 h 6856451"/>
              <a:gd name="connsiteX704" fmla="*/ 2338711 w 11891222"/>
              <a:gd name="connsiteY704" fmla="*/ 4179805 h 6856451"/>
              <a:gd name="connsiteX705" fmla="*/ 2544463 w 11891222"/>
              <a:gd name="connsiteY705" fmla="*/ 4160838 h 6856451"/>
              <a:gd name="connsiteX706" fmla="*/ 2559059 w 11891222"/>
              <a:gd name="connsiteY706" fmla="*/ 4161846 h 6856451"/>
              <a:gd name="connsiteX707" fmla="*/ 2553205 w 11891222"/>
              <a:gd name="connsiteY707" fmla="*/ 4179696 h 6856451"/>
              <a:gd name="connsiteX708" fmla="*/ 2536983 w 11891222"/>
              <a:gd name="connsiteY708" fmla="*/ 4184944 h 6856451"/>
              <a:gd name="connsiteX709" fmla="*/ 2538756 w 11891222"/>
              <a:gd name="connsiteY709" fmla="*/ 4166853 h 6856451"/>
              <a:gd name="connsiteX710" fmla="*/ 2544463 w 11891222"/>
              <a:gd name="connsiteY710" fmla="*/ 4160838 h 6856451"/>
              <a:gd name="connsiteX711" fmla="*/ 2550526 w 11891222"/>
              <a:gd name="connsiteY711" fmla="*/ 4132882 h 6856451"/>
              <a:gd name="connsiteX712" fmla="*/ 2529661 w 11891222"/>
              <a:gd name="connsiteY712" fmla="*/ 4136316 h 6856451"/>
              <a:gd name="connsiteX713" fmla="*/ 2458175 w 11891222"/>
              <a:gd name="connsiteY713" fmla="*/ 4157884 h 6856451"/>
              <a:gd name="connsiteX714" fmla="*/ 2440481 w 11891222"/>
              <a:gd name="connsiteY714" fmla="*/ 4168361 h 6856451"/>
              <a:gd name="connsiteX715" fmla="*/ 2444355 w 11891222"/>
              <a:gd name="connsiteY715" fmla="*/ 4176900 h 6856451"/>
              <a:gd name="connsiteX716" fmla="*/ 2536525 w 11891222"/>
              <a:gd name="connsiteY716" fmla="*/ 4185854 h 6856451"/>
              <a:gd name="connsiteX717" fmla="*/ 2535994 w 11891222"/>
              <a:gd name="connsiteY717" fmla="*/ 4185264 h 6856451"/>
              <a:gd name="connsiteX718" fmla="*/ 2536123 w 11891222"/>
              <a:gd name="connsiteY718" fmla="*/ 4185222 h 6856451"/>
              <a:gd name="connsiteX719" fmla="*/ 2536088 w 11891222"/>
              <a:gd name="connsiteY719" fmla="*/ 4185176 h 6856451"/>
              <a:gd name="connsiteX720" fmla="*/ 2536128 w 11891222"/>
              <a:gd name="connsiteY720" fmla="*/ 4185221 h 6856451"/>
              <a:gd name="connsiteX721" fmla="*/ 2536983 w 11891222"/>
              <a:gd name="connsiteY721" fmla="*/ 4184944 h 6856451"/>
              <a:gd name="connsiteX722" fmla="*/ 2536875 w 11891222"/>
              <a:gd name="connsiteY722" fmla="*/ 4186048 h 6856451"/>
              <a:gd name="connsiteX723" fmla="*/ 2536879 w 11891222"/>
              <a:gd name="connsiteY723" fmla="*/ 4186056 h 6856451"/>
              <a:gd name="connsiteX724" fmla="*/ 2536875 w 11891222"/>
              <a:gd name="connsiteY724" fmla="*/ 4186051 h 6856451"/>
              <a:gd name="connsiteX725" fmla="*/ 2536874 w 11891222"/>
              <a:gd name="connsiteY725" fmla="*/ 4186056 h 6856451"/>
              <a:gd name="connsiteX726" fmla="*/ 2536811 w 11891222"/>
              <a:gd name="connsiteY726" fmla="*/ 4186119 h 6856451"/>
              <a:gd name="connsiteX727" fmla="*/ 2550693 w 11891222"/>
              <a:gd name="connsiteY727" fmla="*/ 4204227 h 6856451"/>
              <a:gd name="connsiteX728" fmla="*/ 2594544 w 11891222"/>
              <a:gd name="connsiteY728" fmla="*/ 4194596 h 6856451"/>
              <a:gd name="connsiteX729" fmla="*/ 2600090 w 11891222"/>
              <a:gd name="connsiteY729" fmla="*/ 4187993 h 6856451"/>
              <a:gd name="connsiteX730" fmla="*/ 2663564 w 11891222"/>
              <a:gd name="connsiteY730" fmla="*/ 4159909 h 6856451"/>
              <a:gd name="connsiteX731" fmla="*/ 2682844 w 11891222"/>
              <a:gd name="connsiteY731" fmla="*/ 4156740 h 6856451"/>
              <a:gd name="connsiteX732" fmla="*/ 2662244 w 11891222"/>
              <a:gd name="connsiteY732" fmla="*/ 4138693 h 6856451"/>
              <a:gd name="connsiteX733" fmla="*/ 2550526 w 11891222"/>
              <a:gd name="connsiteY733" fmla="*/ 4132882 h 6856451"/>
              <a:gd name="connsiteX734" fmla="*/ 8862081 w 11891222"/>
              <a:gd name="connsiteY734" fmla="*/ 4122406 h 6856451"/>
              <a:gd name="connsiteX735" fmla="*/ 8862452 w 11891222"/>
              <a:gd name="connsiteY735" fmla="*/ 4122475 h 6856451"/>
              <a:gd name="connsiteX736" fmla="*/ 8862345 w 11891222"/>
              <a:gd name="connsiteY736" fmla="*/ 4122582 h 6856451"/>
              <a:gd name="connsiteX737" fmla="*/ 8863049 w 11891222"/>
              <a:gd name="connsiteY737" fmla="*/ 4121878 h 6856451"/>
              <a:gd name="connsiteX738" fmla="*/ 8862689 w 11891222"/>
              <a:gd name="connsiteY738" fmla="*/ 4122519 h 6856451"/>
              <a:gd name="connsiteX739" fmla="*/ 8862452 w 11891222"/>
              <a:gd name="connsiteY739" fmla="*/ 4122475 h 6856451"/>
              <a:gd name="connsiteX740" fmla="*/ 8862785 w 11891222"/>
              <a:gd name="connsiteY740" fmla="*/ 4121701 h 6856451"/>
              <a:gd name="connsiteX741" fmla="*/ 8861993 w 11891222"/>
              <a:gd name="connsiteY741" fmla="*/ 4122406 h 6856451"/>
              <a:gd name="connsiteX742" fmla="*/ 8861881 w 11891222"/>
              <a:gd name="connsiteY742" fmla="*/ 4122055 h 6856451"/>
              <a:gd name="connsiteX743" fmla="*/ 9276554 w 11891222"/>
              <a:gd name="connsiteY743" fmla="*/ 4120293 h 6856451"/>
              <a:gd name="connsiteX744" fmla="*/ 9292049 w 11891222"/>
              <a:gd name="connsiteY744" fmla="*/ 4158060 h 6856451"/>
              <a:gd name="connsiteX745" fmla="*/ 9245126 w 11891222"/>
              <a:gd name="connsiteY745" fmla="*/ 4164399 h 6856451"/>
              <a:gd name="connsiteX746" fmla="*/ 9276554 w 11891222"/>
              <a:gd name="connsiteY746" fmla="*/ 4120381 h 6856451"/>
              <a:gd name="connsiteX747" fmla="*/ 2344698 w 11891222"/>
              <a:gd name="connsiteY747" fmla="*/ 4108496 h 6856451"/>
              <a:gd name="connsiteX748" fmla="*/ 2344698 w 11891222"/>
              <a:gd name="connsiteY748" fmla="*/ 4163607 h 6856451"/>
              <a:gd name="connsiteX749" fmla="*/ 2390476 w 11891222"/>
              <a:gd name="connsiteY749" fmla="*/ 4137812 h 6856451"/>
              <a:gd name="connsiteX750" fmla="*/ 2344698 w 11891222"/>
              <a:gd name="connsiteY750" fmla="*/ 4108496 h 6856451"/>
              <a:gd name="connsiteX751" fmla="*/ 2779154 w 11891222"/>
              <a:gd name="connsiteY751" fmla="*/ 4099957 h 6856451"/>
              <a:gd name="connsiteX752" fmla="*/ 2784790 w 11891222"/>
              <a:gd name="connsiteY752" fmla="*/ 4140629 h 6856451"/>
              <a:gd name="connsiteX753" fmla="*/ 2779154 w 11891222"/>
              <a:gd name="connsiteY753" fmla="*/ 4099957 h 6856451"/>
              <a:gd name="connsiteX754" fmla="*/ 9201724 w 11891222"/>
              <a:gd name="connsiteY754" fmla="*/ 4098284 h 6856451"/>
              <a:gd name="connsiteX755" fmla="*/ 9219684 w 11891222"/>
              <a:gd name="connsiteY755" fmla="*/ 4108848 h 6856451"/>
              <a:gd name="connsiteX756" fmla="*/ 9216162 w 11891222"/>
              <a:gd name="connsiteY756" fmla="*/ 4116155 h 6856451"/>
              <a:gd name="connsiteX757" fmla="*/ 9197938 w 11891222"/>
              <a:gd name="connsiteY757" fmla="*/ 4108408 h 6856451"/>
              <a:gd name="connsiteX758" fmla="*/ 9201724 w 11891222"/>
              <a:gd name="connsiteY758" fmla="*/ 4098284 h 6856451"/>
              <a:gd name="connsiteX759" fmla="*/ 8999505 w 11891222"/>
              <a:gd name="connsiteY759" fmla="*/ 4084287 h 6856451"/>
              <a:gd name="connsiteX760" fmla="*/ 9000473 w 11891222"/>
              <a:gd name="connsiteY760" fmla="*/ 4135259 h 6856451"/>
              <a:gd name="connsiteX761" fmla="*/ 8999505 w 11891222"/>
              <a:gd name="connsiteY761" fmla="*/ 4084287 h 6856451"/>
              <a:gd name="connsiteX762" fmla="*/ 8849668 w 11891222"/>
              <a:gd name="connsiteY762" fmla="*/ 4083758 h 6856451"/>
              <a:gd name="connsiteX763" fmla="*/ 8861881 w 11891222"/>
              <a:gd name="connsiteY763" fmla="*/ 4122055 h 6856451"/>
              <a:gd name="connsiteX764" fmla="*/ 8844122 w 11891222"/>
              <a:gd name="connsiteY764" fmla="*/ 4129008 h 6856451"/>
              <a:gd name="connsiteX765" fmla="*/ 8837871 w 11891222"/>
              <a:gd name="connsiteY765" fmla="*/ 4086487 h 6856451"/>
              <a:gd name="connsiteX766" fmla="*/ 8849668 w 11891222"/>
              <a:gd name="connsiteY766" fmla="*/ 4083758 h 6856451"/>
              <a:gd name="connsiteX767" fmla="*/ 10024595 w 11891222"/>
              <a:gd name="connsiteY767" fmla="*/ 4060429 h 6856451"/>
              <a:gd name="connsiteX768" fmla="*/ 10024654 w 11891222"/>
              <a:gd name="connsiteY768" fmla="*/ 4060456 h 6856451"/>
              <a:gd name="connsiteX769" fmla="*/ 9997392 w 11891222"/>
              <a:gd name="connsiteY769" fmla="*/ 4086047 h 6856451"/>
              <a:gd name="connsiteX770" fmla="*/ 9993783 w 11891222"/>
              <a:gd name="connsiteY770" fmla="*/ 4124079 h 6856451"/>
              <a:gd name="connsiteX771" fmla="*/ 10036392 w 11891222"/>
              <a:gd name="connsiteY771" fmla="*/ 4155948 h 6856451"/>
              <a:gd name="connsiteX772" fmla="*/ 10055320 w 11891222"/>
              <a:gd name="connsiteY772" fmla="*/ 4162110 h 6856451"/>
              <a:gd name="connsiteX773" fmla="*/ 10161139 w 11891222"/>
              <a:gd name="connsiteY773" fmla="*/ 4211234 h 6856451"/>
              <a:gd name="connsiteX774" fmla="*/ 10189223 w 11891222"/>
              <a:gd name="connsiteY774" fmla="*/ 4210178 h 6856451"/>
              <a:gd name="connsiteX775" fmla="*/ 10179538 w 11891222"/>
              <a:gd name="connsiteY775" fmla="*/ 4167480 h 6856451"/>
              <a:gd name="connsiteX776" fmla="*/ 10119674 w 11891222"/>
              <a:gd name="connsiteY776" fmla="*/ 4108232 h 6856451"/>
              <a:gd name="connsiteX777" fmla="*/ 10072927 w 11891222"/>
              <a:gd name="connsiteY777" fmla="*/ 4082845 h 6856451"/>
              <a:gd name="connsiteX778" fmla="*/ 10024654 w 11891222"/>
              <a:gd name="connsiteY778" fmla="*/ 4060456 h 6856451"/>
              <a:gd name="connsiteX779" fmla="*/ 10024683 w 11891222"/>
              <a:gd name="connsiteY779" fmla="*/ 4060429 h 6856451"/>
              <a:gd name="connsiteX780" fmla="*/ 9417852 w 11891222"/>
              <a:gd name="connsiteY780" fmla="*/ 4023718 h 6856451"/>
              <a:gd name="connsiteX781" fmla="*/ 9473314 w 11891222"/>
              <a:gd name="connsiteY781" fmla="*/ 4073282 h 6856451"/>
              <a:gd name="connsiteX782" fmla="*/ 9417852 w 11891222"/>
              <a:gd name="connsiteY782" fmla="*/ 4023718 h 6856451"/>
              <a:gd name="connsiteX783" fmla="*/ 9694725 w 11891222"/>
              <a:gd name="connsiteY783" fmla="*/ 4017203 h 6856451"/>
              <a:gd name="connsiteX784" fmla="*/ 9656819 w 11891222"/>
              <a:gd name="connsiteY784" fmla="*/ 4051353 h 6856451"/>
              <a:gd name="connsiteX785" fmla="*/ 9656165 w 11891222"/>
              <a:gd name="connsiteY785" fmla="*/ 4050833 h 6856451"/>
              <a:gd name="connsiteX786" fmla="*/ 9656270 w 11891222"/>
              <a:gd name="connsiteY786" fmla="*/ 4051938 h 6856451"/>
              <a:gd name="connsiteX787" fmla="*/ 9599206 w 11891222"/>
              <a:gd name="connsiteY787" fmla="*/ 4105063 h 6856451"/>
              <a:gd name="connsiteX788" fmla="*/ 9594628 w 11891222"/>
              <a:gd name="connsiteY788" fmla="*/ 4168009 h 6856451"/>
              <a:gd name="connsiteX789" fmla="*/ 9692348 w 11891222"/>
              <a:gd name="connsiteY789" fmla="*/ 4219246 h 6856451"/>
              <a:gd name="connsiteX790" fmla="*/ 9716030 w 11891222"/>
              <a:gd name="connsiteY790" fmla="*/ 4221975 h 6856451"/>
              <a:gd name="connsiteX791" fmla="*/ 9744905 w 11891222"/>
              <a:gd name="connsiteY791" fmla="*/ 4287298 h 6856451"/>
              <a:gd name="connsiteX792" fmla="*/ 9727034 w 11891222"/>
              <a:gd name="connsiteY792" fmla="*/ 4308602 h 6856451"/>
              <a:gd name="connsiteX793" fmla="*/ 9725185 w 11891222"/>
              <a:gd name="connsiteY793" fmla="*/ 4335365 h 6856451"/>
              <a:gd name="connsiteX794" fmla="*/ 9748779 w 11891222"/>
              <a:gd name="connsiteY794" fmla="*/ 4335805 h 6856451"/>
              <a:gd name="connsiteX795" fmla="*/ 9797287 w 11891222"/>
              <a:gd name="connsiteY795" fmla="*/ 4310011 h 6856451"/>
              <a:gd name="connsiteX796" fmla="*/ 9797287 w 11891222"/>
              <a:gd name="connsiteY796" fmla="*/ 4230074 h 6856451"/>
              <a:gd name="connsiteX797" fmla="*/ 9755821 w 11891222"/>
              <a:gd name="connsiteY797" fmla="*/ 4178573 h 6856451"/>
              <a:gd name="connsiteX798" fmla="*/ 9799752 w 11891222"/>
              <a:gd name="connsiteY798" fmla="*/ 4150930 h 6856451"/>
              <a:gd name="connsiteX799" fmla="*/ 9830124 w 11891222"/>
              <a:gd name="connsiteY799" fmla="*/ 4223119 h 6856451"/>
              <a:gd name="connsiteX800" fmla="*/ 9886467 w 11891222"/>
              <a:gd name="connsiteY800" fmla="*/ 4250234 h 6856451"/>
              <a:gd name="connsiteX801" fmla="*/ 9963850 w 11891222"/>
              <a:gd name="connsiteY801" fmla="*/ 4225672 h 6856451"/>
              <a:gd name="connsiteX802" fmla="*/ 9946684 w 11891222"/>
              <a:gd name="connsiteY802" fmla="*/ 4207009 h 6856451"/>
              <a:gd name="connsiteX803" fmla="*/ 9885674 w 11891222"/>
              <a:gd name="connsiteY803" fmla="*/ 4162638 h 6856451"/>
              <a:gd name="connsiteX804" fmla="*/ 9786370 w 11891222"/>
              <a:gd name="connsiteY804" fmla="*/ 4116420 h 6856451"/>
              <a:gd name="connsiteX805" fmla="*/ 9728618 w 11891222"/>
              <a:gd name="connsiteY805" fmla="*/ 4147672 h 6856451"/>
              <a:gd name="connsiteX806" fmla="*/ 9676677 w 11891222"/>
              <a:gd name="connsiteY806" fmla="*/ 4148993 h 6856451"/>
              <a:gd name="connsiteX807" fmla="*/ 9660567 w 11891222"/>
              <a:gd name="connsiteY807" fmla="*/ 4097140 h 6856451"/>
              <a:gd name="connsiteX808" fmla="*/ 9656270 w 11891222"/>
              <a:gd name="connsiteY808" fmla="*/ 4051938 h 6856451"/>
              <a:gd name="connsiteX809" fmla="*/ 9656606 w 11891222"/>
              <a:gd name="connsiteY809" fmla="*/ 4051625 h 6856451"/>
              <a:gd name="connsiteX810" fmla="*/ 9656517 w 11891222"/>
              <a:gd name="connsiteY810" fmla="*/ 4051625 h 6856451"/>
              <a:gd name="connsiteX811" fmla="*/ 9656819 w 11891222"/>
              <a:gd name="connsiteY811" fmla="*/ 4051353 h 6856451"/>
              <a:gd name="connsiteX812" fmla="*/ 9695252 w 11891222"/>
              <a:gd name="connsiteY812" fmla="*/ 4081909 h 6856451"/>
              <a:gd name="connsiteX813" fmla="*/ 9725009 w 11891222"/>
              <a:gd name="connsiteY813" fmla="*/ 4065095 h 6856451"/>
              <a:gd name="connsiteX814" fmla="*/ 9782496 w 11891222"/>
              <a:gd name="connsiteY814" fmla="*/ 4077068 h 6856451"/>
              <a:gd name="connsiteX815" fmla="*/ 9735045 w 11891222"/>
              <a:gd name="connsiteY815" fmla="*/ 4055411 h 6856451"/>
              <a:gd name="connsiteX816" fmla="*/ 9694725 w 11891222"/>
              <a:gd name="connsiteY816" fmla="*/ 4017203 h 6856451"/>
              <a:gd name="connsiteX817" fmla="*/ 9007252 w 11891222"/>
              <a:gd name="connsiteY817" fmla="*/ 4004350 h 6856451"/>
              <a:gd name="connsiteX818" fmla="*/ 8996160 w 11891222"/>
              <a:gd name="connsiteY818" fmla="*/ 4038068 h 6856451"/>
              <a:gd name="connsiteX819" fmla="*/ 9054791 w 11891222"/>
              <a:gd name="connsiteY819" fmla="*/ 4089833 h 6856451"/>
              <a:gd name="connsiteX820" fmla="*/ 9089654 w 11891222"/>
              <a:gd name="connsiteY820" fmla="*/ 4127952 h 6856451"/>
              <a:gd name="connsiteX821" fmla="*/ 9210791 w 11891222"/>
              <a:gd name="connsiteY821" fmla="*/ 4178661 h 6856451"/>
              <a:gd name="connsiteX822" fmla="*/ 9238698 w 11891222"/>
              <a:gd name="connsiteY822" fmla="*/ 4224616 h 6856451"/>
              <a:gd name="connsiteX823" fmla="*/ 9292576 w 11891222"/>
              <a:gd name="connsiteY823" fmla="*/ 4232011 h 6856451"/>
              <a:gd name="connsiteX824" fmla="*/ 9300148 w 11891222"/>
              <a:gd name="connsiteY824" fmla="*/ 4303760 h 6856451"/>
              <a:gd name="connsiteX825" fmla="*/ 9355346 w 11891222"/>
              <a:gd name="connsiteY825" fmla="*/ 4312300 h 6856451"/>
              <a:gd name="connsiteX826" fmla="*/ 9427536 w 11891222"/>
              <a:gd name="connsiteY826" fmla="*/ 4361248 h 6856451"/>
              <a:gd name="connsiteX827" fmla="*/ 9485111 w 11891222"/>
              <a:gd name="connsiteY827" fmla="*/ 4422785 h 6856451"/>
              <a:gd name="connsiteX828" fmla="*/ 9483086 w 11891222"/>
              <a:gd name="connsiteY828" fmla="*/ 4432293 h 6856451"/>
              <a:gd name="connsiteX829" fmla="*/ 9397603 w 11891222"/>
              <a:gd name="connsiteY829" fmla="*/ 4407467 h 6856451"/>
              <a:gd name="connsiteX830" fmla="*/ 9378764 w 11891222"/>
              <a:gd name="connsiteY830" fmla="*/ 4389947 h 6856451"/>
              <a:gd name="connsiteX831" fmla="*/ 9348127 w 11891222"/>
              <a:gd name="connsiteY831" fmla="*/ 4391004 h 6856451"/>
              <a:gd name="connsiteX832" fmla="*/ 9305430 w 11891222"/>
              <a:gd name="connsiteY832" fmla="*/ 4446290 h 6856451"/>
              <a:gd name="connsiteX833" fmla="*/ 9378587 w 11891222"/>
              <a:gd name="connsiteY833" fmla="*/ 4477015 h 6856451"/>
              <a:gd name="connsiteX834" fmla="*/ 9405439 w 11891222"/>
              <a:gd name="connsiteY834" fmla="*/ 4466539 h 6856451"/>
              <a:gd name="connsiteX835" fmla="*/ 9429472 w 11891222"/>
              <a:gd name="connsiteY835" fmla="*/ 4475518 h 6856451"/>
              <a:gd name="connsiteX836" fmla="*/ 9501398 w 11891222"/>
              <a:gd name="connsiteY836" fmla="*/ 4541369 h 6856451"/>
              <a:gd name="connsiteX837" fmla="*/ 9622536 w 11891222"/>
              <a:gd name="connsiteY837" fmla="*/ 4602202 h 6856451"/>
              <a:gd name="connsiteX838" fmla="*/ 9687681 w 11891222"/>
              <a:gd name="connsiteY838" fmla="*/ 4649213 h 6856451"/>
              <a:gd name="connsiteX839" fmla="*/ 9702208 w 11891222"/>
              <a:gd name="connsiteY839" fmla="*/ 4687333 h 6856451"/>
              <a:gd name="connsiteX840" fmla="*/ 9708458 w 11891222"/>
              <a:gd name="connsiteY840" fmla="*/ 4740506 h 6856451"/>
              <a:gd name="connsiteX841" fmla="*/ 9747370 w 11891222"/>
              <a:gd name="connsiteY841" fmla="*/ 4740506 h 6856451"/>
              <a:gd name="connsiteX842" fmla="*/ 9742792 w 11891222"/>
              <a:gd name="connsiteY842" fmla="*/ 4780387 h 6856451"/>
              <a:gd name="connsiteX843" fmla="*/ 9755205 w 11891222"/>
              <a:gd name="connsiteY843" fmla="*/ 4761019 h 6856451"/>
              <a:gd name="connsiteX844" fmla="*/ 9857768 w 11891222"/>
              <a:gd name="connsiteY844" fmla="*/ 4798962 h 6856451"/>
              <a:gd name="connsiteX845" fmla="*/ 9831708 w 11891222"/>
              <a:gd name="connsiteY845" fmla="*/ 4826078 h 6856451"/>
              <a:gd name="connsiteX846" fmla="*/ 9801336 w 11891222"/>
              <a:gd name="connsiteY846" fmla="*/ 4879339 h 6856451"/>
              <a:gd name="connsiteX847" fmla="*/ 9799017 w 11891222"/>
              <a:gd name="connsiteY847" fmla="*/ 4915693 h 6856451"/>
              <a:gd name="connsiteX848" fmla="*/ 9797287 w 11891222"/>
              <a:gd name="connsiteY848" fmla="*/ 4916314 h 6856451"/>
              <a:gd name="connsiteX849" fmla="*/ 9797922 w 11891222"/>
              <a:gd name="connsiteY849" fmla="*/ 4918016 h 6856451"/>
              <a:gd name="connsiteX850" fmla="*/ 9748293 w 11891222"/>
              <a:gd name="connsiteY850" fmla="*/ 4919510 h 6856451"/>
              <a:gd name="connsiteX851" fmla="*/ 9747458 w 11891222"/>
              <a:gd name="connsiteY851" fmla="*/ 4918251 h 6856451"/>
              <a:gd name="connsiteX852" fmla="*/ 9746098 w 11891222"/>
              <a:gd name="connsiteY852" fmla="*/ 4918572 h 6856451"/>
              <a:gd name="connsiteX853" fmla="*/ 9742880 w 11891222"/>
              <a:gd name="connsiteY853" fmla="*/ 4895714 h 6856451"/>
              <a:gd name="connsiteX854" fmla="*/ 9666554 w 11891222"/>
              <a:gd name="connsiteY854" fmla="*/ 4928023 h 6856451"/>
              <a:gd name="connsiteX855" fmla="*/ 9707490 w 11891222"/>
              <a:gd name="connsiteY855" fmla="*/ 4927671 h 6856451"/>
              <a:gd name="connsiteX856" fmla="*/ 9746098 w 11891222"/>
              <a:gd name="connsiteY856" fmla="*/ 4918572 h 6856451"/>
              <a:gd name="connsiteX857" fmla="*/ 9746226 w 11891222"/>
              <a:gd name="connsiteY857" fmla="*/ 4919484 h 6856451"/>
              <a:gd name="connsiteX858" fmla="*/ 9746226 w 11891222"/>
              <a:gd name="connsiteY858" fmla="*/ 4919572 h 6856451"/>
              <a:gd name="connsiteX859" fmla="*/ 9748293 w 11891222"/>
              <a:gd name="connsiteY859" fmla="*/ 4919510 h 6856451"/>
              <a:gd name="connsiteX860" fmla="*/ 9785083 w 11891222"/>
              <a:gd name="connsiteY860" fmla="*/ 4975001 h 6856451"/>
              <a:gd name="connsiteX861" fmla="*/ 9838224 w 11891222"/>
              <a:gd name="connsiteY861" fmla="*/ 5019932 h 6856451"/>
              <a:gd name="connsiteX862" fmla="*/ 9826867 w 11891222"/>
              <a:gd name="connsiteY862" fmla="*/ 4960068 h 6856451"/>
              <a:gd name="connsiteX863" fmla="*/ 9806794 w 11891222"/>
              <a:gd name="connsiteY863" fmla="*/ 4941790 h 6856451"/>
              <a:gd name="connsiteX864" fmla="*/ 9797922 w 11891222"/>
              <a:gd name="connsiteY864" fmla="*/ 4918016 h 6856451"/>
              <a:gd name="connsiteX865" fmla="*/ 9798871 w 11891222"/>
              <a:gd name="connsiteY865" fmla="*/ 4917987 h 6856451"/>
              <a:gd name="connsiteX866" fmla="*/ 9799017 w 11891222"/>
              <a:gd name="connsiteY866" fmla="*/ 4915693 h 6856451"/>
              <a:gd name="connsiteX867" fmla="*/ 9817480 w 11891222"/>
              <a:gd name="connsiteY867" fmla="*/ 4909062 h 6856451"/>
              <a:gd name="connsiteX868" fmla="*/ 9823081 w 11891222"/>
              <a:gd name="connsiteY868" fmla="*/ 4889463 h 6856451"/>
              <a:gd name="connsiteX869" fmla="*/ 9851429 w 11891222"/>
              <a:gd name="connsiteY869" fmla="*/ 4850551 h 6856451"/>
              <a:gd name="connsiteX870" fmla="*/ 9869123 w 11891222"/>
              <a:gd name="connsiteY870" fmla="*/ 4838490 h 6856451"/>
              <a:gd name="connsiteX871" fmla="*/ 9875463 w 11891222"/>
              <a:gd name="connsiteY871" fmla="*/ 4695256 h 6856451"/>
              <a:gd name="connsiteX872" fmla="*/ 9831708 w 11891222"/>
              <a:gd name="connsiteY872" fmla="*/ 4641026 h 6856451"/>
              <a:gd name="connsiteX873" fmla="*/ 9693140 w 11891222"/>
              <a:gd name="connsiteY873" fmla="*/ 4600970 h 6856451"/>
              <a:gd name="connsiteX874" fmla="*/ 9682400 w 11891222"/>
              <a:gd name="connsiteY874" fmla="*/ 4594367 h 6856451"/>
              <a:gd name="connsiteX875" fmla="*/ 9617958 w 11891222"/>
              <a:gd name="connsiteY875" fmla="*/ 4541721 h 6856451"/>
              <a:gd name="connsiteX876" fmla="*/ 9564872 w 11891222"/>
              <a:gd name="connsiteY876" fmla="*/ 4522706 h 6856451"/>
              <a:gd name="connsiteX877" fmla="*/ 9512666 w 11891222"/>
              <a:gd name="connsiteY877" fmla="*/ 4479568 h 6856451"/>
              <a:gd name="connsiteX878" fmla="*/ 9546824 w 11891222"/>
              <a:gd name="connsiteY878" fmla="*/ 4439511 h 6856451"/>
              <a:gd name="connsiteX879" fmla="*/ 9608274 w 11891222"/>
              <a:gd name="connsiteY879" fmla="*/ 4474374 h 6856451"/>
              <a:gd name="connsiteX880" fmla="*/ 9651939 w 11891222"/>
              <a:gd name="connsiteY880" fmla="*/ 4497175 h 6856451"/>
              <a:gd name="connsiteX881" fmla="*/ 9721663 w 11891222"/>
              <a:gd name="connsiteY881" fmla="*/ 4513462 h 6856451"/>
              <a:gd name="connsiteX882" fmla="*/ 9745081 w 11891222"/>
              <a:gd name="connsiteY882" fmla="*/ 4512317 h 6856451"/>
              <a:gd name="connsiteX883" fmla="*/ 9798959 w 11891222"/>
              <a:gd name="connsiteY883" fmla="*/ 4520417 h 6856451"/>
              <a:gd name="connsiteX884" fmla="*/ 9826867 w 11891222"/>
              <a:gd name="connsiteY884" fmla="*/ 4540313 h 6856451"/>
              <a:gd name="connsiteX885" fmla="*/ 9886115 w 11891222"/>
              <a:gd name="connsiteY885" fmla="*/ 4457647 h 6856451"/>
              <a:gd name="connsiteX886" fmla="*/ 9931630 w 11891222"/>
              <a:gd name="connsiteY886" fmla="*/ 4464426 h 6856451"/>
              <a:gd name="connsiteX887" fmla="*/ 9978025 w 11891222"/>
              <a:gd name="connsiteY887" fmla="*/ 4496559 h 6856451"/>
              <a:gd name="connsiteX888" fmla="*/ 9980577 w 11891222"/>
              <a:gd name="connsiteY888" fmla="*/ 4541809 h 6856451"/>
              <a:gd name="connsiteX889" fmla="*/ 10065444 w 11891222"/>
              <a:gd name="connsiteY889" fmla="*/ 4506771 h 6856451"/>
              <a:gd name="connsiteX890" fmla="*/ 10054880 w 11891222"/>
              <a:gd name="connsiteY890" fmla="*/ 4402272 h 6856451"/>
              <a:gd name="connsiteX891" fmla="*/ 10048717 w 11891222"/>
              <a:gd name="connsiteY891" fmla="*/ 4369259 h 6856451"/>
              <a:gd name="connsiteX892" fmla="*/ 10049597 w 11891222"/>
              <a:gd name="connsiteY892" fmla="*/ 4317670 h 6856451"/>
              <a:gd name="connsiteX893" fmla="*/ 9968164 w 11891222"/>
              <a:gd name="connsiteY893" fmla="*/ 4237029 h 6856451"/>
              <a:gd name="connsiteX894" fmla="*/ 9933654 w 11891222"/>
              <a:gd name="connsiteY894" fmla="*/ 4294781 h 6856451"/>
              <a:gd name="connsiteX895" fmla="*/ 9976175 w 11891222"/>
              <a:gd name="connsiteY895" fmla="*/ 4344873 h 6856451"/>
              <a:gd name="connsiteX896" fmla="*/ 9972830 w 11891222"/>
              <a:gd name="connsiteY896" fmla="*/ 4351211 h 6856451"/>
              <a:gd name="connsiteX897" fmla="*/ 9881097 w 11891222"/>
              <a:gd name="connsiteY897" fmla="*/ 4315205 h 6856451"/>
              <a:gd name="connsiteX898" fmla="*/ 9872382 w 11891222"/>
              <a:gd name="connsiteY898" fmla="*/ 4398839 h 6856451"/>
              <a:gd name="connsiteX899" fmla="*/ 9782408 w 11891222"/>
              <a:gd name="connsiteY899" fmla="*/ 4398575 h 6856451"/>
              <a:gd name="connsiteX900" fmla="*/ 9673243 w 11891222"/>
              <a:gd name="connsiteY900" fmla="*/ 4390828 h 6856451"/>
              <a:gd name="connsiteX901" fmla="*/ 9654493 w 11891222"/>
              <a:gd name="connsiteY901" fmla="*/ 4321015 h 6856451"/>
              <a:gd name="connsiteX902" fmla="*/ 9618662 w 11891222"/>
              <a:gd name="connsiteY902" fmla="*/ 4271891 h 6856451"/>
              <a:gd name="connsiteX903" fmla="*/ 9564607 w 11891222"/>
              <a:gd name="connsiteY903" fmla="*/ 4242311 h 6856451"/>
              <a:gd name="connsiteX904" fmla="*/ 9513371 w 11891222"/>
              <a:gd name="connsiteY904" fmla="*/ 4190634 h 6856451"/>
              <a:gd name="connsiteX905" fmla="*/ 9402885 w 11891222"/>
              <a:gd name="connsiteY905" fmla="*/ 4120117 h 6856451"/>
              <a:gd name="connsiteX906" fmla="*/ 9276818 w 11891222"/>
              <a:gd name="connsiteY906" fmla="*/ 4066151 h 6856451"/>
              <a:gd name="connsiteX907" fmla="*/ 9236497 w 11891222"/>
              <a:gd name="connsiteY907" fmla="*/ 4052241 h 6856451"/>
              <a:gd name="connsiteX908" fmla="*/ 9164044 w 11891222"/>
              <a:gd name="connsiteY908" fmla="*/ 4056907 h 6856451"/>
              <a:gd name="connsiteX909" fmla="*/ 9122579 w 11891222"/>
              <a:gd name="connsiteY909" fmla="*/ 4055323 h 6856451"/>
              <a:gd name="connsiteX910" fmla="*/ 9007252 w 11891222"/>
              <a:gd name="connsiteY910" fmla="*/ 4004350 h 6856451"/>
              <a:gd name="connsiteX911" fmla="*/ 9546296 w 11891222"/>
              <a:gd name="connsiteY911" fmla="*/ 3961740 h 6856451"/>
              <a:gd name="connsiteX912" fmla="*/ 9558181 w 11891222"/>
              <a:gd name="connsiteY912" fmla="*/ 4020108 h 6856451"/>
              <a:gd name="connsiteX913" fmla="*/ 9614348 w 11891222"/>
              <a:gd name="connsiteY913" fmla="*/ 4047311 h 6856451"/>
              <a:gd name="connsiteX914" fmla="*/ 9614348 w 11891222"/>
              <a:gd name="connsiteY914" fmla="*/ 4031905 h 6856451"/>
              <a:gd name="connsiteX915" fmla="*/ 9614607 w 11891222"/>
              <a:gd name="connsiteY915" fmla="*/ 4032135 h 6856451"/>
              <a:gd name="connsiteX916" fmla="*/ 9615757 w 11891222"/>
              <a:gd name="connsiteY916" fmla="*/ 4033490 h 6856451"/>
              <a:gd name="connsiteX917" fmla="*/ 9615757 w 11891222"/>
              <a:gd name="connsiteY917" fmla="*/ 4033402 h 6856451"/>
              <a:gd name="connsiteX918" fmla="*/ 9615624 w 11891222"/>
              <a:gd name="connsiteY918" fmla="*/ 4033039 h 6856451"/>
              <a:gd name="connsiteX919" fmla="*/ 9630899 w 11891222"/>
              <a:gd name="connsiteY919" fmla="*/ 4046607 h 6856451"/>
              <a:gd name="connsiteX920" fmla="*/ 9621831 w 11891222"/>
              <a:gd name="connsiteY920" fmla="*/ 4017731 h 6856451"/>
              <a:gd name="connsiteX921" fmla="*/ 9611498 w 11891222"/>
              <a:gd name="connsiteY921" fmla="*/ 4021737 h 6856451"/>
              <a:gd name="connsiteX922" fmla="*/ 9615624 w 11891222"/>
              <a:gd name="connsiteY922" fmla="*/ 4033039 h 6856451"/>
              <a:gd name="connsiteX923" fmla="*/ 9614607 w 11891222"/>
              <a:gd name="connsiteY923" fmla="*/ 4032135 h 6856451"/>
              <a:gd name="connsiteX924" fmla="*/ 9573235 w 11891222"/>
              <a:gd name="connsiteY924" fmla="*/ 3983397 h 6856451"/>
              <a:gd name="connsiteX925" fmla="*/ 9546296 w 11891222"/>
              <a:gd name="connsiteY925" fmla="*/ 3961740 h 6856451"/>
              <a:gd name="connsiteX926" fmla="*/ 1168536 w 11891222"/>
              <a:gd name="connsiteY926" fmla="*/ 3948271 h 6856451"/>
              <a:gd name="connsiteX927" fmla="*/ 1140276 w 11891222"/>
              <a:gd name="connsiteY927" fmla="*/ 3955314 h 6856451"/>
              <a:gd name="connsiteX928" fmla="*/ 1187992 w 11891222"/>
              <a:gd name="connsiteY928" fmla="*/ 3955226 h 6856451"/>
              <a:gd name="connsiteX929" fmla="*/ 1168536 w 11891222"/>
              <a:gd name="connsiteY929" fmla="*/ 3948271 h 6856451"/>
              <a:gd name="connsiteX930" fmla="*/ 9477705 w 11891222"/>
              <a:gd name="connsiteY930" fmla="*/ 3875961 h 6856451"/>
              <a:gd name="connsiteX931" fmla="*/ 9445055 w 11891222"/>
              <a:gd name="connsiteY931" fmla="*/ 3878723 h 6856451"/>
              <a:gd name="connsiteX932" fmla="*/ 9509761 w 11891222"/>
              <a:gd name="connsiteY932" fmla="*/ 3893337 h 6856451"/>
              <a:gd name="connsiteX933" fmla="*/ 9477705 w 11891222"/>
              <a:gd name="connsiteY933" fmla="*/ 3875961 h 6856451"/>
              <a:gd name="connsiteX934" fmla="*/ 10202517 w 11891222"/>
              <a:gd name="connsiteY934" fmla="*/ 3857418 h 6856451"/>
              <a:gd name="connsiteX935" fmla="*/ 10202517 w 11891222"/>
              <a:gd name="connsiteY935" fmla="*/ 3857506 h 6856451"/>
              <a:gd name="connsiteX936" fmla="*/ 10202435 w 11891222"/>
              <a:gd name="connsiteY936" fmla="*/ 3857473 h 6856451"/>
              <a:gd name="connsiteX937" fmla="*/ 10058138 w 11891222"/>
              <a:gd name="connsiteY937" fmla="*/ 3798522 h 6856451"/>
              <a:gd name="connsiteX938" fmla="*/ 10202435 w 11891222"/>
              <a:gd name="connsiteY938" fmla="*/ 3857473 h 6856451"/>
              <a:gd name="connsiteX939" fmla="*/ 10161184 w 11891222"/>
              <a:gd name="connsiteY939" fmla="*/ 3884995 h 6856451"/>
              <a:gd name="connsiteX940" fmla="*/ 10143885 w 11891222"/>
              <a:gd name="connsiteY940" fmla="*/ 3924325 h 6856451"/>
              <a:gd name="connsiteX941" fmla="*/ 10067117 w 11891222"/>
              <a:gd name="connsiteY941" fmla="*/ 3915170 h 6856451"/>
              <a:gd name="connsiteX942" fmla="*/ 10094496 w 11891222"/>
              <a:gd name="connsiteY942" fmla="*/ 3877402 h 6856451"/>
              <a:gd name="connsiteX943" fmla="*/ 10039474 w 11891222"/>
              <a:gd name="connsiteY943" fmla="*/ 3827838 h 6856451"/>
              <a:gd name="connsiteX944" fmla="*/ 10058138 w 11891222"/>
              <a:gd name="connsiteY944" fmla="*/ 3798522 h 6856451"/>
              <a:gd name="connsiteX945" fmla="*/ 8398396 w 11891222"/>
              <a:gd name="connsiteY945" fmla="*/ 3711102 h 6856451"/>
              <a:gd name="connsiteX946" fmla="*/ 8398836 w 11891222"/>
              <a:gd name="connsiteY946" fmla="*/ 3733903 h 6856451"/>
              <a:gd name="connsiteX947" fmla="*/ 8421725 w 11891222"/>
              <a:gd name="connsiteY947" fmla="*/ 3810671 h 6856451"/>
              <a:gd name="connsiteX948" fmla="*/ 8429208 w 11891222"/>
              <a:gd name="connsiteY948" fmla="*/ 3834440 h 6856451"/>
              <a:gd name="connsiteX949" fmla="*/ 8460197 w 11891222"/>
              <a:gd name="connsiteY949" fmla="*/ 3921332 h 6856451"/>
              <a:gd name="connsiteX950" fmla="*/ 8503687 w 11891222"/>
              <a:gd name="connsiteY950" fmla="*/ 3928991 h 6856451"/>
              <a:gd name="connsiteX951" fmla="*/ 8532474 w 11891222"/>
              <a:gd name="connsiteY951" fmla="*/ 3916842 h 6856451"/>
              <a:gd name="connsiteX952" fmla="*/ 8515660 w 11891222"/>
              <a:gd name="connsiteY952" fmla="*/ 3950208 h 6856451"/>
              <a:gd name="connsiteX953" fmla="*/ 8628874 w 11891222"/>
              <a:gd name="connsiteY953" fmla="*/ 3986919 h 6856451"/>
              <a:gd name="connsiteX954" fmla="*/ 8663736 w 11891222"/>
              <a:gd name="connsiteY954" fmla="*/ 4012273 h 6856451"/>
              <a:gd name="connsiteX955" fmla="*/ 8722720 w 11891222"/>
              <a:gd name="connsiteY955" fmla="*/ 4087103 h 6856451"/>
              <a:gd name="connsiteX956" fmla="*/ 8750627 w 11891222"/>
              <a:gd name="connsiteY956" fmla="*/ 4078036 h 6856451"/>
              <a:gd name="connsiteX957" fmla="*/ 8775806 w 11891222"/>
              <a:gd name="connsiteY957" fmla="*/ 4105415 h 6856451"/>
              <a:gd name="connsiteX958" fmla="*/ 8802128 w 11891222"/>
              <a:gd name="connsiteY958" fmla="*/ 4133851 h 6856451"/>
              <a:gd name="connsiteX959" fmla="*/ 8850274 w 11891222"/>
              <a:gd name="connsiteY959" fmla="*/ 4144597 h 6856451"/>
              <a:gd name="connsiteX960" fmla="*/ 8862689 w 11891222"/>
              <a:gd name="connsiteY960" fmla="*/ 4122519 h 6856451"/>
              <a:gd name="connsiteX961" fmla="*/ 8887017 w 11891222"/>
              <a:gd name="connsiteY961" fmla="*/ 4127017 h 6856451"/>
              <a:gd name="connsiteX962" fmla="*/ 8911821 w 11891222"/>
              <a:gd name="connsiteY962" fmla="*/ 4129449 h 6856451"/>
              <a:gd name="connsiteX963" fmla="*/ 8939465 w 11891222"/>
              <a:gd name="connsiteY963" fmla="*/ 4093178 h 6856451"/>
              <a:gd name="connsiteX964" fmla="*/ 8915607 w 11891222"/>
              <a:gd name="connsiteY964" fmla="*/ 4054354 h 6856451"/>
              <a:gd name="connsiteX965" fmla="*/ 8866131 w 11891222"/>
              <a:gd name="connsiteY965" fmla="*/ 4045903 h 6856451"/>
              <a:gd name="connsiteX966" fmla="*/ 8863401 w 11891222"/>
              <a:gd name="connsiteY966" fmla="*/ 3995810 h 6856451"/>
              <a:gd name="connsiteX967" fmla="*/ 8817183 w 11891222"/>
              <a:gd name="connsiteY967" fmla="*/ 3956106 h 6856451"/>
              <a:gd name="connsiteX968" fmla="*/ 8833645 w 11891222"/>
              <a:gd name="connsiteY968" fmla="*/ 3899411 h 6856451"/>
              <a:gd name="connsiteX969" fmla="*/ 8800984 w 11891222"/>
              <a:gd name="connsiteY969" fmla="*/ 3878282 h 6856451"/>
              <a:gd name="connsiteX970" fmla="*/ 8791388 w 11891222"/>
              <a:gd name="connsiteY970" fmla="*/ 3894657 h 6856451"/>
              <a:gd name="connsiteX971" fmla="*/ 8748778 w 11891222"/>
              <a:gd name="connsiteY971" fmla="*/ 3910416 h 6856451"/>
              <a:gd name="connsiteX972" fmla="*/ 8717614 w 11891222"/>
              <a:gd name="connsiteY972" fmla="*/ 3897738 h 6856451"/>
              <a:gd name="connsiteX973" fmla="*/ 8603343 w 11891222"/>
              <a:gd name="connsiteY973" fmla="*/ 3836289 h 6856451"/>
              <a:gd name="connsiteX974" fmla="*/ 8558093 w 11891222"/>
              <a:gd name="connsiteY974" fmla="*/ 3806621 h 6856451"/>
              <a:gd name="connsiteX975" fmla="*/ 8471817 w 11891222"/>
              <a:gd name="connsiteY975" fmla="*/ 3745172 h 6856451"/>
              <a:gd name="connsiteX976" fmla="*/ 8398396 w 11891222"/>
              <a:gd name="connsiteY976" fmla="*/ 3711102 h 6856451"/>
              <a:gd name="connsiteX977" fmla="*/ 9888845 w 11891222"/>
              <a:gd name="connsiteY977" fmla="*/ 3710221 h 6856451"/>
              <a:gd name="connsiteX978" fmla="*/ 9897296 w 11891222"/>
              <a:gd name="connsiteY978" fmla="*/ 3726155 h 6856451"/>
              <a:gd name="connsiteX979" fmla="*/ 9886116 w 11891222"/>
              <a:gd name="connsiteY979" fmla="*/ 3735047 h 6856451"/>
              <a:gd name="connsiteX980" fmla="*/ 9878456 w 11891222"/>
              <a:gd name="connsiteY980" fmla="*/ 3723603 h 6856451"/>
              <a:gd name="connsiteX981" fmla="*/ 9888845 w 11891222"/>
              <a:gd name="connsiteY981" fmla="*/ 3710221 h 6856451"/>
              <a:gd name="connsiteX982" fmla="*/ 9825899 w 11891222"/>
              <a:gd name="connsiteY982" fmla="*/ 3692878 h 6856451"/>
              <a:gd name="connsiteX983" fmla="*/ 9825987 w 11891222"/>
              <a:gd name="connsiteY983" fmla="*/ 3692878 h 6856451"/>
              <a:gd name="connsiteX984" fmla="*/ 9846763 w 11891222"/>
              <a:gd name="connsiteY984" fmla="*/ 3692878 h 6856451"/>
              <a:gd name="connsiteX985" fmla="*/ 9846852 w 11891222"/>
              <a:gd name="connsiteY985" fmla="*/ 3699921 h 6856451"/>
              <a:gd name="connsiteX986" fmla="*/ 9825987 w 11891222"/>
              <a:gd name="connsiteY986" fmla="*/ 3699921 h 6856451"/>
              <a:gd name="connsiteX987" fmla="*/ 9825899 w 11891222"/>
              <a:gd name="connsiteY987" fmla="*/ 3692878 h 6856451"/>
              <a:gd name="connsiteX988" fmla="*/ 10872909 w 11891222"/>
              <a:gd name="connsiteY988" fmla="*/ 3558712 h 6856451"/>
              <a:gd name="connsiteX989" fmla="*/ 10863666 w 11891222"/>
              <a:gd name="connsiteY989" fmla="*/ 3561441 h 6856451"/>
              <a:gd name="connsiteX990" fmla="*/ 10864635 w 11891222"/>
              <a:gd name="connsiteY990" fmla="*/ 3593838 h 6856451"/>
              <a:gd name="connsiteX991" fmla="*/ 10898969 w 11891222"/>
              <a:gd name="connsiteY991" fmla="*/ 3587500 h 6856451"/>
              <a:gd name="connsiteX992" fmla="*/ 10872909 w 11891222"/>
              <a:gd name="connsiteY992" fmla="*/ 3558712 h 6856451"/>
              <a:gd name="connsiteX993" fmla="*/ 10758078 w 11891222"/>
              <a:gd name="connsiteY993" fmla="*/ 3471546 h 6856451"/>
              <a:gd name="connsiteX994" fmla="*/ 10743849 w 11891222"/>
              <a:gd name="connsiteY994" fmla="*/ 3475342 h 6856451"/>
              <a:gd name="connsiteX995" fmla="*/ 10731524 w 11891222"/>
              <a:gd name="connsiteY995" fmla="*/ 3494446 h 6856451"/>
              <a:gd name="connsiteX996" fmla="*/ 10750540 w 11891222"/>
              <a:gd name="connsiteY996" fmla="*/ 3513990 h 6856451"/>
              <a:gd name="connsiteX997" fmla="*/ 10800632 w 11891222"/>
              <a:gd name="connsiteY997" fmla="*/ 3518920 h 6856451"/>
              <a:gd name="connsiteX998" fmla="*/ 10804682 w 11891222"/>
              <a:gd name="connsiteY998" fmla="*/ 3510028 h 6856451"/>
              <a:gd name="connsiteX999" fmla="*/ 10770788 w 11891222"/>
              <a:gd name="connsiteY999" fmla="*/ 3473757 h 6856451"/>
              <a:gd name="connsiteX1000" fmla="*/ 10758078 w 11891222"/>
              <a:gd name="connsiteY1000" fmla="*/ 3471546 h 6856451"/>
              <a:gd name="connsiteX1001" fmla="*/ 9489063 w 11891222"/>
              <a:gd name="connsiteY1001" fmla="*/ 3368604 h 6856451"/>
              <a:gd name="connsiteX1002" fmla="*/ 9462662 w 11891222"/>
              <a:gd name="connsiteY1002" fmla="*/ 3372341 h 6856451"/>
              <a:gd name="connsiteX1003" fmla="*/ 9518037 w 11891222"/>
              <a:gd name="connsiteY1003" fmla="*/ 3410020 h 6856451"/>
              <a:gd name="connsiteX1004" fmla="*/ 9549730 w 11891222"/>
              <a:gd name="connsiteY1004" fmla="*/ 3417502 h 6856451"/>
              <a:gd name="connsiteX1005" fmla="*/ 9626233 w 11891222"/>
              <a:gd name="connsiteY1005" fmla="*/ 3475782 h 6856451"/>
              <a:gd name="connsiteX1006" fmla="*/ 9667489 w 11891222"/>
              <a:gd name="connsiteY1006" fmla="*/ 3494787 h 6856451"/>
              <a:gd name="connsiteX1007" fmla="*/ 9717075 w 11891222"/>
              <a:gd name="connsiteY1007" fmla="*/ 3493394 h 6856451"/>
              <a:gd name="connsiteX1008" fmla="*/ 9717174 w 11891222"/>
              <a:gd name="connsiteY1008" fmla="*/ 3493477 h 6856451"/>
              <a:gd name="connsiteX1009" fmla="*/ 9717261 w 11891222"/>
              <a:gd name="connsiteY1009" fmla="*/ 3493389 h 6856451"/>
              <a:gd name="connsiteX1010" fmla="*/ 9717075 w 11891222"/>
              <a:gd name="connsiteY1010" fmla="*/ 3493394 h 6856451"/>
              <a:gd name="connsiteX1011" fmla="*/ 9678449 w 11891222"/>
              <a:gd name="connsiteY1011" fmla="*/ 3460981 h 6856451"/>
              <a:gd name="connsiteX1012" fmla="*/ 9637149 w 11891222"/>
              <a:gd name="connsiteY1012" fmla="*/ 3442152 h 6856451"/>
              <a:gd name="connsiteX1013" fmla="*/ 9554220 w 11891222"/>
              <a:gd name="connsiteY1013" fmla="*/ 3398574 h 6856451"/>
              <a:gd name="connsiteX1014" fmla="*/ 9489063 w 11891222"/>
              <a:gd name="connsiteY1014" fmla="*/ 3368604 h 6856451"/>
              <a:gd name="connsiteX1015" fmla="*/ 10992640 w 11891222"/>
              <a:gd name="connsiteY1015" fmla="*/ 3282720 h 6856451"/>
              <a:gd name="connsiteX1016" fmla="*/ 11058754 w 11891222"/>
              <a:gd name="connsiteY1016" fmla="*/ 3307899 h 6856451"/>
              <a:gd name="connsiteX1017" fmla="*/ 11085958 w 11891222"/>
              <a:gd name="connsiteY1017" fmla="*/ 3328059 h 6856451"/>
              <a:gd name="connsiteX1018" fmla="*/ 11104181 w 11891222"/>
              <a:gd name="connsiteY1018" fmla="*/ 3345402 h 6856451"/>
              <a:gd name="connsiteX1019" fmla="*/ 11177075 w 11891222"/>
              <a:gd name="connsiteY1019" fmla="*/ 3401127 h 6856451"/>
              <a:gd name="connsiteX1020" fmla="*/ 11185526 w 11891222"/>
              <a:gd name="connsiteY1020" fmla="*/ 3450075 h 6856451"/>
              <a:gd name="connsiteX1021" fmla="*/ 11135873 w 11891222"/>
              <a:gd name="connsiteY1021" fmla="*/ 3438895 h 6856451"/>
              <a:gd name="connsiteX1022" fmla="*/ 11064741 w 11891222"/>
              <a:gd name="connsiteY1022" fmla="*/ 3364769 h 6856451"/>
              <a:gd name="connsiteX1023" fmla="*/ 11000211 w 11891222"/>
              <a:gd name="connsiteY1023" fmla="*/ 3330259 h 6856451"/>
              <a:gd name="connsiteX1024" fmla="*/ 10965436 w 11891222"/>
              <a:gd name="connsiteY1024" fmla="*/ 3320223 h 6856451"/>
              <a:gd name="connsiteX1025" fmla="*/ 10992640 w 11891222"/>
              <a:gd name="connsiteY1025" fmla="*/ 3282720 h 6856451"/>
              <a:gd name="connsiteX1026" fmla="*/ 7304109 w 11891222"/>
              <a:gd name="connsiteY1026" fmla="*/ 2978294 h 6856451"/>
              <a:gd name="connsiteX1027" fmla="*/ 7273120 w 11891222"/>
              <a:gd name="connsiteY1027" fmla="*/ 2996693 h 6856451"/>
              <a:gd name="connsiteX1028" fmla="*/ 7318106 w 11891222"/>
              <a:gd name="connsiteY1028" fmla="*/ 3006465 h 6856451"/>
              <a:gd name="connsiteX1029" fmla="*/ 7304109 w 11891222"/>
              <a:gd name="connsiteY1029" fmla="*/ 2978294 h 6856451"/>
              <a:gd name="connsiteX1030" fmla="*/ 11542336 w 11891222"/>
              <a:gd name="connsiteY1030" fmla="*/ 2936211 h 6856451"/>
              <a:gd name="connsiteX1031" fmla="*/ 11597182 w 11891222"/>
              <a:gd name="connsiteY1031" fmla="*/ 2988329 h 6856451"/>
              <a:gd name="connsiteX1032" fmla="*/ 11578607 w 11891222"/>
              <a:gd name="connsiteY1032" fmla="*/ 3029089 h 6856451"/>
              <a:gd name="connsiteX1033" fmla="*/ 11578607 w 11891222"/>
              <a:gd name="connsiteY1033" fmla="*/ 3029177 h 6856451"/>
              <a:gd name="connsiteX1034" fmla="*/ 11531684 w 11891222"/>
              <a:gd name="connsiteY1034" fmla="*/ 2960508 h 6856451"/>
              <a:gd name="connsiteX1035" fmla="*/ 11542336 w 11891222"/>
              <a:gd name="connsiteY1035" fmla="*/ 2936211 h 6856451"/>
              <a:gd name="connsiteX1036" fmla="*/ 11026531 w 11891222"/>
              <a:gd name="connsiteY1036" fmla="*/ 2803796 h 6856451"/>
              <a:gd name="connsiteX1037" fmla="*/ 11060074 w 11891222"/>
              <a:gd name="connsiteY1037" fmla="*/ 2818771 h 6856451"/>
              <a:gd name="connsiteX1038" fmla="*/ 11098018 w 11891222"/>
              <a:gd name="connsiteY1038" fmla="*/ 2834882 h 6856451"/>
              <a:gd name="connsiteX1039" fmla="*/ 11147934 w 11891222"/>
              <a:gd name="connsiteY1039" fmla="*/ 2864287 h 6856451"/>
              <a:gd name="connsiteX1040" fmla="*/ 11183060 w 11891222"/>
              <a:gd name="connsiteY1040" fmla="*/ 2901878 h 6856451"/>
              <a:gd name="connsiteX1041" fmla="*/ 11188431 w 11891222"/>
              <a:gd name="connsiteY1041" fmla="*/ 2970106 h 6856451"/>
              <a:gd name="connsiteX1042" fmla="*/ 11256483 w 11891222"/>
              <a:gd name="connsiteY1042" fmla="*/ 2981287 h 6856451"/>
              <a:gd name="connsiteX1043" fmla="*/ 11303053 w 11891222"/>
              <a:gd name="connsiteY1043" fmla="*/ 3054355 h 6856451"/>
              <a:gd name="connsiteX1044" fmla="*/ 11321805 w 11891222"/>
              <a:gd name="connsiteY1044" fmla="*/ 3042473 h 6856451"/>
              <a:gd name="connsiteX1045" fmla="*/ 11395491 w 11891222"/>
              <a:gd name="connsiteY1045" fmla="*/ 3064744 h 6856451"/>
              <a:gd name="connsiteX1046" fmla="*/ 11427536 w 11891222"/>
              <a:gd name="connsiteY1046" fmla="*/ 3073813 h 6856451"/>
              <a:gd name="connsiteX1047" fmla="*/ 11539606 w 11891222"/>
              <a:gd name="connsiteY1047" fmla="*/ 3126546 h 6856451"/>
              <a:gd name="connsiteX1048" fmla="*/ 11524288 w 11891222"/>
              <a:gd name="connsiteY1048" fmla="*/ 3192308 h 6856451"/>
              <a:gd name="connsiteX1049" fmla="*/ 11459317 w 11891222"/>
              <a:gd name="connsiteY1049" fmla="*/ 3226114 h 6856451"/>
              <a:gd name="connsiteX1050" fmla="*/ 11451130 w 11891222"/>
              <a:gd name="connsiteY1050" fmla="*/ 3258512 h 6856451"/>
              <a:gd name="connsiteX1051" fmla="*/ 11426129 w 11891222"/>
              <a:gd name="connsiteY1051" fmla="*/ 3342232 h 6856451"/>
              <a:gd name="connsiteX1052" fmla="*/ 11424016 w 11891222"/>
              <a:gd name="connsiteY1052" fmla="*/ 3372251 h 6856451"/>
              <a:gd name="connsiteX1053" fmla="*/ 11341613 w 11891222"/>
              <a:gd name="connsiteY1053" fmla="*/ 3416270 h 6856451"/>
              <a:gd name="connsiteX1054" fmla="*/ 11285271 w 11891222"/>
              <a:gd name="connsiteY1054" fmla="*/ 3377621 h 6856451"/>
              <a:gd name="connsiteX1055" fmla="*/ 11235090 w 11891222"/>
              <a:gd name="connsiteY1055" fmla="*/ 3331933 h 6856451"/>
              <a:gd name="connsiteX1056" fmla="*/ 11216867 w 11891222"/>
              <a:gd name="connsiteY1056" fmla="*/ 3293637 h 6856451"/>
              <a:gd name="connsiteX1057" fmla="*/ 11100659 w 11891222"/>
              <a:gd name="connsiteY1057" fmla="*/ 3220568 h 6856451"/>
              <a:gd name="connsiteX1058" fmla="*/ 11087718 w 11891222"/>
              <a:gd name="connsiteY1058" fmla="*/ 3209476 h 6856451"/>
              <a:gd name="connsiteX1059" fmla="*/ 10987005 w 11891222"/>
              <a:gd name="connsiteY1059" fmla="*/ 3124609 h 6856451"/>
              <a:gd name="connsiteX1060" fmla="*/ 10939113 w 11891222"/>
              <a:gd name="connsiteY1060" fmla="*/ 3091948 h 6856451"/>
              <a:gd name="connsiteX1061" fmla="*/ 10919393 w 11891222"/>
              <a:gd name="connsiteY1061" fmla="*/ 3043175 h 6856451"/>
              <a:gd name="connsiteX1062" fmla="*/ 10831269 w 11891222"/>
              <a:gd name="connsiteY1062" fmla="*/ 2923447 h 6856451"/>
              <a:gd name="connsiteX1063" fmla="*/ 10826691 w 11891222"/>
              <a:gd name="connsiteY1063" fmla="*/ 2905488 h 6856451"/>
              <a:gd name="connsiteX1064" fmla="*/ 10955840 w 11891222"/>
              <a:gd name="connsiteY1064" fmla="*/ 2949682 h 6856451"/>
              <a:gd name="connsiteX1065" fmla="*/ 11012007 w 11891222"/>
              <a:gd name="connsiteY1065" fmla="*/ 2993612 h 6856451"/>
              <a:gd name="connsiteX1066" fmla="*/ 11068438 w 11891222"/>
              <a:gd name="connsiteY1066" fmla="*/ 3044232 h 6856451"/>
              <a:gd name="connsiteX1067" fmla="*/ 11137018 w 11891222"/>
              <a:gd name="connsiteY1067" fmla="*/ 3076189 h 6856451"/>
              <a:gd name="connsiteX1068" fmla="*/ 11161051 w 11891222"/>
              <a:gd name="connsiteY1068" fmla="*/ 3089747 h 6856451"/>
              <a:gd name="connsiteX1069" fmla="*/ 11193361 w 11891222"/>
              <a:gd name="connsiteY1069" fmla="*/ 3124081 h 6856451"/>
              <a:gd name="connsiteX1070" fmla="*/ 11262206 w 11891222"/>
              <a:gd name="connsiteY1070" fmla="*/ 3152604 h 6856451"/>
              <a:gd name="connsiteX1071" fmla="*/ 11319780 w 11891222"/>
              <a:gd name="connsiteY1071" fmla="*/ 3180952 h 6856451"/>
              <a:gd name="connsiteX1072" fmla="*/ 11394875 w 11891222"/>
              <a:gd name="connsiteY1072" fmla="*/ 3239143 h 6856451"/>
              <a:gd name="connsiteX1073" fmla="*/ 11398133 w 11891222"/>
              <a:gd name="connsiteY1073" fmla="*/ 3194861 h 6856451"/>
              <a:gd name="connsiteX1074" fmla="*/ 11328584 w 11891222"/>
              <a:gd name="connsiteY1074" fmla="*/ 3132621 h 6856451"/>
              <a:gd name="connsiteX1075" fmla="*/ 11307368 w 11891222"/>
              <a:gd name="connsiteY1075" fmla="*/ 3100047 h 6856451"/>
              <a:gd name="connsiteX1076" fmla="*/ 11204277 w 11891222"/>
              <a:gd name="connsiteY1076" fmla="*/ 3056469 h 6856451"/>
              <a:gd name="connsiteX1077" fmla="*/ 11191248 w 11891222"/>
              <a:gd name="connsiteY1077" fmla="*/ 3046698 h 6856451"/>
              <a:gd name="connsiteX1078" fmla="*/ 11130591 w 11891222"/>
              <a:gd name="connsiteY1078" fmla="*/ 2982430 h 6856451"/>
              <a:gd name="connsiteX1079" fmla="*/ 11068350 w 11891222"/>
              <a:gd name="connsiteY1079" fmla="*/ 2917021 h 6856451"/>
              <a:gd name="connsiteX1080" fmla="*/ 11017289 w 11891222"/>
              <a:gd name="connsiteY1080" fmla="*/ 2875996 h 6856451"/>
              <a:gd name="connsiteX1081" fmla="*/ 11016574 w 11891222"/>
              <a:gd name="connsiteY1081" fmla="*/ 2841639 h 6856451"/>
              <a:gd name="connsiteX1082" fmla="*/ 10977144 w 11891222"/>
              <a:gd name="connsiteY1082" fmla="*/ 2766379 h 6856451"/>
              <a:gd name="connsiteX1083" fmla="*/ 11001002 w 11891222"/>
              <a:gd name="connsiteY1083" fmla="*/ 2782940 h 6856451"/>
              <a:gd name="connsiteX1084" fmla="*/ 11026268 w 11891222"/>
              <a:gd name="connsiteY1084" fmla="*/ 2803717 h 6856451"/>
              <a:gd name="connsiteX1085" fmla="*/ 11026357 w 11891222"/>
              <a:gd name="connsiteY1085" fmla="*/ 2803717 h 6856451"/>
              <a:gd name="connsiteX1086" fmla="*/ 11026533 w 11891222"/>
              <a:gd name="connsiteY1086" fmla="*/ 2803453 h 6856451"/>
              <a:gd name="connsiteX1087" fmla="*/ 11026621 w 11891222"/>
              <a:gd name="connsiteY1087" fmla="*/ 2803453 h 6856451"/>
              <a:gd name="connsiteX1088" fmla="*/ 11026531 w 11891222"/>
              <a:gd name="connsiteY1088" fmla="*/ 2803796 h 6856451"/>
              <a:gd name="connsiteX1089" fmla="*/ 11026385 w 11891222"/>
              <a:gd name="connsiteY1089" fmla="*/ 2803730 h 6856451"/>
              <a:gd name="connsiteX1090" fmla="*/ 11017564 w 11891222"/>
              <a:gd name="connsiteY1090" fmla="*/ 2805599 h 6856451"/>
              <a:gd name="connsiteX1091" fmla="*/ 11009806 w 11891222"/>
              <a:gd name="connsiteY1091" fmla="*/ 2805303 h 6856451"/>
              <a:gd name="connsiteX1092" fmla="*/ 10946156 w 11891222"/>
              <a:gd name="connsiteY1092" fmla="*/ 2768239 h 6856451"/>
              <a:gd name="connsiteX1093" fmla="*/ 10977144 w 11891222"/>
              <a:gd name="connsiteY1093" fmla="*/ 2766379 h 6856451"/>
              <a:gd name="connsiteX1094" fmla="*/ 11857703 w 11891222"/>
              <a:gd name="connsiteY1094" fmla="*/ 2723826 h 6856451"/>
              <a:gd name="connsiteX1095" fmla="*/ 11891222 w 11891222"/>
              <a:gd name="connsiteY1095" fmla="*/ 2738484 h 6856451"/>
              <a:gd name="connsiteX1096" fmla="*/ 11891222 w 11891222"/>
              <a:gd name="connsiteY1096" fmla="*/ 2747111 h 6856451"/>
              <a:gd name="connsiteX1097" fmla="*/ 11883475 w 11891222"/>
              <a:gd name="connsiteY1097" fmla="*/ 2792889 h 6856451"/>
              <a:gd name="connsiteX1098" fmla="*/ 11859001 w 11891222"/>
              <a:gd name="connsiteY1098" fmla="*/ 2840429 h 6856451"/>
              <a:gd name="connsiteX1099" fmla="*/ 11808380 w 11891222"/>
              <a:gd name="connsiteY1099" fmla="*/ 2821854 h 6856451"/>
              <a:gd name="connsiteX1100" fmla="*/ 11829862 w 11891222"/>
              <a:gd name="connsiteY1100" fmla="*/ 2742182 h 6856451"/>
              <a:gd name="connsiteX1101" fmla="*/ 11857703 w 11891222"/>
              <a:gd name="connsiteY1101" fmla="*/ 2723826 h 6856451"/>
              <a:gd name="connsiteX1102" fmla="*/ 9731173 w 11891222"/>
              <a:gd name="connsiteY1102" fmla="*/ 1860237 h 6856451"/>
              <a:gd name="connsiteX1103" fmla="*/ 9788748 w 11891222"/>
              <a:gd name="connsiteY1103" fmla="*/ 1860237 h 6856451"/>
              <a:gd name="connsiteX1104" fmla="*/ 9796847 w 11891222"/>
              <a:gd name="connsiteY1104" fmla="*/ 1886120 h 6856451"/>
              <a:gd name="connsiteX1105" fmla="*/ 9830741 w 11891222"/>
              <a:gd name="connsiteY1105" fmla="*/ 1896684 h 6856451"/>
              <a:gd name="connsiteX1106" fmla="*/ 9870533 w 11891222"/>
              <a:gd name="connsiteY1106" fmla="*/ 1898885 h 6856451"/>
              <a:gd name="connsiteX1107" fmla="*/ 9906188 w 11891222"/>
              <a:gd name="connsiteY1107" fmla="*/ 1919661 h 6856451"/>
              <a:gd name="connsiteX1108" fmla="*/ 9930398 w 11891222"/>
              <a:gd name="connsiteY1108" fmla="*/ 1935508 h 6856451"/>
              <a:gd name="connsiteX1109" fmla="*/ 10015792 w 11891222"/>
              <a:gd name="connsiteY1109" fmla="*/ 2026361 h 6856451"/>
              <a:gd name="connsiteX1110" fmla="*/ 10025213 w 11891222"/>
              <a:gd name="connsiteY1110" fmla="*/ 2063512 h 6856451"/>
              <a:gd name="connsiteX1111" fmla="*/ 9983220 w 11891222"/>
              <a:gd name="connsiteY1111" fmla="*/ 2069939 h 6856451"/>
              <a:gd name="connsiteX1112" fmla="*/ 9916840 w 11891222"/>
              <a:gd name="connsiteY1112" fmla="*/ 2032523 h 6856451"/>
              <a:gd name="connsiteX1113" fmla="*/ 9844563 w 11891222"/>
              <a:gd name="connsiteY1113" fmla="*/ 1978029 h 6856451"/>
              <a:gd name="connsiteX1114" fmla="*/ 9841394 w 11891222"/>
              <a:gd name="connsiteY1114" fmla="*/ 1975212 h 6856451"/>
              <a:gd name="connsiteX1115" fmla="*/ 9746403 w 11891222"/>
              <a:gd name="connsiteY1115" fmla="*/ 1903463 h 6856451"/>
              <a:gd name="connsiteX1116" fmla="*/ 9731084 w 11891222"/>
              <a:gd name="connsiteY1116" fmla="*/ 1860413 h 6856451"/>
              <a:gd name="connsiteX1117" fmla="*/ 8570242 w 11891222"/>
              <a:gd name="connsiteY1117" fmla="*/ 1379649 h 6856451"/>
              <a:gd name="connsiteX1118" fmla="*/ 8543655 w 11891222"/>
              <a:gd name="connsiteY1118" fmla="*/ 1407116 h 6856451"/>
              <a:gd name="connsiteX1119" fmla="*/ 8556949 w 11891222"/>
              <a:gd name="connsiteY1119" fmla="*/ 1412047 h 6856451"/>
              <a:gd name="connsiteX1120" fmla="*/ 8570242 w 11891222"/>
              <a:gd name="connsiteY1120" fmla="*/ 1379649 h 6856451"/>
              <a:gd name="connsiteX1121" fmla="*/ 8429825 w 11891222"/>
              <a:gd name="connsiteY1121" fmla="*/ 1296719 h 6856451"/>
              <a:gd name="connsiteX1122" fmla="*/ 8429825 w 11891222"/>
              <a:gd name="connsiteY1122" fmla="*/ 1330349 h 6856451"/>
              <a:gd name="connsiteX1123" fmla="*/ 8512931 w 11891222"/>
              <a:gd name="connsiteY1123" fmla="*/ 1384051 h 6856451"/>
              <a:gd name="connsiteX1124" fmla="*/ 8517949 w 11891222"/>
              <a:gd name="connsiteY1124" fmla="*/ 1352622 h 6856451"/>
              <a:gd name="connsiteX1125" fmla="*/ 8429825 w 11891222"/>
              <a:gd name="connsiteY1125" fmla="*/ 1296719 h 6856451"/>
              <a:gd name="connsiteX1126" fmla="*/ 8365294 w 11891222"/>
              <a:gd name="connsiteY1126" fmla="*/ 1243369 h 6856451"/>
              <a:gd name="connsiteX1127" fmla="*/ 8365296 w 11891222"/>
              <a:gd name="connsiteY1127" fmla="*/ 1243401 h 6856451"/>
              <a:gd name="connsiteX1128" fmla="*/ 8314497 w 11891222"/>
              <a:gd name="connsiteY1128" fmla="*/ 1262033 h 6856451"/>
              <a:gd name="connsiteX1129" fmla="*/ 8300412 w 11891222"/>
              <a:gd name="connsiteY1129" fmla="*/ 1300857 h 6856451"/>
              <a:gd name="connsiteX1130" fmla="*/ 8369608 w 11891222"/>
              <a:gd name="connsiteY1130" fmla="*/ 1296279 h 6856451"/>
              <a:gd name="connsiteX1131" fmla="*/ 8365296 w 11891222"/>
              <a:gd name="connsiteY1131" fmla="*/ 1243401 h 6856451"/>
              <a:gd name="connsiteX1132" fmla="*/ 8365382 w 11891222"/>
              <a:gd name="connsiteY1132" fmla="*/ 1243369 h 6856451"/>
              <a:gd name="connsiteX1133" fmla="*/ 8279998 w 11891222"/>
              <a:gd name="connsiteY1133" fmla="*/ 1179159 h 6856451"/>
              <a:gd name="connsiteX1134" fmla="*/ 8262380 w 11891222"/>
              <a:gd name="connsiteY1134" fmla="*/ 1184473 h 6856451"/>
              <a:gd name="connsiteX1135" fmla="*/ 8248254 w 11891222"/>
              <a:gd name="connsiteY1135" fmla="*/ 1230532 h 6856451"/>
              <a:gd name="connsiteX1136" fmla="*/ 8246622 w 11891222"/>
              <a:gd name="connsiteY1136" fmla="*/ 1230604 h 6856451"/>
              <a:gd name="connsiteX1137" fmla="*/ 8246608 w 11891222"/>
              <a:gd name="connsiteY1137" fmla="*/ 1231717 h 6856451"/>
              <a:gd name="connsiteX1138" fmla="*/ 8192920 w 11891222"/>
              <a:gd name="connsiteY1138" fmla="*/ 1230252 h 6856451"/>
              <a:gd name="connsiteX1139" fmla="*/ 8170735 w 11891222"/>
              <a:gd name="connsiteY1139" fmla="*/ 1255342 h 6856451"/>
              <a:gd name="connsiteX1140" fmla="*/ 8192039 w 11891222"/>
              <a:gd name="connsiteY1140" fmla="*/ 1281841 h 6856451"/>
              <a:gd name="connsiteX1141" fmla="*/ 8246277 w 11891222"/>
              <a:gd name="connsiteY1141" fmla="*/ 1258343 h 6856451"/>
              <a:gd name="connsiteX1142" fmla="*/ 8246608 w 11891222"/>
              <a:gd name="connsiteY1142" fmla="*/ 1231717 h 6856451"/>
              <a:gd name="connsiteX1143" fmla="*/ 8247766 w 11891222"/>
              <a:gd name="connsiteY1143" fmla="*/ 1231749 h 6856451"/>
              <a:gd name="connsiteX1144" fmla="*/ 8247854 w 11891222"/>
              <a:gd name="connsiteY1144" fmla="*/ 1231838 h 6856451"/>
              <a:gd name="connsiteX1145" fmla="*/ 8248254 w 11891222"/>
              <a:gd name="connsiteY1145" fmla="*/ 1230532 h 6856451"/>
              <a:gd name="connsiteX1146" fmla="*/ 8292664 w 11891222"/>
              <a:gd name="connsiteY1146" fmla="*/ 1228579 h 6856451"/>
              <a:gd name="connsiteX1147" fmla="*/ 8295834 w 11891222"/>
              <a:gd name="connsiteY1147" fmla="*/ 1192926 h 6856451"/>
              <a:gd name="connsiteX1148" fmla="*/ 8279998 w 11891222"/>
              <a:gd name="connsiteY1148" fmla="*/ 1179159 h 6856451"/>
              <a:gd name="connsiteX1149" fmla="*/ 12710 w 11891222"/>
              <a:gd name="connsiteY1149" fmla="*/ 837346 h 6856451"/>
              <a:gd name="connsiteX1150" fmla="*/ 10246 w 11891222"/>
              <a:gd name="connsiteY1150" fmla="*/ 889639 h 6856451"/>
              <a:gd name="connsiteX1151" fmla="*/ 12710 w 11891222"/>
              <a:gd name="connsiteY1151" fmla="*/ 837346 h 6856451"/>
              <a:gd name="connsiteX1152" fmla="*/ 4304374 w 11891222"/>
              <a:gd name="connsiteY1152" fmla="*/ 390 h 6856451"/>
              <a:gd name="connsiteX1153" fmla="*/ 4403150 w 11891222"/>
              <a:gd name="connsiteY1153" fmla="*/ 6464 h 6856451"/>
              <a:gd name="connsiteX1154" fmla="*/ 4429121 w 11891222"/>
              <a:gd name="connsiteY1154" fmla="*/ 16412 h 6856451"/>
              <a:gd name="connsiteX1155" fmla="*/ 4474635 w 11891222"/>
              <a:gd name="connsiteY1155" fmla="*/ 34988 h 6856451"/>
              <a:gd name="connsiteX1156" fmla="*/ 4689707 w 11891222"/>
              <a:gd name="connsiteY1156" fmla="*/ 44232 h 6856451"/>
              <a:gd name="connsiteX1157" fmla="*/ 4925908 w 11891222"/>
              <a:gd name="connsiteY1157" fmla="*/ 57525 h 6856451"/>
              <a:gd name="connsiteX1158" fmla="*/ 4965964 w 11891222"/>
              <a:gd name="connsiteY1158" fmla="*/ 48986 h 6856451"/>
              <a:gd name="connsiteX1159" fmla="*/ 5025652 w 11891222"/>
              <a:gd name="connsiteY1159" fmla="*/ 32963 h 6856451"/>
              <a:gd name="connsiteX1160" fmla="*/ 5128918 w 11891222"/>
              <a:gd name="connsiteY1160" fmla="*/ 36837 h 6856451"/>
              <a:gd name="connsiteX1161" fmla="*/ 5168622 w 11891222"/>
              <a:gd name="connsiteY1161" fmla="*/ 48546 h 6856451"/>
              <a:gd name="connsiteX1162" fmla="*/ 5240371 w 11891222"/>
              <a:gd name="connsiteY1162" fmla="*/ 70290 h 6856451"/>
              <a:gd name="connsiteX1163" fmla="*/ 5300588 w 11891222"/>
              <a:gd name="connsiteY1163" fmla="*/ 70995 h 6856451"/>
              <a:gd name="connsiteX1164" fmla="*/ 5422167 w 11891222"/>
              <a:gd name="connsiteY1164" fmla="*/ 100399 h 6856451"/>
              <a:gd name="connsiteX1165" fmla="*/ 5451306 w 11891222"/>
              <a:gd name="connsiteY1165" fmla="*/ 104096 h 6856451"/>
              <a:gd name="connsiteX1166" fmla="*/ 5636269 w 11891222"/>
              <a:gd name="connsiteY1166" fmla="*/ 113076 h 6856451"/>
              <a:gd name="connsiteX1167" fmla="*/ 5675180 w 11891222"/>
              <a:gd name="connsiteY1167" fmla="*/ 125401 h 6856451"/>
              <a:gd name="connsiteX1168" fmla="*/ 5730378 w 11891222"/>
              <a:gd name="connsiteY1168" fmla="*/ 144505 h 6856451"/>
              <a:gd name="connsiteX1169" fmla="*/ 5868067 w 11891222"/>
              <a:gd name="connsiteY1169" fmla="*/ 149347 h 6856451"/>
              <a:gd name="connsiteX1170" fmla="*/ 5944483 w 11891222"/>
              <a:gd name="connsiteY1170" fmla="*/ 170475 h 6856451"/>
              <a:gd name="connsiteX1171" fmla="*/ 5989292 w 11891222"/>
              <a:gd name="connsiteY1171" fmla="*/ 181128 h 6856451"/>
              <a:gd name="connsiteX1172" fmla="*/ 6118265 w 11891222"/>
              <a:gd name="connsiteY1172" fmla="*/ 188523 h 6856451"/>
              <a:gd name="connsiteX1173" fmla="*/ 6154800 w 11891222"/>
              <a:gd name="connsiteY1173" fmla="*/ 197679 h 6856451"/>
              <a:gd name="connsiteX1174" fmla="*/ 6226989 w 11891222"/>
              <a:gd name="connsiteY1174" fmla="*/ 218631 h 6856451"/>
              <a:gd name="connsiteX1175" fmla="*/ 6325854 w 11891222"/>
              <a:gd name="connsiteY1175" fmla="*/ 222241 h 6856451"/>
              <a:gd name="connsiteX1176" fmla="*/ 6370047 w 11891222"/>
              <a:gd name="connsiteY1176" fmla="*/ 233597 h 6856451"/>
              <a:gd name="connsiteX1177" fmla="*/ 6442501 w 11891222"/>
              <a:gd name="connsiteY1177" fmla="*/ 252261 h 6856451"/>
              <a:gd name="connsiteX1178" fmla="*/ 6485903 w 11891222"/>
              <a:gd name="connsiteY1178" fmla="*/ 261769 h 6856451"/>
              <a:gd name="connsiteX1179" fmla="*/ 6548936 w 11891222"/>
              <a:gd name="connsiteY1179" fmla="*/ 283602 h 6856451"/>
              <a:gd name="connsiteX1180" fmla="*/ 6651234 w 11891222"/>
              <a:gd name="connsiteY1180" fmla="*/ 291701 h 6856451"/>
              <a:gd name="connsiteX1181" fmla="*/ 6765417 w 11891222"/>
              <a:gd name="connsiteY1181" fmla="*/ 323306 h 6856451"/>
              <a:gd name="connsiteX1182" fmla="*/ 6777214 w 11891222"/>
              <a:gd name="connsiteY1182" fmla="*/ 327884 h 6856451"/>
              <a:gd name="connsiteX1183" fmla="*/ 6924410 w 11891222"/>
              <a:gd name="connsiteY1183" fmla="*/ 370669 h 6856451"/>
              <a:gd name="connsiteX1184" fmla="*/ 6972830 w 11891222"/>
              <a:gd name="connsiteY1184" fmla="*/ 384227 h 6856451"/>
              <a:gd name="connsiteX1185" fmla="*/ 7019577 w 11891222"/>
              <a:gd name="connsiteY1185" fmla="*/ 400513 h 6856451"/>
              <a:gd name="connsiteX1186" fmla="*/ 7088245 w 11891222"/>
              <a:gd name="connsiteY1186" fmla="*/ 404563 h 6856451"/>
              <a:gd name="connsiteX1187" fmla="*/ 7127333 w 11891222"/>
              <a:gd name="connsiteY1187" fmla="*/ 418032 h 6856451"/>
              <a:gd name="connsiteX1188" fmla="*/ 7165541 w 11891222"/>
              <a:gd name="connsiteY1188" fmla="*/ 432470 h 6856451"/>
              <a:gd name="connsiteX1189" fmla="*/ 7262644 w 11891222"/>
              <a:gd name="connsiteY1189" fmla="*/ 463283 h 6856451"/>
              <a:gd name="connsiteX1190" fmla="*/ 7282980 w 11891222"/>
              <a:gd name="connsiteY1190" fmla="*/ 467069 h 6856451"/>
              <a:gd name="connsiteX1191" fmla="*/ 7460197 w 11891222"/>
              <a:gd name="connsiteY1191" fmla="*/ 501491 h 6856451"/>
              <a:gd name="connsiteX1192" fmla="*/ 7467679 w 11891222"/>
              <a:gd name="connsiteY1192" fmla="*/ 505364 h 6856451"/>
              <a:gd name="connsiteX1193" fmla="*/ 7551578 w 11891222"/>
              <a:gd name="connsiteY1193" fmla="*/ 532215 h 6856451"/>
              <a:gd name="connsiteX1194" fmla="*/ 7586440 w 11891222"/>
              <a:gd name="connsiteY1194" fmla="*/ 543572 h 6856451"/>
              <a:gd name="connsiteX1195" fmla="*/ 7646129 w 11891222"/>
              <a:gd name="connsiteY1195" fmla="*/ 563116 h 6856451"/>
              <a:gd name="connsiteX1196" fmla="*/ 7678174 w 11891222"/>
              <a:gd name="connsiteY1196" fmla="*/ 568662 h 6856451"/>
              <a:gd name="connsiteX1197" fmla="*/ 7734164 w 11891222"/>
              <a:gd name="connsiteY1197" fmla="*/ 594985 h 6856451"/>
              <a:gd name="connsiteX1198" fmla="*/ 7825106 w 11891222"/>
              <a:gd name="connsiteY1198" fmla="*/ 625885 h 6856451"/>
              <a:gd name="connsiteX1199" fmla="*/ 7831708 w 11891222"/>
              <a:gd name="connsiteY1199" fmla="*/ 630991 h 6856451"/>
              <a:gd name="connsiteX1200" fmla="*/ 7889900 w 11891222"/>
              <a:gd name="connsiteY1200" fmla="*/ 653881 h 6856451"/>
              <a:gd name="connsiteX1201" fmla="*/ 7926347 w 11891222"/>
              <a:gd name="connsiteY1201" fmla="*/ 663389 h 6856451"/>
              <a:gd name="connsiteX1202" fmla="*/ 7993959 w 11891222"/>
              <a:gd name="connsiteY1202" fmla="*/ 683813 h 6856451"/>
              <a:gd name="connsiteX1203" fmla="*/ 8046428 w 11891222"/>
              <a:gd name="connsiteY1203" fmla="*/ 697018 h 6856451"/>
              <a:gd name="connsiteX1204" fmla="*/ 8097401 w 11891222"/>
              <a:gd name="connsiteY1204" fmla="*/ 715594 h 6856451"/>
              <a:gd name="connsiteX1205" fmla="*/ 8116945 w 11891222"/>
              <a:gd name="connsiteY1205" fmla="*/ 721316 h 6856451"/>
              <a:gd name="connsiteX1206" fmla="*/ 8179098 w 11891222"/>
              <a:gd name="connsiteY1206" fmla="*/ 742709 h 6856451"/>
              <a:gd name="connsiteX1207" fmla="*/ 8201988 w 11891222"/>
              <a:gd name="connsiteY1207" fmla="*/ 783822 h 6856451"/>
              <a:gd name="connsiteX1208" fmla="*/ 8274441 w 11891222"/>
              <a:gd name="connsiteY1208" fmla="*/ 786639 h 6856451"/>
              <a:gd name="connsiteX1209" fmla="*/ 8299003 w 11891222"/>
              <a:gd name="connsiteY1209" fmla="*/ 792097 h 6856451"/>
              <a:gd name="connsiteX1210" fmla="*/ 8348391 w 11891222"/>
              <a:gd name="connsiteY1210" fmla="*/ 813842 h 6856451"/>
              <a:gd name="connsiteX1211" fmla="*/ 8365294 w 11891222"/>
              <a:gd name="connsiteY1211" fmla="*/ 826343 h 6856451"/>
              <a:gd name="connsiteX1212" fmla="*/ 8475867 w 11891222"/>
              <a:gd name="connsiteY1212" fmla="*/ 885327 h 6856451"/>
              <a:gd name="connsiteX1213" fmla="*/ 8532827 w 11891222"/>
              <a:gd name="connsiteY1213" fmla="*/ 909361 h 6856451"/>
              <a:gd name="connsiteX1214" fmla="*/ 8566720 w 11891222"/>
              <a:gd name="connsiteY1214" fmla="*/ 925207 h 6856451"/>
              <a:gd name="connsiteX1215" fmla="*/ 8592075 w 11891222"/>
              <a:gd name="connsiteY1215" fmla="*/ 938941 h 6856451"/>
              <a:gd name="connsiteX1216" fmla="*/ 8675269 w 11891222"/>
              <a:gd name="connsiteY1216" fmla="*/ 978292 h 6856451"/>
              <a:gd name="connsiteX1217" fmla="*/ 8782760 w 11891222"/>
              <a:gd name="connsiteY1217" fmla="*/ 1045200 h 6856451"/>
              <a:gd name="connsiteX1218" fmla="*/ 8828979 w 11891222"/>
              <a:gd name="connsiteY1218" fmla="*/ 1099959 h 6856451"/>
              <a:gd name="connsiteX1219" fmla="*/ 8959801 w 11891222"/>
              <a:gd name="connsiteY1219" fmla="*/ 1136406 h 6856451"/>
              <a:gd name="connsiteX1220" fmla="*/ 9054351 w 11891222"/>
              <a:gd name="connsiteY1220" fmla="*/ 1190813 h 6856451"/>
              <a:gd name="connsiteX1221" fmla="*/ 9110166 w 11891222"/>
              <a:gd name="connsiteY1221" fmla="*/ 1227083 h 6856451"/>
              <a:gd name="connsiteX1222" fmla="*/ 9195737 w 11891222"/>
              <a:gd name="connsiteY1222" fmla="*/ 1293726 h 6856451"/>
              <a:gd name="connsiteX1223" fmla="*/ 9215457 w 11891222"/>
              <a:gd name="connsiteY1223" fmla="*/ 1299977 h 6856451"/>
              <a:gd name="connsiteX1224" fmla="*/ 9286238 w 11891222"/>
              <a:gd name="connsiteY1224" fmla="*/ 1337216 h 6856451"/>
              <a:gd name="connsiteX1225" fmla="*/ 9379996 w 11891222"/>
              <a:gd name="connsiteY1225" fmla="*/ 1431414 h 6856451"/>
              <a:gd name="connsiteX1226" fmla="*/ 9438717 w 11891222"/>
              <a:gd name="connsiteY1226" fmla="*/ 1582836 h 6856451"/>
              <a:gd name="connsiteX1227" fmla="*/ 9443822 w 11891222"/>
              <a:gd name="connsiteY1227" fmla="*/ 1607134 h 6856451"/>
              <a:gd name="connsiteX1228" fmla="*/ 9458876 w 11891222"/>
              <a:gd name="connsiteY1228" fmla="*/ 1672281 h 6856451"/>
              <a:gd name="connsiteX1229" fmla="*/ 9463015 w 11891222"/>
              <a:gd name="connsiteY1229" fmla="*/ 1710400 h 6856451"/>
              <a:gd name="connsiteX1230" fmla="*/ 9459140 w 11891222"/>
              <a:gd name="connsiteY1230" fmla="*/ 1753274 h 6856451"/>
              <a:gd name="connsiteX1231" fmla="*/ 9471025 w 11891222"/>
              <a:gd name="connsiteY1231" fmla="*/ 1832771 h 6856451"/>
              <a:gd name="connsiteX1232" fmla="*/ 9515572 w 11891222"/>
              <a:gd name="connsiteY1232" fmla="*/ 1873180 h 6856451"/>
              <a:gd name="connsiteX1233" fmla="*/ 9581775 w 11891222"/>
              <a:gd name="connsiteY1233" fmla="*/ 1903816 h 6856451"/>
              <a:gd name="connsiteX1234" fmla="*/ 9672716 w 11891222"/>
              <a:gd name="connsiteY1234" fmla="*/ 1944840 h 6856451"/>
              <a:gd name="connsiteX1235" fmla="*/ 9758110 w 11891222"/>
              <a:gd name="connsiteY1235" fmla="*/ 1989298 h 6856451"/>
              <a:gd name="connsiteX1236" fmla="*/ 9817711 w 11891222"/>
              <a:gd name="connsiteY1236" fmla="*/ 2036133 h 6856451"/>
              <a:gd name="connsiteX1237" fmla="*/ 9891397 w 11891222"/>
              <a:gd name="connsiteY1237" fmla="*/ 2116069 h 6856451"/>
              <a:gd name="connsiteX1238" fmla="*/ 9935238 w 11891222"/>
              <a:gd name="connsiteY1238" fmla="*/ 2149083 h 6856451"/>
              <a:gd name="connsiteX1239" fmla="*/ 9953022 w 11891222"/>
              <a:gd name="connsiteY1239" fmla="*/ 2167571 h 6856451"/>
              <a:gd name="connsiteX1240" fmla="*/ 10076272 w 11891222"/>
              <a:gd name="connsiteY1240" fmla="*/ 2233334 h 6856451"/>
              <a:gd name="connsiteX1241" fmla="*/ 10162636 w 11891222"/>
              <a:gd name="connsiteY1241" fmla="*/ 2294254 h 6856451"/>
              <a:gd name="connsiteX1242" fmla="*/ 10305342 w 11891222"/>
              <a:gd name="connsiteY1242" fmla="*/ 2422611 h 6856451"/>
              <a:gd name="connsiteX1243" fmla="*/ 10316699 w 11891222"/>
              <a:gd name="connsiteY1243" fmla="*/ 2427453 h 6856451"/>
              <a:gd name="connsiteX1244" fmla="*/ 10384574 w 11891222"/>
              <a:gd name="connsiteY1244" fmla="*/ 2481068 h 6856451"/>
              <a:gd name="connsiteX1245" fmla="*/ 10405174 w 11891222"/>
              <a:gd name="connsiteY1245" fmla="*/ 2500876 h 6856451"/>
              <a:gd name="connsiteX1246" fmla="*/ 10455620 w 11891222"/>
              <a:gd name="connsiteY1246" fmla="*/ 2535826 h 6856451"/>
              <a:gd name="connsiteX1247" fmla="*/ 10486080 w 11891222"/>
              <a:gd name="connsiteY1247" fmla="*/ 2558099 h 6856451"/>
              <a:gd name="connsiteX1248" fmla="*/ 10521118 w 11891222"/>
              <a:gd name="connsiteY1248" fmla="*/ 2579668 h 6856451"/>
              <a:gd name="connsiteX1249" fmla="*/ 10572003 w 11891222"/>
              <a:gd name="connsiteY1249" fmla="*/ 2617875 h 6856451"/>
              <a:gd name="connsiteX1250" fmla="*/ 10661095 w 11891222"/>
              <a:gd name="connsiteY1250" fmla="*/ 2714538 h 6856451"/>
              <a:gd name="connsiteX1251" fmla="*/ 10696398 w 11891222"/>
              <a:gd name="connsiteY1251" fmla="*/ 2771409 h 6856451"/>
              <a:gd name="connsiteX1252" fmla="*/ 10708810 w 11891222"/>
              <a:gd name="connsiteY1252" fmla="*/ 2788224 h 6856451"/>
              <a:gd name="connsiteX1253" fmla="*/ 10731436 w 11891222"/>
              <a:gd name="connsiteY1253" fmla="*/ 2879342 h 6856451"/>
              <a:gd name="connsiteX1254" fmla="*/ 10744201 w 11891222"/>
              <a:gd name="connsiteY1254" fmla="*/ 2905048 h 6856451"/>
              <a:gd name="connsiteX1255" fmla="*/ 10802393 w 11891222"/>
              <a:gd name="connsiteY1255" fmla="*/ 2992468 h 6856451"/>
              <a:gd name="connsiteX1256" fmla="*/ 10853718 w 11891222"/>
              <a:gd name="connsiteY1256" fmla="*/ 3124170 h 6856451"/>
              <a:gd name="connsiteX1257" fmla="*/ 10864370 w 11891222"/>
              <a:gd name="connsiteY1257" fmla="*/ 3142392 h 6856451"/>
              <a:gd name="connsiteX1258" fmla="*/ 10898616 w 11891222"/>
              <a:gd name="connsiteY1258" fmla="*/ 3275150 h 6856451"/>
              <a:gd name="connsiteX1259" fmla="*/ 10903898 w 11891222"/>
              <a:gd name="connsiteY1259" fmla="*/ 3315822 h 6856451"/>
              <a:gd name="connsiteX1260" fmla="*/ 10972390 w 11891222"/>
              <a:gd name="connsiteY1260" fmla="*/ 3378415 h 6856451"/>
              <a:gd name="connsiteX1261" fmla="*/ 10993079 w 11891222"/>
              <a:gd name="connsiteY1261" fmla="*/ 3410460 h 6856451"/>
              <a:gd name="connsiteX1262" fmla="*/ 10943603 w 11891222"/>
              <a:gd name="connsiteY1262" fmla="*/ 3467859 h 6856451"/>
              <a:gd name="connsiteX1263" fmla="*/ 10968341 w 11891222"/>
              <a:gd name="connsiteY1263" fmla="*/ 3478335 h 6856451"/>
              <a:gd name="connsiteX1264" fmla="*/ 11065708 w 11891222"/>
              <a:gd name="connsiteY1264" fmla="*/ 3554222 h 6856451"/>
              <a:gd name="connsiteX1265" fmla="*/ 11090447 w 11891222"/>
              <a:gd name="connsiteY1265" fmla="*/ 3609244 h 6856451"/>
              <a:gd name="connsiteX1266" fmla="*/ 11155329 w 11891222"/>
              <a:gd name="connsiteY1266" fmla="*/ 3679761 h 6856451"/>
              <a:gd name="connsiteX1267" fmla="*/ 11080499 w 11891222"/>
              <a:gd name="connsiteY1267" fmla="*/ 3726685 h 6856451"/>
              <a:gd name="connsiteX1268" fmla="*/ 11092999 w 11891222"/>
              <a:gd name="connsiteY1268" fmla="*/ 3825285 h 6856451"/>
              <a:gd name="connsiteX1269" fmla="*/ 11095376 w 11891222"/>
              <a:gd name="connsiteY1269" fmla="*/ 3870271 h 6856451"/>
              <a:gd name="connsiteX1270" fmla="*/ 11033312 w 11891222"/>
              <a:gd name="connsiteY1270" fmla="*/ 3985950 h 6856451"/>
              <a:gd name="connsiteX1271" fmla="*/ 10992463 w 11891222"/>
              <a:gd name="connsiteY1271" fmla="*/ 3989208 h 6856451"/>
              <a:gd name="connsiteX1272" fmla="*/ 10841217 w 11891222"/>
              <a:gd name="connsiteY1272" fmla="*/ 3870359 h 6856451"/>
              <a:gd name="connsiteX1273" fmla="*/ 10819296 w 11891222"/>
              <a:gd name="connsiteY1273" fmla="*/ 3857770 h 6856451"/>
              <a:gd name="connsiteX1274" fmla="*/ 10778976 w 11891222"/>
              <a:gd name="connsiteY1274" fmla="*/ 3828366 h 6856451"/>
              <a:gd name="connsiteX1275" fmla="*/ 10709955 w 11891222"/>
              <a:gd name="connsiteY1275" fmla="*/ 3771847 h 6856451"/>
              <a:gd name="connsiteX1276" fmla="*/ 10648946 w 11891222"/>
              <a:gd name="connsiteY1276" fmla="*/ 3694463 h 6856451"/>
              <a:gd name="connsiteX1277" fmla="*/ 10632748 w 11891222"/>
              <a:gd name="connsiteY1277" fmla="*/ 3677472 h 6856451"/>
              <a:gd name="connsiteX1278" fmla="*/ 10577638 w 11891222"/>
              <a:gd name="connsiteY1278" fmla="*/ 3668845 h 6856451"/>
              <a:gd name="connsiteX1279" fmla="*/ 10524904 w 11891222"/>
              <a:gd name="connsiteY1279" fmla="*/ 3710926 h 6856451"/>
              <a:gd name="connsiteX1280" fmla="*/ 10550962 w 11891222"/>
              <a:gd name="connsiteY1280" fmla="*/ 3756176 h 6856451"/>
              <a:gd name="connsiteX1281" fmla="*/ 10669107 w 11891222"/>
              <a:gd name="connsiteY1281" fmla="*/ 3841395 h 6856451"/>
              <a:gd name="connsiteX1282" fmla="*/ 10679759 w 11891222"/>
              <a:gd name="connsiteY1282" fmla="*/ 3848262 h 6856451"/>
              <a:gd name="connsiteX1283" fmla="*/ 10800985 w 11891222"/>
              <a:gd name="connsiteY1283" fmla="*/ 3931896 h 6856451"/>
              <a:gd name="connsiteX1284" fmla="*/ 10845266 w 11891222"/>
              <a:gd name="connsiteY1284" fmla="*/ 3963149 h 6856451"/>
              <a:gd name="connsiteX1285" fmla="*/ 10865691 w 11891222"/>
              <a:gd name="connsiteY1285" fmla="*/ 3987271 h 6856451"/>
              <a:gd name="connsiteX1286" fmla="*/ 10879424 w 11891222"/>
              <a:gd name="connsiteY1286" fmla="*/ 4017995 h 6856451"/>
              <a:gd name="connsiteX1287" fmla="*/ 10910589 w 11891222"/>
              <a:gd name="connsiteY1287" fmla="*/ 4091505 h 6856451"/>
              <a:gd name="connsiteX1288" fmla="*/ 10903106 w 11891222"/>
              <a:gd name="connsiteY1288" fmla="*/ 4134907 h 6856451"/>
              <a:gd name="connsiteX1289" fmla="*/ 10857327 w 11891222"/>
              <a:gd name="connsiteY1289" fmla="*/ 4125663 h 6856451"/>
              <a:gd name="connsiteX1290" fmla="*/ 10804858 w 11891222"/>
              <a:gd name="connsiteY1290" fmla="*/ 4088600 h 6856451"/>
              <a:gd name="connsiteX1291" fmla="*/ 10745169 w 11891222"/>
              <a:gd name="connsiteY1291" fmla="*/ 4035691 h 6856451"/>
              <a:gd name="connsiteX1292" fmla="*/ 10725098 w 11891222"/>
              <a:gd name="connsiteY1292" fmla="*/ 4015178 h 6856451"/>
              <a:gd name="connsiteX1293" fmla="*/ 10608802 w 11891222"/>
              <a:gd name="connsiteY1293" fmla="*/ 3936122 h 6856451"/>
              <a:gd name="connsiteX1294" fmla="*/ 10565312 w 11891222"/>
              <a:gd name="connsiteY1294" fmla="*/ 3888407 h 6856451"/>
              <a:gd name="connsiteX1295" fmla="*/ 10490746 w 11891222"/>
              <a:gd name="connsiteY1295" fmla="*/ 3837786 h 6856451"/>
              <a:gd name="connsiteX1296" fmla="*/ 10371281 w 11891222"/>
              <a:gd name="connsiteY1296" fmla="*/ 3755648 h 6856451"/>
              <a:gd name="connsiteX1297" fmla="*/ 10310536 w 11891222"/>
              <a:gd name="connsiteY1297" fmla="*/ 3700626 h 6856451"/>
              <a:gd name="connsiteX1298" fmla="*/ 10199611 w 11891222"/>
              <a:gd name="connsiteY1298" fmla="*/ 3681874 h 6856451"/>
              <a:gd name="connsiteX1299" fmla="*/ 10157002 w 11891222"/>
              <a:gd name="connsiteY1299" fmla="*/ 3666028 h 6856451"/>
              <a:gd name="connsiteX1300" fmla="*/ 10122579 w 11891222"/>
              <a:gd name="connsiteY1300" fmla="*/ 3649301 h 6856451"/>
              <a:gd name="connsiteX1301" fmla="*/ 10098193 w 11891222"/>
              <a:gd name="connsiteY1301" fmla="*/ 3675624 h 6856451"/>
              <a:gd name="connsiteX1302" fmla="*/ 10104444 w 11891222"/>
              <a:gd name="connsiteY1302" fmla="*/ 3690149 h 6856451"/>
              <a:gd name="connsiteX1303" fmla="*/ 10038681 w 11891222"/>
              <a:gd name="connsiteY1303" fmla="*/ 3652470 h 6856451"/>
              <a:gd name="connsiteX1304" fmla="*/ 9984187 w 11891222"/>
              <a:gd name="connsiteY1304" fmla="*/ 3593398 h 6856451"/>
              <a:gd name="connsiteX1305" fmla="*/ 9853893 w 11891222"/>
              <a:gd name="connsiteY1305" fmla="*/ 3558360 h 6856451"/>
              <a:gd name="connsiteX1306" fmla="*/ 9846499 w 11891222"/>
              <a:gd name="connsiteY1306" fmla="*/ 3554574 h 6856451"/>
              <a:gd name="connsiteX1307" fmla="*/ 9730292 w 11891222"/>
              <a:gd name="connsiteY1307" fmla="*/ 3503073 h 6856451"/>
              <a:gd name="connsiteX1308" fmla="*/ 9715677 w 11891222"/>
              <a:gd name="connsiteY1308" fmla="*/ 3504394 h 6856451"/>
              <a:gd name="connsiteX1309" fmla="*/ 9676414 w 11891222"/>
              <a:gd name="connsiteY1309" fmla="*/ 3551669 h 6856451"/>
              <a:gd name="connsiteX1310" fmla="*/ 9671748 w 11891222"/>
              <a:gd name="connsiteY1310" fmla="*/ 3601585 h 6856451"/>
              <a:gd name="connsiteX1311" fmla="*/ 9692612 w 11891222"/>
              <a:gd name="connsiteY1311" fmla="*/ 3615055 h 6856451"/>
              <a:gd name="connsiteX1312" fmla="*/ 9692964 w 11891222"/>
              <a:gd name="connsiteY1312" fmla="*/ 3627732 h 6856451"/>
              <a:gd name="connsiteX1313" fmla="*/ 9657221 w 11891222"/>
              <a:gd name="connsiteY1313" fmla="*/ 3640850 h 6856451"/>
              <a:gd name="connsiteX1314" fmla="*/ 9671836 w 11891222"/>
              <a:gd name="connsiteY1314" fmla="*/ 3661538 h 6856451"/>
              <a:gd name="connsiteX1315" fmla="*/ 9688298 w 11891222"/>
              <a:gd name="connsiteY1315" fmla="*/ 3674743 h 6856451"/>
              <a:gd name="connsiteX1316" fmla="*/ 9748074 w 11891222"/>
              <a:gd name="connsiteY1316" fmla="*/ 3676416 h 6856451"/>
              <a:gd name="connsiteX1317" fmla="*/ 9767970 w 11891222"/>
              <a:gd name="connsiteY1317" fmla="*/ 3699657 h 6856451"/>
              <a:gd name="connsiteX1318" fmla="*/ 9714621 w 11891222"/>
              <a:gd name="connsiteY1318" fmla="*/ 3686276 h 6856451"/>
              <a:gd name="connsiteX1319" fmla="*/ 9762953 w 11891222"/>
              <a:gd name="connsiteY1319" fmla="*/ 3791391 h 6856451"/>
              <a:gd name="connsiteX1320" fmla="*/ 9784242 w 11891222"/>
              <a:gd name="connsiteY1320" fmla="*/ 3828950 h 6856451"/>
              <a:gd name="connsiteX1321" fmla="*/ 9783641 w 11891222"/>
              <a:gd name="connsiteY1321" fmla="*/ 3828718 h 6856451"/>
              <a:gd name="connsiteX1322" fmla="*/ 9784182 w 11891222"/>
              <a:gd name="connsiteY1322" fmla="*/ 3829432 h 6856451"/>
              <a:gd name="connsiteX1323" fmla="*/ 9726065 w 11891222"/>
              <a:gd name="connsiteY1323" fmla="*/ 3806797 h 6856451"/>
              <a:gd name="connsiteX1324" fmla="*/ 9713388 w 11891222"/>
              <a:gd name="connsiteY1324" fmla="*/ 3790511 h 6856451"/>
              <a:gd name="connsiteX1325" fmla="*/ 9651939 w 11891222"/>
              <a:gd name="connsiteY1325" fmla="*/ 3753447 h 6856451"/>
              <a:gd name="connsiteX1326" fmla="*/ 9627025 w 11891222"/>
              <a:gd name="connsiteY1326" fmla="*/ 3792623 h 6856451"/>
              <a:gd name="connsiteX1327" fmla="*/ 9654228 w 11891222"/>
              <a:gd name="connsiteY1327" fmla="*/ 3823260 h 6856451"/>
              <a:gd name="connsiteX1328" fmla="*/ 9683897 w 11891222"/>
              <a:gd name="connsiteY1328" fmla="*/ 3809438 h 6856451"/>
              <a:gd name="connsiteX1329" fmla="*/ 9721751 w 11891222"/>
              <a:gd name="connsiteY1329" fmla="*/ 3886910 h 6856451"/>
              <a:gd name="connsiteX1330" fmla="*/ 9797199 w 11891222"/>
              <a:gd name="connsiteY1330" fmla="*/ 3929519 h 6856451"/>
              <a:gd name="connsiteX1331" fmla="*/ 9893950 w 11891222"/>
              <a:gd name="connsiteY1331" fmla="*/ 3997747 h 6856451"/>
              <a:gd name="connsiteX1332" fmla="*/ 9968164 w 11891222"/>
              <a:gd name="connsiteY1332" fmla="*/ 4039036 h 6856451"/>
              <a:gd name="connsiteX1333" fmla="*/ 10011038 w 11891222"/>
              <a:gd name="connsiteY1333" fmla="*/ 4043614 h 6856451"/>
              <a:gd name="connsiteX1334" fmla="*/ 9850373 w 11891222"/>
              <a:gd name="connsiteY1334" fmla="*/ 3896242 h 6856451"/>
              <a:gd name="connsiteX1335" fmla="*/ 9812253 w 11891222"/>
              <a:gd name="connsiteY1335" fmla="*/ 3866442 h 6856451"/>
              <a:gd name="connsiteX1336" fmla="*/ 9784182 w 11891222"/>
              <a:gd name="connsiteY1336" fmla="*/ 3829432 h 6856451"/>
              <a:gd name="connsiteX1337" fmla="*/ 9784609 w 11891222"/>
              <a:gd name="connsiteY1337" fmla="*/ 3829598 h 6856451"/>
              <a:gd name="connsiteX1338" fmla="*/ 9784242 w 11891222"/>
              <a:gd name="connsiteY1338" fmla="*/ 3828950 h 6856451"/>
              <a:gd name="connsiteX1339" fmla="*/ 9796682 w 11891222"/>
              <a:gd name="connsiteY1339" fmla="*/ 3833751 h 6856451"/>
              <a:gd name="connsiteX1340" fmla="*/ 9831445 w 11891222"/>
              <a:gd name="connsiteY1340" fmla="*/ 3821235 h 6856451"/>
              <a:gd name="connsiteX1341" fmla="*/ 9867011 w 11891222"/>
              <a:gd name="connsiteY1341" fmla="*/ 3820443 h 6856451"/>
              <a:gd name="connsiteX1342" fmla="*/ 10056113 w 11891222"/>
              <a:gd name="connsiteY1342" fmla="*/ 3947215 h 6856451"/>
              <a:gd name="connsiteX1343" fmla="*/ 10067029 w 11891222"/>
              <a:gd name="connsiteY1343" fmla="*/ 3952145 h 6856451"/>
              <a:gd name="connsiteX1344" fmla="*/ 10141683 w 11891222"/>
              <a:gd name="connsiteY1344" fmla="*/ 4020548 h 6856451"/>
              <a:gd name="connsiteX1345" fmla="*/ 10214137 w 11891222"/>
              <a:gd name="connsiteY1345" fmla="*/ 4126015 h 6856451"/>
              <a:gd name="connsiteX1346" fmla="*/ 10239844 w 11891222"/>
              <a:gd name="connsiteY1346" fmla="*/ 4138164 h 6856451"/>
              <a:gd name="connsiteX1347" fmla="*/ 10274002 w 11891222"/>
              <a:gd name="connsiteY1347" fmla="*/ 4159117 h 6856451"/>
              <a:gd name="connsiteX1348" fmla="*/ 10381317 w 11891222"/>
              <a:gd name="connsiteY1348" fmla="*/ 4255164 h 6856451"/>
              <a:gd name="connsiteX1349" fmla="*/ 10403855 w 11891222"/>
              <a:gd name="connsiteY1349" fmla="*/ 4274796 h 6856451"/>
              <a:gd name="connsiteX1350" fmla="*/ 10572268 w 11891222"/>
              <a:gd name="connsiteY1350" fmla="*/ 4481417 h 6856451"/>
              <a:gd name="connsiteX1351" fmla="*/ 10586089 w 11891222"/>
              <a:gd name="connsiteY1351" fmla="*/ 4502809 h 6856451"/>
              <a:gd name="connsiteX1352" fmla="*/ 10635917 w 11891222"/>
              <a:gd name="connsiteY1352" fmla="*/ 4579313 h 6856451"/>
              <a:gd name="connsiteX1353" fmla="*/ 10638646 w 11891222"/>
              <a:gd name="connsiteY1353" fmla="*/ 4591373 h 6856451"/>
              <a:gd name="connsiteX1354" fmla="*/ 10604929 w 11891222"/>
              <a:gd name="connsiteY1354" fmla="*/ 4703619 h 6856451"/>
              <a:gd name="connsiteX1355" fmla="*/ 10577373 w 11891222"/>
              <a:gd name="connsiteY1355" fmla="*/ 4793768 h 6856451"/>
              <a:gd name="connsiteX1356" fmla="*/ 10505536 w 11891222"/>
              <a:gd name="connsiteY1356" fmla="*/ 4876346 h 6856451"/>
              <a:gd name="connsiteX1357" fmla="*/ 10457556 w 11891222"/>
              <a:gd name="connsiteY1357" fmla="*/ 4936123 h 6856451"/>
              <a:gd name="connsiteX1358" fmla="*/ 10383959 w 11891222"/>
              <a:gd name="connsiteY1358" fmla="*/ 4952497 h 6856451"/>
              <a:gd name="connsiteX1359" fmla="*/ 10419173 w 11891222"/>
              <a:gd name="connsiteY1359" fmla="*/ 5051186 h 6856451"/>
              <a:gd name="connsiteX1360" fmla="*/ 10410544 w 11891222"/>
              <a:gd name="connsiteY1360" fmla="*/ 5100309 h 6856451"/>
              <a:gd name="connsiteX1361" fmla="*/ 10372954 w 11891222"/>
              <a:gd name="connsiteY1361" fmla="*/ 5155068 h 6856451"/>
              <a:gd name="connsiteX1362" fmla="*/ 10287647 w 11891222"/>
              <a:gd name="connsiteY1362" fmla="*/ 5180422 h 6856451"/>
              <a:gd name="connsiteX1363" fmla="*/ 10268895 w 11891222"/>
              <a:gd name="connsiteY1363" fmla="*/ 5170210 h 6856451"/>
              <a:gd name="connsiteX1364" fmla="*/ 10193625 w 11891222"/>
              <a:gd name="connsiteY1364" fmla="*/ 5119765 h 6856451"/>
              <a:gd name="connsiteX1365" fmla="*/ 10099690 w 11891222"/>
              <a:gd name="connsiteY1365" fmla="*/ 5079885 h 6856451"/>
              <a:gd name="connsiteX1366" fmla="*/ 9953551 w 11891222"/>
              <a:gd name="connsiteY1366" fmla="*/ 5056291 h 6856451"/>
              <a:gd name="connsiteX1367" fmla="*/ 9945098 w 11891222"/>
              <a:gd name="connsiteY1367" fmla="*/ 5123903 h 6856451"/>
              <a:gd name="connsiteX1368" fmla="*/ 9884355 w 11891222"/>
              <a:gd name="connsiteY1368" fmla="*/ 5123903 h 6856451"/>
              <a:gd name="connsiteX1369" fmla="*/ 10008397 w 11891222"/>
              <a:gd name="connsiteY1369" fmla="*/ 5212467 h 6856451"/>
              <a:gd name="connsiteX1370" fmla="*/ 9977144 w 11891222"/>
              <a:gd name="connsiteY1370" fmla="*/ 5282544 h 6856451"/>
              <a:gd name="connsiteX1371" fmla="*/ 9948796 w 11891222"/>
              <a:gd name="connsiteY1371" fmla="*/ 5236941 h 6856451"/>
              <a:gd name="connsiteX1372" fmla="*/ 9898176 w 11891222"/>
              <a:gd name="connsiteY1372" fmla="*/ 5198733 h 6856451"/>
              <a:gd name="connsiteX1373" fmla="*/ 9861817 w 11891222"/>
              <a:gd name="connsiteY1373" fmla="*/ 5178750 h 6856451"/>
              <a:gd name="connsiteX1374" fmla="*/ 9799312 w 11891222"/>
              <a:gd name="connsiteY1374" fmla="*/ 5147233 h 6856451"/>
              <a:gd name="connsiteX1375" fmla="*/ 9762337 w 11891222"/>
              <a:gd name="connsiteY1375" fmla="*/ 5178573 h 6856451"/>
              <a:gd name="connsiteX1376" fmla="*/ 9755117 w 11891222"/>
              <a:gd name="connsiteY1376" fmla="*/ 5240991 h 6856451"/>
              <a:gd name="connsiteX1377" fmla="*/ 9732932 w 11891222"/>
              <a:gd name="connsiteY1377" fmla="*/ 5261327 h 6856451"/>
              <a:gd name="connsiteX1378" fmla="*/ 9683456 w 11891222"/>
              <a:gd name="connsiteY1378" fmla="*/ 5264145 h 6856451"/>
              <a:gd name="connsiteX1379" fmla="*/ 9690323 w 11891222"/>
              <a:gd name="connsiteY1379" fmla="*/ 5219774 h 6856451"/>
              <a:gd name="connsiteX1380" fmla="*/ 9695252 w 11891222"/>
              <a:gd name="connsiteY1380" fmla="*/ 5150050 h 6856451"/>
              <a:gd name="connsiteX1381" fmla="*/ 9670074 w 11891222"/>
              <a:gd name="connsiteY1381" fmla="*/ 5221623 h 6856451"/>
              <a:gd name="connsiteX1382" fmla="*/ 9612499 w 11891222"/>
              <a:gd name="connsiteY1382" fmla="*/ 5197589 h 6856451"/>
              <a:gd name="connsiteX1383" fmla="*/ 9654932 w 11891222"/>
              <a:gd name="connsiteY1383" fmla="*/ 5283072 h 6856451"/>
              <a:gd name="connsiteX1384" fmla="*/ 9654493 w 11891222"/>
              <a:gd name="connsiteY1384" fmla="*/ 5303232 h 6856451"/>
              <a:gd name="connsiteX1385" fmla="*/ 9592955 w 11891222"/>
              <a:gd name="connsiteY1385" fmla="*/ 5339767 h 6856451"/>
              <a:gd name="connsiteX1386" fmla="*/ 9464071 w 11891222"/>
              <a:gd name="connsiteY1386" fmla="*/ 5332196 h 6856451"/>
              <a:gd name="connsiteX1387" fmla="*/ 9431233 w 11891222"/>
              <a:gd name="connsiteY1387" fmla="*/ 5325153 h 6856451"/>
              <a:gd name="connsiteX1388" fmla="*/ 9347247 w 11891222"/>
              <a:gd name="connsiteY1388" fmla="*/ 5300239 h 6856451"/>
              <a:gd name="connsiteX1389" fmla="*/ 9263525 w 11891222"/>
              <a:gd name="connsiteY1389" fmla="*/ 5278142 h 6856451"/>
              <a:gd name="connsiteX1390" fmla="*/ 9259739 w 11891222"/>
              <a:gd name="connsiteY1390" fmla="*/ 5276293 h 6856451"/>
              <a:gd name="connsiteX1391" fmla="*/ 9186141 w 11891222"/>
              <a:gd name="connsiteY1391" fmla="*/ 5250499 h 6856451"/>
              <a:gd name="connsiteX1392" fmla="*/ 9077681 w 11891222"/>
              <a:gd name="connsiteY1392" fmla="*/ 5208946 h 6856451"/>
              <a:gd name="connsiteX1393" fmla="*/ 8995807 w 11891222"/>
              <a:gd name="connsiteY1393" fmla="*/ 5167657 h 6856451"/>
              <a:gd name="connsiteX1394" fmla="*/ 8940961 w 11891222"/>
              <a:gd name="connsiteY1394" fmla="*/ 5147321 h 6856451"/>
              <a:gd name="connsiteX1395" fmla="*/ 8905218 w 11891222"/>
              <a:gd name="connsiteY1395" fmla="*/ 5134379 h 6856451"/>
              <a:gd name="connsiteX1396" fmla="*/ 8873966 w 11891222"/>
              <a:gd name="connsiteY1396" fmla="*/ 5123287 h 6856451"/>
              <a:gd name="connsiteX1397" fmla="*/ 8823345 w 11891222"/>
              <a:gd name="connsiteY1397" fmla="*/ 5105327 h 6856451"/>
              <a:gd name="connsiteX1398" fmla="*/ 8672892 w 11891222"/>
              <a:gd name="connsiteY1398" fmla="*/ 5064743 h 6856451"/>
              <a:gd name="connsiteX1399" fmla="*/ 8659070 w 11891222"/>
              <a:gd name="connsiteY1399" fmla="*/ 5055323 h 6856451"/>
              <a:gd name="connsiteX1400" fmla="*/ 8624295 w 11891222"/>
              <a:gd name="connsiteY1400" fmla="*/ 5041325 h 6856451"/>
              <a:gd name="connsiteX1401" fmla="*/ 8595067 w 11891222"/>
              <a:gd name="connsiteY1401" fmla="*/ 5035515 h 6856451"/>
              <a:gd name="connsiteX1402" fmla="*/ 8500870 w 11891222"/>
              <a:gd name="connsiteY1402" fmla="*/ 4977675 h 6856451"/>
              <a:gd name="connsiteX1403" fmla="*/ 8425687 w 11891222"/>
              <a:gd name="connsiteY1403" fmla="*/ 4952233 h 6856451"/>
              <a:gd name="connsiteX1404" fmla="*/ 8382989 w 11891222"/>
              <a:gd name="connsiteY1404" fmla="*/ 4938147 h 6856451"/>
              <a:gd name="connsiteX1405" fmla="*/ 8356931 w 11891222"/>
              <a:gd name="connsiteY1405" fmla="*/ 4923709 h 6856451"/>
              <a:gd name="connsiteX1406" fmla="*/ 8262996 w 11891222"/>
              <a:gd name="connsiteY1406" fmla="*/ 4872560 h 6856451"/>
              <a:gd name="connsiteX1407" fmla="*/ 8190631 w 11891222"/>
              <a:gd name="connsiteY1407" fmla="*/ 4849143 h 6856451"/>
              <a:gd name="connsiteX1408" fmla="*/ 8083139 w 11891222"/>
              <a:gd name="connsiteY1408" fmla="*/ 4844301 h 6856451"/>
              <a:gd name="connsiteX1409" fmla="*/ 7977232 w 11891222"/>
              <a:gd name="connsiteY1409" fmla="*/ 4817098 h 6856451"/>
              <a:gd name="connsiteX1410" fmla="*/ 7952318 w 11891222"/>
              <a:gd name="connsiteY1410" fmla="*/ 4813136 h 6856451"/>
              <a:gd name="connsiteX1411" fmla="*/ 7880040 w 11891222"/>
              <a:gd name="connsiteY1411" fmla="*/ 4790159 h 6856451"/>
              <a:gd name="connsiteX1412" fmla="*/ 7834966 w 11891222"/>
              <a:gd name="connsiteY1412" fmla="*/ 4792536 h 6856451"/>
              <a:gd name="connsiteX1413" fmla="*/ 7900641 w 11891222"/>
              <a:gd name="connsiteY1413" fmla="*/ 4881364 h 6856451"/>
              <a:gd name="connsiteX1414" fmla="*/ 7984099 w 11891222"/>
              <a:gd name="connsiteY1414" fmla="*/ 4955931 h 6856451"/>
              <a:gd name="connsiteX1415" fmla="*/ 8003642 w 11891222"/>
              <a:gd name="connsiteY1415" fmla="*/ 4961829 h 6856451"/>
              <a:gd name="connsiteX1416" fmla="*/ 8023098 w 11891222"/>
              <a:gd name="connsiteY1416" fmla="*/ 4968695 h 6856451"/>
              <a:gd name="connsiteX1417" fmla="*/ 8101010 w 11891222"/>
              <a:gd name="connsiteY1417" fmla="*/ 5031377 h 6856451"/>
              <a:gd name="connsiteX1418" fmla="*/ 8106909 w 11891222"/>
              <a:gd name="connsiteY1418" fmla="*/ 5037540 h 6856451"/>
              <a:gd name="connsiteX1419" fmla="*/ 8226021 w 11891222"/>
              <a:gd name="connsiteY1419" fmla="*/ 5136228 h 6856451"/>
              <a:gd name="connsiteX1420" fmla="*/ 8239579 w 11891222"/>
              <a:gd name="connsiteY1420" fmla="*/ 5146704 h 6856451"/>
              <a:gd name="connsiteX1421" fmla="*/ 8338707 w 11891222"/>
              <a:gd name="connsiteY1421" fmla="*/ 5233244 h 6856451"/>
              <a:gd name="connsiteX1422" fmla="*/ 8414330 w 11891222"/>
              <a:gd name="connsiteY1422" fmla="*/ 5283600 h 6856451"/>
              <a:gd name="connsiteX1423" fmla="*/ 8467064 w 11891222"/>
              <a:gd name="connsiteY1423" fmla="*/ 5323216 h 6856451"/>
              <a:gd name="connsiteX1424" fmla="*/ 8501838 w 11891222"/>
              <a:gd name="connsiteY1424" fmla="*/ 5342232 h 6856451"/>
              <a:gd name="connsiteX1425" fmla="*/ 8579046 w 11891222"/>
              <a:gd name="connsiteY1425" fmla="*/ 5405530 h 6856451"/>
              <a:gd name="connsiteX1426" fmla="*/ 8623415 w 11891222"/>
              <a:gd name="connsiteY1426" fmla="*/ 5490045 h 6856451"/>
              <a:gd name="connsiteX1427" fmla="*/ 8621214 w 11891222"/>
              <a:gd name="connsiteY1427" fmla="*/ 5561970 h 6856451"/>
              <a:gd name="connsiteX1428" fmla="*/ 8598050 w 11891222"/>
              <a:gd name="connsiteY1428" fmla="*/ 5575153 h 6856451"/>
              <a:gd name="connsiteX1429" fmla="*/ 8571704 w 11891222"/>
              <a:gd name="connsiteY1429" fmla="*/ 5567620 h 6856451"/>
              <a:gd name="connsiteX1430" fmla="*/ 8571650 w 11891222"/>
              <a:gd name="connsiteY1430" fmla="*/ 5567428 h 6856451"/>
              <a:gd name="connsiteX1431" fmla="*/ 8571244 w 11891222"/>
              <a:gd name="connsiteY1431" fmla="*/ 5567501 h 6856451"/>
              <a:gd name="connsiteX1432" fmla="*/ 8554896 w 11891222"/>
              <a:gd name="connsiteY1432" fmla="*/ 5563344 h 6856451"/>
              <a:gd name="connsiteX1433" fmla="*/ 8497700 w 11891222"/>
              <a:gd name="connsiteY1433" fmla="*/ 5569101 h 6856451"/>
              <a:gd name="connsiteX1434" fmla="*/ 8537052 w 11891222"/>
              <a:gd name="connsiteY1434" fmla="*/ 5573613 h 6856451"/>
              <a:gd name="connsiteX1435" fmla="*/ 8571244 w 11891222"/>
              <a:gd name="connsiteY1435" fmla="*/ 5567501 h 6856451"/>
              <a:gd name="connsiteX1436" fmla="*/ 8571650 w 11891222"/>
              <a:gd name="connsiteY1436" fmla="*/ 5567604 h 6856451"/>
              <a:gd name="connsiteX1437" fmla="*/ 8571704 w 11891222"/>
              <a:gd name="connsiteY1437" fmla="*/ 5567620 h 6856451"/>
              <a:gd name="connsiteX1438" fmla="*/ 8579205 w 11891222"/>
              <a:gd name="connsiteY1438" fmla="*/ 5594275 h 6856451"/>
              <a:gd name="connsiteX1439" fmla="*/ 8649474 w 11891222"/>
              <a:gd name="connsiteY1439" fmla="*/ 5655816 h 6856451"/>
              <a:gd name="connsiteX1440" fmla="*/ 8745697 w 11891222"/>
              <a:gd name="connsiteY1440" fmla="*/ 5709518 h 6856451"/>
              <a:gd name="connsiteX1441" fmla="*/ 8777456 w 11891222"/>
              <a:gd name="connsiteY1441" fmla="*/ 5734510 h 6856451"/>
              <a:gd name="connsiteX1442" fmla="*/ 8813191 w 11891222"/>
              <a:gd name="connsiteY1442" fmla="*/ 5743983 h 6856451"/>
              <a:gd name="connsiteX1443" fmla="*/ 8814189 w 11891222"/>
              <a:gd name="connsiteY1443" fmla="*/ 5746229 h 6856451"/>
              <a:gd name="connsiteX1444" fmla="*/ 8816226 w 11891222"/>
              <a:gd name="connsiteY1444" fmla="*/ 5746622 h 6856451"/>
              <a:gd name="connsiteX1445" fmla="*/ 8821486 w 11891222"/>
              <a:gd name="connsiteY1445" fmla="*/ 5765883 h 6856451"/>
              <a:gd name="connsiteX1446" fmla="*/ 8841596 w 11891222"/>
              <a:gd name="connsiteY1446" fmla="*/ 5768051 h 6856451"/>
              <a:gd name="connsiteX1447" fmla="*/ 8842184 w 11891222"/>
              <a:gd name="connsiteY1447" fmla="*/ 5769559 h 6856451"/>
              <a:gd name="connsiteX1448" fmla="*/ 8843614 w 11891222"/>
              <a:gd name="connsiteY1448" fmla="*/ 5770671 h 6856451"/>
              <a:gd name="connsiteX1449" fmla="*/ 8845475 w 11891222"/>
              <a:gd name="connsiteY1449" fmla="*/ 5786561 h 6856451"/>
              <a:gd name="connsiteX1450" fmla="*/ 8866307 w 11891222"/>
              <a:gd name="connsiteY1450" fmla="*/ 5788310 h 6856451"/>
              <a:gd name="connsiteX1451" fmla="*/ 8843614 w 11891222"/>
              <a:gd name="connsiteY1451" fmla="*/ 5770671 h 6856451"/>
              <a:gd name="connsiteX1452" fmla="*/ 8843329 w 11891222"/>
              <a:gd name="connsiteY1452" fmla="*/ 5768238 h 6856451"/>
              <a:gd name="connsiteX1453" fmla="*/ 8841596 w 11891222"/>
              <a:gd name="connsiteY1453" fmla="*/ 5768051 h 6856451"/>
              <a:gd name="connsiteX1454" fmla="*/ 8834624 w 11891222"/>
              <a:gd name="connsiteY1454" fmla="*/ 5750169 h 6856451"/>
              <a:gd name="connsiteX1455" fmla="*/ 8816226 w 11891222"/>
              <a:gd name="connsiteY1455" fmla="*/ 5746622 h 6856451"/>
              <a:gd name="connsiteX1456" fmla="*/ 8815686 w 11891222"/>
              <a:gd name="connsiteY1456" fmla="*/ 5744644 h 6856451"/>
              <a:gd name="connsiteX1457" fmla="*/ 8813191 w 11891222"/>
              <a:gd name="connsiteY1457" fmla="*/ 5743983 h 6856451"/>
              <a:gd name="connsiteX1458" fmla="*/ 8790067 w 11891222"/>
              <a:gd name="connsiteY1458" fmla="*/ 5691911 h 6856451"/>
              <a:gd name="connsiteX1459" fmla="*/ 8716469 w 11891222"/>
              <a:gd name="connsiteY1459" fmla="*/ 5633543 h 6856451"/>
              <a:gd name="connsiteX1460" fmla="*/ 8669282 w 11891222"/>
              <a:gd name="connsiteY1460" fmla="*/ 5631430 h 6856451"/>
              <a:gd name="connsiteX1461" fmla="*/ 8639614 w 11891222"/>
              <a:gd name="connsiteY1461" fmla="*/ 5613559 h 6856451"/>
              <a:gd name="connsiteX1462" fmla="*/ 8686713 w 11891222"/>
              <a:gd name="connsiteY1462" fmla="*/ 5601674 h 6856451"/>
              <a:gd name="connsiteX1463" fmla="*/ 8682135 w 11891222"/>
              <a:gd name="connsiteY1463" fmla="*/ 5538904 h 6856451"/>
              <a:gd name="connsiteX1464" fmla="*/ 8700007 w 11891222"/>
              <a:gd name="connsiteY1464" fmla="*/ 5553694 h 6856451"/>
              <a:gd name="connsiteX1465" fmla="*/ 8788306 w 11891222"/>
              <a:gd name="connsiteY1465" fmla="*/ 5615320 h 6856451"/>
              <a:gd name="connsiteX1466" fmla="*/ 8818063 w 11891222"/>
              <a:gd name="connsiteY1466" fmla="*/ 5637681 h 6856451"/>
              <a:gd name="connsiteX1467" fmla="*/ 8859616 w 11891222"/>
              <a:gd name="connsiteY1467" fmla="*/ 5664972 h 6856451"/>
              <a:gd name="connsiteX1468" fmla="*/ 8908652 w 11891222"/>
              <a:gd name="connsiteY1468" fmla="*/ 5721403 h 6856451"/>
              <a:gd name="connsiteX1469" fmla="*/ 8983306 w 11891222"/>
              <a:gd name="connsiteY1469" fmla="*/ 5773696 h 6856451"/>
              <a:gd name="connsiteX1470" fmla="*/ 9021514 w 11891222"/>
              <a:gd name="connsiteY1470" fmla="*/ 5803893 h 6856451"/>
              <a:gd name="connsiteX1471" fmla="*/ 9063419 w 11891222"/>
              <a:gd name="connsiteY1471" fmla="*/ 5809175 h 6856451"/>
              <a:gd name="connsiteX1472" fmla="*/ 9113423 w 11891222"/>
              <a:gd name="connsiteY1472" fmla="*/ 5865077 h 6856451"/>
              <a:gd name="connsiteX1473" fmla="*/ 9194329 w 11891222"/>
              <a:gd name="connsiteY1473" fmla="*/ 5856186 h 6856451"/>
              <a:gd name="connsiteX1474" fmla="*/ 9273824 w 11891222"/>
              <a:gd name="connsiteY1474" fmla="*/ 5974506 h 6856451"/>
              <a:gd name="connsiteX1475" fmla="*/ 9285798 w 11891222"/>
              <a:gd name="connsiteY1475" fmla="*/ 6000653 h 6856451"/>
              <a:gd name="connsiteX1476" fmla="*/ 9386070 w 11891222"/>
              <a:gd name="connsiteY1476" fmla="*/ 6057524 h 6856451"/>
              <a:gd name="connsiteX1477" fmla="*/ 9397692 w 11891222"/>
              <a:gd name="connsiteY1477" fmla="*/ 6092211 h 6856451"/>
              <a:gd name="connsiteX1478" fmla="*/ 9437132 w 11891222"/>
              <a:gd name="connsiteY1478" fmla="*/ 6101806 h 6856451"/>
              <a:gd name="connsiteX1479" fmla="*/ 9479477 w 11891222"/>
              <a:gd name="connsiteY1479" fmla="*/ 6123463 h 6856451"/>
              <a:gd name="connsiteX1480" fmla="*/ 9537140 w 11891222"/>
              <a:gd name="connsiteY1480" fmla="*/ 6054971 h 6856451"/>
              <a:gd name="connsiteX1481" fmla="*/ 9659510 w 11891222"/>
              <a:gd name="connsiteY1481" fmla="*/ 6062454 h 6856451"/>
              <a:gd name="connsiteX1482" fmla="*/ 9713917 w 11891222"/>
              <a:gd name="connsiteY1482" fmla="*/ 6102774 h 6856451"/>
              <a:gd name="connsiteX1483" fmla="*/ 9692612 w 11891222"/>
              <a:gd name="connsiteY1483" fmla="*/ 6146089 h 6856451"/>
              <a:gd name="connsiteX1484" fmla="*/ 9751332 w 11891222"/>
              <a:gd name="connsiteY1484" fmla="*/ 6214052 h 6856451"/>
              <a:gd name="connsiteX1485" fmla="*/ 9748691 w 11891222"/>
              <a:gd name="connsiteY1485" fmla="*/ 6278054 h 6856451"/>
              <a:gd name="connsiteX1486" fmla="*/ 9664265 w 11891222"/>
              <a:gd name="connsiteY1486" fmla="*/ 6334661 h 6856451"/>
              <a:gd name="connsiteX1487" fmla="*/ 9708195 w 11891222"/>
              <a:gd name="connsiteY1487" fmla="*/ 6377007 h 6856451"/>
              <a:gd name="connsiteX1488" fmla="*/ 9725097 w 11891222"/>
              <a:gd name="connsiteY1488" fmla="*/ 6443210 h 6856451"/>
              <a:gd name="connsiteX1489" fmla="*/ 9678438 w 11891222"/>
              <a:gd name="connsiteY1489" fmla="*/ 6471029 h 6856451"/>
              <a:gd name="connsiteX1490" fmla="*/ 9597885 w 11891222"/>
              <a:gd name="connsiteY1490" fmla="*/ 6432029 h 6856451"/>
              <a:gd name="connsiteX1491" fmla="*/ 9585912 w 11891222"/>
              <a:gd name="connsiteY1491" fmla="*/ 6396463 h 6856451"/>
              <a:gd name="connsiteX1492" fmla="*/ 9579837 w 11891222"/>
              <a:gd name="connsiteY1492" fmla="*/ 6348307 h 6856451"/>
              <a:gd name="connsiteX1493" fmla="*/ 9475515 w 11891222"/>
              <a:gd name="connsiteY1493" fmla="*/ 6239935 h 6856451"/>
              <a:gd name="connsiteX1494" fmla="*/ 9387920 w 11891222"/>
              <a:gd name="connsiteY1494" fmla="*/ 6214756 h 6856451"/>
              <a:gd name="connsiteX1495" fmla="*/ 9429120 w 11891222"/>
              <a:gd name="connsiteY1495" fmla="*/ 6276470 h 6856451"/>
              <a:gd name="connsiteX1496" fmla="*/ 9404998 w 11891222"/>
              <a:gd name="connsiteY1496" fmla="*/ 6276205 h 6856451"/>
              <a:gd name="connsiteX1497" fmla="*/ 9334569 w 11891222"/>
              <a:gd name="connsiteY1497" fmla="*/ 6253404 h 6856451"/>
              <a:gd name="connsiteX1498" fmla="*/ 9359572 w 11891222"/>
              <a:gd name="connsiteY1498" fmla="*/ 6295750 h 6856451"/>
              <a:gd name="connsiteX1499" fmla="*/ 9325942 w 11891222"/>
              <a:gd name="connsiteY1499" fmla="*/ 6431941 h 6856451"/>
              <a:gd name="connsiteX1500" fmla="*/ 9290551 w 11891222"/>
              <a:gd name="connsiteY1500" fmla="*/ 6485379 h 6856451"/>
              <a:gd name="connsiteX1501" fmla="*/ 9246182 w 11891222"/>
              <a:gd name="connsiteY1501" fmla="*/ 6559681 h 6856451"/>
              <a:gd name="connsiteX1502" fmla="*/ 9211231 w 11891222"/>
              <a:gd name="connsiteY1502" fmla="*/ 6611006 h 6856451"/>
              <a:gd name="connsiteX1503" fmla="*/ 9199258 w 11891222"/>
              <a:gd name="connsiteY1503" fmla="*/ 6655288 h 6856451"/>
              <a:gd name="connsiteX1504" fmla="*/ 9185701 w 11891222"/>
              <a:gd name="connsiteY1504" fmla="*/ 6707493 h 6856451"/>
              <a:gd name="connsiteX1505" fmla="*/ 9126013 w 11891222"/>
              <a:gd name="connsiteY1505" fmla="*/ 6784525 h 6856451"/>
              <a:gd name="connsiteX1506" fmla="*/ 9012974 w 11891222"/>
              <a:gd name="connsiteY1506" fmla="*/ 6828895 h 6856451"/>
              <a:gd name="connsiteX1507" fmla="*/ 8988941 w 11891222"/>
              <a:gd name="connsiteY1507" fmla="*/ 6833473 h 6856451"/>
              <a:gd name="connsiteX1508" fmla="*/ 8936119 w 11891222"/>
              <a:gd name="connsiteY1508" fmla="*/ 6856362 h 6856451"/>
              <a:gd name="connsiteX1509" fmla="*/ 8815510 w 11891222"/>
              <a:gd name="connsiteY1509" fmla="*/ 6856362 h 6856451"/>
              <a:gd name="connsiteX1510" fmla="*/ 8748867 w 11891222"/>
              <a:gd name="connsiteY1510" fmla="*/ 6847559 h 6856451"/>
              <a:gd name="connsiteX1511" fmla="*/ 8695605 w 11891222"/>
              <a:gd name="connsiteY1511" fmla="*/ 6835938 h 6856451"/>
              <a:gd name="connsiteX1512" fmla="*/ 8575964 w 11891222"/>
              <a:gd name="connsiteY1512" fmla="*/ 6835234 h 6856451"/>
              <a:gd name="connsiteX1513" fmla="*/ 8555628 w 11891222"/>
              <a:gd name="connsiteY1513" fmla="*/ 6839812 h 6856451"/>
              <a:gd name="connsiteX1514" fmla="*/ 8491890 w 11891222"/>
              <a:gd name="connsiteY1514" fmla="*/ 6836290 h 6856451"/>
              <a:gd name="connsiteX1515" fmla="*/ 8464566 w 11891222"/>
              <a:gd name="connsiteY1515" fmla="*/ 6838381 h 6856451"/>
              <a:gd name="connsiteX1516" fmla="*/ 8445159 w 11891222"/>
              <a:gd name="connsiteY1516" fmla="*/ 6856274 h 6856451"/>
              <a:gd name="connsiteX1517" fmla="*/ 8402621 w 11891222"/>
              <a:gd name="connsiteY1517" fmla="*/ 6856274 h 6856451"/>
              <a:gd name="connsiteX1518" fmla="*/ 8366439 w 11891222"/>
              <a:gd name="connsiteY1518" fmla="*/ 6833473 h 6856451"/>
              <a:gd name="connsiteX1519" fmla="*/ 8294425 w 11891222"/>
              <a:gd name="connsiteY1519" fmla="*/ 6797026 h 6856451"/>
              <a:gd name="connsiteX1520" fmla="*/ 8180859 w 11891222"/>
              <a:gd name="connsiteY1520" fmla="*/ 6744117 h 6856451"/>
              <a:gd name="connsiteX1521" fmla="*/ 8163252 w 11891222"/>
              <a:gd name="connsiteY1521" fmla="*/ 6733464 h 6856451"/>
              <a:gd name="connsiteX1522" fmla="*/ 8035952 w 11891222"/>
              <a:gd name="connsiteY1522" fmla="*/ 6685309 h 6856451"/>
              <a:gd name="connsiteX1523" fmla="*/ 7906099 w 11891222"/>
              <a:gd name="connsiteY1523" fmla="*/ 6639970 h 6856451"/>
              <a:gd name="connsiteX1524" fmla="*/ 7872557 w 11891222"/>
              <a:gd name="connsiteY1524" fmla="*/ 6625356 h 6856451"/>
              <a:gd name="connsiteX1525" fmla="*/ 7813925 w 11891222"/>
              <a:gd name="connsiteY1525" fmla="*/ 6594103 h 6856451"/>
              <a:gd name="connsiteX1526" fmla="*/ 7759959 w 11891222"/>
              <a:gd name="connsiteY1526" fmla="*/ 6564347 h 6856451"/>
              <a:gd name="connsiteX1527" fmla="*/ 7731172 w 11891222"/>
              <a:gd name="connsiteY1527" fmla="*/ 6555984 h 6856451"/>
              <a:gd name="connsiteX1528" fmla="*/ 7718670 w 11891222"/>
              <a:gd name="connsiteY1528" fmla="*/ 6556688 h 6856451"/>
              <a:gd name="connsiteX1529" fmla="*/ 7731172 w 11891222"/>
              <a:gd name="connsiteY1529" fmla="*/ 6587853 h 6856451"/>
              <a:gd name="connsiteX1530" fmla="*/ 7697717 w 11891222"/>
              <a:gd name="connsiteY1530" fmla="*/ 6590054 h 6856451"/>
              <a:gd name="connsiteX1531" fmla="*/ 7646129 w 11891222"/>
              <a:gd name="connsiteY1531" fmla="*/ 6588205 h 6856451"/>
              <a:gd name="connsiteX1532" fmla="*/ 7630722 w 11891222"/>
              <a:gd name="connsiteY1532" fmla="*/ 6582747 h 6856451"/>
              <a:gd name="connsiteX1533" fmla="*/ 7569713 w 11891222"/>
              <a:gd name="connsiteY1533" fmla="*/ 6557392 h 6856451"/>
              <a:gd name="connsiteX1534" fmla="*/ 7543214 w 11891222"/>
              <a:gd name="connsiteY1534" fmla="*/ 6545860 h 6856451"/>
              <a:gd name="connsiteX1535" fmla="*/ 7496819 w 11891222"/>
              <a:gd name="connsiteY1535" fmla="*/ 6529221 h 6856451"/>
              <a:gd name="connsiteX1536" fmla="*/ 7452097 w 11891222"/>
              <a:gd name="connsiteY1536" fmla="*/ 6503514 h 6856451"/>
              <a:gd name="connsiteX1537" fmla="*/ 7430969 w 11891222"/>
              <a:gd name="connsiteY1537" fmla="*/ 6503250 h 6856451"/>
              <a:gd name="connsiteX1538" fmla="*/ 7373657 w 11891222"/>
              <a:gd name="connsiteY1538" fmla="*/ 6488284 h 6856451"/>
              <a:gd name="connsiteX1539" fmla="*/ 7255249 w 11891222"/>
              <a:gd name="connsiteY1539" fmla="*/ 6383609 h 6856451"/>
              <a:gd name="connsiteX1540" fmla="*/ 7228574 w 11891222"/>
              <a:gd name="connsiteY1540" fmla="*/ 6347250 h 6856451"/>
              <a:gd name="connsiteX1541" fmla="*/ 7113599 w 11891222"/>
              <a:gd name="connsiteY1541" fmla="*/ 6364770 h 6856451"/>
              <a:gd name="connsiteX1542" fmla="*/ 7071342 w 11891222"/>
              <a:gd name="connsiteY1542" fmla="*/ 6313621 h 6856451"/>
              <a:gd name="connsiteX1543" fmla="*/ 7014559 w 11891222"/>
              <a:gd name="connsiteY1543" fmla="*/ 6332549 h 6856451"/>
              <a:gd name="connsiteX1544" fmla="*/ 6973358 w 11891222"/>
              <a:gd name="connsiteY1544" fmla="*/ 6307018 h 6856451"/>
              <a:gd name="connsiteX1545" fmla="*/ 6901168 w 11891222"/>
              <a:gd name="connsiteY1545" fmla="*/ 6265553 h 6856451"/>
              <a:gd name="connsiteX1546" fmla="*/ 6858471 w 11891222"/>
              <a:gd name="connsiteY1546" fmla="*/ 6230163 h 6856451"/>
              <a:gd name="connsiteX1547" fmla="*/ 6837342 w 11891222"/>
              <a:gd name="connsiteY1547" fmla="*/ 6242752 h 6856451"/>
              <a:gd name="connsiteX1548" fmla="*/ 6795701 w 11891222"/>
              <a:gd name="connsiteY1548" fmla="*/ 6219246 h 6856451"/>
              <a:gd name="connsiteX1549" fmla="*/ 6683191 w 11891222"/>
              <a:gd name="connsiteY1549" fmla="*/ 6165368 h 6856451"/>
              <a:gd name="connsiteX1550" fmla="*/ 6659246 w 11891222"/>
              <a:gd name="connsiteY1550" fmla="*/ 6158325 h 6856451"/>
              <a:gd name="connsiteX1551" fmla="*/ 6607656 w 11891222"/>
              <a:gd name="connsiteY1551" fmla="*/ 6156301 h 6856451"/>
              <a:gd name="connsiteX1552" fmla="*/ 6534587 w 11891222"/>
              <a:gd name="connsiteY1552" fmla="*/ 6135172 h 6856451"/>
              <a:gd name="connsiteX1553" fmla="*/ 6502629 w 11891222"/>
              <a:gd name="connsiteY1553" fmla="*/ 6125840 h 6856451"/>
              <a:gd name="connsiteX1554" fmla="*/ 6394082 w 11891222"/>
              <a:gd name="connsiteY1554" fmla="*/ 6094059 h 6856451"/>
              <a:gd name="connsiteX1555" fmla="*/ 6278578 w 11891222"/>
              <a:gd name="connsiteY1555" fmla="*/ 6049161 h 6856451"/>
              <a:gd name="connsiteX1556" fmla="*/ 6253488 w 11891222"/>
              <a:gd name="connsiteY1556" fmla="*/ 6046432 h 6856451"/>
              <a:gd name="connsiteX1557" fmla="*/ 6184644 w 11891222"/>
              <a:gd name="connsiteY1557" fmla="*/ 6043967 h 6856451"/>
              <a:gd name="connsiteX1558" fmla="*/ 6155856 w 11891222"/>
              <a:gd name="connsiteY1558" fmla="*/ 6038332 h 6856451"/>
              <a:gd name="connsiteX1559" fmla="*/ 6043522 w 11891222"/>
              <a:gd name="connsiteY1559" fmla="*/ 5985335 h 6856451"/>
              <a:gd name="connsiteX1560" fmla="*/ 5936031 w 11891222"/>
              <a:gd name="connsiteY1560" fmla="*/ 5951089 h 6856451"/>
              <a:gd name="connsiteX1561" fmla="*/ 5928107 w 11891222"/>
              <a:gd name="connsiteY1561" fmla="*/ 5948448 h 6856451"/>
              <a:gd name="connsiteX1562" fmla="*/ 5850019 w 11891222"/>
              <a:gd name="connsiteY1562" fmla="*/ 5919484 h 6856451"/>
              <a:gd name="connsiteX1563" fmla="*/ 5826337 w 11891222"/>
              <a:gd name="connsiteY1563" fmla="*/ 5910944 h 6856451"/>
              <a:gd name="connsiteX1564" fmla="*/ 5759254 w 11891222"/>
              <a:gd name="connsiteY1564" fmla="*/ 5890960 h 6856451"/>
              <a:gd name="connsiteX1565" fmla="*/ 5710835 w 11891222"/>
              <a:gd name="connsiteY1565" fmla="*/ 5880660 h 6856451"/>
              <a:gd name="connsiteX1566" fmla="*/ 5638997 w 11891222"/>
              <a:gd name="connsiteY1566" fmla="*/ 5858387 h 6856451"/>
              <a:gd name="connsiteX1567" fmla="*/ 5537669 w 11891222"/>
              <a:gd name="connsiteY1567" fmla="*/ 5833385 h 6856451"/>
              <a:gd name="connsiteX1568" fmla="*/ 5517244 w 11891222"/>
              <a:gd name="connsiteY1568" fmla="*/ 5827662 h 6856451"/>
              <a:gd name="connsiteX1569" fmla="*/ 5420406 w 11891222"/>
              <a:gd name="connsiteY1569" fmla="*/ 5800723 h 6856451"/>
              <a:gd name="connsiteX1570" fmla="*/ 5391353 w 11891222"/>
              <a:gd name="connsiteY1570" fmla="*/ 5795618 h 6856451"/>
              <a:gd name="connsiteX1571" fmla="*/ 5301204 w 11891222"/>
              <a:gd name="connsiteY1571" fmla="*/ 5789367 h 6856451"/>
              <a:gd name="connsiteX1572" fmla="*/ 5256660 w 11891222"/>
              <a:gd name="connsiteY1572" fmla="*/ 5776866 h 6856451"/>
              <a:gd name="connsiteX1573" fmla="*/ 5191248 w 11891222"/>
              <a:gd name="connsiteY1573" fmla="*/ 5759434 h 6856451"/>
              <a:gd name="connsiteX1574" fmla="*/ 5081996 w 11891222"/>
              <a:gd name="connsiteY1574" fmla="*/ 5732495 h 6856451"/>
              <a:gd name="connsiteX1575" fmla="*/ 5044492 w 11891222"/>
              <a:gd name="connsiteY1575" fmla="*/ 5727653 h 6856451"/>
              <a:gd name="connsiteX1576" fmla="*/ 4915608 w 11891222"/>
              <a:gd name="connsiteY1576" fmla="*/ 5707405 h 6856451"/>
              <a:gd name="connsiteX1577" fmla="*/ 4890605 w 11891222"/>
              <a:gd name="connsiteY1577" fmla="*/ 5703004 h 6856451"/>
              <a:gd name="connsiteX1578" fmla="*/ 4809259 w 11891222"/>
              <a:gd name="connsiteY1578" fmla="*/ 5700363 h 6856451"/>
              <a:gd name="connsiteX1579" fmla="*/ 4783112 w 11891222"/>
              <a:gd name="connsiteY1579" fmla="*/ 5690238 h 6856451"/>
              <a:gd name="connsiteX1580" fmla="*/ 4730379 w 11891222"/>
              <a:gd name="connsiteY1580" fmla="*/ 5670518 h 6856451"/>
              <a:gd name="connsiteX1581" fmla="*/ 4585472 w 11891222"/>
              <a:gd name="connsiteY1581" fmla="*/ 5640586 h 6856451"/>
              <a:gd name="connsiteX1582" fmla="*/ 4556157 w 11891222"/>
              <a:gd name="connsiteY1582" fmla="*/ 5657489 h 6856451"/>
              <a:gd name="connsiteX1583" fmla="*/ 4499726 w 11891222"/>
              <a:gd name="connsiteY1583" fmla="*/ 5634599 h 6856451"/>
              <a:gd name="connsiteX1584" fmla="*/ 4409048 w 11891222"/>
              <a:gd name="connsiteY1584" fmla="*/ 5608277 h 6856451"/>
              <a:gd name="connsiteX1585" fmla="*/ 4372689 w 11891222"/>
              <a:gd name="connsiteY1585" fmla="*/ 5601586 h 6856451"/>
              <a:gd name="connsiteX1586" fmla="*/ 4209207 w 11891222"/>
              <a:gd name="connsiteY1586" fmla="*/ 5596040 h 6856451"/>
              <a:gd name="connsiteX1587" fmla="*/ 4171615 w 11891222"/>
              <a:gd name="connsiteY1587" fmla="*/ 5581778 h 6856451"/>
              <a:gd name="connsiteX1588" fmla="*/ 4121699 w 11891222"/>
              <a:gd name="connsiteY1588" fmla="*/ 5563467 h 6856451"/>
              <a:gd name="connsiteX1589" fmla="*/ 3850641 w 11891222"/>
              <a:gd name="connsiteY1589" fmla="*/ 5553782 h 6856451"/>
              <a:gd name="connsiteX1590" fmla="*/ 3815425 w 11891222"/>
              <a:gd name="connsiteY1590" fmla="*/ 5543218 h 6856451"/>
              <a:gd name="connsiteX1591" fmla="*/ 3752568 w 11891222"/>
              <a:gd name="connsiteY1591" fmla="*/ 5522002 h 6856451"/>
              <a:gd name="connsiteX1592" fmla="*/ 3460024 w 11891222"/>
              <a:gd name="connsiteY1592" fmla="*/ 5510381 h 6856451"/>
              <a:gd name="connsiteX1593" fmla="*/ 3391267 w 11891222"/>
              <a:gd name="connsiteY1593" fmla="*/ 5483266 h 6856451"/>
              <a:gd name="connsiteX1594" fmla="*/ 3360896 w 11891222"/>
              <a:gd name="connsiteY1594" fmla="*/ 5501489 h 6856451"/>
              <a:gd name="connsiteX1595" fmla="*/ 3317318 w 11891222"/>
              <a:gd name="connsiteY1595" fmla="*/ 5423753 h 6856451"/>
              <a:gd name="connsiteX1596" fmla="*/ 3271450 w 11891222"/>
              <a:gd name="connsiteY1596" fmla="*/ 5423753 h 6856451"/>
              <a:gd name="connsiteX1597" fmla="*/ 3213083 w 11891222"/>
              <a:gd name="connsiteY1597" fmla="*/ 5493918 h 6856451"/>
              <a:gd name="connsiteX1598" fmla="*/ 3158325 w 11891222"/>
              <a:gd name="connsiteY1598" fmla="*/ 5488284 h 6856451"/>
              <a:gd name="connsiteX1599" fmla="*/ 3117565 w 11891222"/>
              <a:gd name="connsiteY1599" fmla="*/ 5494446 h 6856451"/>
              <a:gd name="connsiteX1600" fmla="*/ 2799317 w 11891222"/>
              <a:gd name="connsiteY1600" fmla="*/ 5480096 h 6856451"/>
              <a:gd name="connsiteX1601" fmla="*/ 2731968 w 11891222"/>
              <a:gd name="connsiteY1601" fmla="*/ 5454654 h 6856451"/>
              <a:gd name="connsiteX1602" fmla="*/ 2673248 w 11891222"/>
              <a:gd name="connsiteY1602" fmla="*/ 5474638 h 6856451"/>
              <a:gd name="connsiteX1603" fmla="*/ 2475430 w 11891222"/>
              <a:gd name="connsiteY1603" fmla="*/ 5466098 h 6856451"/>
              <a:gd name="connsiteX1604" fmla="*/ 2400336 w 11891222"/>
              <a:gd name="connsiteY1604" fmla="*/ 5446027 h 6856451"/>
              <a:gd name="connsiteX1605" fmla="*/ 2321455 w 11891222"/>
              <a:gd name="connsiteY1605" fmla="*/ 5460200 h 6856451"/>
              <a:gd name="connsiteX1606" fmla="*/ 2123640 w 11891222"/>
              <a:gd name="connsiteY1606" fmla="*/ 5451485 h 6856451"/>
              <a:gd name="connsiteX1607" fmla="*/ 2081998 w 11891222"/>
              <a:gd name="connsiteY1607" fmla="*/ 5457471 h 6856451"/>
              <a:gd name="connsiteX1608" fmla="*/ 1990440 w 11891222"/>
              <a:gd name="connsiteY1608" fmla="*/ 5449108 h 6856451"/>
              <a:gd name="connsiteX1609" fmla="*/ 1943869 w 11891222"/>
              <a:gd name="connsiteY1609" fmla="*/ 5449372 h 6856451"/>
              <a:gd name="connsiteX1610" fmla="*/ 1875200 w 11891222"/>
              <a:gd name="connsiteY1610" fmla="*/ 5467331 h 6856451"/>
              <a:gd name="connsiteX1611" fmla="*/ 1806444 w 11891222"/>
              <a:gd name="connsiteY1611" fmla="*/ 5462929 h 6856451"/>
              <a:gd name="connsiteX1612" fmla="*/ 1772990 w 11891222"/>
              <a:gd name="connsiteY1612" fmla="*/ 5466715 h 6856451"/>
              <a:gd name="connsiteX1613" fmla="*/ 1689973 w 11891222"/>
              <a:gd name="connsiteY1613" fmla="*/ 5480625 h 6856451"/>
              <a:gd name="connsiteX1614" fmla="*/ 1608540 w 11891222"/>
              <a:gd name="connsiteY1614" fmla="*/ 5481153 h 6856451"/>
              <a:gd name="connsiteX1615" fmla="*/ 1584859 w 11891222"/>
              <a:gd name="connsiteY1615" fmla="*/ 5488284 h 6856451"/>
              <a:gd name="connsiteX1616" fmla="*/ 1524201 w 11891222"/>
              <a:gd name="connsiteY1616" fmla="*/ 5503954 h 6856451"/>
              <a:gd name="connsiteX1617" fmla="*/ 1425425 w 11891222"/>
              <a:gd name="connsiteY1617" fmla="*/ 5499024 h 6856451"/>
              <a:gd name="connsiteX1618" fmla="*/ 1380702 w 11891222"/>
              <a:gd name="connsiteY1618" fmla="*/ 5507035 h 6856451"/>
              <a:gd name="connsiteX1619" fmla="*/ 1320398 w 11891222"/>
              <a:gd name="connsiteY1619" fmla="*/ 5521562 h 6856451"/>
              <a:gd name="connsiteX1620" fmla="*/ 1203838 w 11891222"/>
              <a:gd name="connsiteY1620" fmla="*/ 5544011 h 6856451"/>
              <a:gd name="connsiteX1621" fmla="*/ 1196619 w 11891222"/>
              <a:gd name="connsiteY1621" fmla="*/ 5548236 h 6856451"/>
              <a:gd name="connsiteX1622" fmla="*/ 1138957 w 11891222"/>
              <a:gd name="connsiteY1622" fmla="*/ 5560737 h 6856451"/>
              <a:gd name="connsiteX1623" fmla="*/ 1094674 w 11891222"/>
              <a:gd name="connsiteY1623" fmla="*/ 5564787 h 6856451"/>
              <a:gd name="connsiteX1624" fmla="*/ 974505 w 11891222"/>
              <a:gd name="connsiteY1624" fmla="*/ 5573239 h 6856451"/>
              <a:gd name="connsiteX1625" fmla="*/ 967145 w 11891222"/>
              <a:gd name="connsiteY1625" fmla="*/ 5533225 h 6856451"/>
              <a:gd name="connsiteX1626" fmla="*/ 979875 w 11891222"/>
              <a:gd name="connsiteY1626" fmla="*/ 5534943 h 6856451"/>
              <a:gd name="connsiteX1627" fmla="*/ 992905 w 11891222"/>
              <a:gd name="connsiteY1627" fmla="*/ 5538993 h 6856451"/>
              <a:gd name="connsiteX1628" fmla="*/ 1071609 w 11891222"/>
              <a:gd name="connsiteY1628" fmla="*/ 5537848 h 6856451"/>
              <a:gd name="connsiteX1629" fmla="*/ 1122230 w 11891222"/>
              <a:gd name="connsiteY1629" fmla="*/ 5452806 h 6856451"/>
              <a:gd name="connsiteX1630" fmla="*/ 1118004 w 11891222"/>
              <a:gd name="connsiteY1630" fmla="*/ 5437575 h 6856451"/>
              <a:gd name="connsiteX1631" fmla="*/ 1027678 w 11891222"/>
              <a:gd name="connsiteY1631" fmla="*/ 5435198 h 6856451"/>
              <a:gd name="connsiteX1632" fmla="*/ 1110520 w 11891222"/>
              <a:gd name="connsiteY1632" fmla="*/ 5355613 h 6856451"/>
              <a:gd name="connsiteX1633" fmla="*/ 1182798 w 11891222"/>
              <a:gd name="connsiteY1633" fmla="*/ 5326122 h 6856451"/>
              <a:gd name="connsiteX1634" fmla="*/ 1209825 w 11891222"/>
              <a:gd name="connsiteY1634" fmla="*/ 5319519 h 6856451"/>
              <a:gd name="connsiteX1635" fmla="*/ 1130416 w 11891222"/>
              <a:gd name="connsiteY1635" fmla="*/ 5291259 h 6856451"/>
              <a:gd name="connsiteX1636" fmla="*/ 1157003 w 11891222"/>
              <a:gd name="connsiteY1636" fmla="*/ 5256573 h 6856451"/>
              <a:gd name="connsiteX1637" fmla="*/ 1126719 w 11891222"/>
              <a:gd name="connsiteY1637" fmla="*/ 5252259 h 6856451"/>
              <a:gd name="connsiteX1638" fmla="*/ 1025742 w 11891222"/>
              <a:gd name="connsiteY1638" fmla="*/ 5284833 h 6856451"/>
              <a:gd name="connsiteX1639" fmla="*/ 954521 w 11891222"/>
              <a:gd name="connsiteY1639" fmla="*/ 5310275 h 6856451"/>
              <a:gd name="connsiteX1640" fmla="*/ 902140 w 11891222"/>
              <a:gd name="connsiteY1640" fmla="*/ 5292932 h 6856451"/>
              <a:gd name="connsiteX1641" fmla="*/ 867982 w 11891222"/>
              <a:gd name="connsiteY1641" fmla="*/ 5271011 h 6856451"/>
              <a:gd name="connsiteX1642" fmla="*/ 797025 w 11891222"/>
              <a:gd name="connsiteY1642" fmla="*/ 5306137 h 6856451"/>
              <a:gd name="connsiteX1643" fmla="*/ 767004 w 11891222"/>
              <a:gd name="connsiteY1643" fmla="*/ 5313621 h 6856451"/>
              <a:gd name="connsiteX1644" fmla="*/ 728621 w 11891222"/>
              <a:gd name="connsiteY1644" fmla="*/ 5295309 h 6856451"/>
              <a:gd name="connsiteX1645" fmla="*/ 681786 w 11891222"/>
              <a:gd name="connsiteY1645" fmla="*/ 5306666 h 6856451"/>
              <a:gd name="connsiteX1646" fmla="*/ 683018 w 11891222"/>
              <a:gd name="connsiteY1646" fmla="*/ 5362833 h 6856451"/>
              <a:gd name="connsiteX1647" fmla="*/ 684955 w 11891222"/>
              <a:gd name="connsiteY1647" fmla="*/ 5385282 h 6856451"/>
              <a:gd name="connsiteX1648" fmla="*/ 654055 w 11891222"/>
              <a:gd name="connsiteY1648" fmla="*/ 5382289 h 6856451"/>
              <a:gd name="connsiteX1649" fmla="*/ 632398 w 11891222"/>
              <a:gd name="connsiteY1649" fmla="*/ 5331052 h 6856451"/>
              <a:gd name="connsiteX1650" fmla="*/ 590581 w 11891222"/>
              <a:gd name="connsiteY1650" fmla="*/ 5377447 h 6856451"/>
              <a:gd name="connsiteX1651" fmla="*/ 623330 w 11891222"/>
              <a:gd name="connsiteY1651" fmla="*/ 5390124 h 6856451"/>
              <a:gd name="connsiteX1652" fmla="*/ 569892 w 11891222"/>
              <a:gd name="connsiteY1652" fmla="*/ 5437047 h 6856451"/>
              <a:gd name="connsiteX1653" fmla="*/ 542249 w 11891222"/>
              <a:gd name="connsiteY1653" fmla="*/ 5420672 h 6856451"/>
              <a:gd name="connsiteX1654" fmla="*/ 557303 w 11891222"/>
              <a:gd name="connsiteY1654" fmla="*/ 5358343 h 6856451"/>
              <a:gd name="connsiteX1655" fmla="*/ 521384 w 11891222"/>
              <a:gd name="connsiteY1655" fmla="*/ 5353677 h 6856451"/>
              <a:gd name="connsiteX1656" fmla="*/ 488195 w 11891222"/>
              <a:gd name="connsiteY1656" fmla="*/ 5327618 h 6856451"/>
              <a:gd name="connsiteX1657" fmla="*/ 513549 w 11891222"/>
              <a:gd name="connsiteY1657" fmla="*/ 5273124 h 6856451"/>
              <a:gd name="connsiteX1658" fmla="*/ 592782 w 11891222"/>
              <a:gd name="connsiteY1658" fmla="*/ 5242664 h 6856451"/>
              <a:gd name="connsiteX1659" fmla="*/ 613294 w 11891222"/>
              <a:gd name="connsiteY1659" fmla="*/ 5187025 h 6856451"/>
              <a:gd name="connsiteX1660" fmla="*/ 650885 w 11891222"/>
              <a:gd name="connsiteY1660" fmla="*/ 4989824 h 6856451"/>
              <a:gd name="connsiteX1661" fmla="*/ 676592 w 11891222"/>
              <a:gd name="connsiteY1661" fmla="*/ 4870888 h 6856451"/>
              <a:gd name="connsiteX1662" fmla="*/ 695520 w 11891222"/>
              <a:gd name="connsiteY1662" fmla="*/ 4853633 h 6856451"/>
              <a:gd name="connsiteX1663" fmla="*/ 715152 w 11891222"/>
              <a:gd name="connsiteY1663" fmla="*/ 4803012 h 6856451"/>
              <a:gd name="connsiteX1664" fmla="*/ 717000 w 11891222"/>
              <a:gd name="connsiteY1664" fmla="*/ 4704588 h 6856451"/>
              <a:gd name="connsiteX1665" fmla="*/ 695079 w 11891222"/>
              <a:gd name="connsiteY1665" fmla="*/ 4601322 h 6856451"/>
              <a:gd name="connsiteX1666" fmla="*/ 683547 w 11891222"/>
              <a:gd name="connsiteY1666" fmla="*/ 4565403 h 6856451"/>
              <a:gd name="connsiteX1667" fmla="*/ 687068 w 11891222"/>
              <a:gd name="connsiteY1667" fmla="*/ 4444882 h 6856451"/>
              <a:gd name="connsiteX1668" fmla="*/ 697280 w 11891222"/>
              <a:gd name="connsiteY1668" fmla="*/ 4418559 h 6856451"/>
              <a:gd name="connsiteX1669" fmla="*/ 783467 w 11891222"/>
              <a:gd name="connsiteY1669" fmla="*/ 4386690 h 6856451"/>
              <a:gd name="connsiteX1670" fmla="*/ 805741 w 11891222"/>
              <a:gd name="connsiteY1670" fmla="*/ 4384665 h 6856451"/>
              <a:gd name="connsiteX1671" fmla="*/ 758729 w 11891222"/>
              <a:gd name="connsiteY1671" fmla="*/ 4316173 h 6856451"/>
              <a:gd name="connsiteX1672" fmla="*/ 782851 w 11891222"/>
              <a:gd name="connsiteY1672" fmla="*/ 4285713 h 6856451"/>
              <a:gd name="connsiteX1673" fmla="*/ 830831 w 11891222"/>
              <a:gd name="connsiteY1673" fmla="*/ 4242223 h 6856451"/>
              <a:gd name="connsiteX1674" fmla="*/ 830215 w 11891222"/>
              <a:gd name="connsiteY1674" fmla="*/ 4182799 h 6856451"/>
              <a:gd name="connsiteX1675" fmla="*/ 845797 w 11891222"/>
              <a:gd name="connsiteY1675" fmla="*/ 4136492 h 6856451"/>
              <a:gd name="connsiteX1676" fmla="*/ 899587 w 11891222"/>
              <a:gd name="connsiteY1676" fmla="*/ 4092034 h 6856451"/>
              <a:gd name="connsiteX1677" fmla="*/ 929519 w 11891222"/>
              <a:gd name="connsiteY1677" fmla="*/ 4052153 h 6856451"/>
              <a:gd name="connsiteX1678" fmla="*/ 957691 w 11891222"/>
              <a:gd name="connsiteY1678" fmla="*/ 4032169 h 6856451"/>
              <a:gd name="connsiteX1679" fmla="*/ 903020 w 11891222"/>
              <a:gd name="connsiteY1679" fmla="*/ 4006639 h 6856451"/>
              <a:gd name="connsiteX1680" fmla="*/ 886116 w 11891222"/>
              <a:gd name="connsiteY1680" fmla="*/ 3973097 h 6856451"/>
              <a:gd name="connsiteX1681" fmla="*/ 919659 w 11891222"/>
              <a:gd name="connsiteY1681" fmla="*/ 3940172 h 6856451"/>
              <a:gd name="connsiteX1682" fmla="*/ 931984 w 11891222"/>
              <a:gd name="connsiteY1682" fmla="*/ 3895889 h 6856451"/>
              <a:gd name="connsiteX1683" fmla="*/ 887262 w 11891222"/>
              <a:gd name="connsiteY1683" fmla="*/ 3897738 h 6856451"/>
              <a:gd name="connsiteX1684" fmla="*/ 848965 w 11891222"/>
              <a:gd name="connsiteY1684" fmla="*/ 3901436 h 6856451"/>
              <a:gd name="connsiteX1685" fmla="*/ 779858 w 11891222"/>
              <a:gd name="connsiteY1685" fmla="*/ 3882332 h 6856451"/>
              <a:gd name="connsiteX1686" fmla="*/ 741386 w 11891222"/>
              <a:gd name="connsiteY1686" fmla="*/ 3869391 h 6856451"/>
              <a:gd name="connsiteX1687" fmla="*/ 667964 w 11891222"/>
              <a:gd name="connsiteY1687" fmla="*/ 3765156 h 6856451"/>
              <a:gd name="connsiteX1688" fmla="*/ 671222 w 11891222"/>
              <a:gd name="connsiteY1688" fmla="*/ 3737161 h 6856451"/>
              <a:gd name="connsiteX1689" fmla="*/ 686364 w 11891222"/>
              <a:gd name="connsiteY1689" fmla="*/ 3714712 h 6856451"/>
              <a:gd name="connsiteX1690" fmla="*/ 654143 w 11891222"/>
              <a:gd name="connsiteY1690" fmla="*/ 3672014 h 6856451"/>
              <a:gd name="connsiteX1691" fmla="*/ 589348 w 11891222"/>
              <a:gd name="connsiteY1691" fmla="*/ 3683635 h 6856451"/>
              <a:gd name="connsiteX1692" fmla="*/ 543481 w 11891222"/>
              <a:gd name="connsiteY1692" fmla="*/ 3621746 h 6856451"/>
              <a:gd name="connsiteX1693" fmla="*/ 607660 w 11891222"/>
              <a:gd name="connsiteY1693" fmla="*/ 3552814 h 6856451"/>
              <a:gd name="connsiteX1694" fmla="*/ 644635 w 11891222"/>
              <a:gd name="connsiteY1694" fmla="*/ 3494974 h 6856451"/>
              <a:gd name="connsiteX1695" fmla="*/ 642610 w 11891222"/>
              <a:gd name="connsiteY1695" fmla="*/ 3467507 h 6856451"/>
              <a:gd name="connsiteX1696" fmla="*/ 583274 w 11891222"/>
              <a:gd name="connsiteY1696" fmla="*/ 3430443 h 6856451"/>
              <a:gd name="connsiteX1697" fmla="*/ 520680 w 11891222"/>
              <a:gd name="connsiteY1697" fmla="*/ 3357728 h 6856451"/>
              <a:gd name="connsiteX1698" fmla="*/ 515662 w 11891222"/>
              <a:gd name="connsiteY1698" fmla="*/ 3332814 h 6856451"/>
              <a:gd name="connsiteX1699" fmla="*/ 442856 w 11891222"/>
              <a:gd name="connsiteY1699" fmla="*/ 3204545 h 6856451"/>
              <a:gd name="connsiteX1700" fmla="*/ 435285 w 11891222"/>
              <a:gd name="connsiteY1700" fmla="*/ 3185266 h 6856451"/>
              <a:gd name="connsiteX1701" fmla="*/ 341175 w 11891222"/>
              <a:gd name="connsiteY1701" fmla="*/ 3136141 h 6856451"/>
              <a:gd name="connsiteX1702" fmla="*/ 292139 w 11891222"/>
              <a:gd name="connsiteY1702" fmla="*/ 3084200 h 6856451"/>
              <a:gd name="connsiteX1703" fmla="*/ 259037 w 11891222"/>
              <a:gd name="connsiteY1703" fmla="*/ 3058319 h 6856451"/>
              <a:gd name="connsiteX1704" fmla="*/ 242134 w 11891222"/>
              <a:gd name="connsiteY1704" fmla="*/ 3017470 h 6856451"/>
              <a:gd name="connsiteX1705" fmla="*/ 254547 w 11891222"/>
              <a:gd name="connsiteY1705" fmla="*/ 2992028 h 6856451"/>
              <a:gd name="connsiteX1706" fmla="*/ 252082 w 11891222"/>
              <a:gd name="connsiteY1706" fmla="*/ 2906721 h 6856451"/>
              <a:gd name="connsiteX1707" fmla="*/ 234739 w 11891222"/>
              <a:gd name="connsiteY1707" fmla="*/ 2853019 h 6856451"/>
              <a:gd name="connsiteX1708" fmla="*/ 197148 w 11891222"/>
              <a:gd name="connsiteY1708" fmla="*/ 2812962 h 6856451"/>
              <a:gd name="connsiteX1709" fmla="*/ 240022 w 11891222"/>
              <a:gd name="connsiteY1709" fmla="*/ 2743854 h 6856451"/>
              <a:gd name="connsiteX1710" fmla="*/ 239141 w 11891222"/>
              <a:gd name="connsiteY1710" fmla="*/ 2707055 h 6856451"/>
              <a:gd name="connsiteX1711" fmla="*/ 241694 w 11891222"/>
              <a:gd name="connsiteY1711" fmla="*/ 2637155 h 6856451"/>
              <a:gd name="connsiteX1712" fmla="*/ 318550 w 11891222"/>
              <a:gd name="connsiteY1712" fmla="*/ 2578436 h 6856451"/>
              <a:gd name="connsiteX1713" fmla="*/ 373748 w 11891222"/>
              <a:gd name="connsiteY1713" fmla="*/ 2551144 h 6856451"/>
              <a:gd name="connsiteX1714" fmla="*/ 416181 w 11891222"/>
              <a:gd name="connsiteY1714" fmla="*/ 2522181 h 6856451"/>
              <a:gd name="connsiteX1715" fmla="*/ 504481 w 11891222"/>
              <a:gd name="connsiteY1715" fmla="*/ 2438546 h 6856451"/>
              <a:gd name="connsiteX1716" fmla="*/ 419703 w 11891222"/>
              <a:gd name="connsiteY1716" fmla="*/ 2396815 h 6856451"/>
              <a:gd name="connsiteX1717" fmla="*/ 338886 w 11891222"/>
              <a:gd name="connsiteY1717" fmla="*/ 2338537 h 6856451"/>
              <a:gd name="connsiteX1718" fmla="*/ 333692 w 11891222"/>
              <a:gd name="connsiteY1718" fmla="*/ 2326828 h 6856451"/>
              <a:gd name="connsiteX1719" fmla="*/ 349538 w 11891222"/>
              <a:gd name="connsiteY1719" fmla="*/ 2243810 h 6856451"/>
              <a:gd name="connsiteX1720" fmla="*/ 377182 w 11891222"/>
              <a:gd name="connsiteY1720" fmla="*/ 2223210 h 6856451"/>
              <a:gd name="connsiteX1721" fmla="*/ 424809 w 11891222"/>
              <a:gd name="connsiteY1721" fmla="*/ 2180248 h 6856451"/>
              <a:gd name="connsiteX1722" fmla="*/ 400071 w 11891222"/>
              <a:gd name="connsiteY1722" fmla="*/ 2128482 h 6856451"/>
              <a:gd name="connsiteX1723" fmla="*/ 377622 w 11891222"/>
              <a:gd name="connsiteY1723" fmla="*/ 2088691 h 6856451"/>
              <a:gd name="connsiteX1724" fmla="*/ 353676 w 11891222"/>
              <a:gd name="connsiteY1724" fmla="*/ 2079975 h 6856451"/>
              <a:gd name="connsiteX1725" fmla="*/ 253755 w 11891222"/>
              <a:gd name="connsiteY1725" fmla="*/ 1940350 h 6856451"/>
              <a:gd name="connsiteX1726" fmla="*/ 305344 w 11891222"/>
              <a:gd name="connsiteY1726" fmla="*/ 1799405 h 6856451"/>
              <a:gd name="connsiteX1727" fmla="*/ 288529 w 11891222"/>
              <a:gd name="connsiteY1727" fmla="*/ 1734874 h 6856451"/>
              <a:gd name="connsiteX1728" fmla="*/ 259477 w 11891222"/>
              <a:gd name="connsiteY1728" fmla="*/ 1649127 h 6856451"/>
              <a:gd name="connsiteX1729" fmla="*/ 245392 w 11891222"/>
              <a:gd name="connsiteY1729" fmla="*/ 1616026 h 6856451"/>
              <a:gd name="connsiteX1730" fmla="*/ 279814 w 11891222"/>
              <a:gd name="connsiteY1730" fmla="*/ 1553344 h 6856451"/>
              <a:gd name="connsiteX1731" fmla="*/ 285184 w 11891222"/>
              <a:gd name="connsiteY1731" fmla="*/ 1491719 h 6856451"/>
              <a:gd name="connsiteX1732" fmla="*/ 271714 w 11891222"/>
              <a:gd name="connsiteY1732" fmla="*/ 1448493 h 6856451"/>
              <a:gd name="connsiteX1733" fmla="*/ 274532 w 11891222"/>
              <a:gd name="connsiteY1733" fmla="*/ 1396904 h 6856451"/>
              <a:gd name="connsiteX1734" fmla="*/ 265288 w 11891222"/>
              <a:gd name="connsiteY1734" fmla="*/ 1326035 h 6856451"/>
              <a:gd name="connsiteX1735" fmla="*/ 265200 w 11891222"/>
              <a:gd name="connsiteY1735" fmla="*/ 1251029 h 6856451"/>
              <a:gd name="connsiteX1736" fmla="*/ 286152 w 11891222"/>
              <a:gd name="connsiteY1736" fmla="*/ 1143273 h 6856451"/>
              <a:gd name="connsiteX1737" fmla="*/ 308161 w 11891222"/>
              <a:gd name="connsiteY1737" fmla="*/ 1076189 h 6856451"/>
              <a:gd name="connsiteX1738" fmla="*/ 316701 w 11891222"/>
              <a:gd name="connsiteY1738" fmla="*/ 1045728 h 6856451"/>
              <a:gd name="connsiteX1739" fmla="*/ 304112 w 11891222"/>
              <a:gd name="connsiteY1739" fmla="*/ 991674 h 6856451"/>
              <a:gd name="connsiteX1740" fmla="*/ 319958 w 11891222"/>
              <a:gd name="connsiteY1740" fmla="*/ 965527 h 6856451"/>
              <a:gd name="connsiteX1741" fmla="*/ 306929 w 11891222"/>
              <a:gd name="connsiteY1741" fmla="*/ 894043 h 6856451"/>
              <a:gd name="connsiteX1742" fmla="*/ 327617 w 11891222"/>
              <a:gd name="connsiteY1742" fmla="*/ 800373 h 6856451"/>
              <a:gd name="connsiteX1743" fmla="*/ 365737 w 11891222"/>
              <a:gd name="connsiteY1743" fmla="*/ 690064 h 6856451"/>
              <a:gd name="connsiteX1744" fmla="*/ 374540 w 11891222"/>
              <a:gd name="connsiteY1744" fmla="*/ 680996 h 6856451"/>
              <a:gd name="connsiteX1745" fmla="*/ 432820 w 11891222"/>
              <a:gd name="connsiteY1745" fmla="*/ 658459 h 6856451"/>
              <a:gd name="connsiteX1746" fmla="*/ 468651 w 11891222"/>
              <a:gd name="connsiteY1746" fmla="*/ 629319 h 6856451"/>
              <a:gd name="connsiteX1747" fmla="*/ 477014 w 11891222"/>
              <a:gd name="connsiteY1747" fmla="*/ 606958 h 6856451"/>
              <a:gd name="connsiteX1748" fmla="*/ 562673 w 11891222"/>
              <a:gd name="connsiteY1748" fmla="*/ 578962 h 6856451"/>
              <a:gd name="connsiteX1749" fmla="*/ 621657 w 11891222"/>
              <a:gd name="connsiteY1749" fmla="*/ 559594 h 6856451"/>
              <a:gd name="connsiteX1750" fmla="*/ 656784 w 11891222"/>
              <a:gd name="connsiteY1750" fmla="*/ 549382 h 6856451"/>
              <a:gd name="connsiteX1751" fmla="*/ 709429 w 11891222"/>
              <a:gd name="connsiteY1751" fmla="*/ 536705 h 6856451"/>
              <a:gd name="connsiteX1752" fmla="*/ 789806 w 11891222"/>
              <a:gd name="connsiteY1752" fmla="*/ 520682 h 6856451"/>
              <a:gd name="connsiteX1753" fmla="*/ 810142 w 11891222"/>
              <a:gd name="connsiteY1753" fmla="*/ 516457 h 6856451"/>
              <a:gd name="connsiteX1754" fmla="*/ 870447 w 11891222"/>
              <a:gd name="connsiteY1754" fmla="*/ 499994 h 6856451"/>
              <a:gd name="connsiteX1755" fmla="*/ 911736 w 11891222"/>
              <a:gd name="connsiteY1755" fmla="*/ 478337 h 6856451"/>
              <a:gd name="connsiteX1756" fmla="*/ 1029703 w 11891222"/>
              <a:gd name="connsiteY1756" fmla="*/ 431326 h 6856451"/>
              <a:gd name="connsiteX1757" fmla="*/ 1135522 w 11891222"/>
              <a:gd name="connsiteY1757" fmla="*/ 404915 h 6856451"/>
              <a:gd name="connsiteX1758" fmla="*/ 1151898 w 11891222"/>
              <a:gd name="connsiteY1758" fmla="*/ 403507 h 6856451"/>
              <a:gd name="connsiteX1759" fmla="*/ 1237468 w 11891222"/>
              <a:gd name="connsiteY1759" fmla="*/ 387484 h 6856451"/>
              <a:gd name="connsiteX1760" fmla="*/ 1301735 w 11891222"/>
              <a:gd name="connsiteY1760" fmla="*/ 371197 h 6856451"/>
              <a:gd name="connsiteX1761" fmla="*/ 1354557 w 11891222"/>
              <a:gd name="connsiteY1761" fmla="*/ 361337 h 6856451"/>
              <a:gd name="connsiteX1762" fmla="*/ 1422872 w 11891222"/>
              <a:gd name="connsiteY1762" fmla="*/ 368644 h 6856451"/>
              <a:gd name="connsiteX1763" fmla="*/ 1471643 w 11891222"/>
              <a:gd name="connsiteY1763" fmla="*/ 359312 h 6856451"/>
              <a:gd name="connsiteX1764" fmla="*/ 1528251 w 11891222"/>
              <a:gd name="connsiteY1764" fmla="*/ 345491 h 6856451"/>
              <a:gd name="connsiteX1765" fmla="*/ 1569540 w 11891222"/>
              <a:gd name="connsiteY1765" fmla="*/ 339240 h 6856451"/>
              <a:gd name="connsiteX1766" fmla="*/ 1688564 w 11891222"/>
              <a:gd name="connsiteY1766" fmla="*/ 299448 h 6856451"/>
              <a:gd name="connsiteX1767" fmla="*/ 1707140 w 11891222"/>
              <a:gd name="connsiteY1767" fmla="*/ 290380 h 6856451"/>
              <a:gd name="connsiteX1768" fmla="*/ 1750189 w 11891222"/>
              <a:gd name="connsiteY1768" fmla="*/ 276383 h 6856451"/>
              <a:gd name="connsiteX1769" fmla="*/ 1848966 w 11891222"/>
              <a:gd name="connsiteY1769" fmla="*/ 232805 h 6856451"/>
              <a:gd name="connsiteX1770" fmla="*/ 1928462 w 11891222"/>
              <a:gd name="connsiteY1770" fmla="*/ 162112 h 6856451"/>
              <a:gd name="connsiteX1771" fmla="*/ 2063774 w 11891222"/>
              <a:gd name="connsiteY1771" fmla="*/ 115189 h 6856451"/>
              <a:gd name="connsiteX1772" fmla="*/ 2095027 w 11891222"/>
              <a:gd name="connsiteY1772" fmla="*/ 108322 h 6856451"/>
              <a:gd name="connsiteX1773" fmla="*/ 2174083 w 11891222"/>
              <a:gd name="connsiteY1773" fmla="*/ 90627 h 6856451"/>
              <a:gd name="connsiteX1774" fmla="*/ 2257189 w 11891222"/>
              <a:gd name="connsiteY1774" fmla="*/ 79270 h 6856451"/>
              <a:gd name="connsiteX1775" fmla="*/ 2375862 w 11891222"/>
              <a:gd name="connsiteY1775" fmla="*/ 103568 h 6856451"/>
              <a:gd name="connsiteX1776" fmla="*/ 2403857 w 11891222"/>
              <a:gd name="connsiteY1776" fmla="*/ 131211 h 6856451"/>
              <a:gd name="connsiteX1777" fmla="*/ 2499201 w 11891222"/>
              <a:gd name="connsiteY1777" fmla="*/ 108762 h 6856451"/>
              <a:gd name="connsiteX1778" fmla="*/ 2600266 w 11891222"/>
              <a:gd name="connsiteY1778" fmla="*/ 89306 h 6856451"/>
              <a:gd name="connsiteX1779" fmla="*/ 2625268 w 11891222"/>
              <a:gd name="connsiteY1779" fmla="*/ 86665 h 6856451"/>
              <a:gd name="connsiteX1780" fmla="*/ 2657753 w 11891222"/>
              <a:gd name="connsiteY1780" fmla="*/ 78214 h 6856451"/>
              <a:gd name="connsiteX1781" fmla="*/ 2722900 w 11891222"/>
              <a:gd name="connsiteY1781" fmla="*/ 64656 h 6856451"/>
              <a:gd name="connsiteX1782" fmla="*/ 2767094 w 11891222"/>
              <a:gd name="connsiteY1782" fmla="*/ 56557 h 6856451"/>
              <a:gd name="connsiteX1783" fmla="*/ 2832593 w 11891222"/>
              <a:gd name="connsiteY1783" fmla="*/ 42119 h 6856451"/>
              <a:gd name="connsiteX1784" fmla="*/ 3082086 w 11891222"/>
              <a:gd name="connsiteY1784" fmla="*/ 53388 h 6856451"/>
              <a:gd name="connsiteX1785" fmla="*/ 3138869 w 11891222"/>
              <a:gd name="connsiteY1785" fmla="*/ 40446 h 6856451"/>
              <a:gd name="connsiteX1786" fmla="*/ 3183591 w 11891222"/>
              <a:gd name="connsiteY1786" fmla="*/ 30234 h 6856451"/>
              <a:gd name="connsiteX1787" fmla="*/ 3368379 w 11891222"/>
              <a:gd name="connsiteY1787" fmla="*/ 40446 h 6856451"/>
              <a:gd name="connsiteX1788" fmla="*/ 3397518 w 11891222"/>
              <a:gd name="connsiteY1788" fmla="*/ 37981 h 6856451"/>
              <a:gd name="connsiteX1789" fmla="*/ 3504042 w 11891222"/>
              <a:gd name="connsiteY1789" fmla="*/ 18701 h 6856451"/>
              <a:gd name="connsiteX1790" fmla="*/ 3934186 w 11891222"/>
              <a:gd name="connsiteY1790" fmla="*/ 37189 h 6856451"/>
              <a:gd name="connsiteX1791" fmla="*/ 3970457 w 11891222"/>
              <a:gd name="connsiteY1791" fmla="*/ 33491 h 6856451"/>
              <a:gd name="connsiteX1792" fmla="*/ 4028472 w 11891222"/>
              <a:gd name="connsiteY1792" fmla="*/ 16324 h 6856451"/>
              <a:gd name="connsiteX1793" fmla="*/ 4213434 w 11891222"/>
              <a:gd name="connsiteY1793" fmla="*/ 24336 h 6856451"/>
              <a:gd name="connsiteX1794" fmla="*/ 4249087 w 11891222"/>
              <a:gd name="connsiteY1794" fmla="*/ 16765 h 6856451"/>
              <a:gd name="connsiteX1795" fmla="*/ 4304374 w 11891222"/>
              <a:gd name="connsiteY1795" fmla="*/ 390 h 6856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</a:cxnLst>
            <a:rect l="l" t="t" r="r" b="b"/>
            <a:pathLst>
              <a:path w="11891222" h="6856451">
                <a:moveTo>
                  <a:pt x="8445159" y="6856274"/>
                </a:moveTo>
                <a:lnTo>
                  <a:pt x="8445671" y="6856274"/>
                </a:lnTo>
                <a:lnTo>
                  <a:pt x="8444967" y="6856451"/>
                </a:lnTo>
                <a:close/>
                <a:moveTo>
                  <a:pt x="9456852" y="6591462"/>
                </a:moveTo>
                <a:cubicBezTo>
                  <a:pt x="9472435" y="6608013"/>
                  <a:pt x="9476308" y="6622186"/>
                  <a:pt x="9454563" y="6639354"/>
                </a:cubicBezTo>
                <a:cubicBezTo>
                  <a:pt x="9433171" y="6620074"/>
                  <a:pt x="9438541" y="6606428"/>
                  <a:pt x="9456852" y="6591462"/>
                </a:cubicBezTo>
                <a:close/>
                <a:moveTo>
                  <a:pt x="9175665" y="6550790"/>
                </a:moveTo>
                <a:cubicBezTo>
                  <a:pt x="9164836" y="6555368"/>
                  <a:pt x="9155769" y="6559241"/>
                  <a:pt x="9146613" y="6563115"/>
                </a:cubicBezTo>
                <a:cubicBezTo>
                  <a:pt x="9164396" y="6568573"/>
                  <a:pt x="9174080" y="6564461"/>
                  <a:pt x="9175665" y="6550790"/>
                </a:cubicBezTo>
                <a:close/>
                <a:moveTo>
                  <a:pt x="7653259" y="6477104"/>
                </a:moveTo>
                <a:cubicBezTo>
                  <a:pt x="7645777" y="6473494"/>
                  <a:pt x="7628345" y="6480361"/>
                  <a:pt x="7621479" y="6488108"/>
                </a:cubicBezTo>
                <a:cubicBezTo>
                  <a:pt x="7613643" y="6496823"/>
                  <a:pt x="7612587" y="6511613"/>
                  <a:pt x="7606952" y="6528604"/>
                </a:cubicBezTo>
                <a:cubicBezTo>
                  <a:pt x="7628521" y="6530013"/>
                  <a:pt x="7644280" y="6533711"/>
                  <a:pt x="7658542" y="6530805"/>
                </a:cubicBezTo>
                <a:cubicBezTo>
                  <a:pt x="7666377" y="6529221"/>
                  <a:pt x="7678614" y="6514167"/>
                  <a:pt x="7676941" y="6508796"/>
                </a:cubicBezTo>
                <a:cubicBezTo>
                  <a:pt x="7673156" y="6496560"/>
                  <a:pt x="7664176" y="6482385"/>
                  <a:pt x="7653259" y="6477104"/>
                </a:cubicBezTo>
                <a:close/>
                <a:moveTo>
                  <a:pt x="9527159" y="6438015"/>
                </a:moveTo>
                <a:cubicBezTo>
                  <a:pt x="9536216" y="6437113"/>
                  <a:pt x="9544888" y="6442769"/>
                  <a:pt x="9555276" y="6455006"/>
                </a:cubicBezTo>
                <a:cubicBezTo>
                  <a:pt x="9578957" y="6483001"/>
                  <a:pt x="9599998" y="6513198"/>
                  <a:pt x="9621919" y="6542162"/>
                </a:cubicBezTo>
                <a:lnTo>
                  <a:pt x="9622007" y="6542162"/>
                </a:lnTo>
                <a:cubicBezTo>
                  <a:pt x="9596653" y="6570069"/>
                  <a:pt x="9593395" y="6570773"/>
                  <a:pt x="9569097" y="6552902"/>
                </a:cubicBezTo>
                <a:cubicBezTo>
                  <a:pt x="9561174" y="6547004"/>
                  <a:pt x="9553075" y="6540577"/>
                  <a:pt x="9547265" y="6532742"/>
                </a:cubicBezTo>
                <a:cubicBezTo>
                  <a:pt x="9529657" y="6508884"/>
                  <a:pt x="9513195" y="6484146"/>
                  <a:pt x="9496732" y="6460376"/>
                </a:cubicBezTo>
                <a:cubicBezTo>
                  <a:pt x="9508661" y="6446379"/>
                  <a:pt x="9518102" y="6438918"/>
                  <a:pt x="9527159" y="6438015"/>
                </a:cubicBezTo>
                <a:close/>
                <a:moveTo>
                  <a:pt x="9489292" y="6306283"/>
                </a:moveTo>
                <a:cubicBezTo>
                  <a:pt x="9502931" y="6309733"/>
                  <a:pt x="9515577" y="6327189"/>
                  <a:pt x="9529393" y="6359575"/>
                </a:cubicBezTo>
                <a:cubicBezTo>
                  <a:pt x="9485904" y="6377975"/>
                  <a:pt x="9476836" y="6339503"/>
                  <a:pt x="9454651" y="6323217"/>
                </a:cubicBezTo>
                <a:cubicBezTo>
                  <a:pt x="9461980" y="6315316"/>
                  <a:pt x="9468781" y="6310039"/>
                  <a:pt x="9475243" y="6307468"/>
                </a:cubicBezTo>
                <a:cubicBezTo>
                  <a:pt x="9480090" y="6305540"/>
                  <a:pt x="9484746" y="6305133"/>
                  <a:pt x="9489292" y="6306283"/>
                </a:cubicBezTo>
                <a:close/>
                <a:moveTo>
                  <a:pt x="9467790" y="6192461"/>
                </a:moveTo>
                <a:cubicBezTo>
                  <a:pt x="9464070" y="6195169"/>
                  <a:pt x="9463498" y="6200671"/>
                  <a:pt x="9464246" y="6208682"/>
                </a:cubicBezTo>
                <a:cubicBezTo>
                  <a:pt x="9471818" y="6204104"/>
                  <a:pt x="9477188" y="6200847"/>
                  <a:pt x="9490217" y="6193011"/>
                </a:cubicBezTo>
                <a:cubicBezTo>
                  <a:pt x="9478376" y="6189842"/>
                  <a:pt x="9471509" y="6189754"/>
                  <a:pt x="9467790" y="6192461"/>
                </a:cubicBezTo>
                <a:close/>
                <a:moveTo>
                  <a:pt x="8697513" y="6126870"/>
                </a:moveTo>
                <a:cubicBezTo>
                  <a:pt x="8685838" y="6125642"/>
                  <a:pt x="8671373" y="6126236"/>
                  <a:pt x="8653788" y="6128393"/>
                </a:cubicBezTo>
                <a:cubicBezTo>
                  <a:pt x="8660831" y="6180247"/>
                  <a:pt x="8705993" y="6176285"/>
                  <a:pt x="8736101" y="6194156"/>
                </a:cubicBezTo>
                <a:cubicBezTo>
                  <a:pt x="8742440" y="6150644"/>
                  <a:pt x="8732536" y="6130555"/>
                  <a:pt x="8697513" y="6126870"/>
                </a:cubicBezTo>
                <a:close/>
                <a:moveTo>
                  <a:pt x="6766914" y="6095908"/>
                </a:moveTo>
                <a:lnTo>
                  <a:pt x="6766825" y="6095996"/>
                </a:lnTo>
                <a:cubicBezTo>
                  <a:pt x="6755997" y="6096876"/>
                  <a:pt x="6745785" y="6097756"/>
                  <a:pt x="6736541" y="6098461"/>
                </a:cubicBezTo>
                <a:cubicBezTo>
                  <a:pt x="6742704" y="6118797"/>
                  <a:pt x="6747898" y="6136052"/>
                  <a:pt x="6753884" y="6155772"/>
                </a:cubicBezTo>
                <a:cubicBezTo>
                  <a:pt x="6775189" y="6158678"/>
                  <a:pt x="6797462" y="6163255"/>
                  <a:pt x="6819823" y="6164048"/>
                </a:cubicBezTo>
                <a:cubicBezTo>
                  <a:pt x="6829331" y="6164400"/>
                  <a:pt x="6840688" y="6158766"/>
                  <a:pt x="6847995" y="6152251"/>
                </a:cubicBezTo>
                <a:cubicBezTo>
                  <a:pt x="6851076" y="6149522"/>
                  <a:pt x="6848083" y="6132795"/>
                  <a:pt x="6843681" y="6130506"/>
                </a:cubicBezTo>
                <a:cubicBezTo>
                  <a:pt x="6834701" y="6125928"/>
                  <a:pt x="6822552" y="6124432"/>
                  <a:pt x="6812516" y="6126280"/>
                </a:cubicBezTo>
                <a:cubicBezTo>
                  <a:pt x="6804065" y="6127777"/>
                  <a:pt x="6796670" y="6135788"/>
                  <a:pt x="6785929" y="6142831"/>
                </a:cubicBezTo>
                <a:cubicBezTo>
                  <a:pt x="6779415" y="6126809"/>
                  <a:pt x="6774221" y="6114043"/>
                  <a:pt x="6766914" y="6095908"/>
                </a:cubicBezTo>
                <a:close/>
                <a:moveTo>
                  <a:pt x="8580102" y="6074339"/>
                </a:moveTo>
                <a:cubicBezTo>
                  <a:pt x="8579661" y="6074339"/>
                  <a:pt x="8578869" y="6076188"/>
                  <a:pt x="8574731" y="6082614"/>
                </a:cubicBezTo>
                <a:cubicBezTo>
                  <a:pt x="8586176" y="6085696"/>
                  <a:pt x="8595684" y="6088513"/>
                  <a:pt x="8605456" y="6090362"/>
                </a:cubicBezTo>
                <a:cubicBezTo>
                  <a:pt x="8606072" y="6090450"/>
                  <a:pt x="8608097" y="6083319"/>
                  <a:pt x="8609506" y="6079621"/>
                </a:cubicBezTo>
                <a:cubicBezTo>
                  <a:pt x="8599734" y="6077773"/>
                  <a:pt x="8589874" y="6075924"/>
                  <a:pt x="8580102" y="6074339"/>
                </a:cubicBezTo>
                <a:close/>
                <a:moveTo>
                  <a:pt x="9595597" y="5961213"/>
                </a:moveTo>
                <a:cubicBezTo>
                  <a:pt x="9615229" y="5972068"/>
                  <a:pt x="9619807" y="5989006"/>
                  <a:pt x="9609243" y="6012009"/>
                </a:cubicBezTo>
                <a:cubicBezTo>
                  <a:pt x="9604136" y="5993170"/>
                  <a:pt x="9601055" y="5981549"/>
                  <a:pt x="9595597" y="5961213"/>
                </a:cubicBezTo>
                <a:close/>
                <a:moveTo>
                  <a:pt x="8010686" y="5932513"/>
                </a:moveTo>
                <a:cubicBezTo>
                  <a:pt x="8024683" y="5968608"/>
                  <a:pt x="8056552" y="5970369"/>
                  <a:pt x="8077505" y="5988240"/>
                </a:cubicBezTo>
                <a:cubicBezTo>
                  <a:pt x="8094232" y="5949768"/>
                  <a:pt x="8092559" y="5945542"/>
                  <a:pt x="8058929" y="5939380"/>
                </a:cubicBezTo>
                <a:cubicBezTo>
                  <a:pt x="8045107" y="5936827"/>
                  <a:pt x="8031022" y="5935419"/>
                  <a:pt x="8010686" y="5932513"/>
                </a:cubicBezTo>
                <a:close/>
                <a:moveTo>
                  <a:pt x="8374417" y="5927375"/>
                </a:moveTo>
                <a:cubicBezTo>
                  <a:pt x="8369652" y="5927341"/>
                  <a:pt x="8364634" y="5928288"/>
                  <a:pt x="8362213" y="5930224"/>
                </a:cubicBezTo>
                <a:cubicBezTo>
                  <a:pt x="8357547" y="5933922"/>
                  <a:pt x="8355962" y="5946247"/>
                  <a:pt x="8358340" y="5952938"/>
                </a:cubicBezTo>
                <a:cubicBezTo>
                  <a:pt x="8365910" y="5974330"/>
                  <a:pt x="8384310" y="5982430"/>
                  <a:pt x="8405527" y="5983750"/>
                </a:cubicBezTo>
                <a:cubicBezTo>
                  <a:pt x="8416443" y="5984454"/>
                  <a:pt x="8427448" y="5982781"/>
                  <a:pt x="8440037" y="5982078"/>
                </a:cubicBezTo>
                <a:cubicBezTo>
                  <a:pt x="8442062" y="5991057"/>
                  <a:pt x="8444878" y="5997748"/>
                  <a:pt x="8444878" y="6004350"/>
                </a:cubicBezTo>
                <a:cubicBezTo>
                  <a:pt x="8444878" y="6027240"/>
                  <a:pt x="8443734" y="6050129"/>
                  <a:pt x="8443206" y="6073018"/>
                </a:cubicBezTo>
                <a:cubicBezTo>
                  <a:pt x="8442854" y="6087809"/>
                  <a:pt x="8442414" y="6103567"/>
                  <a:pt x="8464071" y="6101806"/>
                </a:cubicBezTo>
                <a:cubicBezTo>
                  <a:pt x="8478861" y="6100574"/>
                  <a:pt x="8490657" y="6083495"/>
                  <a:pt x="8487488" y="6067120"/>
                </a:cubicBezTo>
                <a:cubicBezTo>
                  <a:pt x="8485727" y="6058053"/>
                  <a:pt x="8480357" y="6049601"/>
                  <a:pt x="8472346" y="6030761"/>
                </a:cubicBezTo>
                <a:cubicBezTo>
                  <a:pt x="8494179" y="6039653"/>
                  <a:pt x="8510553" y="6041942"/>
                  <a:pt x="8520413" y="6051186"/>
                </a:cubicBezTo>
                <a:cubicBezTo>
                  <a:pt x="8528425" y="6058757"/>
                  <a:pt x="8536414" y="6062455"/>
                  <a:pt x="8545196" y="6063720"/>
                </a:cubicBezTo>
                <a:lnTo>
                  <a:pt x="8574509" y="6061678"/>
                </a:lnTo>
                <a:lnTo>
                  <a:pt x="8574556" y="6061750"/>
                </a:lnTo>
                <a:lnTo>
                  <a:pt x="8574731" y="6061662"/>
                </a:lnTo>
                <a:lnTo>
                  <a:pt x="8574509" y="6061678"/>
                </a:lnTo>
                <a:lnTo>
                  <a:pt x="8557048" y="6034877"/>
                </a:lnTo>
                <a:cubicBezTo>
                  <a:pt x="8550214" y="6027570"/>
                  <a:pt x="8542246" y="6021958"/>
                  <a:pt x="8532739" y="6018172"/>
                </a:cubicBezTo>
                <a:cubicBezTo>
                  <a:pt x="8505975" y="6007432"/>
                  <a:pt x="8480093" y="5996691"/>
                  <a:pt x="8464599" y="5969840"/>
                </a:cubicBezTo>
                <a:cubicBezTo>
                  <a:pt x="8461517" y="5964558"/>
                  <a:pt x="8452802" y="5958924"/>
                  <a:pt x="8447167" y="5959364"/>
                </a:cubicBezTo>
                <a:cubicBezTo>
                  <a:pt x="8420493" y="5961477"/>
                  <a:pt x="8400773" y="5952409"/>
                  <a:pt x="8385102" y="5930401"/>
                </a:cubicBezTo>
                <a:cubicBezTo>
                  <a:pt x="8383694" y="5928420"/>
                  <a:pt x="8379182" y="5927408"/>
                  <a:pt x="8374417" y="5927375"/>
                </a:cubicBezTo>
                <a:close/>
                <a:moveTo>
                  <a:pt x="8525432" y="5842981"/>
                </a:moveTo>
                <a:cubicBezTo>
                  <a:pt x="8546208" y="5859267"/>
                  <a:pt x="8557565" y="5866222"/>
                  <a:pt x="8575172" y="5842981"/>
                </a:cubicBezTo>
                <a:close/>
                <a:moveTo>
                  <a:pt x="7874130" y="5834970"/>
                </a:moveTo>
                <a:cubicBezTo>
                  <a:pt x="7864051" y="5834304"/>
                  <a:pt x="7853454" y="5834772"/>
                  <a:pt x="7842537" y="5835938"/>
                </a:cubicBezTo>
                <a:cubicBezTo>
                  <a:pt x="7834438" y="5836818"/>
                  <a:pt x="7826426" y="5838667"/>
                  <a:pt x="7814718" y="5840692"/>
                </a:cubicBezTo>
                <a:cubicBezTo>
                  <a:pt x="7845178" y="5884182"/>
                  <a:pt x="7896591" y="5871856"/>
                  <a:pt x="7927844" y="5899852"/>
                </a:cubicBezTo>
                <a:cubicBezTo>
                  <a:pt x="7928020" y="5900028"/>
                  <a:pt x="7931365" y="5896683"/>
                  <a:pt x="7933214" y="5895010"/>
                </a:cubicBezTo>
                <a:cubicBezTo>
                  <a:pt x="7929516" y="5890168"/>
                  <a:pt x="7926083" y="5885678"/>
                  <a:pt x="7922122" y="5880660"/>
                </a:cubicBezTo>
                <a:lnTo>
                  <a:pt x="7944780" y="5882320"/>
                </a:lnTo>
                <a:lnTo>
                  <a:pt x="7945451" y="5883301"/>
                </a:lnTo>
                <a:lnTo>
                  <a:pt x="7947402" y="5883383"/>
                </a:lnTo>
                <a:lnTo>
                  <a:pt x="7978629" y="5906939"/>
                </a:lnTo>
                <a:cubicBezTo>
                  <a:pt x="7990767" y="5912926"/>
                  <a:pt x="8003995" y="5917459"/>
                  <a:pt x="8017552" y="5922653"/>
                </a:cubicBezTo>
                <a:cubicBezTo>
                  <a:pt x="8011856" y="5898355"/>
                  <a:pt x="8000385" y="5885766"/>
                  <a:pt x="7983130" y="5884886"/>
                </a:cubicBezTo>
                <a:lnTo>
                  <a:pt x="7947402" y="5883383"/>
                </a:lnTo>
                <a:lnTo>
                  <a:pt x="7946243" y="5882509"/>
                </a:lnTo>
                <a:lnTo>
                  <a:pt x="7946155" y="5882421"/>
                </a:lnTo>
                <a:lnTo>
                  <a:pt x="7944780" y="5882320"/>
                </a:lnTo>
                <a:lnTo>
                  <a:pt x="7926783" y="5856043"/>
                </a:lnTo>
                <a:cubicBezTo>
                  <a:pt x="7912370" y="5842167"/>
                  <a:pt x="7894287" y="5836301"/>
                  <a:pt x="7874130" y="5834970"/>
                </a:cubicBezTo>
                <a:close/>
                <a:moveTo>
                  <a:pt x="8898176" y="5755121"/>
                </a:moveTo>
                <a:cubicBezTo>
                  <a:pt x="8896855" y="5769030"/>
                  <a:pt x="8895799" y="5779507"/>
                  <a:pt x="8893950" y="5799050"/>
                </a:cubicBezTo>
                <a:cubicBezTo>
                  <a:pt x="8911733" y="5781268"/>
                  <a:pt x="8921593" y="5770527"/>
                  <a:pt x="8898176" y="5755121"/>
                </a:cubicBezTo>
                <a:close/>
                <a:moveTo>
                  <a:pt x="7695766" y="5724297"/>
                </a:moveTo>
                <a:cubicBezTo>
                  <a:pt x="7687539" y="5724144"/>
                  <a:pt x="7677998" y="5726070"/>
                  <a:pt x="7666465" y="5729591"/>
                </a:cubicBezTo>
                <a:cubicBezTo>
                  <a:pt x="7720167" y="5795441"/>
                  <a:pt x="7727562" y="5800899"/>
                  <a:pt x="7752652" y="5794913"/>
                </a:cubicBezTo>
                <a:cubicBezTo>
                  <a:pt x="7733306" y="5743940"/>
                  <a:pt x="7720448" y="5724759"/>
                  <a:pt x="7695766" y="5724297"/>
                </a:cubicBezTo>
                <a:close/>
                <a:moveTo>
                  <a:pt x="8887083" y="5723164"/>
                </a:moveTo>
                <a:cubicBezTo>
                  <a:pt x="8883738" y="5725276"/>
                  <a:pt x="8877311" y="5728710"/>
                  <a:pt x="8877663" y="5729414"/>
                </a:cubicBezTo>
                <a:lnTo>
                  <a:pt x="8886276" y="5744619"/>
                </a:lnTo>
                <a:lnTo>
                  <a:pt x="8886202" y="5744644"/>
                </a:lnTo>
                <a:lnTo>
                  <a:pt x="8886291" y="5744644"/>
                </a:lnTo>
                <a:lnTo>
                  <a:pt x="8886276" y="5744619"/>
                </a:lnTo>
                <a:lnTo>
                  <a:pt x="8892805" y="5742355"/>
                </a:lnTo>
                <a:cubicBezTo>
                  <a:pt x="8890869" y="5735929"/>
                  <a:pt x="8888932" y="5729502"/>
                  <a:pt x="8887083" y="5723164"/>
                </a:cubicBezTo>
                <a:close/>
                <a:moveTo>
                  <a:pt x="8675621" y="5711455"/>
                </a:moveTo>
                <a:cubicBezTo>
                  <a:pt x="8661271" y="5751071"/>
                  <a:pt x="8663383" y="5756793"/>
                  <a:pt x="8701151" y="5781179"/>
                </a:cubicBezTo>
                <a:cubicBezTo>
                  <a:pt x="8725273" y="5742796"/>
                  <a:pt x="8683632" y="5736017"/>
                  <a:pt x="8675621" y="5711455"/>
                </a:cubicBezTo>
                <a:close/>
                <a:moveTo>
                  <a:pt x="9284827" y="5681608"/>
                </a:moveTo>
                <a:lnTo>
                  <a:pt x="9285005" y="5681610"/>
                </a:lnTo>
                <a:lnTo>
                  <a:pt x="9284829" y="5681610"/>
                </a:lnTo>
                <a:close/>
                <a:moveTo>
                  <a:pt x="8276268" y="5676062"/>
                </a:moveTo>
                <a:cubicBezTo>
                  <a:pt x="8270618" y="5676062"/>
                  <a:pt x="8266046" y="5680260"/>
                  <a:pt x="8262556" y="5688654"/>
                </a:cubicBezTo>
                <a:lnTo>
                  <a:pt x="8296450" y="5688654"/>
                </a:lnTo>
                <a:cubicBezTo>
                  <a:pt x="8288646" y="5680260"/>
                  <a:pt x="8281917" y="5676062"/>
                  <a:pt x="8276268" y="5676062"/>
                </a:cubicBezTo>
                <a:close/>
                <a:moveTo>
                  <a:pt x="9875726" y="5642963"/>
                </a:moveTo>
                <a:cubicBezTo>
                  <a:pt x="9893686" y="5662507"/>
                  <a:pt x="9920889" y="5662595"/>
                  <a:pt x="9948797" y="5660130"/>
                </a:cubicBezTo>
                <a:cubicBezTo>
                  <a:pt x="9967108" y="5658546"/>
                  <a:pt x="9982251" y="5663651"/>
                  <a:pt x="9992287" y="5680906"/>
                </a:cubicBezTo>
                <a:cubicBezTo>
                  <a:pt x="9996513" y="5688125"/>
                  <a:pt x="10002675" y="5695256"/>
                  <a:pt x="10009630" y="5699658"/>
                </a:cubicBezTo>
                <a:cubicBezTo>
                  <a:pt x="10051094" y="5725541"/>
                  <a:pt x="10040002" y="5762692"/>
                  <a:pt x="10031903" y="5799227"/>
                </a:cubicBezTo>
                <a:cubicBezTo>
                  <a:pt x="10030759" y="5804421"/>
                  <a:pt x="10027149" y="5809791"/>
                  <a:pt x="10023275" y="5813489"/>
                </a:cubicBezTo>
                <a:cubicBezTo>
                  <a:pt x="10009454" y="5826694"/>
                  <a:pt x="9946860" y="5824581"/>
                  <a:pt x="9934359" y="5810055"/>
                </a:cubicBezTo>
                <a:cubicBezTo>
                  <a:pt x="9903987" y="5774665"/>
                  <a:pt x="9874319" y="5738746"/>
                  <a:pt x="9842713" y="5701155"/>
                </a:cubicBezTo>
                <a:lnTo>
                  <a:pt x="9842801" y="5701155"/>
                </a:lnTo>
                <a:cubicBezTo>
                  <a:pt x="9853102" y="5683019"/>
                  <a:pt x="9863754" y="5664092"/>
                  <a:pt x="9875726" y="5642963"/>
                </a:cubicBezTo>
                <a:close/>
                <a:moveTo>
                  <a:pt x="7483086" y="5614175"/>
                </a:moveTo>
                <a:cubicBezTo>
                  <a:pt x="7462574" y="5623947"/>
                  <a:pt x="7456323" y="5636625"/>
                  <a:pt x="7469176" y="5649389"/>
                </a:cubicBezTo>
                <a:cubicBezTo>
                  <a:pt x="7480533" y="5660658"/>
                  <a:pt x="7496115" y="5662947"/>
                  <a:pt x="7508705" y="5644548"/>
                </a:cubicBezTo>
                <a:cubicBezTo>
                  <a:pt x="7500077" y="5634336"/>
                  <a:pt x="7492066" y="5624828"/>
                  <a:pt x="7483086" y="5614175"/>
                </a:cubicBezTo>
                <a:close/>
                <a:moveTo>
                  <a:pt x="9590194" y="5600287"/>
                </a:moveTo>
                <a:cubicBezTo>
                  <a:pt x="9597401" y="5600793"/>
                  <a:pt x="9604400" y="5604887"/>
                  <a:pt x="9611444" y="5612942"/>
                </a:cubicBezTo>
                <a:cubicBezTo>
                  <a:pt x="9625529" y="5629140"/>
                  <a:pt x="9640671" y="5644459"/>
                  <a:pt x="9655550" y="5659953"/>
                </a:cubicBezTo>
                <a:cubicBezTo>
                  <a:pt x="9674214" y="5679409"/>
                  <a:pt x="9693405" y="5696136"/>
                  <a:pt x="9718847" y="5709077"/>
                </a:cubicBezTo>
                <a:cubicBezTo>
                  <a:pt x="9755382" y="5727653"/>
                  <a:pt x="9788484" y="5755120"/>
                  <a:pt x="9786987" y="5804244"/>
                </a:cubicBezTo>
                <a:cubicBezTo>
                  <a:pt x="9786459" y="5820179"/>
                  <a:pt x="9794734" y="5830391"/>
                  <a:pt x="9809525" y="5837258"/>
                </a:cubicBezTo>
                <a:cubicBezTo>
                  <a:pt x="9851254" y="5856714"/>
                  <a:pt x="9874583" y="5896154"/>
                  <a:pt x="9904075" y="5928551"/>
                </a:cubicBezTo>
                <a:cubicBezTo>
                  <a:pt x="9909005" y="5934009"/>
                  <a:pt x="9907597" y="5953025"/>
                  <a:pt x="9901963" y="5958835"/>
                </a:cubicBezTo>
                <a:cubicBezTo>
                  <a:pt x="9884707" y="5976442"/>
                  <a:pt x="9884355" y="5996867"/>
                  <a:pt x="9884003" y="6018523"/>
                </a:cubicBezTo>
                <a:cubicBezTo>
                  <a:pt x="9883827" y="6029880"/>
                  <a:pt x="9884619" y="6042117"/>
                  <a:pt x="9880746" y="6052329"/>
                </a:cubicBezTo>
                <a:cubicBezTo>
                  <a:pt x="9875640" y="6065799"/>
                  <a:pt x="9864371" y="6072577"/>
                  <a:pt x="9849933" y="6062894"/>
                </a:cubicBezTo>
                <a:cubicBezTo>
                  <a:pt x="9840425" y="6056555"/>
                  <a:pt x="9831269" y="6049688"/>
                  <a:pt x="9822378" y="6042557"/>
                </a:cubicBezTo>
                <a:cubicBezTo>
                  <a:pt x="9765858" y="5997219"/>
                  <a:pt x="9708547" y="5952584"/>
                  <a:pt x="9653349" y="5905662"/>
                </a:cubicBezTo>
                <a:cubicBezTo>
                  <a:pt x="9635125" y="5890167"/>
                  <a:pt x="9620159" y="5869831"/>
                  <a:pt x="9607305" y="5849318"/>
                </a:cubicBezTo>
                <a:cubicBezTo>
                  <a:pt x="9586266" y="5815689"/>
                  <a:pt x="9568218" y="5780122"/>
                  <a:pt x="9549378" y="5746404"/>
                </a:cubicBezTo>
                <a:lnTo>
                  <a:pt x="9549290" y="5746493"/>
                </a:lnTo>
                <a:cubicBezTo>
                  <a:pt x="9581776" y="5707757"/>
                  <a:pt x="9587938" y="5661978"/>
                  <a:pt x="9567689" y="5609156"/>
                </a:cubicBezTo>
                <a:cubicBezTo>
                  <a:pt x="9575568" y="5602862"/>
                  <a:pt x="9582985" y="5599780"/>
                  <a:pt x="9590194" y="5600287"/>
                </a:cubicBezTo>
                <a:close/>
                <a:moveTo>
                  <a:pt x="8514515" y="5600089"/>
                </a:moveTo>
                <a:cubicBezTo>
                  <a:pt x="8500958" y="5597537"/>
                  <a:pt x="8485992" y="5615144"/>
                  <a:pt x="8491185" y="5627821"/>
                </a:cubicBezTo>
                <a:cubicBezTo>
                  <a:pt x="8494531" y="5636096"/>
                  <a:pt x="8505712" y="5646132"/>
                  <a:pt x="8513723" y="5646485"/>
                </a:cubicBezTo>
                <a:cubicBezTo>
                  <a:pt x="8527632" y="5647013"/>
                  <a:pt x="8541630" y="5640410"/>
                  <a:pt x="8541278" y="5614791"/>
                </a:cubicBezTo>
                <a:lnTo>
                  <a:pt x="8541278" y="5614703"/>
                </a:lnTo>
                <a:cubicBezTo>
                  <a:pt x="8534411" y="5610742"/>
                  <a:pt x="8525080" y="5602026"/>
                  <a:pt x="8514515" y="5600089"/>
                </a:cubicBezTo>
                <a:close/>
                <a:moveTo>
                  <a:pt x="7674785" y="5591826"/>
                </a:moveTo>
                <a:cubicBezTo>
                  <a:pt x="7666707" y="5592827"/>
                  <a:pt x="7659026" y="5596172"/>
                  <a:pt x="7652027" y="5601586"/>
                </a:cubicBezTo>
                <a:cubicBezTo>
                  <a:pt x="7647361" y="5605196"/>
                  <a:pt x="7644896" y="5620866"/>
                  <a:pt x="7647801" y="5623243"/>
                </a:cubicBezTo>
                <a:cubicBezTo>
                  <a:pt x="7658718" y="5632310"/>
                  <a:pt x="7672363" y="5638121"/>
                  <a:pt x="7684953" y="5645252"/>
                </a:cubicBezTo>
                <a:cubicBezTo>
                  <a:pt x="7685833" y="5643667"/>
                  <a:pt x="7686801" y="5642083"/>
                  <a:pt x="7687682" y="5640586"/>
                </a:cubicBezTo>
                <a:cubicBezTo>
                  <a:pt x="7690498" y="5640586"/>
                  <a:pt x="7693316" y="5640410"/>
                  <a:pt x="7696133" y="5640586"/>
                </a:cubicBezTo>
                <a:cubicBezTo>
                  <a:pt x="7710923" y="5641730"/>
                  <a:pt x="7721840" y="5635920"/>
                  <a:pt x="7723864" y="5620866"/>
                </a:cubicBezTo>
                <a:cubicBezTo>
                  <a:pt x="7726153" y="5603963"/>
                  <a:pt x="7711275" y="5601410"/>
                  <a:pt x="7699918" y="5596128"/>
                </a:cubicBezTo>
                <a:cubicBezTo>
                  <a:pt x="7691335" y="5592167"/>
                  <a:pt x="7682862" y="5590824"/>
                  <a:pt x="7674785" y="5591826"/>
                </a:cubicBezTo>
                <a:close/>
                <a:moveTo>
                  <a:pt x="8177083" y="5583880"/>
                </a:moveTo>
                <a:lnTo>
                  <a:pt x="8177073" y="5583891"/>
                </a:lnTo>
                <a:lnTo>
                  <a:pt x="8176897" y="5583891"/>
                </a:lnTo>
                <a:close/>
                <a:moveTo>
                  <a:pt x="8178394" y="5582482"/>
                </a:moveTo>
                <a:lnTo>
                  <a:pt x="8177889" y="5583834"/>
                </a:lnTo>
                <a:lnTo>
                  <a:pt x="8177083" y="5583880"/>
                </a:lnTo>
                <a:close/>
                <a:moveTo>
                  <a:pt x="8177149" y="5582230"/>
                </a:moveTo>
                <a:lnTo>
                  <a:pt x="8178306" y="5582482"/>
                </a:lnTo>
                <a:lnTo>
                  <a:pt x="8178394" y="5582482"/>
                </a:lnTo>
                <a:cubicBezTo>
                  <a:pt x="8178394" y="5582482"/>
                  <a:pt x="8177073" y="5583803"/>
                  <a:pt x="8177073" y="5583803"/>
                </a:cubicBezTo>
                <a:close/>
                <a:moveTo>
                  <a:pt x="8178570" y="5553782"/>
                </a:moveTo>
                <a:cubicBezTo>
                  <a:pt x="8178218" y="5560781"/>
                  <a:pt x="8177932" y="5566284"/>
                  <a:pt x="8177690" y="5571038"/>
                </a:cubicBezTo>
                <a:lnTo>
                  <a:pt x="8177149" y="5582230"/>
                </a:lnTo>
                <a:lnTo>
                  <a:pt x="8139570" y="5574030"/>
                </a:lnTo>
                <a:cubicBezTo>
                  <a:pt x="8139394" y="5571477"/>
                  <a:pt x="8139218" y="5568836"/>
                  <a:pt x="8139130" y="5566283"/>
                </a:cubicBezTo>
                <a:cubicBezTo>
                  <a:pt x="8150839" y="5562586"/>
                  <a:pt x="8162460" y="5558888"/>
                  <a:pt x="8178570" y="5553782"/>
                </a:cubicBezTo>
                <a:close/>
                <a:moveTo>
                  <a:pt x="826327" y="5548588"/>
                </a:moveTo>
                <a:cubicBezTo>
                  <a:pt x="830938" y="5548874"/>
                  <a:pt x="835890" y="5553562"/>
                  <a:pt x="842097" y="5561794"/>
                </a:cubicBezTo>
                <a:lnTo>
                  <a:pt x="812605" y="5561794"/>
                </a:lnTo>
                <a:cubicBezTo>
                  <a:pt x="817447" y="5552418"/>
                  <a:pt x="821717" y="5548302"/>
                  <a:pt x="826327" y="5548588"/>
                </a:cubicBezTo>
                <a:close/>
                <a:moveTo>
                  <a:pt x="966178" y="5530866"/>
                </a:moveTo>
                <a:lnTo>
                  <a:pt x="967373" y="5531157"/>
                </a:lnTo>
                <a:lnTo>
                  <a:pt x="967285" y="5531157"/>
                </a:lnTo>
                <a:lnTo>
                  <a:pt x="966850" y="5531623"/>
                </a:lnTo>
                <a:lnTo>
                  <a:pt x="967145" y="5533225"/>
                </a:lnTo>
                <a:lnTo>
                  <a:pt x="965526" y="5533006"/>
                </a:lnTo>
                <a:lnTo>
                  <a:pt x="966056" y="5532440"/>
                </a:lnTo>
                <a:close/>
                <a:moveTo>
                  <a:pt x="8078287" y="5485731"/>
                </a:moveTo>
                <a:cubicBezTo>
                  <a:pt x="8071563" y="5487074"/>
                  <a:pt x="8065400" y="5492290"/>
                  <a:pt x="8058577" y="5501313"/>
                </a:cubicBezTo>
                <a:cubicBezTo>
                  <a:pt x="8047573" y="5515751"/>
                  <a:pt x="8036216" y="5529925"/>
                  <a:pt x="8026092" y="5542866"/>
                </a:cubicBezTo>
                <a:cubicBezTo>
                  <a:pt x="8029261" y="5573062"/>
                  <a:pt x="8055232" y="5558889"/>
                  <a:pt x="8077769" y="5564787"/>
                </a:cubicBezTo>
                <a:cubicBezTo>
                  <a:pt x="8065444" y="5572534"/>
                  <a:pt x="8058225" y="5577112"/>
                  <a:pt x="8047573" y="5583891"/>
                </a:cubicBezTo>
                <a:cubicBezTo>
                  <a:pt x="8057256" y="5595952"/>
                  <a:pt x="8065796" y="5605196"/>
                  <a:pt x="8072751" y="5615408"/>
                </a:cubicBezTo>
                <a:cubicBezTo>
                  <a:pt x="8090094" y="5640938"/>
                  <a:pt x="8117385" y="5638385"/>
                  <a:pt x="8138602" y="5630638"/>
                </a:cubicBezTo>
                <a:cubicBezTo>
                  <a:pt x="8147846" y="5627249"/>
                  <a:pt x="8158388" y="5622385"/>
                  <a:pt x="8166322" y="5614781"/>
                </a:cubicBezTo>
                <a:lnTo>
                  <a:pt x="8177889" y="5583834"/>
                </a:lnTo>
                <a:lnTo>
                  <a:pt x="8191115" y="5583066"/>
                </a:lnTo>
                <a:cubicBezTo>
                  <a:pt x="8202835" y="5586499"/>
                  <a:pt x="8208217" y="5600728"/>
                  <a:pt x="8217658" y="5607925"/>
                </a:cubicBezTo>
                <a:cubicBezTo>
                  <a:pt x="8227958" y="5615848"/>
                  <a:pt x="8240107" y="5619369"/>
                  <a:pt x="8246974" y="5607044"/>
                </a:cubicBezTo>
                <a:cubicBezTo>
                  <a:pt x="8250319" y="5601058"/>
                  <a:pt x="8244773" y="5589437"/>
                  <a:pt x="8241692" y="5580810"/>
                </a:cubicBezTo>
                <a:cubicBezTo>
                  <a:pt x="8240459" y="5577464"/>
                  <a:pt x="8235617" y="5574119"/>
                  <a:pt x="8231832" y="5573062"/>
                </a:cubicBezTo>
                <a:cubicBezTo>
                  <a:pt x="8201988" y="5564963"/>
                  <a:pt x="8181828" y="5536968"/>
                  <a:pt x="8149078" y="5533886"/>
                </a:cubicBezTo>
                <a:cubicBezTo>
                  <a:pt x="8140891" y="5533094"/>
                  <a:pt x="8133143" y="5523410"/>
                  <a:pt x="8125924" y="5517072"/>
                </a:cubicBezTo>
                <a:cubicBezTo>
                  <a:pt x="8117385" y="5509501"/>
                  <a:pt x="8110518" y="5499905"/>
                  <a:pt x="8101363" y="5493390"/>
                </a:cubicBezTo>
                <a:cubicBezTo>
                  <a:pt x="8092295" y="5486919"/>
                  <a:pt x="8085010" y="5484388"/>
                  <a:pt x="8078287" y="5485731"/>
                </a:cubicBezTo>
                <a:close/>
                <a:moveTo>
                  <a:pt x="7461957" y="5483266"/>
                </a:moveTo>
                <a:cubicBezTo>
                  <a:pt x="7444764" y="5498170"/>
                  <a:pt x="7444764" y="5510821"/>
                  <a:pt x="7461957" y="5521209"/>
                </a:cubicBezTo>
                <a:close/>
                <a:moveTo>
                  <a:pt x="8422077" y="5448139"/>
                </a:moveTo>
                <a:cubicBezTo>
                  <a:pt x="8414154" y="5472261"/>
                  <a:pt x="8414066" y="5489340"/>
                  <a:pt x="8437748" y="5497175"/>
                </a:cubicBezTo>
                <a:cubicBezTo>
                  <a:pt x="8481678" y="5511613"/>
                  <a:pt x="8512226" y="5498496"/>
                  <a:pt x="8535732" y="5455798"/>
                </a:cubicBezTo>
                <a:cubicBezTo>
                  <a:pt x="8533443" y="5454654"/>
                  <a:pt x="8530713" y="5452013"/>
                  <a:pt x="8528865" y="5452453"/>
                </a:cubicBezTo>
                <a:cubicBezTo>
                  <a:pt x="8511346" y="5457031"/>
                  <a:pt x="8493739" y="5466627"/>
                  <a:pt x="8476484" y="5466011"/>
                </a:cubicBezTo>
                <a:cubicBezTo>
                  <a:pt x="8458700" y="5465306"/>
                  <a:pt x="8441269" y="5454918"/>
                  <a:pt x="8422077" y="5448139"/>
                </a:cubicBezTo>
                <a:close/>
                <a:moveTo>
                  <a:pt x="920903" y="5418958"/>
                </a:moveTo>
                <a:cubicBezTo>
                  <a:pt x="925952" y="5419830"/>
                  <a:pt x="931499" y="5422059"/>
                  <a:pt x="937441" y="5425690"/>
                </a:cubicBezTo>
                <a:cubicBezTo>
                  <a:pt x="955136" y="5436518"/>
                  <a:pt x="972743" y="5447523"/>
                  <a:pt x="991495" y="5459056"/>
                </a:cubicBezTo>
                <a:cubicBezTo>
                  <a:pt x="973580" y="5465747"/>
                  <a:pt x="969816" y="5477896"/>
                  <a:pt x="969233" y="5491475"/>
                </a:cubicBezTo>
                <a:lnTo>
                  <a:pt x="966178" y="5530866"/>
                </a:lnTo>
                <a:lnTo>
                  <a:pt x="930163" y="5522084"/>
                </a:lnTo>
                <a:cubicBezTo>
                  <a:pt x="898854" y="5508764"/>
                  <a:pt x="885434" y="5482914"/>
                  <a:pt x="891574" y="5446467"/>
                </a:cubicBezTo>
                <a:cubicBezTo>
                  <a:pt x="895073" y="5425933"/>
                  <a:pt x="905753" y="5416342"/>
                  <a:pt x="920903" y="5418958"/>
                </a:cubicBezTo>
                <a:close/>
                <a:moveTo>
                  <a:pt x="8989571" y="5414349"/>
                </a:moveTo>
                <a:lnTo>
                  <a:pt x="9012083" y="5439456"/>
                </a:lnTo>
                <a:cubicBezTo>
                  <a:pt x="9020150" y="5444507"/>
                  <a:pt x="9029085" y="5446598"/>
                  <a:pt x="9039826" y="5446818"/>
                </a:cubicBezTo>
                <a:cubicBezTo>
                  <a:pt x="9075304" y="5447610"/>
                  <a:pt x="9076800" y="5452188"/>
                  <a:pt x="9071695" y="5499287"/>
                </a:cubicBezTo>
                <a:cubicBezTo>
                  <a:pt x="9058313" y="5494534"/>
                  <a:pt x="9042467" y="5493565"/>
                  <a:pt x="9034544" y="5485114"/>
                </a:cubicBezTo>
                <a:cubicBezTo>
                  <a:pt x="9021734" y="5471512"/>
                  <a:pt x="9001447" y="5462417"/>
                  <a:pt x="8993144" y="5440744"/>
                </a:cubicBezTo>
                <a:close/>
                <a:moveTo>
                  <a:pt x="8989557" y="5414245"/>
                </a:moveTo>
                <a:lnTo>
                  <a:pt x="8989571" y="5414349"/>
                </a:lnTo>
                <a:lnTo>
                  <a:pt x="8989557" y="5414333"/>
                </a:lnTo>
                <a:close/>
                <a:moveTo>
                  <a:pt x="7591436" y="5412430"/>
                </a:moveTo>
                <a:cubicBezTo>
                  <a:pt x="7580828" y="5415500"/>
                  <a:pt x="7571430" y="5427011"/>
                  <a:pt x="7556772" y="5449724"/>
                </a:cubicBezTo>
                <a:lnTo>
                  <a:pt x="7556508" y="5449724"/>
                </a:lnTo>
                <a:cubicBezTo>
                  <a:pt x="7570770" y="5456679"/>
                  <a:pt x="7584503" y="5459760"/>
                  <a:pt x="7593131" y="5468124"/>
                </a:cubicBezTo>
                <a:cubicBezTo>
                  <a:pt x="7619454" y="5493830"/>
                  <a:pt x="7643311" y="5522618"/>
                  <a:pt x="7685833" y="5517512"/>
                </a:cubicBezTo>
                <a:cubicBezTo>
                  <a:pt x="7686889" y="5517424"/>
                  <a:pt x="7688210" y="5518920"/>
                  <a:pt x="7689442" y="5519801"/>
                </a:cubicBezTo>
                <a:cubicBezTo>
                  <a:pt x="7733020" y="5550701"/>
                  <a:pt x="7789979" y="5561178"/>
                  <a:pt x="7823433" y="5607837"/>
                </a:cubicBezTo>
                <a:cubicBezTo>
                  <a:pt x="7826426" y="5611974"/>
                  <a:pt x="7832941" y="5615144"/>
                  <a:pt x="7838223" y="5615848"/>
                </a:cubicBezTo>
                <a:cubicBezTo>
                  <a:pt x="7869388" y="5619633"/>
                  <a:pt x="7885146" y="5643051"/>
                  <a:pt x="7898616" y="5666293"/>
                </a:cubicBezTo>
                <a:cubicBezTo>
                  <a:pt x="7914374" y="5693495"/>
                  <a:pt x="7936471" y="5711895"/>
                  <a:pt x="7963322" y="5728094"/>
                </a:cubicBezTo>
                <a:cubicBezTo>
                  <a:pt x="7969572" y="5720171"/>
                  <a:pt x="7975031" y="5713128"/>
                  <a:pt x="7982954" y="5703004"/>
                </a:cubicBezTo>
                <a:cubicBezTo>
                  <a:pt x="7996336" y="5726509"/>
                  <a:pt x="8013062" y="5733376"/>
                  <a:pt x="8037448" y="5731175"/>
                </a:cubicBezTo>
                <a:cubicBezTo>
                  <a:pt x="8064299" y="5728798"/>
                  <a:pt x="8075392" y="5754329"/>
                  <a:pt x="8087981" y="5772464"/>
                </a:cubicBezTo>
                <a:cubicBezTo>
                  <a:pt x="8097136" y="5785758"/>
                  <a:pt x="8096785" y="5801956"/>
                  <a:pt x="8085604" y="5811728"/>
                </a:cubicBezTo>
                <a:cubicBezTo>
                  <a:pt x="8061835" y="5803012"/>
                  <a:pt x="8041322" y="5795618"/>
                  <a:pt x="8020809" y="5787958"/>
                </a:cubicBezTo>
                <a:cubicBezTo>
                  <a:pt x="8008220" y="5783292"/>
                  <a:pt x="7997920" y="5777306"/>
                  <a:pt x="7997920" y="5760843"/>
                </a:cubicBezTo>
                <a:cubicBezTo>
                  <a:pt x="7997920" y="5752480"/>
                  <a:pt x="7993607" y="5744116"/>
                  <a:pt x="7991230" y="5735753"/>
                </a:cubicBezTo>
                <a:cubicBezTo>
                  <a:pt x="7972390" y="5768414"/>
                  <a:pt x="7971245" y="5800723"/>
                  <a:pt x="7977848" y="5836466"/>
                </a:cubicBezTo>
                <a:cubicBezTo>
                  <a:pt x="8017552" y="5833737"/>
                  <a:pt x="8049597" y="5844477"/>
                  <a:pt x="8069141" y="5880220"/>
                </a:cubicBezTo>
                <a:cubicBezTo>
                  <a:pt x="8071430" y="5884445"/>
                  <a:pt x="8078914" y="5889287"/>
                  <a:pt x="8082963" y="5888495"/>
                </a:cubicBezTo>
                <a:cubicBezTo>
                  <a:pt x="8108757" y="5883389"/>
                  <a:pt x="8119938" y="5900908"/>
                  <a:pt x="8128918" y="5918692"/>
                </a:cubicBezTo>
                <a:cubicBezTo>
                  <a:pt x="8138073" y="5936739"/>
                  <a:pt x="8151103" y="5942901"/>
                  <a:pt x="8170294" y="5942285"/>
                </a:cubicBezTo>
                <a:cubicBezTo>
                  <a:pt x="8192216" y="5941669"/>
                  <a:pt x="8211143" y="5947655"/>
                  <a:pt x="8229367" y="5962621"/>
                </a:cubicBezTo>
                <a:cubicBezTo>
                  <a:pt x="8248030" y="5977940"/>
                  <a:pt x="8271888" y="5986919"/>
                  <a:pt x="8297154" y="6000653"/>
                </a:cubicBezTo>
                <a:cubicBezTo>
                  <a:pt x="8297154" y="5977940"/>
                  <a:pt x="8303229" y="5957163"/>
                  <a:pt x="8295658" y="5944838"/>
                </a:cubicBezTo>
                <a:cubicBezTo>
                  <a:pt x="8286238" y="5929608"/>
                  <a:pt x="8265549" y="5921333"/>
                  <a:pt x="8244597" y="5906366"/>
                </a:cubicBezTo>
                <a:cubicBezTo>
                  <a:pt x="8252168" y="5892457"/>
                  <a:pt x="8260444" y="5877226"/>
                  <a:pt x="8267750" y="5863757"/>
                </a:cubicBezTo>
                <a:cubicBezTo>
                  <a:pt x="8259915" y="5844125"/>
                  <a:pt x="8251904" y="5823877"/>
                  <a:pt x="8244861" y="5806181"/>
                </a:cubicBezTo>
                <a:cubicBezTo>
                  <a:pt x="8230423" y="5797378"/>
                  <a:pt x="8208942" y="5791744"/>
                  <a:pt x="8206301" y="5781268"/>
                </a:cubicBezTo>
                <a:cubicBezTo>
                  <a:pt x="8194857" y="5736809"/>
                  <a:pt x="8151719" y="5712247"/>
                  <a:pt x="8140098" y="5668846"/>
                </a:cubicBezTo>
                <a:cubicBezTo>
                  <a:pt x="8139922" y="5668141"/>
                  <a:pt x="8135080" y="5668846"/>
                  <a:pt x="8130678" y="5668846"/>
                </a:cubicBezTo>
                <a:cubicBezTo>
                  <a:pt x="8127685" y="5681963"/>
                  <a:pt x="8124604" y="5695344"/>
                  <a:pt x="8121171" y="5710398"/>
                </a:cubicBezTo>
                <a:cubicBezTo>
                  <a:pt x="8103827" y="5710398"/>
                  <a:pt x="8084812" y="5716121"/>
                  <a:pt x="8073719" y="5709166"/>
                </a:cubicBezTo>
                <a:cubicBezTo>
                  <a:pt x="8052855" y="5696049"/>
                  <a:pt x="8036568" y="5675713"/>
                  <a:pt x="8017112" y="5657137"/>
                </a:cubicBezTo>
                <a:cubicBezTo>
                  <a:pt x="8006019" y="5664356"/>
                  <a:pt x="7995808" y="5670958"/>
                  <a:pt x="7985771" y="5677473"/>
                </a:cubicBezTo>
                <a:cubicBezTo>
                  <a:pt x="7965523" y="5660306"/>
                  <a:pt x="7955663" y="5640938"/>
                  <a:pt x="7953198" y="5616728"/>
                </a:cubicBezTo>
                <a:cubicBezTo>
                  <a:pt x="7950469" y="5589613"/>
                  <a:pt x="7937175" y="5568837"/>
                  <a:pt x="7910148" y="5555103"/>
                </a:cubicBezTo>
                <a:cubicBezTo>
                  <a:pt x="7894742" y="5581250"/>
                  <a:pt x="7877223" y="5576143"/>
                  <a:pt x="7858295" y="5559945"/>
                </a:cubicBezTo>
                <a:cubicBezTo>
                  <a:pt x="7880128" y="5531773"/>
                  <a:pt x="7886115" y="5503690"/>
                  <a:pt x="7870092" y="5474726"/>
                </a:cubicBezTo>
                <a:cubicBezTo>
                  <a:pt x="7816566" y="5469004"/>
                  <a:pt x="7831885" y="5511702"/>
                  <a:pt x="7822993" y="5535471"/>
                </a:cubicBezTo>
                <a:cubicBezTo>
                  <a:pt x="7800218" y="5542276"/>
                  <a:pt x="7781378" y="5531272"/>
                  <a:pt x="7766473" y="5502457"/>
                </a:cubicBezTo>
                <a:cubicBezTo>
                  <a:pt x="7746578" y="5496911"/>
                  <a:pt x="7721927" y="5497352"/>
                  <a:pt x="7710483" y="5485291"/>
                </a:cubicBezTo>
                <a:cubicBezTo>
                  <a:pt x="7687417" y="5460993"/>
                  <a:pt x="7662327" y="5442153"/>
                  <a:pt x="7633363" y="5425778"/>
                </a:cubicBezTo>
                <a:cubicBezTo>
                  <a:pt x="7613863" y="5414730"/>
                  <a:pt x="7602044" y="5409360"/>
                  <a:pt x="7591436" y="5412430"/>
                </a:cubicBezTo>
                <a:close/>
                <a:moveTo>
                  <a:pt x="7501045" y="5381496"/>
                </a:moveTo>
                <a:cubicBezTo>
                  <a:pt x="7515659" y="5399368"/>
                  <a:pt x="7524991" y="5413893"/>
                  <a:pt x="7547176" y="5398223"/>
                </a:cubicBezTo>
                <a:cubicBezTo>
                  <a:pt x="7539869" y="5374277"/>
                  <a:pt x="7521558" y="5383609"/>
                  <a:pt x="7501045" y="5381496"/>
                </a:cubicBezTo>
                <a:close/>
                <a:moveTo>
                  <a:pt x="7888558" y="5370844"/>
                </a:moveTo>
                <a:cubicBezTo>
                  <a:pt x="7879138" y="5368753"/>
                  <a:pt x="7869124" y="5369480"/>
                  <a:pt x="7857239" y="5372869"/>
                </a:cubicBezTo>
                <a:cubicBezTo>
                  <a:pt x="7858383" y="5396990"/>
                  <a:pt x="7859439" y="5419176"/>
                  <a:pt x="7860584" y="5443474"/>
                </a:cubicBezTo>
                <a:cubicBezTo>
                  <a:pt x="7896151" y="5440832"/>
                  <a:pt x="7906011" y="5467947"/>
                  <a:pt x="7921857" y="5493214"/>
                </a:cubicBezTo>
                <a:cubicBezTo>
                  <a:pt x="7930309" y="5476311"/>
                  <a:pt x="7936119" y="5464602"/>
                  <a:pt x="7945451" y="5445938"/>
                </a:cubicBezTo>
                <a:cubicBezTo>
                  <a:pt x="7957776" y="5482914"/>
                  <a:pt x="7969132" y="5513286"/>
                  <a:pt x="8003379" y="5530805"/>
                </a:cubicBezTo>
                <a:lnTo>
                  <a:pt x="8003467" y="5530805"/>
                </a:lnTo>
                <a:cubicBezTo>
                  <a:pt x="8013238" y="5517424"/>
                  <a:pt x="8021866" y="5506067"/>
                  <a:pt x="8029877" y="5494358"/>
                </a:cubicBezTo>
                <a:cubicBezTo>
                  <a:pt x="8033047" y="5489693"/>
                  <a:pt x="8035599" y="5484322"/>
                  <a:pt x="8037360" y="5478952"/>
                </a:cubicBezTo>
                <a:cubicBezTo>
                  <a:pt x="8046604" y="5451309"/>
                  <a:pt x="8036392" y="5428419"/>
                  <a:pt x="8009277" y="5429740"/>
                </a:cubicBezTo>
                <a:cubicBezTo>
                  <a:pt x="7968516" y="5431677"/>
                  <a:pt x="7942633" y="5407467"/>
                  <a:pt x="7916311" y="5385722"/>
                </a:cubicBezTo>
                <a:cubicBezTo>
                  <a:pt x="7906803" y="5377843"/>
                  <a:pt x="7897978" y="5372935"/>
                  <a:pt x="7888558" y="5370844"/>
                </a:cubicBezTo>
                <a:close/>
                <a:moveTo>
                  <a:pt x="6001706" y="5367146"/>
                </a:moveTo>
                <a:cubicBezTo>
                  <a:pt x="5989821" y="5381584"/>
                  <a:pt x="5989821" y="5393205"/>
                  <a:pt x="6002586" y="5407203"/>
                </a:cubicBezTo>
                <a:cubicBezTo>
                  <a:pt x="6023099" y="5392941"/>
                  <a:pt x="6021073" y="5381320"/>
                  <a:pt x="6001706" y="5367146"/>
                </a:cubicBezTo>
                <a:close/>
                <a:moveTo>
                  <a:pt x="7752124" y="5365826"/>
                </a:moveTo>
                <a:cubicBezTo>
                  <a:pt x="7735837" y="5367146"/>
                  <a:pt x="7725449" y="5368027"/>
                  <a:pt x="7715149" y="5368907"/>
                </a:cubicBezTo>
                <a:cubicBezTo>
                  <a:pt x="7715325" y="5372781"/>
                  <a:pt x="7715589" y="5376654"/>
                  <a:pt x="7715765" y="5380528"/>
                </a:cubicBezTo>
                <a:cubicBezTo>
                  <a:pt x="7728971" y="5389508"/>
                  <a:pt x="7739887" y="5388979"/>
                  <a:pt x="7752124" y="5365826"/>
                </a:cubicBezTo>
                <a:close/>
                <a:moveTo>
                  <a:pt x="7464687" y="5329907"/>
                </a:moveTo>
                <a:cubicBezTo>
                  <a:pt x="7459933" y="5354205"/>
                  <a:pt x="7476836" y="5360543"/>
                  <a:pt x="7494443" y="5367411"/>
                </a:cubicBezTo>
                <a:cubicBezTo>
                  <a:pt x="7497260" y="5341290"/>
                  <a:pt x="7487338" y="5328789"/>
                  <a:pt x="7464687" y="5329907"/>
                </a:cubicBezTo>
                <a:close/>
                <a:moveTo>
                  <a:pt x="7337826" y="5321015"/>
                </a:moveTo>
                <a:cubicBezTo>
                  <a:pt x="7327086" y="5321808"/>
                  <a:pt x="7318635" y="5322424"/>
                  <a:pt x="7310272" y="5323040"/>
                </a:cubicBezTo>
                <a:cubicBezTo>
                  <a:pt x="7321540" y="5332487"/>
                  <a:pt x="7330722" y="5331817"/>
                  <a:pt x="7337826" y="5321015"/>
                </a:cubicBezTo>
                <a:close/>
                <a:moveTo>
                  <a:pt x="7797286" y="5317846"/>
                </a:moveTo>
                <a:cubicBezTo>
                  <a:pt x="7787162" y="5319343"/>
                  <a:pt x="7777126" y="5320927"/>
                  <a:pt x="7767002" y="5322424"/>
                </a:cubicBezTo>
                <a:cubicBezTo>
                  <a:pt x="7778182" y="5336862"/>
                  <a:pt x="7788571" y="5341528"/>
                  <a:pt x="7798519" y="5328763"/>
                </a:cubicBezTo>
                <a:cubicBezTo>
                  <a:pt x="7800103" y="5326738"/>
                  <a:pt x="7797814" y="5321544"/>
                  <a:pt x="7797286" y="5317846"/>
                </a:cubicBezTo>
                <a:close/>
                <a:moveTo>
                  <a:pt x="9052943" y="5314324"/>
                </a:moveTo>
                <a:cubicBezTo>
                  <a:pt x="9067381" y="5335893"/>
                  <a:pt x="9078561" y="5352620"/>
                  <a:pt x="9091679" y="5372252"/>
                </a:cubicBezTo>
                <a:cubicBezTo>
                  <a:pt x="9119762" y="5338270"/>
                  <a:pt x="9149958" y="5343376"/>
                  <a:pt x="9179626" y="5346897"/>
                </a:cubicBezTo>
                <a:cubicBezTo>
                  <a:pt x="9208326" y="5350331"/>
                  <a:pt x="9214313" y="5356669"/>
                  <a:pt x="9215545" y="5384489"/>
                </a:cubicBezTo>
                <a:cubicBezTo>
                  <a:pt x="9216073" y="5396990"/>
                  <a:pt x="9215633" y="5409491"/>
                  <a:pt x="9215633" y="5426834"/>
                </a:cubicBezTo>
                <a:cubicBezTo>
                  <a:pt x="9226814" y="5421376"/>
                  <a:pt x="9234208" y="5418294"/>
                  <a:pt x="9240987" y="5414333"/>
                </a:cubicBezTo>
                <a:cubicBezTo>
                  <a:pt x="9259475" y="5403681"/>
                  <a:pt x="9275410" y="5407642"/>
                  <a:pt x="9292752" y="5418999"/>
                </a:cubicBezTo>
                <a:cubicBezTo>
                  <a:pt x="9337123" y="5448051"/>
                  <a:pt x="9382550" y="5475518"/>
                  <a:pt x="9427712" y="5503689"/>
                </a:cubicBezTo>
                <a:cubicBezTo>
                  <a:pt x="9449369" y="5479832"/>
                  <a:pt x="9419084" y="5466098"/>
                  <a:pt x="9416796" y="5447699"/>
                </a:cubicBezTo>
                <a:cubicBezTo>
                  <a:pt x="9447256" y="5431676"/>
                  <a:pt x="9461430" y="5435373"/>
                  <a:pt x="9461782" y="5462401"/>
                </a:cubicBezTo>
                <a:cubicBezTo>
                  <a:pt x="9462574" y="5513902"/>
                  <a:pt x="9461694" y="5565755"/>
                  <a:pt x="9456587" y="5616992"/>
                </a:cubicBezTo>
                <a:cubicBezTo>
                  <a:pt x="9453242" y="5650621"/>
                  <a:pt x="9391617" y="5679497"/>
                  <a:pt x="9363622" y="5660746"/>
                </a:cubicBezTo>
                <a:cubicBezTo>
                  <a:pt x="9330256" y="5638384"/>
                  <a:pt x="9291696" y="5622538"/>
                  <a:pt x="9268543" y="5585651"/>
                </a:cubicBezTo>
                <a:cubicBezTo>
                  <a:pt x="9254986" y="5564082"/>
                  <a:pt x="9235705" y="5545947"/>
                  <a:pt x="9217834" y="5527459"/>
                </a:cubicBezTo>
                <a:cubicBezTo>
                  <a:pt x="9210087" y="5519448"/>
                  <a:pt x="9200050" y="5512493"/>
                  <a:pt x="9189751" y="5508708"/>
                </a:cubicBezTo>
                <a:cubicBezTo>
                  <a:pt x="9182884" y="5506243"/>
                  <a:pt x="9169943" y="5507475"/>
                  <a:pt x="9166421" y="5512053"/>
                </a:cubicBezTo>
                <a:cubicBezTo>
                  <a:pt x="9161403" y="5518656"/>
                  <a:pt x="9158058" y="5533357"/>
                  <a:pt x="9161931" y="5538552"/>
                </a:cubicBezTo>
                <a:cubicBezTo>
                  <a:pt x="9174521" y="5555278"/>
                  <a:pt x="9188959" y="5571917"/>
                  <a:pt x="9206037" y="5583538"/>
                </a:cubicBezTo>
                <a:cubicBezTo>
                  <a:pt x="9230423" y="5600177"/>
                  <a:pt x="9260268" y="5609156"/>
                  <a:pt x="9259211" y="5647804"/>
                </a:cubicBezTo>
                <a:cubicBezTo>
                  <a:pt x="9259079" y="5652074"/>
                  <a:pt x="9262270" y="5656454"/>
                  <a:pt x="9267101" y="5661802"/>
                </a:cubicBezTo>
                <a:lnTo>
                  <a:pt x="9284827" y="5681608"/>
                </a:lnTo>
                <a:lnTo>
                  <a:pt x="9261940" y="5681346"/>
                </a:lnTo>
                <a:cubicBezTo>
                  <a:pt x="9246622" y="5647892"/>
                  <a:pt x="9218186" y="5632662"/>
                  <a:pt x="9184820" y="5623682"/>
                </a:cubicBezTo>
                <a:cubicBezTo>
                  <a:pt x="9182180" y="5622978"/>
                  <a:pt x="9179626" y="5621130"/>
                  <a:pt x="9177690" y="5619193"/>
                </a:cubicBezTo>
                <a:cubicBezTo>
                  <a:pt x="9145028" y="5585387"/>
                  <a:pt x="9112367" y="5551493"/>
                  <a:pt x="9079970" y="5517511"/>
                </a:cubicBezTo>
                <a:cubicBezTo>
                  <a:pt x="9078297" y="5515750"/>
                  <a:pt x="9078561" y="5512229"/>
                  <a:pt x="9077152" y="5506330"/>
                </a:cubicBezTo>
                <a:cubicBezTo>
                  <a:pt x="9083316" y="5504922"/>
                  <a:pt x="9089478" y="5503337"/>
                  <a:pt x="9095640" y="5502105"/>
                </a:cubicBezTo>
                <a:cubicBezTo>
                  <a:pt x="9124076" y="5496295"/>
                  <a:pt x="9128478" y="5491012"/>
                  <a:pt x="9131911" y="5463281"/>
                </a:cubicBezTo>
                <a:cubicBezTo>
                  <a:pt x="9134552" y="5441712"/>
                  <a:pt x="9127157" y="5430620"/>
                  <a:pt x="9106029" y="5421112"/>
                </a:cubicBezTo>
                <a:cubicBezTo>
                  <a:pt x="9073103" y="5406234"/>
                  <a:pt x="9042994" y="5385105"/>
                  <a:pt x="9005051" y="5362656"/>
                </a:cubicBezTo>
                <a:cubicBezTo>
                  <a:pt x="9022659" y="5344873"/>
                  <a:pt x="9034720" y="5332812"/>
                  <a:pt x="9052943" y="5314324"/>
                </a:cubicBezTo>
                <a:close/>
                <a:moveTo>
                  <a:pt x="10090358" y="5285097"/>
                </a:moveTo>
                <a:cubicBezTo>
                  <a:pt x="10105853" y="5290907"/>
                  <a:pt x="10119146" y="5302528"/>
                  <a:pt x="10133232" y="5311860"/>
                </a:cubicBezTo>
                <a:cubicBezTo>
                  <a:pt x="10146966" y="5321016"/>
                  <a:pt x="10159819" y="5331844"/>
                  <a:pt x="10174257" y="5339855"/>
                </a:cubicBezTo>
                <a:cubicBezTo>
                  <a:pt x="10202692" y="5355614"/>
                  <a:pt x="10223205" y="5377975"/>
                  <a:pt x="10235002" y="5408083"/>
                </a:cubicBezTo>
                <a:cubicBezTo>
                  <a:pt x="10238083" y="5415919"/>
                  <a:pt x="10238083" y="5424986"/>
                  <a:pt x="10241252" y="5432733"/>
                </a:cubicBezTo>
                <a:cubicBezTo>
                  <a:pt x="10254986" y="5466275"/>
                  <a:pt x="10251465" y="5472349"/>
                  <a:pt x="10212993" y="5471117"/>
                </a:cubicBezTo>
                <a:lnTo>
                  <a:pt x="10212905" y="5471205"/>
                </a:lnTo>
                <a:cubicBezTo>
                  <a:pt x="10192832" y="5471821"/>
                  <a:pt x="10173993" y="5462666"/>
                  <a:pt x="10160524" y="5440657"/>
                </a:cubicBezTo>
                <a:cubicBezTo>
                  <a:pt x="10149431" y="5422521"/>
                  <a:pt x="10135609" y="5405970"/>
                  <a:pt x="10122580" y="5388980"/>
                </a:cubicBezTo>
                <a:cubicBezTo>
                  <a:pt x="10109463" y="5371989"/>
                  <a:pt x="10095730" y="5358431"/>
                  <a:pt x="10071520" y="5354733"/>
                </a:cubicBezTo>
                <a:cubicBezTo>
                  <a:pt x="10046429" y="5350948"/>
                  <a:pt x="10027237" y="5318991"/>
                  <a:pt x="10033048" y="5300767"/>
                </a:cubicBezTo>
                <a:cubicBezTo>
                  <a:pt x="10036833" y="5288795"/>
                  <a:pt x="10070111" y="5277526"/>
                  <a:pt x="10090358" y="5285097"/>
                </a:cubicBezTo>
                <a:close/>
                <a:moveTo>
                  <a:pt x="7198554" y="5278494"/>
                </a:moveTo>
                <a:cubicBezTo>
                  <a:pt x="7185964" y="5292844"/>
                  <a:pt x="7175488" y="5300151"/>
                  <a:pt x="7171967" y="5310011"/>
                </a:cubicBezTo>
                <a:cubicBezTo>
                  <a:pt x="7167565" y="5322072"/>
                  <a:pt x="7182795" y="5336686"/>
                  <a:pt x="7197762" y="5336422"/>
                </a:cubicBezTo>
                <a:cubicBezTo>
                  <a:pt x="7210879" y="5336158"/>
                  <a:pt x="7225933" y="5332284"/>
                  <a:pt x="7222852" y="5315909"/>
                </a:cubicBezTo>
                <a:cubicBezTo>
                  <a:pt x="7220739" y="5304641"/>
                  <a:pt x="7209822" y="5295045"/>
                  <a:pt x="7198554" y="5278494"/>
                </a:cubicBezTo>
                <a:close/>
                <a:moveTo>
                  <a:pt x="7647537" y="5257189"/>
                </a:moveTo>
                <a:cubicBezTo>
                  <a:pt x="7640935" y="5269603"/>
                  <a:pt x="7638734" y="5284393"/>
                  <a:pt x="7635036" y="5298390"/>
                </a:cubicBezTo>
                <a:lnTo>
                  <a:pt x="7634948" y="5298390"/>
                </a:lnTo>
                <a:cubicBezTo>
                  <a:pt x="7637941" y="5300239"/>
                  <a:pt x="7640935" y="5302088"/>
                  <a:pt x="7643928" y="5303848"/>
                </a:cubicBezTo>
                <a:cubicBezTo>
                  <a:pt x="7655988" y="5293988"/>
                  <a:pt x="7668137" y="5284128"/>
                  <a:pt x="7688738" y="5267402"/>
                </a:cubicBezTo>
                <a:cubicBezTo>
                  <a:pt x="7667786" y="5262031"/>
                  <a:pt x="7648769" y="5254812"/>
                  <a:pt x="7647537" y="5257189"/>
                </a:cubicBezTo>
                <a:close/>
                <a:moveTo>
                  <a:pt x="3328322" y="5252611"/>
                </a:moveTo>
                <a:lnTo>
                  <a:pt x="3328322" y="5252699"/>
                </a:lnTo>
                <a:cubicBezTo>
                  <a:pt x="3306577" y="5262559"/>
                  <a:pt x="3288090" y="5270835"/>
                  <a:pt x="3268369" y="5279727"/>
                </a:cubicBezTo>
                <a:cubicBezTo>
                  <a:pt x="3294604" y="5304113"/>
                  <a:pt x="3322864" y="5305697"/>
                  <a:pt x="3353765" y="5285625"/>
                </a:cubicBezTo>
                <a:cubicBezTo>
                  <a:pt x="3346105" y="5275677"/>
                  <a:pt x="3338534" y="5265905"/>
                  <a:pt x="3328322" y="5252611"/>
                </a:cubicBezTo>
                <a:close/>
                <a:moveTo>
                  <a:pt x="6461869" y="5228930"/>
                </a:moveTo>
                <a:cubicBezTo>
                  <a:pt x="6446815" y="5225849"/>
                  <a:pt x="6438363" y="5233068"/>
                  <a:pt x="6443030" y="5255957"/>
                </a:cubicBezTo>
                <a:cubicBezTo>
                  <a:pt x="6454210" y="5252436"/>
                  <a:pt x="6464246" y="5249266"/>
                  <a:pt x="6474370" y="5246009"/>
                </a:cubicBezTo>
                <a:cubicBezTo>
                  <a:pt x="6470232" y="5240022"/>
                  <a:pt x="6466975" y="5229987"/>
                  <a:pt x="6461869" y="5228930"/>
                </a:cubicBezTo>
                <a:close/>
                <a:moveTo>
                  <a:pt x="6900024" y="5151634"/>
                </a:moveTo>
                <a:cubicBezTo>
                  <a:pt x="6909796" y="5175404"/>
                  <a:pt x="6929780" y="5164664"/>
                  <a:pt x="6944482" y="5167305"/>
                </a:cubicBezTo>
                <a:cubicBezTo>
                  <a:pt x="6934710" y="5149433"/>
                  <a:pt x="6919040" y="5150138"/>
                  <a:pt x="6900024" y="5151634"/>
                </a:cubicBezTo>
                <a:close/>
                <a:moveTo>
                  <a:pt x="6856634" y="5150424"/>
                </a:moveTo>
                <a:cubicBezTo>
                  <a:pt x="6849668" y="5149016"/>
                  <a:pt x="6838708" y="5151326"/>
                  <a:pt x="6820528" y="5156652"/>
                </a:cubicBezTo>
                <a:lnTo>
                  <a:pt x="6820440" y="5156564"/>
                </a:lnTo>
                <a:cubicBezTo>
                  <a:pt x="6821320" y="5179982"/>
                  <a:pt x="6833909" y="5193540"/>
                  <a:pt x="6853805" y="5191339"/>
                </a:cubicBezTo>
                <a:cubicBezTo>
                  <a:pt x="6868683" y="5189666"/>
                  <a:pt x="6871764" y="5179366"/>
                  <a:pt x="6868771" y="5166512"/>
                </a:cubicBezTo>
                <a:cubicBezTo>
                  <a:pt x="6866570" y="5156961"/>
                  <a:pt x="6863599" y="5151833"/>
                  <a:pt x="6856634" y="5150424"/>
                </a:cubicBezTo>
                <a:close/>
                <a:moveTo>
                  <a:pt x="2776173" y="5117554"/>
                </a:moveTo>
                <a:cubicBezTo>
                  <a:pt x="2768592" y="5116641"/>
                  <a:pt x="2761635" y="5119634"/>
                  <a:pt x="2754505" y="5128481"/>
                </a:cubicBezTo>
                <a:cubicBezTo>
                  <a:pt x="2767711" y="5148113"/>
                  <a:pt x="2781356" y="5144944"/>
                  <a:pt x="2801605" y="5130065"/>
                </a:cubicBezTo>
                <a:cubicBezTo>
                  <a:pt x="2791965" y="5123287"/>
                  <a:pt x="2783755" y="5118467"/>
                  <a:pt x="2776173" y="5117554"/>
                </a:cubicBezTo>
                <a:close/>
                <a:moveTo>
                  <a:pt x="6087184" y="5117076"/>
                </a:moveTo>
                <a:cubicBezTo>
                  <a:pt x="6080024" y="5116800"/>
                  <a:pt x="6071298" y="5117806"/>
                  <a:pt x="6060513" y="5119765"/>
                </a:cubicBezTo>
                <a:cubicBezTo>
                  <a:pt x="6069713" y="5129494"/>
                  <a:pt x="6078164" y="5139640"/>
                  <a:pt x="6087958" y="5147640"/>
                </a:cubicBezTo>
                <a:lnTo>
                  <a:pt x="6122296" y="5162148"/>
                </a:lnTo>
                <a:lnTo>
                  <a:pt x="6122578" y="5163167"/>
                </a:lnTo>
                <a:lnTo>
                  <a:pt x="6124376" y="5163298"/>
                </a:lnTo>
                <a:lnTo>
                  <a:pt x="6133743" y="5170749"/>
                </a:lnTo>
                <a:cubicBezTo>
                  <a:pt x="6143036" y="5181346"/>
                  <a:pt x="6150993" y="5195608"/>
                  <a:pt x="6169942" y="5179366"/>
                </a:cubicBezTo>
                <a:cubicBezTo>
                  <a:pt x="6165158" y="5172644"/>
                  <a:pt x="6158819" y="5167934"/>
                  <a:pt x="6150925" y="5165235"/>
                </a:cubicBezTo>
                <a:lnTo>
                  <a:pt x="6124376" y="5163298"/>
                </a:lnTo>
                <a:lnTo>
                  <a:pt x="6123547" y="5162639"/>
                </a:lnTo>
                <a:lnTo>
                  <a:pt x="6123459" y="5162639"/>
                </a:lnTo>
                <a:lnTo>
                  <a:pt x="6122296" y="5162148"/>
                </a:lnTo>
                <a:lnTo>
                  <a:pt x="6115270" y="5136788"/>
                </a:lnTo>
                <a:cubicBezTo>
                  <a:pt x="6109556" y="5123316"/>
                  <a:pt x="6101504" y="5117629"/>
                  <a:pt x="6087184" y="5117076"/>
                </a:cubicBezTo>
                <a:close/>
                <a:moveTo>
                  <a:pt x="3160758" y="5084442"/>
                </a:moveTo>
                <a:lnTo>
                  <a:pt x="3160790" y="5084463"/>
                </a:lnTo>
                <a:lnTo>
                  <a:pt x="3160701" y="5084463"/>
                </a:lnTo>
                <a:close/>
                <a:moveTo>
                  <a:pt x="3554662" y="5083847"/>
                </a:moveTo>
                <a:lnTo>
                  <a:pt x="3554662" y="5123111"/>
                </a:lnTo>
                <a:lnTo>
                  <a:pt x="3616727" y="5123111"/>
                </a:lnTo>
                <a:cubicBezTo>
                  <a:pt x="3607661" y="5091418"/>
                  <a:pt x="3573239" y="5102510"/>
                  <a:pt x="3554662" y="5083847"/>
                </a:cubicBezTo>
                <a:close/>
                <a:moveTo>
                  <a:pt x="7032430" y="5081117"/>
                </a:moveTo>
                <a:cubicBezTo>
                  <a:pt x="7033839" y="5115452"/>
                  <a:pt x="7026796" y="5142214"/>
                  <a:pt x="7041762" y="5177869"/>
                </a:cubicBezTo>
                <a:cubicBezTo>
                  <a:pt x="7053207" y="5148553"/>
                  <a:pt x="7060601" y="5129713"/>
                  <a:pt x="7068789" y="5108849"/>
                </a:cubicBezTo>
                <a:cubicBezTo>
                  <a:pt x="7057960" y="5100662"/>
                  <a:pt x="7048452" y="5093443"/>
                  <a:pt x="7032430" y="5081117"/>
                </a:cubicBezTo>
                <a:close/>
                <a:moveTo>
                  <a:pt x="1592913" y="5042646"/>
                </a:moveTo>
                <a:cubicBezTo>
                  <a:pt x="1582496" y="5041738"/>
                  <a:pt x="1571067" y="5042589"/>
                  <a:pt x="1558623" y="5045199"/>
                </a:cubicBezTo>
                <a:cubicBezTo>
                  <a:pt x="1583009" y="5069673"/>
                  <a:pt x="1597447" y="5070289"/>
                  <a:pt x="1621129" y="5050657"/>
                </a:cubicBezTo>
                <a:cubicBezTo>
                  <a:pt x="1612734" y="5046225"/>
                  <a:pt x="1603330" y="5043555"/>
                  <a:pt x="1592913" y="5042646"/>
                </a:cubicBezTo>
                <a:close/>
                <a:moveTo>
                  <a:pt x="2780168" y="5042184"/>
                </a:moveTo>
                <a:cubicBezTo>
                  <a:pt x="2773125" y="5042734"/>
                  <a:pt x="2767182" y="5048985"/>
                  <a:pt x="2760668" y="5059285"/>
                </a:cubicBezTo>
                <a:lnTo>
                  <a:pt x="2806272" y="5059285"/>
                </a:lnTo>
                <a:cubicBezTo>
                  <a:pt x="2795355" y="5046784"/>
                  <a:pt x="2787211" y="5041633"/>
                  <a:pt x="2780168" y="5042184"/>
                </a:cubicBezTo>
                <a:close/>
                <a:moveTo>
                  <a:pt x="7673420" y="5006463"/>
                </a:moveTo>
                <a:cubicBezTo>
                  <a:pt x="7688914" y="5027063"/>
                  <a:pt x="7700183" y="5027240"/>
                  <a:pt x="7712684" y="5017291"/>
                </a:cubicBezTo>
                <a:cubicBezTo>
                  <a:pt x="7712684" y="5013682"/>
                  <a:pt x="7712684" y="5010072"/>
                  <a:pt x="7712772" y="5006463"/>
                </a:cubicBezTo>
                <a:close/>
                <a:moveTo>
                  <a:pt x="3277910" y="4997034"/>
                </a:moveTo>
                <a:cubicBezTo>
                  <a:pt x="3258415" y="5005621"/>
                  <a:pt x="3268436" y="5037693"/>
                  <a:pt x="3261766" y="5046343"/>
                </a:cubicBezTo>
                <a:cubicBezTo>
                  <a:pt x="3242795" y="5053518"/>
                  <a:pt x="3226178" y="5059791"/>
                  <a:pt x="3209979" y="5065899"/>
                </a:cubicBezTo>
                <a:lnTo>
                  <a:pt x="3160758" y="5084442"/>
                </a:lnTo>
                <a:lnTo>
                  <a:pt x="3147068" y="5075197"/>
                </a:lnTo>
                <a:cubicBezTo>
                  <a:pt x="3141357" y="5071456"/>
                  <a:pt x="3134687" y="5067472"/>
                  <a:pt x="3127600" y="5064479"/>
                </a:cubicBezTo>
                <a:cubicBezTo>
                  <a:pt x="3118621" y="5060693"/>
                  <a:pt x="3103743" y="5058492"/>
                  <a:pt x="3097669" y="5063334"/>
                </a:cubicBezTo>
                <a:cubicBezTo>
                  <a:pt x="3090978" y="5068705"/>
                  <a:pt x="3087544" y="5083583"/>
                  <a:pt x="3089305" y="5093090"/>
                </a:cubicBezTo>
                <a:cubicBezTo>
                  <a:pt x="3095115" y="5124784"/>
                  <a:pt x="3125751" y="5139925"/>
                  <a:pt x="3159557" y="5128305"/>
                </a:cubicBezTo>
                <a:cubicBezTo>
                  <a:pt x="3183766" y="5120029"/>
                  <a:pt x="3207096" y="5109201"/>
                  <a:pt x="3234739" y="5097933"/>
                </a:cubicBezTo>
                <a:cubicBezTo>
                  <a:pt x="3230602" y="5117653"/>
                  <a:pt x="3233244" y="5132883"/>
                  <a:pt x="3253139" y="5135348"/>
                </a:cubicBezTo>
                <a:cubicBezTo>
                  <a:pt x="3279638" y="5138605"/>
                  <a:pt x="3306577" y="5146000"/>
                  <a:pt x="3336773" y="5132443"/>
                </a:cubicBezTo>
                <a:cubicBezTo>
                  <a:pt x="3335276" y="5108145"/>
                  <a:pt x="3333780" y="5083583"/>
                  <a:pt x="3332284" y="5058932"/>
                </a:cubicBezTo>
                <a:cubicBezTo>
                  <a:pt x="3324360" y="5059901"/>
                  <a:pt x="3315644" y="5061046"/>
                  <a:pt x="3302527" y="5062718"/>
                </a:cubicBezTo>
                <a:cubicBezTo>
                  <a:pt x="3313619" y="5052330"/>
                  <a:pt x="3320751" y="5045727"/>
                  <a:pt x="3329202" y="5037804"/>
                </a:cubicBezTo>
                <a:cubicBezTo>
                  <a:pt x="3321720" y="5023190"/>
                  <a:pt x="3314853" y="5009544"/>
                  <a:pt x="3308954" y="4998012"/>
                </a:cubicBezTo>
                <a:cubicBezTo>
                  <a:pt x="3294186" y="4993918"/>
                  <a:pt x="3284409" y="4994171"/>
                  <a:pt x="3277910" y="4997034"/>
                </a:cubicBezTo>
                <a:close/>
                <a:moveTo>
                  <a:pt x="3364240" y="4996603"/>
                </a:moveTo>
                <a:cubicBezTo>
                  <a:pt x="3349688" y="5003760"/>
                  <a:pt x="3345489" y="5017291"/>
                  <a:pt x="3351651" y="5037188"/>
                </a:cubicBezTo>
                <a:cubicBezTo>
                  <a:pt x="3361926" y="5026095"/>
                  <a:pt x="3366115" y="5012564"/>
                  <a:pt x="3364240" y="4996603"/>
                </a:cubicBezTo>
                <a:close/>
                <a:moveTo>
                  <a:pt x="3487051" y="4974154"/>
                </a:moveTo>
                <a:cubicBezTo>
                  <a:pt x="3464161" y="5015002"/>
                  <a:pt x="3452540" y="5065007"/>
                  <a:pt x="3392237" y="5086312"/>
                </a:cubicBezTo>
                <a:cubicBezTo>
                  <a:pt x="3419088" y="5090449"/>
                  <a:pt x="3435462" y="5093003"/>
                  <a:pt x="3450252" y="5095379"/>
                </a:cubicBezTo>
                <a:cubicBezTo>
                  <a:pt x="3472436" y="5070025"/>
                  <a:pt x="3492245" y="5048808"/>
                  <a:pt x="3510204" y="5026183"/>
                </a:cubicBezTo>
                <a:cubicBezTo>
                  <a:pt x="3533622" y="4996691"/>
                  <a:pt x="3527460" y="4983133"/>
                  <a:pt x="3487051" y="4974154"/>
                </a:cubicBezTo>
                <a:close/>
                <a:moveTo>
                  <a:pt x="3076539" y="4953553"/>
                </a:moveTo>
                <a:cubicBezTo>
                  <a:pt x="3062718" y="4974330"/>
                  <a:pt x="3068265" y="5004702"/>
                  <a:pt x="3040446" y="5015443"/>
                </a:cubicBezTo>
                <a:cubicBezTo>
                  <a:pt x="3038730" y="5016103"/>
                  <a:pt x="3038619" y="5020857"/>
                  <a:pt x="3038938" y="5026844"/>
                </a:cubicBezTo>
                <a:lnTo>
                  <a:pt x="3040004" y="5045603"/>
                </a:lnTo>
                <a:lnTo>
                  <a:pt x="3039917" y="5045639"/>
                </a:lnTo>
                <a:lnTo>
                  <a:pt x="3040005" y="5045639"/>
                </a:lnTo>
                <a:lnTo>
                  <a:pt x="3040004" y="5045603"/>
                </a:lnTo>
                <a:lnTo>
                  <a:pt x="3070438" y="5032925"/>
                </a:lnTo>
                <a:cubicBezTo>
                  <a:pt x="3091881" y="5014870"/>
                  <a:pt x="3090692" y="4983507"/>
                  <a:pt x="3108321" y="4963237"/>
                </a:cubicBezTo>
                <a:cubicBezTo>
                  <a:pt x="3096436" y="4959628"/>
                  <a:pt x="3087368" y="4956811"/>
                  <a:pt x="3076539" y="4953553"/>
                </a:cubicBezTo>
                <a:close/>
                <a:moveTo>
                  <a:pt x="10240548" y="4942813"/>
                </a:moveTo>
                <a:lnTo>
                  <a:pt x="10240548" y="4974946"/>
                </a:lnTo>
                <a:cubicBezTo>
                  <a:pt x="10261324" y="4964030"/>
                  <a:pt x="10265902" y="4953113"/>
                  <a:pt x="10240548" y="4942813"/>
                </a:cubicBezTo>
                <a:close/>
                <a:moveTo>
                  <a:pt x="6862896" y="4939622"/>
                </a:moveTo>
                <a:cubicBezTo>
                  <a:pt x="6851720" y="4940398"/>
                  <a:pt x="6839720" y="4943980"/>
                  <a:pt x="6826690" y="4950296"/>
                </a:cubicBezTo>
                <a:cubicBezTo>
                  <a:pt x="6834437" y="5003030"/>
                  <a:pt x="6888843" y="4986655"/>
                  <a:pt x="6912789" y="5013594"/>
                </a:cubicBezTo>
                <a:cubicBezTo>
                  <a:pt x="6921241" y="5023102"/>
                  <a:pt x="6936471" y="5022398"/>
                  <a:pt x="6946771" y="5010337"/>
                </a:cubicBezTo>
                <a:cubicBezTo>
                  <a:pt x="6922539" y="4960222"/>
                  <a:pt x="6896426" y="4937295"/>
                  <a:pt x="6862896" y="4939622"/>
                </a:cubicBezTo>
                <a:close/>
                <a:moveTo>
                  <a:pt x="3503789" y="4897519"/>
                </a:moveTo>
                <a:cubicBezTo>
                  <a:pt x="3498584" y="4896440"/>
                  <a:pt x="3492818" y="4897651"/>
                  <a:pt x="3486699" y="4901084"/>
                </a:cubicBezTo>
                <a:cubicBezTo>
                  <a:pt x="3484498" y="4902317"/>
                  <a:pt x="3484057" y="4911825"/>
                  <a:pt x="3484409" y="4911913"/>
                </a:cubicBezTo>
                <a:cubicBezTo>
                  <a:pt x="3494533" y="4914906"/>
                  <a:pt x="3504923" y="4917106"/>
                  <a:pt x="3515223" y="4919484"/>
                </a:cubicBezTo>
                <a:lnTo>
                  <a:pt x="3515223" y="4919395"/>
                </a:lnTo>
                <a:cubicBezTo>
                  <a:pt x="3516014" y="4915522"/>
                  <a:pt x="3516808" y="4911560"/>
                  <a:pt x="3517512" y="4907687"/>
                </a:cubicBezTo>
                <a:cubicBezTo>
                  <a:pt x="3513639" y="4901965"/>
                  <a:pt x="3508995" y="4898597"/>
                  <a:pt x="3503789" y="4897519"/>
                </a:cubicBezTo>
                <a:close/>
                <a:moveTo>
                  <a:pt x="2265168" y="4894966"/>
                </a:moveTo>
                <a:cubicBezTo>
                  <a:pt x="2254505" y="4893711"/>
                  <a:pt x="2243676" y="4895054"/>
                  <a:pt x="2232363" y="4901965"/>
                </a:cubicBezTo>
                <a:cubicBezTo>
                  <a:pt x="2255164" y="4923974"/>
                  <a:pt x="2268634" y="4924677"/>
                  <a:pt x="2296982" y="4903549"/>
                </a:cubicBezTo>
                <a:cubicBezTo>
                  <a:pt x="2286330" y="4900072"/>
                  <a:pt x="2275832" y="4896220"/>
                  <a:pt x="2265168" y="4894966"/>
                </a:cubicBezTo>
                <a:close/>
                <a:moveTo>
                  <a:pt x="2385724" y="4890629"/>
                </a:moveTo>
                <a:cubicBezTo>
                  <a:pt x="2376480" y="4892140"/>
                  <a:pt x="2367264" y="4897796"/>
                  <a:pt x="2358078" y="4907599"/>
                </a:cubicBezTo>
                <a:cubicBezTo>
                  <a:pt x="2383961" y="4928287"/>
                  <a:pt x="2398840" y="4916755"/>
                  <a:pt x="2413541" y="4898531"/>
                </a:cubicBezTo>
                <a:cubicBezTo>
                  <a:pt x="2404240" y="4891753"/>
                  <a:pt x="2394968" y="4889118"/>
                  <a:pt x="2385724" y="4890629"/>
                </a:cubicBezTo>
                <a:close/>
                <a:moveTo>
                  <a:pt x="6215116" y="4887626"/>
                </a:moveTo>
                <a:cubicBezTo>
                  <a:pt x="6208898" y="4889507"/>
                  <a:pt x="6202603" y="4894701"/>
                  <a:pt x="6196088" y="4901524"/>
                </a:cubicBezTo>
                <a:lnTo>
                  <a:pt x="6229043" y="4935621"/>
                </a:lnTo>
                <a:lnTo>
                  <a:pt x="6229014" y="4935682"/>
                </a:lnTo>
                <a:lnTo>
                  <a:pt x="6229102" y="4935682"/>
                </a:lnTo>
                <a:lnTo>
                  <a:pt x="6229043" y="4935621"/>
                </a:lnTo>
                <a:lnTo>
                  <a:pt x="6239667" y="4912694"/>
                </a:lnTo>
                <a:cubicBezTo>
                  <a:pt x="6240878" y="4905750"/>
                  <a:pt x="6239315" y="4899456"/>
                  <a:pt x="6233680" y="4893601"/>
                </a:cubicBezTo>
                <a:cubicBezTo>
                  <a:pt x="6227474" y="4887175"/>
                  <a:pt x="6221333" y="4885744"/>
                  <a:pt x="6215116" y="4887626"/>
                </a:cubicBezTo>
                <a:close/>
                <a:moveTo>
                  <a:pt x="2421377" y="4879075"/>
                </a:moveTo>
                <a:cubicBezTo>
                  <a:pt x="2429123" y="4894569"/>
                  <a:pt x="2435551" y="4907599"/>
                  <a:pt x="2442066" y="4920628"/>
                </a:cubicBezTo>
                <a:cubicBezTo>
                  <a:pt x="2449636" y="4895916"/>
                  <a:pt x="2442744" y="4882068"/>
                  <a:pt x="2421377" y="4879075"/>
                </a:cubicBezTo>
                <a:close/>
                <a:moveTo>
                  <a:pt x="9616274" y="4857947"/>
                </a:moveTo>
                <a:cubicBezTo>
                  <a:pt x="9604466" y="4855679"/>
                  <a:pt x="9590975" y="4859003"/>
                  <a:pt x="9573940" y="4867454"/>
                </a:cubicBezTo>
                <a:cubicBezTo>
                  <a:pt x="9595244" y="4892897"/>
                  <a:pt x="9622007" y="4881364"/>
                  <a:pt x="9648506" y="4881980"/>
                </a:cubicBezTo>
                <a:cubicBezTo>
                  <a:pt x="9638206" y="4868071"/>
                  <a:pt x="9628082" y="4860214"/>
                  <a:pt x="9616274" y="4857947"/>
                </a:cubicBezTo>
                <a:close/>
                <a:moveTo>
                  <a:pt x="6558268" y="4852928"/>
                </a:moveTo>
                <a:cubicBezTo>
                  <a:pt x="6572354" y="4862700"/>
                  <a:pt x="6586351" y="4872384"/>
                  <a:pt x="6602374" y="4883476"/>
                </a:cubicBezTo>
                <a:cubicBezTo>
                  <a:pt x="6587822" y="4890986"/>
                  <a:pt x="6573120" y="4880809"/>
                  <a:pt x="6558268" y="4852928"/>
                </a:cubicBezTo>
                <a:close/>
                <a:moveTo>
                  <a:pt x="9365789" y="4846788"/>
                </a:moveTo>
                <a:cubicBezTo>
                  <a:pt x="9357437" y="4846965"/>
                  <a:pt x="9348259" y="4851344"/>
                  <a:pt x="9338620" y="4859091"/>
                </a:cubicBezTo>
                <a:cubicBezTo>
                  <a:pt x="9354906" y="4872560"/>
                  <a:pt x="9370224" y="4882948"/>
                  <a:pt x="9382550" y="4896154"/>
                </a:cubicBezTo>
                <a:cubicBezTo>
                  <a:pt x="9396106" y="4910680"/>
                  <a:pt x="9406848" y="4927935"/>
                  <a:pt x="9419172" y="4943694"/>
                </a:cubicBezTo>
                <a:cubicBezTo>
                  <a:pt x="9421637" y="4946863"/>
                  <a:pt x="9425423" y="4951088"/>
                  <a:pt x="9428680" y="4951176"/>
                </a:cubicBezTo>
                <a:cubicBezTo>
                  <a:pt x="9457380" y="4952233"/>
                  <a:pt x="9468297" y="4975122"/>
                  <a:pt x="9485728" y="4993610"/>
                </a:cubicBezTo>
                <a:cubicBezTo>
                  <a:pt x="9478333" y="5002853"/>
                  <a:pt x="9469881" y="5009544"/>
                  <a:pt x="9466800" y="5018260"/>
                </a:cubicBezTo>
                <a:cubicBezTo>
                  <a:pt x="9463807" y="5026535"/>
                  <a:pt x="9462574" y="5041325"/>
                  <a:pt x="9467240" y="5045111"/>
                </a:cubicBezTo>
                <a:cubicBezTo>
                  <a:pt x="9474282" y="5050921"/>
                  <a:pt x="9487400" y="5052066"/>
                  <a:pt x="9497260" y="5050657"/>
                </a:cubicBezTo>
                <a:cubicBezTo>
                  <a:pt x="9504832" y="5049600"/>
                  <a:pt x="9511082" y="5038244"/>
                  <a:pt x="9518565" y="5037276"/>
                </a:cubicBezTo>
                <a:cubicBezTo>
                  <a:pt x="9544976" y="5033930"/>
                  <a:pt x="9572178" y="5029440"/>
                  <a:pt x="9598326" y="5032346"/>
                </a:cubicBezTo>
                <a:cubicBezTo>
                  <a:pt x="9618750" y="5034635"/>
                  <a:pt x="9617078" y="5058052"/>
                  <a:pt x="9620862" y="5074427"/>
                </a:cubicBezTo>
                <a:cubicBezTo>
                  <a:pt x="9621391" y="5076804"/>
                  <a:pt x="9624649" y="5078477"/>
                  <a:pt x="9627641" y="5081558"/>
                </a:cubicBezTo>
                <a:cubicBezTo>
                  <a:pt x="9664440" y="5086047"/>
                  <a:pt x="9703616" y="5084463"/>
                  <a:pt x="9735750" y="5112458"/>
                </a:cubicBezTo>
                <a:cubicBezTo>
                  <a:pt x="9748426" y="5123463"/>
                  <a:pt x="9761104" y="5113251"/>
                  <a:pt x="9762688" y="5097580"/>
                </a:cubicBezTo>
                <a:cubicBezTo>
                  <a:pt x="9765330" y="5072050"/>
                  <a:pt x="9779592" y="5063158"/>
                  <a:pt x="9803185" y="5063598"/>
                </a:cubicBezTo>
                <a:cubicBezTo>
                  <a:pt x="9806618" y="5063598"/>
                  <a:pt x="9810228" y="5060429"/>
                  <a:pt x="9816127" y="5057524"/>
                </a:cubicBezTo>
                <a:cubicBezTo>
                  <a:pt x="9798343" y="5025039"/>
                  <a:pt x="9768851" y="5007960"/>
                  <a:pt x="9742264" y="4987975"/>
                </a:cubicBezTo>
                <a:cubicBezTo>
                  <a:pt x="9705355" y="5024290"/>
                  <a:pt x="9628285" y="5016978"/>
                  <a:pt x="9588009" y="4981860"/>
                </a:cubicBezTo>
                <a:lnTo>
                  <a:pt x="9562895" y="4938143"/>
                </a:lnTo>
                <a:lnTo>
                  <a:pt x="9562935" y="4938147"/>
                </a:lnTo>
                <a:lnTo>
                  <a:pt x="9562847" y="4938059"/>
                </a:lnTo>
                <a:lnTo>
                  <a:pt x="9562895" y="4938143"/>
                </a:lnTo>
                <a:lnTo>
                  <a:pt x="9523022" y="4933460"/>
                </a:lnTo>
                <a:cubicBezTo>
                  <a:pt x="9510510" y="4931017"/>
                  <a:pt x="9499373" y="4925734"/>
                  <a:pt x="9491362" y="4911736"/>
                </a:cubicBezTo>
                <a:cubicBezTo>
                  <a:pt x="9488809" y="4907335"/>
                  <a:pt x="9478596" y="4906190"/>
                  <a:pt x="9471642" y="4905486"/>
                </a:cubicBezTo>
                <a:cubicBezTo>
                  <a:pt x="9437396" y="4901700"/>
                  <a:pt x="9408784" y="4889551"/>
                  <a:pt x="9388008" y="4859707"/>
                </a:cubicBezTo>
                <a:cubicBezTo>
                  <a:pt x="9381669" y="4850640"/>
                  <a:pt x="9374142" y="4846612"/>
                  <a:pt x="9365789" y="4846788"/>
                </a:cubicBezTo>
                <a:close/>
                <a:moveTo>
                  <a:pt x="5972346" y="4844939"/>
                </a:moveTo>
                <a:cubicBezTo>
                  <a:pt x="5960571" y="4845159"/>
                  <a:pt x="5949016" y="4852180"/>
                  <a:pt x="5936647" y="4866398"/>
                </a:cubicBezTo>
                <a:cubicBezTo>
                  <a:pt x="5964378" y="4866574"/>
                  <a:pt x="5986388" y="4874497"/>
                  <a:pt x="6009364" y="4864285"/>
                </a:cubicBezTo>
                <a:cubicBezTo>
                  <a:pt x="5996115" y="4851300"/>
                  <a:pt x="5984120" y="4844719"/>
                  <a:pt x="5972346" y="4844939"/>
                </a:cubicBezTo>
                <a:close/>
                <a:moveTo>
                  <a:pt x="1629756" y="4843157"/>
                </a:moveTo>
                <a:cubicBezTo>
                  <a:pt x="1609156" y="4853017"/>
                  <a:pt x="1589524" y="4862436"/>
                  <a:pt x="1559944" y="4876522"/>
                </a:cubicBezTo>
                <a:cubicBezTo>
                  <a:pt x="1586090" y="4889111"/>
                  <a:pt x="1606074" y="4898707"/>
                  <a:pt x="1626235" y="4908391"/>
                </a:cubicBezTo>
                <a:cubicBezTo>
                  <a:pt x="1647099" y="4886558"/>
                  <a:pt x="1646747" y="4865606"/>
                  <a:pt x="1629756" y="4843157"/>
                </a:cubicBezTo>
                <a:close/>
                <a:moveTo>
                  <a:pt x="9173200" y="4842452"/>
                </a:moveTo>
                <a:cubicBezTo>
                  <a:pt x="9177602" y="4862260"/>
                  <a:pt x="9183236" y="4878018"/>
                  <a:pt x="9212199" y="4874145"/>
                </a:cubicBezTo>
                <a:cubicBezTo>
                  <a:pt x="9207622" y="4849495"/>
                  <a:pt x="9198731" y="4836554"/>
                  <a:pt x="9173200" y="4842452"/>
                </a:cubicBezTo>
                <a:close/>
                <a:moveTo>
                  <a:pt x="6099953" y="4834177"/>
                </a:moveTo>
                <a:lnTo>
                  <a:pt x="6099953" y="4870448"/>
                </a:lnTo>
                <a:cubicBezTo>
                  <a:pt x="6112745" y="4858184"/>
                  <a:pt x="6112745" y="4846088"/>
                  <a:pt x="6099953" y="4834177"/>
                </a:cubicBezTo>
                <a:close/>
                <a:moveTo>
                  <a:pt x="2594279" y="4808382"/>
                </a:moveTo>
                <a:cubicBezTo>
                  <a:pt x="2586268" y="4848967"/>
                  <a:pt x="2564261" y="4860851"/>
                  <a:pt x="2530365" y="4854689"/>
                </a:cubicBezTo>
                <a:cubicBezTo>
                  <a:pt x="2525260" y="4853720"/>
                  <a:pt x="2519185" y="4858387"/>
                  <a:pt x="2503954" y="4863845"/>
                </a:cubicBezTo>
                <a:cubicBezTo>
                  <a:pt x="2557569" y="4890784"/>
                  <a:pt x="2608190" y="4875114"/>
                  <a:pt x="2652912" y="4887438"/>
                </a:cubicBezTo>
                <a:cubicBezTo>
                  <a:pt x="2670871" y="4946246"/>
                  <a:pt x="2686277" y="4963854"/>
                  <a:pt x="2728887" y="4974154"/>
                </a:cubicBezTo>
                <a:cubicBezTo>
                  <a:pt x="2730295" y="4962797"/>
                  <a:pt x="2731616" y="4951529"/>
                  <a:pt x="2733112" y="4940348"/>
                </a:cubicBezTo>
                <a:cubicBezTo>
                  <a:pt x="2734785" y="4927231"/>
                  <a:pt x="2736634" y="4912617"/>
                  <a:pt x="2753009" y="4911472"/>
                </a:cubicBezTo>
                <a:cubicBezTo>
                  <a:pt x="2769648" y="4910328"/>
                  <a:pt x="2782853" y="4915522"/>
                  <a:pt x="2787430" y="4935858"/>
                </a:cubicBezTo>
                <a:cubicBezTo>
                  <a:pt x="2790072" y="4947743"/>
                  <a:pt x="2800196" y="4957867"/>
                  <a:pt x="2808471" y="4971249"/>
                </a:cubicBezTo>
                <a:cubicBezTo>
                  <a:pt x="2828455" y="4957779"/>
                  <a:pt x="2843157" y="4947743"/>
                  <a:pt x="2859532" y="4936739"/>
                </a:cubicBezTo>
                <a:cubicBezTo>
                  <a:pt x="2847471" y="4912617"/>
                  <a:pt x="2837611" y="4892808"/>
                  <a:pt x="2827839" y="4873177"/>
                </a:cubicBezTo>
                <a:cubicBezTo>
                  <a:pt x="2747198" y="4906366"/>
                  <a:pt x="2719379" y="4898443"/>
                  <a:pt x="2703180" y="4837082"/>
                </a:cubicBezTo>
                <a:lnTo>
                  <a:pt x="2703180" y="4836994"/>
                </a:lnTo>
                <a:cubicBezTo>
                  <a:pt x="2666206" y="4827134"/>
                  <a:pt x="2626501" y="4841572"/>
                  <a:pt x="2594279" y="4808382"/>
                </a:cubicBezTo>
                <a:close/>
                <a:moveTo>
                  <a:pt x="6438980" y="4803540"/>
                </a:moveTo>
                <a:cubicBezTo>
                  <a:pt x="6437571" y="4805301"/>
                  <a:pt x="6436162" y="4807062"/>
                  <a:pt x="6434754" y="4808822"/>
                </a:cubicBezTo>
                <a:lnTo>
                  <a:pt x="6451456" y="4826988"/>
                </a:lnTo>
                <a:lnTo>
                  <a:pt x="6451409" y="4827563"/>
                </a:lnTo>
                <a:lnTo>
                  <a:pt x="6451305" y="4827574"/>
                </a:lnTo>
                <a:lnTo>
                  <a:pt x="6451393" y="4827750"/>
                </a:lnTo>
                <a:lnTo>
                  <a:pt x="6451409" y="4827563"/>
                </a:lnTo>
                <a:lnTo>
                  <a:pt x="6451918" y="4827505"/>
                </a:lnTo>
                <a:lnTo>
                  <a:pt x="6457556" y="4834607"/>
                </a:lnTo>
                <a:cubicBezTo>
                  <a:pt x="6459471" y="4836972"/>
                  <a:pt x="6461429" y="4838887"/>
                  <a:pt x="6463542" y="4839107"/>
                </a:cubicBezTo>
                <a:cubicBezTo>
                  <a:pt x="6498492" y="4842716"/>
                  <a:pt x="6516979" y="4865341"/>
                  <a:pt x="6535027" y="4892633"/>
                </a:cubicBezTo>
                <a:cubicBezTo>
                  <a:pt x="6556772" y="4925382"/>
                  <a:pt x="6606424" y="4938323"/>
                  <a:pt x="6641374" y="4918339"/>
                </a:cubicBezTo>
                <a:cubicBezTo>
                  <a:pt x="6671570" y="4900996"/>
                  <a:pt x="6694284" y="4903285"/>
                  <a:pt x="6718142" y="4926263"/>
                </a:cubicBezTo>
                <a:cubicBezTo>
                  <a:pt x="6731875" y="4939468"/>
                  <a:pt x="6742968" y="4935242"/>
                  <a:pt x="6752035" y="4918251"/>
                </a:cubicBezTo>
                <a:cubicBezTo>
                  <a:pt x="6730203" y="4893777"/>
                  <a:pt x="6707841" y="4868863"/>
                  <a:pt x="6672451" y="4876522"/>
                </a:cubicBezTo>
                <a:cubicBezTo>
                  <a:pt x="6641639" y="4883213"/>
                  <a:pt x="6623151" y="4871768"/>
                  <a:pt x="6607041" y="4848527"/>
                </a:cubicBezTo>
                <a:cubicBezTo>
                  <a:pt x="6594539" y="4830479"/>
                  <a:pt x="6577901" y="4825109"/>
                  <a:pt x="6554923" y="4827750"/>
                </a:cubicBezTo>
                <a:cubicBezTo>
                  <a:pt x="6532826" y="4830303"/>
                  <a:pt x="6509849" y="4824229"/>
                  <a:pt x="6487136" y="4823524"/>
                </a:cubicBezTo>
                <a:lnTo>
                  <a:pt x="6451918" y="4827505"/>
                </a:lnTo>
                <a:lnTo>
                  <a:pt x="6451833" y="4827398"/>
                </a:lnTo>
                <a:lnTo>
                  <a:pt x="6451456" y="4826988"/>
                </a:lnTo>
                <a:lnTo>
                  <a:pt x="6452625" y="4812872"/>
                </a:lnTo>
                <a:cubicBezTo>
                  <a:pt x="6450160" y="4808559"/>
                  <a:pt x="6443733" y="4806533"/>
                  <a:pt x="6438980" y="4803540"/>
                </a:cubicBezTo>
                <a:close/>
                <a:moveTo>
                  <a:pt x="2455094" y="4760051"/>
                </a:moveTo>
                <a:cubicBezTo>
                  <a:pt x="2446819" y="4761459"/>
                  <a:pt x="2438192" y="4761987"/>
                  <a:pt x="2430268" y="4764541"/>
                </a:cubicBezTo>
                <a:cubicBezTo>
                  <a:pt x="2422258" y="4767093"/>
                  <a:pt x="2414774" y="4771671"/>
                  <a:pt x="2407114" y="4775369"/>
                </a:cubicBezTo>
                <a:cubicBezTo>
                  <a:pt x="2409668" y="4780211"/>
                  <a:pt x="2412309" y="4784964"/>
                  <a:pt x="2414863" y="4789807"/>
                </a:cubicBezTo>
                <a:cubicBezTo>
                  <a:pt x="2425954" y="4789807"/>
                  <a:pt x="2439336" y="4793592"/>
                  <a:pt x="2447260" y="4788574"/>
                </a:cubicBezTo>
                <a:cubicBezTo>
                  <a:pt x="2453421" y="4784701"/>
                  <a:pt x="2452718" y="4769999"/>
                  <a:pt x="2455094" y="4760051"/>
                </a:cubicBezTo>
                <a:close/>
                <a:moveTo>
                  <a:pt x="7775013" y="4753800"/>
                </a:moveTo>
                <a:cubicBezTo>
                  <a:pt x="7762512" y="4755121"/>
                  <a:pt x="7753621" y="4756089"/>
                  <a:pt x="7744729" y="4757057"/>
                </a:cubicBezTo>
                <a:cubicBezTo>
                  <a:pt x="7744729" y="4760491"/>
                  <a:pt x="7744817" y="4763924"/>
                  <a:pt x="7744905" y="4767445"/>
                </a:cubicBezTo>
                <a:cubicBezTo>
                  <a:pt x="7756702" y="4775281"/>
                  <a:pt x="7767090" y="4777746"/>
                  <a:pt x="7775013" y="4753800"/>
                </a:cubicBezTo>
                <a:close/>
                <a:moveTo>
                  <a:pt x="2652385" y="4722283"/>
                </a:moveTo>
                <a:cubicBezTo>
                  <a:pt x="2647454" y="4750806"/>
                  <a:pt x="2653616" y="4762163"/>
                  <a:pt x="2672719" y="4759082"/>
                </a:cubicBezTo>
                <a:cubicBezTo>
                  <a:pt x="2677826" y="4758290"/>
                  <a:pt x="2681171" y="4746845"/>
                  <a:pt x="2685309" y="4740331"/>
                </a:cubicBezTo>
                <a:cubicBezTo>
                  <a:pt x="2675889" y="4735136"/>
                  <a:pt x="2666469" y="4730030"/>
                  <a:pt x="2652385" y="4722283"/>
                </a:cubicBezTo>
                <a:close/>
                <a:moveTo>
                  <a:pt x="5882858" y="4719554"/>
                </a:moveTo>
                <a:cubicBezTo>
                  <a:pt x="5869212" y="4720786"/>
                  <a:pt x="5856446" y="4722019"/>
                  <a:pt x="5836638" y="4723867"/>
                </a:cubicBezTo>
                <a:cubicBezTo>
                  <a:pt x="5850196" y="4740946"/>
                  <a:pt x="5858911" y="4751863"/>
                  <a:pt x="5867274" y="4762340"/>
                </a:cubicBezTo>
                <a:cubicBezTo>
                  <a:pt x="5893070" y="4755737"/>
                  <a:pt x="5894654" y="4741563"/>
                  <a:pt x="5882858" y="4719554"/>
                </a:cubicBezTo>
                <a:close/>
                <a:moveTo>
                  <a:pt x="2576375" y="4693771"/>
                </a:moveTo>
                <a:cubicBezTo>
                  <a:pt x="2570488" y="4693782"/>
                  <a:pt x="2564260" y="4694420"/>
                  <a:pt x="2558537" y="4694376"/>
                </a:cubicBezTo>
                <a:cubicBezTo>
                  <a:pt x="2519097" y="4693936"/>
                  <a:pt x="2516368" y="4697457"/>
                  <a:pt x="2523235" y="4743147"/>
                </a:cubicBezTo>
                <a:lnTo>
                  <a:pt x="2523411" y="4743235"/>
                </a:lnTo>
                <a:cubicBezTo>
                  <a:pt x="2544891" y="4744292"/>
                  <a:pt x="2567341" y="4745613"/>
                  <a:pt x="2589702" y="4746493"/>
                </a:cubicBezTo>
                <a:cubicBezTo>
                  <a:pt x="2604140" y="4747109"/>
                  <a:pt x="2619018" y="4740771"/>
                  <a:pt x="2617081" y="4726773"/>
                </a:cubicBezTo>
                <a:cubicBezTo>
                  <a:pt x="2615497" y="4715592"/>
                  <a:pt x="2603083" y="4703267"/>
                  <a:pt x="2592167" y="4696928"/>
                </a:cubicBezTo>
                <a:cubicBezTo>
                  <a:pt x="2587809" y="4694376"/>
                  <a:pt x="2582263" y="4693760"/>
                  <a:pt x="2576375" y="4693771"/>
                </a:cubicBezTo>
                <a:close/>
                <a:moveTo>
                  <a:pt x="7668666" y="4673159"/>
                </a:moveTo>
                <a:cubicBezTo>
                  <a:pt x="7661271" y="4694728"/>
                  <a:pt x="7660655" y="4708461"/>
                  <a:pt x="7677822" y="4715416"/>
                </a:cubicBezTo>
                <a:cubicBezTo>
                  <a:pt x="7691907" y="4721138"/>
                  <a:pt x="7699038" y="4713127"/>
                  <a:pt x="7701767" y="4697457"/>
                </a:cubicBezTo>
                <a:cubicBezTo>
                  <a:pt x="7692524" y="4690678"/>
                  <a:pt x="7682664" y="4683371"/>
                  <a:pt x="7668666" y="4673159"/>
                </a:cubicBezTo>
                <a:close/>
                <a:moveTo>
                  <a:pt x="5618838" y="4632222"/>
                </a:moveTo>
                <a:cubicBezTo>
                  <a:pt x="5595068" y="4633455"/>
                  <a:pt x="5571739" y="4647189"/>
                  <a:pt x="5548761" y="4656608"/>
                </a:cubicBezTo>
                <a:cubicBezTo>
                  <a:pt x="5546120" y="4657753"/>
                  <a:pt x="5546647" y="4666644"/>
                  <a:pt x="5544975" y="4675536"/>
                </a:cubicBezTo>
                <a:lnTo>
                  <a:pt x="5634068" y="4675536"/>
                </a:lnTo>
                <a:cubicBezTo>
                  <a:pt x="5635828" y="4654759"/>
                  <a:pt x="5644896" y="4630902"/>
                  <a:pt x="5618838" y="4632222"/>
                </a:cubicBezTo>
                <a:close/>
                <a:moveTo>
                  <a:pt x="9381405" y="4618137"/>
                </a:moveTo>
                <a:cubicBezTo>
                  <a:pt x="9362213" y="4614791"/>
                  <a:pt x="9355610" y="4630638"/>
                  <a:pt x="9355875" y="4650358"/>
                </a:cubicBezTo>
                <a:cubicBezTo>
                  <a:pt x="9362477" y="4653263"/>
                  <a:pt x="9368727" y="4658281"/>
                  <a:pt x="9374979" y="4658369"/>
                </a:cubicBezTo>
                <a:cubicBezTo>
                  <a:pt x="9401917" y="4658633"/>
                  <a:pt x="9420140" y="4670606"/>
                  <a:pt x="9434403" y="4693407"/>
                </a:cubicBezTo>
                <a:cubicBezTo>
                  <a:pt x="9445407" y="4711103"/>
                  <a:pt x="9464158" y="4718762"/>
                  <a:pt x="9490921" y="4717265"/>
                </a:cubicBezTo>
                <a:cubicBezTo>
                  <a:pt x="9493387" y="4705468"/>
                  <a:pt x="9496028" y="4693143"/>
                  <a:pt x="9498580" y="4680818"/>
                </a:cubicBezTo>
                <a:lnTo>
                  <a:pt x="9498404" y="4680818"/>
                </a:lnTo>
                <a:cubicBezTo>
                  <a:pt x="9494795" y="4679409"/>
                  <a:pt x="9491186" y="4678001"/>
                  <a:pt x="9487664" y="4676505"/>
                </a:cubicBezTo>
                <a:cubicBezTo>
                  <a:pt x="9482206" y="4680554"/>
                  <a:pt x="9477100" y="4685308"/>
                  <a:pt x="9471201" y="4688301"/>
                </a:cubicBezTo>
                <a:cubicBezTo>
                  <a:pt x="9465479" y="4691206"/>
                  <a:pt x="9458876" y="4692439"/>
                  <a:pt x="9453330" y="4694199"/>
                </a:cubicBezTo>
                <a:cubicBezTo>
                  <a:pt x="9446991" y="4674744"/>
                  <a:pt x="9446023" y="4653351"/>
                  <a:pt x="9434931" y="4642347"/>
                </a:cubicBezTo>
                <a:cubicBezTo>
                  <a:pt x="9421725" y="4629317"/>
                  <a:pt x="9400332" y="4621394"/>
                  <a:pt x="9381405" y="4618137"/>
                </a:cubicBezTo>
                <a:close/>
                <a:moveTo>
                  <a:pt x="2769734" y="4613382"/>
                </a:moveTo>
                <a:cubicBezTo>
                  <a:pt x="2746203" y="4608162"/>
                  <a:pt x="2731704" y="4613911"/>
                  <a:pt x="2726246" y="4630638"/>
                </a:cubicBezTo>
                <a:cubicBezTo>
                  <a:pt x="2744556" y="4633983"/>
                  <a:pt x="2758820" y="4631078"/>
                  <a:pt x="2769734" y="4613382"/>
                </a:cubicBezTo>
                <a:close/>
                <a:moveTo>
                  <a:pt x="2942727" y="4561794"/>
                </a:moveTo>
                <a:cubicBezTo>
                  <a:pt x="2930841" y="4573943"/>
                  <a:pt x="2921951" y="4582922"/>
                  <a:pt x="2913234" y="4592078"/>
                </a:cubicBezTo>
                <a:cubicBezTo>
                  <a:pt x="2904518" y="4601233"/>
                  <a:pt x="2895890" y="4610478"/>
                  <a:pt x="2887968" y="4619017"/>
                </a:cubicBezTo>
                <a:cubicBezTo>
                  <a:pt x="2904342" y="4655111"/>
                  <a:pt x="2904254" y="4654936"/>
                  <a:pt x="2935859" y="4642434"/>
                </a:cubicBezTo>
                <a:cubicBezTo>
                  <a:pt x="2940789" y="4640498"/>
                  <a:pt x="2946511" y="4640233"/>
                  <a:pt x="2951881" y="4639353"/>
                </a:cubicBezTo>
                <a:cubicBezTo>
                  <a:pt x="2980142" y="4635128"/>
                  <a:pt x="2989561" y="4614351"/>
                  <a:pt x="2972394" y="4593134"/>
                </a:cubicBezTo>
                <a:cubicBezTo>
                  <a:pt x="2964383" y="4583274"/>
                  <a:pt x="2955051" y="4574647"/>
                  <a:pt x="2942815" y="4561794"/>
                </a:cubicBezTo>
                <a:close/>
                <a:moveTo>
                  <a:pt x="2654673" y="4551229"/>
                </a:moveTo>
                <a:cubicBezTo>
                  <a:pt x="2646750" y="4570685"/>
                  <a:pt x="2640675" y="4585739"/>
                  <a:pt x="2634159" y="4601850"/>
                </a:cubicBezTo>
                <a:cubicBezTo>
                  <a:pt x="2601763" y="4599649"/>
                  <a:pt x="2569454" y="4594014"/>
                  <a:pt x="2548236" y="4622539"/>
                </a:cubicBezTo>
                <a:lnTo>
                  <a:pt x="2548149" y="4622539"/>
                </a:lnTo>
                <a:cubicBezTo>
                  <a:pt x="2523499" y="4615583"/>
                  <a:pt x="2509237" y="4582834"/>
                  <a:pt x="2481769" y="4599737"/>
                </a:cubicBezTo>
                <a:cubicBezTo>
                  <a:pt x="2460465" y="4612854"/>
                  <a:pt x="2466891" y="4636536"/>
                  <a:pt x="2473671" y="4664356"/>
                </a:cubicBezTo>
                <a:cubicBezTo>
                  <a:pt x="2454302" y="4647100"/>
                  <a:pt x="2440920" y="4635128"/>
                  <a:pt x="2427627" y="4623154"/>
                </a:cubicBezTo>
                <a:cubicBezTo>
                  <a:pt x="2422169" y="4626060"/>
                  <a:pt x="2417856" y="4627380"/>
                  <a:pt x="2415039" y="4630110"/>
                </a:cubicBezTo>
                <a:cubicBezTo>
                  <a:pt x="2407995" y="4637064"/>
                  <a:pt x="2401656" y="4644811"/>
                  <a:pt x="2395495" y="4651678"/>
                </a:cubicBezTo>
                <a:cubicBezTo>
                  <a:pt x="2413277" y="4696577"/>
                  <a:pt x="2449549" y="4705468"/>
                  <a:pt x="2489781" y="4676240"/>
                </a:cubicBezTo>
                <a:cubicBezTo>
                  <a:pt x="2538993" y="4640410"/>
                  <a:pt x="2539609" y="4637769"/>
                  <a:pt x="2596305" y="4649478"/>
                </a:cubicBezTo>
                <a:cubicBezTo>
                  <a:pt x="2639354" y="4658369"/>
                  <a:pt x="2670783" y="4645956"/>
                  <a:pt x="2698250" y="4615760"/>
                </a:cubicBezTo>
                <a:cubicBezTo>
                  <a:pt x="2697986" y="4584595"/>
                  <a:pt x="2676505" y="4571125"/>
                  <a:pt x="2654673" y="4551229"/>
                </a:cubicBezTo>
                <a:close/>
                <a:moveTo>
                  <a:pt x="3268721" y="4522970"/>
                </a:moveTo>
                <a:cubicBezTo>
                  <a:pt x="3267314" y="4549116"/>
                  <a:pt x="3263440" y="4566460"/>
                  <a:pt x="3266168" y="4582658"/>
                </a:cubicBezTo>
                <a:cubicBezTo>
                  <a:pt x="3269250" y="4600530"/>
                  <a:pt x="3284392" y="4607396"/>
                  <a:pt x="3296981" y="4599737"/>
                </a:cubicBezTo>
                <a:cubicBezTo>
                  <a:pt x="3310714" y="4591373"/>
                  <a:pt x="3316701" y="4578168"/>
                  <a:pt x="3306929" y="4564083"/>
                </a:cubicBezTo>
                <a:cubicBezTo>
                  <a:pt x="3298390" y="4551757"/>
                  <a:pt x="3286504" y="4541809"/>
                  <a:pt x="3268721" y="4522970"/>
                </a:cubicBezTo>
                <a:close/>
                <a:moveTo>
                  <a:pt x="3748254" y="4468652"/>
                </a:moveTo>
                <a:cubicBezTo>
                  <a:pt x="3719290" y="4496735"/>
                  <a:pt x="3719290" y="4497175"/>
                  <a:pt x="3748254" y="4512406"/>
                </a:cubicBezTo>
                <a:close/>
                <a:moveTo>
                  <a:pt x="2640850" y="4457207"/>
                </a:moveTo>
                <a:cubicBezTo>
                  <a:pt x="2635040" y="4493213"/>
                  <a:pt x="2607133" y="4495327"/>
                  <a:pt x="2575791" y="4501049"/>
                </a:cubicBezTo>
                <a:lnTo>
                  <a:pt x="2575791" y="4501137"/>
                </a:lnTo>
                <a:cubicBezTo>
                  <a:pt x="2596481" y="4529748"/>
                  <a:pt x="2618050" y="4519536"/>
                  <a:pt x="2641379" y="4520065"/>
                </a:cubicBezTo>
                <a:cubicBezTo>
                  <a:pt x="2644020" y="4499992"/>
                  <a:pt x="2646397" y="4481417"/>
                  <a:pt x="2648862" y="4462753"/>
                </a:cubicBezTo>
                <a:cubicBezTo>
                  <a:pt x="2646222" y="4460904"/>
                  <a:pt x="2643492" y="4459055"/>
                  <a:pt x="2640850" y="4457207"/>
                </a:cubicBezTo>
                <a:close/>
                <a:moveTo>
                  <a:pt x="2551262" y="4443683"/>
                </a:moveTo>
                <a:cubicBezTo>
                  <a:pt x="2545068" y="4444134"/>
                  <a:pt x="2539830" y="4450384"/>
                  <a:pt x="2534944" y="4462577"/>
                </a:cubicBezTo>
                <a:cubicBezTo>
                  <a:pt x="2545859" y="4461697"/>
                  <a:pt x="2556688" y="4460904"/>
                  <a:pt x="2573326" y="4459584"/>
                </a:cubicBezTo>
                <a:cubicBezTo>
                  <a:pt x="2564611" y="4448580"/>
                  <a:pt x="2557459" y="4443232"/>
                  <a:pt x="2551262" y="4443683"/>
                </a:cubicBezTo>
                <a:close/>
                <a:moveTo>
                  <a:pt x="3198998" y="4428595"/>
                </a:moveTo>
                <a:cubicBezTo>
                  <a:pt x="3197149" y="4431236"/>
                  <a:pt x="3195211" y="4433965"/>
                  <a:pt x="3193363" y="4436606"/>
                </a:cubicBezTo>
                <a:cubicBezTo>
                  <a:pt x="3200758" y="4442681"/>
                  <a:pt x="3208064" y="4448755"/>
                  <a:pt x="3215460" y="4454830"/>
                </a:cubicBezTo>
                <a:cubicBezTo>
                  <a:pt x="3218277" y="4451837"/>
                  <a:pt x="3221006" y="4448755"/>
                  <a:pt x="3223823" y="4445762"/>
                </a:cubicBezTo>
                <a:cubicBezTo>
                  <a:pt x="3215548" y="4440040"/>
                  <a:pt x="3207272" y="4434317"/>
                  <a:pt x="3198998" y="4428595"/>
                </a:cubicBezTo>
                <a:close/>
                <a:moveTo>
                  <a:pt x="3225583" y="4421816"/>
                </a:moveTo>
                <a:cubicBezTo>
                  <a:pt x="3239494" y="4454742"/>
                  <a:pt x="3232010" y="4493566"/>
                  <a:pt x="3265904" y="4527724"/>
                </a:cubicBezTo>
                <a:cubicBezTo>
                  <a:pt x="3268018" y="4497615"/>
                  <a:pt x="3269866" y="4476487"/>
                  <a:pt x="3270923" y="4455358"/>
                </a:cubicBezTo>
                <a:cubicBezTo>
                  <a:pt x="3272420" y="4425426"/>
                  <a:pt x="3265641" y="4420056"/>
                  <a:pt x="3225583" y="4421816"/>
                </a:cubicBezTo>
                <a:close/>
                <a:moveTo>
                  <a:pt x="1742002" y="4356758"/>
                </a:moveTo>
                <a:cubicBezTo>
                  <a:pt x="1752830" y="4374981"/>
                  <a:pt x="1760929" y="4388627"/>
                  <a:pt x="1769030" y="4402272"/>
                </a:cubicBezTo>
                <a:cubicBezTo>
                  <a:pt x="1775659" y="4376504"/>
                  <a:pt x="1766652" y="4361336"/>
                  <a:pt x="1742002" y="4356758"/>
                </a:cubicBezTo>
                <a:close/>
                <a:moveTo>
                  <a:pt x="1730645" y="4307634"/>
                </a:moveTo>
                <a:cubicBezTo>
                  <a:pt x="1719201" y="4308338"/>
                  <a:pt x="1710662" y="4308866"/>
                  <a:pt x="1702122" y="4309394"/>
                </a:cubicBezTo>
                <a:cubicBezTo>
                  <a:pt x="1701945" y="4313972"/>
                  <a:pt x="1701858" y="4318550"/>
                  <a:pt x="1701681" y="4323128"/>
                </a:cubicBezTo>
                <a:cubicBezTo>
                  <a:pt x="1711629" y="4326121"/>
                  <a:pt x="1721489" y="4328234"/>
                  <a:pt x="1730645" y="4307634"/>
                </a:cubicBezTo>
                <a:close/>
                <a:moveTo>
                  <a:pt x="1842275" y="4288596"/>
                </a:moveTo>
                <a:cubicBezTo>
                  <a:pt x="1834110" y="4287980"/>
                  <a:pt x="1825504" y="4290335"/>
                  <a:pt x="1815688" y="4294076"/>
                </a:cubicBezTo>
                <a:cubicBezTo>
                  <a:pt x="1831622" y="4313004"/>
                  <a:pt x="1846589" y="4309923"/>
                  <a:pt x="1866222" y="4300943"/>
                </a:cubicBezTo>
                <a:cubicBezTo>
                  <a:pt x="1858166" y="4292800"/>
                  <a:pt x="1850441" y="4289212"/>
                  <a:pt x="1842275" y="4288596"/>
                </a:cubicBezTo>
                <a:close/>
                <a:moveTo>
                  <a:pt x="2106825" y="4225144"/>
                </a:moveTo>
                <a:cubicBezTo>
                  <a:pt x="2119149" y="4253580"/>
                  <a:pt x="2132178" y="4245832"/>
                  <a:pt x="2145031" y="4225144"/>
                </a:cubicBezTo>
                <a:close/>
                <a:moveTo>
                  <a:pt x="9865955" y="4200582"/>
                </a:moveTo>
                <a:cubicBezTo>
                  <a:pt x="9870093" y="4201727"/>
                  <a:pt x="9873439" y="4205864"/>
                  <a:pt x="9879865" y="4211059"/>
                </a:cubicBezTo>
                <a:lnTo>
                  <a:pt x="9879953" y="4211059"/>
                </a:lnTo>
                <a:cubicBezTo>
                  <a:pt x="9872470" y="4216164"/>
                  <a:pt x="9868332" y="4218982"/>
                  <a:pt x="9864107" y="4221887"/>
                </a:cubicBezTo>
                <a:cubicBezTo>
                  <a:pt x="9861994" y="4217309"/>
                  <a:pt x="9858472" y="4212819"/>
                  <a:pt x="9858208" y="4208153"/>
                </a:cubicBezTo>
                <a:cubicBezTo>
                  <a:pt x="9858033" y="4205600"/>
                  <a:pt x="9864018" y="4200054"/>
                  <a:pt x="9865955" y="4200582"/>
                </a:cubicBezTo>
                <a:close/>
                <a:moveTo>
                  <a:pt x="2256574" y="4179805"/>
                </a:moveTo>
                <a:cubicBezTo>
                  <a:pt x="2272773" y="4197325"/>
                  <a:pt x="2282632" y="4207977"/>
                  <a:pt x="2294517" y="4220918"/>
                </a:cubicBezTo>
                <a:cubicBezTo>
                  <a:pt x="2308954" y="4207449"/>
                  <a:pt x="2320663" y="4196620"/>
                  <a:pt x="2338711" y="4179805"/>
                </a:cubicBezTo>
                <a:close/>
                <a:moveTo>
                  <a:pt x="2544463" y="4160838"/>
                </a:moveTo>
                <a:cubicBezTo>
                  <a:pt x="2547609" y="4159810"/>
                  <a:pt x="2552237" y="4159953"/>
                  <a:pt x="2559059" y="4161846"/>
                </a:cubicBezTo>
                <a:cubicBezTo>
                  <a:pt x="2557651" y="4168801"/>
                  <a:pt x="2556374" y="4175272"/>
                  <a:pt x="2553205" y="4179696"/>
                </a:cubicBezTo>
                <a:lnTo>
                  <a:pt x="2536983" y="4184944"/>
                </a:lnTo>
                <a:lnTo>
                  <a:pt x="2538756" y="4166853"/>
                </a:lnTo>
                <a:cubicBezTo>
                  <a:pt x="2539653" y="4164064"/>
                  <a:pt x="2541318" y="4161866"/>
                  <a:pt x="2544463" y="4160838"/>
                </a:cubicBezTo>
                <a:close/>
                <a:moveTo>
                  <a:pt x="2550526" y="4132882"/>
                </a:moveTo>
                <a:cubicBezTo>
                  <a:pt x="2543483" y="4132618"/>
                  <a:pt x="2534680" y="4132530"/>
                  <a:pt x="2529661" y="4136316"/>
                </a:cubicBezTo>
                <a:cubicBezTo>
                  <a:pt x="2508269" y="4152426"/>
                  <a:pt x="2485555" y="4160966"/>
                  <a:pt x="2458175" y="4157884"/>
                </a:cubicBezTo>
                <a:cubicBezTo>
                  <a:pt x="2452718" y="4157268"/>
                  <a:pt x="2446380" y="4164663"/>
                  <a:pt x="2440481" y="4168361"/>
                </a:cubicBezTo>
                <a:cubicBezTo>
                  <a:pt x="2441800" y="4171178"/>
                  <a:pt x="2443122" y="4174083"/>
                  <a:pt x="2444355" y="4176900"/>
                </a:cubicBezTo>
                <a:lnTo>
                  <a:pt x="2536525" y="4185854"/>
                </a:lnTo>
                <a:lnTo>
                  <a:pt x="2535994" y="4185264"/>
                </a:lnTo>
                <a:lnTo>
                  <a:pt x="2536123" y="4185222"/>
                </a:lnTo>
                <a:lnTo>
                  <a:pt x="2536088" y="4185176"/>
                </a:lnTo>
                <a:lnTo>
                  <a:pt x="2536128" y="4185221"/>
                </a:lnTo>
                <a:lnTo>
                  <a:pt x="2536983" y="4184944"/>
                </a:lnTo>
                <a:lnTo>
                  <a:pt x="2536875" y="4186048"/>
                </a:lnTo>
                <a:lnTo>
                  <a:pt x="2536879" y="4186056"/>
                </a:lnTo>
                <a:lnTo>
                  <a:pt x="2536875" y="4186051"/>
                </a:lnTo>
                <a:lnTo>
                  <a:pt x="2536874" y="4186056"/>
                </a:lnTo>
                <a:lnTo>
                  <a:pt x="2536811" y="4186119"/>
                </a:lnTo>
                <a:lnTo>
                  <a:pt x="2550693" y="4204227"/>
                </a:lnTo>
                <a:cubicBezTo>
                  <a:pt x="2564022" y="4217507"/>
                  <a:pt x="2574802" y="4213678"/>
                  <a:pt x="2594544" y="4194596"/>
                </a:cubicBezTo>
                <a:cubicBezTo>
                  <a:pt x="2596568" y="4192659"/>
                  <a:pt x="2598329" y="4190282"/>
                  <a:pt x="2600090" y="4187993"/>
                </a:cubicBezTo>
                <a:cubicBezTo>
                  <a:pt x="2616113" y="4167040"/>
                  <a:pt x="2636536" y="4156564"/>
                  <a:pt x="2663564" y="4159909"/>
                </a:cubicBezTo>
                <a:cubicBezTo>
                  <a:pt x="2669727" y="4160702"/>
                  <a:pt x="2676417" y="4157884"/>
                  <a:pt x="2682844" y="4156740"/>
                </a:cubicBezTo>
                <a:cubicBezTo>
                  <a:pt x="2677298" y="4145648"/>
                  <a:pt x="2669991" y="4139309"/>
                  <a:pt x="2662244" y="4138693"/>
                </a:cubicBezTo>
                <a:cubicBezTo>
                  <a:pt x="2625092" y="4135787"/>
                  <a:pt x="2587853" y="4134291"/>
                  <a:pt x="2550526" y="4132882"/>
                </a:cubicBezTo>
                <a:close/>
                <a:moveTo>
                  <a:pt x="8862081" y="4122406"/>
                </a:moveTo>
                <a:lnTo>
                  <a:pt x="8862452" y="4122475"/>
                </a:lnTo>
                <a:lnTo>
                  <a:pt x="8862345" y="4122582"/>
                </a:lnTo>
                <a:close/>
                <a:moveTo>
                  <a:pt x="8863049" y="4121878"/>
                </a:moveTo>
                <a:lnTo>
                  <a:pt x="8862689" y="4122519"/>
                </a:lnTo>
                <a:lnTo>
                  <a:pt x="8862452" y="4122475"/>
                </a:lnTo>
                <a:close/>
                <a:moveTo>
                  <a:pt x="8862785" y="4121701"/>
                </a:moveTo>
                <a:cubicBezTo>
                  <a:pt x="8862785" y="4121701"/>
                  <a:pt x="8862081" y="4122406"/>
                  <a:pt x="8861993" y="4122406"/>
                </a:cubicBezTo>
                <a:lnTo>
                  <a:pt x="8861881" y="4122055"/>
                </a:lnTo>
                <a:close/>
                <a:moveTo>
                  <a:pt x="9276554" y="4120293"/>
                </a:moveTo>
                <a:cubicBezTo>
                  <a:pt x="9298035" y="4133938"/>
                  <a:pt x="9301468" y="4145559"/>
                  <a:pt x="9292049" y="4158060"/>
                </a:cubicBezTo>
                <a:cubicBezTo>
                  <a:pt x="9279547" y="4174523"/>
                  <a:pt x="9263349" y="4173115"/>
                  <a:pt x="9245126" y="4164399"/>
                </a:cubicBezTo>
                <a:cubicBezTo>
                  <a:pt x="9246269" y="4140629"/>
                  <a:pt x="9270656" y="4139397"/>
                  <a:pt x="9276554" y="4120381"/>
                </a:cubicBezTo>
                <a:close/>
                <a:moveTo>
                  <a:pt x="2344698" y="4108496"/>
                </a:moveTo>
                <a:lnTo>
                  <a:pt x="2344698" y="4163607"/>
                </a:lnTo>
                <a:cubicBezTo>
                  <a:pt x="2355261" y="4157708"/>
                  <a:pt x="2368907" y="4149961"/>
                  <a:pt x="2390476" y="4137812"/>
                </a:cubicBezTo>
                <a:cubicBezTo>
                  <a:pt x="2371637" y="4125751"/>
                  <a:pt x="2359047" y="4117740"/>
                  <a:pt x="2344698" y="4108496"/>
                </a:cubicBezTo>
                <a:close/>
                <a:moveTo>
                  <a:pt x="2779154" y="4099957"/>
                </a:moveTo>
                <a:cubicBezTo>
                  <a:pt x="2766654" y="4115011"/>
                  <a:pt x="2767183" y="4126456"/>
                  <a:pt x="2784790" y="4140629"/>
                </a:cubicBezTo>
                <a:cubicBezTo>
                  <a:pt x="2796938" y="4122406"/>
                  <a:pt x="2798258" y="4110609"/>
                  <a:pt x="2779154" y="4099957"/>
                </a:cubicBezTo>
                <a:close/>
                <a:moveTo>
                  <a:pt x="9201724" y="4098284"/>
                </a:moveTo>
                <a:cubicBezTo>
                  <a:pt x="9207711" y="4101805"/>
                  <a:pt x="9213697" y="4105327"/>
                  <a:pt x="9219684" y="4108848"/>
                </a:cubicBezTo>
                <a:cubicBezTo>
                  <a:pt x="9218539" y="4111313"/>
                  <a:pt x="9217306" y="4113690"/>
                  <a:pt x="9216162" y="4116155"/>
                </a:cubicBezTo>
                <a:cubicBezTo>
                  <a:pt x="9209999" y="4113690"/>
                  <a:pt x="9203749" y="4111489"/>
                  <a:pt x="9197938" y="4108408"/>
                </a:cubicBezTo>
                <a:cubicBezTo>
                  <a:pt x="9197498" y="4108144"/>
                  <a:pt x="9200403" y="4101805"/>
                  <a:pt x="9201724" y="4098284"/>
                </a:cubicBezTo>
                <a:close/>
                <a:moveTo>
                  <a:pt x="8999505" y="4084287"/>
                </a:moveTo>
                <a:cubicBezTo>
                  <a:pt x="8990437" y="4101427"/>
                  <a:pt x="8990701" y="4118418"/>
                  <a:pt x="9000473" y="4135259"/>
                </a:cubicBezTo>
                <a:cubicBezTo>
                  <a:pt x="9020809" y="4118445"/>
                  <a:pt x="9016848" y="4103214"/>
                  <a:pt x="8999505" y="4084287"/>
                </a:cubicBezTo>
                <a:close/>
                <a:moveTo>
                  <a:pt x="8849668" y="4083758"/>
                </a:moveTo>
                <a:lnTo>
                  <a:pt x="8861881" y="4122055"/>
                </a:lnTo>
                <a:lnTo>
                  <a:pt x="8844122" y="4129008"/>
                </a:lnTo>
                <a:cubicBezTo>
                  <a:pt x="8841921" y="4114130"/>
                  <a:pt x="8839896" y="4100309"/>
                  <a:pt x="8837871" y="4086487"/>
                </a:cubicBezTo>
                <a:cubicBezTo>
                  <a:pt x="8841833" y="4085607"/>
                  <a:pt x="8845794" y="4084726"/>
                  <a:pt x="8849668" y="4083758"/>
                </a:cubicBezTo>
                <a:close/>
                <a:moveTo>
                  <a:pt x="10024595" y="4060429"/>
                </a:moveTo>
                <a:lnTo>
                  <a:pt x="10024654" y="4060456"/>
                </a:lnTo>
                <a:lnTo>
                  <a:pt x="9997392" y="4086047"/>
                </a:lnTo>
                <a:cubicBezTo>
                  <a:pt x="9984891" y="4097668"/>
                  <a:pt x="9983395" y="4110609"/>
                  <a:pt x="9993783" y="4124079"/>
                </a:cubicBezTo>
                <a:cubicBezTo>
                  <a:pt x="10004963" y="4138517"/>
                  <a:pt x="10014119" y="4155595"/>
                  <a:pt x="10036392" y="4155948"/>
                </a:cubicBezTo>
                <a:cubicBezTo>
                  <a:pt x="10042819" y="4156036"/>
                  <a:pt x="10051623" y="4157708"/>
                  <a:pt x="10055320" y="4162110"/>
                </a:cubicBezTo>
                <a:cubicBezTo>
                  <a:pt x="10083139" y="4194508"/>
                  <a:pt x="10134289" y="4176196"/>
                  <a:pt x="10161139" y="4211234"/>
                </a:cubicBezTo>
                <a:cubicBezTo>
                  <a:pt x="10163957" y="4214844"/>
                  <a:pt x="10176633" y="4210882"/>
                  <a:pt x="10189223" y="4210178"/>
                </a:cubicBezTo>
                <a:cubicBezTo>
                  <a:pt x="10185790" y="4193539"/>
                  <a:pt x="10187110" y="4176988"/>
                  <a:pt x="10179538" y="4167480"/>
                </a:cubicBezTo>
                <a:cubicBezTo>
                  <a:pt x="10162107" y="4145648"/>
                  <a:pt x="10142740" y="4123462"/>
                  <a:pt x="10119674" y="4108232"/>
                </a:cubicBezTo>
                <a:cubicBezTo>
                  <a:pt x="10104929" y="4098504"/>
                  <a:pt x="10089060" y="4090427"/>
                  <a:pt x="10072927" y="4082845"/>
                </a:cubicBezTo>
                <a:lnTo>
                  <a:pt x="10024654" y="4060456"/>
                </a:lnTo>
                <a:lnTo>
                  <a:pt x="10024683" y="4060429"/>
                </a:lnTo>
                <a:close/>
                <a:moveTo>
                  <a:pt x="9417852" y="4023718"/>
                </a:moveTo>
                <a:cubicBezTo>
                  <a:pt x="9418115" y="4032407"/>
                  <a:pt x="9436604" y="4048923"/>
                  <a:pt x="9473314" y="4073282"/>
                </a:cubicBezTo>
                <a:cubicBezTo>
                  <a:pt x="9459933" y="4044846"/>
                  <a:pt x="9442062" y="4032169"/>
                  <a:pt x="9417852" y="4023718"/>
                </a:cubicBezTo>
                <a:close/>
                <a:moveTo>
                  <a:pt x="9694725" y="4017203"/>
                </a:moveTo>
                <a:lnTo>
                  <a:pt x="9656819" y="4051353"/>
                </a:lnTo>
                <a:lnTo>
                  <a:pt x="9656165" y="4050833"/>
                </a:lnTo>
                <a:lnTo>
                  <a:pt x="9656270" y="4051938"/>
                </a:lnTo>
                <a:lnTo>
                  <a:pt x="9599206" y="4105063"/>
                </a:lnTo>
                <a:cubicBezTo>
                  <a:pt x="9576317" y="4127160"/>
                  <a:pt x="9574291" y="4145119"/>
                  <a:pt x="9594628" y="4168009"/>
                </a:cubicBezTo>
                <a:cubicBezTo>
                  <a:pt x="9620422" y="4197061"/>
                  <a:pt x="9647097" y="4225936"/>
                  <a:pt x="9692348" y="4219246"/>
                </a:cubicBezTo>
                <a:cubicBezTo>
                  <a:pt x="9700447" y="4218013"/>
                  <a:pt x="9709163" y="4221094"/>
                  <a:pt x="9716030" y="4221975"/>
                </a:cubicBezTo>
                <a:cubicBezTo>
                  <a:pt x="9725890" y="4244248"/>
                  <a:pt x="9734957" y="4264760"/>
                  <a:pt x="9744905" y="4287298"/>
                </a:cubicBezTo>
                <a:cubicBezTo>
                  <a:pt x="9739447" y="4293460"/>
                  <a:pt x="9730819" y="4299975"/>
                  <a:pt x="9727034" y="4308602"/>
                </a:cubicBezTo>
                <a:cubicBezTo>
                  <a:pt x="9723601" y="4316261"/>
                  <a:pt x="9725625" y="4326386"/>
                  <a:pt x="9725185" y="4335365"/>
                </a:cubicBezTo>
                <a:cubicBezTo>
                  <a:pt x="9733108" y="4335717"/>
                  <a:pt x="9742176" y="4338622"/>
                  <a:pt x="9748779" y="4335805"/>
                </a:cubicBezTo>
                <a:cubicBezTo>
                  <a:pt x="9765506" y="4328586"/>
                  <a:pt x="9781176" y="4318726"/>
                  <a:pt x="9797287" y="4310011"/>
                </a:cubicBezTo>
                <a:lnTo>
                  <a:pt x="9797287" y="4230074"/>
                </a:lnTo>
                <a:cubicBezTo>
                  <a:pt x="9769379" y="4225144"/>
                  <a:pt x="9750539" y="4212995"/>
                  <a:pt x="9755821" y="4178573"/>
                </a:cubicBezTo>
                <a:cubicBezTo>
                  <a:pt x="9771404" y="4172851"/>
                  <a:pt x="9775717" y="4145471"/>
                  <a:pt x="9799752" y="4150930"/>
                </a:cubicBezTo>
                <a:cubicBezTo>
                  <a:pt x="9810668" y="4176372"/>
                  <a:pt x="9822113" y="4199173"/>
                  <a:pt x="9830124" y="4223119"/>
                </a:cubicBezTo>
                <a:cubicBezTo>
                  <a:pt x="9839368" y="4250763"/>
                  <a:pt x="9866571" y="4268194"/>
                  <a:pt x="9886467" y="4250234"/>
                </a:cubicBezTo>
                <a:cubicBezTo>
                  <a:pt x="9908476" y="4230338"/>
                  <a:pt x="9933214" y="4229898"/>
                  <a:pt x="9963850" y="4225672"/>
                </a:cubicBezTo>
                <a:cubicBezTo>
                  <a:pt x="9955575" y="4216341"/>
                  <a:pt x="9951701" y="4207801"/>
                  <a:pt x="9946684" y="4207009"/>
                </a:cubicBezTo>
                <a:cubicBezTo>
                  <a:pt x="9918336" y="4202607"/>
                  <a:pt x="9900729" y="4183239"/>
                  <a:pt x="9885674" y="4162638"/>
                </a:cubicBezTo>
                <a:cubicBezTo>
                  <a:pt x="9860584" y="4128305"/>
                  <a:pt x="9829068" y="4114131"/>
                  <a:pt x="9786370" y="4116420"/>
                </a:cubicBezTo>
                <a:cubicBezTo>
                  <a:pt x="9760223" y="4117828"/>
                  <a:pt x="9740856" y="4118532"/>
                  <a:pt x="9728618" y="4147672"/>
                </a:cubicBezTo>
                <a:cubicBezTo>
                  <a:pt x="9717261" y="4174611"/>
                  <a:pt x="9690675" y="4174347"/>
                  <a:pt x="9676677" y="4148993"/>
                </a:cubicBezTo>
                <a:cubicBezTo>
                  <a:pt x="9668050" y="4133410"/>
                  <a:pt x="9664265" y="4114835"/>
                  <a:pt x="9660567" y="4097140"/>
                </a:cubicBezTo>
                <a:lnTo>
                  <a:pt x="9656270" y="4051938"/>
                </a:lnTo>
                <a:lnTo>
                  <a:pt x="9656606" y="4051625"/>
                </a:lnTo>
                <a:lnTo>
                  <a:pt x="9656517" y="4051625"/>
                </a:lnTo>
                <a:lnTo>
                  <a:pt x="9656819" y="4051353"/>
                </a:lnTo>
                <a:lnTo>
                  <a:pt x="9695252" y="4081909"/>
                </a:lnTo>
                <a:cubicBezTo>
                  <a:pt x="9706698" y="4075483"/>
                  <a:pt x="9715942" y="4070201"/>
                  <a:pt x="9725009" y="4065095"/>
                </a:cubicBezTo>
                <a:cubicBezTo>
                  <a:pt x="9738831" y="4083934"/>
                  <a:pt x="9752652" y="4096259"/>
                  <a:pt x="9782496" y="4077068"/>
                </a:cubicBezTo>
                <a:cubicBezTo>
                  <a:pt x="9762776" y="4068352"/>
                  <a:pt x="9747282" y="4064126"/>
                  <a:pt x="9735045" y="4055411"/>
                </a:cubicBezTo>
                <a:cubicBezTo>
                  <a:pt x="9720520" y="4045022"/>
                  <a:pt x="9708722" y="4030761"/>
                  <a:pt x="9694725" y="4017203"/>
                </a:cubicBezTo>
                <a:close/>
                <a:moveTo>
                  <a:pt x="9007252" y="4004350"/>
                </a:moveTo>
                <a:cubicBezTo>
                  <a:pt x="9002498" y="4018700"/>
                  <a:pt x="8998448" y="4031201"/>
                  <a:pt x="8996160" y="4038068"/>
                </a:cubicBezTo>
                <a:cubicBezTo>
                  <a:pt x="9019225" y="4058228"/>
                  <a:pt x="9037536" y="4073458"/>
                  <a:pt x="9054791" y="4089833"/>
                </a:cubicBezTo>
                <a:cubicBezTo>
                  <a:pt x="9067204" y="4101630"/>
                  <a:pt x="9079089" y="4114395"/>
                  <a:pt x="9089654" y="4127952"/>
                </a:cubicBezTo>
                <a:cubicBezTo>
                  <a:pt x="9120906" y="4168185"/>
                  <a:pt x="9164484" y="4178309"/>
                  <a:pt x="9210791" y="4178661"/>
                </a:cubicBezTo>
                <a:cubicBezTo>
                  <a:pt x="9224436" y="4192747"/>
                  <a:pt x="9213344" y="4220038"/>
                  <a:pt x="9238698" y="4224616"/>
                </a:cubicBezTo>
                <a:cubicBezTo>
                  <a:pt x="9256482" y="4227785"/>
                  <a:pt x="9274529" y="4229546"/>
                  <a:pt x="9292576" y="4232011"/>
                </a:cubicBezTo>
                <a:cubicBezTo>
                  <a:pt x="9295482" y="4259214"/>
                  <a:pt x="9297859" y="4282368"/>
                  <a:pt x="9300148" y="4303760"/>
                </a:cubicBezTo>
                <a:cubicBezTo>
                  <a:pt x="9322685" y="4306753"/>
                  <a:pt x="9342933" y="4303760"/>
                  <a:pt x="9355346" y="4312300"/>
                </a:cubicBezTo>
                <a:cubicBezTo>
                  <a:pt x="9379380" y="4328586"/>
                  <a:pt x="9394434" y="4357814"/>
                  <a:pt x="9427536" y="4361248"/>
                </a:cubicBezTo>
                <a:cubicBezTo>
                  <a:pt x="9435723" y="4392060"/>
                  <a:pt x="9462045" y="4405882"/>
                  <a:pt x="9485111" y="4422785"/>
                </a:cubicBezTo>
                <a:cubicBezTo>
                  <a:pt x="9485992" y="4423489"/>
                  <a:pt x="9484054" y="4427979"/>
                  <a:pt x="9483086" y="4432293"/>
                </a:cubicBezTo>
                <a:cubicBezTo>
                  <a:pt x="9449984" y="4440832"/>
                  <a:pt x="9419260" y="4442241"/>
                  <a:pt x="9397603" y="4407467"/>
                </a:cubicBezTo>
                <a:cubicBezTo>
                  <a:pt x="9393202" y="4400424"/>
                  <a:pt x="9385102" y="4395846"/>
                  <a:pt x="9378764" y="4389947"/>
                </a:cubicBezTo>
                <a:cubicBezTo>
                  <a:pt x="9368112" y="4379911"/>
                  <a:pt x="9356051" y="4382024"/>
                  <a:pt x="9348127" y="4391004"/>
                </a:cubicBezTo>
                <a:cubicBezTo>
                  <a:pt x="9332633" y="4408435"/>
                  <a:pt x="9319339" y="4427891"/>
                  <a:pt x="9305430" y="4446290"/>
                </a:cubicBezTo>
                <a:cubicBezTo>
                  <a:pt x="9331400" y="4457207"/>
                  <a:pt x="9353145" y="4466274"/>
                  <a:pt x="9378587" y="4477015"/>
                </a:cubicBezTo>
                <a:cubicBezTo>
                  <a:pt x="9384310" y="4474638"/>
                  <a:pt x="9394522" y="4467771"/>
                  <a:pt x="9405439" y="4466539"/>
                </a:cubicBezTo>
                <a:cubicBezTo>
                  <a:pt x="9413362" y="4465658"/>
                  <a:pt x="9428944" y="4471381"/>
                  <a:pt x="9429472" y="4475518"/>
                </a:cubicBezTo>
                <a:cubicBezTo>
                  <a:pt x="9434578" y="4518304"/>
                  <a:pt x="9476132" y="4523146"/>
                  <a:pt x="9501398" y="4541369"/>
                </a:cubicBezTo>
                <a:cubicBezTo>
                  <a:pt x="9537493" y="4567516"/>
                  <a:pt x="9582655" y="4580721"/>
                  <a:pt x="9622536" y="4602202"/>
                </a:cubicBezTo>
                <a:cubicBezTo>
                  <a:pt x="9645953" y="4614879"/>
                  <a:pt x="9668138" y="4631078"/>
                  <a:pt x="9687681" y="4649213"/>
                </a:cubicBezTo>
                <a:cubicBezTo>
                  <a:pt x="9696661" y="4657577"/>
                  <a:pt x="9699479" y="4673951"/>
                  <a:pt x="9702208" y="4687333"/>
                </a:cubicBezTo>
                <a:cubicBezTo>
                  <a:pt x="9705817" y="4704852"/>
                  <a:pt x="9706521" y="4722987"/>
                  <a:pt x="9708458" y="4740506"/>
                </a:cubicBezTo>
                <a:lnTo>
                  <a:pt x="9747370" y="4740506"/>
                </a:lnTo>
                <a:cubicBezTo>
                  <a:pt x="9746402" y="4755121"/>
                  <a:pt x="9711276" y="4763220"/>
                  <a:pt x="9742792" y="4780387"/>
                </a:cubicBezTo>
                <a:cubicBezTo>
                  <a:pt x="9748162" y="4772023"/>
                  <a:pt x="9753181" y="4764188"/>
                  <a:pt x="9755205" y="4761019"/>
                </a:cubicBezTo>
                <a:cubicBezTo>
                  <a:pt x="9789979" y="4773872"/>
                  <a:pt x="9822024" y="4785757"/>
                  <a:pt x="9857768" y="4798962"/>
                </a:cubicBezTo>
                <a:cubicBezTo>
                  <a:pt x="9847203" y="4810319"/>
                  <a:pt x="9841040" y="4821411"/>
                  <a:pt x="9831708" y="4826078"/>
                </a:cubicBezTo>
                <a:cubicBezTo>
                  <a:pt x="9808731" y="4837434"/>
                  <a:pt x="9804066" y="4857682"/>
                  <a:pt x="9801336" y="4879339"/>
                </a:cubicBezTo>
                <a:lnTo>
                  <a:pt x="9799017" y="4915693"/>
                </a:lnTo>
                <a:lnTo>
                  <a:pt x="9797287" y="4916314"/>
                </a:lnTo>
                <a:lnTo>
                  <a:pt x="9797922" y="4918016"/>
                </a:lnTo>
                <a:lnTo>
                  <a:pt x="9748293" y="4919510"/>
                </a:lnTo>
                <a:lnTo>
                  <a:pt x="9747458" y="4918251"/>
                </a:lnTo>
                <a:lnTo>
                  <a:pt x="9746098" y="4918572"/>
                </a:lnTo>
                <a:lnTo>
                  <a:pt x="9742880" y="4895714"/>
                </a:lnTo>
                <a:cubicBezTo>
                  <a:pt x="9709515" y="4880572"/>
                  <a:pt x="9691732" y="4900556"/>
                  <a:pt x="9666554" y="4928023"/>
                </a:cubicBezTo>
                <a:cubicBezTo>
                  <a:pt x="9685481" y="4928023"/>
                  <a:pt x="9696661" y="4929255"/>
                  <a:pt x="9707490" y="4927671"/>
                </a:cubicBezTo>
                <a:lnTo>
                  <a:pt x="9746098" y="4918572"/>
                </a:lnTo>
                <a:lnTo>
                  <a:pt x="9746226" y="4919484"/>
                </a:lnTo>
                <a:lnTo>
                  <a:pt x="9746226" y="4919572"/>
                </a:lnTo>
                <a:lnTo>
                  <a:pt x="9748293" y="4919510"/>
                </a:lnTo>
                <a:lnTo>
                  <a:pt x="9785083" y="4975001"/>
                </a:lnTo>
                <a:cubicBezTo>
                  <a:pt x="9800764" y="4991255"/>
                  <a:pt x="9819032" y="5005539"/>
                  <a:pt x="9838224" y="5019932"/>
                </a:cubicBezTo>
                <a:cubicBezTo>
                  <a:pt x="9856271" y="4991497"/>
                  <a:pt x="9840600" y="4976179"/>
                  <a:pt x="9826867" y="4960068"/>
                </a:cubicBezTo>
                <a:cubicBezTo>
                  <a:pt x="9821145" y="4953334"/>
                  <a:pt x="9813089" y="4948162"/>
                  <a:pt x="9806794" y="4941790"/>
                </a:cubicBezTo>
                <a:lnTo>
                  <a:pt x="9797922" y="4918016"/>
                </a:lnTo>
                <a:lnTo>
                  <a:pt x="9798871" y="4917987"/>
                </a:lnTo>
                <a:lnTo>
                  <a:pt x="9799017" y="4915693"/>
                </a:lnTo>
                <a:lnTo>
                  <a:pt x="9817480" y="4909062"/>
                </a:lnTo>
                <a:cubicBezTo>
                  <a:pt x="9821320" y="4903835"/>
                  <a:pt x="9822729" y="4896550"/>
                  <a:pt x="9823081" y="4889463"/>
                </a:cubicBezTo>
                <a:cubicBezTo>
                  <a:pt x="9824049" y="4869127"/>
                  <a:pt x="9834262" y="4858210"/>
                  <a:pt x="9851429" y="4850551"/>
                </a:cubicBezTo>
                <a:cubicBezTo>
                  <a:pt x="9857856" y="4847646"/>
                  <a:pt x="9864018" y="4843332"/>
                  <a:pt x="9869123" y="4838490"/>
                </a:cubicBezTo>
                <a:cubicBezTo>
                  <a:pt x="9887259" y="4821148"/>
                  <a:pt x="9891661" y="4715240"/>
                  <a:pt x="9875463" y="4695256"/>
                </a:cubicBezTo>
                <a:cubicBezTo>
                  <a:pt x="9861201" y="4677649"/>
                  <a:pt x="9847027" y="4660041"/>
                  <a:pt x="9831708" y="4641026"/>
                </a:cubicBezTo>
                <a:cubicBezTo>
                  <a:pt x="9780295" y="4648333"/>
                  <a:pt x="9744289" y="4599385"/>
                  <a:pt x="9693140" y="4600970"/>
                </a:cubicBezTo>
                <a:cubicBezTo>
                  <a:pt x="9689531" y="4601058"/>
                  <a:pt x="9684777" y="4597536"/>
                  <a:pt x="9682400" y="4594367"/>
                </a:cubicBezTo>
                <a:cubicBezTo>
                  <a:pt x="9664969" y="4571565"/>
                  <a:pt x="9641374" y="4557568"/>
                  <a:pt x="9617958" y="4541721"/>
                </a:cubicBezTo>
                <a:cubicBezTo>
                  <a:pt x="9600174" y="4529660"/>
                  <a:pt x="9586177" y="4522177"/>
                  <a:pt x="9564872" y="4522706"/>
                </a:cubicBezTo>
                <a:cubicBezTo>
                  <a:pt x="9540309" y="4523322"/>
                  <a:pt x="9518212" y="4503073"/>
                  <a:pt x="9512666" y="4479568"/>
                </a:cubicBezTo>
                <a:cubicBezTo>
                  <a:pt x="9506592" y="4454038"/>
                  <a:pt x="9520413" y="4436871"/>
                  <a:pt x="9546824" y="4439511"/>
                </a:cubicBezTo>
                <a:cubicBezTo>
                  <a:pt x="9571915" y="4442065"/>
                  <a:pt x="9593924" y="4452101"/>
                  <a:pt x="9608274" y="4474374"/>
                </a:cubicBezTo>
                <a:cubicBezTo>
                  <a:pt x="9618573" y="4490397"/>
                  <a:pt x="9633715" y="4494710"/>
                  <a:pt x="9651939" y="4497175"/>
                </a:cubicBezTo>
                <a:cubicBezTo>
                  <a:pt x="9675444" y="4500344"/>
                  <a:pt x="9698335" y="4508532"/>
                  <a:pt x="9721663" y="4513462"/>
                </a:cubicBezTo>
                <a:cubicBezTo>
                  <a:pt x="9729235" y="4515046"/>
                  <a:pt x="9739270" y="4516015"/>
                  <a:pt x="9745081" y="4512317"/>
                </a:cubicBezTo>
                <a:cubicBezTo>
                  <a:pt x="9766210" y="4498848"/>
                  <a:pt x="9782408" y="4505362"/>
                  <a:pt x="9798959" y="4520417"/>
                </a:cubicBezTo>
                <a:cubicBezTo>
                  <a:pt x="9808203" y="4528868"/>
                  <a:pt x="9819472" y="4535118"/>
                  <a:pt x="9826867" y="4540313"/>
                </a:cubicBezTo>
                <a:cubicBezTo>
                  <a:pt x="9878720" y="4533886"/>
                  <a:pt x="9858207" y="4481681"/>
                  <a:pt x="9886115" y="4457647"/>
                </a:cubicBezTo>
                <a:cubicBezTo>
                  <a:pt x="9899585" y="4473582"/>
                  <a:pt x="9914199" y="4471029"/>
                  <a:pt x="9931630" y="4464426"/>
                </a:cubicBezTo>
                <a:cubicBezTo>
                  <a:pt x="9964026" y="4452277"/>
                  <a:pt x="9975560" y="4461344"/>
                  <a:pt x="9978025" y="4496559"/>
                </a:cubicBezTo>
                <a:cubicBezTo>
                  <a:pt x="9978905" y="4509060"/>
                  <a:pt x="9979433" y="4521649"/>
                  <a:pt x="9980577" y="4541809"/>
                </a:cubicBezTo>
                <a:cubicBezTo>
                  <a:pt x="10011214" y="4529132"/>
                  <a:pt x="10037185" y="4518480"/>
                  <a:pt x="10065444" y="4506771"/>
                </a:cubicBezTo>
                <a:cubicBezTo>
                  <a:pt x="10070198" y="4472173"/>
                  <a:pt x="10083139" y="4436254"/>
                  <a:pt x="10054880" y="4402272"/>
                </a:cubicBezTo>
                <a:cubicBezTo>
                  <a:pt x="10048629" y="4394701"/>
                  <a:pt x="10049158" y="4380528"/>
                  <a:pt x="10048717" y="4369259"/>
                </a:cubicBezTo>
                <a:cubicBezTo>
                  <a:pt x="10048013" y="4352092"/>
                  <a:pt x="10049334" y="4334837"/>
                  <a:pt x="10049597" y="4317670"/>
                </a:cubicBezTo>
                <a:cubicBezTo>
                  <a:pt x="10050390" y="4270042"/>
                  <a:pt x="10017024" y="4237557"/>
                  <a:pt x="9968164" y="4237029"/>
                </a:cubicBezTo>
                <a:cubicBezTo>
                  <a:pt x="9957072" y="4255605"/>
                  <a:pt x="9946331" y="4273564"/>
                  <a:pt x="9933654" y="4294781"/>
                </a:cubicBezTo>
                <a:cubicBezTo>
                  <a:pt x="9947299" y="4310891"/>
                  <a:pt x="9961737" y="4327882"/>
                  <a:pt x="9976175" y="4344873"/>
                </a:cubicBezTo>
                <a:cubicBezTo>
                  <a:pt x="9975031" y="4346986"/>
                  <a:pt x="9973975" y="4349099"/>
                  <a:pt x="9972830" y="4351211"/>
                </a:cubicBezTo>
                <a:cubicBezTo>
                  <a:pt x="9943514" y="4339679"/>
                  <a:pt x="9914199" y="4328234"/>
                  <a:pt x="9881097" y="4315205"/>
                </a:cubicBezTo>
                <a:cubicBezTo>
                  <a:pt x="9878191" y="4343024"/>
                  <a:pt x="9875287" y="4370491"/>
                  <a:pt x="9872382" y="4398839"/>
                </a:cubicBezTo>
                <a:cubicBezTo>
                  <a:pt x="9839368" y="4398839"/>
                  <a:pt x="9810844" y="4399807"/>
                  <a:pt x="9782408" y="4398575"/>
                </a:cubicBezTo>
                <a:cubicBezTo>
                  <a:pt x="9748338" y="4397166"/>
                  <a:pt x="9714357" y="4393821"/>
                  <a:pt x="9673243" y="4390828"/>
                </a:cubicBezTo>
                <a:cubicBezTo>
                  <a:pt x="9698070" y="4355701"/>
                  <a:pt x="9678526" y="4333340"/>
                  <a:pt x="9654493" y="4321015"/>
                </a:cubicBezTo>
                <a:cubicBezTo>
                  <a:pt x="9632571" y="4309747"/>
                  <a:pt x="9625705" y="4292403"/>
                  <a:pt x="9618662" y="4271891"/>
                </a:cubicBezTo>
                <a:cubicBezTo>
                  <a:pt x="9592955" y="4274180"/>
                  <a:pt x="9578430" y="4261063"/>
                  <a:pt x="9564607" y="4242311"/>
                </a:cubicBezTo>
                <a:cubicBezTo>
                  <a:pt x="9550346" y="4222943"/>
                  <a:pt x="9532915" y="4204456"/>
                  <a:pt x="9513371" y="4190634"/>
                </a:cubicBezTo>
                <a:cubicBezTo>
                  <a:pt x="9477804" y="4165368"/>
                  <a:pt x="9437924" y="4146000"/>
                  <a:pt x="9402885" y="4120117"/>
                </a:cubicBezTo>
                <a:cubicBezTo>
                  <a:pt x="9364590" y="4091858"/>
                  <a:pt x="9326118" y="4068440"/>
                  <a:pt x="9276818" y="4066151"/>
                </a:cubicBezTo>
                <a:cubicBezTo>
                  <a:pt x="9263172" y="4065535"/>
                  <a:pt x="9248822" y="4059108"/>
                  <a:pt x="9236497" y="4052241"/>
                </a:cubicBezTo>
                <a:cubicBezTo>
                  <a:pt x="9210791" y="4038156"/>
                  <a:pt x="9186493" y="4040092"/>
                  <a:pt x="9164044" y="4056907"/>
                </a:cubicBezTo>
                <a:cubicBezTo>
                  <a:pt x="9148638" y="4068440"/>
                  <a:pt x="9137105" y="4068528"/>
                  <a:pt x="9122579" y="4055323"/>
                </a:cubicBezTo>
                <a:cubicBezTo>
                  <a:pt x="9091063" y="4026711"/>
                  <a:pt x="9051622" y="4015002"/>
                  <a:pt x="9007252" y="4004350"/>
                </a:cubicBezTo>
                <a:close/>
                <a:moveTo>
                  <a:pt x="9546296" y="3961740"/>
                </a:moveTo>
                <a:cubicBezTo>
                  <a:pt x="9530010" y="3994050"/>
                  <a:pt x="9531506" y="4004438"/>
                  <a:pt x="9558181" y="4020108"/>
                </a:cubicBezTo>
                <a:cubicBezTo>
                  <a:pt x="9575524" y="4030320"/>
                  <a:pt x="9594540" y="4037804"/>
                  <a:pt x="9614348" y="4047311"/>
                </a:cubicBezTo>
                <a:lnTo>
                  <a:pt x="9614348" y="4031905"/>
                </a:lnTo>
                <a:lnTo>
                  <a:pt x="9614607" y="4032135"/>
                </a:lnTo>
                <a:lnTo>
                  <a:pt x="9615757" y="4033490"/>
                </a:lnTo>
                <a:lnTo>
                  <a:pt x="9615757" y="4033402"/>
                </a:lnTo>
                <a:lnTo>
                  <a:pt x="9615624" y="4033039"/>
                </a:lnTo>
                <a:lnTo>
                  <a:pt x="9630899" y="4046607"/>
                </a:lnTo>
                <a:cubicBezTo>
                  <a:pt x="9636973" y="4031113"/>
                  <a:pt x="9636621" y="4019844"/>
                  <a:pt x="9621831" y="4017731"/>
                </a:cubicBezTo>
                <a:cubicBezTo>
                  <a:pt x="9614700" y="4016719"/>
                  <a:pt x="9611883" y="4018589"/>
                  <a:pt x="9611498" y="4021737"/>
                </a:cubicBezTo>
                <a:lnTo>
                  <a:pt x="9615624" y="4033039"/>
                </a:lnTo>
                <a:lnTo>
                  <a:pt x="9614607" y="4032135"/>
                </a:lnTo>
                <a:lnTo>
                  <a:pt x="9573235" y="3983397"/>
                </a:lnTo>
                <a:cubicBezTo>
                  <a:pt x="9565752" y="3973978"/>
                  <a:pt x="9563463" y="3958835"/>
                  <a:pt x="9546296" y="3961740"/>
                </a:cubicBezTo>
                <a:close/>
                <a:moveTo>
                  <a:pt x="1168536" y="3948271"/>
                </a:moveTo>
                <a:cubicBezTo>
                  <a:pt x="1162197" y="3948359"/>
                  <a:pt x="1155947" y="3951176"/>
                  <a:pt x="1140276" y="3955314"/>
                </a:cubicBezTo>
                <a:cubicBezTo>
                  <a:pt x="1160965" y="3965614"/>
                  <a:pt x="1171530" y="3964558"/>
                  <a:pt x="1187992" y="3955226"/>
                </a:cubicBezTo>
                <a:cubicBezTo>
                  <a:pt x="1178132" y="3951528"/>
                  <a:pt x="1173291" y="3948183"/>
                  <a:pt x="1168536" y="3948271"/>
                </a:cubicBezTo>
                <a:close/>
                <a:moveTo>
                  <a:pt x="9477705" y="3875961"/>
                </a:moveTo>
                <a:cubicBezTo>
                  <a:pt x="9466843" y="3875399"/>
                  <a:pt x="9455883" y="3878195"/>
                  <a:pt x="9445055" y="3878723"/>
                </a:cubicBezTo>
                <a:cubicBezTo>
                  <a:pt x="9455707" y="3905662"/>
                  <a:pt x="9462133" y="3907246"/>
                  <a:pt x="9509761" y="3893337"/>
                </a:cubicBezTo>
                <a:cubicBezTo>
                  <a:pt x="9499329" y="3880440"/>
                  <a:pt x="9488566" y="3876522"/>
                  <a:pt x="9477705" y="3875961"/>
                </a:cubicBezTo>
                <a:close/>
                <a:moveTo>
                  <a:pt x="10202517" y="3857418"/>
                </a:moveTo>
                <a:lnTo>
                  <a:pt x="10202517" y="3857506"/>
                </a:lnTo>
                <a:lnTo>
                  <a:pt x="10202435" y="3857473"/>
                </a:lnTo>
                <a:close/>
                <a:moveTo>
                  <a:pt x="10058138" y="3798522"/>
                </a:moveTo>
                <a:lnTo>
                  <a:pt x="10202435" y="3857473"/>
                </a:lnTo>
                <a:lnTo>
                  <a:pt x="10161184" y="3884995"/>
                </a:lnTo>
                <a:cubicBezTo>
                  <a:pt x="10149783" y="3894261"/>
                  <a:pt x="10142388" y="3905486"/>
                  <a:pt x="10143885" y="3924325"/>
                </a:cubicBezTo>
                <a:cubicBezTo>
                  <a:pt x="10116857" y="3927847"/>
                  <a:pt x="10092119" y="3933921"/>
                  <a:pt x="10067117" y="3915170"/>
                </a:cubicBezTo>
                <a:cubicBezTo>
                  <a:pt x="10075745" y="3903197"/>
                  <a:pt x="10083843" y="3892104"/>
                  <a:pt x="10094496" y="3877402"/>
                </a:cubicBezTo>
                <a:cubicBezTo>
                  <a:pt x="10076449" y="3861116"/>
                  <a:pt x="10058930" y="3845357"/>
                  <a:pt x="10039474" y="3827838"/>
                </a:cubicBezTo>
                <a:cubicBezTo>
                  <a:pt x="10045900" y="3817802"/>
                  <a:pt x="10051711" y="3808646"/>
                  <a:pt x="10058138" y="3798522"/>
                </a:cubicBezTo>
                <a:close/>
                <a:moveTo>
                  <a:pt x="8398396" y="3711102"/>
                </a:moveTo>
                <a:cubicBezTo>
                  <a:pt x="8398396" y="3721402"/>
                  <a:pt x="8395755" y="3729766"/>
                  <a:pt x="8398836" y="3733903"/>
                </a:cubicBezTo>
                <a:cubicBezTo>
                  <a:pt x="8416003" y="3756881"/>
                  <a:pt x="8422341" y="3782411"/>
                  <a:pt x="8421725" y="3810671"/>
                </a:cubicBezTo>
                <a:cubicBezTo>
                  <a:pt x="8421549" y="3818506"/>
                  <a:pt x="8427271" y="3826341"/>
                  <a:pt x="8429208" y="3834440"/>
                </a:cubicBezTo>
                <a:cubicBezTo>
                  <a:pt x="8436251" y="3864373"/>
                  <a:pt x="8464423" y="3885765"/>
                  <a:pt x="8460197" y="3921332"/>
                </a:cubicBezTo>
                <a:cubicBezTo>
                  <a:pt x="8458172" y="3938323"/>
                  <a:pt x="8489513" y="3944574"/>
                  <a:pt x="8503687" y="3928991"/>
                </a:cubicBezTo>
                <a:cubicBezTo>
                  <a:pt x="8511434" y="3920452"/>
                  <a:pt x="8514691" y="3908743"/>
                  <a:pt x="8532474" y="3916842"/>
                </a:cubicBezTo>
                <a:cubicBezTo>
                  <a:pt x="8526840" y="3927935"/>
                  <a:pt x="8521558" y="3938499"/>
                  <a:pt x="8515660" y="3950208"/>
                </a:cubicBezTo>
                <a:cubicBezTo>
                  <a:pt x="8553163" y="3966494"/>
                  <a:pt x="8586793" y="3987007"/>
                  <a:pt x="8628874" y="3986919"/>
                </a:cubicBezTo>
                <a:cubicBezTo>
                  <a:pt x="8640934" y="3986919"/>
                  <a:pt x="8661094" y="4001181"/>
                  <a:pt x="8663736" y="4012273"/>
                </a:cubicBezTo>
                <a:cubicBezTo>
                  <a:pt x="8672275" y="4048280"/>
                  <a:pt x="8699479" y="4066151"/>
                  <a:pt x="8722720" y="4087103"/>
                </a:cubicBezTo>
                <a:cubicBezTo>
                  <a:pt x="8733196" y="4083670"/>
                  <a:pt x="8742176" y="4080765"/>
                  <a:pt x="8750627" y="4078036"/>
                </a:cubicBezTo>
                <a:cubicBezTo>
                  <a:pt x="8760311" y="4088600"/>
                  <a:pt x="8768058" y="4096964"/>
                  <a:pt x="8775806" y="4105415"/>
                </a:cubicBezTo>
                <a:cubicBezTo>
                  <a:pt x="8784521" y="4114923"/>
                  <a:pt x="8793148" y="4124607"/>
                  <a:pt x="8802128" y="4133851"/>
                </a:cubicBezTo>
                <a:cubicBezTo>
                  <a:pt x="8824181" y="4156498"/>
                  <a:pt x="8837568" y="4160575"/>
                  <a:pt x="8850274" y="4144597"/>
                </a:cubicBezTo>
                <a:lnTo>
                  <a:pt x="8862689" y="4122519"/>
                </a:lnTo>
                <a:lnTo>
                  <a:pt x="8887017" y="4127017"/>
                </a:lnTo>
                <a:cubicBezTo>
                  <a:pt x="8895315" y="4128503"/>
                  <a:pt x="8903590" y="4129625"/>
                  <a:pt x="8911821" y="4129449"/>
                </a:cubicBezTo>
                <a:cubicBezTo>
                  <a:pt x="8933566" y="4128921"/>
                  <a:pt x="8939552" y="4112370"/>
                  <a:pt x="8939465" y="4093178"/>
                </a:cubicBezTo>
                <a:cubicBezTo>
                  <a:pt x="8939376" y="4075483"/>
                  <a:pt x="8939465" y="4057788"/>
                  <a:pt x="8915607" y="4054354"/>
                </a:cubicBezTo>
                <a:cubicBezTo>
                  <a:pt x="8899144" y="4051977"/>
                  <a:pt x="8882769" y="4048808"/>
                  <a:pt x="8866131" y="4045903"/>
                </a:cubicBezTo>
                <a:cubicBezTo>
                  <a:pt x="8864898" y="4024334"/>
                  <a:pt x="8864018" y="4007519"/>
                  <a:pt x="8863401" y="3995810"/>
                </a:cubicBezTo>
                <a:cubicBezTo>
                  <a:pt x="8844826" y="3980844"/>
                  <a:pt x="8821496" y="3971160"/>
                  <a:pt x="8817183" y="3956106"/>
                </a:cubicBezTo>
                <a:cubicBezTo>
                  <a:pt x="8812781" y="3940700"/>
                  <a:pt x="8826954" y="3919923"/>
                  <a:pt x="8833645" y="3899411"/>
                </a:cubicBezTo>
                <a:cubicBezTo>
                  <a:pt x="8823257" y="3892632"/>
                  <a:pt x="8812956" y="3886029"/>
                  <a:pt x="8800984" y="3878282"/>
                </a:cubicBezTo>
                <a:cubicBezTo>
                  <a:pt x="8796846" y="3885325"/>
                  <a:pt x="8793413" y="3889727"/>
                  <a:pt x="8791388" y="3894657"/>
                </a:cubicBezTo>
                <a:cubicBezTo>
                  <a:pt x="8779415" y="3923973"/>
                  <a:pt x="8776334" y="3924941"/>
                  <a:pt x="8748778" y="3910416"/>
                </a:cubicBezTo>
                <a:cubicBezTo>
                  <a:pt x="8738830" y="3905133"/>
                  <a:pt x="8728354" y="3899499"/>
                  <a:pt x="8717614" y="3897738"/>
                </a:cubicBezTo>
                <a:cubicBezTo>
                  <a:pt x="8672187" y="3890431"/>
                  <a:pt x="8637501" y="3864285"/>
                  <a:pt x="8603343" y="3836289"/>
                </a:cubicBezTo>
                <a:cubicBezTo>
                  <a:pt x="8589434" y="3824932"/>
                  <a:pt x="8572971" y="3816833"/>
                  <a:pt x="8558093" y="3806621"/>
                </a:cubicBezTo>
                <a:cubicBezTo>
                  <a:pt x="8528865" y="3786725"/>
                  <a:pt x="8496468" y="3769822"/>
                  <a:pt x="8471817" y="3745172"/>
                </a:cubicBezTo>
                <a:cubicBezTo>
                  <a:pt x="8450689" y="3724043"/>
                  <a:pt x="8426743" y="3719994"/>
                  <a:pt x="8398396" y="3711102"/>
                </a:cubicBezTo>
                <a:close/>
                <a:moveTo>
                  <a:pt x="9888845" y="3710221"/>
                </a:moveTo>
                <a:cubicBezTo>
                  <a:pt x="9892983" y="3717440"/>
                  <a:pt x="9897912" y="3722282"/>
                  <a:pt x="9897296" y="3726155"/>
                </a:cubicBezTo>
                <a:cubicBezTo>
                  <a:pt x="9896768" y="3729677"/>
                  <a:pt x="9890077" y="3732142"/>
                  <a:pt x="9886116" y="3735047"/>
                </a:cubicBezTo>
                <a:cubicBezTo>
                  <a:pt x="9883387" y="3731262"/>
                  <a:pt x="9878280" y="3727300"/>
                  <a:pt x="9878456" y="3723603"/>
                </a:cubicBezTo>
                <a:cubicBezTo>
                  <a:pt x="9878633" y="3719729"/>
                  <a:pt x="9883915" y="3716208"/>
                  <a:pt x="9888845" y="3710221"/>
                </a:cubicBezTo>
                <a:close/>
                <a:moveTo>
                  <a:pt x="9825899" y="3692878"/>
                </a:moveTo>
                <a:lnTo>
                  <a:pt x="9825987" y="3692878"/>
                </a:lnTo>
                <a:lnTo>
                  <a:pt x="9846763" y="3692878"/>
                </a:lnTo>
                <a:cubicBezTo>
                  <a:pt x="9846763" y="3695255"/>
                  <a:pt x="9846763" y="3697544"/>
                  <a:pt x="9846852" y="3699921"/>
                </a:cubicBezTo>
                <a:lnTo>
                  <a:pt x="9825987" y="3699921"/>
                </a:lnTo>
                <a:cubicBezTo>
                  <a:pt x="9825987" y="3697544"/>
                  <a:pt x="9825987" y="3695255"/>
                  <a:pt x="9825899" y="3692878"/>
                </a:cubicBezTo>
                <a:close/>
                <a:moveTo>
                  <a:pt x="10872909" y="3558712"/>
                </a:moveTo>
                <a:cubicBezTo>
                  <a:pt x="10869828" y="3559592"/>
                  <a:pt x="10866747" y="3560561"/>
                  <a:pt x="10863666" y="3561441"/>
                </a:cubicBezTo>
                <a:cubicBezTo>
                  <a:pt x="10863666" y="3572445"/>
                  <a:pt x="10859441" y="3586531"/>
                  <a:pt x="10864635" y="3593838"/>
                </a:cubicBezTo>
                <a:cubicBezTo>
                  <a:pt x="10872646" y="3604931"/>
                  <a:pt x="10886555" y="3605371"/>
                  <a:pt x="10898969" y="3587500"/>
                </a:cubicBezTo>
                <a:cubicBezTo>
                  <a:pt x="10890517" y="3578168"/>
                  <a:pt x="10881713" y="3568484"/>
                  <a:pt x="10872909" y="3558712"/>
                </a:cubicBezTo>
                <a:close/>
                <a:moveTo>
                  <a:pt x="10758078" y="3471546"/>
                </a:moveTo>
                <a:cubicBezTo>
                  <a:pt x="10753027" y="3472019"/>
                  <a:pt x="10747723" y="3473493"/>
                  <a:pt x="10743849" y="3475342"/>
                </a:cubicBezTo>
                <a:cubicBezTo>
                  <a:pt x="10737686" y="3478247"/>
                  <a:pt x="10729939" y="3489692"/>
                  <a:pt x="10731524" y="3494446"/>
                </a:cubicBezTo>
                <a:cubicBezTo>
                  <a:pt x="10734165" y="3502457"/>
                  <a:pt x="10742705" y="3511965"/>
                  <a:pt x="10750540" y="3513990"/>
                </a:cubicBezTo>
                <a:cubicBezTo>
                  <a:pt x="10766651" y="3518039"/>
                  <a:pt x="10783905" y="3517599"/>
                  <a:pt x="10800632" y="3518920"/>
                </a:cubicBezTo>
                <a:cubicBezTo>
                  <a:pt x="10801953" y="3515927"/>
                  <a:pt x="10803362" y="3513021"/>
                  <a:pt x="10804682" y="3510028"/>
                </a:cubicBezTo>
                <a:cubicBezTo>
                  <a:pt x="10793589" y="3497703"/>
                  <a:pt x="10783817" y="3483529"/>
                  <a:pt x="10770788" y="3473757"/>
                </a:cubicBezTo>
                <a:cubicBezTo>
                  <a:pt x="10767927" y="3471601"/>
                  <a:pt x="10763129" y="3471072"/>
                  <a:pt x="10758078" y="3471546"/>
                </a:cubicBezTo>
                <a:close/>
                <a:moveTo>
                  <a:pt x="9489063" y="3368604"/>
                </a:moveTo>
                <a:cubicBezTo>
                  <a:pt x="9480809" y="3369161"/>
                  <a:pt x="9472060" y="3370559"/>
                  <a:pt x="9462662" y="3372341"/>
                </a:cubicBezTo>
                <a:cubicBezTo>
                  <a:pt x="9475076" y="3398751"/>
                  <a:pt x="9493475" y="3408258"/>
                  <a:pt x="9518037" y="3410020"/>
                </a:cubicBezTo>
                <a:cubicBezTo>
                  <a:pt x="9529042" y="3410814"/>
                  <a:pt x="9544976" y="3410814"/>
                  <a:pt x="9549730" y="3417502"/>
                </a:cubicBezTo>
                <a:cubicBezTo>
                  <a:pt x="9569538" y="3445762"/>
                  <a:pt x="9601054" y="3456326"/>
                  <a:pt x="9626233" y="3475782"/>
                </a:cubicBezTo>
                <a:cubicBezTo>
                  <a:pt x="9639878" y="3486347"/>
                  <a:pt x="9652974" y="3492267"/>
                  <a:pt x="9667489" y="3494787"/>
                </a:cubicBezTo>
                <a:lnTo>
                  <a:pt x="9717075" y="3493394"/>
                </a:lnTo>
                <a:lnTo>
                  <a:pt x="9717174" y="3493477"/>
                </a:lnTo>
                <a:lnTo>
                  <a:pt x="9717261" y="3493389"/>
                </a:lnTo>
                <a:lnTo>
                  <a:pt x="9717075" y="3493394"/>
                </a:lnTo>
                <a:lnTo>
                  <a:pt x="9678449" y="3460981"/>
                </a:lnTo>
                <a:cubicBezTo>
                  <a:pt x="9665761" y="3452475"/>
                  <a:pt x="9652644" y="3446246"/>
                  <a:pt x="9637149" y="3442152"/>
                </a:cubicBezTo>
                <a:cubicBezTo>
                  <a:pt x="9607216" y="3434229"/>
                  <a:pt x="9571915" y="3421200"/>
                  <a:pt x="9554220" y="3398574"/>
                </a:cubicBezTo>
                <a:cubicBezTo>
                  <a:pt x="9534147" y="3372824"/>
                  <a:pt x="9513828" y="3366933"/>
                  <a:pt x="9489063" y="3368604"/>
                </a:cubicBezTo>
                <a:close/>
                <a:moveTo>
                  <a:pt x="10992640" y="3282720"/>
                </a:moveTo>
                <a:cubicBezTo>
                  <a:pt x="11017113" y="3291877"/>
                  <a:pt x="11038418" y="3298744"/>
                  <a:pt x="11058754" y="3307899"/>
                </a:cubicBezTo>
                <a:cubicBezTo>
                  <a:pt x="11068790" y="3312388"/>
                  <a:pt x="11077330" y="3320753"/>
                  <a:pt x="11085958" y="3328059"/>
                </a:cubicBezTo>
                <a:cubicBezTo>
                  <a:pt x="11092472" y="3333517"/>
                  <a:pt x="11097490" y="3344521"/>
                  <a:pt x="11104181" y="3345402"/>
                </a:cubicBezTo>
                <a:cubicBezTo>
                  <a:pt x="11139659" y="3350156"/>
                  <a:pt x="11154274" y="3380967"/>
                  <a:pt x="11177075" y="3401127"/>
                </a:cubicBezTo>
                <a:cubicBezTo>
                  <a:pt x="11194858" y="3416887"/>
                  <a:pt x="11194065" y="3417766"/>
                  <a:pt x="11185526" y="3450075"/>
                </a:cubicBezTo>
                <a:cubicBezTo>
                  <a:pt x="11166686" y="3457559"/>
                  <a:pt x="11150488" y="3454301"/>
                  <a:pt x="11135873" y="3438895"/>
                </a:cubicBezTo>
                <a:cubicBezTo>
                  <a:pt x="11112369" y="3413981"/>
                  <a:pt x="11086046" y="3391356"/>
                  <a:pt x="11064741" y="3364769"/>
                </a:cubicBezTo>
                <a:cubicBezTo>
                  <a:pt x="11047222" y="3342938"/>
                  <a:pt x="11028998" y="3329291"/>
                  <a:pt x="11000211" y="3330259"/>
                </a:cubicBezTo>
                <a:cubicBezTo>
                  <a:pt x="10991055" y="3330524"/>
                  <a:pt x="10981722" y="3325153"/>
                  <a:pt x="10965436" y="3320223"/>
                </a:cubicBezTo>
                <a:cubicBezTo>
                  <a:pt x="10977937" y="3302968"/>
                  <a:pt x="10985949" y="3291964"/>
                  <a:pt x="10992640" y="3282720"/>
                </a:cubicBezTo>
                <a:close/>
                <a:moveTo>
                  <a:pt x="7304109" y="2978294"/>
                </a:moveTo>
                <a:cubicBezTo>
                  <a:pt x="7294601" y="2983927"/>
                  <a:pt x="7287470" y="2988154"/>
                  <a:pt x="7273120" y="2996693"/>
                </a:cubicBezTo>
                <a:cubicBezTo>
                  <a:pt x="7290727" y="3000566"/>
                  <a:pt x="7301732" y="3002944"/>
                  <a:pt x="7318106" y="3006465"/>
                </a:cubicBezTo>
                <a:cubicBezTo>
                  <a:pt x="7311768" y="2993700"/>
                  <a:pt x="7308423" y="2986833"/>
                  <a:pt x="7304109" y="2978294"/>
                </a:cubicBezTo>
                <a:close/>
                <a:moveTo>
                  <a:pt x="11542336" y="2936211"/>
                </a:moveTo>
                <a:cubicBezTo>
                  <a:pt x="11560647" y="2936387"/>
                  <a:pt x="11598855" y="2970193"/>
                  <a:pt x="11597182" y="2988329"/>
                </a:cubicBezTo>
                <a:cubicBezTo>
                  <a:pt x="11596126" y="3000214"/>
                  <a:pt x="11587058" y="3011482"/>
                  <a:pt x="11578607" y="3029089"/>
                </a:cubicBezTo>
                <a:lnTo>
                  <a:pt x="11578607" y="3029177"/>
                </a:lnTo>
                <a:cubicBezTo>
                  <a:pt x="11558534" y="2999949"/>
                  <a:pt x="11544360" y="2980670"/>
                  <a:pt x="11531684" y="2960508"/>
                </a:cubicBezTo>
                <a:cubicBezTo>
                  <a:pt x="11523760" y="2947832"/>
                  <a:pt x="11529659" y="2936123"/>
                  <a:pt x="11542336" y="2936211"/>
                </a:cubicBezTo>
                <a:close/>
                <a:moveTo>
                  <a:pt x="11026531" y="2803796"/>
                </a:moveTo>
                <a:lnTo>
                  <a:pt x="11060074" y="2818771"/>
                </a:lnTo>
                <a:cubicBezTo>
                  <a:pt x="11072664" y="2824407"/>
                  <a:pt x="11084813" y="2832593"/>
                  <a:pt x="11098018" y="2834882"/>
                </a:cubicBezTo>
                <a:cubicBezTo>
                  <a:pt x="11119059" y="2838580"/>
                  <a:pt x="11135257" y="2846328"/>
                  <a:pt x="11147934" y="2864287"/>
                </a:cubicBezTo>
                <a:cubicBezTo>
                  <a:pt x="11157707" y="2878197"/>
                  <a:pt x="11172232" y="2888585"/>
                  <a:pt x="11183060" y="2901878"/>
                </a:cubicBezTo>
                <a:cubicBezTo>
                  <a:pt x="11198555" y="2920894"/>
                  <a:pt x="11214578" y="2940702"/>
                  <a:pt x="11188431" y="2970106"/>
                </a:cubicBezTo>
                <a:cubicBezTo>
                  <a:pt x="11213081" y="2974155"/>
                  <a:pt x="11233418" y="2977501"/>
                  <a:pt x="11256483" y="2981287"/>
                </a:cubicBezTo>
                <a:cubicBezTo>
                  <a:pt x="11261501" y="3009987"/>
                  <a:pt x="11270128" y="3038510"/>
                  <a:pt x="11303053" y="3054355"/>
                </a:cubicBezTo>
                <a:cubicBezTo>
                  <a:pt x="11310537" y="3049603"/>
                  <a:pt x="11319692" y="3043879"/>
                  <a:pt x="11321805" y="3042473"/>
                </a:cubicBezTo>
                <a:cubicBezTo>
                  <a:pt x="11350329" y="3051099"/>
                  <a:pt x="11372866" y="3058141"/>
                  <a:pt x="11395491" y="3064744"/>
                </a:cubicBezTo>
                <a:cubicBezTo>
                  <a:pt x="11406320" y="3067914"/>
                  <a:pt x="11421286" y="3066770"/>
                  <a:pt x="11427536" y="3073813"/>
                </a:cubicBezTo>
                <a:cubicBezTo>
                  <a:pt x="11457381" y="3106914"/>
                  <a:pt x="11496909" y="3117917"/>
                  <a:pt x="11539606" y="3126546"/>
                </a:cubicBezTo>
                <a:cubicBezTo>
                  <a:pt x="11542247" y="3151283"/>
                  <a:pt x="11548322" y="3174966"/>
                  <a:pt x="11524288" y="3192308"/>
                </a:cubicBezTo>
                <a:cubicBezTo>
                  <a:pt x="11482383" y="3170035"/>
                  <a:pt x="11466449" y="3178838"/>
                  <a:pt x="11459317" y="3226114"/>
                </a:cubicBezTo>
                <a:cubicBezTo>
                  <a:pt x="11457645" y="3237294"/>
                  <a:pt x="11457998" y="3251908"/>
                  <a:pt x="11451130" y="3258512"/>
                </a:cubicBezTo>
                <a:cubicBezTo>
                  <a:pt x="11426304" y="3282369"/>
                  <a:pt x="11426304" y="3311948"/>
                  <a:pt x="11426129" y="3342232"/>
                </a:cubicBezTo>
                <a:cubicBezTo>
                  <a:pt x="11426129" y="3352269"/>
                  <a:pt x="11426129" y="3362569"/>
                  <a:pt x="11424016" y="3372251"/>
                </a:cubicBezTo>
                <a:cubicBezTo>
                  <a:pt x="11414772" y="3414245"/>
                  <a:pt x="11380525" y="3433700"/>
                  <a:pt x="11341613" y="3416270"/>
                </a:cubicBezTo>
                <a:cubicBezTo>
                  <a:pt x="11321101" y="3407114"/>
                  <a:pt x="11303142" y="3391796"/>
                  <a:pt x="11285271" y="3377621"/>
                </a:cubicBezTo>
                <a:cubicBezTo>
                  <a:pt x="11267576" y="3363625"/>
                  <a:pt x="11249969" y="3348836"/>
                  <a:pt x="11235090" y="3331933"/>
                </a:cubicBezTo>
                <a:cubicBezTo>
                  <a:pt x="11226374" y="3321985"/>
                  <a:pt x="11223029" y="3307195"/>
                  <a:pt x="11216867" y="3293637"/>
                </a:cubicBezTo>
                <a:cubicBezTo>
                  <a:pt x="11176018" y="3274357"/>
                  <a:pt x="11130944" y="3259303"/>
                  <a:pt x="11100659" y="3220568"/>
                </a:cubicBezTo>
                <a:cubicBezTo>
                  <a:pt x="11097225" y="3216167"/>
                  <a:pt x="11092736" y="3211324"/>
                  <a:pt x="11087718" y="3209476"/>
                </a:cubicBezTo>
                <a:cubicBezTo>
                  <a:pt x="11043260" y="3193804"/>
                  <a:pt x="11018610" y="3155333"/>
                  <a:pt x="10987005" y="3124609"/>
                </a:cubicBezTo>
                <a:cubicBezTo>
                  <a:pt x="10973359" y="3111316"/>
                  <a:pt x="10951086" y="3106121"/>
                  <a:pt x="10939113" y="3091948"/>
                </a:cubicBezTo>
                <a:cubicBezTo>
                  <a:pt x="10928285" y="3079094"/>
                  <a:pt x="10931366" y="3051979"/>
                  <a:pt x="10919393" y="3043175"/>
                </a:cubicBezTo>
                <a:cubicBezTo>
                  <a:pt x="10876960" y="3011923"/>
                  <a:pt x="10870797" y="2955668"/>
                  <a:pt x="10831269" y="2923447"/>
                </a:cubicBezTo>
                <a:cubicBezTo>
                  <a:pt x="10828804" y="2921422"/>
                  <a:pt x="10829156" y="2915876"/>
                  <a:pt x="10826691" y="2905488"/>
                </a:cubicBezTo>
                <a:cubicBezTo>
                  <a:pt x="10875728" y="2909713"/>
                  <a:pt x="10925643" y="2894307"/>
                  <a:pt x="10955840" y="2949682"/>
                </a:cubicBezTo>
                <a:cubicBezTo>
                  <a:pt x="10967725" y="2971426"/>
                  <a:pt x="10989030" y="2982606"/>
                  <a:pt x="11012007" y="2993612"/>
                </a:cubicBezTo>
                <a:cubicBezTo>
                  <a:pt x="11033928" y="3004176"/>
                  <a:pt x="11051006" y="3025832"/>
                  <a:pt x="11068438" y="3044232"/>
                </a:cubicBezTo>
                <a:cubicBezTo>
                  <a:pt x="11087365" y="3064217"/>
                  <a:pt x="11103828" y="3085345"/>
                  <a:pt x="11137018" y="3076189"/>
                </a:cubicBezTo>
                <a:cubicBezTo>
                  <a:pt x="11143357" y="3074428"/>
                  <a:pt x="11154185" y="3083496"/>
                  <a:pt x="11161051" y="3089747"/>
                </a:cubicBezTo>
                <a:cubicBezTo>
                  <a:pt x="11172673" y="3100311"/>
                  <a:pt x="11182797" y="3112460"/>
                  <a:pt x="11193361" y="3124081"/>
                </a:cubicBezTo>
                <a:cubicBezTo>
                  <a:pt x="11211848" y="3144417"/>
                  <a:pt x="11234122" y="3154540"/>
                  <a:pt x="11262206" y="3152604"/>
                </a:cubicBezTo>
                <a:cubicBezTo>
                  <a:pt x="11286416" y="3150931"/>
                  <a:pt x="11303053" y="3160175"/>
                  <a:pt x="11319780" y="3180952"/>
                </a:cubicBezTo>
                <a:cubicBezTo>
                  <a:pt x="11338796" y="3204457"/>
                  <a:pt x="11368465" y="3219424"/>
                  <a:pt x="11394875" y="3239143"/>
                </a:cubicBezTo>
                <a:cubicBezTo>
                  <a:pt x="11411602" y="3224002"/>
                  <a:pt x="11412747" y="3208771"/>
                  <a:pt x="11398133" y="3194861"/>
                </a:cubicBezTo>
                <a:cubicBezTo>
                  <a:pt x="11375683" y="3173380"/>
                  <a:pt x="11350681" y="3154453"/>
                  <a:pt x="11328584" y="3132621"/>
                </a:cubicBezTo>
                <a:cubicBezTo>
                  <a:pt x="11318373" y="3122583"/>
                  <a:pt x="11312474" y="3108146"/>
                  <a:pt x="11307368" y="3100047"/>
                </a:cubicBezTo>
                <a:cubicBezTo>
                  <a:pt x="11270921" y="3084729"/>
                  <a:pt x="11237555" y="3070818"/>
                  <a:pt x="11204277" y="3056469"/>
                </a:cubicBezTo>
                <a:cubicBezTo>
                  <a:pt x="11199260" y="3054269"/>
                  <a:pt x="11191336" y="3050130"/>
                  <a:pt x="11191248" y="3046698"/>
                </a:cubicBezTo>
                <a:cubicBezTo>
                  <a:pt x="11189927" y="3007257"/>
                  <a:pt x="11149079" y="3005497"/>
                  <a:pt x="11130591" y="2982430"/>
                </a:cubicBezTo>
                <a:cubicBezTo>
                  <a:pt x="11111840" y="2959014"/>
                  <a:pt x="11090095" y="2937885"/>
                  <a:pt x="11068350" y="2917021"/>
                </a:cubicBezTo>
                <a:cubicBezTo>
                  <a:pt x="11054177" y="2903463"/>
                  <a:pt x="11037801" y="2892282"/>
                  <a:pt x="11017289" y="2875996"/>
                </a:cubicBezTo>
                <a:cubicBezTo>
                  <a:pt x="11015837" y="2865739"/>
                  <a:pt x="11015308" y="2854008"/>
                  <a:pt x="11016574" y="2841639"/>
                </a:cubicBezTo>
                <a:close/>
                <a:moveTo>
                  <a:pt x="10977144" y="2766379"/>
                </a:moveTo>
                <a:cubicBezTo>
                  <a:pt x="10986146" y="2768392"/>
                  <a:pt x="10993960" y="2773477"/>
                  <a:pt x="11001002" y="2782940"/>
                </a:cubicBezTo>
                <a:cubicBezTo>
                  <a:pt x="11007341" y="2791392"/>
                  <a:pt x="11017729" y="2796850"/>
                  <a:pt x="11026268" y="2803717"/>
                </a:cubicBezTo>
                <a:lnTo>
                  <a:pt x="11026357" y="2803717"/>
                </a:lnTo>
                <a:lnTo>
                  <a:pt x="11026533" y="2803453"/>
                </a:lnTo>
                <a:lnTo>
                  <a:pt x="11026621" y="2803453"/>
                </a:lnTo>
                <a:lnTo>
                  <a:pt x="11026531" y="2803796"/>
                </a:lnTo>
                <a:lnTo>
                  <a:pt x="11026385" y="2803730"/>
                </a:lnTo>
                <a:lnTo>
                  <a:pt x="11017564" y="2805599"/>
                </a:lnTo>
                <a:cubicBezTo>
                  <a:pt x="11014625" y="2806182"/>
                  <a:pt x="11011875" y="2806402"/>
                  <a:pt x="11009806" y="2805303"/>
                </a:cubicBezTo>
                <a:cubicBezTo>
                  <a:pt x="10989206" y="2794297"/>
                  <a:pt x="10969309" y="2781884"/>
                  <a:pt x="10946156" y="2768239"/>
                </a:cubicBezTo>
                <a:cubicBezTo>
                  <a:pt x="10957952" y="2765421"/>
                  <a:pt x="10968143" y="2764365"/>
                  <a:pt x="10977144" y="2766379"/>
                </a:cubicBezTo>
                <a:close/>
                <a:moveTo>
                  <a:pt x="11857703" y="2723826"/>
                </a:moveTo>
                <a:cubicBezTo>
                  <a:pt x="11866396" y="2723232"/>
                  <a:pt x="11876036" y="2728140"/>
                  <a:pt x="11891222" y="2738484"/>
                </a:cubicBezTo>
                <a:lnTo>
                  <a:pt x="11891222" y="2747111"/>
                </a:lnTo>
                <a:cubicBezTo>
                  <a:pt x="11888845" y="2762430"/>
                  <a:pt x="11888493" y="2778452"/>
                  <a:pt x="11883475" y="2792889"/>
                </a:cubicBezTo>
                <a:cubicBezTo>
                  <a:pt x="11877664" y="2809705"/>
                  <a:pt x="11870799" y="2827928"/>
                  <a:pt x="11859001" y="2840429"/>
                </a:cubicBezTo>
                <a:cubicBezTo>
                  <a:pt x="11840690" y="2859798"/>
                  <a:pt x="11811286" y="2848705"/>
                  <a:pt x="11808380" y="2821854"/>
                </a:cubicBezTo>
                <a:cubicBezTo>
                  <a:pt x="11805299" y="2793330"/>
                  <a:pt x="11807500" y="2764983"/>
                  <a:pt x="11829862" y="2742182"/>
                </a:cubicBezTo>
                <a:cubicBezTo>
                  <a:pt x="11841263" y="2730517"/>
                  <a:pt x="11849010" y="2724420"/>
                  <a:pt x="11857703" y="2723826"/>
                </a:cubicBezTo>
                <a:close/>
                <a:moveTo>
                  <a:pt x="9731173" y="1860237"/>
                </a:moveTo>
                <a:lnTo>
                  <a:pt x="9788748" y="1860237"/>
                </a:lnTo>
                <a:cubicBezTo>
                  <a:pt x="9791830" y="1870097"/>
                  <a:pt x="9793854" y="1878284"/>
                  <a:pt x="9796847" y="1886120"/>
                </a:cubicBezTo>
                <a:cubicBezTo>
                  <a:pt x="9805211" y="1907776"/>
                  <a:pt x="9812694" y="1911738"/>
                  <a:pt x="9830741" y="1896684"/>
                </a:cubicBezTo>
                <a:cubicBezTo>
                  <a:pt x="9847203" y="1882862"/>
                  <a:pt x="9856888" y="1887352"/>
                  <a:pt x="9870533" y="1898885"/>
                </a:cubicBezTo>
                <a:cubicBezTo>
                  <a:pt x="9880922" y="1907600"/>
                  <a:pt x="9894303" y="1912618"/>
                  <a:pt x="9906188" y="1919661"/>
                </a:cubicBezTo>
                <a:cubicBezTo>
                  <a:pt x="9914551" y="1924591"/>
                  <a:pt x="9923883" y="1928729"/>
                  <a:pt x="9930398" y="1935508"/>
                </a:cubicBezTo>
                <a:cubicBezTo>
                  <a:pt x="9959361" y="1965352"/>
                  <a:pt x="9987357" y="1995988"/>
                  <a:pt x="10015792" y="2026361"/>
                </a:cubicBezTo>
                <a:cubicBezTo>
                  <a:pt x="10025829" y="2037101"/>
                  <a:pt x="10037098" y="2049690"/>
                  <a:pt x="10025213" y="2063512"/>
                </a:cubicBezTo>
                <a:cubicBezTo>
                  <a:pt x="10014824" y="2075573"/>
                  <a:pt x="10000122" y="2080943"/>
                  <a:pt x="9983220" y="2069939"/>
                </a:cubicBezTo>
                <a:cubicBezTo>
                  <a:pt x="9961826" y="2056029"/>
                  <a:pt x="9940610" y="2039126"/>
                  <a:pt x="9916840" y="2032523"/>
                </a:cubicBezTo>
                <a:cubicBezTo>
                  <a:pt x="9884179" y="2023368"/>
                  <a:pt x="9863579" y="2002855"/>
                  <a:pt x="9844563" y="1978029"/>
                </a:cubicBezTo>
                <a:cubicBezTo>
                  <a:pt x="9843683" y="1976885"/>
                  <a:pt x="9842538" y="1975300"/>
                  <a:pt x="9841394" y="1975212"/>
                </a:cubicBezTo>
                <a:cubicBezTo>
                  <a:pt x="9794030" y="1972131"/>
                  <a:pt x="9778887" y="1926264"/>
                  <a:pt x="9746403" y="1903463"/>
                </a:cubicBezTo>
                <a:cubicBezTo>
                  <a:pt x="9732669" y="1893867"/>
                  <a:pt x="9722897" y="1882070"/>
                  <a:pt x="9731084" y="1860413"/>
                </a:cubicBezTo>
                <a:close/>
                <a:moveTo>
                  <a:pt x="8570242" y="1379649"/>
                </a:moveTo>
                <a:cubicBezTo>
                  <a:pt x="8545328" y="1383611"/>
                  <a:pt x="8539077" y="1392590"/>
                  <a:pt x="8543655" y="1407116"/>
                </a:cubicBezTo>
                <a:cubicBezTo>
                  <a:pt x="8544623" y="1410022"/>
                  <a:pt x="8556684" y="1412664"/>
                  <a:pt x="8556949" y="1412047"/>
                </a:cubicBezTo>
                <a:cubicBezTo>
                  <a:pt x="8561350" y="1403507"/>
                  <a:pt x="8564520" y="1394351"/>
                  <a:pt x="8570242" y="1379649"/>
                </a:cubicBezTo>
                <a:close/>
                <a:moveTo>
                  <a:pt x="8429825" y="1296719"/>
                </a:moveTo>
                <a:lnTo>
                  <a:pt x="8429825" y="1330349"/>
                </a:lnTo>
                <a:cubicBezTo>
                  <a:pt x="8460021" y="1349805"/>
                  <a:pt x="8485199" y="1366180"/>
                  <a:pt x="8512931" y="1384051"/>
                </a:cubicBezTo>
                <a:cubicBezTo>
                  <a:pt x="8514427" y="1374543"/>
                  <a:pt x="8515835" y="1365651"/>
                  <a:pt x="8517949" y="1352622"/>
                </a:cubicBezTo>
                <a:cubicBezTo>
                  <a:pt x="8472170" y="1359225"/>
                  <a:pt x="8465743" y="1310629"/>
                  <a:pt x="8429825" y="1296719"/>
                </a:cubicBezTo>
                <a:close/>
                <a:moveTo>
                  <a:pt x="8365294" y="1243369"/>
                </a:moveTo>
                <a:lnTo>
                  <a:pt x="8365296" y="1243401"/>
                </a:lnTo>
                <a:lnTo>
                  <a:pt x="8314497" y="1262033"/>
                </a:lnTo>
                <a:cubicBezTo>
                  <a:pt x="8293809" y="1268988"/>
                  <a:pt x="8291696" y="1275150"/>
                  <a:pt x="8300412" y="1300857"/>
                </a:cubicBezTo>
                <a:cubicBezTo>
                  <a:pt x="8322156" y="1299448"/>
                  <a:pt x="8343109" y="1298040"/>
                  <a:pt x="8369608" y="1296279"/>
                </a:cubicBezTo>
                <a:lnTo>
                  <a:pt x="8365296" y="1243401"/>
                </a:lnTo>
                <a:lnTo>
                  <a:pt x="8365382" y="1243369"/>
                </a:lnTo>
                <a:close/>
                <a:moveTo>
                  <a:pt x="8279998" y="1179159"/>
                </a:moveTo>
                <a:cubicBezTo>
                  <a:pt x="8272724" y="1177387"/>
                  <a:pt x="8265153" y="1178795"/>
                  <a:pt x="8262380" y="1184473"/>
                </a:cubicBezTo>
                <a:lnTo>
                  <a:pt x="8248254" y="1230532"/>
                </a:lnTo>
                <a:lnTo>
                  <a:pt x="8246622" y="1230604"/>
                </a:lnTo>
                <a:lnTo>
                  <a:pt x="8246608" y="1231717"/>
                </a:lnTo>
                <a:lnTo>
                  <a:pt x="8192920" y="1230252"/>
                </a:lnTo>
                <a:cubicBezTo>
                  <a:pt x="8177513" y="1230604"/>
                  <a:pt x="8170119" y="1240640"/>
                  <a:pt x="8170735" y="1255342"/>
                </a:cubicBezTo>
                <a:cubicBezTo>
                  <a:pt x="8171263" y="1268812"/>
                  <a:pt x="8175841" y="1278848"/>
                  <a:pt x="8192039" y="1281841"/>
                </a:cubicBezTo>
                <a:cubicBezTo>
                  <a:pt x="8224195" y="1287849"/>
                  <a:pt x="8241692" y="1280834"/>
                  <a:pt x="8246277" y="1258343"/>
                </a:cubicBezTo>
                <a:lnTo>
                  <a:pt x="8246608" y="1231717"/>
                </a:lnTo>
                <a:lnTo>
                  <a:pt x="8247766" y="1231749"/>
                </a:lnTo>
                <a:lnTo>
                  <a:pt x="8247854" y="1231838"/>
                </a:lnTo>
                <a:lnTo>
                  <a:pt x="8248254" y="1230532"/>
                </a:lnTo>
                <a:lnTo>
                  <a:pt x="8292664" y="1228579"/>
                </a:lnTo>
                <a:cubicBezTo>
                  <a:pt x="8293985" y="1216254"/>
                  <a:pt x="8298211" y="1203841"/>
                  <a:pt x="8295834" y="1192926"/>
                </a:cubicBezTo>
                <a:cubicBezTo>
                  <a:pt x="8294249" y="1185882"/>
                  <a:pt x="8287272" y="1180930"/>
                  <a:pt x="8279998" y="1179159"/>
                </a:cubicBezTo>
                <a:close/>
                <a:moveTo>
                  <a:pt x="12710" y="837346"/>
                </a:moveTo>
                <a:cubicBezTo>
                  <a:pt x="23891" y="858915"/>
                  <a:pt x="25741" y="874585"/>
                  <a:pt x="10246" y="889639"/>
                </a:cubicBezTo>
                <a:cubicBezTo>
                  <a:pt x="-4193" y="873441"/>
                  <a:pt x="-3371" y="856010"/>
                  <a:pt x="12710" y="837346"/>
                </a:cubicBezTo>
                <a:close/>
                <a:moveTo>
                  <a:pt x="4304374" y="390"/>
                </a:moveTo>
                <a:cubicBezTo>
                  <a:pt x="4337298" y="2767"/>
                  <a:pt x="4370313" y="3647"/>
                  <a:pt x="4403150" y="6464"/>
                </a:cubicBezTo>
                <a:cubicBezTo>
                  <a:pt x="4412219" y="7257"/>
                  <a:pt x="4424631" y="9986"/>
                  <a:pt x="4429121" y="16412"/>
                </a:cubicBezTo>
                <a:cubicBezTo>
                  <a:pt x="4441006" y="33315"/>
                  <a:pt x="4457294" y="34284"/>
                  <a:pt x="4474635" y="34988"/>
                </a:cubicBezTo>
                <a:cubicBezTo>
                  <a:pt x="4546296" y="38069"/>
                  <a:pt x="4618045" y="40534"/>
                  <a:pt x="4689707" y="44232"/>
                </a:cubicBezTo>
                <a:cubicBezTo>
                  <a:pt x="4768499" y="48282"/>
                  <a:pt x="4847203" y="53916"/>
                  <a:pt x="4925908" y="57525"/>
                </a:cubicBezTo>
                <a:cubicBezTo>
                  <a:pt x="4939376" y="58142"/>
                  <a:pt x="4957424" y="57085"/>
                  <a:pt x="4965964" y="48986"/>
                </a:cubicBezTo>
                <a:cubicBezTo>
                  <a:pt x="4984188" y="31643"/>
                  <a:pt x="5003994" y="32083"/>
                  <a:pt x="5025652" y="32963"/>
                </a:cubicBezTo>
                <a:cubicBezTo>
                  <a:pt x="5060074" y="34460"/>
                  <a:pt x="5094585" y="34284"/>
                  <a:pt x="5128918" y="36837"/>
                </a:cubicBezTo>
                <a:cubicBezTo>
                  <a:pt x="5142564" y="37805"/>
                  <a:pt x="5159555" y="40094"/>
                  <a:pt x="5168622" y="48546"/>
                </a:cubicBezTo>
                <a:cubicBezTo>
                  <a:pt x="5189927" y="68442"/>
                  <a:pt x="5213961" y="70907"/>
                  <a:pt x="5240371" y="70290"/>
                </a:cubicBezTo>
                <a:cubicBezTo>
                  <a:pt x="5260445" y="69850"/>
                  <a:pt x="5280781" y="68706"/>
                  <a:pt x="5300588" y="70995"/>
                </a:cubicBezTo>
                <a:cubicBezTo>
                  <a:pt x="5342054" y="75925"/>
                  <a:pt x="5387480" y="64304"/>
                  <a:pt x="5422167" y="100399"/>
                </a:cubicBezTo>
                <a:cubicBezTo>
                  <a:pt x="5427447" y="105857"/>
                  <a:pt x="5441358" y="103568"/>
                  <a:pt x="5451306" y="104096"/>
                </a:cubicBezTo>
                <a:cubicBezTo>
                  <a:pt x="5512931" y="107090"/>
                  <a:pt x="5574644" y="109202"/>
                  <a:pt x="5636269" y="113076"/>
                </a:cubicBezTo>
                <a:cubicBezTo>
                  <a:pt x="5649650" y="113956"/>
                  <a:pt x="5666113" y="116950"/>
                  <a:pt x="5675180" y="125401"/>
                </a:cubicBezTo>
                <a:cubicBezTo>
                  <a:pt x="5691732" y="140719"/>
                  <a:pt x="5710043" y="143801"/>
                  <a:pt x="5730378" y="144505"/>
                </a:cubicBezTo>
                <a:cubicBezTo>
                  <a:pt x="5776246" y="146089"/>
                  <a:pt x="5822200" y="146970"/>
                  <a:pt x="5868067" y="149347"/>
                </a:cubicBezTo>
                <a:cubicBezTo>
                  <a:pt x="5894741" y="150755"/>
                  <a:pt x="5921153" y="150931"/>
                  <a:pt x="5944483" y="170475"/>
                </a:cubicBezTo>
                <a:cubicBezTo>
                  <a:pt x="5955046" y="179367"/>
                  <a:pt x="5973887" y="179983"/>
                  <a:pt x="5989292" y="181128"/>
                </a:cubicBezTo>
                <a:cubicBezTo>
                  <a:pt x="6032254" y="184385"/>
                  <a:pt x="6075303" y="185442"/>
                  <a:pt x="6118265" y="188523"/>
                </a:cubicBezTo>
                <a:cubicBezTo>
                  <a:pt x="6130854" y="189403"/>
                  <a:pt x="6146525" y="190283"/>
                  <a:pt x="6154800" y="197679"/>
                </a:cubicBezTo>
                <a:cubicBezTo>
                  <a:pt x="6176280" y="216958"/>
                  <a:pt x="6201283" y="217751"/>
                  <a:pt x="6226989" y="218631"/>
                </a:cubicBezTo>
                <a:cubicBezTo>
                  <a:pt x="6259914" y="219864"/>
                  <a:pt x="6293016" y="219864"/>
                  <a:pt x="6325854" y="222241"/>
                </a:cubicBezTo>
                <a:cubicBezTo>
                  <a:pt x="6340996" y="223385"/>
                  <a:pt x="6359395" y="224794"/>
                  <a:pt x="6370047" y="233597"/>
                </a:cubicBezTo>
                <a:cubicBezTo>
                  <a:pt x="6392409" y="252085"/>
                  <a:pt x="6415738" y="253845"/>
                  <a:pt x="6442501" y="252261"/>
                </a:cubicBezTo>
                <a:cubicBezTo>
                  <a:pt x="6457027" y="251380"/>
                  <a:pt x="6475955" y="253141"/>
                  <a:pt x="6485903" y="261769"/>
                </a:cubicBezTo>
                <a:cubicBezTo>
                  <a:pt x="6505095" y="278319"/>
                  <a:pt x="6525343" y="282809"/>
                  <a:pt x="6548936" y="283602"/>
                </a:cubicBezTo>
                <a:cubicBezTo>
                  <a:pt x="6583271" y="284746"/>
                  <a:pt x="6619541" y="281489"/>
                  <a:pt x="6651234" y="291701"/>
                </a:cubicBezTo>
                <a:cubicBezTo>
                  <a:pt x="6689002" y="303938"/>
                  <a:pt x="6723688" y="324979"/>
                  <a:pt x="6765417" y="323306"/>
                </a:cubicBezTo>
                <a:cubicBezTo>
                  <a:pt x="6769291" y="323130"/>
                  <a:pt x="6773868" y="325507"/>
                  <a:pt x="6777214" y="327884"/>
                </a:cubicBezTo>
                <a:cubicBezTo>
                  <a:pt x="6821143" y="359929"/>
                  <a:pt x="6870796" y="370493"/>
                  <a:pt x="6924410" y="370669"/>
                </a:cubicBezTo>
                <a:cubicBezTo>
                  <a:pt x="6940608" y="370669"/>
                  <a:pt x="6956807" y="379033"/>
                  <a:pt x="6972830" y="384227"/>
                </a:cubicBezTo>
                <a:cubicBezTo>
                  <a:pt x="6988588" y="389421"/>
                  <a:pt x="7003554" y="398136"/>
                  <a:pt x="7019577" y="400513"/>
                </a:cubicBezTo>
                <a:cubicBezTo>
                  <a:pt x="7042114" y="403947"/>
                  <a:pt x="7065531" y="401658"/>
                  <a:pt x="7088245" y="404563"/>
                </a:cubicBezTo>
                <a:cubicBezTo>
                  <a:pt x="7101626" y="406236"/>
                  <a:pt x="7114392" y="413190"/>
                  <a:pt x="7127333" y="418032"/>
                </a:cubicBezTo>
                <a:cubicBezTo>
                  <a:pt x="7140098" y="422786"/>
                  <a:pt x="7152423" y="429741"/>
                  <a:pt x="7165541" y="432470"/>
                </a:cubicBezTo>
                <a:cubicBezTo>
                  <a:pt x="7198906" y="439513"/>
                  <a:pt x="7238082" y="426572"/>
                  <a:pt x="7262644" y="463283"/>
                </a:cubicBezTo>
                <a:cubicBezTo>
                  <a:pt x="7265373" y="467421"/>
                  <a:pt x="7276642" y="468565"/>
                  <a:pt x="7282980" y="467069"/>
                </a:cubicBezTo>
                <a:cubicBezTo>
                  <a:pt x="7347423" y="451486"/>
                  <a:pt x="7397515" y="509150"/>
                  <a:pt x="7460197" y="501491"/>
                </a:cubicBezTo>
                <a:cubicBezTo>
                  <a:pt x="7462486" y="501226"/>
                  <a:pt x="7465655" y="503427"/>
                  <a:pt x="7467679" y="505364"/>
                </a:cubicBezTo>
                <a:cubicBezTo>
                  <a:pt x="7491185" y="528430"/>
                  <a:pt x="7521382" y="529398"/>
                  <a:pt x="7551578" y="532215"/>
                </a:cubicBezTo>
                <a:cubicBezTo>
                  <a:pt x="7563639" y="533360"/>
                  <a:pt x="7577901" y="536089"/>
                  <a:pt x="7586440" y="543572"/>
                </a:cubicBezTo>
                <a:cubicBezTo>
                  <a:pt x="7604311" y="559066"/>
                  <a:pt x="7624031" y="562588"/>
                  <a:pt x="7646129" y="563116"/>
                </a:cubicBezTo>
                <a:cubicBezTo>
                  <a:pt x="7657133" y="563380"/>
                  <a:pt x="7673420" y="562323"/>
                  <a:pt x="7678174" y="568662"/>
                </a:cubicBezTo>
                <a:cubicBezTo>
                  <a:pt x="7693052" y="588646"/>
                  <a:pt x="7714444" y="587766"/>
                  <a:pt x="7734164" y="594985"/>
                </a:cubicBezTo>
                <a:cubicBezTo>
                  <a:pt x="7764273" y="605989"/>
                  <a:pt x="7791036" y="626061"/>
                  <a:pt x="7825106" y="625885"/>
                </a:cubicBezTo>
                <a:cubicBezTo>
                  <a:pt x="7827307" y="625885"/>
                  <a:pt x="7829948" y="628879"/>
                  <a:pt x="7831708" y="630991"/>
                </a:cubicBezTo>
                <a:cubicBezTo>
                  <a:pt x="7846938" y="649479"/>
                  <a:pt x="7868155" y="651592"/>
                  <a:pt x="7889900" y="653881"/>
                </a:cubicBezTo>
                <a:cubicBezTo>
                  <a:pt x="7902489" y="655201"/>
                  <a:pt x="7918776" y="655642"/>
                  <a:pt x="7926347" y="663389"/>
                </a:cubicBezTo>
                <a:cubicBezTo>
                  <a:pt x="7946067" y="683725"/>
                  <a:pt x="7970189" y="680732"/>
                  <a:pt x="7993959" y="683813"/>
                </a:cubicBezTo>
                <a:cubicBezTo>
                  <a:pt x="8011918" y="686190"/>
                  <a:pt x="8032342" y="687511"/>
                  <a:pt x="8046428" y="697018"/>
                </a:cubicBezTo>
                <a:cubicBezTo>
                  <a:pt x="8062803" y="708111"/>
                  <a:pt x="8077945" y="715330"/>
                  <a:pt x="8097401" y="715594"/>
                </a:cubicBezTo>
                <a:cubicBezTo>
                  <a:pt x="8104092" y="715682"/>
                  <a:pt x="8113687" y="716915"/>
                  <a:pt x="8116945" y="721316"/>
                </a:cubicBezTo>
                <a:cubicBezTo>
                  <a:pt x="8132791" y="742621"/>
                  <a:pt x="8155857" y="742445"/>
                  <a:pt x="8179098" y="742709"/>
                </a:cubicBezTo>
                <a:cubicBezTo>
                  <a:pt x="8186669" y="756267"/>
                  <a:pt x="8193448" y="768592"/>
                  <a:pt x="8201988" y="783822"/>
                </a:cubicBezTo>
                <a:cubicBezTo>
                  <a:pt x="8227694" y="762605"/>
                  <a:pt x="8251287" y="764542"/>
                  <a:pt x="8274441" y="786639"/>
                </a:cubicBezTo>
                <a:cubicBezTo>
                  <a:pt x="8279635" y="791569"/>
                  <a:pt x="8291168" y="789104"/>
                  <a:pt x="8299003" y="792097"/>
                </a:cubicBezTo>
                <a:cubicBezTo>
                  <a:pt x="8315730" y="798524"/>
                  <a:pt x="8332193" y="805919"/>
                  <a:pt x="8348391" y="813842"/>
                </a:cubicBezTo>
                <a:cubicBezTo>
                  <a:pt x="8354554" y="816835"/>
                  <a:pt x="8359132" y="823086"/>
                  <a:pt x="8365294" y="826343"/>
                </a:cubicBezTo>
                <a:cubicBezTo>
                  <a:pt x="8402357" y="845799"/>
                  <a:pt x="8441797" y="861734"/>
                  <a:pt x="8475867" y="885327"/>
                </a:cubicBezTo>
                <a:cubicBezTo>
                  <a:pt x="8494355" y="898180"/>
                  <a:pt x="8511082" y="906455"/>
                  <a:pt x="8532827" y="909361"/>
                </a:cubicBezTo>
                <a:cubicBezTo>
                  <a:pt x="8544623" y="910946"/>
                  <a:pt x="8555540" y="919484"/>
                  <a:pt x="8566720" y="925207"/>
                </a:cubicBezTo>
                <a:cubicBezTo>
                  <a:pt x="8575260" y="929609"/>
                  <a:pt x="8583447" y="934715"/>
                  <a:pt x="8592075" y="938941"/>
                </a:cubicBezTo>
                <a:cubicBezTo>
                  <a:pt x="8619630" y="952411"/>
                  <a:pt x="8646657" y="967377"/>
                  <a:pt x="8675269" y="978292"/>
                </a:cubicBezTo>
                <a:cubicBezTo>
                  <a:pt x="8715853" y="993876"/>
                  <a:pt x="8744289" y="1028473"/>
                  <a:pt x="8782760" y="1045200"/>
                </a:cubicBezTo>
                <a:cubicBezTo>
                  <a:pt x="8807146" y="1055853"/>
                  <a:pt x="8822729" y="1068970"/>
                  <a:pt x="8828979" y="1099959"/>
                </a:cubicBezTo>
                <a:cubicBezTo>
                  <a:pt x="8884618" y="1074076"/>
                  <a:pt x="8917279" y="1121440"/>
                  <a:pt x="8959801" y="1136406"/>
                </a:cubicBezTo>
                <a:cubicBezTo>
                  <a:pt x="8992638" y="1147939"/>
                  <a:pt x="9018345" y="1178663"/>
                  <a:pt x="9054351" y="1190813"/>
                </a:cubicBezTo>
                <a:cubicBezTo>
                  <a:pt x="9074775" y="1197768"/>
                  <a:pt x="9093879" y="1212293"/>
                  <a:pt x="9110166" y="1227083"/>
                </a:cubicBezTo>
                <a:cubicBezTo>
                  <a:pt x="9137017" y="1251469"/>
                  <a:pt x="9175225" y="1260888"/>
                  <a:pt x="9195737" y="1293726"/>
                </a:cubicBezTo>
                <a:cubicBezTo>
                  <a:pt x="9198466" y="1298128"/>
                  <a:pt x="9209206" y="1296983"/>
                  <a:pt x="9215457" y="1299977"/>
                </a:cubicBezTo>
                <a:cubicBezTo>
                  <a:pt x="9239491" y="1311773"/>
                  <a:pt x="9266253" y="1320489"/>
                  <a:pt x="9286238" y="1337216"/>
                </a:cubicBezTo>
                <a:cubicBezTo>
                  <a:pt x="9320131" y="1365563"/>
                  <a:pt x="9353762" y="1396112"/>
                  <a:pt x="9379996" y="1431414"/>
                </a:cubicBezTo>
                <a:cubicBezTo>
                  <a:pt x="9412657" y="1475432"/>
                  <a:pt x="9448136" y="1521035"/>
                  <a:pt x="9438717" y="1582836"/>
                </a:cubicBezTo>
                <a:cubicBezTo>
                  <a:pt x="9437484" y="1590671"/>
                  <a:pt x="9439156" y="1601324"/>
                  <a:pt x="9443822" y="1607134"/>
                </a:cubicBezTo>
                <a:cubicBezTo>
                  <a:pt x="9459844" y="1626854"/>
                  <a:pt x="9460285" y="1648863"/>
                  <a:pt x="9458876" y="1672281"/>
                </a:cubicBezTo>
                <a:cubicBezTo>
                  <a:pt x="9458084" y="1684958"/>
                  <a:pt x="9457820" y="1699396"/>
                  <a:pt x="9463015" y="1710400"/>
                </a:cubicBezTo>
                <a:cubicBezTo>
                  <a:pt x="9470761" y="1726863"/>
                  <a:pt x="9469177" y="1737955"/>
                  <a:pt x="9459140" y="1753274"/>
                </a:cubicBezTo>
                <a:cubicBezTo>
                  <a:pt x="9438364" y="1785055"/>
                  <a:pt x="9442590" y="1805567"/>
                  <a:pt x="9471025" y="1832771"/>
                </a:cubicBezTo>
                <a:cubicBezTo>
                  <a:pt x="9485551" y="1846681"/>
                  <a:pt x="9503599" y="1857509"/>
                  <a:pt x="9515572" y="1873180"/>
                </a:cubicBezTo>
                <a:cubicBezTo>
                  <a:pt x="9533003" y="1896069"/>
                  <a:pt x="9553603" y="1904520"/>
                  <a:pt x="9581775" y="1903816"/>
                </a:cubicBezTo>
                <a:cubicBezTo>
                  <a:pt x="9617781" y="1903024"/>
                  <a:pt x="9641111" y="1933923"/>
                  <a:pt x="9672716" y="1944840"/>
                </a:cubicBezTo>
                <a:cubicBezTo>
                  <a:pt x="9689267" y="1982343"/>
                  <a:pt x="9723952" y="1990795"/>
                  <a:pt x="9758110" y="1989298"/>
                </a:cubicBezTo>
                <a:cubicBezTo>
                  <a:pt x="9794998" y="1987625"/>
                  <a:pt x="9807674" y="2013332"/>
                  <a:pt x="9817711" y="2036133"/>
                </a:cubicBezTo>
                <a:cubicBezTo>
                  <a:pt x="9833646" y="2072492"/>
                  <a:pt x="9858648" y="2096614"/>
                  <a:pt x="9891397" y="2116069"/>
                </a:cubicBezTo>
                <a:cubicBezTo>
                  <a:pt x="9907067" y="2125402"/>
                  <a:pt x="9921065" y="2137551"/>
                  <a:pt x="9935238" y="2149083"/>
                </a:cubicBezTo>
                <a:cubicBezTo>
                  <a:pt x="9941841" y="2154454"/>
                  <a:pt x="9945892" y="2163609"/>
                  <a:pt x="9953022" y="2167571"/>
                </a:cubicBezTo>
                <a:cubicBezTo>
                  <a:pt x="9993871" y="2189932"/>
                  <a:pt x="10036128" y="2209828"/>
                  <a:pt x="10076272" y="2233334"/>
                </a:cubicBezTo>
                <a:cubicBezTo>
                  <a:pt x="10106645" y="2251117"/>
                  <a:pt x="10143532" y="2262913"/>
                  <a:pt x="10162636" y="2294254"/>
                </a:cubicBezTo>
                <a:cubicBezTo>
                  <a:pt x="10197674" y="2351830"/>
                  <a:pt x="10267047" y="2369700"/>
                  <a:pt x="10305342" y="2422611"/>
                </a:cubicBezTo>
                <a:cubicBezTo>
                  <a:pt x="10307455" y="2425516"/>
                  <a:pt x="10312649" y="2426661"/>
                  <a:pt x="10316699" y="2427453"/>
                </a:cubicBezTo>
                <a:cubicBezTo>
                  <a:pt x="10348392" y="2433968"/>
                  <a:pt x="10369432" y="2453161"/>
                  <a:pt x="10384574" y="2481068"/>
                </a:cubicBezTo>
                <a:cubicBezTo>
                  <a:pt x="10389064" y="2489343"/>
                  <a:pt x="10398308" y="2501052"/>
                  <a:pt x="10405174" y="2500876"/>
                </a:cubicBezTo>
                <a:cubicBezTo>
                  <a:pt x="10431938" y="2500260"/>
                  <a:pt x="10441357" y="2520157"/>
                  <a:pt x="10455620" y="2535826"/>
                </a:cubicBezTo>
                <a:cubicBezTo>
                  <a:pt x="10463895" y="2544982"/>
                  <a:pt x="10475515" y="2551144"/>
                  <a:pt x="10486080" y="2558099"/>
                </a:cubicBezTo>
                <a:cubicBezTo>
                  <a:pt x="10497524" y="2565582"/>
                  <a:pt x="10509937" y="2571833"/>
                  <a:pt x="10521118" y="2579668"/>
                </a:cubicBezTo>
                <a:cubicBezTo>
                  <a:pt x="10538549" y="2591816"/>
                  <a:pt x="10556948" y="2603173"/>
                  <a:pt x="10572003" y="2617875"/>
                </a:cubicBezTo>
                <a:cubicBezTo>
                  <a:pt x="10603343" y="2648599"/>
                  <a:pt x="10637325" y="2678354"/>
                  <a:pt x="10661095" y="2714538"/>
                </a:cubicBezTo>
                <a:cubicBezTo>
                  <a:pt x="10672980" y="2732586"/>
                  <a:pt x="10680904" y="2754506"/>
                  <a:pt x="10696398" y="2771409"/>
                </a:cubicBezTo>
                <a:cubicBezTo>
                  <a:pt x="10701151" y="2776604"/>
                  <a:pt x="10709163" y="2782854"/>
                  <a:pt x="10708810" y="2788224"/>
                </a:cubicBezTo>
                <a:cubicBezTo>
                  <a:pt x="10707050" y="2820797"/>
                  <a:pt x="10747107" y="2842542"/>
                  <a:pt x="10731436" y="2879342"/>
                </a:cubicBezTo>
                <a:cubicBezTo>
                  <a:pt x="10728883" y="2885328"/>
                  <a:pt x="10736982" y="2900734"/>
                  <a:pt x="10744201" y="2905048"/>
                </a:cubicBezTo>
                <a:cubicBezTo>
                  <a:pt x="10777743" y="2925384"/>
                  <a:pt x="10774837" y="2968962"/>
                  <a:pt x="10802393" y="2992468"/>
                </a:cubicBezTo>
                <a:cubicBezTo>
                  <a:pt x="10805563" y="3041592"/>
                  <a:pt x="10860057" y="3070820"/>
                  <a:pt x="10853718" y="3124170"/>
                </a:cubicBezTo>
                <a:cubicBezTo>
                  <a:pt x="10853013" y="3129716"/>
                  <a:pt x="10861377" y="3135965"/>
                  <a:pt x="10864370" y="3142392"/>
                </a:cubicBezTo>
                <a:cubicBezTo>
                  <a:pt x="10883651" y="3184474"/>
                  <a:pt x="10908124" y="3224971"/>
                  <a:pt x="10898616" y="3275150"/>
                </a:cubicBezTo>
                <a:cubicBezTo>
                  <a:pt x="10896151" y="3288356"/>
                  <a:pt x="10896063" y="3308250"/>
                  <a:pt x="10903898" y="3315822"/>
                </a:cubicBezTo>
                <a:cubicBezTo>
                  <a:pt x="10925819" y="3337303"/>
                  <a:pt x="10937880" y="3370140"/>
                  <a:pt x="10972390" y="3378415"/>
                </a:cubicBezTo>
                <a:cubicBezTo>
                  <a:pt x="10988324" y="3382201"/>
                  <a:pt x="10995368" y="3394085"/>
                  <a:pt x="10993079" y="3410460"/>
                </a:cubicBezTo>
                <a:cubicBezTo>
                  <a:pt x="10977584" y="3430532"/>
                  <a:pt x="10948533" y="3438367"/>
                  <a:pt x="10943603" y="3467859"/>
                </a:cubicBezTo>
                <a:cubicBezTo>
                  <a:pt x="10952670" y="3471644"/>
                  <a:pt x="10961122" y="3474109"/>
                  <a:pt x="10968341" y="3478335"/>
                </a:cubicBezTo>
                <a:cubicBezTo>
                  <a:pt x="11003907" y="3499376"/>
                  <a:pt x="11030406" y="3532037"/>
                  <a:pt x="11065708" y="3554222"/>
                </a:cubicBezTo>
                <a:cubicBezTo>
                  <a:pt x="11079354" y="3562761"/>
                  <a:pt x="11081907" y="3588820"/>
                  <a:pt x="11090447" y="3609244"/>
                </a:cubicBezTo>
                <a:cubicBezTo>
                  <a:pt x="11133936" y="3612062"/>
                  <a:pt x="11139659" y="3650885"/>
                  <a:pt x="11155329" y="3679761"/>
                </a:cubicBezTo>
                <a:cubicBezTo>
                  <a:pt x="11139571" y="3712687"/>
                  <a:pt x="11110871" y="3721138"/>
                  <a:pt x="11080499" y="3726685"/>
                </a:cubicBezTo>
                <a:cubicBezTo>
                  <a:pt x="11076977" y="3761723"/>
                  <a:pt x="11062715" y="3794472"/>
                  <a:pt x="11092999" y="3825285"/>
                </a:cubicBezTo>
                <a:cubicBezTo>
                  <a:pt x="11101099" y="3833560"/>
                  <a:pt x="11101011" y="3857682"/>
                  <a:pt x="11095376" y="3870271"/>
                </a:cubicBezTo>
                <a:cubicBezTo>
                  <a:pt x="11077330" y="3910063"/>
                  <a:pt x="11056113" y="3948623"/>
                  <a:pt x="11033312" y="3985950"/>
                </a:cubicBezTo>
                <a:cubicBezTo>
                  <a:pt x="11024244" y="4000740"/>
                  <a:pt x="11007252" y="4002061"/>
                  <a:pt x="10992463" y="3989208"/>
                </a:cubicBezTo>
                <a:cubicBezTo>
                  <a:pt x="10943955" y="3947215"/>
                  <a:pt x="10884002" y="3919747"/>
                  <a:pt x="10841217" y="3870359"/>
                </a:cubicBezTo>
                <a:cubicBezTo>
                  <a:pt x="10836023" y="3864373"/>
                  <a:pt x="10826339" y="3862524"/>
                  <a:pt x="10819296" y="3857770"/>
                </a:cubicBezTo>
                <a:cubicBezTo>
                  <a:pt x="10805475" y="3848438"/>
                  <a:pt x="10790332" y="3840163"/>
                  <a:pt x="10778976" y="3828366"/>
                </a:cubicBezTo>
                <a:cubicBezTo>
                  <a:pt x="10758023" y="3806709"/>
                  <a:pt x="10737422" y="3786637"/>
                  <a:pt x="10709955" y="3771847"/>
                </a:cubicBezTo>
                <a:cubicBezTo>
                  <a:pt x="10680375" y="3755912"/>
                  <a:pt x="10652731" y="3733815"/>
                  <a:pt x="10648946" y="3694463"/>
                </a:cubicBezTo>
                <a:cubicBezTo>
                  <a:pt x="10648330" y="3688125"/>
                  <a:pt x="10639438" y="3679233"/>
                  <a:pt x="10632748" y="3677472"/>
                </a:cubicBezTo>
                <a:cubicBezTo>
                  <a:pt x="10614877" y="3672719"/>
                  <a:pt x="10596213" y="3669901"/>
                  <a:pt x="10577638" y="3668845"/>
                </a:cubicBezTo>
                <a:cubicBezTo>
                  <a:pt x="10557125" y="3667612"/>
                  <a:pt x="10523055" y="3691998"/>
                  <a:pt x="10524904" y="3710926"/>
                </a:cubicBezTo>
                <a:cubicBezTo>
                  <a:pt x="10526488" y="3727037"/>
                  <a:pt x="10537581" y="3747813"/>
                  <a:pt x="10550962" y="3756176"/>
                </a:cubicBezTo>
                <a:cubicBezTo>
                  <a:pt x="10592339" y="3782059"/>
                  <a:pt x="10640847" y="3797201"/>
                  <a:pt x="10669107" y="3841395"/>
                </a:cubicBezTo>
                <a:cubicBezTo>
                  <a:pt x="10671220" y="3844653"/>
                  <a:pt x="10675797" y="3847206"/>
                  <a:pt x="10679759" y="3848262"/>
                </a:cubicBezTo>
                <a:cubicBezTo>
                  <a:pt x="10729763" y="3862172"/>
                  <a:pt x="10758463" y="3907158"/>
                  <a:pt x="10800985" y="3931896"/>
                </a:cubicBezTo>
                <a:cubicBezTo>
                  <a:pt x="10816567" y="3940964"/>
                  <a:pt x="10831269" y="3951704"/>
                  <a:pt x="10845266" y="3963149"/>
                </a:cubicBezTo>
                <a:cubicBezTo>
                  <a:pt x="10853366" y="3969664"/>
                  <a:pt x="10860233" y="3978379"/>
                  <a:pt x="10865691" y="3987271"/>
                </a:cubicBezTo>
                <a:cubicBezTo>
                  <a:pt x="10871502" y="3996779"/>
                  <a:pt x="10875022" y="4007695"/>
                  <a:pt x="10879424" y="4017995"/>
                </a:cubicBezTo>
                <a:cubicBezTo>
                  <a:pt x="10889989" y="4042469"/>
                  <a:pt x="10901697" y="4066503"/>
                  <a:pt x="10910589" y="4091505"/>
                </a:cubicBezTo>
                <a:cubicBezTo>
                  <a:pt x="10915783" y="4106207"/>
                  <a:pt x="10918689" y="4123815"/>
                  <a:pt x="10903106" y="4134907"/>
                </a:cubicBezTo>
                <a:cubicBezTo>
                  <a:pt x="10885675" y="4147320"/>
                  <a:pt x="10871677" y="4137900"/>
                  <a:pt x="10857327" y="4125663"/>
                </a:cubicBezTo>
                <a:cubicBezTo>
                  <a:pt x="10841040" y="4111754"/>
                  <a:pt x="10824050" y="4097316"/>
                  <a:pt x="10804858" y="4088600"/>
                </a:cubicBezTo>
                <a:cubicBezTo>
                  <a:pt x="10778888" y="4076715"/>
                  <a:pt x="10758903" y="4060781"/>
                  <a:pt x="10745169" y="4035691"/>
                </a:cubicBezTo>
                <a:cubicBezTo>
                  <a:pt x="10740679" y="4027415"/>
                  <a:pt x="10733108" y="4017115"/>
                  <a:pt x="10725098" y="4015178"/>
                </a:cubicBezTo>
                <a:cubicBezTo>
                  <a:pt x="10675973" y="4003469"/>
                  <a:pt x="10641287" y="3971600"/>
                  <a:pt x="10608802" y="3936122"/>
                </a:cubicBezTo>
                <a:cubicBezTo>
                  <a:pt x="10594277" y="3920187"/>
                  <a:pt x="10579045" y="3904869"/>
                  <a:pt x="10565312" y="3888407"/>
                </a:cubicBezTo>
                <a:cubicBezTo>
                  <a:pt x="10544887" y="3864020"/>
                  <a:pt x="10523319" y="3841747"/>
                  <a:pt x="10490746" y="3837786"/>
                </a:cubicBezTo>
                <a:cubicBezTo>
                  <a:pt x="10479830" y="3766125"/>
                  <a:pt x="10429737" y="3753976"/>
                  <a:pt x="10371281" y="3755648"/>
                </a:cubicBezTo>
                <a:cubicBezTo>
                  <a:pt x="10363974" y="3719994"/>
                  <a:pt x="10338708" y="3711806"/>
                  <a:pt x="10310536" y="3700626"/>
                </a:cubicBezTo>
                <a:cubicBezTo>
                  <a:pt x="10273914" y="3686100"/>
                  <a:pt x="10237994" y="3681962"/>
                  <a:pt x="10199611" y="3681874"/>
                </a:cubicBezTo>
                <a:cubicBezTo>
                  <a:pt x="10185349" y="3681874"/>
                  <a:pt x="10170999" y="3672102"/>
                  <a:pt x="10157002" y="3666028"/>
                </a:cubicBezTo>
                <a:cubicBezTo>
                  <a:pt x="10145293" y="3660922"/>
                  <a:pt x="10134640" y="3652910"/>
                  <a:pt x="10122579" y="3649301"/>
                </a:cubicBezTo>
                <a:cubicBezTo>
                  <a:pt x="10098986" y="3642258"/>
                  <a:pt x="10091239" y="3651150"/>
                  <a:pt x="10098193" y="3675624"/>
                </a:cubicBezTo>
                <a:cubicBezTo>
                  <a:pt x="10099602" y="3680378"/>
                  <a:pt x="10102067" y="3684868"/>
                  <a:pt x="10104444" y="3690149"/>
                </a:cubicBezTo>
                <a:cubicBezTo>
                  <a:pt x="10062891" y="3696048"/>
                  <a:pt x="10048805" y="3688565"/>
                  <a:pt x="10038681" y="3652470"/>
                </a:cubicBezTo>
                <a:cubicBezTo>
                  <a:pt x="10030318" y="3622626"/>
                  <a:pt x="10017024" y="3597712"/>
                  <a:pt x="9984187" y="3593398"/>
                </a:cubicBezTo>
                <a:cubicBezTo>
                  <a:pt x="9939025" y="3587588"/>
                  <a:pt x="9902578" y="3550525"/>
                  <a:pt x="9853893" y="3558360"/>
                </a:cubicBezTo>
                <a:cubicBezTo>
                  <a:pt x="9851692" y="3558712"/>
                  <a:pt x="9848347" y="3556511"/>
                  <a:pt x="9846499" y="3554574"/>
                </a:cubicBezTo>
                <a:cubicBezTo>
                  <a:pt x="9814542" y="3522265"/>
                  <a:pt x="9764273" y="3531069"/>
                  <a:pt x="9730292" y="3503073"/>
                </a:cubicBezTo>
                <a:cubicBezTo>
                  <a:pt x="9728091" y="3501224"/>
                  <a:pt x="9722280" y="3503689"/>
                  <a:pt x="9715677" y="3504394"/>
                </a:cubicBezTo>
                <a:cubicBezTo>
                  <a:pt x="9715149" y="3530100"/>
                  <a:pt x="9702736" y="3544450"/>
                  <a:pt x="9676414" y="3551669"/>
                </a:cubicBezTo>
                <a:cubicBezTo>
                  <a:pt x="9652643" y="3558184"/>
                  <a:pt x="9651323" y="3586795"/>
                  <a:pt x="9671748" y="3601585"/>
                </a:cubicBezTo>
                <a:cubicBezTo>
                  <a:pt x="9678438" y="3606427"/>
                  <a:pt x="9686449" y="3609685"/>
                  <a:pt x="9692612" y="3615055"/>
                </a:cubicBezTo>
                <a:cubicBezTo>
                  <a:pt x="9694637" y="3616816"/>
                  <a:pt x="9692964" y="3622978"/>
                  <a:pt x="9692964" y="3627732"/>
                </a:cubicBezTo>
                <a:cubicBezTo>
                  <a:pt x="9681431" y="3631958"/>
                  <a:pt x="9670515" y="3635919"/>
                  <a:pt x="9657221" y="3640850"/>
                </a:cubicBezTo>
                <a:cubicBezTo>
                  <a:pt x="9663736" y="3650181"/>
                  <a:pt x="9667081" y="3656520"/>
                  <a:pt x="9671836" y="3661538"/>
                </a:cubicBezTo>
                <a:cubicBezTo>
                  <a:pt x="9676677" y="3666644"/>
                  <a:pt x="9682840" y="3670429"/>
                  <a:pt x="9688298" y="3674743"/>
                </a:cubicBezTo>
                <a:cubicBezTo>
                  <a:pt x="9720520" y="3637328"/>
                  <a:pt x="9720783" y="3637416"/>
                  <a:pt x="9748074" y="3676416"/>
                </a:cubicBezTo>
                <a:cubicBezTo>
                  <a:pt x="9752828" y="3683195"/>
                  <a:pt x="9758815" y="3689093"/>
                  <a:pt x="9767970" y="3699657"/>
                </a:cubicBezTo>
                <a:cubicBezTo>
                  <a:pt x="9745169" y="3693935"/>
                  <a:pt x="9729235" y="3689973"/>
                  <a:pt x="9714621" y="3686276"/>
                </a:cubicBezTo>
                <a:cubicBezTo>
                  <a:pt x="9710572" y="3734608"/>
                  <a:pt x="9738390" y="3761899"/>
                  <a:pt x="9762953" y="3791391"/>
                </a:cubicBezTo>
                <a:lnTo>
                  <a:pt x="9784242" y="3828950"/>
                </a:lnTo>
                <a:lnTo>
                  <a:pt x="9783641" y="3828718"/>
                </a:lnTo>
                <a:lnTo>
                  <a:pt x="9784182" y="3829432"/>
                </a:lnTo>
                <a:lnTo>
                  <a:pt x="9726065" y="3806797"/>
                </a:lnTo>
                <a:cubicBezTo>
                  <a:pt x="9720432" y="3804244"/>
                  <a:pt x="9715325" y="3796849"/>
                  <a:pt x="9713388" y="3790511"/>
                </a:cubicBezTo>
                <a:cubicBezTo>
                  <a:pt x="9703616" y="3759698"/>
                  <a:pt x="9678262" y="3755208"/>
                  <a:pt x="9651939" y="3753447"/>
                </a:cubicBezTo>
                <a:cubicBezTo>
                  <a:pt x="9627113" y="3751863"/>
                  <a:pt x="9614612" y="3771055"/>
                  <a:pt x="9627025" y="3792623"/>
                </a:cubicBezTo>
                <a:cubicBezTo>
                  <a:pt x="9633804" y="3804420"/>
                  <a:pt x="9645337" y="3813488"/>
                  <a:pt x="9654228" y="3823260"/>
                </a:cubicBezTo>
                <a:cubicBezTo>
                  <a:pt x="9664616" y="3818418"/>
                  <a:pt x="9672628" y="3814721"/>
                  <a:pt x="9683897" y="3809438"/>
                </a:cubicBezTo>
                <a:cubicBezTo>
                  <a:pt x="9666466" y="3859883"/>
                  <a:pt x="9676061" y="3872736"/>
                  <a:pt x="9721751" y="3886910"/>
                </a:cubicBezTo>
                <a:cubicBezTo>
                  <a:pt x="9749219" y="3895449"/>
                  <a:pt x="9783465" y="3907774"/>
                  <a:pt x="9797199" y="3929519"/>
                </a:cubicBezTo>
                <a:cubicBezTo>
                  <a:pt x="9821497" y="3967815"/>
                  <a:pt x="9863314" y="3973273"/>
                  <a:pt x="9893950" y="3997747"/>
                </a:cubicBezTo>
                <a:cubicBezTo>
                  <a:pt x="9915783" y="4015178"/>
                  <a:pt x="9942986" y="4025919"/>
                  <a:pt x="9968164" y="4039036"/>
                </a:cubicBezTo>
                <a:cubicBezTo>
                  <a:pt x="9981457" y="4045991"/>
                  <a:pt x="9994927" y="4056115"/>
                  <a:pt x="10011038" y="4043614"/>
                </a:cubicBezTo>
                <a:cubicBezTo>
                  <a:pt x="9975031" y="3974858"/>
                  <a:pt x="9908212" y="3939203"/>
                  <a:pt x="9850373" y="3896242"/>
                </a:cubicBezTo>
                <a:cubicBezTo>
                  <a:pt x="9836903" y="3886206"/>
                  <a:pt x="9823785" y="3876984"/>
                  <a:pt x="9812253" y="3866442"/>
                </a:cubicBezTo>
                <a:lnTo>
                  <a:pt x="9784182" y="3829432"/>
                </a:lnTo>
                <a:lnTo>
                  <a:pt x="9784609" y="3829598"/>
                </a:lnTo>
                <a:lnTo>
                  <a:pt x="9784242" y="3828950"/>
                </a:lnTo>
                <a:lnTo>
                  <a:pt x="9796682" y="3833751"/>
                </a:lnTo>
                <a:cubicBezTo>
                  <a:pt x="9809210" y="3835002"/>
                  <a:pt x="9820352" y="3826385"/>
                  <a:pt x="9831445" y="3821235"/>
                </a:cubicBezTo>
                <a:cubicBezTo>
                  <a:pt x="9843945" y="3815425"/>
                  <a:pt x="9855126" y="3810142"/>
                  <a:pt x="9867011" y="3820443"/>
                </a:cubicBezTo>
                <a:cubicBezTo>
                  <a:pt x="9924939" y="3870271"/>
                  <a:pt x="10005667" y="3886118"/>
                  <a:pt x="10056113" y="3947215"/>
                </a:cubicBezTo>
                <a:cubicBezTo>
                  <a:pt x="10058401" y="3950032"/>
                  <a:pt x="10063243" y="3952056"/>
                  <a:pt x="10067029" y="3952145"/>
                </a:cubicBezTo>
                <a:cubicBezTo>
                  <a:pt x="10111135" y="3953905"/>
                  <a:pt x="10129887" y="3989648"/>
                  <a:pt x="10141683" y="4020548"/>
                </a:cubicBezTo>
                <a:cubicBezTo>
                  <a:pt x="10157794" y="4062806"/>
                  <a:pt x="10196177" y="4086663"/>
                  <a:pt x="10214137" y="4126015"/>
                </a:cubicBezTo>
                <a:cubicBezTo>
                  <a:pt x="10217218" y="4132882"/>
                  <a:pt x="10231215" y="4138693"/>
                  <a:pt x="10239844" y="4138164"/>
                </a:cubicBezTo>
                <a:cubicBezTo>
                  <a:pt x="10257539" y="4137108"/>
                  <a:pt x="10265022" y="4147496"/>
                  <a:pt x="10274002" y="4159117"/>
                </a:cubicBezTo>
                <a:cubicBezTo>
                  <a:pt x="10303845" y="4197589"/>
                  <a:pt x="10333601" y="4236149"/>
                  <a:pt x="10381317" y="4255164"/>
                </a:cubicBezTo>
                <a:cubicBezTo>
                  <a:pt x="10390032" y="4258686"/>
                  <a:pt x="10397164" y="4267401"/>
                  <a:pt x="10403855" y="4274796"/>
                </a:cubicBezTo>
                <a:cubicBezTo>
                  <a:pt x="10463366" y="4340911"/>
                  <a:pt x="10534852" y="4397254"/>
                  <a:pt x="10572268" y="4481417"/>
                </a:cubicBezTo>
                <a:cubicBezTo>
                  <a:pt x="10575700" y="4489164"/>
                  <a:pt x="10579574" y="4498496"/>
                  <a:pt x="10586089" y="4502809"/>
                </a:cubicBezTo>
                <a:cubicBezTo>
                  <a:pt x="10614172" y="4521121"/>
                  <a:pt x="10610387" y="4559681"/>
                  <a:pt x="10635917" y="4579313"/>
                </a:cubicBezTo>
                <a:cubicBezTo>
                  <a:pt x="10638470" y="4581337"/>
                  <a:pt x="10639790" y="4587940"/>
                  <a:pt x="10638646" y="4591373"/>
                </a:cubicBezTo>
                <a:cubicBezTo>
                  <a:pt x="10625881" y="4628349"/>
                  <a:pt x="10638910" y="4673071"/>
                  <a:pt x="10604929" y="4703619"/>
                </a:cubicBezTo>
                <a:cubicBezTo>
                  <a:pt x="10608098" y="4737777"/>
                  <a:pt x="10586089" y="4764012"/>
                  <a:pt x="10577373" y="4793768"/>
                </a:cubicBezTo>
                <a:cubicBezTo>
                  <a:pt x="10560646" y="4850904"/>
                  <a:pt x="10553955" y="4865077"/>
                  <a:pt x="10505536" y="4876346"/>
                </a:cubicBezTo>
                <a:cubicBezTo>
                  <a:pt x="10487313" y="4900204"/>
                  <a:pt x="10476396" y="4924766"/>
                  <a:pt x="10457556" y="4936123"/>
                </a:cubicBezTo>
                <a:cubicBezTo>
                  <a:pt x="10437836" y="4948007"/>
                  <a:pt x="10410369" y="4947303"/>
                  <a:pt x="10383959" y="4952497"/>
                </a:cubicBezTo>
                <a:cubicBezTo>
                  <a:pt x="10395491" y="4985863"/>
                  <a:pt x="10404559" y="5019845"/>
                  <a:pt x="10419173" y="5051186"/>
                </a:cubicBezTo>
                <a:cubicBezTo>
                  <a:pt x="10428945" y="5072226"/>
                  <a:pt x="10426568" y="5085872"/>
                  <a:pt x="10410544" y="5100309"/>
                </a:cubicBezTo>
                <a:cubicBezTo>
                  <a:pt x="10393730" y="5115452"/>
                  <a:pt x="10380349" y="5130858"/>
                  <a:pt x="10372954" y="5155068"/>
                </a:cubicBezTo>
                <a:cubicBezTo>
                  <a:pt x="10360541" y="5195300"/>
                  <a:pt x="10324182" y="5203311"/>
                  <a:pt x="10287647" y="5180422"/>
                </a:cubicBezTo>
                <a:cubicBezTo>
                  <a:pt x="10281573" y="5176637"/>
                  <a:pt x="10274882" y="5173995"/>
                  <a:pt x="10268895" y="5170210"/>
                </a:cubicBezTo>
                <a:cubicBezTo>
                  <a:pt x="10243364" y="5153835"/>
                  <a:pt x="10214313" y="5140894"/>
                  <a:pt x="10193625" y="5119765"/>
                </a:cubicBezTo>
                <a:cubicBezTo>
                  <a:pt x="10166509" y="5092122"/>
                  <a:pt x="10138691" y="5079709"/>
                  <a:pt x="10099690" y="5079885"/>
                </a:cubicBezTo>
                <a:cubicBezTo>
                  <a:pt x="10052062" y="5080061"/>
                  <a:pt x="10002674" y="5083847"/>
                  <a:pt x="9953551" y="5056291"/>
                </a:cubicBezTo>
                <a:cubicBezTo>
                  <a:pt x="9950557" y="5080501"/>
                  <a:pt x="9948004" y="5100574"/>
                  <a:pt x="9945098" y="5123903"/>
                </a:cubicBezTo>
                <a:lnTo>
                  <a:pt x="9884355" y="5123903"/>
                </a:lnTo>
                <a:cubicBezTo>
                  <a:pt x="9918952" y="5171971"/>
                  <a:pt x="9959713" y="5199878"/>
                  <a:pt x="10008397" y="5212467"/>
                </a:cubicBezTo>
                <a:cubicBezTo>
                  <a:pt x="10014208" y="5271979"/>
                  <a:pt x="10012711" y="5274620"/>
                  <a:pt x="9977144" y="5282544"/>
                </a:cubicBezTo>
                <a:cubicBezTo>
                  <a:pt x="9967284" y="5266081"/>
                  <a:pt x="9960593" y="5249090"/>
                  <a:pt x="9948796" y="5236941"/>
                </a:cubicBezTo>
                <a:cubicBezTo>
                  <a:pt x="9934182" y="5221975"/>
                  <a:pt x="9915695" y="5210707"/>
                  <a:pt x="9898176" y="5198733"/>
                </a:cubicBezTo>
                <a:cubicBezTo>
                  <a:pt x="9886644" y="5190810"/>
                  <a:pt x="9873790" y="5178485"/>
                  <a:pt x="9861817" y="5178750"/>
                </a:cubicBezTo>
                <a:cubicBezTo>
                  <a:pt x="9835142" y="5179366"/>
                  <a:pt x="9817007" y="5166601"/>
                  <a:pt x="9799312" y="5147233"/>
                </a:cubicBezTo>
                <a:cubicBezTo>
                  <a:pt x="9785226" y="5159117"/>
                  <a:pt x="9773517" y="5169065"/>
                  <a:pt x="9762337" y="5178573"/>
                </a:cubicBezTo>
                <a:cubicBezTo>
                  <a:pt x="9776158" y="5203048"/>
                  <a:pt x="9773693" y="5223850"/>
                  <a:pt x="9755117" y="5240991"/>
                </a:cubicBezTo>
                <a:cubicBezTo>
                  <a:pt x="9747723" y="5247769"/>
                  <a:pt x="9740591" y="5254900"/>
                  <a:pt x="9732932" y="5261327"/>
                </a:cubicBezTo>
                <a:cubicBezTo>
                  <a:pt x="9715677" y="5275765"/>
                  <a:pt x="9695429" y="5277702"/>
                  <a:pt x="9683456" y="5264145"/>
                </a:cubicBezTo>
                <a:cubicBezTo>
                  <a:pt x="9668930" y="5247681"/>
                  <a:pt x="9677029" y="5234300"/>
                  <a:pt x="9690323" y="5219774"/>
                </a:cubicBezTo>
                <a:cubicBezTo>
                  <a:pt x="9708722" y="5199702"/>
                  <a:pt x="9708722" y="5183415"/>
                  <a:pt x="9695252" y="5150050"/>
                </a:cubicBezTo>
                <a:cubicBezTo>
                  <a:pt x="9670427" y="5166864"/>
                  <a:pt x="9687154" y="5198646"/>
                  <a:pt x="9670074" y="5221623"/>
                </a:cubicBezTo>
                <a:cubicBezTo>
                  <a:pt x="9654140" y="5200406"/>
                  <a:pt x="9638558" y="5183415"/>
                  <a:pt x="9612499" y="5197589"/>
                </a:cubicBezTo>
                <a:cubicBezTo>
                  <a:pt x="9626761" y="5226025"/>
                  <a:pt x="9641463" y="5254196"/>
                  <a:pt x="9654932" y="5283072"/>
                </a:cubicBezTo>
                <a:cubicBezTo>
                  <a:pt x="9657486" y="5288618"/>
                  <a:pt x="9656869" y="5297246"/>
                  <a:pt x="9654493" y="5303232"/>
                </a:cubicBezTo>
                <a:cubicBezTo>
                  <a:pt x="9645249" y="5326122"/>
                  <a:pt x="9619190" y="5341176"/>
                  <a:pt x="9592955" y="5339767"/>
                </a:cubicBezTo>
                <a:cubicBezTo>
                  <a:pt x="9549993" y="5337478"/>
                  <a:pt x="9507033" y="5335189"/>
                  <a:pt x="9464071" y="5332196"/>
                </a:cubicBezTo>
                <a:cubicBezTo>
                  <a:pt x="9452802" y="5331404"/>
                  <a:pt x="9437747" y="5331844"/>
                  <a:pt x="9431233" y="5325153"/>
                </a:cubicBezTo>
                <a:cubicBezTo>
                  <a:pt x="9407199" y="5300415"/>
                  <a:pt x="9376298" y="5305081"/>
                  <a:pt x="9347247" y="5300239"/>
                </a:cubicBezTo>
                <a:cubicBezTo>
                  <a:pt x="9318724" y="5295573"/>
                  <a:pt x="9294249" y="5275061"/>
                  <a:pt x="9263525" y="5278142"/>
                </a:cubicBezTo>
                <a:cubicBezTo>
                  <a:pt x="9262292" y="5278230"/>
                  <a:pt x="9260707" y="5277262"/>
                  <a:pt x="9259739" y="5276293"/>
                </a:cubicBezTo>
                <a:cubicBezTo>
                  <a:pt x="9238963" y="5256397"/>
                  <a:pt x="9214049" y="5254548"/>
                  <a:pt x="9186141" y="5250499"/>
                </a:cubicBezTo>
                <a:cubicBezTo>
                  <a:pt x="9148726" y="5245128"/>
                  <a:pt x="9113072" y="5224968"/>
                  <a:pt x="9077681" y="5208946"/>
                </a:cubicBezTo>
                <a:cubicBezTo>
                  <a:pt x="9049773" y="5196357"/>
                  <a:pt x="9024595" y="5176724"/>
                  <a:pt x="8995807" y="5167657"/>
                </a:cubicBezTo>
                <a:cubicBezTo>
                  <a:pt x="8976967" y="5161759"/>
                  <a:pt x="8957864" y="5160086"/>
                  <a:pt x="8940961" y="5147321"/>
                </a:cubicBezTo>
                <a:cubicBezTo>
                  <a:pt x="8931277" y="5140014"/>
                  <a:pt x="8917279" y="5138429"/>
                  <a:pt x="8905218" y="5134379"/>
                </a:cubicBezTo>
                <a:cubicBezTo>
                  <a:pt x="8894654" y="5130858"/>
                  <a:pt x="8881009" y="5130330"/>
                  <a:pt x="8873966" y="5123287"/>
                </a:cubicBezTo>
                <a:cubicBezTo>
                  <a:pt x="8859175" y="5108585"/>
                  <a:pt x="8842361" y="5103303"/>
                  <a:pt x="8823345" y="5105327"/>
                </a:cubicBezTo>
                <a:cubicBezTo>
                  <a:pt x="8767882" y="5111138"/>
                  <a:pt x="8724833" y="5071522"/>
                  <a:pt x="8672892" y="5064743"/>
                </a:cubicBezTo>
                <a:cubicBezTo>
                  <a:pt x="8667962" y="5064127"/>
                  <a:pt x="8664088" y="5057612"/>
                  <a:pt x="8659070" y="5055323"/>
                </a:cubicBezTo>
                <a:cubicBezTo>
                  <a:pt x="8647713" y="5050129"/>
                  <a:pt x="8636181" y="5045023"/>
                  <a:pt x="8624295" y="5041325"/>
                </a:cubicBezTo>
                <a:cubicBezTo>
                  <a:pt x="8614788" y="5038420"/>
                  <a:pt x="8603255" y="5040093"/>
                  <a:pt x="8595067" y="5035515"/>
                </a:cubicBezTo>
                <a:cubicBezTo>
                  <a:pt x="8562935" y="5017468"/>
                  <a:pt x="8529921" y="5000124"/>
                  <a:pt x="8500870" y="4977675"/>
                </a:cubicBezTo>
                <a:cubicBezTo>
                  <a:pt x="8477628" y="4959716"/>
                  <a:pt x="8453946" y="4953202"/>
                  <a:pt x="8425687" y="4952233"/>
                </a:cubicBezTo>
                <a:cubicBezTo>
                  <a:pt x="8411249" y="4951705"/>
                  <a:pt x="8396899" y="4943870"/>
                  <a:pt x="8382989" y="4938147"/>
                </a:cubicBezTo>
                <a:cubicBezTo>
                  <a:pt x="8373834" y="4934450"/>
                  <a:pt x="8365646" y="4928463"/>
                  <a:pt x="8356931" y="4923709"/>
                </a:cubicBezTo>
                <a:cubicBezTo>
                  <a:pt x="8325590" y="4906806"/>
                  <a:pt x="8293193" y="4891488"/>
                  <a:pt x="8262996" y="4872560"/>
                </a:cubicBezTo>
                <a:cubicBezTo>
                  <a:pt x="8240283" y="4858387"/>
                  <a:pt x="8217482" y="4849671"/>
                  <a:pt x="8190631" y="4849143"/>
                </a:cubicBezTo>
                <a:cubicBezTo>
                  <a:pt x="8154800" y="4848439"/>
                  <a:pt x="8118970" y="4846502"/>
                  <a:pt x="8083139" y="4844301"/>
                </a:cubicBezTo>
                <a:cubicBezTo>
                  <a:pt x="8046252" y="4842012"/>
                  <a:pt x="8008132" y="4844653"/>
                  <a:pt x="7977232" y="4817098"/>
                </a:cubicBezTo>
                <a:cubicBezTo>
                  <a:pt x="7971950" y="4812344"/>
                  <a:pt x="7960769" y="4813224"/>
                  <a:pt x="7952318" y="4813136"/>
                </a:cubicBezTo>
                <a:cubicBezTo>
                  <a:pt x="7925819" y="4812784"/>
                  <a:pt x="7901256" y="4807326"/>
                  <a:pt x="7880040" y="4790159"/>
                </a:cubicBezTo>
                <a:cubicBezTo>
                  <a:pt x="7866570" y="4779242"/>
                  <a:pt x="7852573" y="4776689"/>
                  <a:pt x="7834966" y="4792536"/>
                </a:cubicBezTo>
                <a:cubicBezTo>
                  <a:pt x="7857151" y="4822644"/>
                  <a:pt x="7878455" y="4852400"/>
                  <a:pt x="7900641" y="4881364"/>
                </a:cubicBezTo>
                <a:cubicBezTo>
                  <a:pt x="7923618" y="4911296"/>
                  <a:pt x="7968692" y="4916666"/>
                  <a:pt x="7984099" y="4955931"/>
                </a:cubicBezTo>
                <a:cubicBezTo>
                  <a:pt x="7985595" y="4959804"/>
                  <a:pt x="7996952" y="4959804"/>
                  <a:pt x="8003642" y="4961829"/>
                </a:cubicBezTo>
                <a:cubicBezTo>
                  <a:pt x="8010333" y="4963854"/>
                  <a:pt x="8019577" y="4964118"/>
                  <a:pt x="8023098" y="4968695"/>
                </a:cubicBezTo>
                <a:cubicBezTo>
                  <a:pt x="8044139" y="4996075"/>
                  <a:pt x="8070638" y="5015971"/>
                  <a:pt x="8101010" y="5031377"/>
                </a:cubicBezTo>
                <a:cubicBezTo>
                  <a:pt x="8103387" y="5032610"/>
                  <a:pt x="8104796" y="5035691"/>
                  <a:pt x="8106909" y="5037540"/>
                </a:cubicBezTo>
                <a:cubicBezTo>
                  <a:pt x="8145204" y="5072138"/>
                  <a:pt x="8174344" y="5117653"/>
                  <a:pt x="8226021" y="5136228"/>
                </a:cubicBezTo>
                <a:cubicBezTo>
                  <a:pt x="8231127" y="5138077"/>
                  <a:pt x="8235441" y="5142743"/>
                  <a:pt x="8239579" y="5146704"/>
                </a:cubicBezTo>
                <a:cubicBezTo>
                  <a:pt x="8271184" y="5177165"/>
                  <a:pt x="8299443" y="5210970"/>
                  <a:pt x="8338707" y="5233244"/>
                </a:cubicBezTo>
                <a:cubicBezTo>
                  <a:pt x="8365118" y="5248210"/>
                  <a:pt x="8386599" y="5274445"/>
                  <a:pt x="8414330" y="5283600"/>
                </a:cubicBezTo>
                <a:cubicBezTo>
                  <a:pt x="8438628" y="5291612"/>
                  <a:pt x="8454386" y="5306137"/>
                  <a:pt x="8467064" y="5323216"/>
                </a:cubicBezTo>
                <a:cubicBezTo>
                  <a:pt x="8477188" y="5336950"/>
                  <a:pt x="8487048" y="5340031"/>
                  <a:pt x="8501838" y="5342232"/>
                </a:cubicBezTo>
                <a:cubicBezTo>
                  <a:pt x="8539605" y="5347866"/>
                  <a:pt x="8566985" y="5363977"/>
                  <a:pt x="8579046" y="5405530"/>
                </a:cubicBezTo>
                <a:cubicBezTo>
                  <a:pt x="8587673" y="5435550"/>
                  <a:pt x="8607305" y="5462489"/>
                  <a:pt x="8623415" y="5490045"/>
                </a:cubicBezTo>
                <a:cubicBezTo>
                  <a:pt x="8631603" y="5504042"/>
                  <a:pt x="8633275" y="5546652"/>
                  <a:pt x="8621214" y="5561970"/>
                </a:cubicBezTo>
                <a:cubicBezTo>
                  <a:pt x="8614392" y="5570642"/>
                  <a:pt x="8606490" y="5574625"/>
                  <a:pt x="8598050" y="5575153"/>
                </a:cubicBezTo>
                <a:lnTo>
                  <a:pt x="8571704" y="5567620"/>
                </a:lnTo>
                <a:lnTo>
                  <a:pt x="8571650" y="5567428"/>
                </a:lnTo>
                <a:lnTo>
                  <a:pt x="8571244" y="5567501"/>
                </a:lnTo>
                <a:lnTo>
                  <a:pt x="8554896" y="5563344"/>
                </a:lnTo>
                <a:cubicBezTo>
                  <a:pt x="8538010" y="5557018"/>
                  <a:pt x="8520282" y="5548104"/>
                  <a:pt x="8497700" y="5569101"/>
                </a:cubicBezTo>
                <a:cubicBezTo>
                  <a:pt x="8512182" y="5572491"/>
                  <a:pt x="8525013" y="5573943"/>
                  <a:pt x="8537052" y="5573613"/>
                </a:cubicBezTo>
                <a:lnTo>
                  <a:pt x="8571244" y="5567501"/>
                </a:lnTo>
                <a:lnTo>
                  <a:pt x="8571650" y="5567604"/>
                </a:lnTo>
                <a:lnTo>
                  <a:pt x="8571704" y="5567620"/>
                </a:lnTo>
                <a:lnTo>
                  <a:pt x="8579205" y="5594275"/>
                </a:lnTo>
                <a:cubicBezTo>
                  <a:pt x="8592971" y="5622291"/>
                  <a:pt x="8623129" y="5651063"/>
                  <a:pt x="8649474" y="5655816"/>
                </a:cubicBezTo>
                <a:cubicBezTo>
                  <a:pt x="8688034" y="5662771"/>
                  <a:pt x="8719727" y="5682491"/>
                  <a:pt x="8745697" y="5709518"/>
                </a:cubicBezTo>
                <a:cubicBezTo>
                  <a:pt x="8755733" y="5719951"/>
                  <a:pt x="8766055" y="5728468"/>
                  <a:pt x="8777456" y="5734510"/>
                </a:cubicBezTo>
                <a:lnTo>
                  <a:pt x="8813191" y="5743983"/>
                </a:lnTo>
                <a:lnTo>
                  <a:pt x="8814189" y="5746229"/>
                </a:lnTo>
                <a:lnTo>
                  <a:pt x="8816226" y="5746622"/>
                </a:lnTo>
                <a:lnTo>
                  <a:pt x="8821486" y="5765883"/>
                </a:lnTo>
                <a:lnTo>
                  <a:pt x="8841596" y="5768051"/>
                </a:lnTo>
                <a:lnTo>
                  <a:pt x="8842184" y="5769559"/>
                </a:lnTo>
                <a:lnTo>
                  <a:pt x="8843614" y="5770671"/>
                </a:lnTo>
                <a:lnTo>
                  <a:pt x="8845475" y="5786561"/>
                </a:lnTo>
                <a:cubicBezTo>
                  <a:pt x="8848523" y="5790621"/>
                  <a:pt x="8854686" y="5791920"/>
                  <a:pt x="8866307" y="5788310"/>
                </a:cubicBezTo>
                <a:lnTo>
                  <a:pt x="8843614" y="5770671"/>
                </a:lnTo>
                <a:lnTo>
                  <a:pt x="8843329" y="5768238"/>
                </a:lnTo>
                <a:lnTo>
                  <a:pt x="8841596" y="5768051"/>
                </a:lnTo>
                <a:lnTo>
                  <a:pt x="8834624" y="5750169"/>
                </a:lnTo>
                <a:lnTo>
                  <a:pt x="8816226" y="5746622"/>
                </a:lnTo>
                <a:lnTo>
                  <a:pt x="8815686" y="5744644"/>
                </a:lnTo>
                <a:lnTo>
                  <a:pt x="8813191" y="5743983"/>
                </a:lnTo>
                <a:lnTo>
                  <a:pt x="8790067" y="5691911"/>
                </a:lnTo>
                <a:cubicBezTo>
                  <a:pt x="8776422" y="5652295"/>
                  <a:pt x="8757582" y="5636272"/>
                  <a:pt x="8716469" y="5633543"/>
                </a:cubicBezTo>
                <a:cubicBezTo>
                  <a:pt x="8700711" y="5632487"/>
                  <a:pt x="8684689" y="5633896"/>
                  <a:pt x="8669282" y="5631430"/>
                </a:cubicBezTo>
                <a:cubicBezTo>
                  <a:pt x="8661535" y="5630198"/>
                  <a:pt x="8654668" y="5622979"/>
                  <a:pt x="8639614" y="5613559"/>
                </a:cubicBezTo>
                <a:cubicBezTo>
                  <a:pt x="8661623" y="5608013"/>
                  <a:pt x="8673684" y="5604931"/>
                  <a:pt x="8686713" y="5601674"/>
                </a:cubicBezTo>
                <a:cubicBezTo>
                  <a:pt x="8680727" y="5579929"/>
                  <a:pt x="8657485" y="5562410"/>
                  <a:pt x="8682135" y="5538904"/>
                </a:cubicBezTo>
                <a:cubicBezTo>
                  <a:pt x="8688122" y="5544099"/>
                  <a:pt x="8693932" y="5553519"/>
                  <a:pt x="8700007" y="5553694"/>
                </a:cubicBezTo>
                <a:cubicBezTo>
                  <a:pt x="8743497" y="5554927"/>
                  <a:pt x="8763393" y="5588205"/>
                  <a:pt x="8788306" y="5615320"/>
                </a:cubicBezTo>
                <a:cubicBezTo>
                  <a:pt x="8796758" y="5624476"/>
                  <a:pt x="8807323" y="5636448"/>
                  <a:pt x="8818063" y="5637681"/>
                </a:cubicBezTo>
                <a:cubicBezTo>
                  <a:pt x="8838047" y="5639969"/>
                  <a:pt x="8848347" y="5652383"/>
                  <a:pt x="8859616" y="5664972"/>
                </a:cubicBezTo>
                <a:cubicBezTo>
                  <a:pt x="8875639" y="5682843"/>
                  <a:pt x="8891132" y="5701243"/>
                  <a:pt x="8908652" y="5721403"/>
                </a:cubicBezTo>
                <a:cubicBezTo>
                  <a:pt x="8951613" y="5710751"/>
                  <a:pt x="8974503" y="5731175"/>
                  <a:pt x="8983306" y="5773696"/>
                </a:cubicBezTo>
                <a:cubicBezTo>
                  <a:pt x="8987268" y="5792624"/>
                  <a:pt x="9003643" y="5800635"/>
                  <a:pt x="9021514" y="5803893"/>
                </a:cubicBezTo>
                <a:cubicBezTo>
                  <a:pt x="9034015" y="5806181"/>
                  <a:pt x="9046780" y="5807150"/>
                  <a:pt x="9063419" y="5809175"/>
                </a:cubicBezTo>
                <a:cubicBezTo>
                  <a:pt x="9063067" y="5842805"/>
                  <a:pt x="9078561" y="5860147"/>
                  <a:pt x="9113423" y="5865077"/>
                </a:cubicBezTo>
                <a:cubicBezTo>
                  <a:pt x="9142211" y="5869127"/>
                  <a:pt x="9169855" y="5886999"/>
                  <a:pt x="9194329" y="5856186"/>
                </a:cubicBezTo>
                <a:cubicBezTo>
                  <a:pt x="9235529" y="5888407"/>
                  <a:pt x="9274265" y="5917635"/>
                  <a:pt x="9273824" y="5974506"/>
                </a:cubicBezTo>
                <a:cubicBezTo>
                  <a:pt x="9273824" y="5983398"/>
                  <a:pt x="9278843" y="5996339"/>
                  <a:pt x="9285798" y="6000653"/>
                </a:cubicBezTo>
                <a:cubicBezTo>
                  <a:pt x="9317403" y="6020373"/>
                  <a:pt x="9350504" y="6037716"/>
                  <a:pt x="9386070" y="6057524"/>
                </a:cubicBezTo>
                <a:cubicBezTo>
                  <a:pt x="9388712" y="6066416"/>
                  <a:pt x="9388888" y="6083935"/>
                  <a:pt x="9397692" y="6092211"/>
                </a:cubicBezTo>
                <a:cubicBezTo>
                  <a:pt x="9406231" y="6100222"/>
                  <a:pt x="9424279" y="6097316"/>
                  <a:pt x="9437132" y="6101806"/>
                </a:cubicBezTo>
                <a:cubicBezTo>
                  <a:pt x="9450161" y="6106384"/>
                  <a:pt x="9461957" y="6114307"/>
                  <a:pt x="9479477" y="6123463"/>
                </a:cubicBezTo>
                <a:cubicBezTo>
                  <a:pt x="9495499" y="6104447"/>
                  <a:pt x="9513195" y="6083407"/>
                  <a:pt x="9537140" y="6054971"/>
                </a:cubicBezTo>
                <a:cubicBezTo>
                  <a:pt x="9571210" y="6056996"/>
                  <a:pt x="9615404" y="6059109"/>
                  <a:pt x="9659510" y="6062454"/>
                </a:cubicBezTo>
                <a:cubicBezTo>
                  <a:pt x="9686186" y="6064479"/>
                  <a:pt x="9702913" y="6080854"/>
                  <a:pt x="9713917" y="6102774"/>
                </a:cubicBezTo>
                <a:cubicBezTo>
                  <a:pt x="9706698" y="6117564"/>
                  <a:pt x="9700447" y="6130154"/>
                  <a:pt x="9692612" y="6146089"/>
                </a:cubicBezTo>
                <a:cubicBezTo>
                  <a:pt x="9712332" y="6169066"/>
                  <a:pt x="9730731" y="6192659"/>
                  <a:pt x="9751332" y="6214052"/>
                </a:cubicBezTo>
                <a:cubicBezTo>
                  <a:pt x="9773077" y="6236677"/>
                  <a:pt x="9774310" y="6258686"/>
                  <a:pt x="9748691" y="6278054"/>
                </a:cubicBezTo>
                <a:cubicBezTo>
                  <a:pt x="9723160" y="6297510"/>
                  <a:pt x="9695341" y="6313973"/>
                  <a:pt x="9664265" y="6334661"/>
                </a:cubicBezTo>
                <a:cubicBezTo>
                  <a:pt x="9679407" y="6349275"/>
                  <a:pt x="9695165" y="6364506"/>
                  <a:pt x="9708195" y="6377007"/>
                </a:cubicBezTo>
                <a:cubicBezTo>
                  <a:pt x="9714180" y="6400512"/>
                  <a:pt x="9719375" y="6420848"/>
                  <a:pt x="9725097" y="6443210"/>
                </a:cubicBezTo>
                <a:cubicBezTo>
                  <a:pt x="9712508" y="6455887"/>
                  <a:pt x="9700887" y="6478248"/>
                  <a:pt x="9678438" y="6471029"/>
                </a:cubicBezTo>
                <a:cubicBezTo>
                  <a:pt x="9650266" y="6461962"/>
                  <a:pt x="9623767" y="6446819"/>
                  <a:pt x="9597885" y="6432029"/>
                </a:cubicBezTo>
                <a:cubicBezTo>
                  <a:pt x="9585384" y="6424898"/>
                  <a:pt x="9573147" y="6407907"/>
                  <a:pt x="9585912" y="6396463"/>
                </a:cubicBezTo>
                <a:cubicBezTo>
                  <a:pt x="9610738" y="6374366"/>
                  <a:pt x="9594275" y="6362921"/>
                  <a:pt x="9579837" y="6348307"/>
                </a:cubicBezTo>
                <a:cubicBezTo>
                  <a:pt x="9544535" y="6312652"/>
                  <a:pt x="9505888" y="6279463"/>
                  <a:pt x="9475515" y="6239935"/>
                </a:cubicBezTo>
                <a:cubicBezTo>
                  <a:pt x="9451570" y="6208770"/>
                  <a:pt x="9425863" y="6209915"/>
                  <a:pt x="9387920" y="6214756"/>
                </a:cubicBezTo>
                <a:cubicBezTo>
                  <a:pt x="9402885" y="6237206"/>
                  <a:pt x="9414770" y="6254989"/>
                  <a:pt x="9429120" y="6276470"/>
                </a:cubicBezTo>
                <a:cubicBezTo>
                  <a:pt x="9417323" y="6276470"/>
                  <a:pt x="9405615" y="6278054"/>
                  <a:pt x="9404998" y="6276205"/>
                </a:cubicBezTo>
                <a:cubicBezTo>
                  <a:pt x="9393729" y="6239935"/>
                  <a:pt x="9367055" y="6251996"/>
                  <a:pt x="9334569" y="6253404"/>
                </a:cubicBezTo>
                <a:cubicBezTo>
                  <a:pt x="9344870" y="6271012"/>
                  <a:pt x="9351032" y="6284305"/>
                  <a:pt x="9359572" y="6295750"/>
                </a:cubicBezTo>
                <a:cubicBezTo>
                  <a:pt x="9395491" y="6343641"/>
                  <a:pt x="9380965" y="6411077"/>
                  <a:pt x="9325942" y="6431941"/>
                </a:cubicBezTo>
                <a:cubicBezTo>
                  <a:pt x="9297771" y="6442594"/>
                  <a:pt x="9285270" y="6457119"/>
                  <a:pt x="9290551" y="6485379"/>
                </a:cubicBezTo>
                <a:cubicBezTo>
                  <a:pt x="9297683" y="6523851"/>
                  <a:pt x="9276642" y="6548060"/>
                  <a:pt x="9246182" y="6559681"/>
                </a:cubicBezTo>
                <a:cubicBezTo>
                  <a:pt x="9218978" y="6570069"/>
                  <a:pt x="9214049" y="6587325"/>
                  <a:pt x="9211231" y="6611006"/>
                </a:cubicBezTo>
                <a:cubicBezTo>
                  <a:pt x="9209383" y="6626236"/>
                  <a:pt x="9208150" y="6644460"/>
                  <a:pt x="9199258" y="6655288"/>
                </a:cubicBezTo>
                <a:cubicBezTo>
                  <a:pt x="9185525" y="6671927"/>
                  <a:pt x="9185613" y="6688830"/>
                  <a:pt x="9185701" y="6707493"/>
                </a:cubicBezTo>
                <a:cubicBezTo>
                  <a:pt x="9185877" y="6746493"/>
                  <a:pt x="9163428" y="6778627"/>
                  <a:pt x="9126013" y="6784525"/>
                </a:cubicBezTo>
                <a:cubicBezTo>
                  <a:pt x="9084460" y="6791039"/>
                  <a:pt x="9045900" y="6801164"/>
                  <a:pt x="9012974" y="6828895"/>
                </a:cubicBezTo>
                <a:cubicBezTo>
                  <a:pt x="9007428" y="6833561"/>
                  <a:pt x="8995631" y="6835938"/>
                  <a:pt x="8988941" y="6833473"/>
                </a:cubicBezTo>
                <a:cubicBezTo>
                  <a:pt x="8962970" y="6823789"/>
                  <a:pt x="8948004" y="6835586"/>
                  <a:pt x="8936119" y="6856362"/>
                </a:cubicBezTo>
                <a:lnTo>
                  <a:pt x="8815510" y="6856362"/>
                </a:lnTo>
                <a:cubicBezTo>
                  <a:pt x="8793325" y="6853457"/>
                  <a:pt x="8770964" y="6851080"/>
                  <a:pt x="8748867" y="6847559"/>
                </a:cubicBezTo>
                <a:cubicBezTo>
                  <a:pt x="8730907" y="6844654"/>
                  <a:pt x="8711539" y="6843597"/>
                  <a:pt x="8695605" y="6835938"/>
                </a:cubicBezTo>
                <a:cubicBezTo>
                  <a:pt x="8655108" y="6816394"/>
                  <a:pt x="8616284" y="6807590"/>
                  <a:pt x="8575964" y="6835234"/>
                </a:cubicBezTo>
                <a:cubicBezTo>
                  <a:pt x="8570594" y="6838931"/>
                  <a:pt x="8562495" y="6839900"/>
                  <a:pt x="8555628" y="6839812"/>
                </a:cubicBezTo>
                <a:cubicBezTo>
                  <a:pt x="8534323" y="6839459"/>
                  <a:pt x="8512754" y="6839812"/>
                  <a:pt x="8491890" y="6836290"/>
                </a:cubicBezTo>
                <a:cubicBezTo>
                  <a:pt x="8481238" y="6834486"/>
                  <a:pt x="8472258" y="6835102"/>
                  <a:pt x="8464566" y="6838381"/>
                </a:cubicBezTo>
                <a:lnTo>
                  <a:pt x="8445159" y="6856274"/>
                </a:lnTo>
                <a:lnTo>
                  <a:pt x="8402621" y="6856274"/>
                </a:lnTo>
                <a:cubicBezTo>
                  <a:pt x="8390649" y="6848615"/>
                  <a:pt x="8379028" y="6840076"/>
                  <a:pt x="8366439" y="6833473"/>
                </a:cubicBezTo>
                <a:cubicBezTo>
                  <a:pt x="8342581" y="6820972"/>
                  <a:pt x="8316082" y="6812520"/>
                  <a:pt x="8294425" y="6797026"/>
                </a:cubicBezTo>
                <a:cubicBezTo>
                  <a:pt x="8259475" y="6772024"/>
                  <a:pt x="8224613" y="6749487"/>
                  <a:pt x="8180859" y="6744117"/>
                </a:cubicBezTo>
                <a:cubicBezTo>
                  <a:pt x="8174696" y="6743324"/>
                  <a:pt x="8169326" y="6736810"/>
                  <a:pt x="8163252" y="6733464"/>
                </a:cubicBezTo>
                <a:cubicBezTo>
                  <a:pt x="8123283" y="6710839"/>
                  <a:pt x="8086748" y="6679058"/>
                  <a:pt x="8035952" y="6685309"/>
                </a:cubicBezTo>
                <a:cubicBezTo>
                  <a:pt x="7985155" y="6691559"/>
                  <a:pt x="7946067" y="6664972"/>
                  <a:pt x="7906099" y="6639970"/>
                </a:cubicBezTo>
                <a:cubicBezTo>
                  <a:pt x="7895798" y="6633455"/>
                  <a:pt x="7883826" y="6625532"/>
                  <a:pt x="7872557" y="6625356"/>
                </a:cubicBezTo>
                <a:cubicBezTo>
                  <a:pt x="7846587" y="6625092"/>
                  <a:pt x="7826954" y="6612151"/>
                  <a:pt x="7813925" y="6594103"/>
                </a:cubicBezTo>
                <a:cubicBezTo>
                  <a:pt x="7799487" y="6574207"/>
                  <a:pt x="7781968" y="6567517"/>
                  <a:pt x="7759959" y="6564347"/>
                </a:cubicBezTo>
                <a:cubicBezTo>
                  <a:pt x="7750187" y="6562939"/>
                  <a:pt x="7740855" y="6558273"/>
                  <a:pt x="7731172" y="6555984"/>
                </a:cubicBezTo>
                <a:cubicBezTo>
                  <a:pt x="7727386" y="6555103"/>
                  <a:pt x="7723072" y="6556336"/>
                  <a:pt x="7718670" y="6556688"/>
                </a:cubicBezTo>
                <a:cubicBezTo>
                  <a:pt x="7722632" y="6566548"/>
                  <a:pt x="7726329" y="6575704"/>
                  <a:pt x="7731172" y="6587853"/>
                </a:cubicBezTo>
                <a:cubicBezTo>
                  <a:pt x="7717085" y="6588821"/>
                  <a:pt x="7707402" y="6590142"/>
                  <a:pt x="7697717" y="6590054"/>
                </a:cubicBezTo>
                <a:cubicBezTo>
                  <a:pt x="7680463" y="6589966"/>
                  <a:pt x="7663296" y="6589437"/>
                  <a:pt x="7646129" y="6588205"/>
                </a:cubicBezTo>
                <a:cubicBezTo>
                  <a:pt x="7640758" y="6587853"/>
                  <a:pt x="7633011" y="6586444"/>
                  <a:pt x="7630722" y="6582747"/>
                </a:cubicBezTo>
                <a:cubicBezTo>
                  <a:pt x="7616020" y="6559505"/>
                  <a:pt x="7591899" y="6561706"/>
                  <a:pt x="7569713" y="6557392"/>
                </a:cubicBezTo>
                <a:cubicBezTo>
                  <a:pt x="7560382" y="6555543"/>
                  <a:pt x="7549817" y="6552110"/>
                  <a:pt x="7543214" y="6545860"/>
                </a:cubicBezTo>
                <a:cubicBezTo>
                  <a:pt x="7529569" y="6532919"/>
                  <a:pt x="7514779" y="6531246"/>
                  <a:pt x="7496819" y="6529221"/>
                </a:cubicBezTo>
                <a:cubicBezTo>
                  <a:pt x="7481237" y="6527460"/>
                  <a:pt x="7467592" y="6511350"/>
                  <a:pt x="7452097" y="6503514"/>
                </a:cubicBezTo>
                <a:cubicBezTo>
                  <a:pt x="7446463" y="6500697"/>
                  <a:pt x="7437748" y="6504659"/>
                  <a:pt x="7430969" y="6503250"/>
                </a:cubicBezTo>
                <a:cubicBezTo>
                  <a:pt x="7411513" y="6499201"/>
                  <a:pt x="7388007" y="6499464"/>
                  <a:pt x="7373657" y="6488284"/>
                </a:cubicBezTo>
                <a:cubicBezTo>
                  <a:pt x="7332104" y="6456063"/>
                  <a:pt x="7293633" y="6419704"/>
                  <a:pt x="7255249" y="6383609"/>
                </a:cubicBezTo>
                <a:cubicBezTo>
                  <a:pt x="7243100" y="6372165"/>
                  <a:pt x="7235177" y="6356318"/>
                  <a:pt x="7228574" y="6347250"/>
                </a:cubicBezTo>
                <a:cubicBezTo>
                  <a:pt x="7182531" y="6327266"/>
                  <a:pt x="7149958" y="6360808"/>
                  <a:pt x="7113599" y="6364770"/>
                </a:cubicBezTo>
                <a:cubicBezTo>
                  <a:pt x="7098633" y="6346106"/>
                  <a:pt x="7087717" y="6326298"/>
                  <a:pt x="7071342" y="6313621"/>
                </a:cubicBezTo>
                <a:cubicBezTo>
                  <a:pt x="7047748" y="6295309"/>
                  <a:pt x="7030053" y="6315910"/>
                  <a:pt x="7014559" y="6332549"/>
                </a:cubicBezTo>
                <a:cubicBezTo>
                  <a:pt x="6999329" y="6322601"/>
                  <a:pt x="6986563" y="6307370"/>
                  <a:pt x="6973358" y="6307018"/>
                </a:cubicBezTo>
                <a:cubicBezTo>
                  <a:pt x="6940168" y="6306138"/>
                  <a:pt x="6921857" y="6285449"/>
                  <a:pt x="6901168" y="6265553"/>
                </a:cubicBezTo>
                <a:cubicBezTo>
                  <a:pt x="6887787" y="6252700"/>
                  <a:pt x="6872645" y="6241784"/>
                  <a:pt x="6858471" y="6230163"/>
                </a:cubicBezTo>
                <a:cubicBezTo>
                  <a:pt x="6850108" y="6235181"/>
                  <a:pt x="6843065" y="6239406"/>
                  <a:pt x="6837342" y="6242752"/>
                </a:cubicBezTo>
                <a:cubicBezTo>
                  <a:pt x="6822376" y="6233948"/>
                  <a:pt x="6809875" y="6221535"/>
                  <a:pt x="6795701" y="6219246"/>
                </a:cubicBezTo>
                <a:cubicBezTo>
                  <a:pt x="6752387" y="6212291"/>
                  <a:pt x="6714620" y="6196533"/>
                  <a:pt x="6683191" y="6165368"/>
                </a:cubicBezTo>
                <a:cubicBezTo>
                  <a:pt x="6677997" y="6160174"/>
                  <a:pt x="6667521" y="6159030"/>
                  <a:pt x="6659246" y="6158325"/>
                </a:cubicBezTo>
                <a:cubicBezTo>
                  <a:pt x="6642079" y="6156829"/>
                  <a:pt x="6624823" y="6156917"/>
                  <a:pt x="6607656" y="6156301"/>
                </a:cubicBezTo>
                <a:cubicBezTo>
                  <a:pt x="6581686" y="6155332"/>
                  <a:pt x="6553515" y="6165544"/>
                  <a:pt x="6534587" y="6135172"/>
                </a:cubicBezTo>
                <a:cubicBezTo>
                  <a:pt x="6530097" y="6128041"/>
                  <a:pt x="6513370" y="6125048"/>
                  <a:pt x="6502629" y="6125840"/>
                </a:cubicBezTo>
                <a:cubicBezTo>
                  <a:pt x="6462221" y="6128745"/>
                  <a:pt x="6426654" y="6112547"/>
                  <a:pt x="6394082" y="6094059"/>
                </a:cubicBezTo>
                <a:cubicBezTo>
                  <a:pt x="6357370" y="6073283"/>
                  <a:pt x="6310183" y="6082086"/>
                  <a:pt x="6278578" y="6049161"/>
                </a:cubicBezTo>
                <a:cubicBezTo>
                  <a:pt x="6274089" y="6044495"/>
                  <a:pt x="6262028" y="6046784"/>
                  <a:pt x="6253488" y="6046432"/>
                </a:cubicBezTo>
                <a:cubicBezTo>
                  <a:pt x="6230511" y="6045551"/>
                  <a:pt x="6207533" y="6045287"/>
                  <a:pt x="6184644" y="6043967"/>
                </a:cubicBezTo>
                <a:cubicBezTo>
                  <a:pt x="6174784" y="6043350"/>
                  <a:pt x="6161490" y="6044143"/>
                  <a:pt x="6155856" y="6038332"/>
                </a:cubicBezTo>
                <a:cubicBezTo>
                  <a:pt x="6124867" y="6006287"/>
                  <a:pt x="6076712" y="6013154"/>
                  <a:pt x="6043522" y="5985335"/>
                </a:cubicBezTo>
                <a:cubicBezTo>
                  <a:pt x="6013239" y="5959980"/>
                  <a:pt x="5976528" y="5948095"/>
                  <a:pt x="5936031" y="5951089"/>
                </a:cubicBezTo>
                <a:cubicBezTo>
                  <a:pt x="5933390" y="5951265"/>
                  <a:pt x="5929518" y="5950296"/>
                  <a:pt x="5928107" y="5948448"/>
                </a:cubicBezTo>
                <a:cubicBezTo>
                  <a:pt x="5908388" y="5921509"/>
                  <a:pt x="5877400" y="5925558"/>
                  <a:pt x="5850019" y="5919484"/>
                </a:cubicBezTo>
                <a:cubicBezTo>
                  <a:pt x="5841745" y="5917635"/>
                  <a:pt x="5830740" y="5916491"/>
                  <a:pt x="5826337" y="5910944"/>
                </a:cubicBezTo>
                <a:cubicBezTo>
                  <a:pt x="5808114" y="5887791"/>
                  <a:pt x="5782936" y="5893425"/>
                  <a:pt x="5759254" y="5890960"/>
                </a:cubicBezTo>
                <a:cubicBezTo>
                  <a:pt x="5742703" y="5889200"/>
                  <a:pt x="5722103" y="5890080"/>
                  <a:pt x="5710835" y="5880660"/>
                </a:cubicBezTo>
                <a:cubicBezTo>
                  <a:pt x="5688826" y="5862260"/>
                  <a:pt x="5665321" y="5858739"/>
                  <a:pt x="5638997" y="5858387"/>
                </a:cubicBezTo>
                <a:cubicBezTo>
                  <a:pt x="5603519" y="5857858"/>
                  <a:pt x="5566985" y="5860940"/>
                  <a:pt x="5537669" y="5833385"/>
                </a:cubicBezTo>
                <a:cubicBezTo>
                  <a:pt x="5533092" y="5829071"/>
                  <a:pt x="5524287" y="5828455"/>
                  <a:pt x="5517244" y="5827662"/>
                </a:cubicBezTo>
                <a:cubicBezTo>
                  <a:pt x="5483527" y="5823877"/>
                  <a:pt x="5448665" y="5826430"/>
                  <a:pt x="5420406" y="5800723"/>
                </a:cubicBezTo>
                <a:cubicBezTo>
                  <a:pt x="5414243" y="5795089"/>
                  <a:pt x="5401301" y="5796410"/>
                  <a:pt x="5391353" y="5795618"/>
                </a:cubicBezTo>
                <a:cubicBezTo>
                  <a:pt x="5361334" y="5793417"/>
                  <a:pt x="5331049" y="5792712"/>
                  <a:pt x="5301204" y="5789367"/>
                </a:cubicBezTo>
                <a:cubicBezTo>
                  <a:pt x="5285975" y="5787694"/>
                  <a:pt x="5270127" y="5783820"/>
                  <a:pt x="5256660" y="5776866"/>
                </a:cubicBezTo>
                <a:cubicBezTo>
                  <a:pt x="5235795" y="5765949"/>
                  <a:pt x="5214841" y="5760843"/>
                  <a:pt x="5191248" y="5759434"/>
                </a:cubicBezTo>
                <a:cubicBezTo>
                  <a:pt x="5153568" y="5757233"/>
                  <a:pt x="5114304" y="5761635"/>
                  <a:pt x="5081996" y="5732495"/>
                </a:cubicBezTo>
                <a:cubicBezTo>
                  <a:pt x="5074248" y="5725541"/>
                  <a:pt x="5057256" y="5727653"/>
                  <a:pt x="5044492" y="5727653"/>
                </a:cubicBezTo>
                <a:cubicBezTo>
                  <a:pt x="5000475" y="5727477"/>
                  <a:pt x="4955927" y="5732848"/>
                  <a:pt x="4915608" y="5707405"/>
                </a:cubicBezTo>
                <a:cubicBezTo>
                  <a:pt x="4909004" y="5703180"/>
                  <a:pt x="4899057" y="5703355"/>
                  <a:pt x="4890605" y="5703004"/>
                </a:cubicBezTo>
                <a:cubicBezTo>
                  <a:pt x="4863489" y="5701859"/>
                  <a:pt x="4836286" y="5702211"/>
                  <a:pt x="4809259" y="5700363"/>
                </a:cubicBezTo>
                <a:cubicBezTo>
                  <a:pt x="4800104" y="5699746"/>
                  <a:pt x="4787515" y="5696665"/>
                  <a:pt x="4783112" y="5690238"/>
                </a:cubicBezTo>
                <a:cubicBezTo>
                  <a:pt x="4769380" y="5670078"/>
                  <a:pt x="4750803" y="5672895"/>
                  <a:pt x="4730379" y="5670518"/>
                </a:cubicBezTo>
                <a:cubicBezTo>
                  <a:pt x="4680993" y="5664796"/>
                  <a:pt x="4625882" y="5685484"/>
                  <a:pt x="4585472" y="5640586"/>
                </a:cubicBezTo>
                <a:cubicBezTo>
                  <a:pt x="4574820" y="5646748"/>
                  <a:pt x="4566281" y="5651678"/>
                  <a:pt x="4556157" y="5657489"/>
                </a:cubicBezTo>
                <a:cubicBezTo>
                  <a:pt x="4543041" y="5634952"/>
                  <a:pt x="4521559" y="5635039"/>
                  <a:pt x="4499726" y="5634599"/>
                </a:cubicBezTo>
                <a:cubicBezTo>
                  <a:pt x="4467417" y="5633983"/>
                  <a:pt x="4434314" y="5637945"/>
                  <a:pt x="4409048" y="5608277"/>
                </a:cubicBezTo>
                <a:cubicBezTo>
                  <a:pt x="4402799" y="5600970"/>
                  <a:pt x="4385192" y="5602026"/>
                  <a:pt x="4372689" y="5601586"/>
                </a:cubicBezTo>
                <a:cubicBezTo>
                  <a:pt x="4318196" y="5599473"/>
                  <a:pt x="4263612" y="5599033"/>
                  <a:pt x="4209207" y="5596040"/>
                </a:cubicBezTo>
                <a:cubicBezTo>
                  <a:pt x="4196177" y="5595336"/>
                  <a:pt x="4179187" y="5590846"/>
                  <a:pt x="4171615" y="5581778"/>
                </a:cubicBezTo>
                <a:cubicBezTo>
                  <a:pt x="4157266" y="5564611"/>
                  <a:pt x="4140627" y="5564083"/>
                  <a:pt x="4121699" y="5563467"/>
                </a:cubicBezTo>
                <a:cubicBezTo>
                  <a:pt x="4031377" y="5560737"/>
                  <a:pt x="3940965" y="5557656"/>
                  <a:pt x="3850641" y="5553782"/>
                </a:cubicBezTo>
                <a:cubicBezTo>
                  <a:pt x="3838491" y="5553254"/>
                  <a:pt x="3822469" y="5551053"/>
                  <a:pt x="3815425" y="5543218"/>
                </a:cubicBezTo>
                <a:cubicBezTo>
                  <a:pt x="3797555" y="5523234"/>
                  <a:pt x="3775545" y="5522882"/>
                  <a:pt x="3752568" y="5522002"/>
                </a:cubicBezTo>
                <a:cubicBezTo>
                  <a:pt x="3655024" y="5518128"/>
                  <a:pt x="3557568" y="5514254"/>
                  <a:pt x="3460024" y="5510381"/>
                </a:cubicBezTo>
                <a:cubicBezTo>
                  <a:pt x="3434054" y="5509324"/>
                  <a:pt x="3407995" y="5508884"/>
                  <a:pt x="3391267" y="5483266"/>
                </a:cubicBezTo>
                <a:cubicBezTo>
                  <a:pt x="3379030" y="5490573"/>
                  <a:pt x="3369523" y="5496295"/>
                  <a:pt x="3360896" y="5501489"/>
                </a:cubicBezTo>
                <a:cubicBezTo>
                  <a:pt x="3329555" y="5485026"/>
                  <a:pt x="3321543" y="5456327"/>
                  <a:pt x="3317318" y="5423753"/>
                </a:cubicBezTo>
                <a:lnTo>
                  <a:pt x="3271450" y="5423753"/>
                </a:lnTo>
                <a:cubicBezTo>
                  <a:pt x="3249090" y="5450605"/>
                  <a:pt x="3232274" y="5470853"/>
                  <a:pt x="3213083" y="5493918"/>
                </a:cubicBezTo>
                <a:cubicBezTo>
                  <a:pt x="3194155" y="5474550"/>
                  <a:pt x="3178133" y="5472701"/>
                  <a:pt x="3158325" y="5488284"/>
                </a:cubicBezTo>
                <a:cubicBezTo>
                  <a:pt x="3148905" y="5495679"/>
                  <a:pt x="3131297" y="5495063"/>
                  <a:pt x="3117565" y="5494446"/>
                </a:cubicBezTo>
                <a:cubicBezTo>
                  <a:pt x="3011482" y="5490045"/>
                  <a:pt x="2905399" y="5484146"/>
                  <a:pt x="2799317" y="5480096"/>
                </a:cubicBezTo>
                <a:cubicBezTo>
                  <a:pt x="2771408" y="5479040"/>
                  <a:pt x="2745438" y="5476839"/>
                  <a:pt x="2731968" y="5454654"/>
                </a:cubicBezTo>
                <a:cubicBezTo>
                  <a:pt x="2709343" y="5462754"/>
                  <a:pt x="2691295" y="5474726"/>
                  <a:pt x="2673248" y="5474638"/>
                </a:cubicBezTo>
                <a:cubicBezTo>
                  <a:pt x="2607309" y="5474286"/>
                  <a:pt x="2541193" y="5471733"/>
                  <a:pt x="2475430" y="5466098"/>
                </a:cubicBezTo>
                <a:cubicBezTo>
                  <a:pt x="2449813" y="5463898"/>
                  <a:pt x="2423930" y="5442681"/>
                  <a:pt x="2400336" y="5446027"/>
                </a:cubicBezTo>
                <a:cubicBezTo>
                  <a:pt x="2374453" y="5449724"/>
                  <a:pt x="2349539" y="5461785"/>
                  <a:pt x="2321455" y="5460200"/>
                </a:cubicBezTo>
                <a:cubicBezTo>
                  <a:pt x="2255516" y="5456327"/>
                  <a:pt x="2189578" y="5453686"/>
                  <a:pt x="2123640" y="5451485"/>
                </a:cubicBezTo>
                <a:cubicBezTo>
                  <a:pt x="2109730" y="5451045"/>
                  <a:pt x="2093970" y="5451485"/>
                  <a:pt x="2081998" y="5457471"/>
                </a:cubicBezTo>
                <a:cubicBezTo>
                  <a:pt x="2048897" y="5473934"/>
                  <a:pt x="2019493" y="5474022"/>
                  <a:pt x="1990440" y="5449108"/>
                </a:cubicBezTo>
                <a:cubicBezTo>
                  <a:pt x="1976002" y="5436783"/>
                  <a:pt x="1959540" y="5435110"/>
                  <a:pt x="1943869" y="5449372"/>
                </a:cubicBezTo>
                <a:cubicBezTo>
                  <a:pt x="1924237" y="5467155"/>
                  <a:pt x="1900290" y="5469356"/>
                  <a:pt x="1875200" y="5467331"/>
                </a:cubicBezTo>
                <a:cubicBezTo>
                  <a:pt x="1852311" y="5465570"/>
                  <a:pt x="1829422" y="5463634"/>
                  <a:pt x="1806444" y="5462929"/>
                </a:cubicBezTo>
                <a:cubicBezTo>
                  <a:pt x="1795177" y="5462577"/>
                  <a:pt x="1781618" y="5461345"/>
                  <a:pt x="1772990" y="5466715"/>
                </a:cubicBezTo>
                <a:cubicBezTo>
                  <a:pt x="1746668" y="5483266"/>
                  <a:pt x="1719112" y="5482562"/>
                  <a:pt x="1689973" y="5480625"/>
                </a:cubicBezTo>
                <a:cubicBezTo>
                  <a:pt x="1662946" y="5478776"/>
                  <a:pt x="1635654" y="5480096"/>
                  <a:pt x="1608540" y="5481153"/>
                </a:cubicBezTo>
                <a:cubicBezTo>
                  <a:pt x="1600440" y="5481417"/>
                  <a:pt x="1590316" y="5483266"/>
                  <a:pt x="1584859" y="5488284"/>
                </a:cubicBezTo>
                <a:cubicBezTo>
                  <a:pt x="1567074" y="5504835"/>
                  <a:pt x="1545858" y="5504835"/>
                  <a:pt x="1524201" y="5503954"/>
                </a:cubicBezTo>
                <a:cubicBezTo>
                  <a:pt x="1491275" y="5502546"/>
                  <a:pt x="1458350" y="5499376"/>
                  <a:pt x="1425425" y="5499024"/>
                </a:cubicBezTo>
                <a:cubicBezTo>
                  <a:pt x="1410283" y="5498848"/>
                  <a:pt x="1390914" y="5498584"/>
                  <a:pt x="1380702" y="5507035"/>
                </a:cubicBezTo>
                <a:cubicBezTo>
                  <a:pt x="1361599" y="5522794"/>
                  <a:pt x="1341702" y="5524731"/>
                  <a:pt x="1320398" y="5521562"/>
                </a:cubicBezTo>
                <a:cubicBezTo>
                  <a:pt x="1278670" y="5515399"/>
                  <a:pt x="1246007" y="5553519"/>
                  <a:pt x="1203838" y="5544011"/>
                </a:cubicBezTo>
                <a:cubicBezTo>
                  <a:pt x="1201814" y="5543571"/>
                  <a:pt x="1197941" y="5546035"/>
                  <a:pt x="1196619" y="5548236"/>
                </a:cubicBezTo>
                <a:cubicBezTo>
                  <a:pt x="1181653" y="5572358"/>
                  <a:pt x="1159732" y="5565227"/>
                  <a:pt x="1138957" y="5560737"/>
                </a:cubicBezTo>
                <a:cubicBezTo>
                  <a:pt x="1123549" y="5557392"/>
                  <a:pt x="1110696" y="5553871"/>
                  <a:pt x="1094674" y="5564787"/>
                </a:cubicBezTo>
                <a:cubicBezTo>
                  <a:pt x="1056290" y="5590846"/>
                  <a:pt x="1014649" y="5583451"/>
                  <a:pt x="974505" y="5573239"/>
                </a:cubicBezTo>
                <a:lnTo>
                  <a:pt x="967145" y="5533225"/>
                </a:lnTo>
                <a:lnTo>
                  <a:pt x="979875" y="5534943"/>
                </a:lnTo>
                <a:cubicBezTo>
                  <a:pt x="984629" y="5535625"/>
                  <a:pt x="989163" y="5536660"/>
                  <a:pt x="992905" y="5538993"/>
                </a:cubicBezTo>
                <a:cubicBezTo>
                  <a:pt x="1031729" y="5563554"/>
                  <a:pt x="1040796" y="5567869"/>
                  <a:pt x="1071609" y="5537848"/>
                </a:cubicBezTo>
                <a:cubicBezTo>
                  <a:pt x="1094498" y="5515575"/>
                  <a:pt x="1106382" y="5481857"/>
                  <a:pt x="1122230" y="5452806"/>
                </a:cubicBezTo>
                <a:cubicBezTo>
                  <a:pt x="1123990" y="5449548"/>
                  <a:pt x="1119677" y="5442946"/>
                  <a:pt x="1118004" y="5437575"/>
                </a:cubicBezTo>
                <a:cubicBezTo>
                  <a:pt x="1067031" y="5463810"/>
                  <a:pt x="1048984" y="5463369"/>
                  <a:pt x="1027678" y="5435198"/>
                </a:cubicBezTo>
                <a:cubicBezTo>
                  <a:pt x="1055321" y="5408875"/>
                  <a:pt x="1084021" y="5383257"/>
                  <a:pt x="1110520" y="5355613"/>
                </a:cubicBezTo>
                <a:cubicBezTo>
                  <a:pt x="1130768" y="5334485"/>
                  <a:pt x="1152690" y="5322160"/>
                  <a:pt x="1182798" y="5326122"/>
                </a:cubicBezTo>
                <a:cubicBezTo>
                  <a:pt x="1189752" y="5327002"/>
                  <a:pt x="1197324" y="5322776"/>
                  <a:pt x="1209825" y="5319519"/>
                </a:cubicBezTo>
                <a:cubicBezTo>
                  <a:pt x="1186407" y="5292668"/>
                  <a:pt x="1153394" y="5309835"/>
                  <a:pt x="1130416" y="5291259"/>
                </a:cubicBezTo>
                <a:cubicBezTo>
                  <a:pt x="1138515" y="5280695"/>
                  <a:pt x="1145647" y="5271363"/>
                  <a:pt x="1157003" y="5256573"/>
                </a:cubicBezTo>
                <a:cubicBezTo>
                  <a:pt x="1143710" y="5254460"/>
                  <a:pt x="1134290" y="5250058"/>
                  <a:pt x="1126719" y="5252259"/>
                </a:cubicBezTo>
                <a:cubicBezTo>
                  <a:pt x="1092738" y="5262031"/>
                  <a:pt x="1059284" y="5273564"/>
                  <a:pt x="1025742" y="5284833"/>
                </a:cubicBezTo>
                <a:cubicBezTo>
                  <a:pt x="1001796" y="5292844"/>
                  <a:pt x="976705" y="5298743"/>
                  <a:pt x="954521" y="5310275"/>
                </a:cubicBezTo>
                <a:cubicBezTo>
                  <a:pt x="920979" y="5327794"/>
                  <a:pt x="914641" y="5327971"/>
                  <a:pt x="902140" y="5292932"/>
                </a:cubicBezTo>
                <a:cubicBezTo>
                  <a:pt x="895713" y="5274885"/>
                  <a:pt x="885149" y="5262912"/>
                  <a:pt x="867982" y="5271011"/>
                </a:cubicBezTo>
                <a:cubicBezTo>
                  <a:pt x="844388" y="5282192"/>
                  <a:pt x="814368" y="5280079"/>
                  <a:pt x="797025" y="5306137"/>
                </a:cubicBezTo>
                <a:cubicBezTo>
                  <a:pt x="792623" y="5312740"/>
                  <a:pt x="776336" y="5315645"/>
                  <a:pt x="767004" y="5313621"/>
                </a:cubicBezTo>
                <a:cubicBezTo>
                  <a:pt x="753535" y="5310715"/>
                  <a:pt x="741298" y="5301824"/>
                  <a:pt x="728621" y="5295309"/>
                </a:cubicBezTo>
                <a:cubicBezTo>
                  <a:pt x="705380" y="5283336"/>
                  <a:pt x="698073" y="5286154"/>
                  <a:pt x="681786" y="5306666"/>
                </a:cubicBezTo>
                <a:cubicBezTo>
                  <a:pt x="665939" y="5326738"/>
                  <a:pt x="675711" y="5344081"/>
                  <a:pt x="683018" y="5362833"/>
                </a:cubicBezTo>
                <a:cubicBezTo>
                  <a:pt x="685307" y="5368643"/>
                  <a:pt x="684251" y="5375774"/>
                  <a:pt x="684955" y="5385282"/>
                </a:cubicBezTo>
                <a:cubicBezTo>
                  <a:pt x="671926" y="5384049"/>
                  <a:pt x="662418" y="5383081"/>
                  <a:pt x="654055" y="5382289"/>
                </a:cubicBezTo>
                <a:cubicBezTo>
                  <a:pt x="647540" y="5366794"/>
                  <a:pt x="641818" y="5353324"/>
                  <a:pt x="632398" y="5331052"/>
                </a:cubicBezTo>
                <a:cubicBezTo>
                  <a:pt x="616903" y="5348219"/>
                  <a:pt x="606779" y="5359399"/>
                  <a:pt x="590581" y="5377447"/>
                </a:cubicBezTo>
                <a:cubicBezTo>
                  <a:pt x="603082" y="5382289"/>
                  <a:pt x="612414" y="5385898"/>
                  <a:pt x="623330" y="5390124"/>
                </a:cubicBezTo>
                <a:cubicBezTo>
                  <a:pt x="601849" y="5408963"/>
                  <a:pt x="587235" y="5421817"/>
                  <a:pt x="569892" y="5437047"/>
                </a:cubicBezTo>
                <a:cubicBezTo>
                  <a:pt x="560736" y="5431853"/>
                  <a:pt x="548059" y="5428771"/>
                  <a:pt x="542249" y="5420672"/>
                </a:cubicBezTo>
                <a:cubicBezTo>
                  <a:pt x="525434" y="5397255"/>
                  <a:pt x="556247" y="5381584"/>
                  <a:pt x="557303" y="5358343"/>
                </a:cubicBezTo>
                <a:cubicBezTo>
                  <a:pt x="543922" y="5356582"/>
                  <a:pt x="532653" y="5354733"/>
                  <a:pt x="521384" y="5353677"/>
                </a:cubicBezTo>
                <a:cubicBezTo>
                  <a:pt x="504481" y="5352180"/>
                  <a:pt x="490308" y="5348394"/>
                  <a:pt x="488195" y="5327618"/>
                </a:cubicBezTo>
                <a:cubicBezTo>
                  <a:pt x="485906" y="5304729"/>
                  <a:pt x="496206" y="5280167"/>
                  <a:pt x="513549" y="5273124"/>
                </a:cubicBezTo>
                <a:cubicBezTo>
                  <a:pt x="541016" y="5262031"/>
                  <a:pt x="568748" y="5251819"/>
                  <a:pt x="592782" y="5242664"/>
                </a:cubicBezTo>
                <a:cubicBezTo>
                  <a:pt x="600441" y="5221887"/>
                  <a:pt x="606779" y="5204808"/>
                  <a:pt x="613294" y="5187025"/>
                </a:cubicBezTo>
                <a:cubicBezTo>
                  <a:pt x="588644" y="5114659"/>
                  <a:pt x="609068" y="5049425"/>
                  <a:pt x="650885" y="4989824"/>
                </a:cubicBezTo>
                <a:cubicBezTo>
                  <a:pt x="630725" y="4942461"/>
                  <a:pt x="632662" y="4902053"/>
                  <a:pt x="676592" y="4870888"/>
                </a:cubicBezTo>
                <a:cubicBezTo>
                  <a:pt x="683547" y="4865958"/>
                  <a:pt x="691910" y="4860764"/>
                  <a:pt x="695520" y="4853633"/>
                </a:cubicBezTo>
                <a:cubicBezTo>
                  <a:pt x="703707" y="4837522"/>
                  <a:pt x="713390" y="4820443"/>
                  <a:pt x="715152" y="4803012"/>
                </a:cubicBezTo>
                <a:cubicBezTo>
                  <a:pt x="718321" y="4770439"/>
                  <a:pt x="714007" y="4737161"/>
                  <a:pt x="717000" y="4704588"/>
                </a:cubicBezTo>
                <a:cubicBezTo>
                  <a:pt x="720434" y="4667260"/>
                  <a:pt x="711806" y="4633895"/>
                  <a:pt x="695079" y="4601322"/>
                </a:cubicBezTo>
                <a:cubicBezTo>
                  <a:pt x="689357" y="4590229"/>
                  <a:pt x="683635" y="4577464"/>
                  <a:pt x="683547" y="4565403"/>
                </a:cubicBezTo>
                <a:cubicBezTo>
                  <a:pt x="683194" y="4525258"/>
                  <a:pt x="684779" y="4485026"/>
                  <a:pt x="687068" y="4444882"/>
                </a:cubicBezTo>
                <a:cubicBezTo>
                  <a:pt x="687596" y="4435550"/>
                  <a:pt x="691998" y="4419703"/>
                  <a:pt x="697280" y="4418559"/>
                </a:cubicBezTo>
                <a:cubicBezTo>
                  <a:pt x="727565" y="4411780"/>
                  <a:pt x="747989" y="4379207"/>
                  <a:pt x="783467" y="4386690"/>
                </a:cubicBezTo>
                <a:cubicBezTo>
                  <a:pt x="791039" y="4388275"/>
                  <a:pt x="799578" y="4385282"/>
                  <a:pt x="805741" y="4384665"/>
                </a:cubicBezTo>
                <a:cubicBezTo>
                  <a:pt x="828454" y="4334925"/>
                  <a:pt x="776601" y="4340735"/>
                  <a:pt x="758729" y="4316173"/>
                </a:cubicBezTo>
                <a:cubicBezTo>
                  <a:pt x="766565" y="4305785"/>
                  <a:pt x="774224" y="4286241"/>
                  <a:pt x="782851" y="4285713"/>
                </a:cubicBezTo>
                <a:cubicBezTo>
                  <a:pt x="812871" y="4284128"/>
                  <a:pt x="817625" y="4258774"/>
                  <a:pt x="830831" y="4242223"/>
                </a:cubicBezTo>
                <a:cubicBezTo>
                  <a:pt x="850199" y="4217837"/>
                  <a:pt x="849141" y="4208681"/>
                  <a:pt x="830215" y="4182799"/>
                </a:cubicBezTo>
                <a:cubicBezTo>
                  <a:pt x="813576" y="4160085"/>
                  <a:pt x="818594" y="4141950"/>
                  <a:pt x="845797" y="4136492"/>
                </a:cubicBezTo>
                <a:cubicBezTo>
                  <a:pt x="872912" y="4131121"/>
                  <a:pt x="887262" y="4114395"/>
                  <a:pt x="899587" y="4092034"/>
                </a:cubicBezTo>
                <a:cubicBezTo>
                  <a:pt x="907510" y="4077596"/>
                  <a:pt x="918074" y="4064126"/>
                  <a:pt x="929519" y="4052153"/>
                </a:cubicBezTo>
                <a:cubicBezTo>
                  <a:pt x="937970" y="4043350"/>
                  <a:pt x="949678" y="4037715"/>
                  <a:pt x="957691" y="4032169"/>
                </a:cubicBezTo>
                <a:cubicBezTo>
                  <a:pt x="941492" y="4002589"/>
                  <a:pt x="920539" y="4009808"/>
                  <a:pt x="903020" y="4006639"/>
                </a:cubicBezTo>
                <a:cubicBezTo>
                  <a:pt x="883652" y="4003117"/>
                  <a:pt x="875289" y="3988679"/>
                  <a:pt x="886116" y="3973097"/>
                </a:cubicBezTo>
                <a:cubicBezTo>
                  <a:pt x="894921" y="3960420"/>
                  <a:pt x="908126" y="3950824"/>
                  <a:pt x="919659" y="3940172"/>
                </a:cubicBezTo>
                <a:cubicBezTo>
                  <a:pt x="934977" y="3926174"/>
                  <a:pt x="942020" y="3905133"/>
                  <a:pt x="931984" y="3895889"/>
                </a:cubicBezTo>
                <a:cubicBezTo>
                  <a:pt x="917546" y="3882420"/>
                  <a:pt x="902316" y="3881364"/>
                  <a:pt x="887262" y="3897738"/>
                </a:cubicBezTo>
                <a:cubicBezTo>
                  <a:pt x="876521" y="3909447"/>
                  <a:pt x="862788" y="3912528"/>
                  <a:pt x="848965" y="3901436"/>
                </a:cubicBezTo>
                <a:cubicBezTo>
                  <a:pt x="828542" y="3885149"/>
                  <a:pt x="804596" y="3883917"/>
                  <a:pt x="779858" y="3882332"/>
                </a:cubicBezTo>
                <a:cubicBezTo>
                  <a:pt x="766565" y="3881540"/>
                  <a:pt x="748605" y="3878370"/>
                  <a:pt x="741386" y="3869391"/>
                </a:cubicBezTo>
                <a:cubicBezTo>
                  <a:pt x="714711" y="3836377"/>
                  <a:pt x="690854" y="3800987"/>
                  <a:pt x="667964" y="3765156"/>
                </a:cubicBezTo>
                <a:cubicBezTo>
                  <a:pt x="664003" y="3758906"/>
                  <a:pt x="668140" y="3746052"/>
                  <a:pt x="671222" y="3737161"/>
                </a:cubicBezTo>
                <a:cubicBezTo>
                  <a:pt x="673863" y="3729590"/>
                  <a:pt x="680377" y="3723339"/>
                  <a:pt x="686364" y="3714712"/>
                </a:cubicBezTo>
                <a:cubicBezTo>
                  <a:pt x="675359" y="3699129"/>
                  <a:pt x="667084" y="3674743"/>
                  <a:pt x="654143" y="3672014"/>
                </a:cubicBezTo>
                <a:cubicBezTo>
                  <a:pt x="634775" y="3667789"/>
                  <a:pt x="612061" y="3678793"/>
                  <a:pt x="589348" y="3683635"/>
                </a:cubicBezTo>
                <a:cubicBezTo>
                  <a:pt x="574910" y="3664179"/>
                  <a:pt x="559768" y="3643666"/>
                  <a:pt x="543481" y="3621746"/>
                </a:cubicBezTo>
                <a:cubicBezTo>
                  <a:pt x="565050" y="3598856"/>
                  <a:pt x="587763" y="3576935"/>
                  <a:pt x="607660" y="3552814"/>
                </a:cubicBezTo>
                <a:cubicBezTo>
                  <a:pt x="622098" y="3535206"/>
                  <a:pt x="634246" y="3515310"/>
                  <a:pt x="644635" y="3494974"/>
                </a:cubicBezTo>
                <a:cubicBezTo>
                  <a:pt x="648332" y="3487843"/>
                  <a:pt x="646572" y="3475254"/>
                  <a:pt x="642610" y="3467507"/>
                </a:cubicBezTo>
                <a:cubicBezTo>
                  <a:pt x="630637" y="3443825"/>
                  <a:pt x="608716" y="3435373"/>
                  <a:pt x="583274" y="3430443"/>
                </a:cubicBezTo>
                <a:cubicBezTo>
                  <a:pt x="539080" y="3421817"/>
                  <a:pt x="524466" y="3402889"/>
                  <a:pt x="520680" y="3357728"/>
                </a:cubicBezTo>
                <a:cubicBezTo>
                  <a:pt x="519976" y="3349276"/>
                  <a:pt x="519624" y="3339856"/>
                  <a:pt x="515662" y="3332814"/>
                </a:cubicBezTo>
                <a:cubicBezTo>
                  <a:pt x="491628" y="3289940"/>
                  <a:pt x="478511" y="3240905"/>
                  <a:pt x="442856" y="3204545"/>
                </a:cubicBezTo>
                <a:cubicBezTo>
                  <a:pt x="438367" y="3199967"/>
                  <a:pt x="436694" y="3191957"/>
                  <a:pt x="435285" y="3185266"/>
                </a:cubicBezTo>
                <a:cubicBezTo>
                  <a:pt x="422256" y="3123289"/>
                  <a:pt x="399895" y="3110788"/>
                  <a:pt x="341175" y="3136141"/>
                </a:cubicBezTo>
                <a:cubicBezTo>
                  <a:pt x="325416" y="3119326"/>
                  <a:pt x="309394" y="3101192"/>
                  <a:pt x="292139" y="3084200"/>
                </a:cubicBezTo>
                <a:cubicBezTo>
                  <a:pt x="282191" y="3074428"/>
                  <a:pt x="271274" y="3064657"/>
                  <a:pt x="259037" y="3058319"/>
                </a:cubicBezTo>
                <a:cubicBezTo>
                  <a:pt x="232362" y="3044496"/>
                  <a:pt x="230866" y="3043087"/>
                  <a:pt x="242134" y="3017470"/>
                </a:cubicBezTo>
                <a:cubicBezTo>
                  <a:pt x="246096" y="3008491"/>
                  <a:pt x="250674" y="2999863"/>
                  <a:pt x="254547" y="2992028"/>
                </a:cubicBezTo>
                <a:cubicBezTo>
                  <a:pt x="227432" y="2955493"/>
                  <a:pt x="227256" y="2940526"/>
                  <a:pt x="252082" y="2906721"/>
                </a:cubicBezTo>
                <a:cubicBezTo>
                  <a:pt x="275412" y="2874940"/>
                  <a:pt x="273651" y="2868865"/>
                  <a:pt x="234739" y="2853019"/>
                </a:cubicBezTo>
                <a:cubicBezTo>
                  <a:pt x="216692" y="2845712"/>
                  <a:pt x="201374" y="2836556"/>
                  <a:pt x="197148" y="2812962"/>
                </a:cubicBezTo>
                <a:cubicBezTo>
                  <a:pt x="211146" y="2790952"/>
                  <a:pt x="227873" y="2768504"/>
                  <a:pt x="240022" y="2743854"/>
                </a:cubicBezTo>
                <a:cubicBezTo>
                  <a:pt x="244952" y="2733818"/>
                  <a:pt x="245304" y="2715154"/>
                  <a:pt x="239141" y="2707055"/>
                </a:cubicBezTo>
                <a:cubicBezTo>
                  <a:pt x="219069" y="2681084"/>
                  <a:pt x="233331" y="2662420"/>
                  <a:pt x="241694" y="2637155"/>
                </a:cubicBezTo>
                <a:cubicBezTo>
                  <a:pt x="255076" y="2596922"/>
                  <a:pt x="288177" y="2586006"/>
                  <a:pt x="318550" y="2578436"/>
                </a:cubicBezTo>
                <a:cubicBezTo>
                  <a:pt x="340735" y="2572889"/>
                  <a:pt x="357197" y="2564878"/>
                  <a:pt x="373748" y="2551144"/>
                </a:cubicBezTo>
                <a:cubicBezTo>
                  <a:pt x="386865" y="2540229"/>
                  <a:pt x="401479" y="2530984"/>
                  <a:pt x="416181" y="2522181"/>
                </a:cubicBezTo>
                <a:cubicBezTo>
                  <a:pt x="452100" y="2500436"/>
                  <a:pt x="480712" y="2471647"/>
                  <a:pt x="504481" y="2438546"/>
                </a:cubicBezTo>
                <a:cubicBezTo>
                  <a:pt x="475342" y="2398753"/>
                  <a:pt x="473757" y="2395759"/>
                  <a:pt x="419703" y="2396815"/>
                </a:cubicBezTo>
                <a:cubicBezTo>
                  <a:pt x="375861" y="2397696"/>
                  <a:pt x="348922" y="2381585"/>
                  <a:pt x="338886" y="2338537"/>
                </a:cubicBezTo>
                <a:cubicBezTo>
                  <a:pt x="337917" y="2334487"/>
                  <a:pt x="335717" y="2330612"/>
                  <a:pt x="333692" y="2326828"/>
                </a:cubicBezTo>
                <a:cubicBezTo>
                  <a:pt x="306665" y="2278055"/>
                  <a:pt x="306929" y="2276296"/>
                  <a:pt x="349538" y="2243810"/>
                </a:cubicBezTo>
                <a:cubicBezTo>
                  <a:pt x="358694" y="2236855"/>
                  <a:pt x="368466" y="2230693"/>
                  <a:pt x="377182" y="2223210"/>
                </a:cubicBezTo>
                <a:cubicBezTo>
                  <a:pt x="391884" y="2210619"/>
                  <a:pt x="405969" y="2197327"/>
                  <a:pt x="424809" y="2180248"/>
                </a:cubicBezTo>
                <a:cubicBezTo>
                  <a:pt x="395405" y="2168012"/>
                  <a:pt x="395229" y="2149083"/>
                  <a:pt x="400071" y="2128482"/>
                </a:cubicBezTo>
                <a:cubicBezTo>
                  <a:pt x="404825" y="2108323"/>
                  <a:pt x="397430" y="2095117"/>
                  <a:pt x="377622" y="2088691"/>
                </a:cubicBezTo>
                <a:cubicBezTo>
                  <a:pt x="369786" y="2086138"/>
                  <a:pt x="362127" y="2083056"/>
                  <a:pt x="353676" y="2079975"/>
                </a:cubicBezTo>
                <a:cubicBezTo>
                  <a:pt x="356229" y="2006377"/>
                  <a:pt x="309306" y="1970106"/>
                  <a:pt x="253755" y="1940350"/>
                </a:cubicBezTo>
                <a:cubicBezTo>
                  <a:pt x="251114" y="1878901"/>
                  <a:pt x="268310" y="1831916"/>
                  <a:pt x="305344" y="1799405"/>
                </a:cubicBezTo>
                <a:cubicBezTo>
                  <a:pt x="298918" y="1776779"/>
                  <a:pt x="286328" y="1755034"/>
                  <a:pt x="288529" y="1734874"/>
                </a:cubicBezTo>
                <a:cubicBezTo>
                  <a:pt x="292315" y="1699836"/>
                  <a:pt x="282455" y="1673865"/>
                  <a:pt x="259477" y="1649127"/>
                </a:cubicBezTo>
                <a:cubicBezTo>
                  <a:pt x="251554" y="1640588"/>
                  <a:pt x="242398" y="1624565"/>
                  <a:pt x="245392" y="1616026"/>
                </a:cubicBezTo>
                <a:cubicBezTo>
                  <a:pt x="253227" y="1593753"/>
                  <a:pt x="265112" y="1571920"/>
                  <a:pt x="279814" y="1553344"/>
                </a:cubicBezTo>
                <a:cubicBezTo>
                  <a:pt x="298477" y="1529839"/>
                  <a:pt x="303672" y="1512495"/>
                  <a:pt x="285184" y="1491719"/>
                </a:cubicBezTo>
                <a:cubicBezTo>
                  <a:pt x="273211" y="1478249"/>
                  <a:pt x="270746" y="1464604"/>
                  <a:pt x="271714" y="1448493"/>
                </a:cubicBezTo>
                <a:cubicBezTo>
                  <a:pt x="272683" y="1431326"/>
                  <a:pt x="273123" y="1414071"/>
                  <a:pt x="274532" y="1396904"/>
                </a:cubicBezTo>
                <a:cubicBezTo>
                  <a:pt x="276468" y="1372606"/>
                  <a:pt x="278053" y="1349805"/>
                  <a:pt x="265288" y="1326035"/>
                </a:cubicBezTo>
                <a:cubicBezTo>
                  <a:pt x="252875" y="1302970"/>
                  <a:pt x="251378" y="1272862"/>
                  <a:pt x="265200" y="1251029"/>
                </a:cubicBezTo>
                <a:cubicBezTo>
                  <a:pt x="286857" y="1216607"/>
                  <a:pt x="284744" y="1179984"/>
                  <a:pt x="286152" y="1143273"/>
                </a:cubicBezTo>
                <a:cubicBezTo>
                  <a:pt x="287121" y="1118535"/>
                  <a:pt x="288089" y="1095293"/>
                  <a:pt x="308161" y="1076189"/>
                </a:cubicBezTo>
                <a:cubicBezTo>
                  <a:pt x="314852" y="1069763"/>
                  <a:pt x="317757" y="1055677"/>
                  <a:pt x="316701" y="1045728"/>
                </a:cubicBezTo>
                <a:cubicBezTo>
                  <a:pt x="314940" y="1028034"/>
                  <a:pt x="308866" y="1010689"/>
                  <a:pt x="304112" y="991674"/>
                </a:cubicBezTo>
                <a:cubicBezTo>
                  <a:pt x="307897" y="985423"/>
                  <a:pt x="312827" y="977236"/>
                  <a:pt x="319958" y="965527"/>
                </a:cubicBezTo>
                <a:cubicBezTo>
                  <a:pt x="285888" y="946688"/>
                  <a:pt x="293635" y="913850"/>
                  <a:pt x="306929" y="894043"/>
                </a:cubicBezTo>
                <a:cubicBezTo>
                  <a:pt x="327441" y="863582"/>
                  <a:pt x="325945" y="832066"/>
                  <a:pt x="327617" y="800373"/>
                </a:cubicBezTo>
                <a:cubicBezTo>
                  <a:pt x="329818" y="759436"/>
                  <a:pt x="363448" y="730384"/>
                  <a:pt x="365737" y="690064"/>
                </a:cubicBezTo>
                <a:cubicBezTo>
                  <a:pt x="365913" y="686894"/>
                  <a:pt x="371459" y="684077"/>
                  <a:pt x="374540" y="680996"/>
                </a:cubicBezTo>
                <a:cubicBezTo>
                  <a:pt x="390651" y="664885"/>
                  <a:pt x="409843" y="657578"/>
                  <a:pt x="432820" y="658459"/>
                </a:cubicBezTo>
                <a:cubicBezTo>
                  <a:pt x="452364" y="659163"/>
                  <a:pt x="465570" y="650359"/>
                  <a:pt x="468651" y="629319"/>
                </a:cubicBezTo>
                <a:cubicBezTo>
                  <a:pt x="469619" y="622892"/>
                  <a:pt x="473229" y="616818"/>
                  <a:pt x="477014" y="606958"/>
                </a:cubicBezTo>
                <a:cubicBezTo>
                  <a:pt x="512933" y="618226"/>
                  <a:pt x="538727" y="600707"/>
                  <a:pt x="562673" y="578962"/>
                </a:cubicBezTo>
                <a:cubicBezTo>
                  <a:pt x="579488" y="563644"/>
                  <a:pt x="598856" y="558538"/>
                  <a:pt x="621657" y="559594"/>
                </a:cubicBezTo>
                <a:cubicBezTo>
                  <a:pt x="633366" y="560123"/>
                  <a:pt x="647804" y="556513"/>
                  <a:pt x="656784" y="549382"/>
                </a:cubicBezTo>
                <a:cubicBezTo>
                  <a:pt x="673158" y="536265"/>
                  <a:pt x="690413" y="535384"/>
                  <a:pt x="709429" y="536705"/>
                </a:cubicBezTo>
                <a:cubicBezTo>
                  <a:pt x="737512" y="538642"/>
                  <a:pt x="766829" y="547445"/>
                  <a:pt x="789806" y="520682"/>
                </a:cubicBezTo>
                <a:cubicBezTo>
                  <a:pt x="793415" y="516457"/>
                  <a:pt x="803540" y="515576"/>
                  <a:pt x="810142" y="516457"/>
                </a:cubicBezTo>
                <a:cubicBezTo>
                  <a:pt x="832856" y="519362"/>
                  <a:pt x="851871" y="511703"/>
                  <a:pt x="870447" y="499994"/>
                </a:cubicBezTo>
                <a:cubicBezTo>
                  <a:pt x="883740" y="491631"/>
                  <a:pt x="897474" y="479394"/>
                  <a:pt x="911736" y="478337"/>
                </a:cubicBezTo>
                <a:cubicBezTo>
                  <a:pt x="956722" y="474904"/>
                  <a:pt x="992201" y="456064"/>
                  <a:pt x="1029703" y="431326"/>
                </a:cubicBezTo>
                <a:cubicBezTo>
                  <a:pt x="1058228" y="412486"/>
                  <a:pt x="1096610" y="399457"/>
                  <a:pt x="1135522" y="404915"/>
                </a:cubicBezTo>
                <a:cubicBezTo>
                  <a:pt x="1140980" y="405707"/>
                  <a:pt x="1148993" y="406500"/>
                  <a:pt x="1151898" y="403507"/>
                </a:cubicBezTo>
                <a:cubicBezTo>
                  <a:pt x="1176899" y="377888"/>
                  <a:pt x="1208240" y="387748"/>
                  <a:pt x="1237468" y="387484"/>
                </a:cubicBezTo>
                <a:cubicBezTo>
                  <a:pt x="1260445" y="387308"/>
                  <a:pt x="1281134" y="387924"/>
                  <a:pt x="1301735" y="371197"/>
                </a:cubicBezTo>
                <a:cubicBezTo>
                  <a:pt x="1314059" y="361161"/>
                  <a:pt x="1336596" y="361161"/>
                  <a:pt x="1354557" y="361337"/>
                </a:cubicBezTo>
                <a:cubicBezTo>
                  <a:pt x="1377357" y="361513"/>
                  <a:pt x="1400070" y="368292"/>
                  <a:pt x="1422872" y="368644"/>
                </a:cubicBezTo>
                <a:cubicBezTo>
                  <a:pt x="1439335" y="368908"/>
                  <a:pt x="1459406" y="368204"/>
                  <a:pt x="1471643" y="359312"/>
                </a:cubicBezTo>
                <a:cubicBezTo>
                  <a:pt x="1490043" y="346107"/>
                  <a:pt x="1508266" y="346019"/>
                  <a:pt x="1528251" y="345491"/>
                </a:cubicBezTo>
                <a:cubicBezTo>
                  <a:pt x="1542161" y="345139"/>
                  <a:pt x="1557214" y="344699"/>
                  <a:pt x="1569540" y="339240"/>
                </a:cubicBezTo>
                <a:cubicBezTo>
                  <a:pt x="1608011" y="322337"/>
                  <a:pt x="1642257" y="294078"/>
                  <a:pt x="1688564" y="299448"/>
                </a:cubicBezTo>
                <a:cubicBezTo>
                  <a:pt x="1694287" y="300152"/>
                  <a:pt x="1700625" y="292845"/>
                  <a:pt x="1707140" y="290380"/>
                </a:cubicBezTo>
                <a:cubicBezTo>
                  <a:pt x="1721313" y="285098"/>
                  <a:pt x="1735575" y="277527"/>
                  <a:pt x="1750189" y="276383"/>
                </a:cubicBezTo>
                <a:cubicBezTo>
                  <a:pt x="1788661" y="273389"/>
                  <a:pt x="1822907" y="256222"/>
                  <a:pt x="1848966" y="232805"/>
                </a:cubicBezTo>
                <a:cubicBezTo>
                  <a:pt x="1875288" y="209123"/>
                  <a:pt x="1900290" y="184297"/>
                  <a:pt x="1928462" y="162112"/>
                </a:cubicBezTo>
                <a:cubicBezTo>
                  <a:pt x="1968872" y="130419"/>
                  <a:pt x="2009368" y="105417"/>
                  <a:pt x="2063774" y="115189"/>
                </a:cubicBezTo>
                <a:cubicBezTo>
                  <a:pt x="2073723" y="116950"/>
                  <a:pt x="2089040" y="114925"/>
                  <a:pt x="2095027" y="108322"/>
                </a:cubicBezTo>
                <a:cubicBezTo>
                  <a:pt x="2118268" y="82968"/>
                  <a:pt x="2144327" y="87810"/>
                  <a:pt x="2174083" y="90627"/>
                </a:cubicBezTo>
                <a:cubicBezTo>
                  <a:pt x="2201374" y="93180"/>
                  <a:pt x="2231835" y="89482"/>
                  <a:pt x="2257189" y="79270"/>
                </a:cubicBezTo>
                <a:cubicBezTo>
                  <a:pt x="2302087" y="61311"/>
                  <a:pt x="2343552" y="66857"/>
                  <a:pt x="2375862" y="103568"/>
                </a:cubicBezTo>
                <a:cubicBezTo>
                  <a:pt x="2383961" y="112812"/>
                  <a:pt x="2393381" y="120911"/>
                  <a:pt x="2403857" y="131211"/>
                </a:cubicBezTo>
                <a:cubicBezTo>
                  <a:pt x="2433350" y="103568"/>
                  <a:pt x="2465747" y="106297"/>
                  <a:pt x="2499201" y="108762"/>
                </a:cubicBezTo>
                <a:cubicBezTo>
                  <a:pt x="2533975" y="111403"/>
                  <a:pt x="2570862" y="120911"/>
                  <a:pt x="2600266" y="89306"/>
                </a:cubicBezTo>
                <a:cubicBezTo>
                  <a:pt x="2604579" y="84728"/>
                  <a:pt x="2616905" y="88162"/>
                  <a:pt x="2625268" y="86665"/>
                </a:cubicBezTo>
                <a:cubicBezTo>
                  <a:pt x="2636360" y="84640"/>
                  <a:pt x="2650007" y="84728"/>
                  <a:pt x="2657753" y="78214"/>
                </a:cubicBezTo>
                <a:cubicBezTo>
                  <a:pt x="2677826" y="61311"/>
                  <a:pt x="2699835" y="64040"/>
                  <a:pt x="2722900" y="64656"/>
                </a:cubicBezTo>
                <a:cubicBezTo>
                  <a:pt x="2737779" y="65008"/>
                  <a:pt x="2755562" y="64216"/>
                  <a:pt x="2767094" y="56557"/>
                </a:cubicBezTo>
                <a:cubicBezTo>
                  <a:pt x="2788047" y="42647"/>
                  <a:pt x="2809177" y="40975"/>
                  <a:pt x="2832593" y="42119"/>
                </a:cubicBezTo>
                <a:cubicBezTo>
                  <a:pt x="2915699" y="46257"/>
                  <a:pt x="2998892" y="49514"/>
                  <a:pt x="3082086" y="53388"/>
                </a:cubicBezTo>
                <a:cubicBezTo>
                  <a:pt x="3102334" y="54356"/>
                  <a:pt x="3120558" y="53828"/>
                  <a:pt x="3138869" y="40446"/>
                </a:cubicBezTo>
                <a:cubicBezTo>
                  <a:pt x="3150313" y="32083"/>
                  <a:pt x="3168625" y="29706"/>
                  <a:pt x="3183591" y="30234"/>
                </a:cubicBezTo>
                <a:cubicBezTo>
                  <a:pt x="3245216" y="32523"/>
                  <a:pt x="3306753" y="37189"/>
                  <a:pt x="3368379" y="40446"/>
                </a:cubicBezTo>
                <a:cubicBezTo>
                  <a:pt x="3378238" y="40975"/>
                  <a:pt x="3391885" y="43263"/>
                  <a:pt x="3397518" y="37981"/>
                </a:cubicBezTo>
                <a:cubicBezTo>
                  <a:pt x="3429475" y="8313"/>
                  <a:pt x="3467682" y="17293"/>
                  <a:pt x="3504042" y="18701"/>
                </a:cubicBezTo>
                <a:cubicBezTo>
                  <a:pt x="3647453" y="24248"/>
                  <a:pt x="3790774" y="31203"/>
                  <a:pt x="3934186" y="37189"/>
                </a:cubicBezTo>
                <a:cubicBezTo>
                  <a:pt x="3946599" y="37717"/>
                  <a:pt x="3966232" y="40006"/>
                  <a:pt x="3970457" y="33491"/>
                </a:cubicBezTo>
                <a:cubicBezTo>
                  <a:pt x="3986127" y="9546"/>
                  <a:pt x="4008048" y="15620"/>
                  <a:pt x="4028472" y="16324"/>
                </a:cubicBezTo>
                <a:cubicBezTo>
                  <a:pt x="4090094" y="18437"/>
                  <a:pt x="4151719" y="22311"/>
                  <a:pt x="4213434" y="24336"/>
                </a:cubicBezTo>
                <a:cubicBezTo>
                  <a:pt x="4225494" y="24776"/>
                  <a:pt x="4241427" y="23896"/>
                  <a:pt x="4249087" y="16765"/>
                </a:cubicBezTo>
                <a:cubicBezTo>
                  <a:pt x="4265815" y="1182"/>
                  <a:pt x="4283598" y="-1107"/>
                  <a:pt x="4304374" y="390"/>
                </a:cubicBezTo>
                <a:close/>
              </a:path>
            </a:pathLst>
          </a:custGeom>
          <a:solidFill>
            <a:schemeClr val="bg1"/>
          </a:solidFill>
          <a:ln w="879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66" name="Title 1">
            <a:extLst>
              <a:ext uri="{FF2B5EF4-FFF2-40B4-BE49-F238E27FC236}">
                <a16:creationId xmlns:a16="http://schemas.microsoft.com/office/drawing/2014/main" id="{87E8605A-FE40-30F0-2857-AC74CFD5652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5032549" y="888278"/>
            <a:ext cx="6129156" cy="978622"/>
          </a:xfrm>
        </p:spPr>
        <p:txBody>
          <a:bodyPr anchor="t"/>
          <a:lstStyle>
            <a:lvl1pPr>
              <a:defRPr b="1"/>
            </a:lvl1pPr>
          </a:lstStyle>
          <a:p>
            <a:r>
              <a:rPr lang="en-US" dirty="0"/>
              <a:t>Click to edit title</a:t>
            </a:r>
            <a:endParaRPr lang="en-GB" dirty="0"/>
          </a:p>
        </p:txBody>
      </p:sp>
      <p:sp>
        <p:nvSpPr>
          <p:cNvPr id="4807" name="Table Placeholder 4805">
            <a:extLst>
              <a:ext uri="{FF2B5EF4-FFF2-40B4-BE49-F238E27FC236}">
                <a16:creationId xmlns:a16="http://schemas.microsoft.com/office/drawing/2014/main" id="{272FDB8B-C99D-4ED5-0949-B0C424E8841B}"/>
              </a:ext>
            </a:extLst>
          </p:cNvPr>
          <p:cNvSpPr>
            <a:spLocks noGrp="1"/>
          </p:cNvSpPr>
          <p:nvPr>
            <p:ph type="tbl" sz="quarter" idx="11"/>
          </p:nvPr>
        </p:nvSpPr>
        <p:spPr>
          <a:xfrm>
            <a:off x="5032375" y="2057400"/>
            <a:ext cx="6129338" cy="2425700"/>
          </a:xfrm>
        </p:spPr>
        <p:txBody>
          <a:bodyPr>
            <a:normAutofit/>
          </a:bodyPr>
          <a:lstStyle>
            <a:lvl1pPr marL="0" indent="0" algn="ctr">
              <a:buNone/>
              <a:defRPr sz="1400"/>
            </a:lvl1pPr>
          </a:lstStyle>
          <a:p>
            <a:endParaRPr lang="en-IN"/>
          </a:p>
        </p:txBody>
      </p:sp>
      <p:sp>
        <p:nvSpPr>
          <p:cNvPr id="4809" name="Text Placeholder 22">
            <a:extLst>
              <a:ext uri="{FF2B5EF4-FFF2-40B4-BE49-F238E27FC236}">
                <a16:creationId xmlns:a16="http://schemas.microsoft.com/office/drawing/2014/main" id="{F3CC1CBC-D952-A56B-B472-41333238F12E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5032374" y="4749800"/>
            <a:ext cx="6129155" cy="1005227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None/>
              <a:defRPr sz="1400" b="0"/>
            </a:lvl1pPr>
          </a:lstStyle>
          <a:p>
            <a:pPr lvl="0"/>
            <a:r>
              <a:rPr lang="en-US" dirty="0"/>
              <a:t>Add text</a:t>
            </a:r>
          </a:p>
        </p:txBody>
      </p:sp>
    </p:spTree>
    <p:extLst>
      <p:ext uri="{BB962C8B-B14F-4D97-AF65-F5344CB8AC3E}">
        <p14:creationId xmlns:p14="http://schemas.microsoft.com/office/powerpoint/2010/main" val="336206566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ank You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Picture Placeholder 28">
            <a:extLst>
              <a:ext uri="{FF2B5EF4-FFF2-40B4-BE49-F238E27FC236}">
                <a16:creationId xmlns:a16="http://schemas.microsoft.com/office/drawing/2014/main" id="{38BAE6E6-6464-5F61-F519-BB08F987A26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8128087 w 12192000"/>
              <a:gd name="connsiteY0" fmla="*/ 5159381 h 6858000"/>
              <a:gd name="connsiteX1" fmla="*/ 7897898 w 12192000"/>
              <a:gd name="connsiteY1" fmla="*/ 5389569 h 6858000"/>
              <a:gd name="connsiteX2" fmla="*/ 8128087 w 12192000"/>
              <a:gd name="connsiteY2" fmla="*/ 5619757 h 6858000"/>
              <a:gd name="connsiteX3" fmla="*/ 8358276 w 12192000"/>
              <a:gd name="connsiteY3" fmla="*/ 5389569 h 6858000"/>
              <a:gd name="connsiteX4" fmla="*/ 8128087 w 12192000"/>
              <a:gd name="connsiteY4" fmla="*/ 5159381 h 6858000"/>
              <a:gd name="connsiteX5" fmla="*/ 8128087 w 12192000"/>
              <a:gd name="connsiteY5" fmla="*/ 4502110 h 6858000"/>
              <a:gd name="connsiteX6" fmla="*/ 7897898 w 12192000"/>
              <a:gd name="connsiteY6" fmla="*/ 4732298 h 6858000"/>
              <a:gd name="connsiteX7" fmla="*/ 8128087 w 12192000"/>
              <a:gd name="connsiteY7" fmla="*/ 4962486 h 6858000"/>
              <a:gd name="connsiteX8" fmla="*/ 8358276 w 12192000"/>
              <a:gd name="connsiteY8" fmla="*/ 4732298 h 6858000"/>
              <a:gd name="connsiteX9" fmla="*/ 8128087 w 12192000"/>
              <a:gd name="connsiteY9" fmla="*/ 4502110 h 6858000"/>
              <a:gd name="connsiteX10" fmla="*/ 8128087 w 12192000"/>
              <a:gd name="connsiteY10" fmla="*/ 3844838 h 6858000"/>
              <a:gd name="connsiteX11" fmla="*/ 7897898 w 12192000"/>
              <a:gd name="connsiteY11" fmla="*/ 4075026 h 6858000"/>
              <a:gd name="connsiteX12" fmla="*/ 8128087 w 12192000"/>
              <a:gd name="connsiteY12" fmla="*/ 4305214 h 6858000"/>
              <a:gd name="connsiteX13" fmla="*/ 8358276 w 12192000"/>
              <a:gd name="connsiteY13" fmla="*/ 4075026 h 6858000"/>
              <a:gd name="connsiteX14" fmla="*/ 8128087 w 12192000"/>
              <a:gd name="connsiteY14" fmla="*/ 3844838 h 6858000"/>
              <a:gd name="connsiteX15" fmla="*/ 0 w 12192000"/>
              <a:gd name="connsiteY15" fmla="*/ 0 h 6858000"/>
              <a:gd name="connsiteX16" fmla="*/ 12192000 w 12192000"/>
              <a:gd name="connsiteY16" fmla="*/ 0 h 6858000"/>
              <a:gd name="connsiteX17" fmla="*/ 12192000 w 12192000"/>
              <a:gd name="connsiteY17" fmla="*/ 6858000 h 6858000"/>
              <a:gd name="connsiteX18" fmla="*/ 0 w 12192000"/>
              <a:gd name="connsiteY1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192000" h="6858000">
                <a:moveTo>
                  <a:pt x="8128087" y="5159381"/>
                </a:moveTo>
                <a:cubicBezTo>
                  <a:pt x="8000957" y="5159381"/>
                  <a:pt x="7897898" y="5262440"/>
                  <a:pt x="7897898" y="5389569"/>
                </a:cubicBezTo>
                <a:cubicBezTo>
                  <a:pt x="7897898" y="5516698"/>
                  <a:pt x="8000957" y="5619757"/>
                  <a:pt x="8128087" y="5619757"/>
                </a:cubicBezTo>
                <a:cubicBezTo>
                  <a:pt x="8255217" y="5619757"/>
                  <a:pt x="8358276" y="5516698"/>
                  <a:pt x="8358276" y="5389569"/>
                </a:cubicBezTo>
                <a:cubicBezTo>
                  <a:pt x="8358276" y="5262440"/>
                  <a:pt x="8255217" y="5159381"/>
                  <a:pt x="8128087" y="5159381"/>
                </a:cubicBezTo>
                <a:close/>
                <a:moveTo>
                  <a:pt x="8128087" y="4502110"/>
                </a:moveTo>
                <a:cubicBezTo>
                  <a:pt x="8000957" y="4502110"/>
                  <a:pt x="7897898" y="4605169"/>
                  <a:pt x="7897898" y="4732298"/>
                </a:cubicBezTo>
                <a:cubicBezTo>
                  <a:pt x="7897898" y="4859427"/>
                  <a:pt x="8000957" y="4962486"/>
                  <a:pt x="8128087" y="4962486"/>
                </a:cubicBezTo>
                <a:cubicBezTo>
                  <a:pt x="8255217" y="4962486"/>
                  <a:pt x="8358276" y="4859427"/>
                  <a:pt x="8358276" y="4732298"/>
                </a:cubicBezTo>
                <a:cubicBezTo>
                  <a:pt x="8358276" y="4605169"/>
                  <a:pt x="8255217" y="4502110"/>
                  <a:pt x="8128087" y="4502110"/>
                </a:cubicBezTo>
                <a:close/>
                <a:moveTo>
                  <a:pt x="8128087" y="3844838"/>
                </a:moveTo>
                <a:cubicBezTo>
                  <a:pt x="8000957" y="3844838"/>
                  <a:pt x="7897898" y="3947897"/>
                  <a:pt x="7897898" y="4075026"/>
                </a:cubicBezTo>
                <a:cubicBezTo>
                  <a:pt x="7897898" y="4202155"/>
                  <a:pt x="8000957" y="4305214"/>
                  <a:pt x="8128087" y="4305214"/>
                </a:cubicBezTo>
                <a:cubicBezTo>
                  <a:pt x="8255217" y="4305214"/>
                  <a:pt x="8358276" y="4202155"/>
                  <a:pt x="8358276" y="4075026"/>
                </a:cubicBezTo>
                <a:cubicBezTo>
                  <a:pt x="8358276" y="3947897"/>
                  <a:pt x="8255217" y="3844838"/>
                  <a:pt x="8128087" y="3844838"/>
                </a:cubicBezTo>
                <a:close/>
                <a:moveTo>
                  <a:pt x="0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>
            <a:noAutofit/>
          </a:bodyPr>
          <a:lstStyle>
            <a:lvl1pPr marL="0" indent="0" algn="ctr">
              <a:buNone/>
              <a:defRPr sz="1600"/>
            </a:lvl1pPr>
          </a:lstStyle>
          <a:p>
            <a:endParaRPr lang="en-IN" dirty="0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DB646723-F91D-F01D-F783-1B84FD88F287}"/>
              </a:ext>
            </a:extLst>
          </p:cNvPr>
          <p:cNvSpPr/>
          <p:nvPr userDrawn="1"/>
        </p:nvSpPr>
        <p:spPr>
          <a:xfrm>
            <a:off x="7897898" y="3844838"/>
            <a:ext cx="460378" cy="460376"/>
          </a:xfrm>
          <a:prstGeom prst="ellipse">
            <a:avLst/>
          </a:prstGeom>
          <a:solidFill>
            <a:srgbClr val="86F4EE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5CAC93F9-1166-7D83-890A-A3F498E8A364}"/>
              </a:ext>
            </a:extLst>
          </p:cNvPr>
          <p:cNvSpPr/>
          <p:nvPr userDrawn="1"/>
        </p:nvSpPr>
        <p:spPr>
          <a:xfrm>
            <a:off x="7897898" y="4502110"/>
            <a:ext cx="460378" cy="460376"/>
          </a:xfrm>
          <a:prstGeom prst="ellipse">
            <a:avLst/>
          </a:prstGeom>
          <a:solidFill>
            <a:srgbClr val="86F4EE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464" name="Oval 2463">
            <a:extLst>
              <a:ext uri="{FF2B5EF4-FFF2-40B4-BE49-F238E27FC236}">
                <a16:creationId xmlns:a16="http://schemas.microsoft.com/office/drawing/2014/main" id="{70E8CBBA-D5AD-DEEE-0C81-B1067E2CF4C9}"/>
              </a:ext>
            </a:extLst>
          </p:cNvPr>
          <p:cNvSpPr/>
          <p:nvPr userDrawn="1"/>
        </p:nvSpPr>
        <p:spPr>
          <a:xfrm>
            <a:off x="7897898" y="5159381"/>
            <a:ext cx="460378" cy="460376"/>
          </a:xfrm>
          <a:prstGeom prst="ellipse">
            <a:avLst/>
          </a:prstGeom>
          <a:solidFill>
            <a:srgbClr val="86F4EE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Graphic 3">
            <a:extLst>
              <a:ext uri="{FF2B5EF4-FFF2-40B4-BE49-F238E27FC236}">
                <a16:creationId xmlns:a16="http://schemas.microsoft.com/office/drawing/2014/main" id="{292DC26A-B1DF-0640-36EA-AEC208D771A0}"/>
              </a:ext>
            </a:extLst>
          </p:cNvPr>
          <p:cNvSpPr/>
          <p:nvPr userDrawn="1"/>
        </p:nvSpPr>
        <p:spPr>
          <a:xfrm>
            <a:off x="7995618" y="4635166"/>
            <a:ext cx="264938" cy="194266"/>
          </a:xfrm>
          <a:custGeom>
            <a:avLst/>
            <a:gdLst>
              <a:gd name="connsiteX0" fmla="*/ 2407349 w 4814887"/>
              <a:gd name="connsiteY0" fmla="*/ 0 h 3530536"/>
              <a:gd name="connsiteX1" fmla="*/ 4417124 w 4814887"/>
              <a:gd name="connsiteY1" fmla="*/ 0 h 3530536"/>
              <a:gd name="connsiteX2" fmla="*/ 4814888 w 4814887"/>
              <a:gd name="connsiteY2" fmla="*/ 396335 h 3530536"/>
              <a:gd name="connsiteX3" fmla="*/ 4814888 w 4814887"/>
              <a:gd name="connsiteY3" fmla="*/ 3122009 h 3530536"/>
              <a:gd name="connsiteX4" fmla="*/ 4407694 w 4814887"/>
              <a:gd name="connsiteY4" fmla="*/ 3530537 h 3530536"/>
              <a:gd name="connsiteX5" fmla="*/ 407480 w 4814887"/>
              <a:gd name="connsiteY5" fmla="*/ 3530537 h 3530536"/>
              <a:gd name="connsiteX6" fmla="*/ 0 w 4814887"/>
              <a:gd name="connsiteY6" fmla="*/ 3122200 h 3530536"/>
              <a:gd name="connsiteX7" fmla="*/ 0 w 4814887"/>
              <a:gd name="connsiteY7" fmla="*/ 403003 h 3530536"/>
              <a:gd name="connsiteX8" fmla="*/ 404050 w 4814887"/>
              <a:gd name="connsiteY8" fmla="*/ 0 h 3530536"/>
              <a:gd name="connsiteX9" fmla="*/ 2407349 w 4814887"/>
              <a:gd name="connsiteY9" fmla="*/ 0 h 3530536"/>
              <a:gd name="connsiteX10" fmla="*/ 4092797 w 4814887"/>
              <a:gd name="connsiteY10" fmla="*/ 3369278 h 3530536"/>
              <a:gd name="connsiteX11" fmla="*/ 4092797 w 4814887"/>
              <a:gd name="connsiteY11" fmla="*/ 3321653 h 3530536"/>
              <a:gd name="connsiteX12" fmla="*/ 4092988 w 4814887"/>
              <a:gd name="connsiteY12" fmla="*/ 1392079 h 3530536"/>
              <a:gd name="connsiteX13" fmla="*/ 4096703 w 4814887"/>
              <a:gd name="connsiteY13" fmla="*/ 1344359 h 3530536"/>
              <a:gd name="connsiteX14" fmla="*/ 4173665 w 4814887"/>
              <a:gd name="connsiteY14" fmla="*/ 1284351 h 3530536"/>
              <a:gd name="connsiteX15" fmla="*/ 4249960 w 4814887"/>
              <a:gd name="connsiteY15" fmla="*/ 1345121 h 3530536"/>
              <a:gd name="connsiteX16" fmla="*/ 4253580 w 4814887"/>
              <a:gd name="connsiteY16" fmla="*/ 1392841 h 3530536"/>
              <a:gd name="connsiteX17" fmla="*/ 4253675 w 4814887"/>
              <a:gd name="connsiteY17" fmla="*/ 3325559 h 3530536"/>
              <a:gd name="connsiteX18" fmla="*/ 4253675 w 4814887"/>
              <a:gd name="connsiteY18" fmla="*/ 3371183 h 3530536"/>
              <a:gd name="connsiteX19" fmla="*/ 4409218 w 4814887"/>
              <a:gd name="connsiteY19" fmla="*/ 3371183 h 3530536"/>
              <a:gd name="connsiteX20" fmla="*/ 4655344 w 4814887"/>
              <a:gd name="connsiteY20" fmla="*/ 3125629 h 3530536"/>
              <a:gd name="connsiteX21" fmla="*/ 4655344 w 4814887"/>
              <a:gd name="connsiteY21" fmla="*/ 746570 h 3530536"/>
              <a:gd name="connsiteX22" fmla="*/ 4653058 w 4814887"/>
              <a:gd name="connsiteY22" fmla="*/ 716756 h 3530536"/>
              <a:gd name="connsiteX23" fmla="*/ 4631150 w 4814887"/>
              <a:gd name="connsiteY23" fmla="*/ 730377 h 3530536"/>
              <a:gd name="connsiteX24" fmla="*/ 3873818 w 4814887"/>
              <a:gd name="connsiteY24" fmla="*/ 1252347 h 3530536"/>
              <a:gd name="connsiteX25" fmla="*/ 2470214 w 4814887"/>
              <a:gd name="connsiteY25" fmla="*/ 2220373 h 3530536"/>
              <a:gd name="connsiteX26" fmla="*/ 2345436 w 4814887"/>
              <a:gd name="connsiteY26" fmla="*/ 2220944 h 3530536"/>
              <a:gd name="connsiteX27" fmla="*/ 319373 w 4814887"/>
              <a:gd name="connsiteY27" fmla="*/ 823341 h 3530536"/>
              <a:gd name="connsiteX28" fmla="*/ 160877 w 4814887"/>
              <a:gd name="connsiteY28" fmla="*/ 714947 h 3530536"/>
              <a:gd name="connsiteX29" fmla="*/ 159353 w 4814887"/>
              <a:gd name="connsiteY29" fmla="*/ 744855 h 3530536"/>
              <a:gd name="connsiteX30" fmla="*/ 159544 w 4814887"/>
              <a:gd name="connsiteY30" fmla="*/ 3130391 h 3530536"/>
              <a:gd name="connsiteX31" fmla="*/ 239840 w 4814887"/>
              <a:gd name="connsiteY31" fmla="*/ 3309080 h 3530536"/>
              <a:gd name="connsiteX32" fmla="*/ 560927 w 4814887"/>
              <a:gd name="connsiteY32" fmla="*/ 3371088 h 3530536"/>
              <a:gd name="connsiteX33" fmla="*/ 560927 w 4814887"/>
              <a:gd name="connsiteY33" fmla="*/ 3321082 h 3530536"/>
              <a:gd name="connsiteX34" fmla="*/ 561023 w 4814887"/>
              <a:gd name="connsiteY34" fmla="*/ 1391507 h 3530536"/>
              <a:gd name="connsiteX35" fmla="*/ 564261 w 4814887"/>
              <a:gd name="connsiteY35" fmla="*/ 1346930 h 3530536"/>
              <a:gd name="connsiteX36" fmla="*/ 642461 w 4814887"/>
              <a:gd name="connsiteY36" fmla="*/ 1284446 h 3530536"/>
              <a:gd name="connsiteX37" fmla="*/ 718185 w 4814887"/>
              <a:gd name="connsiteY37" fmla="*/ 1345978 h 3530536"/>
              <a:gd name="connsiteX38" fmla="*/ 721614 w 4814887"/>
              <a:gd name="connsiteY38" fmla="*/ 1393793 h 3530536"/>
              <a:gd name="connsiteX39" fmla="*/ 721709 w 4814887"/>
              <a:gd name="connsiteY39" fmla="*/ 3323368 h 3530536"/>
              <a:gd name="connsiteX40" fmla="*/ 721709 w 4814887"/>
              <a:gd name="connsiteY40" fmla="*/ 3369469 h 3530536"/>
              <a:gd name="connsiteX41" fmla="*/ 4092512 w 4814887"/>
              <a:gd name="connsiteY41" fmla="*/ 3369469 h 3530536"/>
              <a:gd name="connsiteX42" fmla="*/ 2407349 w 4814887"/>
              <a:gd name="connsiteY42" fmla="*/ 1336358 h 3530536"/>
              <a:gd name="connsiteX43" fmla="*/ 2541365 w 4814887"/>
              <a:gd name="connsiteY43" fmla="*/ 1244632 h 3530536"/>
              <a:gd name="connsiteX44" fmla="*/ 3831717 w 4814887"/>
              <a:gd name="connsiteY44" fmla="*/ 361283 h 3530536"/>
              <a:gd name="connsiteX45" fmla="*/ 3956399 w 4814887"/>
              <a:gd name="connsiteY45" fmla="*/ 372809 h 3530536"/>
              <a:gd name="connsiteX46" fmla="*/ 3920490 w 4814887"/>
              <a:gd name="connsiteY46" fmla="*/ 494824 h 3530536"/>
              <a:gd name="connsiteX47" fmla="*/ 3753707 w 4814887"/>
              <a:gd name="connsiteY47" fmla="*/ 608743 h 3530536"/>
              <a:gd name="connsiteX48" fmla="*/ 2460117 w 4814887"/>
              <a:gd name="connsiteY48" fmla="*/ 1494092 h 3530536"/>
              <a:gd name="connsiteX49" fmla="*/ 2353723 w 4814887"/>
              <a:gd name="connsiteY49" fmla="*/ 1493615 h 3530536"/>
              <a:gd name="connsiteX50" fmla="*/ 1919954 w 4814887"/>
              <a:gd name="connsiteY50" fmla="*/ 1196912 h 3530536"/>
              <a:gd name="connsiteX51" fmla="*/ 423005 w 4814887"/>
              <a:gd name="connsiteY51" fmla="*/ 173355 h 3530536"/>
              <a:gd name="connsiteX52" fmla="*/ 376047 w 4814887"/>
              <a:gd name="connsiteY52" fmla="*/ 160687 h 3530536"/>
              <a:gd name="connsiteX53" fmla="*/ 211169 w 4814887"/>
              <a:gd name="connsiteY53" fmla="*/ 248412 h 3530536"/>
              <a:gd name="connsiteX54" fmla="*/ 277844 w 4814887"/>
              <a:gd name="connsiteY54" fmla="*/ 601218 h 3530536"/>
              <a:gd name="connsiteX55" fmla="*/ 2385822 w 4814887"/>
              <a:gd name="connsiteY55" fmla="*/ 2055400 h 3530536"/>
              <a:gd name="connsiteX56" fmla="*/ 2430399 w 4814887"/>
              <a:gd name="connsiteY56" fmla="*/ 2054638 h 3530536"/>
              <a:gd name="connsiteX57" fmla="*/ 3195161 w 4814887"/>
              <a:gd name="connsiteY57" fmla="*/ 1526572 h 3530536"/>
              <a:gd name="connsiteX58" fmla="*/ 4545711 w 4814887"/>
              <a:gd name="connsiteY58" fmla="*/ 594551 h 3530536"/>
              <a:gd name="connsiteX59" fmla="*/ 4643628 w 4814887"/>
              <a:gd name="connsiteY59" fmla="*/ 329279 h 3530536"/>
              <a:gd name="connsiteX60" fmla="*/ 4409313 w 4814887"/>
              <a:gd name="connsiteY60" fmla="*/ 159353 h 3530536"/>
              <a:gd name="connsiteX61" fmla="*/ 723614 w 4814887"/>
              <a:gd name="connsiteY61" fmla="*/ 159353 h 3530536"/>
              <a:gd name="connsiteX62" fmla="*/ 691134 w 4814887"/>
              <a:gd name="connsiteY62" fmla="*/ 161925 h 3530536"/>
              <a:gd name="connsiteX63" fmla="*/ 2407444 w 4814887"/>
              <a:gd name="connsiteY63" fmla="*/ 1336262 h 35305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4814887" h="3530536">
                <a:moveTo>
                  <a:pt x="2407349" y="0"/>
                </a:moveTo>
                <a:cubicBezTo>
                  <a:pt x="3077242" y="0"/>
                  <a:pt x="3747230" y="0"/>
                  <a:pt x="4417124" y="0"/>
                </a:cubicBezTo>
                <a:cubicBezTo>
                  <a:pt x="4638199" y="0"/>
                  <a:pt x="4814888" y="176117"/>
                  <a:pt x="4814888" y="396335"/>
                </a:cubicBezTo>
                <a:cubicBezTo>
                  <a:pt x="4814888" y="1304925"/>
                  <a:pt x="4814888" y="2213420"/>
                  <a:pt x="4814888" y="3122009"/>
                </a:cubicBezTo>
                <a:cubicBezTo>
                  <a:pt x="4814888" y="3353657"/>
                  <a:pt x="4638675" y="3530537"/>
                  <a:pt x="4407694" y="3530537"/>
                </a:cubicBezTo>
                <a:cubicBezTo>
                  <a:pt x="3074289" y="3530537"/>
                  <a:pt x="1740884" y="3530537"/>
                  <a:pt x="407480" y="3530537"/>
                </a:cubicBezTo>
                <a:cubicBezTo>
                  <a:pt x="176308" y="3530537"/>
                  <a:pt x="0" y="3353848"/>
                  <a:pt x="0" y="3122200"/>
                </a:cubicBezTo>
                <a:cubicBezTo>
                  <a:pt x="0" y="2215801"/>
                  <a:pt x="0" y="1309402"/>
                  <a:pt x="0" y="403003"/>
                </a:cubicBezTo>
                <a:cubicBezTo>
                  <a:pt x="0" y="173546"/>
                  <a:pt x="173927" y="0"/>
                  <a:pt x="404050" y="0"/>
                </a:cubicBezTo>
                <a:cubicBezTo>
                  <a:pt x="1071848" y="0"/>
                  <a:pt x="1739551" y="0"/>
                  <a:pt x="2407349" y="0"/>
                </a:cubicBezTo>
                <a:close/>
                <a:moveTo>
                  <a:pt x="4092797" y="3369278"/>
                </a:moveTo>
                <a:cubicBezTo>
                  <a:pt x="4092797" y="3351466"/>
                  <a:pt x="4092797" y="3336608"/>
                  <a:pt x="4092797" y="3321653"/>
                </a:cubicBezTo>
                <a:cubicBezTo>
                  <a:pt x="4092797" y="2678430"/>
                  <a:pt x="4092797" y="2035302"/>
                  <a:pt x="4092988" y="1392079"/>
                </a:cubicBezTo>
                <a:cubicBezTo>
                  <a:pt x="4092988" y="1376172"/>
                  <a:pt x="4093369" y="1359789"/>
                  <a:pt x="4096703" y="1344359"/>
                </a:cubicBezTo>
                <a:cubicBezTo>
                  <a:pt x="4104513" y="1308259"/>
                  <a:pt x="4136708" y="1284161"/>
                  <a:pt x="4173665" y="1284351"/>
                </a:cubicBezTo>
                <a:cubicBezTo>
                  <a:pt x="4210622" y="1284542"/>
                  <a:pt x="4242340" y="1308830"/>
                  <a:pt x="4249960" y="1345121"/>
                </a:cubicBezTo>
                <a:cubicBezTo>
                  <a:pt x="4253198" y="1360646"/>
                  <a:pt x="4253580" y="1376934"/>
                  <a:pt x="4253580" y="1392841"/>
                </a:cubicBezTo>
                <a:cubicBezTo>
                  <a:pt x="4253770" y="2037112"/>
                  <a:pt x="4253675" y="2681383"/>
                  <a:pt x="4253675" y="3325559"/>
                </a:cubicBezTo>
                <a:cubicBezTo>
                  <a:pt x="4253675" y="3340037"/>
                  <a:pt x="4253675" y="3354420"/>
                  <a:pt x="4253675" y="3371183"/>
                </a:cubicBezTo>
                <a:cubicBezTo>
                  <a:pt x="4308920" y="3371183"/>
                  <a:pt x="4359116" y="3371374"/>
                  <a:pt x="4409218" y="3371183"/>
                </a:cubicBezTo>
                <a:cubicBezTo>
                  <a:pt x="4548473" y="3370707"/>
                  <a:pt x="4655249" y="3264599"/>
                  <a:pt x="4655344" y="3125629"/>
                </a:cubicBezTo>
                <a:cubicBezTo>
                  <a:pt x="4655534" y="2332577"/>
                  <a:pt x="4655439" y="1539621"/>
                  <a:pt x="4655344" y="746570"/>
                </a:cubicBezTo>
                <a:cubicBezTo>
                  <a:pt x="4655344" y="737711"/>
                  <a:pt x="4654010" y="728758"/>
                  <a:pt x="4653058" y="716756"/>
                </a:cubicBezTo>
                <a:cubicBezTo>
                  <a:pt x="4643438" y="722662"/>
                  <a:pt x="4637151" y="726281"/>
                  <a:pt x="4631150" y="730377"/>
                </a:cubicBezTo>
                <a:cubicBezTo>
                  <a:pt x="4378643" y="904304"/>
                  <a:pt x="4126230" y="1078325"/>
                  <a:pt x="3873818" y="1252347"/>
                </a:cubicBezTo>
                <a:cubicBezTo>
                  <a:pt x="3405949" y="1574959"/>
                  <a:pt x="2938177" y="1897761"/>
                  <a:pt x="2470214" y="2220373"/>
                </a:cubicBezTo>
                <a:cubicBezTo>
                  <a:pt x="2417350" y="2256854"/>
                  <a:pt x="2397252" y="2256663"/>
                  <a:pt x="2345436" y="2220944"/>
                </a:cubicBezTo>
                <a:cubicBezTo>
                  <a:pt x="1670114" y="1755077"/>
                  <a:pt x="994791" y="1289209"/>
                  <a:pt x="319373" y="823341"/>
                </a:cubicBezTo>
                <a:cubicBezTo>
                  <a:pt x="267938" y="787908"/>
                  <a:pt x="216218" y="752856"/>
                  <a:pt x="160877" y="714947"/>
                </a:cubicBezTo>
                <a:cubicBezTo>
                  <a:pt x="160115" y="728567"/>
                  <a:pt x="159353" y="736663"/>
                  <a:pt x="159353" y="744855"/>
                </a:cubicBezTo>
                <a:cubicBezTo>
                  <a:pt x="159353" y="1540002"/>
                  <a:pt x="159163" y="2335149"/>
                  <a:pt x="159544" y="3130391"/>
                </a:cubicBezTo>
                <a:cubicBezTo>
                  <a:pt x="159544" y="3201162"/>
                  <a:pt x="187452" y="3260789"/>
                  <a:pt x="239840" y="3309080"/>
                </a:cubicBezTo>
                <a:cubicBezTo>
                  <a:pt x="334328" y="3396139"/>
                  <a:pt x="449294" y="3366040"/>
                  <a:pt x="560927" y="3371088"/>
                </a:cubicBezTo>
                <a:cubicBezTo>
                  <a:pt x="560927" y="3350895"/>
                  <a:pt x="560927" y="3335941"/>
                  <a:pt x="560927" y="3321082"/>
                </a:cubicBezTo>
                <a:cubicBezTo>
                  <a:pt x="560927" y="2677859"/>
                  <a:pt x="560927" y="2034731"/>
                  <a:pt x="561023" y="1391507"/>
                </a:cubicBezTo>
                <a:cubicBezTo>
                  <a:pt x="561023" y="1376648"/>
                  <a:pt x="561308" y="1361408"/>
                  <a:pt x="564261" y="1346930"/>
                </a:cubicBezTo>
                <a:cubicBezTo>
                  <a:pt x="571881" y="1309116"/>
                  <a:pt x="604266" y="1283970"/>
                  <a:pt x="642461" y="1284446"/>
                </a:cubicBezTo>
                <a:cubicBezTo>
                  <a:pt x="679418" y="1284923"/>
                  <a:pt x="710756" y="1309497"/>
                  <a:pt x="718185" y="1345978"/>
                </a:cubicBezTo>
                <a:cubicBezTo>
                  <a:pt x="721328" y="1361504"/>
                  <a:pt x="721614" y="1377791"/>
                  <a:pt x="721614" y="1393793"/>
                </a:cubicBezTo>
                <a:cubicBezTo>
                  <a:pt x="721805" y="2037017"/>
                  <a:pt x="721709" y="2680145"/>
                  <a:pt x="721709" y="3323368"/>
                </a:cubicBezTo>
                <a:lnTo>
                  <a:pt x="721709" y="3369469"/>
                </a:lnTo>
                <a:lnTo>
                  <a:pt x="4092512" y="3369469"/>
                </a:lnTo>
                <a:close/>
                <a:moveTo>
                  <a:pt x="2407349" y="1336358"/>
                </a:moveTo>
                <a:cubicBezTo>
                  <a:pt x="2453354" y="1304925"/>
                  <a:pt x="2497360" y="1274731"/>
                  <a:pt x="2541365" y="1244632"/>
                </a:cubicBezTo>
                <a:cubicBezTo>
                  <a:pt x="2971610" y="950405"/>
                  <a:pt x="3402140" y="656558"/>
                  <a:pt x="3831717" y="361283"/>
                </a:cubicBezTo>
                <a:cubicBezTo>
                  <a:pt x="3885914" y="324041"/>
                  <a:pt x="3935921" y="342329"/>
                  <a:pt x="3956399" y="372809"/>
                </a:cubicBezTo>
                <a:cubicBezTo>
                  <a:pt x="3983927" y="413861"/>
                  <a:pt x="3970782" y="460248"/>
                  <a:pt x="3920490" y="494824"/>
                </a:cubicBezTo>
                <a:cubicBezTo>
                  <a:pt x="3865055" y="532924"/>
                  <a:pt x="3809238" y="570738"/>
                  <a:pt x="3753707" y="608743"/>
                </a:cubicBezTo>
                <a:cubicBezTo>
                  <a:pt x="3322511" y="903827"/>
                  <a:pt x="2891409" y="1199102"/>
                  <a:pt x="2460117" y="1494092"/>
                </a:cubicBezTo>
                <a:cubicBezTo>
                  <a:pt x="2420779" y="1520952"/>
                  <a:pt x="2393537" y="1520762"/>
                  <a:pt x="2353723" y="1493615"/>
                </a:cubicBezTo>
                <a:cubicBezTo>
                  <a:pt x="2209038" y="1394841"/>
                  <a:pt x="2064544" y="1295876"/>
                  <a:pt x="1919954" y="1196912"/>
                </a:cubicBezTo>
                <a:cubicBezTo>
                  <a:pt x="1421225" y="855536"/>
                  <a:pt x="922401" y="514064"/>
                  <a:pt x="423005" y="173355"/>
                </a:cubicBezTo>
                <a:cubicBezTo>
                  <a:pt x="410242" y="164592"/>
                  <a:pt x="391287" y="159258"/>
                  <a:pt x="376047" y="160687"/>
                </a:cubicBezTo>
                <a:cubicBezTo>
                  <a:pt x="309467" y="166878"/>
                  <a:pt x="253079" y="195167"/>
                  <a:pt x="211169" y="248412"/>
                </a:cubicBezTo>
                <a:cubicBezTo>
                  <a:pt x="121253" y="362617"/>
                  <a:pt x="149924" y="513112"/>
                  <a:pt x="277844" y="601218"/>
                </a:cubicBezTo>
                <a:cubicBezTo>
                  <a:pt x="980599" y="1085755"/>
                  <a:pt x="1683449" y="1570292"/>
                  <a:pt x="2385822" y="2055400"/>
                </a:cubicBezTo>
                <a:cubicBezTo>
                  <a:pt x="2403062" y="2067306"/>
                  <a:pt x="2414302" y="2065782"/>
                  <a:pt x="2430399" y="2054638"/>
                </a:cubicBezTo>
                <a:cubicBezTo>
                  <a:pt x="2685098" y="1878330"/>
                  <a:pt x="2940177" y="1702499"/>
                  <a:pt x="3195161" y="1526572"/>
                </a:cubicBezTo>
                <a:cubicBezTo>
                  <a:pt x="3645408" y="1215962"/>
                  <a:pt x="4095750" y="905542"/>
                  <a:pt x="4545711" y="594551"/>
                </a:cubicBezTo>
                <a:cubicBezTo>
                  <a:pt x="4640009" y="529400"/>
                  <a:pt x="4675251" y="431101"/>
                  <a:pt x="4643628" y="329279"/>
                </a:cubicBezTo>
                <a:cubicBezTo>
                  <a:pt x="4611720" y="226505"/>
                  <a:pt x="4519708" y="159353"/>
                  <a:pt x="4409313" y="159353"/>
                </a:cubicBezTo>
                <a:cubicBezTo>
                  <a:pt x="3180779" y="159258"/>
                  <a:pt x="1952244" y="159353"/>
                  <a:pt x="723614" y="159353"/>
                </a:cubicBezTo>
                <a:cubicBezTo>
                  <a:pt x="714851" y="159353"/>
                  <a:pt x="706184" y="160687"/>
                  <a:pt x="691134" y="161925"/>
                </a:cubicBezTo>
                <a:cubicBezTo>
                  <a:pt x="1266444" y="555593"/>
                  <a:pt x="1835944" y="945261"/>
                  <a:pt x="2407444" y="1336262"/>
                </a:cubicBezTo>
                <a:close/>
              </a:path>
            </a:pathLst>
          </a:custGeom>
          <a:solidFill>
            <a:schemeClr val="tx1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F937439E-AD2B-CE4E-F936-EDD0E4D79293}"/>
              </a:ext>
            </a:extLst>
          </p:cNvPr>
          <p:cNvGrpSpPr/>
          <p:nvPr userDrawn="1"/>
        </p:nvGrpSpPr>
        <p:grpSpPr>
          <a:xfrm>
            <a:off x="8032528" y="5246493"/>
            <a:ext cx="191119" cy="286153"/>
            <a:chOff x="5518151" y="2563813"/>
            <a:chExt cx="1155700" cy="1730375"/>
          </a:xfrm>
          <a:solidFill>
            <a:schemeClr val="tx1"/>
          </a:solidFill>
        </p:grpSpPr>
        <p:sp>
          <p:nvSpPr>
            <p:cNvPr id="13" name="Freeform 15">
              <a:extLst>
                <a:ext uri="{FF2B5EF4-FFF2-40B4-BE49-F238E27FC236}">
                  <a16:creationId xmlns:a16="http://schemas.microsoft.com/office/drawing/2014/main" id="{A3F0F9F0-D06C-0C9A-4B1D-CEC806D1A4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8151" y="2563813"/>
              <a:ext cx="1155700" cy="1730375"/>
            </a:xfrm>
            <a:custGeom>
              <a:avLst/>
              <a:gdLst>
                <a:gd name="T0" fmla="*/ 203 w 1454"/>
                <a:gd name="T1" fmla="*/ 0 h 2180"/>
                <a:gd name="T2" fmla="*/ 142 w 1454"/>
                <a:gd name="T3" fmla="*/ 10 h 2180"/>
                <a:gd name="T4" fmla="*/ 89 w 1454"/>
                <a:gd name="T5" fmla="*/ 34 h 2180"/>
                <a:gd name="T6" fmla="*/ 47 w 1454"/>
                <a:gd name="T7" fmla="*/ 74 h 2180"/>
                <a:gd name="T8" fmla="*/ 17 w 1454"/>
                <a:gd name="T9" fmla="*/ 123 h 2180"/>
                <a:gd name="T10" fmla="*/ 2 w 1454"/>
                <a:gd name="T11" fmla="*/ 180 h 2180"/>
                <a:gd name="T12" fmla="*/ 0 w 1454"/>
                <a:gd name="T13" fmla="*/ 1979 h 2180"/>
                <a:gd name="T14" fmla="*/ 9 w 1454"/>
                <a:gd name="T15" fmla="*/ 2038 h 2180"/>
                <a:gd name="T16" fmla="*/ 34 w 1454"/>
                <a:gd name="T17" fmla="*/ 2091 h 2180"/>
                <a:gd name="T18" fmla="*/ 74 w 1454"/>
                <a:gd name="T19" fmla="*/ 2134 h 2180"/>
                <a:gd name="T20" fmla="*/ 123 w 1454"/>
                <a:gd name="T21" fmla="*/ 2165 h 2180"/>
                <a:gd name="T22" fmla="*/ 182 w 1454"/>
                <a:gd name="T23" fmla="*/ 2180 h 2180"/>
                <a:gd name="T24" fmla="*/ 1251 w 1454"/>
                <a:gd name="T25" fmla="*/ 2180 h 2180"/>
                <a:gd name="T26" fmla="*/ 1312 w 1454"/>
                <a:gd name="T27" fmla="*/ 2170 h 2180"/>
                <a:gd name="T28" fmla="*/ 1365 w 1454"/>
                <a:gd name="T29" fmla="*/ 2146 h 2180"/>
                <a:gd name="T30" fmla="*/ 1407 w 1454"/>
                <a:gd name="T31" fmla="*/ 2106 h 2180"/>
                <a:gd name="T32" fmla="*/ 1437 w 1454"/>
                <a:gd name="T33" fmla="*/ 2057 h 2180"/>
                <a:gd name="T34" fmla="*/ 1452 w 1454"/>
                <a:gd name="T35" fmla="*/ 2000 h 2180"/>
                <a:gd name="T36" fmla="*/ 1454 w 1454"/>
                <a:gd name="T37" fmla="*/ 201 h 2180"/>
                <a:gd name="T38" fmla="*/ 1445 w 1454"/>
                <a:gd name="T39" fmla="*/ 142 h 2180"/>
                <a:gd name="T40" fmla="*/ 1420 w 1454"/>
                <a:gd name="T41" fmla="*/ 89 h 2180"/>
                <a:gd name="T42" fmla="*/ 1380 w 1454"/>
                <a:gd name="T43" fmla="*/ 46 h 2180"/>
                <a:gd name="T44" fmla="*/ 1331 w 1454"/>
                <a:gd name="T45" fmla="*/ 15 h 2180"/>
                <a:gd name="T46" fmla="*/ 1272 w 1454"/>
                <a:gd name="T47" fmla="*/ 0 h 2180"/>
                <a:gd name="T48" fmla="*/ 81 w 1454"/>
                <a:gd name="T49" fmla="*/ 363 h 2180"/>
                <a:gd name="T50" fmla="*/ 81 w 1454"/>
                <a:gd name="T51" fmla="*/ 1614 h 2180"/>
                <a:gd name="T52" fmla="*/ 1251 w 1454"/>
                <a:gd name="T53" fmla="*/ 80 h 2180"/>
                <a:gd name="T54" fmla="*/ 1276 w 1454"/>
                <a:gd name="T55" fmla="*/ 84 h 2180"/>
                <a:gd name="T56" fmla="*/ 1310 w 1454"/>
                <a:gd name="T57" fmla="*/ 95 h 2180"/>
                <a:gd name="T58" fmla="*/ 1352 w 1454"/>
                <a:gd name="T59" fmla="*/ 135 h 2180"/>
                <a:gd name="T60" fmla="*/ 1367 w 1454"/>
                <a:gd name="T61" fmla="*/ 165 h 2180"/>
                <a:gd name="T62" fmla="*/ 1373 w 1454"/>
                <a:gd name="T63" fmla="*/ 201 h 2180"/>
                <a:gd name="T64" fmla="*/ 81 w 1454"/>
                <a:gd name="T65" fmla="*/ 201 h 2180"/>
                <a:gd name="T66" fmla="*/ 83 w 1454"/>
                <a:gd name="T67" fmla="*/ 177 h 2180"/>
                <a:gd name="T68" fmla="*/ 95 w 1454"/>
                <a:gd name="T69" fmla="*/ 144 h 2180"/>
                <a:gd name="T70" fmla="*/ 135 w 1454"/>
                <a:gd name="T71" fmla="*/ 101 h 2180"/>
                <a:gd name="T72" fmla="*/ 167 w 1454"/>
                <a:gd name="T73" fmla="*/ 85 h 2180"/>
                <a:gd name="T74" fmla="*/ 203 w 1454"/>
                <a:gd name="T75" fmla="*/ 80 h 2180"/>
                <a:gd name="T76" fmla="*/ 203 w 1454"/>
                <a:gd name="T77" fmla="*/ 2100 h 2180"/>
                <a:gd name="T78" fmla="*/ 178 w 1454"/>
                <a:gd name="T79" fmla="*/ 2096 h 2180"/>
                <a:gd name="T80" fmla="*/ 144 w 1454"/>
                <a:gd name="T81" fmla="*/ 2085 h 2180"/>
                <a:gd name="T82" fmla="*/ 102 w 1454"/>
                <a:gd name="T83" fmla="*/ 2045 h 2180"/>
                <a:gd name="T84" fmla="*/ 87 w 1454"/>
                <a:gd name="T85" fmla="*/ 2015 h 2180"/>
                <a:gd name="T86" fmla="*/ 81 w 1454"/>
                <a:gd name="T87" fmla="*/ 1979 h 2180"/>
                <a:gd name="T88" fmla="*/ 1373 w 1454"/>
                <a:gd name="T89" fmla="*/ 1979 h 2180"/>
                <a:gd name="T90" fmla="*/ 1371 w 1454"/>
                <a:gd name="T91" fmla="*/ 2003 h 2180"/>
                <a:gd name="T92" fmla="*/ 1359 w 1454"/>
                <a:gd name="T93" fmla="*/ 2036 h 2180"/>
                <a:gd name="T94" fmla="*/ 1319 w 1454"/>
                <a:gd name="T95" fmla="*/ 2079 h 2180"/>
                <a:gd name="T96" fmla="*/ 1287 w 1454"/>
                <a:gd name="T97" fmla="*/ 2095 h 2180"/>
                <a:gd name="T98" fmla="*/ 1251 w 1454"/>
                <a:gd name="T99" fmla="*/ 2100 h 2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54" h="2180">
                  <a:moveTo>
                    <a:pt x="1251" y="0"/>
                  </a:moveTo>
                  <a:lnTo>
                    <a:pt x="203" y="0"/>
                  </a:lnTo>
                  <a:lnTo>
                    <a:pt x="203" y="0"/>
                  </a:lnTo>
                  <a:lnTo>
                    <a:pt x="182" y="0"/>
                  </a:lnTo>
                  <a:lnTo>
                    <a:pt x="161" y="4"/>
                  </a:lnTo>
                  <a:lnTo>
                    <a:pt x="142" y="10"/>
                  </a:lnTo>
                  <a:lnTo>
                    <a:pt x="123" y="15"/>
                  </a:lnTo>
                  <a:lnTo>
                    <a:pt x="106" y="25"/>
                  </a:lnTo>
                  <a:lnTo>
                    <a:pt x="89" y="34"/>
                  </a:lnTo>
                  <a:lnTo>
                    <a:pt x="74" y="46"/>
                  </a:lnTo>
                  <a:lnTo>
                    <a:pt x="59" y="59"/>
                  </a:lnTo>
                  <a:lnTo>
                    <a:pt x="47" y="74"/>
                  </a:lnTo>
                  <a:lnTo>
                    <a:pt x="34" y="89"/>
                  </a:lnTo>
                  <a:lnTo>
                    <a:pt x="24" y="106"/>
                  </a:lnTo>
                  <a:lnTo>
                    <a:pt x="17" y="123"/>
                  </a:lnTo>
                  <a:lnTo>
                    <a:pt x="9" y="142"/>
                  </a:lnTo>
                  <a:lnTo>
                    <a:pt x="4" y="161"/>
                  </a:lnTo>
                  <a:lnTo>
                    <a:pt x="2" y="180"/>
                  </a:lnTo>
                  <a:lnTo>
                    <a:pt x="0" y="201"/>
                  </a:lnTo>
                  <a:lnTo>
                    <a:pt x="0" y="1979"/>
                  </a:lnTo>
                  <a:lnTo>
                    <a:pt x="0" y="1979"/>
                  </a:lnTo>
                  <a:lnTo>
                    <a:pt x="2" y="2000"/>
                  </a:lnTo>
                  <a:lnTo>
                    <a:pt x="4" y="2019"/>
                  </a:lnTo>
                  <a:lnTo>
                    <a:pt x="9" y="2038"/>
                  </a:lnTo>
                  <a:lnTo>
                    <a:pt x="17" y="2057"/>
                  </a:lnTo>
                  <a:lnTo>
                    <a:pt x="24" y="2074"/>
                  </a:lnTo>
                  <a:lnTo>
                    <a:pt x="34" y="2091"/>
                  </a:lnTo>
                  <a:lnTo>
                    <a:pt x="47" y="2106"/>
                  </a:lnTo>
                  <a:lnTo>
                    <a:pt x="59" y="2121"/>
                  </a:lnTo>
                  <a:lnTo>
                    <a:pt x="74" y="2134"/>
                  </a:lnTo>
                  <a:lnTo>
                    <a:pt x="89" y="2146"/>
                  </a:lnTo>
                  <a:lnTo>
                    <a:pt x="106" y="2155"/>
                  </a:lnTo>
                  <a:lnTo>
                    <a:pt x="123" y="2165"/>
                  </a:lnTo>
                  <a:lnTo>
                    <a:pt x="142" y="2170"/>
                  </a:lnTo>
                  <a:lnTo>
                    <a:pt x="161" y="2176"/>
                  </a:lnTo>
                  <a:lnTo>
                    <a:pt x="182" y="2180"/>
                  </a:lnTo>
                  <a:lnTo>
                    <a:pt x="203" y="2180"/>
                  </a:lnTo>
                  <a:lnTo>
                    <a:pt x="1251" y="2180"/>
                  </a:lnTo>
                  <a:lnTo>
                    <a:pt x="1251" y="2180"/>
                  </a:lnTo>
                  <a:lnTo>
                    <a:pt x="1272" y="2180"/>
                  </a:lnTo>
                  <a:lnTo>
                    <a:pt x="1293" y="2176"/>
                  </a:lnTo>
                  <a:lnTo>
                    <a:pt x="1312" y="2170"/>
                  </a:lnTo>
                  <a:lnTo>
                    <a:pt x="1331" y="2165"/>
                  </a:lnTo>
                  <a:lnTo>
                    <a:pt x="1348" y="2155"/>
                  </a:lnTo>
                  <a:lnTo>
                    <a:pt x="1365" y="2146"/>
                  </a:lnTo>
                  <a:lnTo>
                    <a:pt x="1380" y="2134"/>
                  </a:lnTo>
                  <a:lnTo>
                    <a:pt x="1395" y="2121"/>
                  </a:lnTo>
                  <a:lnTo>
                    <a:pt x="1407" y="2106"/>
                  </a:lnTo>
                  <a:lnTo>
                    <a:pt x="1420" y="2091"/>
                  </a:lnTo>
                  <a:lnTo>
                    <a:pt x="1430" y="2074"/>
                  </a:lnTo>
                  <a:lnTo>
                    <a:pt x="1437" y="2057"/>
                  </a:lnTo>
                  <a:lnTo>
                    <a:pt x="1445" y="2038"/>
                  </a:lnTo>
                  <a:lnTo>
                    <a:pt x="1450" y="2019"/>
                  </a:lnTo>
                  <a:lnTo>
                    <a:pt x="1452" y="2000"/>
                  </a:lnTo>
                  <a:lnTo>
                    <a:pt x="1454" y="1979"/>
                  </a:lnTo>
                  <a:lnTo>
                    <a:pt x="1454" y="201"/>
                  </a:lnTo>
                  <a:lnTo>
                    <a:pt x="1454" y="201"/>
                  </a:lnTo>
                  <a:lnTo>
                    <a:pt x="1452" y="180"/>
                  </a:lnTo>
                  <a:lnTo>
                    <a:pt x="1450" y="161"/>
                  </a:lnTo>
                  <a:lnTo>
                    <a:pt x="1445" y="142"/>
                  </a:lnTo>
                  <a:lnTo>
                    <a:pt x="1437" y="123"/>
                  </a:lnTo>
                  <a:lnTo>
                    <a:pt x="1430" y="106"/>
                  </a:lnTo>
                  <a:lnTo>
                    <a:pt x="1420" y="89"/>
                  </a:lnTo>
                  <a:lnTo>
                    <a:pt x="1407" y="74"/>
                  </a:lnTo>
                  <a:lnTo>
                    <a:pt x="1395" y="59"/>
                  </a:lnTo>
                  <a:lnTo>
                    <a:pt x="1380" y="46"/>
                  </a:lnTo>
                  <a:lnTo>
                    <a:pt x="1365" y="34"/>
                  </a:lnTo>
                  <a:lnTo>
                    <a:pt x="1348" y="25"/>
                  </a:lnTo>
                  <a:lnTo>
                    <a:pt x="1331" y="15"/>
                  </a:lnTo>
                  <a:lnTo>
                    <a:pt x="1312" y="10"/>
                  </a:lnTo>
                  <a:lnTo>
                    <a:pt x="1293" y="4"/>
                  </a:lnTo>
                  <a:lnTo>
                    <a:pt x="1272" y="0"/>
                  </a:lnTo>
                  <a:lnTo>
                    <a:pt x="1251" y="0"/>
                  </a:lnTo>
                  <a:lnTo>
                    <a:pt x="1251" y="0"/>
                  </a:lnTo>
                  <a:close/>
                  <a:moveTo>
                    <a:pt x="81" y="363"/>
                  </a:moveTo>
                  <a:lnTo>
                    <a:pt x="1373" y="363"/>
                  </a:lnTo>
                  <a:lnTo>
                    <a:pt x="1373" y="1614"/>
                  </a:lnTo>
                  <a:lnTo>
                    <a:pt x="81" y="1614"/>
                  </a:lnTo>
                  <a:lnTo>
                    <a:pt x="81" y="363"/>
                  </a:lnTo>
                  <a:close/>
                  <a:moveTo>
                    <a:pt x="203" y="80"/>
                  </a:moveTo>
                  <a:lnTo>
                    <a:pt x="1251" y="80"/>
                  </a:lnTo>
                  <a:lnTo>
                    <a:pt x="1251" y="80"/>
                  </a:lnTo>
                  <a:lnTo>
                    <a:pt x="1264" y="82"/>
                  </a:lnTo>
                  <a:lnTo>
                    <a:pt x="1276" y="84"/>
                  </a:lnTo>
                  <a:lnTo>
                    <a:pt x="1287" y="85"/>
                  </a:lnTo>
                  <a:lnTo>
                    <a:pt x="1299" y="89"/>
                  </a:lnTo>
                  <a:lnTo>
                    <a:pt x="1310" y="95"/>
                  </a:lnTo>
                  <a:lnTo>
                    <a:pt x="1319" y="101"/>
                  </a:lnTo>
                  <a:lnTo>
                    <a:pt x="1338" y="116"/>
                  </a:lnTo>
                  <a:lnTo>
                    <a:pt x="1352" y="135"/>
                  </a:lnTo>
                  <a:lnTo>
                    <a:pt x="1359" y="144"/>
                  </a:lnTo>
                  <a:lnTo>
                    <a:pt x="1363" y="154"/>
                  </a:lnTo>
                  <a:lnTo>
                    <a:pt x="1367" y="165"/>
                  </a:lnTo>
                  <a:lnTo>
                    <a:pt x="1371" y="177"/>
                  </a:lnTo>
                  <a:lnTo>
                    <a:pt x="1373" y="190"/>
                  </a:lnTo>
                  <a:lnTo>
                    <a:pt x="1373" y="201"/>
                  </a:lnTo>
                  <a:lnTo>
                    <a:pt x="1373" y="283"/>
                  </a:lnTo>
                  <a:lnTo>
                    <a:pt x="81" y="283"/>
                  </a:lnTo>
                  <a:lnTo>
                    <a:pt x="81" y="201"/>
                  </a:lnTo>
                  <a:lnTo>
                    <a:pt x="81" y="201"/>
                  </a:lnTo>
                  <a:lnTo>
                    <a:pt x="81" y="190"/>
                  </a:lnTo>
                  <a:lnTo>
                    <a:pt x="83" y="177"/>
                  </a:lnTo>
                  <a:lnTo>
                    <a:pt x="87" y="165"/>
                  </a:lnTo>
                  <a:lnTo>
                    <a:pt x="91" y="154"/>
                  </a:lnTo>
                  <a:lnTo>
                    <a:pt x="95" y="144"/>
                  </a:lnTo>
                  <a:lnTo>
                    <a:pt x="102" y="135"/>
                  </a:lnTo>
                  <a:lnTo>
                    <a:pt x="116" y="116"/>
                  </a:lnTo>
                  <a:lnTo>
                    <a:pt x="135" y="101"/>
                  </a:lnTo>
                  <a:lnTo>
                    <a:pt x="144" y="95"/>
                  </a:lnTo>
                  <a:lnTo>
                    <a:pt x="155" y="89"/>
                  </a:lnTo>
                  <a:lnTo>
                    <a:pt x="167" y="85"/>
                  </a:lnTo>
                  <a:lnTo>
                    <a:pt x="178" y="84"/>
                  </a:lnTo>
                  <a:lnTo>
                    <a:pt x="190" y="82"/>
                  </a:lnTo>
                  <a:lnTo>
                    <a:pt x="203" y="80"/>
                  </a:lnTo>
                  <a:lnTo>
                    <a:pt x="203" y="80"/>
                  </a:lnTo>
                  <a:close/>
                  <a:moveTo>
                    <a:pt x="1251" y="2100"/>
                  </a:moveTo>
                  <a:lnTo>
                    <a:pt x="203" y="2100"/>
                  </a:lnTo>
                  <a:lnTo>
                    <a:pt x="203" y="2100"/>
                  </a:lnTo>
                  <a:lnTo>
                    <a:pt x="190" y="2098"/>
                  </a:lnTo>
                  <a:lnTo>
                    <a:pt x="178" y="2096"/>
                  </a:lnTo>
                  <a:lnTo>
                    <a:pt x="167" y="2095"/>
                  </a:lnTo>
                  <a:lnTo>
                    <a:pt x="155" y="2091"/>
                  </a:lnTo>
                  <a:lnTo>
                    <a:pt x="144" y="2085"/>
                  </a:lnTo>
                  <a:lnTo>
                    <a:pt x="135" y="2079"/>
                  </a:lnTo>
                  <a:lnTo>
                    <a:pt x="116" y="2064"/>
                  </a:lnTo>
                  <a:lnTo>
                    <a:pt x="102" y="2045"/>
                  </a:lnTo>
                  <a:lnTo>
                    <a:pt x="95" y="2036"/>
                  </a:lnTo>
                  <a:lnTo>
                    <a:pt x="91" y="2026"/>
                  </a:lnTo>
                  <a:lnTo>
                    <a:pt x="87" y="2015"/>
                  </a:lnTo>
                  <a:lnTo>
                    <a:pt x="83" y="2003"/>
                  </a:lnTo>
                  <a:lnTo>
                    <a:pt x="81" y="1990"/>
                  </a:lnTo>
                  <a:lnTo>
                    <a:pt x="81" y="1979"/>
                  </a:lnTo>
                  <a:lnTo>
                    <a:pt x="81" y="1696"/>
                  </a:lnTo>
                  <a:lnTo>
                    <a:pt x="1373" y="1696"/>
                  </a:lnTo>
                  <a:lnTo>
                    <a:pt x="1373" y="1979"/>
                  </a:lnTo>
                  <a:lnTo>
                    <a:pt x="1373" y="1979"/>
                  </a:lnTo>
                  <a:lnTo>
                    <a:pt x="1373" y="1990"/>
                  </a:lnTo>
                  <a:lnTo>
                    <a:pt x="1371" y="2003"/>
                  </a:lnTo>
                  <a:lnTo>
                    <a:pt x="1367" y="2015"/>
                  </a:lnTo>
                  <a:lnTo>
                    <a:pt x="1363" y="2026"/>
                  </a:lnTo>
                  <a:lnTo>
                    <a:pt x="1359" y="2036"/>
                  </a:lnTo>
                  <a:lnTo>
                    <a:pt x="1352" y="2045"/>
                  </a:lnTo>
                  <a:lnTo>
                    <a:pt x="1338" y="2064"/>
                  </a:lnTo>
                  <a:lnTo>
                    <a:pt x="1319" y="2079"/>
                  </a:lnTo>
                  <a:lnTo>
                    <a:pt x="1310" y="2085"/>
                  </a:lnTo>
                  <a:lnTo>
                    <a:pt x="1299" y="2091"/>
                  </a:lnTo>
                  <a:lnTo>
                    <a:pt x="1287" y="2095"/>
                  </a:lnTo>
                  <a:lnTo>
                    <a:pt x="1276" y="2096"/>
                  </a:lnTo>
                  <a:lnTo>
                    <a:pt x="1264" y="2098"/>
                  </a:lnTo>
                  <a:lnTo>
                    <a:pt x="1251" y="2100"/>
                  </a:lnTo>
                  <a:lnTo>
                    <a:pt x="1251" y="210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" name="Freeform 16">
              <a:extLst>
                <a:ext uri="{FF2B5EF4-FFF2-40B4-BE49-F238E27FC236}">
                  <a16:creationId xmlns:a16="http://schemas.microsoft.com/office/drawing/2014/main" id="{D4CFC009-0FCB-089D-4BC7-DF7FFBED4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5999163" y="4038600"/>
              <a:ext cx="193675" cy="63500"/>
            </a:xfrm>
            <a:custGeom>
              <a:avLst/>
              <a:gdLst>
                <a:gd name="T0" fmla="*/ 204 w 244"/>
                <a:gd name="T1" fmla="*/ 0 h 82"/>
                <a:gd name="T2" fmla="*/ 40 w 244"/>
                <a:gd name="T3" fmla="*/ 0 h 82"/>
                <a:gd name="T4" fmla="*/ 40 w 244"/>
                <a:gd name="T5" fmla="*/ 0 h 82"/>
                <a:gd name="T6" fmla="*/ 33 w 244"/>
                <a:gd name="T7" fmla="*/ 0 h 82"/>
                <a:gd name="T8" fmla="*/ 25 w 244"/>
                <a:gd name="T9" fmla="*/ 4 h 82"/>
                <a:gd name="T10" fmla="*/ 19 w 244"/>
                <a:gd name="T11" fmla="*/ 8 h 82"/>
                <a:gd name="T12" fmla="*/ 12 w 244"/>
                <a:gd name="T13" fmla="*/ 12 h 82"/>
                <a:gd name="T14" fmla="*/ 8 w 244"/>
                <a:gd name="T15" fmla="*/ 17 h 82"/>
                <a:gd name="T16" fmla="*/ 4 w 244"/>
                <a:gd name="T17" fmla="*/ 25 h 82"/>
                <a:gd name="T18" fmla="*/ 2 w 244"/>
                <a:gd name="T19" fmla="*/ 32 h 82"/>
                <a:gd name="T20" fmla="*/ 0 w 244"/>
                <a:gd name="T21" fmla="*/ 40 h 82"/>
                <a:gd name="T22" fmla="*/ 0 w 244"/>
                <a:gd name="T23" fmla="*/ 40 h 82"/>
                <a:gd name="T24" fmla="*/ 2 w 244"/>
                <a:gd name="T25" fmla="*/ 50 h 82"/>
                <a:gd name="T26" fmla="*/ 4 w 244"/>
                <a:gd name="T27" fmla="*/ 57 h 82"/>
                <a:gd name="T28" fmla="*/ 8 w 244"/>
                <a:gd name="T29" fmla="*/ 63 h 82"/>
                <a:gd name="T30" fmla="*/ 12 w 244"/>
                <a:gd name="T31" fmla="*/ 69 h 82"/>
                <a:gd name="T32" fmla="*/ 19 w 244"/>
                <a:gd name="T33" fmla="*/ 74 h 82"/>
                <a:gd name="T34" fmla="*/ 25 w 244"/>
                <a:gd name="T35" fmla="*/ 78 h 82"/>
                <a:gd name="T36" fmla="*/ 33 w 244"/>
                <a:gd name="T37" fmla="*/ 80 h 82"/>
                <a:gd name="T38" fmla="*/ 40 w 244"/>
                <a:gd name="T39" fmla="*/ 82 h 82"/>
                <a:gd name="T40" fmla="*/ 204 w 244"/>
                <a:gd name="T41" fmla="*/ 82 h 82"/>
                <a:gd name="T42" fmla="*/ 204 w 244"/>
                <a:gd name="T43" fmla="*/ 82 h 82"/>
                <a:gd name="T44" fmla="*/ 211 w 244"/>
                <a:gd name="T45" fmla="*/ 80 h 82"/>
                <a:gd name="T46" fmla="*/ 219 w 244"/>
                <a:gd name="T47" fmla="*/ 78 h 82"/>
                <a:gd name="T48" fmla="*/ 225 w 244"/>
                <a:gd name="T49" fmla="*/ 74 h 82"/>
                <a:gd name="T50" fmla="*/ 232 w 244"/>
                <a:gd name="T51" fmla="*/ 69 h 82"/>
                <a:gd name="T52" fmla="*/ 236 w 244"/>
                <a:gd name="T53" fmla="*/ 63 h 82"/>
                <a:gd name="T54" fmla="*/ 240 w 244"/>
                <a:gd name="T55" fmla="*/ 57 h 82"/>
                <a:gd name="T56" fmla="*/ 242 w 244"/>
                <a:gd name="T57" fmla="*/ 50 h 82"/>
                <a:gd name="T58" fmla="*/ 244 w 244"/>
                <a:gd name="T59" fmla="*/ 40 h 82"/>
                <a:gd name="T60" fmla="*/ 244 w 244"/>
                <a:gd name="T61" fmla="*/ 40 h 82"/>
                <a:gd name="T62" fmla="*/ 242 w 244"/>
                <a:gd name="T63" fmla="*/ 32 h 82"/>
                <a:gd name="T64" fmla="*/ 240 w 244"/>
                <a:gd name="T65" fmla="*/ 25 h 82"/>
                <a:gd name="T66" fmla="*/ 236 w 244"/>
                <a:gd name="T67" fmla="*/ 17 h 82"/>
                <a:gd name="T68" fmla="*/ 232 w 244"/>
                <a:gd name="T69" fmla="*/ 12 h 82"/>
                <a:gd name="T70" fmla="*/ 225 w 244"/>
                <a:gd name="T71" fmla="*/ 8 h 82"/>
                <a:gd name="T72" fmla="*/ 219 w 244"/>
                <a:gd name="T73" fmla="*/ 4 h 82"/>
                <a:gd name="T74" fmla="*/ 211 w 244"/>
                <a:gd name="T75" fmla="*/ 0 h 82"/>
                <a:gd name="T76" fmla="*/ 204 w 244"/>
                <a:gd name="T77" fmla="*/ 0 h 82"/>
                <a:gd name="T78" fmla="*/ 204 w 244"/>
                <a:gd name="T79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44" h="82">
                  <a:moveTo>
                    <a:pt x="204" y="0"/>
                  </a:moveTo>
                  <a:lnTo>
                    <a:pt x="40" y="0"/>
                  </a:lnTo>
                  <a:lnTo>
                    <a:pt x="40" y="0"/>
                  </a:lnTo>
                  <a:lnTo>
                    <a:pt x="33" y="0"/>
                  </a:lnTo>
                  <a:lnTo>
                    <a:pt x="25" y="4"/>
                  </a:lnTo>
                  <a:lnTo>
                    <a:pt x="19" y="8"/>
                  </a:lnTo>
                  <a:lnTo>
                    <a:pt x="12" y="12"/>
                  </a:lnTo>
                  <a:lnTo>
                    <a:pt x="8" y="17"/>
                  </a:lnTo>
                  <a:lnTo>
                    <a:pt x="4" y="25"/>
                  </a:lnTo>
                  <a:lnTo>
                    <a:pt x="2" y="32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2" y="50"/>
                  </a:lnTo>
                  <a:lnTo>
                    <a:pt x="4" y="57"/>
                  </a:lnTo>
                  <a:lnTo>
                    <a:pt x="8" y="63"/>
                  </a:lnTo>
                  <a:lnTo>
                    <a:pt x="12" y="69"/>
                  </a:lnTo>
                  <a:lnTo>
                    <a:pt x="19" y="74"/>
                  </a:lnTo>
                  <a:lnTo>
                    <a:pt x="25" y="78"/>
                  </a:lnTo>
                  <a:lnTo>
                    <a:pt x="33" y="80"/>
                  </a:lnTo>
                  <a:lnTo>
                    <a:pt x="40" y="82"/>
                  </a:lnTo>
                  <a:lnTo>
                    <a:pt x="204" y="82"/>
                  </a:lnTo>
                  <a:lnTo>
                    <a:pt x="204" y="82"/>
                  </a:lnTo>
                  <a:lnTo>
                    <a:pt x="211" y="80"/>
                  </a:lnTo>
                  <a:lnTo>
                    <a:pt x="219" y="78"/>
                  </a:lnTo>
                  <a:lnTo>
                    <a:pt x="225" y="74"/>
                  </a:lnTo>
                  <a:lnTo>
                    <a:pt x="232" y="69"/>
                  </a:lnTo>
                  <a:lnTo>
                    <a:pt x="236" y="63"/>
                  </a:lnTo>
                  <a:lnTo>
                    <a:pt x="240" y="57"/>
                  </a:lnTo>
                  <a:lnTo>
                    <a:pt x="242" y="50"/>
                  </a:lnTo>
                  <a:lnTo>
                    <a:pt x="244" y="40"/>
                  </a:lnTo>
                  <a:lnTo>
                    <a:pt x="244" y="40"/>
                  </a:lnTo>
                  <a:lnTo>
                    <a:pt x="242" y="32"/>
                  </a:lnTo>
                  <a:lnTo>
                    <a:pt x="240" y="25"/>
                  </a:lnTo>
                  <a:lnTo>
                    <a:pt x="236" y="17"/>
                  </a:lnTo>
                  <a:lnTo>
                    <a:pt x="232" y="12"/>
                  </a:lnTo>
                  <a:lnTo>
                    <a:pt x="225" y="8"/>
                  </a:lnTo>
                  <a:lnTo>
                    <a:pt x="219" y="4"/>
                  </a:lnTo>
                  <a:lnTo>
                    <a:pt x="211" y="0"/>
                  </a:lnTo>
                  <a:lnTo>
                    <a:pt x="204" y="0"/>
                  </a:lnTo>
                  <a:lnTo>
                    <a:pt x="204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" name="Freeform 88">
            <a:extLst>
              <a:ext uri="{FF2B5EF4-FFF2-40B4-BE49-F238E27FC236}">
                <a16:creationId xmlns:a16="http://schemas.microsoft.com/office/drawing/2014/main" id="{D31BF514-B0A1-3DC4-EE36-798036FB05C6}"/>
              </a:ext>
            </a:extLst>
          </p:cNvPr>
          <p:cNvSpPr>
            <a:spLocks noEditPoints="1"/>
          </p:cNvSpPr>
          <p:nvPr userDrawn="1"/>
        </p:nvSpPr>
        <p:spPr bwMode="auto">
          <a:xfrm>
            <a:off x="7989267" y="3936207"/>
            <a:ext cx="277642" cy="277640"/>
          </a:xfrm>
          <a:custGeom>
            <a:avLst/>
            <a:gdLst>
              <a:gd name="T0" fmla="*/ 90 w 104"/>
              <a:gd name="T1" fmla="*/ 88 h 104"/>
              <a:gd name="T2" fmla="*/ 104 w 104"/>
              <a:gd name="T3" fmla="*/ 52 h 104"/>
              <a:gd name="T4" fmla="*/ 90 w 104"/>
              <a:gd name="T5" fmla="*/ 16 h 104"/>
              <a:gd name="T6" fmla="*/ 14 w 104"/>
              <a:gd name="T7" fmla="*/ 16 h 104"/>
              <a:gd name="T8" fmla="*/ 0 w 104"/>
              <a:gd name="T9" fmla="*/ 52 h 104"/>
              <a:gd name="T10" fmla="*/ 14 w 104"/>
              <a:gd name="T11" fmla="*/ 88 h 104"/>
              <a:gd name="T12" fmla="*/ 66 w 104"/>
              <a:gd name="T13" fmla="*/ 98 h 104"/>
              <a:gd name="T14" fmla="*/ 86 w 104"/>
              <a:gd name="T15" fmla="*/ 86 h 104"/>
              <a:gd name="T16" fmla="*/ 89 w 104"/>
              <a:gd name="T17" fmla="*/ 83 h 104"/>
              <a:gd name="T18" fmla="*/ 82 w 104"/>
              <a:gd name="T19" fmla="*/ 54 h 104"/>
              <a:gd name="T20" fmla="*/ 89 w 104"/>
              <a:gd name="T21" fmla="*/ 83 h 104"/>
              <a:gd name="T22" fmla="*/ 82 w 104"/>
              <a:gd name="T23" fmla="*/ 50 h 104"/>
              <a:gd name="T24" fmla="*/ 89 w 104"/>
              <a:gd name="T25" fmla="*/ 21 h 104"/>
              <a:gd name="T26" fmla="*/ 86 w 104"/>
              <a:gd name="T27" fmla="*/ 18 h 104"/>
              <a:gd name="T28" fmla="*/ 66 w 104"/>
              <a:gd name="T29" fmla="*/ 6 h 104"/>
              <a:gd name="T30" fmla="*/ 54 w 104"/>
              <a:gd name="T31" fmla="*/ 4 h 104"/>
              <a:gd name="T32" fmla="*/ 54 w 104"/>
              <a:gd name="T33" fmla="*/ 26 h 104"/>
              <a:gd name="T34" fmla="*/ 54 w 104"/>
              <a:gd name="T35" fmla="*/ 30 h 104"/>
              <a:gd name="T36" fmla="*/ 78 w 104"/>
              <a:gd name="T37" fmla="*/ 50 h 104"/>
              <a:gd name="T38" fmla="*/ 54 w 104"/>
              <a:gd name="T39" fmla="*/ 30 h 104"/>
              <a:gd name="T40" fmla="*/ 78 w 104"/>
              <a:gd name="T41" fmla="*/ 54 h 104"/>
              <a:gd name="T42" fmla="*/ 54 w 104"/>
              <a:gd name="T43" fmla="*/ 74 h 104"/>
              <a:gd name="T44" fmla="*/ 54 w 104"/>
              <a:gd name="T45" fmla="*/ 78 h 104"/>
              <a:gd name="T46" fmla="*/ 54 w 104"/>
              <a:gd name="T47" fmla="*/ 100 h 104"/>
              <a:gd name="T48" fmla="*/ 18 w 104"/>
              <a:gd name="T49" fmla="*/ 86 h 104"/>
              <a:gd name="T50" fmla="*/ 38 w 104"/>
              <a:gd name="T51" fmla="*/ 98 h 104"/>
              <a:gd name="T52" fmla="*/ 50 w 104"/>
              <a:gd name="T53" fmla="*/ 100 h 104"/>
              <a:gd name="T54" fmla="*/ 50 w 104"/>
              <a:gd name="T55" fmla="*/ 78 h 104"/>
              <a:gd name="T56" fmla="*/ 50 w 104"/>
              <a:gd name="T57" fmla="*/ 74 h 104"/>
              <a:gd name="T58" fmla="*/ 26 w 104"/>
              <a:gd name="T59" fmla="*/ 54 h 104"/>
              <a:gd name="T60" fmla="*/ 50 w 104"/>
              <a:gd name="T61" fmla="*/ 74 h 104"/>
              <a:gd name="T62" fmla="*/ 26 w 104"/>
              <a:gd name="T63" fmla="*/ 50 h 104"/>
              <a:gd name="T64" fmla="*/ 50 w 104"/>
              <a:gd name="T65" fmla="*/ 30 h 104"/>
              <a:gd name="T66" fmla="*/ 50 w 104"/>
              <a:gd name="T67" fmla="*/ 4 h 104"/>
              <a:gd name="T68" fmla="*/ 31 w 104"/>
              <a:gd name="T69" fmla="*/ 23 h 104"/>
              <a:gd name="T70" fmla="*/ 38 w 104"/>
              <a:gd name="T71" fmla="*/ 6 h 104"/>
              <a:gd name="T72" fmla="*/ 18 w 104"/>
              <a:gd name="T73" fmla="*/ 18 h 104"/>
              <a:gd name="T74" fmla="*/ 15 w 104"/>
              <a:gd name="T75" fmla="*/ 21 h 104"/>
              <a:gd name="T76" fmla="*/ 22 w 104"/>
              <a:gd name="T77" fmla="*/ 50 h 104"/>
              <a:gd name="T78" fmla="*/ 15 w 104"/>
              <a:gd name="T79" fmla="*/ 21 h 104"/>
              <a:gd name="T80" fmla="*/ 22 w 104"/>
              <a:gd name="T81" fmla="*/ 54 h 104"/>
              <a:gd name="T82" fmla="*/ 15 w 104"/>
              <a:gd name="T83" fmla="*/ 83 h 1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04" h="104">
                <a:moveTo>
                  <a:pt x="52" y="104"/>
                </a:moveTo>
                <a:cubicBezTo>
                  <a:pt x="67" y="104"/>
                  <a:pt x="80" y="98"/>
                  <a:pt x="90" y="88"/>
                </a:cubicBezTo>
                <a:cubicBezTo>
                  <a:pt x="90" y="87"/>
                  <a:pt x="91" y="86"/>
                  <a:pt x="92" y="85"/>
                </a:cubicBezTo>
                <a:cubicBezTo>
                  <a:pt x="100" y="76"/>
                  <a:pt x="104" y="65"/>
                  <a:pt x="104" y="52"/>
                </a:cubicBezTo>
                <a:cubicBezTo>
                  <a:pt x="104" y="39"/>
                  <a:pt x="100" y="28"/>
                  <a:pt x="92" y="19"/>
                </a:cubicBezTo>
                <a:cubicBezTo>
                  <a:pt x="91" y="18"/>
                  <a:pt x="90" y="17"/>
                  <a:pt x="90" y="16"/>
                </a:cubicBezTo>
                <a:cubicBezTo>
                  <a:pt x="80" y="6"/>
                  <a:pt x="67" y="0"/>
                  <a:pt x="52" y="0"/>
                </a:cubicBezTo>
                <a:cubicBezTo>
                  <a:pt x="37" y="0"/>
                  <a:pt x="24" y="6"/>
                  <a:pt x="14" y="16"/>
                </a:cubicBezTo>
                <a:cubicBezTo>
                  <a:pt x="14" y="17"/>
                  <a:pt x="13" y="18"/>
                  <a:pt x="12" y="19"/>
                </a:cubicBezTo>
                <a:cubicBezTo>
                  <a:pt x="4" y="28"/>
                  <a:pt x="0" y="39"/>
                  <a:pt x="0" y="52"/>
                </a:cubicBezTo>
                <a:cubicBezTo>
                  <a:pt x="0" y="65"/>
                  <a:pt x="4" y="76"/>
                  <a:pt x="12" y="85"/>
                </a:cubicBezTo>
                <a:cubicBezTo>
                  <a:pt x="13" y="86"/>
                  <a:pt x="14" y="87"/>
                  <a:pt x="14" y="88"/>
                </a:cubicBezTo>
                <a:cubicBezTo>
                  <a:pt x="24" y="98"/>
                  <a:pt x="37" y="104"/>
                  <a:pt x="52" y="104"/>
                </a:cubicBezTo>
                <a:close/>
                <a:moveTo>
                  <a:pt x="66" y="98"/>
                </a:moveTo>
                <a:cubicBezTo>
                  <a:pt x="70" y="94"/>
                  <a:pt x="74" y="88"/>
                  <a:pt x="77" y="82"/>
                </a:cubicBezTo>
                <a:cubicBezTo>
                  <a:pt x="80" y="83"/>
                  <a:pt x="83" y="84"/>
                  <a:pt x="86" y="86"/>
                </a:cubicBezTo>
                <a:cubicBezTo>
                  <a:pt x="81" y="91"/>
                  <a:pt x="74" y="96"/>
                  <a:pt x="66" y="98"/>
                </a:cubicBezTo>
                <a:close/>
                <a:moveTo>
                  <a:pt x="89" y="83"/>
                </a:moveTo>
                <a:cubicBezTo>
                  <a:pt x="86" y="81"/>
                  <a:pt x="82" y="79"/>
                  <a:pt x="78" y="78"/>
                </a:cubicBezTo>
                <a:cubicBezTo>
                  <a:pt x="80" y="71"/>
                  <a:pt x="82" y="63"/>
                  <a:pt x="82" y="54"/>
                </a:cubicBezTo>
                <a:cubicBezTo>
                  <a:pt x="100" y="54"/>
                  <a:pt x="100" y="54"/>
                  <a:pt x="100" y="54"/>
                </a:cubicBezTo>
                <a:cubicBezTo>
                  <a:pt x="99" y="65"/>
                  <a:pt x="95" y="75"/>
                  <a:pt x="89" y="83"/>
                </a:cubicBezTo>
                <a:close/>
                <a:moveTo>
                  <a:pt x="100" y="50"/>
                </a:moveTo>
                <a:cubicBezTo>
                  <a:pt x="82" y="50"/>
                  <a:pt x="82" y="50"/>
                  <a:pt x="82" y="50"/>
                </a:cubicBezTo>
                <a:cubicBezTo>
                  <a:pt x="82" y="41"/>
                  <a:pt x="80" y="33"/>
                  <a:pt x="78" y="26"/>
                </a:cubicBezTo>
                <a:cubicBezTo>
                  <a:pt x="82" y="25"/>
                  <a:pt x="86" y="23"/>
                  <a:pt x="89" y="21"/>
                </a:cubicBezTo>
                <a:cubicBezTo>
                  <a:pt x="95" y="29"/>
                  <a:pt x="99" y="39"/>
                  <a:pt x="100" y="50"/>
                </a:cubicBezTo>
                <a:close/>
                <a:moveTo>
                  <a:pt x="86" y="18"/>
                </a:moveTo>
                <a:cubicBezTo>
                  <a:pt x="83" y="20"/>
                  <a:pt x="80" y="21"/>
                  <a:pt x="77" y="22"/>
                </a:cubicBezTo>
                <a:cubicBezTo>
                  <a:pt x="74" y="16"/>
                  <a:pt x="70" y="10"/>
                  <a:pt x="66" y="6"/>
                </a:cubicBezTo>
                <a:cubicBezTo>
                  <a:pt x="74" y="8"/>
                  <a:pt x="81" y="13"/>
                  <a:pt x="86" y="18"/>
                </a:cubicBezTo>
                <a:close/>
                <a:moveTo>
                  <a:pt x="54" y="4"/>
                </a:moveTo>
                <a:cubicBezTo>
                  <a:pt x="62" y="5"/>
                  <a:pt x="68" y="13"/>
                  <a:pt x="73" y="23"/>
                </a:cubicBezTo>
                <a:cubicBezTo>
                  <a:pt x="67" y="25"/>
                  <a:pt x="61" y="26"/>
                  <a:pt x="54" y="26"/>
                </a:cubicBezTo>
                <a:lnTo>
                  <a:pt x="54" y="4"/>
                </a:lnTo>
                <a:close/>
                <a:moveTo>
                  <a:pt x="54" y="30"/>
                </a:moveTo>
                <a:cubicBezTo>
                  <a:pt x="61" y="30"/>
                  <a:pt x="68" y="29"/>
                  <a:pt x="74" y="27"/>
                </a:cubicBezTo>
                <a:cubicBezTo>
                  <a:pt x="76" y="34"/>
                  <a:pt x="78" y="42"/>
                  <a:pt x="78" y="50"/>
                </a:cubicBezTo>
                <a:cubicBezTo>
                  <a:pt x="54" y="50"/>
                  <a:pt x="54" y="50"/>
                  <a:pt x="54" y="50"/>
                </a:cubicBezTo>
                <a:lnTo>
                  <a:pt x="54" y="30"/>
                </a:lnTo>
                <a:close/>
                <a:moveTo>
                  <a:pt x="54" y="54"/>
                </a:moveTo>
                <a:cubicBezTo>
                  <a:pt x="78" y="54"/>
                  <a:pt x="78" y="54"/>
                  <a:pt x="78" y="54"/>
                </a:cubicBezTo>
                <a:cubicBezTo>
                  <a:pt x="78" y="62"/>
                  <a:pt x="76" y="70"/>
                  <a:pt x="74" y="77"/>
                </a:cubicBezTo>
                <a:cubicBezTo>
                  <a:pt x="68" y="75"/>
                  <a:pt x="61" y="74"/>
                  <a:pt x="54" y="74"/>
                </a:cubicBezTo>
                <a:lnTo>
                  <a:pt x="54" y="54"/>
                </a:lnTo>
                <a:close/>
                <a:moveTo>
                  <a:pt x="54" y="78"/>
                </a:moveTo>
                <a:cubicBezTo>
                  <a:pt x="61" y="78"/>
                  <a:pt x="67" y="79"/>
                  <a:pt x="73" y="81"/>
                </a:cubicBezTo>
                <a:cubicBezTo>
                  <a:pt x="68" y="91"/>
                  <a:pt x="62" y="99"/>
                  <a:pt x="54" y="100"/>
                </a:cubicBezTo>
                <a:lnTo>
                  <a:pt x="54" y="78"/>
                </a:lnTo>
                <a:close/>
                <a:moveTo>
                  <a:pt x="18" y="86"/>
                </a:moveTo>
                <a:cubicBezTo>
                  <a:pt x="21" y="84"/>
                  <a:pt x="24" y="83"/>
                  <a:pt x="27" y="82"/>
                </a:cubicBezTo>
                <a:cubicBezTo>
                  <a:pt x="30" y="88"/>
                  <a:pt x="34" y="94"/>
                  <a:pt x="38" y="98"/>
                </a:cubicBezTo>
                <a:cubicBezTo>
                  <a:pt x="30" y="96"/>
                  <a:pt x="23" y="91"/>
                  <a:pt x="18" y="86"/>
                </a:cubicBezTo>
                <a:close/>
                <a:moveTo>
                  <a:pt x="50" y="100"/>
                </a:moveTo>
                <a:cubicBezTo>
                  <a:pt x="42" y="99"/>
                  <a:pt x="36" y="91"/>
                  <a:pt x="31" y="81"/>
                </a:cubicBezTo>
                <a:cubicBezTo>
                  <a:pt x="37" y="79"/>
                  <a:pt x="43" y="78"/>
                  <a:pt x="50" y="78"/>
                </a:cubicBezTo>
                <a:lnTo>
                  <a:pt x="50" y="100"/>
                </a:lnTo>
                <a:close/>
                <a:moveTo>
                  <a:pt x="50" y="74"/>
                </a:moveTo>
                <a:cubicBezTo>
                  <a:pt x="43" y="74"/>
                  <a:pt x="36" y="75"/>
                  <a:pt x="30" y="77"/>
                </a:cubicBezTo>
                <a:cubicBezTo>
                  <a:pt x="28" y="70"/>
                  <a:pt x="26" y="62"/>
                  <a:pt x="26" y="54"/>
                </a:cubicBezTo>
                <a:cubicBezTo>
                  <a:pt x="50" y="54"/>
                  <a:pt x="50" y="54"/>
                  <a:pt x="50" y="54"/>
                </a:cubicBezTo>
                <a:lnTo>
                  <a:pt x="50" y="74"/>
                </a:lnTo>
                <a:close/>
                <a:moveTo>
                  <a:pt x="50" y="50"/>
                </a:moveTo>
                <a:cubicBezTo>
                  <a:pt x="26" y="50"/>
                  <a:pt x="26" y="50"/>
                  <a:pt x="26" y="50"/>
                </a:cubicBezTo>
                <a:cubicBezTo>
                  <a:pt x="26" y="42"/>
                  <a:pt x="28" y="34"/>
                  <a:pt x="30" y="27"/>
                </a:cubicBezTo>
                <a:cubicBezTo>
                  <a:pt x="36" y="29"/>
                  <a:pt x="43" y="30"/>
                  <a:pt x="50" y="30"/>
                </a:cubicBezTo>
                <a:lnTo>
                  <a:pt x="50" y="50"/>
                </a:lnTo>
                <a:close/>
                <a:moveTo>
                  <a:pt x="50" y="4"/>
                </a:moveTo>
                <a:cubicBezTo>
                  <a:pt x="50" y="26"/>
                  <a:pt x="50" y="26"/>
                  <a:pt x="50" y="26"/>
                </a:cubicBezTo>
                <a:cubicBezTo>
                  <a:pt x="43" y="26"/>
                  <a:pt x="37" y="25"/>
                  <a:pt x="31" y="23"/>
                </a:cubicBezTo>
                <a:cubicBezTo>
                  <a:pt x="36" y="13"/>
                  <a:pt x="42" y="5"/>
                  <a:pt x="50" y="4"/>
                </a:cubicBezTo>
                <a:close/>
                <a:moveTo>
                  <a:pt x="38" y="6"/>
                </a:moveTo>
                <a:cubicBezTo>
                  <a:pt x="34" y="10"/>
                  <a:pt x="30" y="16"/>
                  <a:pt x="27" y="22"/>
                </a:cubicBezTo>
                <a:cubicBezTo>
                  <a:pt x="24" y="21"/>
                  <a:pt x="21" y="20"/>
                  <a:pt x="18" y="18"/>
                </a:cubicBezTo>
                <a:cubicBezTo>
                  <a:pt x="23" y="13"/>
                  <a:pt x="30" y="8"/>
                  <a:pt x="38" y="6"/>
                </a:cubicBezTo>
                <a:close/>
                <a:moveTo>
                  <a:pt x="15" y="21"/>
                </a:moveTo>
                <a:cubicBezTo>
                  <a:pt x="18" y="23"/>
                  <a:pt x="22" y="25"/>
                  <a:pt x="26" y="26"/>
                </a:cubicBezTo>
                <a:cubicBezTo>
                  <a:pt x="24" y="33"/>
                  <a:pt x="22" y="41"/>
                  <a:pt x="22" y="50"/>
                </a:cubicBezTo>
                <a:cubicBezTo>
                  <a:pt x="4" y="50"/>
                  <a:pt x="4" y="50"/>
                  <a:pt x="4" y="50"/>
                </a:cubicBezTo>
                <a:cubicBezTo>
                  <a:pt x="5" y="39"/>
                  <a:pt x="9" y="29"/>
                  <a:pt x="15" y="21"/>
                </a:cubicBezTo>
                <a:close/>
                <a:moveTo>
                  <a:pt x="4" y="54"/>
                </a:moveTo>
                <a:cubicBezTo>
                  <a:pt x="22" y="54"/>
                  <a:pt x="22" y="54"/>
                  <a:pt x="22" y="54"/>
                </a:cubicBezTo>
                <a:cubicBezTo>
                  <a:pt x="22" y="63"/>
                  <a:pt x="24" y="71"/>
                  <a:pt x="26" y="78"/>
                </a:cubicBezTo>
                <a:cubicBezTo>
                  <a:pt x="22" y="79"/>
                  <a:pt x="18" y="81"/>
                  <a:pt x="15" y="83"/>
                </a:cubicBezTo>
                <a:cubicBezTo>
                  <a:pt x="9" y="75"/>
                  <a:pt x="5" y="65"/>
                  <a:pt x="4" y="5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Title 1">
            <a:extLst>
              <a:ext uri="{FF2B5EF4-FFF2-40B4-BE49-F238E27FC236}">
                <a16:creationId xmlns:a16="http://schemas.microsoft.com/office/drawing/2014/main" id="{BBB33C98-C806-EC1B-62A2-07A009FC7A05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6959600" y="1184040"/>
            <a:ext cx="4041948" cy="2587859"/>
          </a:xfrm>
        </p:spPr>
        <p:txBody>
          <a:bodyPr anchor="t">
            <a:noAutofit/>
          </a:bodyPr>
          <a:lstStyle>
            <a:lvl1pPr algn="ctr">
              <a:defRPr sz="6000" b="1"/>
            </a:lvl1pPr>
          </a:lstStyle>
          <a:p>
            <a:r>
              <a:rPr lang="en-US" dirty="0"/>
              <a:t>CLICK TO EDIT TITLE</a:t>
            </a:r>
            <a:endParaRPr lang="en-GB" dirty="0"/>
          </a:p>
        </p:txBody>
      </p:sp>
      <p:sp>
        <p:nvSpPr>
          <p:cNvPr id="21" name="Text Placeholder 22">
            <a:extLst>
              <a:ext uri="{FF2B5EF4-FFF2-40B4-BE49-F238E27FC236}">
                <a16:creationId xmlns:a16="http://schemas.microsoft.com/office/drawing/2014/main" id="{F1137730-03EB-B645-11AC-032728B1542D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8455996" y="3844837"/>
            <a:ext cx="1996673" cy="460377"/>
          </a:xfrm>
        </p:spPr>
        <p:txBody>
          <a:bodyPr anchor="ctr">
            <a:normAutofit/>
          </a:bodyPr>
          <a:lstStyle>
            <a:lvl1pPr marL="0" indent="0" algn="l">
              <a:spcBef>
                <a:spcPts val="0"/>
              </a:spcBef>
              <a:buNone/>
              <a:defRPr sz="1200" b="0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22" name="Text Placeholder 22">
            <a:extLst>
              <a:ext uri="{FF2B5EF4-FFF2-40B4-BE49-F238E27FC236}">
                <a16:creationId xmlns:a16="http://schemas.microsoft.com/office/drawing/2014/main" id="{F438F11C-DF37-0EE8-2625-90956F031AAC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455996" y="4505198"/>
            <a:ext cx="1996673" cy="460377"/>
          </a:xfrm>
        </p:spPr>
        <p:txBody>
          <a:bodyPr anchor="ctr">
            <a:normAutofit/>
          </a:bodyPr>
          <a:lstStyle>
            <a:lvl1pPr marL="0" indent="0" algn="l">
              <a:spcBef>
                <a:spcPts val="0"/>
              </a:spcBef>
              <a:buNone/>
              <a:defRPr sz="1200" b="0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27" name="Text Placeholder 22">
            <a:extLst>
              <a:ext uri="{FF2B5EF4-FFF2-40B4-BE49-F238E27FC236}">
                <a16:creationId xmlns:a16="http://schemas.microsoft.com/office/drawing/2014/main" id="{1DED32F0-D4DE-1484-9C0F-C5DAEF3A0253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8455996" y="5159381"/>
            <a:ext cx="1996673" cy="460377"/>
          </a:xfrm>
        </p:spPr>
        <p:txBody>
          <a:bodyPr anchor="ctr">
            <a:normAutofit/>
          </a:bodyPr>
          <a:lstStyle>
            <a:lvl1pPr marL="0" indent="0" algn="l">
              <a:spcBef>
                <a:spcPts val="0"/>
              </a:spcBef>
              <a:buNone/>
              <a:defRPr sz="1200" b="0"/>
            </a:lvl1pPr>
          </a:lstStyle>
          <a:p>
            <a:pPr lvl="0"/>
            <a:r>
              <a:rPr lang="en-US" dirty="0"/>
              <a:t>Add text</a:t>
            </a:r>
          </a:p>
        </p:txBody>
      </p:sp>
    </p:spTree>
    <p:extLst>
      <p:ext uri="{BB962C8B-B14F-4D97-AF65-F5344CB8AC3E}">
        <p14:creationId xmlns:p14="http://schemas.microsoft.com/office/powerpoint/2010/main" val="174299708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8249524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gend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2" name="Freeform: Shape 2451">
            <a:extLst>
              <a:ext uri="{FF2B5EF4-FFF2-40B4-BE49-F238E27FC236}">
                <a16:creationId xmlns:a16="http://schemas.microsoft.com/office/drawing/2014/main" id="{EDC19307-B730-A3F0-B5C6-B57FCEB518B7}"/>
              </a:ext>
            </a:extLst>
          </p:cNvPr>
          <p:cNvSpPr/>
          <p:nvPr userDrawn="1"/>
        </p:nvSpPr>
        <p:spPr>
          <a:xfrm>
            <a:off x="5475213" y="-692003"/>
            <a:ext cx="17090975" cy="9854617"/>
          </a:xfrm>
          <a:custGeom>
            <a:avLst/>
            <a:gdLst>
              <a:gd name="connsiteX0" fmla="*/ 8445159 w 11891222"/>
              <a:gd name="connsiteY0" fmla="*/ 6856274 h 6856451"/>
              <a:gd name="connsiteX1" fmla="*/ 8445671 w 11891222"/>
              <a:gd name="connsiteY1" fmla="*/ 6856274 h 6856451"/>
              <a:gd name="connsiteX2" fmla="*/ 8444967 w 11891222"/>
              <a:gd name="connsiteY2" fmla="*/ 6856451 h 6856451"/>
              <a:gd name="connsiteX3" fmla="*/ 9456852 w 11891222"/>
              <a:gd name="connsiteY3" fmla="*/ 6591462 h 6856451"/>
              <a:gd name="connsiteX4" fmla="*/ 9454563 w 11891222"/>
              <a:gd name="connsiteY4" fmla="*/ 6639354 h 6856451"/>
              <a:gd name="connsiteX5" fmla="*/ 9456852 w 11891222"/>
              <a:gd name="connsiteY5" fmla="*/ 6591462 h 6856451"/>
              <a:gd name="connsiteX6" fmla="*/ 9175665 w 11891222"/>
              <a:gd name="connsiteY6" fmla="*/ 6550790 h 6856451"/>
              <a:gd name="connsiteX7" fmla="*/ 9146613 w 11891222"/>
              <a:gd name="connsiteY7" fmla="*/ 6563115 h 6856451"/>
              <a:gd name="connsiteX8" fmla="*/ 9175665 w 11891222"/>
              <a:gd name="connsiteY8" fmla="*/ 6550790 h 6856451"/>
              <a:gd name="connsiteX9" fmla="*/ 7653259 w 11891222"/>
              <a:gd name="connsiteY9" fmla="*/ 6477104 h 6856451"/>
              <a:gd name="connsiteX10" fmla="*/ 7621479 w 11891222"/>
              <a:gd name="connsiteY10" fmla="*/ 6488108 h 6856451"/>
              <a:gd name="connsiteX11" fmla="*/ 7606952 w 11891222"/>
              <a:gd name="connsiteY11" fmla="*/ 6528604 h 6856451"/>
              <a:gd name="connsiteX12" fmla="*/ 7658542 w 11891222"/>
              <a:gd name="connsiteY12" fmla="*/ 6530805 h 6856451"/>
              <a:gd name="connsiteX13" fmla="*/ 7676941 w 11891222"/>
              <a:gd name="connsiteY13" fmla="*/ 6508796 h 6856451"/>
              <a:gd name="connsiteX14" fmla="*/ 7653259 w 11891222"/>
              <a:gd name="connsiteY14" fmla="*/ 6477104 h 6856451"/>
              <a:gd name="connsiteX15" fmla="*/ 9527159 w 11891222"/>
              <a:gd name="connsiteY15" fmla="*/ 6438015 h 6856451"/>
              <a:gd name="connsiteX16" fmla="*/ 9555276 w 11891222"/>
              <a:gd name="connsiteY16" fmla="*/ 6455006 h 6856451"/>
              <a:gd name="connsiteX17" fmla="*/ 9621919 w 11891222"/>
              <a:gd name="connsiteY17" fmla="*/ 6542162 h 6856451"/>
              <a:gd name="connsiteX18" fmla="*/ 9622007 w 11891222"/>
              <a:gd name="connsiteY18" fmla="*/ 6542162 h 6856451"/>
              <a:gd name="connsiteX19" fmla="*/ 9569097 w 11891222"/>
              <a:gd name="connsiteY19" fmla="*/ 6552902 h 6856451"/>
              <a:gd name="connsiteX20" fmla="*/ 9547265 w 11891222"/>
              <a:gd name="connsiteY20" fmla="*/ 6532742 h 6856451"/>
              <a:gd name="connsiteX21" fmla="*/ 9496732 w 11891222"/>
              <a:gd name="connsiteY21" fmla="*/ 6460376 h 6856451"/>
              <a:gd name="connsiteX22" fmla="*/ 9527159 w 11891222"/>
              <a:gd name="connsiteY22" fmla="*/ 6438015 h 6856451"/>
              <a:gd name="connsiteX23" fmla="*/ 9489292 w 11891222"/>
              <a:gd name="connsiteY23" fmla="*/ 6306283 h 6856451"/>
              <a:gd name="connsiteX24" fmla="*/ 9529393 w 11891222"/>
              <a:gd name="connsiteY24" fmla="*/ 6359575 h 6856451"/>
              <a:gd name="connsiteX25" fmla="*/ 9454651 w 11891222"/>
              <a:gd name="connsiteY25" fmla="*/ 6323217 h 6856451"/>
              <a:gd name="connsiteX26" fmla="*/ 9475243 w 11891222"/>
              <a:gd name="connsiteY26" fmla="*/ 6307468 h 6856451"/>
              <a:gd name="connsiteX27" fmla="*/ 9489292 w 11891222"/>
              <a:gd name="connsiteY27" fmla="*/ 6306283 h 6856451"/>
              <a:gd name="connsiteX28" fmla="*/ 9467790 w 11891222"/>
              <a:gd name="connsiteY28" fmla="*/ 6192461 h 6856451"/>
              <a:gd name="connsiteX29" fmla="*/ 9464246 w 11891222"/>
              <a:gd name="connsiteY29" fmla="*/ 6208682 h 6856451"/>
              <a:gd name="connsiteX30" fmla="*/ 9490217 w 11891222"/>
              <a:gd name="connsiteY30" fmla="*/ 6193011 h 6856451"/>
              <a:gd name="connsiteX31" fmla="*/ 9467790 w 11891222"/>
              <a:gd name="connsiteY31" fmla="*/ 6192461 h 6856451"/>
              <a:gd name="connsiteX32" fmla="*/ 8697513 w 11891222"/>
              <a:gd name="connsiteY32" fmla="*/ 6126870 h 6856451"/>
              <a:gd name="connsiteX33" fmla="*/ 8653788 w 11891222"/>
              <a:gd name="connsiteY33" fmla="*/ 6128393 h 6856451"/>
              <a:gd name="connsiteX34" fmla="*/ 8736101 w 11891222"/>
              <a:gd name="connsiteY34" fmla="*/ 6194156 h 6856451"/>
              <a:gd name="connsiteX35" fmla="*/ 8697513 w 11891222"/>
              <a:gd name="connsiteY35" fmla="*/ 6126870 h 6856451"/>
              <a:gd name="connsiteX36" fmla="*/ 6766914 w 11891222"/>
              <a:gd name="connsiteY36" fmla="*/ 6095908 h 6856451"/>
              <a:gd name="connsiteX37" fmla="*/ 6766825 w 11891222"/>
              <a:gd name="connsiteY37" fmla="*/ 6095996 h 6856451"/>
              <a:gd name="connsiteX38" fmla="*/ 6736541 w 11891222"/>
              <a:gd name="connsiteY38" fmla="*/ 6098461 h 6856451"/>
              <a:gd name="connsiteX39" fmla="*/ 6753884 w 11891222"/>
              <a:gd name="connsiteY39" fmla="*/ 6155772 h 6856451"/>
              <a:gd name="connsiteX40" fmla="*/ 6819823 w 11891222"/>
              <a:gd name="connsiteY40" fmla="*/ 6164048 h 6856451"/>
              <a:gd name="connsiteX41" fmla="*/ 6847995 w 11891222"/>
              <a:gd name="connsiteY41" fmla="*/ 6152251 h 6856451"/>
              <a:gd name="connsiteX42" fmla="*/ 6843681 w 11891222"/>
              <a:gd name="connsiteY42" fmla="*/ 6130506 h 6856451"/>
              <a:gd name="connsiteX43" fmla="*/ 6812516 w 11891222"/>
              <a:gd name="connsiteY43" fmla="*/ 6126280 h 6856451"/>
              <a:gd name="connsiteX44" fmla="*/ 6785929 w 11891222"/>
              <a:gd name="connsiteY44" fmla="*/ 6142831 h 6856451"/>
              <a:gd name="connsiteX45" fmla="*/ 6766914 w 11891222"/>
              <a:gd name="connsiteY45" fmla="*/ 6095908 h 6856451"/>
              <a:gd name="connsiteX46" fmla="*/ 8580102 w 11891222"/>
              <a:gd name="connsiteY46" fmla="*/ 6074339 h 6856451"/>
              <a:gd name="connsiteX47" fmla="*/ 8574731 w 11891222"/>
              <a:gd name="connsiteY47" fmla="*/ 6082614 h 6856451"/>
              <a:gd name="connsiteX48" fmla="*/ 8605456 w 11891222"/>
              <a:gd name="connsiteY48" fmla="*/ 6090362 h 6856451"/>
              <a:gd name="connsiteX49" fmla="*/ 8609506 w 11891222"/>
              <a:gd name="connsiteY49" fmla="*/ 6079621 h 6856451"/>
              <a:gd name="connsiteX50" fmla="*/ 8580102 w 11891222"/>
              <a:gd name="connsiteY50" fmla="*/ 6074339 h 6856451"/>
              <a:gd name="connsiteX51" fmla="*/ 9595597 w 11891222"/>
              <a:gd name="connsiteY51" fmla="*/ 5961213 h 6856451"/>
              <a:gd name="connsiteX52" fmla="*/ 9609243 w 11891222"/>
              <a:gd name="connsiteY52" fmla="*/ 6012009 h 6856451"/>
              <a:gd name="connsiteX53" fmla="*/ 9595597 w 11891222"/>
              <a:gd name="connsiteY53" fmla="*/ 5961213 h 6856451"/>
              <a:gd name="connsiteX54" fmla="*/ 8010686 w 11891222"/>
              <a:gd name="connsiteY54" fmla="*/ 5932513 h 6856451"/>
              <a:gd name="connsiteX55" fmla="*/ 8077505 w 11891222"/>
              <a:gd name="connsiteY55" fmla="*/ 5988240 h 6856451"/>
              <a:gd name="connsiteX56" fmla="*/ 8058929 w 11891222"/>
              <a:gd name="connsiteY56" fmla="*/ 5939380 h 6856451"/>
              <a:gd name="connsiteX57" fmla="*/ 8010686 w 11891222"/>
              <a:gd name="connsiteY57" fmla="*/ 5932513 h 6856451"/>
              <a:gd name="connsiteX58" fmla="*/ 8374417 w 11891222"/>
              <a:gd name="connsiteY58" fmla="*/ 5927375 h 6856451"/>
              <a:gd name="connsiteX59" fmla="*/ 8362213 w 11891222"/>
              <a:gd name="connsiteY59" fmla="*/ 5930224 h 6856451"/>
              <a:gd name="connsiteX60" fmla="*/ 8358340 w 11891222"/>
              <a:gd name="connsiteY60" fmla="*/ 5952938 h 6856451"/>
              <a:gd name="connsiteX61" fmla="*/ 8405527 w 11891222"/>
              <a:gd name="connsiteY61" fmla="*/ 5983750 h 6856451"/>
              <a:gd name="connsiteX62" fmla="*/ 8440037 w 11891222"/>
              <a:gd name="connsiteY62" fmla="*/ 5982078 h 6856451"/>
              <a:gd name="connsiteX63" fmla="*/ 8444878 w 11891222"/>
              <a:gd name="connsiteY63" fmla="*/ 6004350 h 6856451"/>
              <a:gd name="connsiteX64" fmla="*/ 8443206 w 11891222"/>
              <a:gd name="connsiteY64" fmla="*/ 6073018 h 6856451"/>
              <a:gd name="connsiteX65" fmla="*/ 8464071 w 11891222"/>
              <a:gd name="connsiteY65" fmla="*/ 6101806 h 6856451"/>
              <a:gd name="connsiteX66" fmla="*/ 8487488 w 11891222"/>
              <a:gd name="connsiteY66" fmla="*/ 6067120 h 6856451"/>
              <a:gd name="connsiteX67" fmla="*/ 8472346 w 11891222"/>
              <a:gd name="connsiteY67" fmla="*/ 6030761 h 6856451"/>
              <a:gd name="connsiteX68" fmla="*/ 8520413 w 11891222"/>
              <a:gd name="connsiteY68" fmla="*/ 6051186 h 6856451"/>
              <a:gd name="connsiteX69" fmla="*/ 8545196 w 11891222"/>
              <a:gd name="connsiteY69" fmla="*/ 6063720 h 6856451"/>
              <a:gd name="connsiteX70" fmla="*/ 8574509 w 11891222"/>
              <a:gd name="connsiteY70" fmla="*/ 6061678 h 6856451"/>
              <a:gd name="connsiteX71" fmla="*/ 8574556 w 11891222"/>
              <a:gd name="connsiteY71" fmla="*/ 6061750 h 6856451"/>
              <a:gd name="connsiteX72" fmla="*/ 8574731 w 11891222"/>
              <a:gd name="connsiteY72" fmla="*/ 6061662 h 6856451"/>
              <a:gd name="connsiteX73" fmla="*/ 8574509 w 11891222"/>
              <a:gd name="connsiteY73" fmla="*/ 6061678 h 6856451"/>
              <a:gd name="connsiteX74" fmla="*/ 8557048 w 11891222"/>
              <a:gd name="connsiteY74" fmla="*/ 6034877 h 6856451"/>
              <a:gd name="connsiteX75" fmla="*/ 8532739 w 11891222"/>
              <a:gd name="connsiteY75" fmla="*/ 6018172 h 6856451"/>
              <a:gd name="connsiteX76" fmla="*/ 8464599 w 11891222"/>
              <a:gd name="connsiteY76" fmla="*/ 5969840 h 6856451"/>
              <a:gd name="connsiteX77" fmla="*/ 8447167 w 11891222"/>
              <a:gd name="connsiteY77" fmla="*/ 5959364 h 6856451"/>
              <a:gd name="connsiteX78" fmla="*/ 8385102 w 11891222"/>
              <a:gd name="connsiteY78" fmla="*/ 5930401 h 6856451"/>
              <a:gd name="connsiteX79" fmla="*/ 8374417 w 11891222"/>
              <a:gd name="connsiteY79" fmla="*/ 5927375 h 6856451"/>
              <a:gd name="connsiteX80" fmla="*/ 8525432 w 11891222"/>
              <a:gd name="connsiteY80" fmla="*/ 5842981 h 6856451"/>
              <a:gd name="connsiteX81" fmla="*/ 8575172 w 11891222"/>
              <a:gd name="connsiteY81" fmla="*/ 5842981 h 6856451"/>
              <a:gd name="connsiteX82" fmla="*/ 7874130 w 11891222"/>
              <a:gd name="connsiteY82" fmla="*/ 5834970 h 6856451"/>
              <a:gd name="connsiteX83" fmla="*/ 7842537 w 11891222"/>
              <a:gd name="connsiteY83" fmla="*/ 5835938 h 6856451"/>
              <a:gd name="connsiteX84" fmla="*/ 7814718 w 11891222"/>
              <a:gd name="connsiteY84" fmla="*/ 5840692 h 6856451"/>
              <a:gd name="connsiteX85" fmla="*/ 7927844 w 11891222"/>
              <a:gd name="connsiteY85" fmla="*/ 5899852 h 6856451"/>
              <a:gd name="connsiteX86" fmla="*/ 7933214 w 11891222"/>
              <a:gd name="connsiteY86" fmla="*/ 5895010 h 6856451"/>
              <a:gd name="connsiteX87" fmla="*/ 7922122 w 11891222"/>
              <a:gd name="connsiteY87" fmla="*/ 5880660 h 6856451"/>
              <a:gd name="connsiteX88" fmla="*/ 7944780 w 11891222"/>
              <a:gd name="connsiteY88" fmla="*/ 5882320 h 6856451"/>
              <a:gd name="connsiteX89" fmla="*/ 7945451 w 11891222"/>
              <a:gd name="connsiteY89" fmla="*/ 5883301 h 6856451"/>
              <a:gd name="connsiteX90" fmla="*/ 7947402 w 11891222"/>
              <a:gd name="connsiteY90" fmla="*/ 5883383 h 6856451"/>
              <a:gd name="connsiteX91" fmla="*/ 7978629 w 11891222"/>
              <a:gd name="connsiteY91" fmla="*/ 5906939 h 6856451"/>
              <a:gd name="connsiteX92" fmla="*/ 8017552 w 11891222"/>
              <a:gd name="connsiteY92" fmla="*/ 5922653 h 6856451"/>
              <a:gd name="connsiteX93" fmla="*/ 7983130 w 11891222"/>
              <a:gd name="connsiteY93" fmla="*/ 5884886 h 6856451"/>
              <a:gd name="connsiteX94" fmla="*/ 7947402 w 11891222"/>
              <a:gd name="connsiteY94" fmla="*/ 5883383 h 6856451"/>
              <a:gd name="connsiteX95" fmla="*/ 7946243 w 11891222"/>
              <a:gd name="connsiteY95" fmla="*/ 5882509 h 6856451"/>
              <a:gd name="connsiteX96" fmla="*/ 7946155 w 11891222"/>
              <a:gd name="connsiteY96" fmla="*/ 5882421 h 6856451"/>
              <a:gd name="connsiteX97" fmla="*/ 7944780 w 11891222"/>
              <a:gd name="connsiteY97" fmla="*/ 5882320 h 6856451"/>
              <a:gd name="connsiteX98" fmla="*/ 7926783 w 11891222"/>
              <a:gd name="connsiteY98" fmla="*/ 5856043 h 6856451"/>
              <a:gd name="connsiteX99" fmla="*/ 7874130 w 11891222"/>
              <a:gd name="connsiteY99" fmla="*/ 5834970 h 6856451"/>
              <a:gd name="connsiteX100" fmla="*/ 8898176 w 11891222"/>
              <a:gd name="connsiteY100" fmla="*/ 5755121 h 6856451"/>
              <a:gd name="connsiteX101" fmla="*/ 8893950 w 11891222"/>
              <a:gd name="connsiteY101" fmla="*/ 5799050 h 6856451"/>
              <a:gd name="connsiteX102" fmla="*/ 8898176 w 11891222"/>
              <a:gd name="connsiteY102" fmla="*/ 5755121 h 6856451"/>
              <a:gd name="connsiteX103" fmla="*/ 7695766 w 11891222"/>
              <a:gd name="connsiteY103" fmla="*/ 5724297 h 6856451"/>
              <a:gd name="connsiteX104" fmla="*/ 7666465 w 11891222"/>
              <a:gd name="connsiteY104" fmla="*/ 5729591 h 6856451"/>
              <a:gd name="connsiteX105" fmla="*/ 7752652 w 11891222"/>
              <a:gd name="connsiteY105" fmla="*/ 5794913 h 6856451"/>
              <a:gd name="connsiteX106" fmla="*/ 7695766 w 11891222"/>
              <a:gd name="connsiteY106" fmla="*/ 5724297 h 6856451"/>
              <a:gd name="connsiteX107" fmla="*/ 8887083 w 11891222"/>
              <a:gd name="connsiteY107" fmla="*/ 5723164 h 6856451"/>
              <a:gd name="connsiteX108" fmla="*/ 8877663 w 11891222"/>
              <a:gd name="connsiteY108" fmla="*/ 5729414 h 6856451"/>
              <a:gd name="connsiteX109" fmla="*/ 8886276 w 11891222"/>
              <a:gd name="connsiteY109" fmla="*/ 5744619 h 6856451"/>
              <a:gd name="connsiteX110" fmla="*/ 8886202 w 11891222"/>
              <a:gd name="connsiteY110" fmla="*/ 5744644 h 6856451"/>
              <a:gd name="connsiteX111" fmla="*/ 8886291 w 11891222"/>
              <a:gd name="connsiteY111" fmla="*/ 5744644 h 6856451"/>
              <a:gd name="connsiteX112" fmla="*/ 8886276 w 11891222"/>
              <a:gd name="connsiteY112" fmla="*/ 5744619 h 6856451"/>
              <a:gd name="connsiteX113" fmla="*/ 8892805 w 11891222"/>
              <a:gd name="connsiteY113" fmla="*/ 5742355 h 6856451"/>
              <a:gd name="connsiteX114" fmla="*/ 8887083 w 11891222"/>
              <a:gd name="connsiteY114" fmla="*/ 5723164 h 6856451"/>
              <a:gd name="connsiteX115" fmla="*/ 8675621 w 11891222"/>
              <a:gd name="connsiteY115" fmla="*/ 5711455 h 6856451"/>
              <a:gd name="connsiteX116" fmla="*/ 8701151 w 11891222"/>
              <a:gd name="connsiteY116" fmla="*/ 5781179 h 6856451"/>
              <a:gd name="connsiteX117" fmla="*/ 8675621 w 11891222"/>
              <a:gd name="connsiteY117" fmla="*/ 5711455 h 6856451"/>
              <a:gd name="connsiteX118" fmla="*/ 9284827 w 11891222"/>
              <a:gd name="connsiteY118" fmla="*/ 5681608 h 6856451"/>
              <a:gd name="connsiteX119" fmla="*/ 9285005 w 11891222"/>
              <a:gd name="connsiteY119" fmla="*/ 5681610 h 6856451"/>
              <a:gd name="connsiteX120" fmla="*/ 9284829 w 11891222"/>
              <a:gd name="connsiteY120" fmla="*/ 5681610 h 6856451"/>
              <a:gd name="connsiteX121" fmla="*/ 8276268 w 11891222"/>
              <a:gd name="connsiteY121" fmla="*/ 5676062 h 6856451"/>
              <a:gd name="connsiteX122" fmla="*/ 8262556 w 11891222"/>
              <a:gd name="connsiteY122" fmla="*/ 5688654 h 6856451"/>
              <a:gd name="connsiteX123" fmla="*/ 8296450 w 11891222"/>
              <a:gd name="connsiteY123" fmla="*/ 5688654 h 6856451"/>
              <a:gd name="connsiteX124" fmla="*/ 8276268 w 11891222"/>
              <a:gd name="connsiteY124" fmla="*/ 5676062 h 6856451"/>
              <a:gd name="connsiteX125" fmla="*/ 9875726 w 11891222"/>
              <a:gd name="connsiteY125" fmla="*/ 5642963 h 6856451"/>
              <a:gd name="connsiteX126" fmla="*/ 9948797 w 11891222"/>
              <a:gd name="connsiteY126" fmla="*/ 5660130 h 6856451"/>
              <a:gd name="connsiteX127" fmla="*/ 9992287 w 11891222"/>
              <a:gd name="connsiteY127" fmla="*/ 5680906 h 6856451"/>
              <a:gd name="connsiteX128" fmla="*/ 10009630 w 11891222"/>
              <a:gd name="connsiteY128" fmla="*/ 5699658 h 6856451"/>
              <a:gd name="connsiteX129" fmla="*/ 10031903 w 11891222"/>
              <a:gd name="connsiteY129" fmla="*/ 5799227 h 6856451"/>
              <a:gd name="connsiteX130" fmla="*/ 10023275 w 11891222"/>
              <a:gd name="connsiteY130" fmla="*/ 5813489 h 6856451"/>
              <a:gd name="connsiteX131" fmla="*/ 9934359 w 11891222"/>
              <a:gd name="connsiteY131" fmla="*/ 5810055 h 6856451"/>
              <a:gd name="connsiteX132" fmla="*/ 9842713 w 11891222"/>
              <a:gd name="connsiteY132" fmla="*/ 5701155 h 6856451"/>
              <a:gd name="connsiteX133" fmla="*/ 9842801 w 11891222"/>
              <a:gd name="connsiteY133" fmla="*/ 5701155 h 6856451"/>
              <a:gd name="connsiteX134" fmla="*/ 9875726 w 11891222"/>
              <a:gd name="connsiteY134" fmla="*/ 5642963 h 6856451"/>
              <a:gd name="connsiteX135" fmla="*/ 7483086 w 11891222"/>
              <a:gd name="connsiteY135" fmla="*/ 5614175 h 6856451"/>
              <a:gd name="connsiteX136" fmla="*/ 7469176 w 11891222"/>
              <a:gd name="connsiteY136" fmla="*/ 5649389 h 6856451"/>
              <a:gd name="connsiteX137" fmla="*/ 7508705 w 11891222"/>
              <a:gd name="connsiteY137" fmla="*/ 5644548 h 6856451"/>
              <a:gd name="connsiteX138" fmla="*/ 7483086 w 11891222"/>
              <a:gd name="connsiteY138" fmla="*/ 5614175 h 6856451"/>
              <a:gd name="connsiteX139" fmla="*/ 9590194 w 11891222"/>
              <a:gd name="connsiteY139" fmla="*/ 5600287 h 6856451"/>
              <a:gd name="connsiteX140" fmla="*/ 9611444 w 11891222"/>
              <a:gd name="connsiteY140" fmla="*/ 5612942 h 6856451"/>
              <a:gd name="connsiteX141" fmla="*/ 9655550 w 11891222"/>
              <a:gd name="connsiteY141" fmla="*/ 5659953 h 6856451"/>
              <a:gd name="connsiteX142" fmla="*/ 9718847 w 11891222"/>
              <a:gd name="connsiteY142" fmla="*/ 5709077 h 6856451"/>
              <a:gd name="connsiteX143" fmla="*/ 9786987 w 11891222"/>
              <a:gd name="connsiteY143" fmla="*/ 5804244 h 6856451"/>
              <a:gd name="connsiteX144" fmla="*/ 9809525 w 11891222"/>
              <a:gd name="connsiteY144" fmla="*/ 5837258 h 6856451"/>
              <a:gd name="connsiteX145" fmla="*/ 9904075 w 11891222"/>
              <a:gd name="connsiteY145" fmla="*/ 5928551 h 6856451"/>
              <a:gd name="connsiteX146" fmla="*/ 9901963 w 11891222"/>
              <a:gd name="connsiteY146" fmla="*/ 5958835 h 6856451"/>
              <a:gd name="connsiteX147" fmla="*/ 9884003 w 11891222"/>
              <a:gd name="connsiteY147" fmla="*/ 6018523 h 6856451"/>
              <a:gd name="connsiteX148" fmla="*/ 9880746 w 11891222"/>
              <a:gd name="connsiteY148" fmla="*/ 6052329 h 6856451"/>
              <a:gd name="connsiteX149" fmla="*/ 9849933 w 11891222"/>
              <a:gd name="connsiteY149" fmla="*/ 6062894 h 6856451"/>
              <a:gd name="connsiteX150" fmla="*/ 9822378 w 11891222"/>
              <a:gd name="connsiteY150" fmla="*/ 6042557 h 6856451"/>
              <a:gd name="connsiteX151" fmla="*/ 9653349 w 11891222"/>
              <a:gd name="connsiteY151" fmla="*/ 5905662 h 6856451"/>
              <a:gd name="connsiteX152" fmla="*/ 9607305 w 11891222"/>
              <a:gd name="connsiteY152" fmla="*/ 5849318 h 6856451"/>
              <a:gd name="connsiteX153" fmla="*/ 9549378 w 11891222"/>
              <a:gd name="connsiteY153" fmla="*/ 5746404 h 6856451"/>
              <a:gd name="connsiteX154" fmla="*/ 9549290 w 11891222"/>
              <a:gd name="connsiteY154" fmla="*/ 5746493 h 6856451"/>
              <a:gd name="connsiteX155" fmla="*/ 9567689 w 11891222"/>
              <a:gd name="connsiteY155" fmla="*/ 5609156 h 6856451"/>
              <a:gd name="connsiteX156" fmla="*/ 9590194 w 11891222"/>
              <a:gd name="connsiteY156" fmla="*/ 5600287 h 6856451"/>
              <a:gd name="connsiteX157" fmla="*/ 8514515 w 11891222"/>
              <a:gd name="connsiteY157" fmla="*/ 5600089 h 6856451"/>
              <a:gd name="connsiteX158" fmla="*/ 8491185 w 11891222"/>
              <a:gd name="connsiteY158" fmla="*/ 5627821 h 6856451"/>
              <a:gd name="connsiteX159" fmla="*/ 8513723 w 11891222"/>
              <a:gd name="connsiteY159" fmla="*/ 5646485 h 6856451"/>
              <a:gd name="connsiteX160" fmla="*/ 8541278 w 11891222"/>
              <a:gd name="connsiteY160" fmla="*/ 5614791 h 6856451"/>
              <a:gd name="connsiteX161" fmla="*/ 8541278 w 11891222"/>
              <a:gd name="connsiteY161" fmla="*/ 5614703 h 6856451"/>
              <a:gd name="connsiteX162" fmla="*/ 8514515 w 11891222"/>
              <a:gd name="connsiteY162" fmla="*/ 5600089 h 6856451"/>
              <a:gd name="connsiteX163" fmla="*/ 7674785 w 11891222"/>
              <a:gd name="connsiteY163" fmla="*/ 5591826 h 6856451"/>
              <a:gd name="connsiteX164" fmla="*/ 7652027 w 11891222"/>
              <a:gd name="connsiteY164" fmla="*/ 5601586 h 6856451"/>
              <a:gd name="connsiteX165" fmla="*/ 7647801 w 11891222"/>
              <a:gd name="connsiteY165" fmla="*/ 5623243 h 6856451"/>
              <a:gd name="connsiteX166" fmla="*/ 7684953 w 11891222"/>
              <a:gd name="connsiteY166" fmla="*/ 5645252 h 6856451"/>
              <a:gd name="connsiteX167" fmla="*/ 7687682 w 11891222"/>
              <a:gd name="connsiteY167" fmla="*/ 5640586 h 6856451"/>
              <a:gd name="connsiteX168" fmla="*/ 7696133 w 11891222"/>
              <a:gd name="connsiteY168" fmla="*/ 5640586 h 6856451"/>
              <a:gd name="connsiteX169" fmla="*/ 7723864 w 11891222"/>
              <a:gd name="connsiteY169" fmla="*/ 5620866 h 6856451"/>
              <a:gd name="connsiteX170" fmla="*/ 7699918 w 11891222"/>
              <a:gd name="connsiteY170" fmla="*/ 5596128 h 6856451"/>
              <a:gd name="connsiteX171" fmla="*/ 7674785 w 11891222"/>
              <a:gd name="connsiteY171" fmla="*/ 5591826 h 6856451"/>
              <a:gd name="connsiteX172" fmla="*/ 8177083 w 11891222"/>
              <a:gd name="connsiteY172" fmla="*/ 5583880 h 6856451"/>
              <a:gd name="connsiteX173" fmla="*/ 8177073 w 11891222"/>
              <a:gd name="connsiteY173" fmla="*/ 5583891 h 6856451"/>
              <a:gd name="connsiteX174" fmla="*/ 8176897 w 11891222"/>
              <a:gd name="connsiteY174" fmla="*/ 5583891 h 6856451"/>
              <a:gd name="connsiteX175" fmla="*/ 8178394 w 11891222"/>
              <a:gd name="connsiteY175" fmla="*/ 5582482 h 6856451"/>
              <a:gd name="connsiteX176" fmla="*/ 8177889 w 11891222"/>
              <a:gd name="connsiteY176" fmla="*/ 5583834 h 6856451"/>
              <a:gd name="connsiteX177" fmla="*/ 8177083 w 11891222"/>
              <a:gd name="connsiteY177" fmla="*/ 5583880 h 6856451"/>
              <a:gd name="connsiteX178" fmla="*/ 8177149 w 11891222"/>
              <a:gd name="connsiteY178" fmla="*/ 5582230 h 6856451"/>
              <a:gd name="connsiteX179" fmla="*/ 8178306 w 11891222"/>
              <a:gd name="connsiteY179" fmla="*/ 5582482 h 6856451"/>
              <a:gd name="connsiteX180" fmla="*/ 8178394 w 11891222"/>
              <a:gd name="connsiteY180" fmla="*/ 5582482 h 6856451"/>
              <a:gd name="connsiteX181" fmla="*/ 8177073 w 11891222"/>
              <a:gd name="connsiteY181" fmla="*/ 5583803 h 6856451"/>
              <a:gd name="connsiteX182" fmla="*/ 8178570 w 11891222"/>
              <a:gd name="connsiteY182" fmla="*/ 5553782 h 6856451"/>
              <a:gd name="connsiteX183" fmla="*/ 8177690 w 11891222"/>
              <a:gd name="connsiteY183" fmla="*/ 5571038 h 6856451"/>
              <a:gd name="connsiteX184" fmla="*/ 8177149 w 11891222"/>
              <a:gd name="connsiteY184" fmla="*/ 5582230 h 6856451"/>
              <a:gd name="connsiteX185" fmla="*/ 8139570 w 11891222"/>
              <a:gd name="connsiteY185" fmla="*/ 5574030 h 6856451"/>
              <a:gd name="connsiteX186" fmla="*/ 8139130 w 11891222"/>
              <a:gd name="connsiteY186" fmla="*/ 5566283 h 6856451"/>
              <a:gd name="connsiteX187" fmla="*/ 8178570 w 11891222"/>
              <a:gd name="connsiteY187" fmla="*/ 5553782 h 6856451"/>
              <a:gd name="connsiteX188" fmla="*/ 826327 w 11891222"/>
              <a:gd name="connsiteY188" fmla="*/ 5548588 h 6856451"/>
              <a:gd name="connsiteX189" fmla="*/ 842097 w 11891222"/>
              <a:gd name="connsiteY189" fmla="*/ 5561794 h 6856451"/>
              <a:gd name="connsiteX190" fmla="*/ 812605 w 11891222"/>
              <a:gd name="connsiteY190" fmla="*/ 5561794 h 6856451"/>
              <a:gd name="connsiteX191" fmla="*/ 826327 w 11891222"/>
              <a:gd name="connsiteY191" fmla="*/ 5548588 h 6856451"/>
              <a:gd name="connsiteX192" fmla="*/ 966178 w 11891222"/>
              <a:gd name="connsiteY192" fmla="*/ 5530866 h 6856451"/>
              <a:gd name="connsiteX193" fmla="*/ 967373 w 11891222"/>
              <a:gd name="connsiteY193" fmla="*/ 5531157 h 6856451"/>
              <a:gd name="connsiteX194" fmla="*/ 967285 w 11891222"/>
              <a:gd name="connsiteY194" fmla="*/ 5531157 h 6856451"/>
              <a:gd name="connsiteX195" fmla="*/ 966850 w 11891222"/>
              <a:gd name="connsiteY195" fmla="*/ 5531623 h 6856451"/>
              <a:gd name="connsiteX196" fmla="*/ 967145 w 11891222"/>
              <a:gd name="connsiteY196" fmla="*/ 5533225 h 6856451"/>
              <a:gd name="connsiteX197" fmla="*/ 965526 w 11891222"/>
              <a:gd name="connsiteY197" fmla="*/ 5533006 h 6856451"/>
              <a:gd name="connsiteX198" fmla="*/ 966056 w 11891222"/>
              <a:gd name="connsiteY198" fmla="*/ 5532440 h 6856451"/>
              <a:gd name="connsiteX199" fmla="*/ 8078287 w 11891222"/>
              <a:gd name="connsiteY199" fmla="*/ 5485731 h 6856451"/>
              <a:gd name="connsiteX200" fmla="*/ 8058577 w 11891222"/>
              <a:gd name="connsiteY200" fmla="*/ 5501313 h 6856451"/>
              <a:gd name="connsiteX201" fmla="*/ 8026092 w 11891222"/>
              <a:gd name="connsiteY201" fmla="*/ 5542866 h 6856451"/>
              <a:gd name="connsiteX202" fmla="*/ 8077769 w 11891222"/>
              <a:gd name="connsiteY202" fmla="*/ 5564787 h 6856451"/>
              <a:gd name="connsiteX203" fmla="*/ 8047573 w 11891222"/>
              <a:gd name="connsiteY203" fmla="*/ 5583891 h 6856451"/>
              <a:gd name="connsiteX204" fmla="*/ 8072751 w 11891222"/>
              <a:gd name="connsiteY204" fmla="*/ 5615408 h 6856451"/>
              <a:gd name="connsiteX205" fmla="*/ 8138602 w 11891222"/>
              <a:gd name="connsiteY205" fmla="*/ 5630638 h 6856451"/>
              <a:gd name="connsiteX206" fmla="*/ 8166322 w 11891222"/>
              <a:gd name="connsiteY206" fmla="*/ 5614781 h 6856451"/>
              <a:gd name="connsiteX207" fmla="*/ 8177889 w 11891222"/>
              <a:gd name="connsiteY207" fmla="*/ 5583834 h 6856451"/>
              <a:gd name="connsiteX208" fmla="*/ 8191115 w 11891222"/>
              <a:gd name="connsiteY208" fmla="*/ 5583066 h 6856451"/>
              <a:gd name="connsiteX209" fmla="*/ 8217658 w 11891222"/>
              <a:gd name="connsiteY209" fmla="*/ 5607925 h 6856451"/>
              <a:gd name="connsiteX210" fmla="*/ 8246974 w 11891222"/>
              <a:gd name="connsiteY210" fmla="*/ 5607044 h 6856451"/>
              <a:gd name="connsiteX211" fmla="*/ 8241692 w 11891222"/>
              <a:gd name="connsiteY211" fmla="*/ 5580810 h 6856451"/>
              <a:gd name="connsiteX212" fmla="*/ 8231832 w 11891222"/>
              <a:gd name="connsiteY212" fmla="*/ 5573062 h 6856451"/>
              <a:gd name="connsiteX213" fmla="*/ 8149078 w 11891222"/>
              <a:gd name="connsiteY213" fmla="*/ 5533886 h 6856451"/>
              <a:gd name="connsiteX214" fmla="*/ 8125924 w 11891222"/>
              <a:gd name="connsiteY214" fmla="*/ 5517072 h 6856451"/>
              <a:gd name="connsiteX215" fmla="*/ 8101363 w 11891222"/>
              <a:gd name="connsiteY215" fmla="*/ 5493390 h 6856451"/>
              <a:gd name="connsiteX216" fmla="*/ 8078287 w 11891222"/>
              <a:gd name="connsiteY216" fmla="*/ 5485731 h 6856451"/>
              <a:gd name="connsiteX217" fmla="*/ 7461957 w 11891222"/>
              <a:gd name="connsiteY217" fmla="*/ 5483266 h 6856451"/>
              <a:gd name="connsiteX218" fmla="*/ 7461957 w 11891222"/>
              <a:gd name="connsiteY218" fmla="*/ 5521209 h 6856451"/>
              <a:gd name="connsiteX219" fmla="*/ 8422077 w 11891222"/>
              <a:gd name="connsiteY219" fmla="*/ 5448139 h 6856451"/>
              <a:gd name="connsiteX220" fmla="*/ 8437748 w 11891222"/>
              <a:gd name="connsiteY220" fmla="*/ 5497175 h 6856451"/>
              <a:gd name="connsiteX221" fmla="*/ 8535732 w 11891222"/>
              <a:gd name="connsiteY221" fmla="*/ 5455798 h 6856451"/>
              <a:gd name="connsiteX222" fmla="*/ 8528865 w 11891222"/>
              <a:gd name="connsiteY222" fmla="*/ 5452453 h 6856451"/>
              <a:gd name="connsiteX223" fmla="*/ 8476484 w 11891222"/>
              <a:gd name="connsiteY223" fmla="*/ 5466011 h 6856451"/>
              <a:gd name="connsiteX224" fmla="*/ 8422077 w 11891222"/>
              <a:gd name="connsiteY224" fmla="*/ 5448139 h 6856451"/>
              <a:gd name="connsiteX225" fmla="*/ 920903 w 11891222"/>
              <a:gd name="connsiteY225" fmla="*/ 5418958 h 6856451"/>
              <a:gd name="connsiteX226" fmla="*/ 937441 w 11891222"/>
              <a:gd name="connsiteY226" fmla="*/ 5425690 h 6856451"/>
              <a:gd name="connsiteX227" fmla="*/ 991495 w 11891222"/>
              <a:gd name="connsiteY227" fmla="*/ 5459056 h 6856451"/>
              <a:gd name="connsiteX228" fmla="*/ 969233 w 11891222"/>
              <a:gd name="connsiteY228" fmla="*/ 5491475 h 6856451"/>
              <a:gd name="connsiteX229" fmla="*/ 966178 w 11891222"/>
              <a:gd name="connsiteY229" fmla="*/ 5530866 h 6856451"/>
              <a:gd name="connsiteX230" fmla="*/ 930163 w 11891222"/>
              <a:gd name="connsiteY230" fmla="*/ 5522084 h 6856451"/>
              <a:gd name="connsiteX231" fmla="*/ 891574 w 11891222"/>
              <a:gd name="connsiteY231" fmla="*/ 5446467 h 6856451"/>
              <a:gd name="connsiteX232" fmla="*/ 920903 w 11891222"/>
              <a:gd name="connsiteY232" fmla="*/ 5418958 h 6856451"/>
              <a:gd name="connsiteX233" fmla="*/ 8989571 w 11891222"/>
              <a:gd name="connsiteY233" fmla="*/ 5414349 h 6856451"/>
              <a:gd name="connsiteX234" fmla="*/ 9012083 w 11891222"/>
              <a:gd name="connsiteY234" fmla="*/ 5439456 h 6856451"/>
              <a:gd name="connsiteX235" fmla="*/ 9039826 w 11891222"/>
              <a:gd name="connsiteY235" fmla="*/ 5446818 h 6856451"/>
              <a:gd name="connsiteX236" fmla="*/ 9071695 w 11891222"/>
              <a:gd name="connsiteY236" fmla="*/ 5499287 h 6856451"/>
              <a:gd name="connsiteX237" fmla="*/ 9034544 w 11891222"/>
              <a:gd name="connsiteY237" fmla="*/ 5485114 h 6856451"/>
              <a:gd name="connsiteX238" fmla="*/ 8993144 w 11891222"/>
              <a:gd name="connsiteY238" fmla="*/ 5440744 h 6856451"/>
              <a:gd name="connsiteX239" fmla="*/ 8989557 w 11891222"/>
              <a:gd name="connsiteY239" fmla="*/ 5414245 h 6856451"/>
              <a:gd name="connsiteX240" fmla="*/ 8989571 w 11891222"/>
              <a:gd name="connsiteY240" fmla="*/ 5414349 h 6856451"/>
              <a:gd name="connsiteX241" fmla="*/ 8989557 w 11891222"/>
              <a:gd name="connsiteY241" fmla="*/ 5414333 h 6856451"/>
              <a:gd name="connsiteX242" fmla="*/ 7591436 w 11891222"/>
              <a:gd name="connsiteY242" fmla="*/ 5412430 h 6856451"/>
              <a:gd name="connsiteX243" fmla="*/ 7556772 w 11891222"/>
              <a:gd name="connsiteY243" fmla="*/ 5449724 h 6856451"/>
              <a:gd name="connsiteX244" fmla="*/ 7556508 w 11891222"/>
              <a:gd name="connsiteY244" fmla="*/ 5449724 h 6856451"/>
              <a:gd name="connsiteX245" fmla="*/ 7593131 w 11891222"/>
              <a:gd name="connsiteY245" fmla="*/ 5468124 h 6856451"/>
              <a:gd name="connsiteX246" fmla="*/ 7685833 w 11891222"/>
              <a:gd name="connsiteY246" fmla="*/ 5517512 h 6856451"/>
              <a:gd name="connsiteX247" fmla="*/ 7689442 w 11891222"/>
              <a:gd name="connsiteY247" fmla="*/ 5519801 h 6856451"/>
              <a:gd name="connsiteX248" fmla="*/ 7823433 w 11891222"/>
              <a:gd name="connsiteY248" fmla="*/ 5607837 h 6856451"/>
              <a:gd name="connsiteX249" fmla="*/ 7838223 w 11891222"/>
              <a:gd name="connsiteY249" fmla="*/ 5615848 h 6856451"/>
              <a:gd name="connsiteX250" fmla="*/ 7898616 w 11891222"/>
              <a:gd name="connsiteY250" fmla="*/ 5666293 h 6856451"/>
              <a:gd name="connsiteX251" fmla="*/ 7963322 w 11891222"/>
              <a:gd name="connsiteY251" fmla="*/ 5728094 h 6856451"/>
              <a:gd name="connsiteX252" fmla="*/ 7982954 w 11891222"/>
              <a:gd name="connsiteY252" fmla="*/ 5703004 h 6856451"/>
              <a:gd name="connsiteX253" fmla="*/ 8037448 w 11891222"/>
              <a:gd name="connsiteY253" fmla="*/ 5731175 h 6856451"/>
              <a:gd name="connsiteX254" fmla="*/ 8087981 w 11891222"/>
              <a:gd name="connsiteY254" fmla="*/ 5772464 h 6856451"/>
              <a:gd name="connsiteX255" fmla="*/ 8085604 w 11891222"/>
              <a:gd name="connsiteY255" fmla="*/ 5811728 h 6856451"/>
              <a:gd name="connsiteX256" fmla="*/ 8020809 w 11891222"/>
              <a:gd name="connsiteY256" fmla="*/ 5787958 h 6856451"/>
              <a:gd name="connsiteX257" fmla="*/ 7997920 w 11891222"/>
              <a:gd name="connsiteY257" fmla="*/ 5760843 h 6856451"/>
              <a:gd name="connsiteX258" fmla="*/ 7991230 w 11891222"/>
              <a:gd name="connsiteY258" fmla="*/ 5735753 h 6856451"/>
              <a:gd name="connsiteX259" fmla="*/ 7977848 w 11891222"/>
              <a:gd name="connsiteY259" fmla="*/ 5836466 h 6856451"/>
              <a:gd name="connsiteX260" fmla="*/ 8069141 w 11891222"/>
              <a:gd name="connsiteY260" fmla="*/ 5880220 h 6856451"/>
              <a:gd name="connsiteX261" fmla="*/ 8082963 w 11891222"/>
              <a:gd name="connsiteY261" fmla="*/ 5888495 h 6856451"/>
              <a:gd name="connsiteX262" fmla="*/ 8128918 w 11891222"/>
              <a:gd name="connsiteY262" fmla="*/ 5918692 h 6856451"/>
              <a:gd name="connsiteX263" fmla="*/ 8170294 w 11891222"/>
              <a:gd name="connsiteY263" fmla="*/ 5942285 h 6856451"/>
              <a:gd name="connsiteX264" fmla="*/ 8229367 w 11891222"/>
              <a:gd name="connsiteY264" fmla="*/ 5962621 h 6856451"/>
              <a:gd name="connsiteX265" fmla="*/ 8297154 w 11891222"/>
              <a:gd name="connsiteY265" fmla="*/ 6000653 h 6856451"/>
              <a:gd name="connsiteX266" fmla="*/ 8295658 w 11891222"/>
              <a:gd name="connsiteY266" fmla="*/ 5944838 h 6856451"/>
              <a:gd name="connsiteX267" fmla="*/ 8244597 w 11891222"/>
              <a:gd name="connsiteY267" fmla="*/ 5906366 h 6856451"/>
              <a:gd name="connsiteX268" fmla="*/ 8267750 w 11891222"/>
              <a:gd name="connsiteY268" fmla="*/ 5863757 h 6856451"/>
              <a:gd name="connsiteX269" fmla="*/ 8244861 w 11891222"/>
              <a:gd name="connsiteY269" fmla="*/ 5806181 h 6856451"/>
              <a:gd name="connsiteX270" fmla="*/ 8206301 w 11891222"/>
              <a:gd name="connsiteY270" fmla="*/ 5781268 h 6856451"/>
              <a:gd name="connsiteX271" fmla="*/ 8140098 w 11891222"/>
              <a:gd name="connsiteY271" fmla="*/ 5668846 h 6856451"/>
              <a:gd name="connsiteX272" fmla="*/ 8130678 w 11891222"/>
              <a:gd name="connsiteY272" fmla="*/ 5668846 h 6856451"/>
              <a:gd name="connsiteX273" fmla="*/ 8121171 w 11891222"/>
              <a:gd name="connsiteY273" fmla="*/ 5710398 h 6856451"/>
              <a:gd name="connsiteX274" fmla="*/ 8073719 w 11891222"/>
              <a:gd name="connsiteY274" fmla="*/ 5709166 h 6856451"/>
              <a:gd name="connsiteX275" fmla="*/ 8017112 w 11891222"/>
              <a:gd name="connsiteY275" fmla="*/ 5657137 h 6856451"/>
              <a:gd name="connsiteX276" fmla="*/ 7985771 w 11891222"/>
              <a:gd name="connsiteY276" fmla="*/ 5677473 h 6856451"/>
              <a:gd name="connsiteX277" fmla="*/ 7953198 w 11891222"/>
              <a:gd name="connsiteY277" fmla="*/ 5616728 h 6856451"/>
              <a:gd name="connsiteX278" fmla="*/ 7910148 w 11891222"/>
              <a:gd name="connsiteY278" fmla="*/ 5555103 h 6856451"/>
              <a:gd name="connsiteX279" fmla="*/ 7858295 w 11891222"/>
              <a:gd name="connsiteY279" fmla="*/ 5559945 h 6856451"/>
              <a:gd name="connsiteX280" fmla="*/ 7870092 w 11891222"/>
              <a:gd name="connsiteY280" fmla="*/ 5474726 h 6856451"/>
              <a:gd name="connsiteX281" fmla="*/ 7822993 w 11891222"/>
              <a:gd name="connsiteY281" fmla="*/ 5535471 h 6856451"/>
              <a:gd name="connsiteX282" fmla="*/ 7766473 w 11891222"/>
              <a:gd name="connsiteY282" fmla="*/ 5502457 h 6856451"/>
              <a:gd name="connsiteX283" fmla="*/ 7710483 w 11891222"/>
              <a:gd name="connsiteY283" fmla="*/ 5485291 h 6856451"/>
              <a:gd name="connsiteX284" fmla="*/ 7633363 w 11891222"/>
              <a:gd name="connsiteY284" fmla="*/ 5425778 h 6856451"/>
              <a:gd name="connsiteX285" fmla="*/ 7591436 w 11891222"/>
              <a:gd name="connsiteY285" fmla="*/ 5412430 h 6856451"/>
              <a:gd name="connsiteX286" fmla="*/ 7501045 w 11891222"/>
              <a:gd name="connsiteY286" fmla="*/ 5381496 h 6856451"/>
              <a:gd name="connsiteX287" fmla="*/ 7547176 w 11891222"/>
              <a:gd name="connsiteY287" fmla="*/ 5398223 h 6856451"/>
              <a:gd name="connsiteX288" fmla="*/ 7501045 w 11891222"/>
              <a:gd name="connsiteY288" fmla="*/ 5381496 h 6856451"/>
              <a:gd name="connsiteX289" fmla="*/ 7888558 w 11891222"/>
              <a:gd name="connsiteY289" fmla="*/ 5370844 h 6856451"/>
              <a:gd name="connsiteX290" fmla="*/ 7857239 w 11891222"/>
              <a:gd name="connsiteY290" fmla="*/ 5372869 h 6856451"/>
              <a:gd name="connsiteX291" fmla="*/ 7860584 w 11891222"/>
              <a:gd name="connsiteY291" fmla="*/ 5443474 h 6856451"/>
              <a:gd name="connsiteX292" fmla="*/ 7921857 w 11891222"/>
              <a:gd name="connsiteY292" fmla="*/ 5493214 h 6856451"/>
              <a:gd name="connsiteX293" fmla="*/ 7945451 w 11891222"/>
              <a:gd name="connsiteY293" fmla="*/ 5445938 h 6856451"/>
              <a:gd name="connsiteX294" fmla="*/ 8003379 w 11891222"/>
              <a:gd name="connsiteY294" fmla="*/ 5530805 h 6856451"/>
              <a:gd name="connsiteX295" fmla="*/ 8003467 w 11891222"/>
              <a:gd name="connsiteY295" fmla="*/ 5530805 h 6856451"/>
              <a:gd name="connsiteX296" fmla="*/ 8029877 w 11891222"/>
              <a:gd name="connsiteY296" fmla="*/ 5494358 h 6856451"/>
              <a:gd name="connsiteX297" fmla="*/ 8037360 w 11891222"/>
              <a:gd name="connsiteY297" fmla="*/ 5478952 h 6856451"/>
              <a:gd name="connsiteX298" fmla="*/ 8009277 w 11891222"/>
              <a:gd name="connsiteY298" fmla="*/ 5429740 h 6856451"/>
              <a:gd name="connsiteX299" fmla="*/ 7916311 w 11891222"/>
              <a:gd name="connsiteY299" fmla="*/ 5385722 h 6856451"/>
              <a:gd name="connsiteX300" fmla="*/ 7888558 w 11891222"/>
              <a:gd name="connsiteY300" fmla="*/ 5370844 h 6856451"/>
              <a:gd name="connsiteX301" fmla="*/ 6001706 w 11891222"/>
              <a:gd name="connsiteY301" fmla="*/ 5367146 h 6856451"/>
              <a:gd name="connsiteX302" fmla="*/ 6002586 w 11891222"/>
              <a:gd name="connsiteY302" fmla="*/ 5407203 h 6856451"/>
              <a:gd name="connsiteX303" fmla="*/ 6001706 w 11891222"/>
              <a:gd name="connsiteY303" fmla="*/ 5367146 h 6856451"/>
              <a:gd name="connsiteX304" fmla="*/ 7752124 w 11891222"/>
              <a:gd name="connsiteY304" fmla="*/ 5365826 h 6856451"/>
              <a:gd name="connsiteX305" fmla="*/ 7715149 w 11891222"/>
              <a:gd name="connsiteY305" fmla="*/ 5368907 h 6856451"/>
              <a:gd name="connsiteX306" fmla="*/ 7715765 w 11891222"/>
              <a:gd name="connsiteY306" fmla="*/ 5380528 h 6856451"/>
              <a:gd name="connsiteX307" fmla="*/ 7752124 w 11891222"/>
              <a:gd name="connsiteY307" fmla="*/ 5365826 h 6856451"/>
              <a:gd name="connsiteX308" fmla="*/ 7464687 w 11891222"/>
              <a:gd name="connsiteY308" fmla="*/ 5329907 h 6856451"/>
              <a:gd name="connsiteX309" fmla="*/ 7494443 w 11891222"/>
              <a:gd name="connsiteY309" fmla="*/ 5367411 h 6856451"/>
              <a:gd name="connsiteX310" fmla="*/ 7464687 w 11891222"/>
              <a:gd name="connsiteY310" fmla="*/ 5329907 h 6856451"/>
              <a:gd name="connsiteX311" fmla="*/ 7337826 w 11891222"/>
              <a:gd name="connsiteY311" fmla="*/ 5321015 h 6856451"/>
              <a:gd name="connsiteX312" fmla="*/ 7310272 w 11891222"/>
              <a:gd name="connsiteY312" fmla="*/ 5323040 h 6856451"/>
              <a:gd name="connsiteX313" fmla="*/ 7337826 w 11891222"/>
              <a:gd name="connsiteY313" fmla="*/ 5321015 h 6856451"/>
              <a:gd name="connsiteX314" fmla="*/ 7797286 w 11891222"/>
              <a:gd name="connsiteY314" fmla="*/ 5317846 h 6856451"/>
              <a:gd name="connsiteX315" fmla="*/ 7767002 w 11891222"/>
              <a:gd name="connsiteY315" fmla="*/ 5322424 h 6856451"/>
              <a:gd name="connsiteX316" fmla="*/ 7798519 w 11891222"/>
              <a:gd name="connsiteY316" fmla="*/ 5328763 h 6856451"/>
              <a:gd name="connsiteX317" fmla="*/ 7797286 w 11891222"/>
              <a:gd name="connsiteY317" fmla="*/ 5317846 h 6856451"/>
              <a:gd name="connsiteX318" fmla="*/ 9052943 w 11891222"/>
              <a:gd name="connsiteY318" fmla="*/ 5314324 h 6856451"/>
              <a:gd name="connsiteX319" fmla="*/ 9091679 w 11891222"/>
              <a:gd name="connsiteY319" fmla="*/ 5372252 h 6856451"/>
              <a:gd name="connsiteX320" fmla="*/ 9179626 w 11891222"/>
              <a:gd name="connsiteY320" fmla="*/ 5346897 h 6856451"/>
              <a:gd name="connsiteX321" fmla="*/ 9215545 w 11891222"/>
              <a:gd name="connsiteY321" fmla="*/ 5384489 h 6856451"/>
              <a:gd name="connsiteX322" fmla="*/ 9215633 w 11891222"/>
              <a:gd name="connsiteY322" fmla="*/ 5426834 h 6856451"/>
              <a:gd name="connsiteX323" fmla="*/ 9240987 w 11891222"/>
              <a:gd name="connsiteY323" fmla="*/ 5414333 h 6856451"/>
              <a:gd name="connsiteX324" fmla="*/ 9292752 w 11891222"/>
              <a:gd name="connsiteY324" fmla="*/ 5418999 h 6856451"/>
              <a:gd name="connsiteX325" fmla="*/ 9427712 w 11891222"/>
              <a:gd name="connsiteY325" fmla="*/ 5503689 h 6856451"/>
              <a:gd name="connsiteX326" fmla="*/ 9416796 w 11891222"/>
              <a:gd name="connsiteY326" fmla="*/ 5447699 h 6856451"/>
              <a:gd name="connsiteX327" fmla="*/ 9461782 w 11891222"/>
              <a:gd name="connsiteY327" fmla="*/ 5462401 h 6856451"/>
              <a:gd name="connsiteX328" fmla="*/ 9456587 w 11891222"/>
              <a:gd name="connsiteY328" fmla="*/ 5616992 h 6856451"/>
              <a:gd name="connsiteX329" fmla="*/ 9363622 w 11891222"/>
              <a:gd name="connsiteY329" fmla="*/ 5660746 h 6856451"/>
              <a:gd name="connsiteX330" fmla="*/ 9268543 w 11891222"/>
              <a:gd name="connsiteY330" fmla="*/ 5585651 h 6856451"/>
              <a:gd name="connsiteX331" fmla="*/ 9217834 w 11891222"/>
              <a:gd name="connsiteY331" fmla="*/ 5527459 h 6856451"/>
              <a:gd name="connsiteX332" fmla="*/ 9189751 w 11891222"/>
              <a:gd name="connsiteY332" fmla="*/ 5508708 h 6856451"/>
              <a:gd name="connsiteX333" fmla="*/ 9166421 w 11891222"/>
              <a:gd name="connsiteY333" fmla="*/ 5512053 h 6856451"/>
              <a:gd name="connsiteX334" fmla="*/ 9161931 w 11891222"/>
              <a:gd name="connsiteY334" fmla="*/ 5538552 h 6856451"/>
              <a:gd name="connsiteX335" fmla="*/ 9206037 w 11891222"/>
              <a:gd name="connsiteY335" fmla="*/ 5583538 h 6856451"/>
              <a:gd name="connsiteX336" fmla="*/ 9259211 w 11891222"/>
              <a:gd name="connsiteY336" fmla="*/ 5647804 h 6856451"/>
              <a:gd name="connsiteX337" fmla="*/ 9267101 w 11891222"/>
              <a:gd name="connsiteY337" fmla="*/ 5661802 h 6856451"/>
              <a:gd name="connsiteX338" fmla="*/ 9284827 w 11891222"/>
              <a:gd name="connsiteY338" fmla="*/ 5681608 h 6856451"/>
              <a:gd name="connsiteX339" fmla="*/ 9261940 w 11891222"/>
              <a:gd name="connsiteY339" fmla="*/ 5681346 h 6856451"/>
              <a:gd name="connsiteX340" fmla="*/ 9184820 w 11891222"/>
              <a:gd name="connsiteY340" fmla="*/ 5623682 h 6856451"/>
              <a:gd name="connsiteX341" fmla="*/ 9177690 w 11891222"/>
              <a:gd name="connsiteY341" fmla="*/ 5619193 h 6856451"/>
              <a:gd name="connsiteX342" fmla="*/ 9079970 w 11891222"/>
              <a:gd name="connsiteY342" fmla="*/ 5517511 h 6856451"/>
              <a:gd name="connsiteX343" fmla="*/ 9077152 w 11891222"/>
              <a:gd name="connsiteY343" fmla="*/ 5506330 h 6856451"/>
              <a:gd name="connsiteX344" fmla="*/ 9095640 w 11891222"/>
              <a:gd name="connsiteY344" fmla="*/ 5502105 h 6856451"/>
              <a:gd name="connsiteX345" fmla="*/ 9131911 w 11891222"/>
              <a:gd name="connsiteY345" fmla="*/ 5463281 h 6856451"/>
              <a:gd name="connsiteX346" fmla="*/ 9106029 w 11891222"/>
              <a:gd name="connsiteY346" fmla="*/ 5421112 h 6856451"/>
              <a:gd name="connsiteX347" fmla="*/ 9005051 w 11891222"/>
              <a:gd name="connsiteY347" fmla="*/ 5362656 h 6856451"/>
              <a:gd name="connsiteX348" fmla="*/ 9052943 w 11891222"/>
              <a:gd name="connsiteY348" fmla="*/ 5314324 h 6856451"/>
              <a:gd name="connsiteX349" fmla="*/ 10090358 w 11891222"/>
              <a:gd name="connsiteY349" fmla="*/ 5285097 h 6856451"/>
              <a:gd name="connsiteX350" fmla="*/ 10133232 w 11891222"/>
              <a:gd name="connsiteY350" fmla="*/ 5311860 h 6856451"/>
              <a:gd name="connsiteX351" fmla="*/ 10174257 w 11891222"/>
              <a:gd name="connsiteY351" fmla="*/ 5339855 h 6856451"/>
              <a:gd name="connsiteX352" fmla="*/ 10235002 w 11891222"/>
              <a:gd name="connsiteY352" fmla="*/ 5408083 h 6856451"/>
              <a:gd name="connsiteX353" fmla="*/ 10241252 w 11891222"/>
              <a:gd name="connsiteY353" fmla="*/ 5432733 h 6856451"/>
              <a:gd name="connsiteX354" fmla="*/ 10212993 w 11891222"/>
              <a:gd name="connsiteY354" fmla="*/ 5471117 h 6856451"/>
              <a:gd name="connsiteX355" fmla="*/ 10212905 w 11891222"/>
              <a:gd name="connsiteY355" fmla="*/ 5471205 h 6856451"/>
              <a:gd name="connsiteX356" fmla="*/ 10160524 w 11891222"/>
              <a:gd name="connsiteY356" fmla="*/ 5440657 h 6856451"/>
              <a:gd name="connsiteX357" fmla="*/ 10122580 w 11891222"/>
              <a:gd name="connsiteY357" fmla="*/ 5388980 h 6856451"/>
              <a:gd name="connsiteX358" fmla="*/ 10071520 w 11891222"/>
              <a:gd name="connsiteY358" fmla="*/ 5354733 h 6856451"/>
              <a:gd name="connsiteX359" fmla="*/ 10033048 w 11891222"/>
              <a:gd name="connsiteY359" fmla="*/ 5300767 h 6856451"/>
              <a:gd name="connsiteX360" fmla="*/ 10090358 w 11891222"/>
              <a:gd name="connsiteY360" fmla="*/ 5285097 h 6856451"/>
              <a:gd name="connsiteX361" fmla="*/ 7198554 w 11891222"/>
              <a:gd name="connsiteY361" fmla="*/ 5278494 h 6856451"/>
              <a:gd name="connsiteX362" fmla="*/ 7171967 w 11891222"/>
              <a:gd name="connsiteY362" fmla="*/ 5310011 h 6856451"/>
              <a:gd name="connsiteX363" fmla="*/ 7197762 w 11891222"/>
              <a:gd name="connsiteY363" fmla="*/ 5336422 h 6856451"/>
              <a:gd name="connsiteX364" fmla="*/ 7222852 w 11891222"/>
              <a:gd name="connsiteY364" fmla="*/ 5315909 h 6856451"/>
              <a:gd name="connsiteX365" fmla="*/ 7198554 w 11891222"/>
              <a:gd name="connsiteY365" fmla="*/ 5278494 h 6856451"/>
              <a:gd name="connsiteX366" fmla="*/ 7647537 w 11891222"/>
              <a:gd name="connsiteY366" fmla="*/ 5257189 h 6856451"/>
              <a:gd name="connsiteX367" fmla="*/ 7635036 w 11891222"/>
              <a:gd name="connsiteY367" fmla="*/ 5298390 h 6856451"/>
              <a:gd name="connsiteX368" fmla="*/ 7634948 w 11891222"/>
              <a:gd name="connsiteY368" fmla="*/ 5298390 h 6856451"/>
              <a:gd name="connsiteX369" fmla="*/ 7643928 w 11891222"/>
              <a:gd name="connsiteY369" fmla="*/ 5303848 h 6856451"/>
              <a:gd name="connsiteX370" fmla="*/ 7688738 w 11891222"/>
              <a:gd name="connsiteY370" fmla="*/ 5267402 h 6856451"/>
              <a:gd name="connsiteX371" fmla="*/ 7647537 w 11891222"/>
              <a:gd name="connsiteY371" fmla="*/ 5257189 h 6856451"/>
              <a:gd name="connsiteX372" fmla="*/ 3328322 w 11891222"/>
              <a:gd name="connsiteY372" fmla="*/ 5252611 h 6856451"/>
              <a:gd name="connsiteX373" fmla="*/ 3328322 w 11891222"/>
              <a:gd name="connsiteY373" fmla="*/ 5252699 h 6856451"/>
              <a:gd name="connsiteX374" fmla="*/ 3268369 w 11891222"/>
              <a:gd name="connsiteY374" fmla="*/ 5279727 h 6856451"/>
              <a:gd name="connsiteX375" fmla="*/ 3353765 w 11891222"/>
              <a:gd name="connsiteY375" fmla="*/ 5285625 h 6856451"/>
              <a:gd name="connsiteX376" fmla="*/ 3328322 w 11891222"/>
              <a:gd name="connsiteY376" fmla="*/ 5252611 h 6856451"/>
              <a:gd name="connsiteX377" fmla="*/ 6461869 w 11891222"/>
              <a:gd name="connsiteY377" fmla="*/ 5228930 h 6856451"/>
              <a:gd name="connsiteX378" fmla="*/ 6443030 w 11891222"/>
              <a:gd name="connsiteY378" fmla="*/ 5255957 h 6856451"/>
              <a:gd name="connsiteX379" fmla="*/ 6474370 w 11891222"/>
              <a:gd name="connsiteY379" fmla="*/ 5246009 h 6856451"/>
              <a:gd name="connsiteX380" fmla="*/ 6461869 w 11891222"/>
              <a:gd name="connsiteY380" fmla="*/ 5228930 h 6856451"/>
              <a:gd name="connsiteX381" fmla="*/ 6900024 w 11891222"/>
              <a:gd name="connsiteY381" fmla="*/ 5151634 h 6856451"/>
              <a:gd name="connsiteX382" fmla="*/ 6944482 w 11891222"/>
              <a:gd name="connsiteY382" fmla="*/ 5167305 h 6856451"/>
              <a:gd name="connsiteX383" fmla="*/ 6900024 w 11891222"/>
              <a:gd name="connsiteY383" fmla="*/ 5151634 h 6856451"/>
              <a:gd name="connsiteX384" fmla="*/ 6856634 w 11891222"/>
              <a:gd name="connsiteY384" fmla="*/ 5150424 h 6856451"/>
              <a:gd name="connsiteX385" fmla="*/ 6820528 w 11891222"/>
              <a:gd name="connsiteY385" fmla="*/ 5156652 h 6856451"/>
              <a:gd name="connsiteX386" fmla="*/ 6820440 w 11891222"/>
              <a:gd name="connsiteY386" fmla="*/ 5156564 h 6856451"/>
              <a:gd name="connsiteX387" fmla="*/ 6853805 w 11891222"/>
              <a:gd name="connsiteY387" fmla="*/ 5191339 h 6856451"/>
              <a:gd name="connsiteX388" fmla="*/ 6868771 w 11891222"/>
              <a:gd name="connsiteY388" fmla="*/ 5166512 h 6856451"/>
              <a:gd name="connsiteX389" fmla="*/ 6856634 w 11891222"/>
              <a:gd name="connsiteY389" fmla="*/ 5150424 h 6856451"/>
              <a:gd name="connsiteX390" fmla="*/ 2776173 w 11891222"/>
              <a:gd name="connsiteY390" fmla="*/ 5117554 h 6856451"/>
              <a:gd name="connsiteX391" fmla="*/ 2754505 w 11891222"/>
              <a:gd name="connsiteY391" fmla="*/ 5128481 h 6856451"/>
              <a:gd name="connsiteX392" fmla="*/ 2801605 w 11891222"/>
              <a:gd name="connsiteY392" fmla="*/ 5130065 h 6856451"/>
              <a:gd name="connsiteX393" fmla="*/ 2776173 w 11891222"/>
              <a:gd name="connsiteY393" fmla="*/ 5117554 h 6856451"/>
              <a:gd name="connsiteX394" fmla="*/ 6087184 w 11891222"/>
              <a:gd name="connsiteY394" fmla="*/ 5117076 h 6856451"/>
              <a:gd name="connsiteX395" fmla="*/ 6060513 w 11891222"/>
              <a:gd name="connsiteY395" fmla="*/ 5119765 h 6856451"/>
              <a:gd name="connsiteX396" fmla="*/ 6087958 w 11891222"/>
              <a:gd name="connsiteY396" fmla="*/ 5147640 h 6856451"/>
              <a:gd name="connsiteX397" fmla="*/ 6122296 w 11891222"/>
              <a:gd name="connsiteY397" fmla="*/ 5162148 h 6856451"/>
              <a:gd name="connsiteX398" fmla="*/ 6122578 w 11891222"/>
              <a:gd name="connsiteY398" fmla="*/ 5163167 h 6856451"/>
              <a:gd name="connsiteX399" fmla="*/ 6124376 w 11891222"/>
              <a:gd name="connsiteY399" fmla="*/ 5163298 h 6856451"/>
              <a:gd name="connsiteX400" fmla="*/ 6133743 w 11891222"/>
              <a:gd name="connsiteY400" fmla="*/ 5170749 h 6856451"/>
              <a:gd name="connsiteX401" fmla="*/ 6169942 w 11891222"/>
              <a:gd name="connsiteY401" fmla="*/ 5179366 h 6856451"/>
              <a:gd name="connsiteX402" fmla="*/ 6150925 w 11891222"/>
              <a:gd name="connsiteY402" fmla="*/ 5165235 h 6856451"/>
              <a:gd name="connsiteX403" fmla="*/ 6124376 w 11891222"/>
              <a:gd name="connsiteY403" fmla="*/ 5163298 h 6856451"/>
              <a:gd name="connsiteX404" fmla="*/ 6123547 w 11891222"/>
              <a:gd name="connsiteY404" fmla="*/ 5162639 h 6856451"/>
              <a:gd name="connsiteX405" fmla="*/ 6123459 w 11891222"/>
              <a:gd name="connsiteY405" fmla="*/ 5162639 h 6856451"/>
              <a:gd name="connsiteX406" fmla="*/ 6122296 w 11891222"/>
              <a:gd name="connsiteY406" fmla="*/ 5162148 h 6856451"/>
              <a:gd name="connsiteX407" fmla="*/ 6115270 w 11891222"/>
              <a:gd name="connsiteY407" fmla="*/ 5136788 h 6856451"/>
              <a:gd name="connsiteX408" fmla="*/ 6087184 w 11891222"/>
              <a:gd name="connsiteY408" fmla="*/ 5117076 h 6856451"/>
              <a:gd name="connsiteX409" fmla="*/ 3160758 w 11891222"/>
              <a:gd name="connsiteY409" fmla="*/ 5084442 h 6856451"/>
              <a:gd name="connsiteX410" fmla="*/ 3160790 w 11891222"/>
              <a:gd name="connsiteY410" fmla="*/ 5084463 h 6856451"/>
              <a:gd name="connsiteX411" fmla="*/ 3160701 w 11891222"/>
              <a:gd name="connsiteY411" fmla="*/ 5084463 h 6856451"/>
              <a:gd name="connsiteX412" fmla="*/ 3554662 w 11891222"/>
              <a:gd name="connsiteY412" fmla="*/ 5083847 h 6856451"/>
              <a:gd name="connsiteX413" fmla="*/ 3554662 w 11891222"/>
              <a:gd name="connsiteY413" fmla="*/ 5123111 h 6856451"/>
              <a:gd name="connsiteX414" fmla="*/ 3616727 w 11891222"/>
              <a:gd name="connsiteY414" fmla="*/ 5123111 h 6856451"/>
              <a:gd name="connsiteX415" fmla="*/ 3554662 w 11891222"/>
              <a:gd name="connsiteY415" fmla="*/ 5083847 h 6856451"/>
              <a:gd name="connsiteX416" fmla="*/ 7032430 w 11891222"/>
              <a:gd name="connsiteY416" fmla="*/ 5081117 h 6856451"/>
              <a:gd name="connsiteX417" fmla="*/ 7041762 w 11891222"/>
              <a:gd name="connsiteY417" fmla="*/ 5177869 h 6856451"/>
              <a:gd name="connsiteX418" fmla="*/ 7068789 w 11891222"/>
              <a:gd name="connsiteY418" fmla="*/ 5108849 h 6856451"/>
              <a:gd name="connsiteX419" fmla="*/ 7032430 w 11891222"/>
              <a:gd name="connsiteY419" fmla="*/ 5081117 h 6856451"/>
              <a:gd name="connsiteX420" fmla="*/ 1592913 w 11891222"/>
              <a:gd name="connsiteY420" fmla="*/ 5042646 h 6856451"/>
              <a:gd name="connsiteX421" fmla="*/ 1558623 w 11891222"/>
              <a:gd name="connsiteY421" fmla="*/ 5045199 h 6856451"/>
              <a:gd name="connsiteX422" fmla="*/ 1621129 w 11891222"/>
              <a:gd name="connsiteY422" fmla="*/ 5050657 h 6856451"/>
              <a:gd name="connsiteX423" fmla="*/ 1592913 w 11891222"/>
              <a:gd name="connsiteY423" fmla="*/ 5042646 h 6856451"/>
              <a:gd name="connsiteX424" fmla="*/ 2780168 w 11891222"/>
              <a:gd name="connsiteY424" fmla="*/ 5042184 h 6856451"/>
              <a:gd name="connsiteX425" fmla="*/ 2760668 w 11891222"/>
              <a:gd name="connsiteY425" fmla="*/ 5059285 h 6856451"/>
              <a:gd name="connsiteX426" fmla="*/ 2806272 w 11891222"/>
              <a:gd name="connsiteY426" fmla="*/ 5059285 h 6856451"/>
              <a:gd name="connsiteX427" fmla="*/ 2780168 w 11891222"/>
              <a:gd name="connsiteY427" fmla="*/ 5042184 h 6856451"/>
              <a:gd name="connsiteX428" fmla="*/ 7673420 w 11891222"/>
              <a:gd name="connsiteY428" fmla="*/ 5006463 h 6856451"/>
              <a:gd name="connsiteX429" fmla="*/ 7712684 w 11891222"/>
              <a:gd name="connsiteY429" fmla="*/ 5017291 h 6856451"/>
              <a:gd name="connsiteX430" fmla="*/ 7712772 w 11891222"/>
              <a:gd name="connsiteY430" fmla="*/ 5006463 h 6856451"/>
              <a:gd name="connsiteX431" fmla="*/ 3277910 w 11891222"/>
              <a:gd name="connsiteY431" fmla="*/ 4997034 h 6856451"/>
              <a:gd name="connsiteX432" fmla="*/ 3261766 w 11891222"/>
              <a:gd name="connsiteY432" fmla="*/ 5046343 h 6856451"/>
              <a:gd name="connsiteX433" fmla="*/ 3209979 w 11891222"/>
              <a:gd name="connsiteY433" fmla="*/ 5065899 h 6856451"/>
              <a:gd name="connsiteX434" fmla="*/ 3160758 w 11891222"/>
              <a:gd name="connsiteY434" fmla="*/ 5084442 h 6856451"/>
              <a:gd name="connsiteX435" fmla="*/ 3147068 w 11891222"/>
              <a:gd name="connsiteY435" fmla="*/ 5075197 h 6856451"/>
              <a:gd name="connsiteX436" fmla="*/ 3127600 w 11891222"/>
              <a:gd name="connsiteY436" fmla="*/ 5064479 h 6856451"/>
              <a:gd name="connsiteX437" fmla="*/ 3097669 w 11891222"/>
              <a:gd name="connsiteY437" fmla="*/ 5063334 h 6856451"/>
              <a:gd name="connsiteX438" fmla="*/ 3089305 w 11891222"/>
              <a:gd name="connsiteY438" fmla="*/ 5093090 h 6856451"/>
              <a:gd name="connsiteX439" fmla="*/ 3159557 w 11891222"/>
              <a:gd name="connsiteY439" fmla="*/ 5128305 h 6856451"/>
              <a:gd name="connsiteX440" fmla="*/ 3234739 w 11891222"/>
              <a:gd name="connsiteY440" fmla="*/ 5097933 h 6856451"/>
              <a:gd name="connsiteX441" fmla="*/ 3253139 w 11891222"/>
              <a:gd name="connsiteY441" fmla="*/ 5135348 h 6856451"/>
              <a:gd name="connsiteX442" fmla="*/ 3336773 w 11891222"/>
              <a:gd name="connsiteY442" fmla="*/ 5132443 h 6856451"/>
              <a:gd name="connsiteX443" fmla="*/ 3332284 w 11891222"/>
              <a:gd name="connsiteY443" fmla="*/ 5058932 h 6856451"/>
              <a:gd name="connsiteX444" fmla="*/ 3302527 w 11891222"/>
              <a:gd name="connsiteY444" fmla="*/ 5062718 h 6856451"/>
              <a:gd name="connsiteX445" fmla="*/ 3329202 w 11891222"/>
              <a:gd name="connsiteY445" fmla="*/ 5037804 h 6856451"/>
              <a:gd name="connsiteX446" fmla="*/ 3308954 w 11891222"/>
              <a:gd name="connsiteY446" fmla="*/ 4998012 h 6856451"/>
              <a:gd name="connsiteX447" fmla="*/ 3277910 w 11891222"/>
              <a:gd name="connsiteY447" fmla="*/ 4997034 h 6856451"/>
              <a:gd name="connsiteX448" fmla="*/ 3364240 w 11891222"/>
              <a:gd name="connsiteY448" fmla="*/ 4996603 h 6856451"/>
              <a:gd name="connsiteX449" fmla="*/ 3351651 w 11891222"/>
              <a:gd name="connsiteY449" fmla="*/ 5037188 h 6856451"/>
              <a:gd name="connsiteX450" fmla="*/ 3364240 w 11891222"/>
              <a:gd name="connsiteY450" fmla="*/ 4996603 h 6856451"/>
              <a:gd name="connsiteX451" fmla="*/ 3487051 w 11891222"/>
              <a:gd name="connsiteY451" fmla="*/ 4974154 h 6856451"/>
              <a:gd name="connsiteX452" fmla="*/ 3392237 w 11891222"/>
              <a:gd name="connsiteY452" fmla="*/ 5086312 h 6856451"/>
              <a:gd name="connsiteX453" fmla="*/ 3450252 w 11891222"/>
              <a:gd name="connsiteY453" fmla="*/ 5095379 h 6856451"/>
              <a:gd name="connsiteX454" fmla="*/ 3510204 w 11891222"/>
              <a:gd name="connsiteY454" fmla="*/ 5026183 h 6856451"/>
              <a:gd name="connsiteX455" fmla="*/ 3487051 w 11891222"/>
              <a:gd name="connsiteY455" fmla="*/ 4974154 h 6856451"/>
              <a:gd name="connsiteX456" fmla="*/ 3076539 w 11891222"/>
              <a:gd name="connsiteY456" fmla="*/ 4953553 h 6856451"/>
              <a:gd name="connsiteX457" fmla="*/ 3040446 w 11891222"/>
              <a:gd name="connsiteY457" fmla="*/ 5015443 h 6856451"/>
              <a:gd name="connsiteX458" fmla="*/ 3038938 w 11891222"/>
              <a:gd name="connsiteY458" fmla="*/ 5026844 h 6856451"/>
              <a:gd name="connsiteX459" fmla="*/ 3040004 w 11891222"/>
              <a:gd name="connsiteY459" fmla="*/ 5045603 h 6856451"/>
              <a:gd name="connsiteX460" fmla="*/ 3039917 w 11891222"/>
              <a:gd name="connsiteY460" fmla="*/ 5045639 h 6856451"/>
              <a:gd name="connsiteX461" fmla="*/ 3040005 w 11891222"/>
              <a:gd name="connsiteY461" fmla="*/ 5045639 h 6856451"/>
              <a:gd name="connsiteX462" fmla="*/ 3040004 w 11891222"/>
              <a:gd name="connsiteY462" fmla="*/ 5045603 h 6856451"/>
              <a:gd name="connsiteX463" fmla="*/ 3070438 w 11891222"/>
              <a:gd name="connsiteY463" fmla="*/ 5032925 h 6856451"/>
              <a:gd name="connsiteX464" fmla="*/ 3108321 w 11891222"/>
              <a:gd name="connsiteY464" fmla="*/ 4963237 h 6856451"/>
              <a:gd name="connsiteX465" fmla="*/ 3076539 w 11891222"/>
              <a:gd name="connsiteY465" fmla="*/ 4953553 h 6856451"/>
              <a:gd name="connsiteX466" fmla="*/ 10240548 w 11891222"/>
              <a:gd name="connsiteY466" fmla="*/ 4942813 h 6856451"/>
              <a:gd name="connsiteX467" fmla="*/ 10240548 w 11891222"/>
              <a:gd name="connsiteY467" fmla="*/ 4974946 h 6856451"/>
              <a:gd name="connsiteX468" fmla="*/ 10240548 w 11891222"/>
              <a:gd name="connsiteY468" fmla="*/ 4942813 h 6856451"/>
              <a:gd name="connsiteX469" fmla="*/ 6862896 w 11891222"/>
              <a:gd name="connsiteY469" fmla="*/ 4939622 h 6856451"/>
              <a:gd name="connsiteX470" fmla="*/ 6826690 w 11891222"/>
              <a:gd name="connsiteY470" fmla="*/ 4950296 h 6856451"/>
              <a:gd name="connsiteX471" fmla="*/ 6912789 w 11891222"/>
              <a:gd name="connsiteY471" fmla="*/ 5013594 h 6856451"/>
              <a:gd name="connsiteX472" fmla="*/ 6946771 w 11891222"/>
              <a:gd name="connsiteY472" fmla="*/ 5010337 h 6856451"/>
              <a:gd name="connsiteX473" fmla="*/ 6862896 w 11891222"/>
              <a:gd name="connsiteY473" fmla="*/ 4939622 h 6856451"/>
              <a:gd name="connsiteX474" fmla="*/ 3503789 w 11891222"/>
              <a:gd name="connsiteY474" fmla="*/ 4897519 h 6856451"/>
              <a:gd name="connsiteX475" fmla="*/ 3486699 w 11891222"/>
              <a:gd name="connsiteY475" fmla="*/ 4901084 h 6856451"/>
              <a:gd name="connsiteX476" fmla="*/ 3484409 w 11891222"/>
              <a:gd name="connsiteY476" fmla="*/ 4911913 h 6856451"/>
              <a:gd name="connsiteX477" fmla="*/ 3515223 w 11891222"/>
              <a:gd name="connsiteY477" fmla="*/ 4919484 h 6856451"/>
              <a:gd name="connsiteX478" fmla="*/ 3515223 w 11891222"/>
              <a:gd name="connsiteY478" fmla="*/ 4919395 h 6856451"/>
              <a:gd name="connsiteX479" fmla="*/ 3517512 w 11891222"/>
              <a:gd name="connsiteY479" fmla="*/ 4907687 h 6856451"/>
              <a:gd name="connsiteX480" fmla="*/ 3503789 w 11891222"/>
              <a:gd name="connsiteY480" fmla="*/ 4897519 h 6856451"/>
              <a:gd name="connsiteX481" fmla="*/ 2265168 w 11891222"/>
              <a:gd name="connsiteY481" fmla="*/ 4894966 h 6856451"/>
              <a:gd name="connsiteX482" fmla="*/ 2232363 w 11891222"/>
              <a:gd name="connsiteY482" fmla="*/ 4901965 h 6856451"/>
              <a:gd name="connsiteX483" fmla="*/ 2296982 w 11891222"/>
              <a:gd name="connsiteY483" fmla="*/ 4903549 h 6856451"/>
              <a:gd name="connsiteX484" fmla="*/ 2265168 w 11891222"/>
              <a:gd name="connsiteY484" fmla="*/ 4894966 h 6856451"/>
              <a:gd name="connsiteX485" fmla="*/ 2385724 w 11891222"/>
              <a:gd name="connsiteY485" fmla="*/ 4890629 h 6856451"/>
              <a:gd name="connsiteX486" fmla="*/ 2358078 w 11891222"/>
              <a:gd name="connsiteY486" fmla="*/ 4907599 h 6856451"/>
              <a:gd name="connsiteX487" fmla="*/ 2413541 w 11891222"/>
              <a:gd name="connsiteY487" fmla="*/ 4898531 h 6856451"/>
              <a:gd name="connsiteX488" fmla="*/ 2385724 w 11891222"/>
              <a:gd name="connsiteY488" fmla="*/ 4890629 h 6856451"/>
              <a:gd name="connsiteX489" fmla="*/ 6215116 w 11891222"/>
              <a:gd name="connsiteY489" fmla="*/ 4887626 h 6856451"/>
              <a:gd name="connsiteX490" fmla="*/ 6196088 w 11891222"/>
              <a:gd name="connsiteY490" fmla="*/ 4901524 h 6856451"/>
              <a:gd name="connsiteX491" fmla="*/ 6229043 w 11891222"/>
              <a:gd name="connsiteY491" fmla="*/ 4935621 h 6856451"/>
              <a:gd name="connsiteX492" fmla="*/ 6229014 w 11891222"/>
              <a:gd name="connsiteY492" fmla="*/ 4935682 h 6856451"/>
              <a:gd name="connsiteX493" fmla="*/ 6229102 w 11891222"/>
              <a:gd name="connsiteY493" fmla="*/ 4935682 h 6856451"/>
              <a:gd name="connsiteX494" fmla="*/ 6229043 w 11891222"/>
              <a:gd name="connsiteY494" fmla="*/ 4935621 h 6856451"/>
              <a:gd name="connsiteX495" fmla="*/ 6239667 w 11891222"/>
              <a:gd name="connsiteY495" fmla="*/ 4912694 h 6856451"/>
              <a:gd name="connsiteX496" fmla="*/ 6233680 w 11891222"/>
              <a:gd name="connsiteY496" fmla="*/ 4893601 h 6856451"/>
              <a:gd name="connsiteX497" fmla="*/ 6215116 w 11891222"/>
              <a:gd name="connsiteY497" fmla="*/ 4887626 h 6856451"/>
              <a:gd name="connsiteX498" fmla="*/ 2421377 w 11891222"/>
              <a:gd name="connsiteY498" fmla="*/ 4879075 h 6856451"/>
              <a:gd name="connsiteX499" fmla="*/ 2442066 w 11891222"/>
              <a:gd name="connsiteY499" fmla="*/ 4920628 h 6856451"/>
              <a:gd name="connsiteX500" fmla="*/ 2421377 w 11891222"/>
              <a:gd name="connsiteY500" fmla="*/ 4879075 h 6856451"/>
              <a:gd name="connsiteX501" fmla="*/ 9616274 w 11891222"/>
              <a:gd name="connsiteY501" fmla="*/ 4857947 h 6856451"/>
              <a:gd name="connsiteX502" fmla="*/ 9573940 w 11891222"/>
              <a:gd name="connsiteY502" fmla="*/ 4867454 h 6856451"/>
              <a:gd name="connsiteX503" fmla="*/ 9648506 w 11891222"/>
              <a:gd name="connsiteY503" fmla="*/ 4881980 h 6856451"/>
              <a:gd name="connsiteX504" fmla="*/ 9616274 w 11891222"/>
              <a:gd name="connsiteY504" fmla="*/ 4857947 h 6856451"/>
              <a:gd name="connsiteX505" fmla="*/ 6558268 w 11891222"/>
              <a:gd name="connsiteY505" fmla="*/ 4852928 h 6856451"/>
              <a:gd name="connsiteX506" fmla="*/ 6602374 w 11891222"/>
              <a:gd name="connsiteY506" fmla="*/ 4883476 h 6856451"/>
              <a:gd name="connsiteX507" fmla="*/ 6558268 w 11891222"/>
              <a:gd name="connsiteY507" fmla="*/ 4852928 h 6856451"/>
              <a:gd name="connsiteX508" fmla="*/ 9365789 w 11891222"/>
              <a:gd name="connsiteY508" fmla="*/ 4846788 h 6856451"/>
              <a:gd name="connsiteX509" fmla="*/ 9338620 w 11891222"/>
              <a:gd name="connsiteY509" fmla="*/ 4859091 h 6856451"/>
              <a:gd name="connsiteX510" fmla="*/ 9382550 w 11891222"/>
              <a:gd name="connsiteY510" fmla="*/ 4896154 h 6856451"/>
              <a:gd name="connsiteX511" fmla="*/ 9419172 w 11891222"/>
              <a:gd name="connsiteY511" fmla="*/ 4943694 h 6856451"/>
              <a:gd name="connsiteX512" fmla="*/ 9428680 w 11891222"/>
              <a:gd name="connsiteY512" fmla="*/ 4951176 h 6856451"/>
              <a:gd name="connsiteX513" fmla="*/ 9485728 w 11891222"/>
              <a:gd name="connsiteY513" fmla="*/ 4993610 h 6856451"/>
              <a:gd name="connsiteX514" fmla="*/ 9466800 w 11891222"/>
              <a:gd name="connsiteY514" fmla="*/ 5018260 h 6856451"/>
              <a:gd name="connsiteX515" fmla="*/ 9467240 w 11891222"/>
              <a:gd name="connsiteY515" fmla="*/ 5045111 h 6856451"/>
              <a:gd name="connsiteX516" fmla="*/ 9497260 w 11891222"/>
              <a:gd name="connsiteY516" fmla="*/ 5050657 h 6856451"/>
              <a:gd name="connsiteX517" fmla="*/ 9518565 w 11891222"/>
              <a:gd name="connsiteY517" fmla="*/ 5037276 h 6856451"/>
              <a:gd name="connsiteX518" fmla="*/ 9598326 w 11891222"/>
              <a:gd name="connsiteY518" fmla="*/ 5032346 h 6856451"/>
              <a:gd name="connsiteX519" fmla="*/ 9620862 w 11891222"/>
              <a:gd name="connsiteY519" fmla="*/ 5074427 h 6856451"/>
              <a:gd name="connsiteX520" fmla="*/ 9627641 w 11891222"/>
              <a:gd name="connsiteY520" fmla="*/ 5081558 h 6856451"/>
              <a:gd name="connsiteX521" fmla="*/ 9735750 w 11891222"/>
              <a:gd name="connsiteY521" fmla="*/ 5112458 h 6856451"/>
              <a:gd name="connsiteX522" fmla="*/ 9762688 w 11891222"/>
              <a:gd name="connsiteY522" fmla="*/ 5097580 h 6856451"/>
              <a:gd name="connsiteX523" fmla="*/ 9803185 w 11891222"/>
              <a:gd name="connsiteY523" fmla="*/ 5063598 h 6856451"/>
              <a:gd name="connsiteX524" fmla="*/ 9816127 w 11891222"/>
              <a:gd name="connsiteY524" fmla="*/ 5057524 h 6856451"/>
              <a:gd name="connsiteX525" fmla="*/ 9742264 w 11891222"/>
              <a:gd name="connsiteY525" fmla="*/ 4987975 h 6856451"/>
              <a:gd name="connsiteX526" fmla="*/ 9588009 w 11891222"/>
              <a:gd name="connsiteY526" fmla="*/ 4981860 h 6856451"/>
              <a:gd name="connsiteX527" fmla="*/ 9562895 w 11891222"/>
              <a:gd name="connsiteY527" fmla="*/ 4938143 h 6856451"/>
              <a:gd name="connsiteX528" fmla="*/ 9562935 w 11891222"/>
              <a:gd name="connsiteY528" fmla="*/ 4938147 h 6856451"/>
              <a:gd name="connsiteX529" fmla="*/ 9562847 w 11891222"/>
              <a:gd name="connsiteY529" fmla="*/ 4938059 h 6856451"/>
              <a:gd name="connsiteX530" fmla="*/ 9562895 w 11891222"/>
              <a:gd name="connsiteY530" fmla="*/ 4938143 h 6856451"/>
              <a:gd name="connsiteX531" fmla="*/ 9523022 w 11891222"/>
              <a:gd name="connsiteY531" fmla="*/ 4933460 h 6856451"/>
              <a:gd name="connsiteX532" fmla="*/ 9491362 w 11891222"/>
              <a:gd name="connsiteY532" fmla="*/ 4911736 h 6856451"/>
              <a:gd name="connsiteX533" fmla="*/ 9471642 w 11891222"/>
              <a:gd name="connsiteY533" fmla="*/ 4905486 h 6856451"/>
              <a:gd name="connsiteX534" fmla="*/ 9388008 w 11891222"/>
              <a:gd name="connsiteY534" fmla="*/ 4859707 h 6856451"/>
              <a:gd name="connsiteX535" fmla="*/ 9365789 w 11891222"/>
              <a:gd name="connsiteY535" fmla="*/ 4846788 h 6856451"/>
              <a:gd name="connsiteX536" fmla="*/ 5972346 w 11891222"/>
              <a:gd name="connsiteY536" fmla="*/ 4844939 h 6856451"/>
              <a:gd name="connsiteX537" fmla="*/ 5936647 w 11891222"/>
              <a:gd name="connsiteY537" fmla="*/ 4866398 h 6856451"/>
              <a:gd name="connsiteX538" fmla="*/ 6009364 w 11891222"/>
              <a:gd name="connsiteY538" fmla="*/ 4864285 h 6856451"/>
              <a:gd name="connsiteX539" fmla="*/ 5972346 w 11891222"/>
              <a:gd name="connsiteY539" fmla="*/ 4844939 h 6856451"/>
              <a:gd name="connsiteX540" fmla="*/ 1629756 w 11891222"/>
              <a:gd name="connsiteY540" fmla="*/ 4843157 h 6856451"/>
              <a:gd name="connsiteX541" fmla="*/ 1559944 w 11891222"/>
              <a:gd name="connsiteY541" fmla="*/ 4876522 h 6856451"/>
              <a:gd name="connsiteX542" fmla="*/ 1626235 w 11891222"/>
              <a:gd name="connsiteY542" fmla="*/ 4908391 h 6856451"/>
              <a:gd name="connsiteX543" fmla="*/ 1629756 w 11891222"/>
              <a:gd name="connsiteY543" fmla="*/ 4843157 h 6856451"/>
              <a:gd name="connsiteX544" fmla="*/ 9173200 w 11891222"/>
              <a:gd name="connsiteY544" fmla="*/ 4842452 h 6856451"/>
              <a:gd name="connsiteX545" fmla="*/ 9212199 w 11891222"/>
              <a:gd name="connsiteY545" fmla="*/ 4874145 h 6856451"/>
              <a:gd name="connsiteX546" fmla="*/ 9173200 w 11891222"/>
              <a:gd name="connsiteY546" fmla="*/ 4842452 h 6856451"/>
              <a:gd name="connsiteX547" fmla="*/ 6099953 w 11891222"/>
              <a:gd name="connsiteY547" fmla="*/ 4834177 h 6856451"/>
              <a:gd name="connsiteX548" fmla="*/ 6099953 w 11891222"/>
              <a:gd name="connsiteY548" fmla="*/ 4870448 h 6856451"/>
              <a:gd name="connsiteX549" fmla="*/ 6099953 w 11891222"/>
              <a:gd name="connsiteY549" fmla="*/ 4834177 h 6856451"/>
              <a:gd name="connsiteX550" fmla="*/ 2594279 w 11891222"/>
              <a:gd name="connsiteY550" fmla="*/ 4808382 h 6856451"/>
              <a:gd name="connsiteX551" fmla="*/ 2530365 w 11891222"/>
              <a:gd name="connsiteY551" fmla="*/ 4854689 h 6856451"/>
              <a:gd name="connsiteX552" fmla="*/ 2503954 w 11891222"/>
              <a:gd name="connsiteY552" fmla="*/ 4863845 h 6856451"/>
              <a:gd name="connsiteX553" fmla="*/ 2652912 w 11891222"/>
              <a:gd name="connsiteY553" fmla="*/ 4887438 h 6856451"/>
              <a:gd name="connsiteX554" fmla="*/ 2728887 w 11891222"/>
              <a:gd name="connsiteY554" fmla="*/ 4974154 h 6856451"/>
              <a:gd name="connsiteX555" fmla="*/ 2733112 w 11891222"/>
              <a:gd name="connsiteY555" fmla="*/ 4940348 h 6856451"/>
              <a:gd name="connsiteX556" fmla="*/ 2753009 w 11891222"/>
              <a:gd name="connsiteY556" fmla="*/ 4911472 h 6856451"/>
              <a:gd name="connsiteX557" fmla="*/ 2787430 w 11891222"/>
              <a:gd name="connsiteY557" fmla="*/ 4935858 h 6856451"/>
              <a:gd name="connsiteX558" fmla="*/ 2808471 w 11891222"/>
              <a:gd name="connsiteY558" fmla="*/ 4971249 h 6856451"/>
              <a:gd name="connsiteX559" fmla="*/ 2859532 w 11891222"/>
              <a:gd name="connsiteY559" fmla="*/ 4936739 h 6856451"/>
              <a:gd name="connsiteX560" fmla="*/ 2827839 w 11891222"/>
              <a:gd name="connsiteY560" fmla="*/ 4873177 h 6856451"/>
              <a:gd name="connsiteX561" fmla="*/ 2703180 w 11891222"/>
              <a:gd name="connsiteY561" fmla="*/ 4837082 h 6856451"/>
              <a:gd name="connsiteX562" fmla="*/ 2703180 w 11891222"/>
              <a:gd name="connsiteY562" fmla="*/ 4836994 h 6856451"/>
              <a:gd name="connsiteX563" fmla="*/ 2594279 w 11891222"/>
              <a:gd name="connsiteY563" fmla="*/ 4808382 h 6856451"/>
              <a:gd name="connsiteX564" fmla="*/ 6438980 w 11891222"/>
              <a:gd name="connsiteY564" fmla="*/ 4803540 h 6856451"/>
              <a:gd name="connsiteX565" fmla="*/ 6434754 w 11891222"/>
              <a:gd name="connsiteY565" fmla="*/ 4808822 h 6856451"/>
              <a:gd name="connsiteX566" fmla="*/ 6451456 w 11891222"/>
              <a:gd name="connsiteY566" fmla="*/ 4826988 h 6856451"/>
              <a:gd name="connsiteX567" fmla="*/ 6451409 w 11891222"/>
              <a:gd name="connsiteY567" fmla="*/ 4827563 h 6856451"/>
              <a:gd name="connsiteX568" fmla="*/ 6451305 w 11891222"/>
              <a:gd name="connsiteY568" fmla="*/ 4827574 h 6856451"/>
              <a:gd name="connsiteX569" fmla="*/ 6451393 w 11891222"/>
              <a:gd name="connsiteY569" fmla="*/ 4827750 h 6856451"/>
              <a:gd name="connsiteX570" fmla="*/ 6451409 w 11891222"/>
              <a:gd name="connsiteY570" fmla="*/ 4827563 h 6856451"/>
              <a:gd name="connsiteX571" fmla="*/ 6451918 w 11891222"/>
              <a:gd name="connsiteY571" fmla="*/ 4827505 h 6856451"/>
              <a:gd name="connsiteX572" fmla="*/ 6457556 w 11891222"/>
              <a:gd name="connsiteY572" fmla="*/ 4834607 h 6856451"/>
              <a:gd name="connsiteX573" fmla="*/ 6463542 w 11891222"/>
              <a:gd name="connsiteY573" fmla="*/ 4839107 h 6856451"/>
              <a:gd name="connsiteX574" fmla="*/ 6535027 w 11891222"/>
              <a:gd name="connsiteY574" fmla="*/ 4892633 h 6856451"/>
              <a:gd name="connsiteX575" fmla="*/ 6641374 w 11891222"/>
              <a:gd name="connsiteY575" fmla="*/ 4918339 h 6856451"/>
              <a:gd name="connsiteX576" fmla="*/ 6718142 w 11891222"/>
              <a:gd name="connsiteY576" fmla="*/ 4926263 h 6856451"/>
              <a:gd name="connsiteX577" fmla="*/ 6752035 w 11891222"/>
              <a:gd name="connsiteY577" fmla="*/ 4918251 h 6856451"/>
              <a:gd name="connsiteX578" fmla="*/ 6672451 w 11891222"/>
              <a:gd name="connsiteY578" fmla="*/ 4876522 h 6856451"/>
              <a:gd name="connsiteX579" fmla="*/ 6607041 w 11891222"/>
              <a:gd name="connsiteY579" fmla="*/ 4848527 h 6856451"/>
              <a:gd name="connsiteX580" fmla="*/ 6554923 w 11891222"/>
              <a:gd name="connsiteY580" fmla="*/ 4827750 h 6856451"/>
              <a:gd name="connsiteX581" fmla="*/ 6487136 w 11891222"/>
              <a:gd name="connsiteY581" fmla="*/ 4823524 h 6856451"/>
              <a:gd name="connsiteX582" fmla="*/ 6451918 w 11891222"/>
              <a:gd name="connsiteY582" fmla="*/ 4827505 h 6856451"/>
              <a:gd name="connsiteX583" fmla="*/ 6451833 w 11891222"/>
              <a:gd name="connsiteY583" fmla="*/ 4827398 h 6856451"/>
              <a:gd name="connsiteX584" fmla="*/ 6451456 w 11891222"/>
              <a:gd name="connsiteY584" fmla="*/ 4826988 h 6856451"/>
              <a:gd name="connsiteX585" fmla="*/ 6452625 w 11891222"/>
              <a:gd name="connsiteY585" fmla="*/ 4812872 h 6856451"/>
              <a:gd name="connsiteX586" fmla="*/ 6438980 w 11891222"/>
              <a:gd name="connsiteY586" fmla="*/ 4803540 h 6856451"/>
              <a:gd name="connsiteX587" fmla="*/ 2455094 w 11891222"/>
              <a:gd name="connsiteY587" fmla="*/ 4760051 h 6856451"/>
              <a:gd name="connsiteX588" fmla="*/ 2430268 w 11891222"/>
              <a:gd name="connsiteY588" fmla="*/ 4764541 h 6856451"/>
              <a:gd name="connsiteX589" fmla="*/ 2407114 w 11891222"/>
              <a:gd name="connsiteY589" fmla="*/ 4775369 h 6856451"/>
              <a:gd name="connsiteX590" fmla="*/ 2414863 w 11891222"/>
              <a:gd name="connsiteY590" fmla="*/ 4789807 h 6856451"/>
              <a:gd name="connsiteX591" fmla="*/ 2447260 w 11891222"/>
              <a:gd name="connsiteY591" fmla="*/ 4788574 h 6856451"/>
              <a:gd name="connsiteX592" fmla="*/ 2455094 w 11891222"/>
              <a:gd name="connsiteY592" fmla="*/ 4760051 h 6856451"/>
              <a:gd name="connsiteX593" fmla="*/ 7775013 w 11891222"/>
              <a:gd name="connsiteY593" fmla="*/ 4753800 h 6856451"/>
              <a:gd name="connsiteX594" fmla="*/ 7744729 w 11891222"/>
              <a:gd name="connsiteY594" fmla="*/ 4757057 h 6856451"/>
              <a:gd name="connsiteX595" fmla="*/ 7744905 w 11891222"/>
              <a:gd name="connsiteY595" fmla="*/ 4767445 h 6856451"/>
              <a:gd name="connsiteX596" fmla="*/ 7775013 w 11891222"/>
              <a:gd name="connsiteY596" fmla="*/ 4753800 h 6856451"/>
              <a:gd name="connsiteX597" fmla="*/ 2652385 w 11891222"/>
              <a:gd name="connsiteY597" fmla="*/ 4722283 h 6856451"/>
              <a:gd name="connsiteX598" fmla="*/ 2672719 w 11891222"/>
              <a:gd name="connsiteY598" fmla="*/ 4759082 h 6856451"/>
              <a:gd name="connsiteX599" fmla="*/ 2685309 w 11891222"/>
              <a:gd name="connsiteY599" fmla="*/ 4740331 h 6856451"/>
              <a:gd name="connsiteX600" fmla="*/ 2652385 w 11891222"/>
              <a:gd name="connsiteY600" fmla="*/ 4722283 h 6856451"/>
              <a:gd name="connsiteX601" fmla="*/ 5882858 w 11891222"/>
              <a:gd name="connsiteY601" fmla="*/ 4719554 h 6856451"/>
              <a:gd name="connsiteX602" fmla="*/ 5836638 w 11891222"/>
              <a:gd name="connsiteY602" fmla="*/ 4723867 h 6856451"/>
              <a:gd name="connsiteX603" fmla="*/ 5867274 w 11891222"/>
              <a:gd name="connsiteY603" fmla="*/ 4762340 h 6856451"/>
              <a:gd name="connsiteX604" fmla="*/ 5882858 w 11891222"/>
              <a:gd name="connsiteY604" fmla="*/ 4719554 h 6856451"/>
              <a:gd name="connsiteX605" fmla="*/ 2576375 w 11891222"/>
              <a:gd name="connsiteY605" fmla="*/ 4693771 h 6856451"/>
              <a:gd name="connsiteX606" fmla="*/ 2558537 w 11891222"/>
              <a:gd name="connsiteY606" fmla="*/ 4694376 h 6856451"/>
              <a:gd name="connsiteX607" fmla="*/ 2523235 w 11891222"/>
              <a:gd name="connsiteY607" fmla="*/ 4743147 h 6856451"/>
              <a:gd name="connsiteX608" fmla="*/ 2523411 w 11891222"/>
              <a:gd name="connsiteY608" fmla="*/ 4743235 h 6856451"/>
              <a:gd name="connsiteX609" fmla="*/ 2589702 w 11891222"/>
              <a:gd name="connsiteY609" fmla="*/ 4746493 h 6856451"/>
              <a:gd name="connsiteX610" fmla="*/ 2617081 w 11891222"/>
              <a:gd name="connsiteY610" fmla="*/ 4726773 h 6856451"/>
              <a:gd name="connsiteX611" fmla="*/ 2592167 w 11891222"/>
              <a:gd name="connsiteY611" fmla="*/ 4696928 h 6856451"/>
              <a:gd name="connsiteX612" fmla="*/ 2576375 w 11891222"/>
              <a:gd name="connsiteY612" fmla="*/ 4693771 h 6856451"/>
              <a:gd name="connsiteX613" fmla="*/ 7668666 w 11891222"/>
              <a:gd name="connsiteY613" fmla="*/ 4673159 h 6856451"/>
              <a:gd name="connsiteX614" fmla="*/ 7677822 w 11891222"/>
              <a:gd name="connsiteY614" fmla="*/ 4715416 h 6856451"/>
              <a:gd name="connsiteX615" fmla="*/ 7701767 w 11891222"/>
              <a:gd name="connsiteY615" fmla="*/ 4697457 h 6856451"/>
              <a:gd name="connsiteX616" fmla="*/ 7668666 w 11891222"/>
              <a:gd name="connsiteY616" fmla="*/ 4673159 h 6856451"/>
              <a:gd name="connsiteX617" fmla="*/ 5618838 w 11891222"/>
              <a:gd name="connsiteY617" fmla="*/ 4632222 h 6856451"/>
              <a:gd name="connsiteX618" fmla="*/ 5548761 w 11891222"/>
              <a:gd name="connsiteY618" fmla="*/ 4656608 h 6856451"/>
              <a:gd name="connsiteX619" fmla="*/ 5544975 w 11891222"/>
              <a:gd name="connsiteY619" fmla="*/ 4675536 h 6856451"/>
              <a:gd name="connsiteX620" fmla="*/ 5634068 w 11891222"/>
              <a:gd name="connsiteY620" fmla="*/ 4675536 h 6856451"/>
              <a:gd name="connsiteX621" fmla="*/ 5618838 w 11891222"/>
              <a:gd name="connsiteY621" fmla="*/ 4632222 h 6856451"/>
              <a:gd name="connsiteX622" fmla="*/ 9381405 w 11891222"/>
              <a:gd name="connsiteY622" fmla="*/ 4618137 h 6856451"/>
              <a:gd name="connsiteX623" fmla="*/ 9355875 w 11891222"/>
              <a:gd name="connsiteY623" fmla="*/ 4650358 h 6856451"/>
              <a:gd name="connsiteX624" fmla="*/ 9374979 w 11891222"/>
              <a:gd name="connsiteY624" fmla="*/ 4658369 h 6856451"/>
              <a:gd name="connsiteX625" fmla="*/ 9434403 w 11891222"/>
              <a:gd name="connsiteY625" fmla="*/ 4693407 h 6856451"/>
              <a:gd name="connsiteX626" fmla="*/ 9490921 w 11891222"/>
              <a:gd name="connsiteY626" fmla="*/ 4717265 h 6856451"/>
              <a:gd name="connsiteX627" fmla="*/ 9498580 w 11891222"/>
              <a:gd name="connsiteY627" fmla="*/ 4680818 h 6856451"/>
              <a:gd name="connsiteX628" fmla="*/ 9498404 w 11891222"/>
              <a:gd name="connsiteY628" fmla="*/ 4680818 h 6856451"/>
              <a:gd name="connsiteX629" fmla="*/ 9487664 w 11891222"/>
              <a:gd name="connsiteY629" fmla="*/ 4676505 h 6856451"/>
              <a:gd name="connsiteX630" fmla="*/ 9471201 w 11891222"/>
              <a:gd name="connsiteY630" fmla="*/ 4688301 h 6856451"/>
              <a:gd name="connsiteX631" fmla="*/ 9453330 w 11891222"/>
              <a:gd name="connsiteY631" fmla="*/ 4694199 h 6856451"/>
              <a:gd name="connsiteX632" fmla="*/ 9434931 w 11891222"/>
              <a:gd name="connsiteY632" fmla="*/ 4642347 h 6856451"/>
              <a:gd name="connsiteX633" fmla="*/ 9381405 w 11891222"/>
              <a:gd name="connsiteY633" fmla="*/ 4618137 h 6856451"/>
              <a:gd name="connsiteX634" fmla="*/ 2769734 w 11891222"/>
              <a:gd name="connsiteY634" fmla="*/ 4613382 h 6856451"/>
              <a:gd name="connsiteX635" fmla="*/ 2726246 w 11891222"/>
              <a:gd name="connsiteY635" fmla="*/ 4630638 h 6856451"/>
              <a:gd name="connsiteX636" fmla="*/ 2769734 w 11891222"/>
              <a:gd name="connsiteY636" fmla="*/ 4613382 h 6856451"/>
              <a:gd name="connsiteX637" fmla="*/ 2942727 w 11891222"/>
              <a:gd name="connsiteY637" fmla="*/ 4561794 h 6856451"/>
              <a:gd name="connsiteX638" fmla="*/ 2913234 w 11891222"/>
              <a:gd name="connsiteY638" fmla="*/ 4592078 h 6856451"/>
              <a:gd name="connsiteX639" fmla="*/ 2887968 w 11891222"/>
              <a:gd name="connsiteY639" fmla="*/ 4619017 h 6856451"/>
              <a:gd name="connsiteX640" fmla="*/ 2935859 w 11891222"/>
              <a:gd name="connsiteY640" fmla="*/ 4642434 h 6856451"/>
              <a:gd name="connsiteX641" fmla="*/ 2951881 w 11891222"/>
              <a:gd name="connsiteY641" fmla="*/ 4639353 h 6856451"/>
              <a:gd name="connsiteX642" fmla="*/ 2972394 w 11891222"/>
              <a:gd name="connsiteY642" fmla="*/ 4593134 h 6856451"/>
              <a:gd name="connsiteX643" fmla="*/ 2942815 w 11891222"/>
              <a:gd name="connsiteY643" fmla="*/ 4561794 h 6856451"/>
              <a:gd name="connsiteX644" fmla="*/ 2654673 w 11891222"/>
              <a:gd name="connsiteY644" fmla="*/ 4551229 h 6856451"/>
              <a:gd name="connsiteX645" fmla="*/ 2634159 w 11891222"/>
              <a:gd name="connsiteY645" fmla="*/ 4601850 h 6856451"/>
              <a:gd name="connsiteX646" fmla="*/ 2548236 w 11891222"/>
              <a:gd name="connsiteY646" fmla="*/ 4622539 h 6856451"/>
              <a:gd name="connsiteX647" fmla="*/ 2548149 w 11891222"/>
              <a:gd name="connsiteY647" fmla="*/ 4622539 h 6856451"/>
              <a:gd name="connsiteX648" fmla="*/ 2481769 w 11891222"/>
              <a:gd name="connsiteY648" fmla="*/ 4599737 h 6856451"/>
              <a:gd name="connsiteX649" fmla="*/ 2473671 w 11891222"/>
              <a:gd name="connsiteY649" fmla="*/ 4664356 h 6856451"/>
              <a:gd name="connsiteX650" fmla="*/ 2427627 w 11891222"/>
              <a:gd name="connsiteY650" fmla="*/ 4623154 h 6856451"/>
              <a:gd name="connsiteX651" fmla="*/ 2415039 w 11891222"/>
              <a:gd name="connsiteY651" fmla="*/ 4630110 h 6856451"/>
              <a:gd name="connsiteX652" fmla="*/ 2395495 w 11891222"/>
              <a:gd name="connsiteY652" fmla="*/ 4651678 h 6856451"/>
              <a:gd name="connsiteX653" fmla="*/ 2489781 w 11891222"/>
              <a:gd name="connsiteY653" fmla="*/ 4676240 h 6856451"/>
              <a:gd name="connsiteX654" fmla="*/ 2596305 w 11891222"/>
              <a:gd name="connsiteY654" fmla="*/ 4649478 h 6856451"/>
              <a:gd name="connsiteX655" fmla="*/ 2698250 w 11891222"/>
              <a:gd name="connsiteY655" fmla="*/ 4615760 h 6856451"/>
              <a:gd name="connsiteX656" fmla="*/ 2654673 w 11891222"/>
              <a:gd name="connsiteY656" fmla="*/ 4551229 h 6856451"/>
              <a:gd name="connsiteX657" fmla="*/ 3268721 w 11891222"/>
              <a:gd name="connsiteY657" fmla="*/ 4522970 h 6856451"/>
              <a:gd name="connsiteX658" fmla="*/ 3266168 w 11891222"/>
              <a:gd name="connsiteY658" fmla="*/ 4582658 h 6856451"/>
              <a:gd name="connsiteX659" fmla="*/ 3296981 w 11891222"/>
              <a:gd name="connsiteY659" fmla="*/ 4599737 h 6856451"/>
              <a:gd name="connsiteX660" fmla="*/ 3306929 w 11891222"/>
              <a:gd name="connsiteY660" fmla="*/ 4564083 h 6856451"/>
              <a:gd name="connsiteX661" fmla="*/ 3268721 w 11891222"/>
              <a:gd name="connsiteY661" fmla="*/ 4522970 h 6856451"/>
              <a:gd name="connsiteX662" fmla="*/ 3748254 w 11891222"/>
              <a:gd name="connsiteY662" fmla="*/ 4468652 h 6856451"/>
              <a:gd name="connsiteX663" fmla="*/ 3748254 w 11891222"/>
              <a:gd name="connsiteY663" fmla="*/ 4512406 h 6856451"/>
              <a:gd name="connsiteX664" fmla="*/ 2640850 w 11891222"/>
              <a:gd name="connsiteY664" fmla="*/ 4457207 h 6856451"/>
              <a:gd name="connsiteX665" fmla="*/ 2575791 w 11891222"/>
              <a:gd name="connsiteY665" fmla="*/ 4501049 h 6856451"/>
              <a:gd name="connsiteX666" fmla="*/ 2575791 w 11891222"/>
              <a:gd name="connsiteY666" fmla="*/ 4501137 h 6856451"/>
              <a:gd name="connsiteX667" fmla="*/ 2641379 w 11891222"/>
              <a:gd name="connsiteY667" fmla="*/ 4520065 h 6856451"/>
              <a:gd name="connsiteX668" fmla="*/ 2648862 w 11891222"/>
              <a:gd name="connsiteY668" fmla="*/ 4462753 h 6856451"/>
              <a:gd name="connsiteX669" fmla="*/ 2640850 w 11891222"/>
              <a:gd name="connsiteY669" fmla="*/ 4457207 h 6856451"/>
              <a:gd name="connsiteX670" fmla="*/ 2551262 w 11891222"/>
              <a:gd name="connsiteY670" fmla="*/ 4443683 h 6856451"/>
              <a:gd name="connsiteX671" fmla="*/ 2534944 w 11891222"/>
              <a:gd name="connsiteY671" fmla="*/ 4462577 h 6856451"/>
              <a:gd name="connsiteX672" fmla="*/ 2573326 w 11891222"/>
              <a:gd name="connsiteY672" fmla="*/ 4459584 h 6856451"/>
              <a:gd name="connsiteX673" fmla="*/ 2551262 w 11891222"/>
              <a:gd name="connsiteY673" fmla="*/ 4443683 h 6856451"/>
              <a:gd name="connsiteX674" fmla="*/ 3198998 w 11891222"/>
              <a:gd name="connsiteY674" fmla="*/ 4428595 h 6856451"/>
              <a:gd name="connsiteX675" fmla="*/ 3193363 w 11891222"/>
              <a:gd name="connsiteY675" fmla="*/ 4436606 h 6856451"/>
              <a:gd name="connsiteX676" fmla="*/ 3215460 w 11891222"/>
              <a:gd name="connsiteY676" fmla="*/ 4454830 h 6856451"/>
              <a:gd name="connsiteX677" fmla="*/ 3223823 w 11891222"/>
              <a:gd name="connsiteY677" fmla="*/ 4445762 h 6856451"/>
              <a:gd name="connsiteX678" fmla="*/ 3198998 w 11891222"/>
              <a:gd name="connsiteY678" fmla="*/ 4428595 h 6856451"/>
              <a:gd name="connsiteX679" fmla="*/ 3225583 w 11891222"/>
              <a:gd name="connsiteY679" fmla="*/ 4421816 h 6856451"/>
              <a:gd name="connsiteX680" fmla="*/ 3265904 w 11891222"/>
              <a:gd name="connsiteY680" fmla="*/ 4527724 h 6856451"/>
              <a:gd name="connsiteX681" fmla="*/ 3270923 w 11891222"/>
              <a:gd name="connsiteY681" fmla="*/ 4455358 h 6856451"/>
              <a:gd name="connsiteX682" fmla="*/ 3225583 w 11891222"/>
              <a:gd name="connsiteY682" fmla="*/ 4421816 h 6856451"/>
              <a:gd name="connsiteX683" fmla="*/ 1742002 w 11891222"/>
              <a:gd name="connsiteY683" fmla="*/ 4356758 h 6856451"/>
              <a:gd name="connsiteX684" fmla="*/ 1769030 w 11891222"/>
              <a:gd name="connsiteY684" fmla="*/ 4402272 h 6856451"/>
              <a:gd name="connsiteX685" fmla="*/ 1742002 w 11891222"/>
              <a:gd name="connsiteY685" fmla="*/ 4356758 h 6856451"/>
              <a:gd name="connsiteX686" fmla="*/ 1730645 w 11891222"/>
              <a:gd name="connsiteY686" fmla="*/ 4307634 h 6856451"/>
              <a:gd name="connsiteX687" fmla="*/ 1702122 w 11891222"/>
              <a:gd name="connsiteY687" fmla="*/ 4309394 h 6856451"/>
              <a:gd name="connsiteX688" fmla="*/ 1701681 w 11891222"/>
              <a:gd name="connsiteY688" fmla="*/ 4323128 h 6856451"/>
              <a:gd name="connsiteX689" fmla="*/ 1730645 w 11891222"/>
              <a:gd name="connsiteY689" fmla="*/ 4307634 h 6856451"/>
              <a:gd name="connsiteX690" fmla="*/ 1842275 w 11891222"/>
              <a:gd name="connsiteY690" fmla="*/ 4288596 h 6856451"/>
              <a:gd name="connsiteX691" fmla="*/ 1815688 w 11891222"/>
              <a:gd name="connsiteY691" fmla="*/ 4294076 h 6856451"/>
              <a:gd name="connsiteX692" fmla="*/ 1866222 w 11891222"/>
              <a:gd name="connsiteY692" fmla="*/ 4300943 h 6856451"/>
              <a:gd name="connsiteX693" fmla="*/ 1842275 w 11891222"/>
              <a:gd name="connsiteY693" fmla="*/ 4288596 h 6856451"/>
              <a:gd name="connsiteX694" fmla="*/ 2106825 w 11891222"/>
              <a:gd name="connsiteY694" fmla="*/ 4225144 h 6856451"/>
              <a:gd name="connsiteX695" fmla="*/ 2145031 w 11891222"/>
              <a:gd name="connsiteY695" fmla="*/ 4225144 h 6856451"/>
              <a:gd name="connsiteX696" fmla="*/ 9865955 w 11891222"/>
              <a:gd name="connsiteY696" fmla="*/ 4200582 h 6856451"/>
              <a:gd name="connsiteX697" fmla="*/ 9879865 w 11891222"/>
              <a:gd name="connsiteY697" fmla="*/ 4211059 h 6856451"/>
              <a:gd name="connsiteX698" fmla="*/ 9879953 w 11891222"/>
              <a:gd name="connsiteY698" fmla="*/ 4211059 h 6856451"/>
              <a:gd name="connsiteX699" fmla="*/ 9864107 w 11891222"/>
              <a:gd name="connsiteY699" fmla="*/ 4221887 h 6856451"/>
              <a:gd name="connsiteX700" fmla="*/ 9858208 w 11891222"/>
              <a:gd name="connsiteY700" fmla="*/ 4208153 h 6856451"/>
              <a:gd name="connsiteX701" fmla="*/ 9865955 w 11891222"/>
              <a:gd name="connsiteY701" fmla="*/ 4200582 h 6856451"/>
              <a:gd name="connsiteX702" fmla="*/ 2256574 w 11891222"/>
              <a:gd name="connsiteY702" fmla="*/ 4179805 h 6856451"/>
              <a:gd name="connsiteX703" fmla="*/ 2294517 w 11891222"/>
              <a:gd name="connsiteY703" fmla="*/ 4220918 h 6856451"/>
              <a:gd name="connsiteX704" fmla="*/ 2338711 w 11891222"/>
              <a:gd name="connsiteY704" fmla="*/ 4179805 h 6856451"/>
              <a:gd name="connsiteX705" fmla="*/ 2544463 w 11891222"/>
              <a:gd name="connsiteY705" fmla="*/ 4160838 h 6856451"/>
              <a:gd name="connsiteX706" fmla="*/ 2559059 w 11891222"/>
              <a:gd name="connsiteY706" fmla="*/ 4161846 h 6856451"/>
              <a:gd name="connsiteX707" fmla="*/ 2553205 w 11891222"/>
              <a:gd name="connsiteY707" fmla="*/ 4179696 h 6856451"/>
              <a:gd name="connsiteX708" fmla="*/ 2536983 w 11891222"/>
              <a:gd name="connsiteY708" fmla="*/ 4184944 h 6856451"/>
              <a:gd name="connsiteX709" fmla="*/ 2538756 w 11891222"/>
              <a:gd name="connsiteY709" fmla="*/ 4166853 h 6856451"/>
              <a:gd name="connsiteX710" fmla="*/ 2544463 w 11891222"/>
              <a:gd name="connsiteY710" fmla="*/ 4160838 h 6856451"/>
              <a:gd name="connsiteX711" fmla="*/ 2550526 w 11891222"/>
              <a:gd name="connsiteY711" fmla="*/ 4132882 h 6856451"/>
              <a:gd name="connsiteX712" fmla="*/ 2529661 w 11891222"/>
              <a:gd name="connsiteY712" fmla="*/ 4136316 h 6856451"/>
              <a:gd name="connsiteX713" fmla="*/ 2458175 w 11891222"/>
              <a:gd name="connsiteY713" fmla="*/ 4157884 h 6856451"/>
              <a:gd name="connsiteX714" fmla="*/ 2440481 w 11891222"/>
              <a:gd name="connsiteY714" fmla="*/ 4168361 h 6856451"/>
              <a:gd name="connsiteX715" fmla="*/ 2444355 w 11891222"/>
              <a:gd name="connsiteY715" fmla="*/ 4176900 h 6856451"/>
              <a:gd name="connsiteX716" fmla="*/ 2536525 w 11891222"/>
              <a:gd name="connsiteY716" fmla="*/ 4185854 h 6856451"/>
              <a:gd name="connsiteX717" fmla="*/ 2535994 w 11891222"/>
              <a:gd name="connsiteY717" fmla="*/ 4185264 h 6856451"/>
              <a:gd name="connsiteX718" fmla="*/ 2536123 w 11891222"/>
              <a:gd name="connsiteY718" fmla="*/ 4185222 h 6856451"/>
              <a:gd name="connsiteX719" fmla="*/ 2536088 w 11891222"/>
              <a:gd name="connsiteY719" fmla="*/ 4185176 h 6856451"/>
              <a:gd name="connsiteX720" fmla="*/ 2536128 w 11891222"/>
              <a:gd name="connsiteY720" fmla="*/ 4185221 h 6856451"/>
              <a:gd name="connsiteX721" fmla="*/ 2536983 w 11891222"/>
              <a:gd name="connsiteY721" fmla="*/ 4184944 h 6856451"/>
              <a:gd name="connsiteX722" fmla="*/ 2536875 w 11891222"/>
              <a:gd name="connsiteY722" fmla="*/ 4186048 h 6856451"/>
              <a:gd name="connsiteX723" fmla="*/ 2536879 w 11891222"/>
              <a:gd name="connsiteY723" fmla="*/ 4186056 h 6856451"/>
              <a:gd name="connsiteX724" fmla="*/ 2536875 w 11891222"/>
              <a:gd name="connsiteY724" fmla="*/ 4186051 h 6856451"/>
              <a:gd name="connsiteX725" fmla="*/ 2536874 w 11891222"/>
              <a:gd name="connsiteY725" fmla="*/ 4186056 h 6856451"/>
              <a:gd name="connsiteX726" fmla="*/ 2536811 w 11891222"/>
              <a:gd name="connsiteY726" fmla="*/ 4186119 h 6856451"/>
              <a:gd name="connsiteX727" fmla="*/ 2550693 w 11891222"/>
              <a:gd name="connsiteY727" fmla="*/ 4204227 h 6856451"/>
              <a:gd name="connsiteX728" fmla="*/ 2594544 w 11891222"/>
              <a:gd name="connsiteY728" fmla="*/ 4194596 h 6856451"/>
              <a:gd name="connsiteX729" fmla="*/ 2600090 w 11891222"/>
              <a:gd name="connsiteY729" fmla="*/ 4187993 h 6856451"/>
              <a:gd name="connsiteX730" fmla="*/ 2663564 w 11891222"/>
              <a:gd name="connsiteY730" fmla="*/ 4159909 h 6856451"/>
              <a:gd name="connsiteX731" fmla="*/ 2682844 w 11891222"/>
              <a:gd name="connsiteY731" fmla="*/ 4156740 h 6856451"/>
              <a:gd name="connsiteX732" fmla="*/ 2662244 w 11891222"/>
              <a:gd name="connsiteY732" fmla="*/ 4138693 h 6856451"/>
              <a:gd name="connsiteX733" fmla="*/ 2550526 w 11891222"/>
              <a:gd name="connsiteY733" fmla="*/ 4132882 h 6856451"/>
              <a:gd name="connsiteX734" fmla="*/ 8862081 w 11891222"/>
              <a:gd name="connsiteY734" fmla="*/ 4122406 h 6856451"/>
              <a:gd name="connsiteX735" fmla="*/ 8862452 w 11891222"/>
              <a:gd name="connsiteY735" fmla="*/ 4122475 h 6856451"/>
              <a:gd name="connsiteX736" fmla="*/ 8862345 w 11891222"/>
              <a:gd name="connsiteY736" fmla="*/ 4122582 h 6856451"/>
              <a:gd name="connsiteX737" fmla="*/ 8863049 w 11891222"/>
              <a:gd name="connsiteY737" fmla="*/ 4121878 h 6856451"/>
              <a:gd name="connsiteX738" fmla="*/ 8862689 w 11891222"/>
              <a:gd name="connsiteY738" fmla="*/ 4122519 h 6856451"/>
              <a:gd name="connsiteX739" fmla="*/ 8862452 w 11891222"/>
              <a:gd name="connsiteY739" fmla="*/ 4122475 h 6856451"/>
              <a:gd name="connsiteX740" fmla="*/ 8862785 w 11891222"/>
              <a:gd name="connsiteY740" fmla="*/ 4121701 h 6856451"/>
              <a:gd name="connsiteX741" fmla="*/ 8861993 w 11891222"/>
              <a:gd name="connsiteY741" fmla="*/ 4122406 h 6856451"/>
              <a:gd name="connsiteX742" fmla="*/ 8861881 w 11891222"/>
              <a:gd name="connsiteY742" fmla="*/ 4122055 h 6856451"/>
              <a:gd name="connsiteX743" fmla="*/ 9276554 w 11891222"/>
              <a:gd name="connsiteY743" fmla="*/ 4120293 h 6856451"/>
              <a:gd name="connsiteX744" fmla="*/ 9292049 w 11891222"/>
              <a:gd name="connsiteY744" fmla="*/ 4158060 h 6856451"/>
              <a:gd name="connsiteX745" fmla="*/ 9245126 w 11891222"/>
              <a:gd name="connsiteY745" fmla="*/ 4164399 h 6856451"/>
              <a:gd name="connsiteX746" fmla="*/ 9276554 w 11891222"/>
              <a:gd name="connsiteY746" fmla="*/ 4120381 h 6856451"/>
              <a:gd name="connsiteX747" fmla="*/ 2344698 w 11891222"/>
              <a:gd name="connsiteY747" fmla="*/ 4108496 h 6856451"/>
              <a:gd name="connsiteX748" fmla="*/ 2344698 w 11891222"/>
              <a:gd name="connsiteY748" fmla="*/ 4163607 h 6856451"/>
              <a:gd name="connsiteX749" fmla="*/ 2390476 w 11891222"/>
              <a:gd name="connsiteY749" fmla="*/ 4137812 h 6856451"/>
              <a:gd name="connsiteX750" fmla="*/ 2344698 w 11891222"/>
              <a:gd name="connsiteY750" fmla="*/ 4108496 h 6856451"/>
              <a:gd name="connsiteX751" fmla="*/ 2779154 w 11891222"/>
              <a:gd name="connsiteY751" fmla="*/ 4099957 h 6856451"/>
              <a:gd name="connsiteX752" fmla="*/ 2784790 w 11891222"/>
              <a:gd name="connsiteY752" fmla="*/ 4140629 h 6856451"/>
              <a:gd name="connsiteX753" fmla="*/ 2779154 w 11891222"/>
              <a:gd name="connsiteY753" fmla="*/ 4099957 h 6856451"/>
              <a:gd name="connsiteX754" fmla="*/ 9201724 w 11891222"/>
              <a:gd name="connsiteY754" fmla="*/ 4098284 h 6856451"/>
              <a:gd name="connsiteX755" fmla="*/ 9219684 w 11891222"/>
              <a:gd name="connsiteY755" fmla="*/ 4108848 h 6856451"/>
              <a:gd name="connsiteX756" fmla="*/ 9216162 w 11891222"/>
              <a:gd name="connsiteY756" fmla="*/ 4116155 h 6856451"/>
              <a:gd name="connsiteX757" fmla="*/ 9197938 w 11891222"/>
              <a:gd name="connsiteY757" fmla="*/ 4108408 h 6856451"/>
              <a:gd name="connsiteX758" fmla="*/ 9201724 w 11891222"/>
              <a:gd name="connsiteY758" fmla="*/ 4098284 h 6856451"/>
              <a:gd name="connsiteX759" fmla="*/ 8999505 w 11891222"/>
              <a:gd name="connsiteY759" fmla="*/ 4084287 h 6856451"/>
              <a:gd name="connsiteX760" fmla="*/ 9000473 w 11891222"/>
              <a:gd name="connsiteY760" fmla="*/ 4135259 h 6856451"/>
              <a:gd name="connsiteX761" fmla="*/ 8999505 w 11891222"/>
              <a:gd name="connsiteY761" fmla="*/ 4084287 h 6856451"/>
              <a:gd name="connsiteX762" fmla="*/ 8849668 w 11891222"/>
              <a:gd name="connsiteY762" fmla="*/ 4083758 h 6856451"/>
              <a:gd name="connsiteX763" fmla="*/ 8861881 w 11891222"/>
              <a:gd name="connsiteY763" fmla="*/ 4122055 h 6856451"/>
              <a:gd name="connsiteX764" fmla="*/ 8844122 w 11891222"/>
              <a:gd name="connsiteY764" fmla="*/ 4129008 h 6856451"/>
              <a:gd name="connsiteX765" fmla="*/ 8837871 w 11891222"/>
              <a:gd name="connsiteY765" fmla="*/ 4086487 h 6856451"/>
              <a:gd name="connsiteX766" fmla="*/ 8849668 w 11891222"/>
              <a:gd name="connsiteY766" fmla="*/ 4083758 h 6856451"/>
              <a:gd name="connsiteX767" fmla="*/ 10024595 w 11891222"/>
              <a:gd name="connsiteY767" fmla="*/ 4060429 h 6856451"/>
              <a:gd name="connsiteX768" fmla="*/ 10024654 w 11891222"/>
              <a:gd name="connsiteY768" fmla="*/ 4060456 h 6856451"/>
              <a:gd name="connsiteX769" fmla="*/ 9997392 w 11891222"/>
              <a:gd name="connsiteY769" fmla="*/ 4086047 h 6856451"/>
              <a:gd name="connsiteX770" fmla="*/ 9993783 w 11891222"/>
              <a:gd name="connsiteY770" fmla="*/ 4124079 h 6856451"/>
              <a:gd name="connsiteX771" fmla="*/ 10036392 w 11891222"/>
              <a:gd name="connsiteY771" fmla="*/ 4155948 h 6856451"/>
              <a:gd name="connsiteX772" fmla="*/ 10055320 w 11891222"/>
              <a:gd name="connsiteY772" fmla="*/ 4162110 h 6856451"/>
              <a:gd name="connsiteX773" fmla="*/ 10161139 w 11891222"/>
              <a:gd name="connsiteY773" fmla="*/ 4211234 h 6856451"/>
              <a:gd name="connsiteX774" fmla="*/ 10189223 w 11891222"/>
              <a:gd name="connsiteY774" fmla="*/ 4210178 h 6856451"/>
              <a:gd name="connsiteX775" fmla="*/ 10179538 w 11891222"/>
              <a:gd name="connsiteY775" fmla="*/ 4167480 h 6856451"/>
              <a:gd name="connsiteX776" fmla="*/ 10119674 w 11891222"/>
              <a:gd name="connsiteY776" fmla="*/ 4108232 h 6856451"/>
              <a:gd name="connsiteX777" fmla="*/ 10072927 w 11891222"/>
              <a:gd name="connsiteY777" fmla="*/ 4082845 h 6856451"/>
              <a:gd name="connsiteX778" fmla="*/ 10024654 w 11891222"/>
              <a:gd name="connsiteY778" fmla="*/ 4060456 h 6856451"/>
              <a:gd name="connsiteX779" fmla="*/ 10024683 w 11891222"/>
              <a:gd name="connsiteY779" fmla="*/ 4060429 h 6856451"/>
              <a:gd name="connsiteX780" fmla="*/ 9417852 w 11891222"/>
              <a:gd name="connsiteY780" fmla="*/ 4023718 h 6856451"/>
              <a:gd name="connsiteX781" fmla="*/ 9473314 w 11891222"/>
              <a:gd name="connsiteY781" fmla="*/ 4073282 h 6856451"/>
              <a:gd name="connsiteX782" fmla="*/ 9417852 w 11891222"/>
              <a:gd name="connsiteY782" fmla="*/ 4023718 h 6856451"/>
              <a:gd name="connsiteX783" fmla="*/ 9694725 w 11891222"/>
              <a:gd name="connsiteY783" fmla="*/ 4017203 h 6856451"/>
              <a:gd name="connsiteX784" fmla="*/ 9656819 w 11891222"/>
              <a:gd name="connsiteY784" fmla="*/ 4051353 h 6856451"/>
              <a:gd name="connsiteX785" fmla="*/ 9656165 w 11891222"/>
              <a:gd name="connsiteY785" fmla="*/ 4050833 h 6856451"/>
              <a:gd name="connsiteX786" fmla="*/ 9656270 w 11891222"/>
              <a:gd name="connsiteY786" fmla="*/ 4051938 h 6856451"/>
              <a:gd name="connsiteX787" fmla="*/ 9599206 w 11891222"/>
              <a:gd name="connsiteY787" fmla="*/ 4105063 h 6856451"/>
              <a:gd name="connsiteX788" fmla="*/ 9594628 w 11891222"/>
              <a:gd name="connsiteY788" fmla="*/ 4168009 h 6856451"/>
              <a:gd name="connsiteX789" fmla="*/ 9692348 w 11891222"/>
              <a:gd name="connsiteY789" fmla="*/ 4219246 h 6856451"/>
              <a:gd name="connsiteX790" fmla="*/ 9716030 w 11891222"/>
              <a:gd name="connsiteY790" fmla="*/ 4221975 h 6856451"/>
              <a:gd name="connsiteX791" fmla="*/ 9744905 w 11891222"/>
              <a:gd name="connsiteY791" fmla="*/ 4287298 h 6856451"/>
              <a:gd name="connsiteX792" fmla="*/ 9727034 w 11891222"/>
              <a:gd name="connsiteY792" fmla="*/ 4308602 h 6856451"/>
              <a:gd name="connsiteX793" fmla="*/ 9725185 w 11891222"/>
              <a:gd name="connsiteY793" fmla="*/ 4335365 h 6856451"/>
              <a:gd name="connsiteX794" fmla="*/ 9748779 w 11891222"/>
              <a:gd name="connsiteY794" fmla="*/ 4335805 h 6856451"/>
              <a:gd name="connsiteX795" fmla="*/ 9797287 w 11891222"/>
              <a:gd name="connsiteY795" fmla="*/ 4310011 h 6856451"/>
              <a:gd name="connsiteX796" fmla="*/ 9797287 w 11891222"/>
              <a:gd name="connsiteY796" fmla="*/ 4230074 h 6856451"/>
              <a:gd name="connsiteX797" fmla="*/ 9755821 w 11891222"/>
              <a:gd name="connsiteY797" fmla="*/ 4178573 h 6856451"/>
              <a:gd name="connsiteX798" fmla="*/ 9799752 w 11891222"/>
              <a:gd name="connsiteY798" fmla="*/ 4150930 h 6856451"/>
              <a:gd name="connsiteX799" fmla="*/ 9830124 w 11891222"/>
              <a:gd name="connsiteY799" fmla="*/ 4223119 h 6856451"/>
              <a:gd name="connsiteX800" fmla="*/ 9886467 w 11891222"/>
              <a:gd name="connsiteY800" fmla="*/ 4250234 h 6856451"/>
              <a:gd name="connsiteX801" fmla="*/ 9963850 w 11891222"/>
              <a:gd name="connsiteY801" fmla="*/ 4225672 h 6856451"/>
              <a:gd name="connsiteX802" fmla="*/ 9946684 w 11891222"/>
              <a:gd name="connsiteY802" fmla="*/ 4207009 h 6856451"/>
              <a:gd name="connsiteX803" fmla="*/ 9885674 w 11891222"/>
              <a:gd name="connsiteY803" fmla="*/ 4162638 h 6856451"/>
              <a:gd name="connsiteX804" fmla="*/ 9786370 w 11891222"/>
              <a:gd name="connsiteY804" fmla="*/ 4116420 h 6856451"/>
              <a:gd name="connsiteX805" fmla="*/ 9728618 w 11891222"/>
              <a:gd name="connsiteY805" fmla="*/ 4147672 h 6856451"/>
              <a:gd name="connsiteX806" fmla="*/ 9676677 w 11891222"/>
              <a:gd name="connsiteY806" fmla="*/ 4148993 h 6856451"/>
              <a:gd name="connsiteX807" fmla="*/ 9660567 w 11891222"/>
              <a:gd name="connsiteY807" fmla="*/ 4097140 h 6856451"/>
              <a:gd name="connsiteX808" fmla="*/ 9656270 w 11891222"/>
              <a:gd name="connsiteY808" fmla="*/ 4051938 h 6856451"/>
              <a:gd name="connsiteX809" fmla="*/ 9656606 w 11891222"/>
              <a:gd name="connsiteY809" fmla="*/ 4051625 h 6856451"/>
              <a:gd name="connsiteX810" fmla="*/ 9656517 w 11891222"/>
              <a:gd name="connsiteY810" fmla="*/ 4051625 h 6856451"/>
              <a:gd name="connsiteX811" fmla="*/ 9656819 w 11891222"/>
              <a:gd name="connsiteY811" fmla="*/ 4051353 h 6856451"/>
              <a:gd name="connsiteX812" fmla="*/ 9695252 w 11891222"/>
              <a:gd name="connsiteY812" fmla="*/ 4081909 h 6856451"/>
              <a:gd name="connsiteX813" fmla="*/ 9725009 w 11891222"/>
              <a:gd name="connsiteY813" fmla="*/ 4065095 h 6856451"/>
              <a:gd name="connsiteX814" fmla="*/ 9782496 w 11891222"/>
              <a:gd name="connsiteY814" fmla="*/ 4077068 h 6856451"/>
              <a:gd name="connsiteX815" fmla="*/ 9735045 w 11891222"/>
              <a:gd name="connsiteY815" fmla="*/ 4055411 h 6856451"/>
              <a:gd name="connsiteX816" fmla="*/ 9694725 w 11891222"/>
              <a:gd name="connsiteY816" fmla="*/ 4017203 h 6856451"/>
              <a:gd name="connsiteX817" fmla="*/ 9007252 w 11891222"/>
              <a:gd name="connsiteY817" fmla="*/ 4004350 h 6856451"/>
              <a:gd name="connsiteX818" fmla="*/ 8996160 w 11891222"/>
              <a:gd name="connsiteY818" fmla="*/ 4038068 h 6856451"/>
              <a:gd name="connsiteX819" fmla="*/ 9054791 w 11891222"/>
              <a:gd name="connsiteY819" fmla="*/ 4089833 h 6856451"/>
              <a:gd name="connsiteX820" fmla="*/ 9089654 w 11891222"/>
              <a:gd name="connsiteY820" fmla="*/ 4127952 h 6856451"/>
              <a:gd name="connsiteX821" fmla="*/ 9210791 w 11891222"/>
              <a:gd name="connsiteY821" fmla="*/ 4178661 h 6856451"/>
              <a:gd name="connsiteX822" fmla="*/ 9238698 w 11891222"/>
              <a:gd name="connsiteY822" fmla="*/ 4224616 h 6856451"/>
              <a:gd name="connsiteX823" fmla="*/ 9292576 w 11891222"/>
              <a:gd name="connsiteY823" fmla="*/ 4232011 h 6856451"/>
              <a:gd name="connsiteX824" fmla="*/ 9300148 w 11891222"/>
              <a:gd name="connsiteY824" fmla="*/ 4303760 h 6856451"/>
              <a:gd name="connsiteX825" fmla="*/ 9355346 w 11891222"/>
              <a:gd name="connsiteY825" fmla="*/ 4312300 h 6856451"/>
              <a:gd name="connsiteX826" fmla="*/ 9427536 w 11891222"/>
              <a:gd name="connsiteY826" fmla="*/ 4361248 h 6856451"/>
              <a:gd name="connsiteX827" fmla="*/ 9485111 w 11891222"/>
              <a:gd name="connsiteY827" fmla="*/ 4422785 h 6856451"/>
              <a:gd name="connsiteX828" fmla="*/ 9483086 w 11891222"/>
              <a:gd name="connsiteY828" fmla="*/ 4432293 h 6856451"/>
              <a:gd name="connsiteX829" fmla="*/ 9397603 w 11891222"/>
              <a:gd name="connsiteY829" fmla="*/ 4407467 h 6856451"/>
              <a:gd name="connsiteX830" fmla="*/ 9378764 w 11891222"/>
              <a:gd name="connsiteY830" fmla="*/ 4389947 h 6856451"/>
              <a:gd name="connsiteX831" fmla="*/ 9348127 w 11891222"/>
              <a:gd name="connsiteY831" fmla="*/ 4391004 h 6856451"/>
              <a:gd name="connsiteX832" fmla="*/ 9305430 w 11891222"/>
              <a:gd name="connsiteY832" fmla="*/ 4446290 h 6856451"/>
              <a:gd name="connsiteX833" fmla="*/ 9378587 w 11891222"/>
              <a:gd name="connsiteY833" fmla="*/ 4477015 h 6856451"/>
              <a:gd name="connsiteX834" fmla="*/ 9405439 w 11891222"/>
              <a:gd name="connsiteY834" fmla="*/ 4466539 h 6856451"/>
              <a:gd name="connsiteX835" fmla="*/ 9429472 w 11891222"/>
              <a:gd name="connsiteY835" fmla="*/ 4475518 h 6856451"/>
              <a:gd name="connsiteX836" fmla="*/ 9501398 w 11891222"/>
              <a:gd name="connsiteY836" fmla="*/ 4541369 h 6856451"/>
              <a:gd name="connsiteX837" fmla="*/ 9622536 w 11891222"/>
              <a:gd name="connsiteY837" fmla="*/ 4602202 h 6856451"/>
              <a:gd name="connsiteX838" fmla="*/ 9687681 w 11891222"/>
              <a:gd name="connsiteY838" fmla="*/ 4649213 h 6856451"/>
              <a:gd name="connsiteX839" fmla="*/ 9702208 w 11891222"/>
              <a:gd name="connsiteY839" fmla="*/ 4687333 h 6856451"/>
              <a:gd name="connsiteX840" fmla="*/ 9708458 w 11891222"/>
              <a:gd name="connsiteY840" fmla="*/ 4740506 h 6856451"/>
              <a:gd name="connsiteX841" fmla="*/ 9747370 w 11891222"/>
              <a:gd name="connsiteY841" fmla="*/ 4740506 h 6856451"/>
              <a:gd name="connsiteX842" fmla="*/ 9742792 w 11891222"/>
              <a:gd name="connsiteY842" fmla="*/ 4780387 h 6856451"/>
              <a:gd name="connsiteX843" fmla="*/ 9755205 w 11891222"/>
              <a:gd name="connsiteY843" fmla="*/ 4761019 h 6856451"/>
              <a:gd name="connsiteX844" fmla="*/ 9857768 w 11891222"/>
              <a:gd name="connsiteY844" fmla="*/ 4798962 h 6856451"/>
              <a:gd name="connsiteX845" fmla="*/ 9831708 w 11891222"/>
              <a:gd name="connsiteY845" fmla="*/ 4826078 h 6856451"/>
              <a:gd name="connsiteX846" fmla="*/ 9801336 w 11891222"/>
              <a:gd name="connsiteY846" fmla="*/ 4879339 h 6856451"/>
              <a:gd name="connsiteX847" fmla="*/ 9799017 w 11891222"/>
              <a:gd name="connsiteY847" fmla="*/ 4915693 h 6856451"/>
              <a:gd name="connsiteX848" fmla="*/ 9797287 w 11891222"/>
              <a:gd name="connsiteY848" fmla="*/ 4916314 h 6856451"/>
              <a:gd name="connsiteX849" fmla="*/ 9797922 w 11891222"/>
              <a:gd name="connsiteY849" fmla="*/ 4918016 h 6856451"/>
              <a:gd name="connsiteX850" fmla="*/ 9748293 w 11891222"/>
              <a:gd name="connsiteY850" fmla="*/ 4919510 h 6856451"/>
              <a:gd name="connsiteX851" fmla="*/ 9747458 w 11891222"/>
              <a:gd name="connsiteY851" fmla="*/ 4918251 h 6856451"/>
              <a:gd name="connsiteX852" fmla="*/ 9746098 w 11891222"/>
              <a:gd name="connsiteY852" fmla="*/ 4918572 h 6856451"/>
              <a:gd name="connsiteX853" fmla="*/ 9742880 w 11891222"/>
              <a:gd name="connsiteY853" fmla="*/ 4895714 h 6856451"/>
              <a:gd name="connsiteX854" fmla="*/ 9666554 w 11891222"/>
              <a:gd name="connsiteY854" fmla="*/ 4928023 h 6856451"/>
              <a:gd name="connsiteX855" fmla="*/ 9707490 w 11891222"/>
              <a:gd name="connsiteY855" fmla="*/ 4927671 h 6856451"/>
              <a:gd name="connsiteX856" fmla="*/ 9746098 w 11891222"/>
              <a:gd name="connsiteY856" fmla="*/ 4918572 h 6856451"/>
              <a:gd name="connsiteX857" fmla="*/ 9746226 w 11891222"/>
              <a:gd name="connsiteY857" fmla="*/ 4919484 h 6856451"/>
              <a:gd name="connsiteX858" fmla="*/ 9746226 w 11891222"/>
              <a:gd name="connsiteY858" fmla="*/ 4919572 h 6856451"/>
              <a:gd name="connsiteX859" fmla="*/ 9748293 w 11891222"/>
              <a:gd name="connsiteY859" fmla="*/ 4919510 h 6856451"/>
              <a:gd name="connsiteX860" fmla="*/ 9785083 w 11891222"/>
              <a:gd name="connsiteY860" fmla="*/ 4975001 h 6856451"/>
              <a:gd name="connsiteX861" fmla="*/ 9838224 w 11891222"/>
              <a:gd name="connsiteY861" fmla="*/ 5019932 h 6856451"/>
              <a:gd name="connsiteX862" fmla="*/ 9826867 w 11891222"/>
              <a:gd name="connsiteY862" fmla="*/ 4960068 h 6856451"/>
              <a:gd name="connsiteX863" fmla="*/ 9806794 w 11891222"/>
              <a:gd name="connsiteY863" fmla="*/ 4941790 h 6856451"/>
              <a:gd name="connsiteX864" fmla="*/ 9797922 w 11891222"/>
              <a:gd name="connsiteY864" fmla="*/ 4918016 h 6856451"/>
              <a:gd name="connsiteX865" fmla="*/ 9798871 w 11891222"/>
              <a:gd name="connsiteY865" fmla="*/ 4917987 h 6856451"/>
              <a:gd name="connsiteX866" fmla="*/ 9799017 w 11891222"/>
              <a:gd name="connsiteY866" fmla="*/ 4915693 h 6856451"/>
              <a:gd name="connsiteX867" fmla="*/ 9817480 w 11891222"/>
              <a:gd name="connsiteY867" fmla="*/ 4909062 h 6856451"/>
              <a:gd name="connsiteX868" fmla="*/ 9823081 w 11891222"/>
              <a:gd name="connsiteY868" fmla="*/ 4889463 h 6856451"/>
              <a:gd name="connsiteX869" fmla="*/ 9851429 w 11891222"/>
              <a:gd name="connsiteY869" fmla="*/ 4850551 h 6856451"/>
              <a:gd name="connsiteX870" fmla="*/ 9869123 w 11891222"/>
              <a:gd name="connsiteY870" fmla="*/ 4838490 h 6856451"/>
              <a:gd name="connsiteX871" fmla="*/ 9875463 w 11891222"/>
              <a:gd name="connsiteY871" fmla="*/ 4695256 h 6856451"/>
              <a:gd name="connsiteX872" fmla="*/ 9831708 w 11891222"/>
              <a:gd name="connsiteY872" fmla="*/ 4641026 h 6856451"/>
              <a:gd name="connsiteX873" fmla="*/ 9693140 w 11891222"/>
              <a:gd name="connsiteY873" fmla="*/ 4600970 h 6856451"/>
              <a:gd name="connsiteX874" fmla="*/ 9682400 w 11891222"/>
              <a:gd name="connsiteY874" fmla="*/ 4594367 h 6856451"/>
              <a:gd name="connsiteX875" fmla="*/ 9617958 w 11891222"/>
              <a:gd name="connsiteY875" fmla="*/ 4541721 h 6856451"/>
              <a:gd name="connsiteX876" fmla="*/ 9564872 w 11891222"/>
              <a:gd name="connsiteY876" fmla="*/ 4522706 h 6856451"/>
              <a:gd name="connsiteX877" fmla="*/ 9512666 w 11891222"/>
              <a:gd name="connsiteY877" fmla="*/ 4479568 h 6856451"/>
              <a:gd name="connsiteX878" fmla="*/ 9546824 w 11891222"/>
              <a:gd name="connsiteY878" fmla="*/ 4439511 h 6856451"/>
              <a:gd name="connsiteX879" fmla="*/ 9608274 w 11891222"/>
              <a:gd name="connsiteY879" fmla="*/ 4474374 h 6856451"/>
              <a:gd name="connsiteX880" fmla="*/ 9651939 w 11891222"/>
              <a:gd name="connsiteY880" fmla="*/ 4497175 h 6856451"/>
              <a:gd name="connsiteX881" fmla="*/ 9721663 w 11891222"/>
              <a:gd name="connsiteY881" fmla="*/ 4513462 h 6856451"/>
              <a:gd name="connsiteX882" fmla="*/ 9745081 w 11891222"/>
              <a:gd name="connsiteY882" fmla="*/ 4512317 h 6856451"/>
              <a:gd name="connsiteX883" fmla="*/ 9798959 w 11891222"/>
              <a:gd name="connsiteY883" fmla="*/ 4520417 h 6856451"/>
              <a:gd name="connsiteX884" fmla="*/ 9826867 w 11891222"/>
              <a:gd name="connsiteY884" fmla="*/ 4540313 h 6856451"/>
              <a:gd name="connsiteX885" fmla="*/ 9886115 w 11891222"/>
              <a:gd name="connsiteY885" fmla="*/ 4457647 h 6856451"/>
              <a:gd name="connsiteX886" fmla="*/ 9931630 w 11891222"/>
              <a:gd name="connsiteY886" fmla="*/ 4464426 h 6856451"/>
              <a:gd name="connsiteX887" fmla="*/ 9978025 w 11891222"/>
              <a:gd name="connsiteY887" fmla="*/ 4496559 h 6856451"/>
              <a:gd name="connsiteX888" fmla="*/ 9980577 w 11891222"/>
              <a:gd name="connsiteY888" fmla="*/ 4541809 h 6856451"/>
              <a:gd name="connsiteX889" fmla="*/ 10065444 w 11891222"/>
              <a:gd name="connsiteY889" fmla="*/ 4506771 h 6856451"/>
              <a:gd name="connsiteX890" fmla="*/ 10054880 w 11891222"/>
              <a:gd name="connsiteY890" fmla="*/ 4402272 h 6856451"/>
              <a:gd name="connsiteX891" fmla="*/ 10048717 w 11891222"/>
              <a:gd name="connsiteY891" fmla="*/ 4369259 h 6856451"/>
              <a:gd name="connsiteX892" fmla="*/ 10049597 w 11891222"/>
              <a:gd name="connsiteY892" fmla="*/ 4317670 h 6856451"/>
              <a:gd name="connsiteX893" fmla="*/ 9968164 w 11891222"/>
              <a:gd name="connsiteY893" fmla="*/ 4237029 h 6856451"/>
              <a:gd name="connsiteX894" fmla="*/ 9933654 w 11891222"/>
              <a:gd name="connsiteY894" fmla="*/ 4294781 h 6856451"/>
              <a:gd name="connsiteX895" fmla="*/ 9976175 w 11891222"/>
              <a:gd name="connsiteY895" fmla="*/ 4344873 h 6856451"/>
              <a:gd name="connsiteX896" fmla="*/ 9972830 w 11891222"/>
              <a:gd name="connsiteY896" fmla="*/ 4351211 h 6856451"/>
              <a:gd name="connsiteX897" fmla="*/ 9881097 w 11891222"/>
              <a:gd name="connsiteY897" fmla="*/ 4315205 h 6856451"/>
              <a:gd name="connsiteX898" fmla="*/ 9872382 w 11891222"/>
              <a:gd name="connsiteY898" fmla="*/ 4398839 h 6856451"/>
              <a:gd name="connsiteX899" fmla="*/ 9782408 w 11891222"/>
              <a:gd name="connsiteY899" fmla="*/ 4398575 h 6856451"/>
              <a:gd name="connsiteX900" fmla="*/ 9673243 w 11891222"/>
              <a:gd name="connsiteY900" fmla="*/ 4390828 h 6856451"/>
              <a:gd name="connsiteX901" fmla="*/ 9654493 w 11891222"/>
              <a:gd name="connsiteY901" fmla="*/ 4321015 h 6856451"/>
              <a:gd name="connsiteX902" fmla="*/ 9618662 w 11891222"/>
              <a:gd name="connsiteY902" fmla="*/ 4271891 h 6856451"/>
              <a:gd name="connsiteX903" fmla="*/ 9564607 w 11891222"/>
              <a:gd name="connsiteY903" fmla="*/ 4242311 h 6856451"/>
              <a:gd name="connsiteX904" fmla="*/ 9513371 w 11891222"/>
              <a:gd name="connsiteY904" fmla="*/ 4190634 h 6856451"/>
              <a:gd name="connsiteX905" fmla="*/ 9402885 w 11891222"/>
              <a:gd name="connsiteY905" fmla="*/ 4120117 h 6856451"/>
              <a:gd name="connsiteX906" fmla="*/ 9276818 w 11891222"/>
              <a:gd name="connsiteY906" fmla="*/ 4066151 h 6856451"/>
              <a:gd name="connsiteX907" fmla="*/ 9236497 w 11891222"/>
              <a:gd name="connsiteY907" fmla="*/ 4052241 h 6856451"/>
              <a:gd name="connsiteX908" fmla="*/ 9164044 w 11891222"/>
              <a:gd name="connsiteY908" fmla="*/ 4056907 h 6856451"/>
              <a:gd name="connsiteX909" fmla="*/ 9122579 w 11891222"/>
              <a:gd name="connsiteY909" fmla="*/ 4055323 h 6856451"/>
              <a:gd name="connsiteX910" fmla="*/ 9007252 w 11891222"/>
              <a:gd name="connsiteY910" fmla="*/ 4004350 h 6856451"/>
              <a:gd name="connsiteX911" fmla="*/ 9546296 w 11891222"/>
              <a:gd name="connsiteY911" fmla="*/ 3961740 h 6856451"/>
              <a:gd name="connsiteX912" fmla="*/ 9558181 w 11891222"/>
              <a:gd name="connsiteY912" fmla="*/ 4020108 h 6856451"/>
              <a:gd name="connsiteX913" fmla="*/ 9614348 w 11891222"/>
              <a:gd name="connsiteY913" fmla="*/ 4047311 h 6856451"/>
              <a:gd name="connsiteX914" fmla="*/ 9614348 w 11891222"/>
              <a:gd name="connsiteY914" fmla="*/ 4031905 h 6856451"/>
              <a:gd name="connsiteX915" fmla="*/ 9614607 w 11891222"/>
              <a:gd name="connsiteY915" fmla="*/ 4032135 h 6856451"/>
              <a:gd name="connsiteX916" fmla="*/ 9615757 w 11891222"/>
              <a:gd name="connsiteY916" fmla="*/ 4033490 h 6856451"/>
              <a:gd name="connsiteX917" fmla="*/ 9615757 w 11891222"/>
              <a:gd name="connsiteY917" fmla="*/ 4033402 h 6856451"/>
              <a:gd name="connsiteX918" fmla="*/ 9615624 w 11891222"/>
              <a:gd name="connsiteY918" fmla="*/ 4033039 h 6856451"/>
              <a:gd name="connsiteX919" fmla="*/ 9630899 w 11891222"/>
              <a:gd name="connsiteY919" fmla="*/ 4046607 h 6856451"/>
              <a:gd name="connsiteX920" fmla="*/ 9621831 w 11891222"/>
              <a:gd name="connsiteY920" fmla="*/ 4017731 h 6856451"/>
              <a:gd name="connsiteX921" fmla="*/ 9611498 w 11891222"/>
              <a:gd name="connsiteY921" fmla="*/ 4021737 h 6856451"/>
              <a:gd name="connsiteX922" fmla="*/ 9615624 w 11891222"/>
              <a:gd name="connsiteY922" fmla="*/ 4033039 h 6856451"/>
              <a:gd name="connsiteX923" fmla="*/ 9614607 w 11891222"/>
              <a:gd name="connsiteY923" fmla="*/ 4032135 h 6856451"/>
              <a:gd name="connsiteX924" fmla="*/ 9573235 w 11891222"/>
              <a:gd name="connsiteY924" fmla="*/ 3983397 h 6856451"/>
              <a:gd name="connsiteX925" fmla="*/ 9546296 w 11891222"/>
              <a:gd name="connsiteY925" fmla="*/ 3961740 h 6856451"/>
              <a:gd name="connsiteX926" fmla="*/ 1168536 w 11891222"/>
              <a:gd name="connsiteY926" fmla="*/ 3948271 h 6856451"/>
              <a:gd name="connsiteX927" fmla="*/ 1140276 w 11891222"/>
              <a:gd name="connsiteY927" fmla="*/ 3955314 h 6856451"/>
              <a:gd name="connsiteX928" fmla="*/ 1187992 w 11891222"/>
              <a:gd name="connsiteY928" fmla="*/ 3955226 h 6856451"/>
              <a:gd name="connsiteX929" fmla="*/ 1168536 w 11891222"/>
              <a:gd name="connsiteY929" fmla="*/ 3948271 h 6856451"/>
              <a:gd name="connsiteX930" fmla="*/ 9477705 w 11891222"/>
              <a:gd name="connsiteY930" fmla="*/ 3875961 h 6856451"/>
              <a:gd name="connsiteX931" fmla="*/ 9445055 w 11891222"/>
              <a:gd name="connsiteY931" fmla="*/ 3878723 h 6856451"/>
              <a:gd name="connsiteX932" fmla="*/ 9509761 w 11891222"/>
              <a:gd name="connsiteY932" fmla="*/ 3893337 h 6856451"/>
              <a:gd name="connsiteX933" fmla="*/ 9477705 w 11891222"/>
              <a:gd name="connsiteY933" fmla="*/ 3875961 h 6856451"/>
              <a:gd name="connsiteX934" fmla="*/ 10202517 w 11891222"/>
              <a:gd name="connsiteY934" fmla="*/ 3857418 h 6856451"/>
              <a:gd name="connsiteX935" fmla="*/ 10202517 w 11891222"/>
              <a:gd name="connsiteY935" fmla="*/ 3857506 h 6856451"/>
              <a:gd name="connsiteX936" fmla="*/ 10202435 w 11891222"/>
              <a:gd name="connsiteY936" fmla="*/ 3857473 h 6856451"/>
              <a:gd name="connsiteX937" fmla="*/ 10058138 w 11891222"/>
              <a:gd name="connsiteY937" fmla="*/ 3798522 h 6856451"/>
              <a:gd name="connsiteX938" fmla="*/ 10202435 w 11891222"/>
              <a:gd name="connsiteY938" fmla="*/ 3857473 h 6856451"/>
              <a:gd name="connsiteX939" fmla="*/ 10161184 w 11891222"/>
              <a:gd name="connsiteY939" fmla="*/ 3884995 h 6856451"/>
              <a:gd name="connsiteX940" fmla="*/ 10143885 w 11891222"/>
              <a:gd name="connsiteY940" fmla="*/ 3924325 h 6856451"/>
              <a:gd name="connsiteX941" fmla="*/ 10067117 w 11891222"/>
              <a:gd name="connsiteY941" fmla="*/ 3915170 h 6856451"/>
              <a:gd name="connsiteX942" fmla="*/ 10094496 w 11891222"/>
              <a:gd name="connsiteY942" fmla="*/ 3877402 h 6856451"/>
              <a:gd name="connsiteX943" fmla="*/ 10039474 w 11891222"/>
              <a:gd name="connsiteY943" fmla="*/ 3827838 h 6856451"/>
              <a:gd name="connsiteX944" fmla="*/ 10058138 w 11891222"/>
              <a:gd name="connsiteY944" fmla="*/ 3798522 h 6856451"/>
              <a:gd name="connsiteX945" fmla="*/ 8398396 w 11891222"/>
              <a:gd name="connsiteY945" fmla="*/ 3711102 h 6856451"/>
              <a:gd name="connsiteX946" fmla="*/ 8398836 w 11891222"/>
              <a:gd name="connsiteY946" fmla="*/ 3733903 h 6856451"/>
              <a:gd name="connsiteX947" fmla="*/ 8421725 w 11891222"/>
              <a:gd name="connsiteY947" fmla="*/ 3810671 h 6856451"/>
              <a:gd name="connsiteX948" fmla="*/ 8429208 w 11891222"/>
              <a:gd name="connsiteY948" fmla="*/ 3834440 h 6856451"/>
              <a:gd name="connsiteX949" fmla="*/ 8460197 w 11891222"/>
              <a:gd name="connsiteY949" fmla="*/ 3921332 h 6856451"/>
              <a:gd name="connsiteX950" fmla="*/ 8503687 w 11891222"/>
              <a:gd name="connsiteY950" fmla="*/ 3928991 h 6856451"/>
              <a:gd name="connsiteX951" fmla="*/ 8532474 w 11891222"/>
              <a:gd name="connsiteY951" fmla="*/ 3916842 h 6856451"/>
              <a:gd name="connsiteX952" fmla="*/ 8515660 w 11891222"/>
              <a:gd name="connsiteY952" fmla="*/ 3950208 h 6856451"/>
              <a:gd name="connsiteX953" fmla="*/ 8628874 w 11891222"/>
              <a:gd name="connsiteY953" fmla="*/ 3986919 h 6856451"/>
              <a:gd name="connsiteX954" fmla="*/ 8663736 w 11891222"/>
              <a:gd name="connsiteY954" fmla="*/ 4012273 h 6856451"/>
              <a:gd name="connsiteX955" fmla="*/ 8722720 w 11891222"/>
              <a:gd name="connsiteY955" fmla="*/ 4087103 h 6856451"/>
              <a:gd name="connsiteX956" fmla="*/ 8750627 w 11891222"/>
              <a:gd name="connsiteY956" fmla="*/ 4078036 h 6856451"/>
              <a:gd name="connsiteX957" fmla="*/ 8775806 w 11891222"/>
              <a:gd name="connsiteY957" fmla="*/ 4105415 h 6856451"/>
              <a:gd name="connsiteX958" fmla="*/ 8802128 w 11891222"/>
              <a:gd name="connsiteY958" fmla="*/ 4133851 h 6856451"/>
              <a:gd name="connsiteX959" fmla="*/ 8850274 w 11891222"/>
              <a:gd name="connsiteY959" fmla="*/ 4144597 h 6856451"/>
              <a:gd name="connsiteX960" fmla="*/ 8862689 w 11891222"/>
              <a:gd name="connsiteY960" fmla="*/ 4122519 h 6856451"/>
              <a:gd name="connsiteX961" fmla="*/ 8887017 w 11891222"/>
              <a:gd name="connsiteY961" fmla="*/ 4127017 h 6856451"/>
              <a:gd name="connsiteX962" fmla="*/ 8911821 w 11891222"/>
              <a:gd name="connsiteY962" fmla="*/ 4129449 h 6856451"/>
              <a:gd name="connsiteX963" fmla="*/ 8939465 w 11891222"/>
              <a:gd name="connsiteY963" fmla="*/ 4093178 h 6856451"/>
              <a:gd name="connsiteX964" fmla="*/ 8915607 w 11891222"/>
              <a:gd name="connsiteY964" fmla="*/ 4054354 h 6856451"/>
              <a:gd name="connsiteX965" fmla="*/ 8866131 w 11891222"/>
              <a:gd name="connsiteY965" fmla="*/ 4045903 h 6856451"/>
              <a:gd name="connsiteX966" fmla="*/ 8863401 w 11891222"/>
              <a:gd name="connsiteY966" fmla="*/ 3995810 h 6856451"/>
              <a:gd name="connsiteX967" fmla="*/ 8817183 w 11891222"/>
              <a:gd name="connsiteY967" fmla="*/ 3956106 h 6856451"/>
              <a:gd name="connsiteX968" fmla="*/ 8833645 w 11891222"/>
              <a:gd name="connsiteY968" fmla="*/ 3899411 h 6856451"/>
              <a:gd name="connsiteX969" fmla="*/ 8800984 w 11891222"/>
              <a:gd name="connsiteY969" fmla="*/ 3878282 h 6856451"/>
              <a:gd name="connsiteX970" fmla="*/ 8791388 w 11891222"/>
              <a:gd name="connsiteY970" fmla="*/ 3894657 h 6856451"/>
              <a:gd name="connsiteX971" fmla="*/ 8748778 w 11891222"/>
              <a:gd name="connsiteY971" fmla="*/ 3910416 h 6856451"/>
              <a:gd name="connsiteX972" fmla="*/ 8717614 w 11891222"/>
              <a:gd name="connsiteY972" fmla="*/ 3897738 h 6856451"/>
              <a:gd name="connsiteX973" fmla="*/ 8603343 w 11891222"/>
              <a:gd name="connsiteY973" fmla="*/ 3836289 h 6856451"/>
              <a:gd name="connsiteX974" fmla="*/ 8558093 w 11891222"/>
              <a:gd name="connsiteY974" fmla="*/ 3806621 h 6856451"/>
              <a:gd name="connsiteX975" fmla="*/ 8471817 w 11891222"/>
              <a:gd name="connsiteY975" fmla="*/ 3745172 h 6856451"/>
              <a:gd name="connsiteX976" fmla="*/ 8398396 w 11891222"/>
              <a:gd name="connsiteY976" fmla="*/ 3711102 h 6856451"/>
              <a:gd name="connsiteX977" fmla="*/ 9888845 w 11891222"/>
              <a:gd name="connsiteY977" fmla="*/ 3710221 h 6856451"/>
              <a:gd name="connsiteX978" fmla="*/ 9897296 w 11891222"/>
              <a:gd name="connsiteY978" fmla="*/ 3726155 h 6856451"/>
              <a:gd name="connsiteX979" fmla="*/ 9886116 w 11891222"/>
              <a:gd name="connsiteY979" fmla="*/ 3735047 h 6856451"/>
              <a:gd name="connsiteX980" fmla="*/ 9878456 w 11891222"/>
              <a:gd name="connsiteY980" fmla="*/ 3723603 h 6856451"/>
              <a:gd name="connsiteX981" fmla="*/ 9888845 w 11891222"/>
              <a:gd name="connsiteY981" fmla="*/ 3710221 h 6856451"/>
              <a:gd name="connsiteX982" fmla="*/ 9825899 w 11891222"/>
              <a:gd name="connsiteY982" fmla="*/ 3692878 h 6856451"/>
              <a:gd name="connsiteX983" fmla="*/ 9825987 w 11891222"/>
              <a:gd name="connsiteY983" fmla="*/ 3692878 h 6856451"/>
              <a:gd name="connsiteX984" fmla="*/ 9846763 w 11891222"/>
              <a:gd name="connsiteY984" fmla="*/ 3692878 h 6856451"/>
              <a:gd name="connsiteX985" fmla="*/ 9846852 w 11891222"/>
              <a:gd name="connsiteY985" fmla="*/ 3699921 h 6856451"/>
              <a:gd name="connsiteX986" fmla="*/ 9825987 w 11891222"/>
              <a:gd name="connsiteY986" fmla="*/ 3699921 h 6856451"/>
              <a:gd name="connsiteX987" fmla="*/ 9825899 w 11891222"/>
              <a:gd name="connsiteY987" fmla="*/ 3692878 h 6856451"/>
              <a:gd name="connsiteX988" fmla="*/ 10872909 w 11891222"/>
              <a:gd name="connsiteY988" fmla="*/ 3558712 h 6856451"/>
              <a:gd name="connsiteX989" fmla="*/ 10863666 w 11891222"/>
              <a:gd name="connsiteY989" fmla="*/ 3561441 h 6856451"/>
              <a:gd name="connsiteX990" fmla="*/ 10864635 w 11891222"/>
              <a:gd name="connsiteY990" fmla="*/ 3593838 h 6856451"/>
              <a:gd name="connsiteX991" fmla="*/ 10898969 w 11891222"/>
              <a:gd name="connsiteY991" fmla="*/ 3587500 h 6856451"/>
              <a:gd name="connsiteX992" fmla="*/ 10872909 w 11891222"/>
              <a:gd name="connsiteY992" fmla="*/ 3558712 h 6856451"/>
              <a:gd name="connsiteX993" fmla="*/ 10758078 w 11891222"/>
              <a:gd name="connsiteY993" fmla="*/ 3471546 h 6856451"/>
              <a:gd name="connsiteX994" fmla="*/ 10743849 w 11891222"/>
              <a:gd name="connsiteY994" fmla="*/ 3475342 h 6856451"/>
              <a:gd name="connsiteX995" fmla="*/ 10731524 w 11891222"/>
              <a:gd name="connsiteY995" fmla="*/ 3494446 h 6856451"/>
              <a:gd name="connsiteX996" fmla="*/ 10750540 w 11891222"/>
              <a:gd name="connsiteY996" fmla="*/ 3513990 h 6856451"/>
              <a:gd name="connsiteX997" fmla="*/ 10800632 w 11891222"/>
              <a:gd name="connsiteY997" fmla="*/ 3518920 h 6856451"/>
              <a:gd name="connsiteX998" fmla="*/ 10804682 w 11891222"/>
              <a:gd name="connsiteY998" fmla="*/ 3510028 h 6856451"/>
              <a:gd name="connsiteX999" fmla="*/ 10770788 w 11891222"/>
              <a:gd name="connsiteY999" fmla="*/ 3473757 h 6856451"/>
              <a:gd name="connsiteX1000" fmla="*/ 10758078 w 11891222"/>
              <a:gd name="connsiteY1000" fmla="*/ 3471546 h 6856451"/>
              <a:gd name="connsiteX1001" fmla="*/ 9489063 w 11891222"/>
              <a:gd name="connsiteY1001" fmla="*/ 3368604 h 6856451"/>
              <a:gd name="connsiteX1002" fmla="*/ 9462662 w 11891222"/>
              <a:gd name="connsiteY1002" fmla="*/ 3372341 h 6856451"/>
              <a:gd name="connsiteX1003" fmla="*/ 9518037 w 11891222"/>
              <a:gd name="connsiteY1003" fmla="*/ 3410020 h 6856451"/>
              <a:gd name="connsiteX1004" fmla="*/ 9549730 w 11891222"/>
              <a:gd name="connsiteY1004" fmla="*/ 3417502 h 6856451"/>
              <a:gd name="connsiteX1005" fmla="*/ 9626233 w 11891222"/>
              <a:gd name="connsiteY1005" fmla="*/ 3475782 h 6856451"/>
              <a:gd name="connsiteX1006" fmla="*/ 9667489 w 11891222"/>
              <a:gd name="connsiteY1006" fmla="*/ 3494787 h 6856451"/>
              <a:gd name="connsiteX1007" fmla="*/ 9717075 w 11891222"/>
              <a:gd name="connsiteY1007" fmla="*/ 3493394 h 6856451"/>
              <a:gd name="connsiteX1008" fmla="*/ 9717174 w 11891222"/>
              <a:gd name="connsiteY1008" fmla="*/ 3493477 h 6856451"/>
              <a:gd name="connsiteX1009" fmla="*/ 9717261 w 11891222"/>
              <a:gd name="connsiteY1009" fmla="*/ 3493389 h 6856451"/>
              <a:gd name="connsiteX1010" fmla="*/ 9717075 w 11891222"/>
              <a:gd name="connsiteY1010" fmla="*/ 3493394 h 6856451"/>
              <a:gd name="connsiteX1011" fmla="*/ 9678449 w 11891222"/>
              <a:gd name="connsiteY1011" fmla="*/ 3460981 h 6856451"/>
              <a:gd name="connsiteX1012" fmla="*/ 9637149 w 11891222"/>
              <a:gd name="connsiteY1012" fmla="*/ 3442152 h 6856451"/>
              <a:gd name="connsiteX1013" fmla="*/ 9554220 w 11891222"/>
              <a:gd name="connsiteY1013" fmla="*/ 3398574 h 6856451"/>
              <a:gd name="connsiteX1014" fmla="*/ 9489063 w 11891222"/>
              <a:gd name="connsiteY1014" fmla="*/ 3368604 h 6856451"/>
              <a:gd name="connsiteX1015" fmla="*/ 10992640 w 11891222"/>
              <a:gd name="connsiteY1015" fmla="*/ 3282720 h 6856451"/>
              <a:gd name="connsiteX1016" fmla="*/ 11058754 w 11891222"/>
              <a:gd name="connsiteY1016" fmla="*/ 3307899 h 6856451"/>
              <a:gd name="connsiteX1017" fmla="*/ 11085958 w 11891222"/>
              <a:gd name="connsiteY1017" fmla="*/ 3328059 h 6856451"/>
              <a:gd name="connsiteX1018" fmla="*/ 11104181 w 11891222"/>
              <a:gd name="connsiteY1018" fmla="*/ 3345402 h 6856451"/>
              <a:gd name="connsiteX1019" fmla="*/ 11177075 w 11891222"/>
              <a:gd name="connsiteY1019" fmla="*/ 3401127 h 6856451"/>
              <a:gd name="connsiteX1020" fmla="*/ 11185526 w 11891222"/>
              <a:gd name="connsiteY1020" fmla="*/ 3450075 h 6856451"/>
              <a:gd name="connsiteX1021" fmla="*/ 11135873 w 11891222"/>
              <a:gd name="connsiteY1021" fmla="*/ 3438895 h 6856451"/>
              <a:gd name="connsiteX1022" fmla="*/ 11064741 w 11891222"/>
              <a:gd name="connsiteY1022" fmla="*/ 3364769 h 6856451"/>
              <a:gd name="connsiteX1023" fmla="*/ 11000211 w 11891222"/>
              <a:gd name="connsiteY1023" fmla="*/ 3330259 h 6856451"/>
              <a:gd name="connsiteX1024" fmla="*/ 10965436 w 11891222"/>
              <a:gd name="connsiteY1024" fmla="*/ 3320223 h 6856451"/>
              <a:gd name="connsiteX1025" fmla="*/ 10992640 w 11891222"/>
              <a:gd name="connsiteY1025" fmla="*/ 3282720 h 6856451"/>
              <a:gd name="connsiteX1026" fmla="*/ 7304109 w 11891222"/>
              <a:gd name="connsiteY1026" fmla="*/ 2978294 h 6856451"/>
              <a:gd name="connsiteX1027" fmla="*/ 7273120 w 11891222"/>
              <a:gd name="connsiteY1027" fmla="*/ 2996693 h 6856451"/>
              <a:gd name="connsiteX1028" fmla="*/ 7318106 w 11891222"/>
              <a:gd name="connsiteY1028" fmla="*/ 3006465 h 6856451"/>
              <a:gd name="connsiteX1029" fmla="*/ 7304109 w 11891222"/>
              <a:gd name="connsiteY1029" fmla="*/ 2978294 h 6856451"/>
              <a:gd name="connsiteX1030" fmla="*/ 11542336 w 11891222"/>
              <a:gd name="connsiteY1030" fmla="*/ 2936211 h 6856451"/>
              <a:gd name="connsiteX1031" fmla="*/ 11597182 w 11891222"/>
              <a:gd name="connsiteY1031" fmla="*/ 2988329 h 6856451"/>
              <a:gd name="connsiteX1032" fmla="*/ 11578607 w 11891222"/>
              <a:gd name="connsiteY1032" fmla="*/ 3029089 h 6856451"/>
              <a:gd name="connsiteX1033" fmla="*/ 11578607 w 11891222"/>
              <a:gd name="connsiteY1033" fmla="*/ 3029177 h 6856451"/>
              <a:gd name="connsiteX1034" fmla="*/ 11531684 w 11891222"/>
              <a:gd name="connsiteY1034" fmla="*/ 2960508 h 6856451"/>
              <a:gd name="connsiteX1035" fmla="*/ 11542336 w 11891222"/>
              <a:gd name="connsiteY1035" fmla="*/ 2936211 h 6856451"/>
              <a:gd name="connsiteX1036" fmla="*/ 11026531 w 11891222"/>
              <a:gd name="connsiteY1036" fmla="*/ 2803796 h 6856451"/>
              <a:gd name="connsiteX1037" fmla="*/ 11060074 w 11891222"/>
              <a:gd name="connsiteY1037" fmla="*/ 2818771 h 6856451"/>
              <a:gd name="connsiteX1038" fmla="*/ 11098018 w 11891222"/>
              <a:gd name="connsiteY1038" fmla="*/ 2834882 h 6856451"/>
              <a:gd name="connsiteX1039" fmla="*/ 11147934 w 11891222"/>
              <a:gd name="connsiteY1039" fmla="*/ 2864287 h 6856451"/>
              <a:gd name="connsiteX1040" fmla="*/ 11183060 w 11891222"/>
              <a:gd name="connsiteY1040" fmla="*/ 2901878 h 6856451"/>
              <a:gd name="connsiteX1041" fmla="*/ 11188431 w 11891222"/>
              <a:gd name="connsiteY1041" fmla="*/ 2970106 h 6856451"/>
              <a:gd name="connsiteX1042" fmla="*/ 11256483 w 11891222"/>
              <a:gd name="connsiteY1042" fmla="*/ 2981287 h 6856451"/>
              <a:gd name="connsiteX1043" fmla="*/ 11303053 w 11891222"/>
              <a:gd name="connsiteY1043" fmla="*/ 3054355 h 6856451"/>
              <a:gd name="connsiteX1044" fmla="*/ 11321805 w 11891222"/>
              <a:gd name="connsiteY1044" fmla="*/ 3042473 h 6856451"/>
              <a:gd name="connsiteX1045" fmla="*/ 11395491 w 11891222"/>
              <a:gd name="connsiteY1045" fmla="*/ 3064744 h 6856451"/>
              <a:gd name="connsiteX1046" fmla="*/ 11427536 w 11891222"/>
              <a:gd name="connsiteY1046" fmla="*/ 3073813 h 6856451"/>
              <a:gd name="connsiteX1047" fmla="*/ 11539606 w 11891222"/>
              <a:gd name="connsiteY1047" fmla="*/ 3126546 h 6856451"/>
              <a:gd name="connsiteX1048" fmla="*/ 11524288 w 11891222"/>
              <a:gd name="connsiteY1048" fmla="*/ 3192308 h 6856451"/>
              <a:gd name="connsiteX1049" fmla="*/ 11459317 w 11891222"/>
              <a:gd name="connsiteY1049" fmla="*/ 3226114 h 6856451"/>
              <a:gd name="connsiteX1050" fmla="*/ 11451130 w 11891222"/>
              <a:gd name="connsiteY1050" fmla="*/ 3258512 h 6856451"/>
              <a:gd name="connsiteX1051" fmla="*/ 11426129 w 11891222"/>
              <a:gd name="connsiteY1051" fmla="*/ 3342232 h 6856451"/>
              <a:gd name="connsiteX1052" fmla="*/ 11424016 w 11891222"/>
              <a:gd name="connsiteY1052" fmla="*/ 3372251 h 6856451"/>
              <a:gd name="connsiteX1053" fmla="*/ 11341613 w 11891222"/>
              <a:gd name="connsiteY1053" fmla="*/ 3416270 h 6856451"/>
              <a:gd name="connsiteX1054" fmla="*/ 11285271 w 11891222"/>
              <a:gd name="connsiteY1054" fmla="*/ 3377621 h 6856451"/>
              <a:gd name="connsiteX1055" fmla="*/ 11235090 w 11891222"/>
              <a:gd name="connsiteY1055" fmla="*/ 3331933 h 6856451"/>
              <a:gd name="connsiteX1056" fmla="*/ 11216867 w 11891222"/>
              <a:gd name="connsiteY1056" fmla="*/ 3293637 h 6856451"/>
              <a:gd name="connsiteX1057" fmla="*/ 11100659 w 11891222"/>
              <a:gd name="connsiteY1057" fmla="*/ 3220568 h 6856451"/>
              <a:gd name="connsiteX1058" fmla="*/ 11087718 w 11891222"/>
              <a:gd name="connsiteY1058" fmla="*/ 3209476 h 6856451"/>
              <a:gd name="connsiteX1059" fmla="*/ 10987005 w 11891222"/>
              <a:gd name="connsiteY1059" fmla="*/ 3124609 h 6856451"/>
              <a:gd name="connsiteX1060" fmla="*/ 10939113 w 11891222"/>
              <a:gd name="connsiteY1060" fmla="*/ 3091948 h 6856451"/>
              <a:gd name="connsiteX1061" fmla="*/ 10919393 w 11891222"/>
              <a:gd name="connsiteY1061" fmla="*/ 3043175 h 6856451"/>
              <a:gd name="connsiteX1062" fmla="*/ 10831269 w 11891222"/>
              <a:gd name="connsiteY1062" fmla="*/ 2923447 h 6856451"/>
              <a:gd name="connsiteX1063" fmla="*/ 10826691 w 11891222"/>
              <a:gd name="connsiteY1063" fmla="*/ 2905488 h 6856451"/>
              <a:gd name="connsiteX1064" fmla="*/ 10955840 w 11891222"/>
              <a:gd name="connsiteY1064" fmla="*/ 2949682 h 6856451"/>
              <a:gd name="connsiteX1065" fmla="*/ 11012007 w 11891222"/>
              <a:gd name="connsiteY1065" fmla="*/ 2993612 h 6856451"/>
              <a:gd name="connsiteX1066" fmla="*/ 11068438 w 11891222"/>
              <a:gd name="connsiteY1066" fmla="*/ 3044232 h 6856451"/>
              <a:gd name="connsiteX1067" fmla="*/ 11137018 w 11891222"/>
              <a:gd name="connsiteY1067" fmla="*/ 3076189 h 6856451"/>
              <a:gd name="connsiteX1068" fmla="*/ 11161051 w 11891222"/>
              <a:gd name="connsiteY1068" fmla="*/ 3089747 h 6856451"/>
              <a:gd name="connsiteX1069" fmla="*/ 11193361 w 11891222"/>
              <a:gd name="connsiteY1069" fmla="*/ 3124081 h 6856451"/>
              <a:gd name="connsiteX1070" fmla="*/ 11262206 w 11891222"/>
              <a:gd name="connsiteY1070" fmla="*/ 3152604 h 6856451"/>
              <a:gd name="connsiteX1071" fmla="*/ 11319780 w 11891222"/>
              <a:gd name="connsiteY1071" fmla="*/ 3180952 h 6856451"/>
              <a:gd name="connsiteX1072" fmla="*/ 11394875 w 11891222"/>
              <a:gd name="connsiteY1072" fmla="*/ 3239143 h 6856451"/>
              <a:gd name="connsiteX1073" fmla="*/ 11398133 w 11891222"/>
              <a:gd name="connsiteY1073" fmla="*/ 3194861 h 6856451"/>
              <a:gd name="connsiteX1074" fmla="*/ 11328584 w 11891222"/>
              <a:gd name="connsiteY1074" fmla="*/ 3132621 h 6856451"/>
              <a:gd name="connsiteX1075" fmla="*/ 11307368 w 11891222"/>
              <a:gd name="connsiteY1075" fmla="*/ 3100047 h 6856451"/>
              <a:gd name="connsiteX1076" fmla="*/ 11204277 w 11891222"/>
              <a:gd name="connsiteY1076" fmla="*/ 3056469 h 6856451"/>
              <a:gd name="connsiteX1077" fmla="*/ 11191248 w 11891222"/>
              <a:gd name="connsiteY1077" fmla="*/ 3046698 h 6856451"/>
              <a:gd name="connsiteX1078" fmla="*/ 11130591 w 11891222"/>
              <a:gd name="connsiteY1078" fmla="*/ 2982430 h 6856451"/>
              <a:gd name="connsiteX1079" fmla="*/ 11068350 w 11891222"/>
              <a:gd name="connsiteY1079" fmla="*/ 2917021 h 6856451"/>
              <a:gd name="connsiteX1080" fmla="*/ 11017289 w 11891222"/>
              <a:gd name="connsiteY1080" fmla="*/ 2875996 h 6856451"/>
              <a:gd name="connsiteX1081" fmla="*/ 11016574 w 11891222"/>
              <a:gd name="connsiteY1081" fmla="*/ 2841639 h 6856451"/>
              <a:gd name="connsiteX1082" fmla="*/ 10977144 w 11891222"/>
              <a:gd name="connsiteY1082" fmla="*/ 2766379 h 6856451"/>
              <a:gd name="connsiteX1083" fmla="*/ 11001002 w 11891222"/>
              <a:gd name="connsiteY1083" fmla="*/ 2782940 h 6856451"/>
              <a:gd name="connsiteX1084" fmla="*/ 11026268 w 11891222"/>
              <a:gd name="connsiteY1084" fmla="*/ 2803717 h 6856451"/>
              <a:gd name="connsiteX1085" fmla="*/ 11026357 w 11891222"/>
              <a:gd name="connsiteY1085" fmla="*/ 2803717 h 6856451"/>
              <a:gd name="connsiteX1086" fmla="*/ 11026533 w 11891222"/>
              <a:gd name="connsiteY1086" fmla="*/ 2803453 h 6856451"/>
              <a:gd name="connsiteX1087" fmla="*/ 11026621 w 11891222"/>
              <a:gd name="connsiteY1087" fmla="*/ 2803453 h 6856451"/>
              <a:gd name="connsiteX1088" fmla="*/ 11026531 w 11891222"/>
              <a:gd name="connsiteY1088" fmla="*/ 2803796 h 6856451"/>
              <a:gd name="connsiteX1089" fmla="*/ 11026385 w 11891222"/>
              <a:gd name="connsiteY1089" fmla="*/ 2803730 h 6856451"/>
              <a:gd name="connsiteX1090" fmla="*/ 11017564 w 11891222"/>
              <a:gd name="connsiteY1090" fmla="*/ 2805599 h 6856451"/>
              <a:gd name="connsiteX1091" fmla="*/ 11009806 w 11891222"/>
              <a:gd name="connsiteY1091" fmla="*/ 2805303 h 6856451"/>
              <a:gd name="connsiteX1092" fmla="*/ 10946156 w 11891222"/>
              <a:gd name="connsiteY1092" fmla="*/ 2768239 h 6856451"/>
              <a:gd name="connsiteX1093" fmla="*/ 10977144 w 11891222"/>
              <a:gd name="connsiteY1093" fmla="*/ 2766379 h 6856451"/>
              <a:gd name="connsiteX1094" fmla="*/ 11857703 w 11891222"/>
              <a:gd name="connsiteY1094" fmla="*/ 2723826 h 6856451"/>
              <a:gd name="connsiteX1095" fmla="*/ 11891222 w 11891222"/>
              <a:gd name="connsiteY1095" fmla="*/ 2738484 h 6856451"/>
              <a:gd name="connsiteX1096" fmla="*/ 11891222 w 11891222"/>
              <a:gd name="connsiteY1096" fmla="*/ 2747111 h 6856451"/>
              <a:gd name="connsiteX1097" fmla="*/ 11883475 w 11891222"/>
              <a:gd name="connsiteY1097" fmla="*/ 2792889 h 6856451"/>
              <a:gd name="connsiteX1098" fmla="*/ 11859001 w 11891222"/>
              <a:gd name="connsiteY1098" fmla="*/ 2840429 h 6856451"/>
              <a:gd name="connsiteX1099" fmla="*/ 11808380 w 11891222"/>
              <a:gd name="connsiteY1099" fmla="*/ 2821854 h 6856451"/>
              <a:gd name="connsiteX1100" fmla="*/ 11829862 w 11891222"/>
              <a:gd name="connsiteY1100" fmla="*/ 2742182 h 6856451"/>
              <a:gd name="connsiteX1101" fmla="*/ 11857703 w 11891222"/>
              <a:gd name="connsiteY1101" fmla="*/ 2723826 h 6856451"/>
              <a:gd name="connsiteX1102" fmla="*/ 9731173 w 11891222"/>
              <a:gd name="connsiteY1102" fmla="*/ 1860237 h 6856451"/>
              <a:gd name="connsiteX1103" fmla="*/ 9788748 w 11891222"/>
              <a:gd name="connsiteY1103" fmla="*/ 1860237 h 6856451"/>
              <a:gd name="connsiteX1104" fmla="*/ 9796847 w 11891222"/>
              <a:gd name="connsiteY1104" fmla="*/ 1886120 h 6856451"/>
              <a:gd name="connsiteX1105" fmla="*/ 9830741 w 11891222"/>
              <a:gd name="connsiteY1105" fmla="*/ 1896684 h 6856451"/>
              <a:gd name="connsiteX1106" fmla="*/ 9870533 w 11891222"/>
              <a:gd name="connsiteY1106" fmla="*/ 1898885 h 6856451"/>
              <a:gd name="connsiteX1107" fmla="*/ 9906188 w 11891222"/>
              <a:gd name="connsiteY1107" fmla="*/ 1919661 h 6856451"/>
              <a:gd name="connsiteX1108" fmla="*/ 9930398 w 11891222"/>
              <a:gd name="connsiteY1108" fmla="*/ 1935508 h 6856451"/>
              <a:gd name="connsiteX1109" fmla="*/ 10015792 w 11891222"/>
              <a:gd name="connsiteY1109" fmla="*/ 2026361 h 6856451"/>
              <a:gd name="connsiteX1110" fmla="*/ 10025213 w 11891222"/>
              <a:gd name="connsiteY1110" fmla="*/ 2063512 h 6856451"/>
              <a:gd name="connsiteX1111" fmla="*/ 9983220 w 11891222"/>
              <a:gd name="connsiteY1111" fmla="*/ 2069939 h 6856451"/>
              <a:gd name="connsiteX1112" fmla="*/ 9916840 w 11891222"/>
              <a:gd name="connsiteY1112" fmla="*/ 2032523 h 6856451"/>
              <a:gd name="connsiteX1113" fmla="*/ 9844563 w 11891222"/>
              <a:gd name="connsiteY1113" fmla="*/ 1978029 h 6856451"/>
              <a:gd name="connsiteX1114" fmla="*/ 9841394 w 11891222"/>
              <a:gd name="connsiteY1114" fmla="*/ 1975212 h 6856451"/>
              <a:gd name="connsiteX1115" fmla="*/ 9746403 w 11891222"/>
              <a:gd name="connsiteY1115" fmla="*/ 1903463 h 6856451"/>
              <a:gd name="connsiteX1116" fmla="*/ 9731084 w 11891222"/>
              <a:gd name="connsiteY1116" fmla="*/ 1860413 h 6856451"/>
              <a:gd name="connsiteX1117" fmla="*/ 8570242 w 11891222"/>
              <a:gd name="connsiteY1117" fmla="*/ 1379649 h 6856451"/>
              <a:gd name="connsiteX1118" fmla="*/ 8543655 w 11891222"/>
              <a:gd name="connsiteY1118" fmla="*/ 1407116 h 6856451"/>
              <a:gd name="connsiteX1119" fmla="*/ 8556949 w 11891222"/>
              <a:gd name="connsiteY1119" fmla="*/ 1412047 h 6856451"/>
              <a:gd name="connsiteX1120" fmla="*/ 8570242 w 11891222"/>
              <a:gd name="connsiteY1120" fmla="*/ 1379649 h 6856451"/>
              <a:gd name="connsiteX1121" fmla="*/ 8429825 w 11891222"/>
              <a:gd name="connsiteY1121" fmla="*/ 1296719 h 6856451"/>
              <a:gd name="connsiteX1122" fmla="*/ 8429825 w 11891222"/>
              <a:gd name="connsiteY1122" fmla="*/ 1330349 h 6856451"/>
              <a:gd name="connsiteX1123" fmla="*/ 8512931 w 11891222"/>
              <a:gd name="connsiteY1123" fmla="*/ 1384051 h 6856451"/>
              <a:gd name="connsiteX1124" fmla="*/ 8517949 w 11891222"/>
              <a:gd name="connsiteY1124" fmla="*/ 1352622 h 6856451"/>
              <a:gd name="connsiteX1125" fmla="*/ 8429825 w 11891222"/>
              <a:gd name="connsiteY1125" fmla="*/ 1296719 h 6856451"/>
              <a:gd name="connsiteX1126" fmla="*/ 8365294 w 11891222"/>
              <a:gd name="connsiteY1126" fmla="*/ 1243369 h 6856451"/>
              <a:gd name="connsiteX1127" fmla="*/ 8365296 w 11891222"/>
              <a:gd name="connsiteY1127" fmla="*/ 1243401 h 6856451"/>
              <a:gd name="connsiteX1128" fmla="*/ 8314497 w 11891222"/>
              <a:gd name="connsiteY1128" fmla="*/ 1262033 h 6856451"/>
              <a:gd name="connsiteX1129" fmla="*/ 8300412 w 11891222"/>
              <a:gd name="connsiteY1129" fmla="*/ 1300857 h 6856451"/>
              <a:gd name="connsiteX1130" fmla="*/ 8369608 w 11891222"/>
              <a:gd name="connsiteY1130" fmla="*/ 1296279 h 6856451"/>
              <a:gd name="connsiteX1131" fmla="*/ 8365296 w 11891222"/>
              <a:gd name="connsiteY1131" fmla="*/ 1243401 h 6856451"/>
              <a:gd name="connsiteX1132" fmla="*/ 8365382 w 11891222"/>
              <a:gd name="connsiteY1132" fmla="*/ 1243369 h 6856451"/>
              <a:gd name="connsiteX1133" fmla="*/ 8279998 w 11891222"/>
              <a:gd name="connsiteY1133" fmla="*/ 1179159 h 6856451"/>
              <a:gd name="connsiteX1134" fmla="*/ 8262380 w 11891222"/>
              <a:gd name="connsiteY1134" fmla="*/ 1184473 h 6856451"/>
              <a:gd name="connsiteX1135" fmla="*/ 8248254 w 11891222"/>
              <a:gd name="connsiteY1135" fmla="*/ 1230532 h 6856451"/>
              <a:gd name="connsiteX1136" fmla="*/ 8246622 w 11891222"/>
              <a:gd name="connsiteY1136" fmla="*/ 1230604 h 6856451"/>
              <a:gd name="connsiteX1137" fmla="*/ 8246608 w 11891222"/>
              <a:gd name="connsiteY1137" fmla="*/ 1231717 h 6856451"/>
              <a:gd name="connsiteX1138" fmla="*/ 8192920 w 11891222"/>
              <a:gd name="connsiteY1138" fmla="*/ 1230252 h 6856451"/>
              <a:gd name="connsiteX1139" fmla="*/ 8170735 w 11891222"/>
              <a:gd name="connsiteY1139" fmla="*/ 1255342 h 6856451"/>
              <a:gd name="connsiteX1140" fmla="*/ 8192039 w 11891222"/>
              <a:gd name="connsiteY1140" fmla="*/ 1281841 h 6856451"/>
              <a:gd name="connsiteX1141" fmla="*/ 8246277 w 11891222"/>
              <a:gd name="connsiteY1141" fmla="*/ 1258343 h 6856451"/>
              <a:gd name="connsiteX1142" fmla="*/ 8246608 w 11891222"/>
              <a:gd name="connsiteY1142" fmla="*/ 1231717 h 6856451"/>
              <a:gd name="connsiteX1143" fmla="*/ 8247766 w 11891222"/>
              <a:gd name="connsiteY1143" fmla="*/ 1231749 h 6856451"/>
              <a:gd name="connsiteX1144" fmla="*/ 8247854 w 11891222"/>
              <a:gd name="connsiteY1144" fmla="*/ 1231838 h 6856451"/>
              <a:gd name="connsiteX1145" fmla="*/ 8248254 w 11891222"/>
              <a:gd name="connsiteY1145" fmla="*/ 1230532 h 6856451"/>
              <a:gd name="connsiteX1146" fmla="*/ 8292664 w 11891222"/>
              <a:gd name="connsiteY1146" fmla="*/ 1228579 h 6856451"/>
              <a:gd name="connsiteX1147" fmla="*/ 8295834 w 11891222"/>
              <a:gd name="connsiteY1147" fmla="*/ 1192926 h 6856451"/>
              <a:gd name="connsiteX1148" fmla="*/ 8279998 w 11891222"/>
              <a:gd name="connsiteY1148" fmla="*/ 1179159 h 6856451"/>
              <a:gd name="connsiteX1149" fmla="*/ 12710 w 11891222"/>
              <a:gd name="connsiteY1149" fmla="*/ 837346 h 6856451"/>
              <a:gd name="connsiteX1150" fmla="*/ 10246 w 11891222"/>
              <a:gd name="connsiteY1150" fmla="*/ 889639 h 6856451"/>
              <a:gd name="connsiteX1151" fmla="*/ 12710 w 11891222"/>
              <a:gd name="connsiteY1151" fmla="*/ 837346 h 6856451"/>
              <a:gd name="connsiteX1152" fmla="*/ 4304374 w 11891222"/>
              <a:gd name="connsiteY1152" fmla="*/ 390 h 6856451"/>
              <a:gd name="connsiteX1153" fmla="*/ 4403150 w 11891222"/>
              <a:gd name="connsiteY1153" fmla="*/ 6464 h 6856451"/>
              <a:gd name="connsiteX1154" fmla="*/ 4429121 w 11891222"/>
              <a:gd name="connsiteY1154" fmla="*/ 16412 h 6856451"/>
              <a:gd name="connsiteX1155" fmla="*/ 4474635 w 11891222"/>
              <a:gd name="connsiteY1155" fmla="*/ 34988 h 6856451"/>
              <a:gd name="connsiteX1156" fmla="*/ 4689707 w 11891222"/>
              <a:gd name="connsiteY1156" fmla="*/ 44232 h 6856451"/>
              <a:gd name="connsiteX1157" fmla="*/ 4925908 w 11891222"/>
              <a:gd name="connsiteY1157" fmla="*/ 57525 h 6856451"/>
              <a:gd name="connsiteX1158" fmla="*/ 4965964 w 11891222"/>
              <a:gd name="connsiteY1158" fmla="*/ 48986 h 6856451"/>
              <a:gd name="connsiteX1159" fmla="*/ 5025652 w 11891222"/>
              <a:gd name="connsiteY1159" fmla="*/ 32963 h 6856451"/>
              <a:gd name="connsiteX1160" fmla="*/ 5128918 w 11891222"/>
              <a:gd name="connsiteY1160" fmla="*/ 36837 h 6856451"/>
              <a:gd name="connsiteX1161" fmla="*/ 5168622 w 11891222"/>
              <a:gd name="connsiteY1161" fmla="*/ 48546 h 6856451"/>
              <a:gd name="connsiteX1162" fmla="*/ 5240371 w 11891222"/>
              <a:gd name="connsiteY1162" fmla="*/ 70290 h 6856451"/>
              <a:gd name="connsiteX1163" fmla="*/ 5300588 w 11891222"/>
              <a:gd name="connsiteY1163" fmla="*/ 70995 h 6856451"/>
              <a:gd name="connsiteX1164" fmla="*/ 5422167 w 11891222"/>
              <a:gd name="connsiteY1164" fmla="*/ 100399 h 6856451"/>
              <a:gd name="connsiteX1165" fmla="*/ 5451306 w 11891222"/>
              <a:gd name="connsiteY1165" fmla="*/ 104096 h 6856451"/>
              <a:gd name="connsiteX1166" fmla="*/ 5636269 w 11891222"/>
              <a:gd name="connsiteY1166" fmla="*/ 113076 h 6856451"/>
              <a:gd name="connsiteX1167" fmla="*/ 5675180 w 11891222"/>
              <a:gd name="connsiteY1167" fmla="*/ 125401 h 6856451"/>
              <a:gd name="connsiteX1168" fmla="*/ 5730378 w 11891222"/>
              <a:gd name="connsiteY1168" fmla="*/ 144505 h 6856451"/>
              <a:gd name="connsiteX1169" fmla="*/ 5868067 w 11891222"/>
              <a:gd name="connsiteY1169" fmla="*/ 149347 h 6856451"/>
              <a:gd name="connsiteX1170" fmla="*/ 5944483 w 11891222"/>
              <a:gd name="connsiteY1170" fmla="*/ 170475 h 6856451"/>
              <a:gd name="connsiteX1171" fmla="*/ 5989292 w 11891222"/>
              <a:gd name="connsiteY1171" fmla="*/ 181128 h 6856451"/>
              <a:gd name="connsiteX1172" fmla="*/ 6118265 w 11891222"/>
              <a:gd name="connsiteY1172" fmla="*/ 188523 h 6856451"/>
              <a:gd name="connsiteX1173" fmla="*/ 6154800 w 11891222"/>
              <a:gd name="connsiteY1173" fmla="*/ 197679 h 6856451"/>
              <a:gd name="connsiteX1174" fmla="*/ 6226989 w 11891222"/>
              <a:gd name="connsiteY1174" fmla="*/ 218631 h 6856451"/>
              <a:gd name="connsiteX1175" fmla="*/ 6325854 w 11891222"/>
              <a:gd name="connsiteY1175" fmla="*/ 222241 h 6856451"/>
              <a:gd name="connsiteX1176" fmla="*/ 6370047 w 11891222"/>
              <a:gd name="connsiteY1176" fmla="*/ 233597 h 6856451"/>
              <a:gd name="connsiteX1177" fmla="*/ 6442501 w 11891222"/>
              <a:gd name="connsiteY1177" fmla="*/ 252261 h 6856451"/>
              <a:gd name="connsiteX1178" fmla="*/ 6485903 w 11891222"/>
              <a:gd name="connsiteY1178" fmla="*/ 261769 h 6856451"/>
              <a:gd name="connsiteX1179" fmla="*/ 6548936 w 11891222"/>
              <a:gd name="connsiteY1179" fmla="*/ 283602 h 6856451"/>
              <a:gd name="connsiteX1180" fmla="*/ 6651234 w 11891222"/>
              <a:gd name="connsiteY1180" fmla="*/ 291701 h 6856451"/>
              <a:gd name="connsiteX1181" fmla="*/ 6765417 w 11891222"/>
              <a:gd name="connsiteY1181" fmla="*/ 323306 h 6856451"/>
              <a:gd name="connsiteX1182" fmla="*/ 6777214 w 11891222"/>
              <a:gd name="connsiteY1182" fmla="*/ 327884 h 6856451"/>
              <a:gd name="connsiteX1183" fmla="*/ 6924410 w 11891222"/>
              <a:gd name="connsiteY1183" fmla="*/ 370669 h 6856451"/>
              <a:gd name="connsiteX1184" fmla="*/ 6972830 w 11891222"/>
              <a:gd name="connsiteY1184" fmla="*/ 384227 h 6856451"/>
              <a:gd name="connsiteX1185" fmla="*/ 7019577 w 11891222"/>
              <a:gd name="connsiteY1185" fmla="*/ 400513 h 6856451"/>
              <a:gd name="connsiteX1186" fmla="*/ 7088245 w 11891222"/>
              <a:gd name="connsiteY1186" fmla="*/ 404563 h 6856451"/>
              <a:gd name="connsiteX1187" fmla="*/ 7127333 w 11891222"/>
              <a:gd name="connsiteY1187" fmla="*/ 418032 h 6856451"/>
              <a:gd name="connsiteX1188" fmla="*/ 7165541 w 11891222"/>
              <a:gd name="connsiteY1188" fmla="*/ 432470 h 6856451"/>
              <a:gd name="connsiteX1189" fmla="*/ 7262644 w 11891222"/>
              <a:gd name="connsiteY1189" fmla="*/ 463283 h 6856451"/>
              <a:gd name="connsiteX1190" fmla="*/ 7282980 w 11891222"/>
              <a:gd name="connsiteY1190" fmla="*/ 467069 h 6856451"/>
              <a:gd name="connsiteX1191" fmla="*/ 7460197 w 11891222"/>
              <a:gd name="connsiteY1191" fmla="*/ 501491 h 6856451"/>
              <a:gd name="connsiteX1192" fmla="*/ 7467679 w 11891222"/>
              <a:gd name="connsiteY1192" fmla="*/ 505364 h 6856451"/>
              <a:gd name="connsiteX1193" fmla="*/ 7551578 w 11891222"/>
              <a:gd name="connsiteY1193" fmla="*/ 532215 h 6856451"/>
              <a:gd name="connsiteX1194" fmla="*/ 7586440 w 11891222"/>
              <a:gd name="connsiteY1194" fmla="*/ 543572 h 6856451"/>
              <a:gd name="connsiteX1195" fmla="*/ 7646129 w 11891222"/>
              <a:gd name="connsiteY1195" fmla="*/ 563116 h 6856451"/>
              <a:gd name="connsiteX1196" fmla="*/ 7678174 w 11891222"/>
              <a:gd name="connsiteY1196" fmla="*/ 568662 h 6856451"/>
              <a:gd name="connsiteX1197" fmla="*/ 7734164 w 11891222"/>
              <a:gd name="connsiteY1197" fmla="*/ 594985 h 6856451"/>
              <a:gd name="connsiteX1198" fmla="*/ 7825106 w 11891222"/>
              <a:gd name="connsiteY1198" fmla="*/ 625885 h 6856451"/>
              <a:gd name="connsiteX1199" fmla="*/ 7831708 w 11891222"/>
              <a:gd name="connsiteY1199" fmla="*/ 630991 h 6856451"/>
              <a:gd name="connsiteX1200" fmla="*/ 7889900 w 11891222"/>
              <a:gd name="connsiteY1200" fmla="*/ 653881 h 6856451"/>
              <a:gd name="connsiteX1201" fmla="*/ 7926347 w 11891222"/>
              <a:gd name="connsiteY1201" fmla="*/ 663389 h 6856451"/>
              <a:gd name="connsiteX1202" fmla="*/ 7993959 w 11891222"/>
              <a:gd name="connsiteY1202" fmla="*/ 683813 h 6856451"/>
              <a:gd name="connsiteX1203" fmla="*/ 8046428 w 11891222"/>
              <a:gd name="connsiteY1203" fmla="*/ 697018 h 6856451"/>
              <a:gd name="connsiteX1204" fmla="*/ 8097401 w 11891222"/>
              <a:gd name="connsiteY1204" fmla="*/ 715594 h 6856451"/>
              <a:gd name="connsiteX1205" fmla="*/ 8116945 w 11891222"/>
              <a:gd name="connsiteY1205" fmla="*/ 721316 h 6856451"/>
              <a:gd name="connsiteX1206" fmla="*/ 8179098 w 11891222"/>
              <a:gd name="connsiteY1206" fmla="*/ 742709 h 6856451"/>
              <a:gd name="connsiteX1207" fmla="*/ 8201988 w 11891222"/>
              <a:gd name="connsiteY1207" fmla="*/ 783822 h 6856451"/>
              <a:gd name="connsiteX1208" fmla="*/ 8274441 w 11891222"/>
              <a:gd name="connsiteY1208" fmla="*/ 786639 h 6856451"/>
              <a:gd name="connsiteX1209" fmla="*/ 8299003 w 11891222"/>
              <a:gd name="connsiteY1209" fmla="*/ 792097 h 6856451"/>
              <a:gd name="connsiteX1210" fmla="*/ 8348391 w 11891222"/>
              <a:gd name="connsiteY1210" fmla="*/ 813842 h 6856451"/>
              <a:gd name="connsiteX1211" fmla="*/ 8365294 w 11891222"/>
              <a:gd name="connsiteY1211" fmla="*/ 826343 h 6856451"/>
              <a:gd name="connsiteX1212" fmla="*/ 8475867 w 11891222"/>
              <a:gd name="connsiteY1212" fmla="*/ 885327 h 6856451"/>
              <a:gd name="connsiteX1213" fmla="*/ 8532827 w 11891222"/>
              <a:gd name="connsiteY1213" fmla="*/ 909361 h 6856451"/>
              <a:gd name="connsiteX1214" fmla="*/ 8566720 w 11891222"/>
              <a:gd name="connsiteY1214" fmla="*/ 925207 h 6856451"/>
              <a:gd name="connsiteX1215" fmla="*/ 8592075 w 11891222"/>
              <a:gd name="connsiteY1215" fmla="*/ 938941 h 6856451"/>
              <a:gd name="connsiteX1216" fmla="*/ 8675269 w 11891222"/>
              <a:gd name="connsiteY1216" fmla="*/ 978292 h 6856451"/>
              <a:gd name="connsiteX1217" fmla="*/ 8782760 w 11891222"/>
              <a:gd name="connsiteY1217" fmla="*/ 1045200 h 6856451"/>
              <a:gd name="connsiteX1218" fmla="*/ 8828979 w 11891222"/>
              <a:gd name="connsiteY1218" fmla="*/ 1099959 h 6856451"/>
              <a:gd name="connsiteX1219" fmla="*/ 8959801 w 11891222"/>
              <a:gd name="connsiteY1219" fmla="*/ 1136406 h 6856451"/>
              <a:gd name="connsiteX1220" fmla="*/ 9054351 w 11891222"/>
              <a:gd name="connsiteY1220" fmla="*/ 1190813 h 6856451"/>
              <a:gd name="connsiteX1221" fmla="*/ 9110166 w 11891222"/>
              <a:gd name="connsiteY1221" fmla="*/ 1227083 h 6856451"/>
              <a:gd name="connsiteX1222" fmla="*/ 9195737 w 11891222"/>
              <a:gd name="connsiteY1222" fmla="*/ 1293726 h 6856451"/>
              <a:gd name="connsiteX1223" fmla="*/ 9215457 w 11891222"/>
              <a:gd name="connsiteY1223" fmla="*/ 1299977 h 6856451"/>
              <a:gd name="connsiteX1224" fmla="*/ 9286238 w 11891222"/>
              <a:gd name="connsiteY1224" fmla="*/ 1337216 h 6856451"/>
              <a:gd name="connsiteX1225" fmla="*/ 9379996 w 11891222"/>
              <a:gd name="connsiteY1225" fmla="*/ 1431414 h 6856451"/>
              <a:gd name="connsiteX1226" fmla="*/ 9438717 w 11891222"/>
              <a:gd name="connsiteY1226" fmla="*/ 1582836 h 6856451"/>
              <a:gd name="connsiteX1227" fmla="*/ 9443822 w 11891222"/>
              <a:gd name="connsiteY1227" fmla="*/ 1607134 h 6856451"/>
              <a:gd name="connsiteX1228" fmla="*/ 9458876 w 11891222"/>
              <a:gd name="connsiteY1228" fmla="*/ 1672281 h 6856451"/>
              <a:gd name="connsiteX1229" fmla="*/ 9463015 w 11891222"/>
              <a:gd name="connsiteY1229" fmla="*/ 1710400 h 6856451"/>
              <a:gd name="connsiteX1230" fmla="*/ 9459140 w 11891222"/>
              <a:gd name="connsiteY1230" fmla="*/ 1753274 h 6856451"/>
              <a:gd name="connsiteX1231" fmla="*/ 9471025 w 11891222"/>
              <a:gd name="connsiteY1231" fmla="*/ 1832771 h 6856451"/>
              <a:gd name="connsiteX1232" fmla="*/ 9515572 w 11891222"/>
              <a:gd name="connsiteY1232" fmla="*/ 1873180 h 6856451"/>
              <a:gd name="connsiteX1233" fmla="*/ 9581775 w 11891222"/>
              <a:gd name="connsiteY1233" fmla="*/ 1903816 h 6856451"/>
              <a:gd name="connsiteX1234" fmla="*/ 9672716 w 11891222"/>
              <a:gd name="connsiteY1234" fmla="*/ 1944840 h 6856451"/>
              <a:gd name="connsiteX1235" fmla="*/ 9758110 w 11891222"/>
              <a:gd name="connsiteY1235" fmla="*/ 1989298 h 6856451"/>
              <a:gd name="connsiteX1236" fmla="*/ 9817711 w 11891222"/>
              <a:gd name="connsiteY1236" fmla="*/ 2036133 h 6856451"/>
              <a:gd name="connsiteX1237" fmla="*/ 9891397 w 11891222"/>
              <a:gd name="connsiteY1237" fmla="*/ 2116069 h 6856451"/>
              <a:gd name="connsiteX1238" fmla="*/ 9935238 w 11891222"/>
              <a:gd name="connsiteY1238" fmla="*/ 2149083 h 6856451"/>
              <a:gd name="connsiteX1239" fmla="*/ 9953022 w 11891222"/>
              <a:gd name="connsiteY1239" fmla="*/ 2167571 h 6856451"/>
              <a:gd name="connsiteX1240" fmla="*/ 10076272 w 11891222"/>
              <a:gd name="connsiteY1240" fmla="*/ 2233334 h 6856451"/>
              <a:gd name="connsiteX1241" fmla="*/ 10162636 w 11891222"/>
              <a:gd name="connsiteY1241" fmla="*/ 2294254 h 6856451"/>
              <a:gd name="connsiteX1242" fmla="*/ 10305342 w 11891222"/>
              <a:gd name="connsiteY1242" fmla="*/ 2422611 h 6856451"/>
              <a:gd name="connsiteX1243" fmla="*/ 10316699 w 11891222"/>
              <a:gd name="connsiteY1243" fmla="*/ 2427453 h 6856451"/>
              <a:gd name="connsiteX1244" fmla="*/ 10384574 w 11891222"/>
              <a:gd name="connsiteY1244" fmla="*/ 2481068 h 6856451"/>
              <a:gd name="connsiteX1245" fmla="*/ 10405174 w 11891222"/>
              <a:gd name="connsiteY1245" fmla="*/ 2500876 h 6856451"/>
              <a:gd name="connsiteX1246" fmla="*/ 10455620 w 11891222"/>
              <a:gd name="connsiteY1246" fmla="*/ 2535826 h 6856451"/>
              <a:gd name="connsiteX1247" fmla="*/ 10486080 w 11891222"/>
              <a:gd name="connsiteY1247" fmla="*/ 2558099 h 6856451"/>
              <a:gd name="connsiteX1248" fmla="*/ 10521118 w 11891222"/>
              <a:gd name="connsiteY1248" fmla="*/ 2579668 h 6856451"/>
              <a:gd name="connsiteX1249" fmla="*/ 10572003 w 11891222"/>
              <a:gd name="connsiteY1249" fmla="*/ 2617875 h 6856451"/>
              <a:gd name="connsiteX1250" fmla="*/ 10661095 w 11891222"/>
              <a:gd name="connsiteY1250" fmla="*/ 2714538 h 6856451"/>
              <a:gd name="connsiteX1251" fmla="*/ 10696398 w 11891222"/>
              <a:gd name="connsiteY1251" fmla="*/ 2771409 h 6856451"/>
              <a:gd name="connsiteX1252" fmla="*/ 10708810 w 11891222"/>
              <a:gd name="connsiteY1252" fmla="*/ 2788224 h 6856451"/>
              <a:gd name="connsiteX1253" fmla="*/ 10731436 w 11891222"/>
              <a:gd name="connsiteY1253" fmla="*/ 2879342 h 6856451"/>
              <a:gd name="connsiteX1254" fmla="*/ 10744201 w 11891222"/>
              <a:gd name="connsiteY1254" fmla="*/ 2905048 h 6856451"/>
              <a:gd name="connsiteX1255" fmla="*/ 10802393 w 11891222"/>
              <a:gd name="connsiteY1255" fmla="*/ 2992468 h 6856451"/>
              <a:gd name="connsiteX1256" fmla="*/ 10853718 w 11891222"/>
              <a:gd name="connsiteY1256" fmla="*/ 3124170 h 6856451"/>
              <a:gd name="connsiteX1257" fmla="*/ 10864370 w 11891222"/>
              <a:gd name="connsiteY1257" fmla="*/ 3142392 h 6856451"/>
              <a:gd name="connsiteX1258" fmla="*/ 10898616 w 11891222"/>
              <a:gd name="connsiteY1258" fmla="*/ 3275150 h 6856451"/>
              <a:gd name="connsiteX1259" fmla="*/ 10903898 w 11891222"/>
              <a:gd name="connsiteY1259" fmla="*/ 3315822 h 6856451"/>
              <a:gd name="connsiteX1260" fmla="*/ 10972390 w 11891222"/>
              <a:gd name="connsiteY1260" fmla="*/ 3378415 h 6856451"/>
              <a:gd name="connsiteX1261" fmla="*/ 10993079 w 11891222"/>
              <a:gd name="connsiteY1261" fmla="*/ 3410460 h 6856451"/>
              <a:gd name="connsiteX1262" fmla="*/ 10943603 w 11891222"/>
              <a:gd name="connsiteY1262" fmla="*/ 3467859 h 6856451"/>
              <a:gd name="connsiteX1263" fmla="*/ 10968341 w 11891222"/>
              <a:gd name="connsiteY1263" fmla="*/ 3478335 h 6856451"/>
              <a:gd name="connsiteX1264" fmla="*/ 11065708 w 11891222"/>
              <a:gd name="connsiteY1264" fmla="*/ 3554222 h 6856451"/>
              <a:gd name="connsiteX1265" fmla="*/ 11090447 w 11891222"/>
              <a:gd name="connsiteY1265" fmla="*/ 3609244 h 6856451"/>
              <a:gd name="connsiteX1266" fmla="*/ 11155329 w 11891222"/>
              <a:gd name="connsiteY1266" fmla="*/ 3679761 h 6856451"/>
              <a:gd name="connsiteX1267" fmla="*/ 11080499 w 11891222"/>
              <a:gd name="connsiteY1267" fmla="*/ 3726685 h 6856451"/>
              <a:gd name="connsiteX1268" fmla="*/ 11092999 w 11891222"/>
              <a:gd name="connsiteY1268" fmla="*/ 3825285 h 6856451"/>
              <a:gd name="connsiteX1269" fmla="*/ 11095376 w 11891222"/>
              <a:gd name="connsiteY1269" fmla="*/ 3870271 h 6856451"/>
              <a:gd name="connsiteX1270" fmla="*/ 11033312 w 11891222"/>
              <a:gd name="connsiteY1270" fmla="*/ 3985950 h 6856451"/>
              <a:gd name="connsiteX1271" fmla="*/ 10992463 w 11891222"/>
              <a:gd name="connsiteY1271" fmla="*/ 3989208 h 6856451"/>
              <a:gd name="connsiteX1272" fmla="*/ 10841217 w 11891222"/>
              <a:gd name="connsiteY1272" fmla="*/ 3870359 h 6856451"/>
              <a:gd name="connsiteX1273" fmla="*/ 10819296 w 11891222"/>
              <a:gd name="connsiteY1273" fmla="*/ 3857770 h 6856451"/>
              <a:gd name="connsiteX1274" fmla="*/ 10778976 w 11891222"/>
              <a:gd name="connsiteY1274" fmla="*/ 3828366 h 6856451"/>
              <a:gd name="connsiteX1275" fmla="*/ 10709955 w 11891222"/>
              <a:gd name="connsiteY1275" fmla="*/ 3771847 h 6856451"/>
              <a:gd name="connsiteX1276" fmla="*/ 10648946 w 11891222"/>
              <a:gd name="connsiteY1276" fmla="*/ 3694463 h 6856451"/>
              <a:gd name="connsiteX1277" fmla="*/ 10632748 w 11891222"/>
              <a:gd name="connsiteY1277" fmla="*/ 3677472 h 6856451"/>
              <a:gd name="connsiteX1278" fmla="*/ 10577638 w 11891222"/>
              <a:gd name="connsiteY1278" fmla="*/ 3668845 h 6856451"/>
              <a:gd name="connsiteX1279" fmla="*/ 10524904 w 11891222"/>
              <a:gd name="connsiteY1279" fmla="*/ 3710926 h 6856451"/>
              <a:gd name="connsiteX1280" fmla="*/ 10550962 w 11891222"/>
              <a:gd name="connsiteY1280" fmla="*/ 3756176 h 6856451"/>
              <a:gd name="connsiteX1281" fmla="*/ 10669107 w 11891222"/>
              <a:gd name="connsiteY1281" fmla="*/ 3841395 h 6856451"/>
              <a:gd name="connsiteX1282" fmla="*/ 10679759 w 11891222"/>
              <a:gd name="connsiteY1282" fmla="*/ 3848262 h 6856451"/>
              <a:gd name="connsiteX1283" fmla="*/ 10800985 w 11891222"/>
              <a:gd name="connsiteY1283" fmla="*/ 3931896 h 6856451"/>
              <a:gd name="connsiteX1284" fmla="*/ 10845266 w 11891222"/>
              <a:gd name="connsiteY1284" fmla="*/ 3963149 h 6856451"/>
              <a:gd name="connsiteX1285" fmla="*/ 10865691 w 11891222"/>
              <a:gd name="connsiteY1285" fmla="*/ 3987271 h 6856451"/>
              <a:gd name="connsiteX1286" fmla="*/ 10879424 w 11891222"/>
              <a:gd name="connsiteY1286" fmla="*/ 4017995 h 6856451"/>
              <a:gd name="connsiteX1287" fmla="*/ 10910589 w 11891222"/>
              <a:gd name="connsiteY1287" fmla="*/ 4091505 h 6856451"/>
              <a:gd name="connsiteX1288" fmla="*/ 10903106 w 11891222"/>
              <a:gd name="connsiteY1288" fmla="*/ 4134907 h 6856451"/>
              <a:gd name="connsiteX1289" fmla="*/ 10857327 w 11891222"/>
              <a:gd name="connsiteY1289" fmla="*/ 4125663 h 6856451"/>
              <a:gd name="connsiteX1290" fmla="*/ 10804858 w 11891222"/>
              <a:gd name="connsiteY1290" fmla="*/ 4088600 h 6856451"/>
              <a:gd name="connsiteX1291" fmla="*/ 10745169 w 11891222"/>
              <a:gd name="connsiteY1291" fmla="*/ 4035691 h 6856451"/>
              <a:gd name="connsiteX1292" fmla="*/ 10725098 w 11891222"/>
              <a:gd name="connsiteY1292" fmla="*/ 4015178 h 6856451"/>
              <a:gd name="connsiteX1293" fmla="*/ 10608802 w 11891222"/>
              <a:gd name="connsiteY1293" fmla="*/ 3936122 h 6856451"/>
              <a:gd name="connsiteX1294" fmla="*/ 10565312 w 11891222"/>
              <a:gd name="connsiteY1294" fmla="*/ 3888407 h 6856451"/>
              <a:gd name="connsiteX1295" fmla="*/ 10490746 w 11891222"/>
              <a:gd name="connsiteY1295" fmla="*/ 3837786 h 6856451"/>
              <a:gd name="connsiteX1296" fmla="*/ 10371281 w 11891222"/>
              <a:gd name="connsiteY1296" fmla="*/ 3755648 h 6856451"/>
              <a:gd name="connsiteX1297" fmla="*/ 10310536 w 11891222"/>
              <a:gd name="connsiteY1297" fmla="*/ 3700626 h 6856451"/>
              <a:gd name="connsiteX1298" fmla="*/ 10199611 w 11891222"/>
              <a:gd name="connsiteY1298" fmla="*/ 3681874 h 6856451"/>
              <a:gd name="connsiteX1299" fmla="*/ 10157002 w 11891222"/>
              <a:gd name="connsiteY1299" fmla="*/ 3666028 h 6856451"/>
              <a:gd name="connsiteX1300" fmla="*/ 10122579 w 11891222"/>
              <a:gd name="connsiteY1300" fmla="*/ 3649301 h 6856451"/>
              <a:gd name="connsiteX1301" fmla="*/ 10098193 w 11891222"/>
              <a:gd name="connsiteY1301" fmla="*/ 3675624 h 6856451"/>
              <a:gd name="connsiteX1302" fmla="*/ 10104444 w 11891222"/>
              <a:gd name="connsiteY1302" fmla="*/ 3690149 h 6856451"/>
              <a:gd name="connsiteX1303" fmla="*/ 10038681 w 11891222"/>
              <a:gd name="connsiteY1303" fmla="*/ 3652470 h 6856451"/>
              <a:gd name="connsiteX1304" fmla="*/ 9984187 w 11891222"/>
              <a:gd name="connsiteY1304" fmla="*/ 3593398 h 6856451"/>
              <a:gd name="connsiteX1305" fmla="*/ 9853893 w 11891222"/>
              <a:gd name="connsiteY1305" fmla="*/ 3558360 h 6856451"/>
              <a:gd name="connsiteX1306" fmla="*/ 9846499 w 11891222"/>
              <a:gd name="connsiteY1306" fmla="*/ 3554574 h 6856451"/>
              <a:gd name="connsiteX1307" fmla="*/ 9730292 w 11891222"/>
              <a:gd name="connsiteY1307" fmla="*/ 3503073 h 6856451"/>
              <a:gd name="connsiteX1308" fmla="*/ 9715677 w 11891222"/>
              <a:gd name="connsiteY1308" fmla="*/ 3504394 h 6856451"/>
              <a:gd name="connsiteX1309" fmla="*/ 9676414 w 11891222"/>
              <a:gd name="connsiteY1309" fmla="*/ 3551669 h 6856451"/>
              <a:gd name="connsiteX1310" fmla="*/ 9671748 w 11891222"/>
              <a:gd name="connsiteY1310" fmla="*/ 3601585 h 6856451"/>
              <a:gd name="connsiteX1311" fmla="*/ 9692612 w 11891222"/>
              <a:gd name="connsiteY1311" fmla="*/ 3615055 h 6856451"/>
              <a:gd name="connsiteX1312" fmla="*/ 9692964 w 11891222"/>
              <a:gd name="connsiteY1312" fmla="*/ 3627732 h 6856451"/>
              <a:gd name="connsiteX1313" fmla="*/ 9657221 w 11891222"/>
              <a:gd name="connsiteY1313" fmla="*/ 3640850 h 6856451"/>
              <a:gd name="connsiteX1314" fmla="*/ 9671836 w 11891222"/>
              <a:gd name="connsiteY1314" fmla="*/ 3661538 h 6856451"/>
              <a:gd name="connsiteX1315" fmla="*/ 9688298 w 11891222"/>
              <a:gd name="connsiteY1315" fmla="*/ 3674743 h 6856451"/>
              <a:gd name="connsiteX1316" fmla="*/ 9748074 w 11891222"/>
              <a:gd name="connsiteY1316" fmla="*/ 3676416 h 6856451"/>
              <a:gd name="connsiteX1317" fmla="*/ 9767970 w 11891222"/>
              <a:gd name="connsiteY1317" fmla="*/ 3699657 h 6856451"/>
              <a:gd name="connsiteX1318" fmla="*/ 9714621 w 11891222"/>
              <a:gd name="connsiteY1318" fmla="*/ 3686276 h 6856451"/>
              <a:gd name="connsiteX1319" fmla="*/ 9762953 w 11891222"/>
              <a:gd name="connsiteY1319" fmla="*/ 3791391 h 6856451"/>
              <a:gd name="connsiteX1320" fmla="*/ 9784242 w 11891222"/>
              <a:gd name="connsiteY1320" fmla="*/ 3828950 h 6856451"/>
              <a:gd name="connsiteX1321" fmla="*/ 9783641 w 11891222"/>
              <a:gd name="connsiteY1321" fmla="*/ 3828718 h 6856451"/>
              <a:gd name="connsiteX1322" fmla="*/ 9784182 w 11891222"/>
              <a:gd name="connsiteY1322" fmla="*/ 3829432 h 6856451"/>
              <a:gd name="connsiteX1323" fmla="*/ 9726065 w 11891222"/>
              <a:gd name="connsiteY1323" fmla="*/ 3806797 h 6856451"/>
              <a:gd name="connsiteX1324" fmla="*/ 9713388 w 11891222"/>
              <a:gd name="connsiteY1324" fmla="*/ 3790511 h 6856451"/>
              <a:gd name="connsiteX1325" fmla="*/ 9651939 w 11891222"/>
              <a:gd name="connsiteY1325" fmla="*/ 3753447 h 6856451"/>
              <a:gd name="connsiteX1326" fmla="*/ 9627025 w 11891222"/>
              <a:gd name="connsiteY1326" fmla="*/ 3792623 h 6856451"/>
              <a:gd name="connsiteX1327" fmla="*/ 9654228 w 11891222"/>
              <a:gd name="connsiteY1327" fmla="*/ 3823260 h 6856451"/>
              <a:gd name="connsiteX1328" fmla="*/ 9683897 w 11891222"/>
              <a:gd name="connsiteY1328" fmla="*/ 3809438 h 6856451"/>
              <a:gd name="connsiteX1329" fmla="*/ 9721751 w 11891222"/>
              <a:gd name="connsiteY1329" fmla="*/ 3886910 h 6856451"/>
              <a:gd name="connsiteX1330" fmla="*/ 9797199 w 11891222"/>
              <a:gd name="connsiteY1330" fmla="*/ 3929519 h 6856451"/>
              <a:gd name="connsiteX1331" fmla="*/ 9893950 w 11891222"/>
              <a:gd name="connsiteY1331" fmla="*/ 3997747 h 6856451"/>
              <a:gd name="connsiteX1332" fmla="*/ 9968164 w 11891222"/>
              <a:gd name="connsiteY1332" fmla="*/ 4039036 h 6856451"/>
              <a:gd name="connsiteX1333" fmla="*/ 10011038 w 11891222"/>
              <a:gd name="connsiteY1333" fmla="*/ 4043614 h 6856451"/>
              <a:gd name="connsiteX1334" fmla="*/ 9850373 w 11891222"/>
              <a:gd name="connsiteY1334" fmla="*/ 3896242 h 6856451"/>
              <a:gd name="connsiteX1335" fmla="*/ 9812253 w 11891222"/>
              <a:gd name="connsiteY1335" fmla="*/ 3866442 h 6856451"/>
              <a:gd name="connsiteX1336" fmla="*/ 9784182 w 11891222"/>
              <a:gd name="connsiteY1336" fmla="*/ 3829432 h 6856451"/>
              <a:gd name="connsiteX1337" fmla="*/ 9784609 w 11891222"/>
              <a:gd name="connsiteY1337" fmla="*/ 3829598 h 6856451"/>
              <a:gd name="connsiteX1338" fmla="*/ 9784242 w 11891222"/>
              <a:gd name="connsiteY1338" fmla="*/ 3828950 h 6856451"/>
              <a:gd name="connsiteX1339" fmla="*/ 9796682 w 11891222"/>
              <a:gd name="connsiteY1339" fmla="*/ 3833751 h 6856451"/>
              <a:gd name="connsiteX1340" fmla="*/ 9831445 w 11891222"/>
              <a:gd name="connsiteY1340" fmla="*/ 3821235 h 6856451"/>
              <a:gd name="connsiteX1341" fmla="*/ 9867011 w 11891222"/>
              <a:gd name="connsiteY1341" fmla="*/ 3820443 h 6856451"/>
              <a:gd name="connsiteX1342" fmla="*/ 10056113 w 11891222"/>
              <a:gd name="connsiteY1342" fmla="*/ 3947215 h 6856451"/>
              <a:gd name="connsiteX1343" fmla="*/ 10067029 w 11891222"/>
              <a:gd name="connsiteY1343" fmla="*/ 3952145 h 6856451"/>
              <a:gd name="connsiteX1344" fmla="*/ 10141683 w 11891222"/>
              <a:gd name="connsiteY1344" fmla="*/ 4020548 h 6856451"/>
              <a:gd name="connsiteX1345" fmla="*/ 10214137 w 11891222"/>
              <a:gd name="connsiteY1345" fmla="*/ 4126015 h 6856451"/>
              <a:gd name="connsiteX1346" fmla="*/ 10239844 w 11891222"/>
              <a:gd name="connsiteY1346" fmla="*/ 4138164 h 6856451"/>
              <a:gd name="connsiteX1347" fmla="*/ 10274002 w 11891222"/>
              <a:gd name="connsiteY1347" fmla="*/ 4159117 h 6856451"/>
              <a:gd name="connsiteX1348" fmla="*/ 10381317 w 11891222"/>
              <a:gd name="connsiteY1348" fmla="*/ 4255164 h 6856451"/>
              <a:gd name="connsiteX1349" fmla="*/ 10403855 w 11891222"/>
              <a:gd name="connsiteY1349" fmla="*/ 4274796 h 6856451"/>
              <a:gd name="connsiteX1350" fmla="*/ 10572268 w 11891222"/>
              <a:gd name="connsiteY1350" fmla="*/ 4481417 h 6856451"/>
              <a:gd name="connsiteX1351" fmla="*/ 10586089 w 11891222"/>
              <a:gd name="connsiteY1351" fmla="*/ 4502809 h 6856451"/>
              <a:gd name="connsiteX1352" fmla="*/ 10635917 w 11891222"/>
              <a:gd name="connsiteY1352" fmla="*/ 4579313 h 6856451"/>
              <a:gd name="connsiteX1353" fmla="*/ 10638646 w 11891222"/>
              <a:gd name="connsiteY1353" fmla="*/ 4591373 h 6856451"/>
              <a:gd name="connsiteX1354" fmla="*/ 10604929 w 11891222"/>
              <a:gd name="connsiteY1354" fmla="*/ 4703619 h 6856451"/>
              <a:gd name="connsiteX1355" fmla="*/ 10577373 w 11891222"/>
              <a:gd name="connsiteY1355" fmla="*/ 4793768 h 6856451"/>
              <a:gd name="connsiteX1356" fmla="*/ 10505536 w 11891222"/>
              <a:gd name="connsiteY1356" fmla="*/ 4876346 h 6856451"/>
              <a:gd name="connsiteX1357" fmla="*/ 10457556 w 11891222"/>
              <a:gd name="connsiteY1357" fmla="*/ 4936123 h 6856451"/>
              <a:gd name="connsiteX1358" fmla="*/ 10383959 w 11891222"/>
              <a:gd name="connsiteY1358" fmla="*/ 4952497 h 6856451"/>
              <a:gd name="connsiteX1359" fmla="*/ 10419173 w 11891222"/>
              <a:gd name="connsiteY1359" fmla="*/ 5051186 h 6856451"/>
              <a:gd name="connsiteX1360" fmla="*/ 10410544 w 11891222"/>
              <a:gd name="connsiteY1360" fmla="*/ 5100309 h 6856451"/>
              <a:gd name="connsiteX1361" fmla="*/ 10372954 w 11891222"/>
              <a:gd name="connsiteY1361" fmla="*/ 5155068 h 6856451"/>
              <a:gd name="connsiteX1362" fmla="*/ 10287647 w 11891222"/>
              <a:gd name="connsiteY1362" fmla="*/ 5180422 h 6856451"/>
              <a:gd name="connsiteX1363" fmla="*/ 10268895 w 11891222"/>
              <a:gd name="connsiteY1363" fmla="*/ 5170210 h 6856451"/>
              <a:gd name="connsiteX1364" fmla="*/ 10193625 w 11891222"/>
              <a:gd name="connsiteY1364" fmla="*/ 5119765 h 6856451"/>
              <a:gd name="connsiteX1365" fmla="*/ 10099690 w 11891222"/>
              <a:gd name="connsiteY1365" fmla="*/ 5079885 h 6856451"/>
              <a:gd name="connsiteX1366" fmla="*/ 9953551 w 11891222"/>
              <a:gd name="connsiteY1366" fmla="*/ 5056291 h 6856451"/>
              <a:gd name="connsiteX1367" fmla="*/ 9945098 w 11891222"/>
              <a:gd name="connsiteY1367" fmla="*/ 5123903 h 6856451"/>
              <a:gd name="connsiteX1368" fmla="*/ 9884355 w 11891222"/>
              <a:gd name="connsiteY1368" fmla="*/ 5123903 h 6856451"/>
              <a:gd name="connsiteX1369" fmla="*/ 10008397 w 11891222"/>
              <a:gd name="connsiteY1369" fmla="*/ 5212467 h 6856451"/>
              <a:gd name="connsiteX1370" fmla="*/ 9977144 w 11891222"/>
              <a:gd name="connsiteY1370" fmla="*/ 5282544 h 6856451"/>
              <a:gd name="connsiteX1371" fmla="*/ 9948796 w 11891222"/>
              <a:gd name="connsiteY1371" fmla="*/ 5236941 h 6856451"/>
              <a:gd name="connsiteX1372" fmla="*/ 9898176 w 11891222"/>
              <a:gd name="connsiteY1372" fmla="*/ 5198733 h 6856451"/>
              <a:gd name="connsiteX1373" fmla="*/ 9861817 w 11891222"/>
              <a:gd name="connsiteY1373" fmla="*/ 5178750 h 6856451"/>
              <a:gd name="connsiteX1374" fmla="*/ 9799312 w 11891222"/>
              <a:gd name="connsiteY1374" fmla="*/ 5147233 h 6856451"/>
              <a:gd name="connsiteX1375" fmla="*/ 9762337 w 11891222"/>
              <a:gd name="connsiteY1375" fmla="*/ 5178573 h 6856451"/>
              <a:gd name="connsiteX1376" fmla="*/ 9755117 w 11891222"/>
              <a:gd name="connsiteY1376" fmla="*/ 5240991 h 6856451"/>
              <a:gd name="connsiteX1377" fmla="*/ 9732932 w 11891222"/>
              <a:gd name="connsiteY1377" fmla="*/ 5261327 h 6856451"/>
              <a:gd name="connsiteX1378" fmla="*/ 9683456 w 11891222"/>
              <a:gd name="connsiteY1378" fmla="*/ 5264145 h 6856451"/>
              <a:gd name="connsiteX1379" fmla="*/ 9690323 w 11891222"/>
              <a:gd name="connsiteY1379" fmla="*/ 5219774 h 6856451"/>
              <a:gd name="connsiteX1380" fmla="*/ 9695252 w 11891222"/>
              <a:gd name="connsiteY1380" fmla="*/ 5150050 h 6856451"/>
              <a:gd name="connsiteX1381" fmla="*/ 9670074 w 11891222"/>
              <a:gd name="connsiteY1381" fmla="*/ 5221623 h 6856451"/>
              <a:gd name="connsiteX1382" fmla="*/ 9612499 w 11891222"/>
              <a:gd name="connsiteY1382" fmla="*/ 5197589 h 6856451"/>
              <a:gd name="connsiteX1383" fmla="*/ 9654932 w 11891222"/>
              <a:gd name="connsiteY1383" fmla="*/ 5283072 h 6856451"/>
              <a:gd name="connsiteX1384" fmla="*/ 9654493 w 11891222"/>
              <a:gd name="connsiteY1384" fmla="*/ 5303232 h 6856451"/>
              <a:gd name="connsiteX1385" fmla="*/ 9592955 w 11891222"/>
              <a:gd name="connsiteY1385" fmla="*/ 5339767 h 6856451"/>
              <a:gd name="connsiteX1386" fmla="*/ 9464071 w 11891222"/>
              <a:gd name="connsiteY1386" fmla="*/ 5332196 h 6856451"/>
              <a:gd name="connsiteX1387" fmla="*/ 9431233 w 11891222"/>
              <a:gd name="connsiteY1387" fmla="*/ 5325153 h 6856451"/>
              <a:gd name="connsiteX1388" fmla="*/ 9347247 w 11891222"/>
              <a:gd name="connsiteY1388" fmla="*/ 5300239 h 6856451"/>
              <a:gd name="connsiteX1389" fmla="*/ 9263525 w 11891222"/>
              <a:gd name="connsiteY1389" fmla="*/ 5278142 h 6856451"/>
              <a:gd name="connsiteX1390" fmla="*/ 9259739 w 11891222"/>
              <a:gd name="connsiteY1390" fmla="*/ 5276293 h 6856451"/>
              <a:gd name="connsiteX1391" fmla="*/ 9186141 w 11891222"/>
              <a:gd name="connsiteY1391" fmla="*/ 5250499 h 6856451"/>
              <a:gd name="connsiteX1392" fmla="*/ 9077681 w 11891222"/>
              <a:gd name="connsiteY1392" fmla="*/ 5208946 h 6856451"/>
              <a:gd name="connsiteX1393" fmla="*/ 8995807 w 11891222"/>
              <a:gd name="connsiteY1393" fmla="*/ 5167657 h 6856451"/>
              <a:gd name="connsiteX1394" fmla="*/ 8940961 w 11891222"/>
              <a:gd name="connsiteY1394" fmla="*/ 5147321 h 6856451"/>
              <a:gd name="connsiteX1395" fmla="*/ 8905218 w 11891222"/>
              <a:gd name="connsiteY1395" fmla="*/ 5134379 h 6856451"/>
              <a:gd name="connsiteX1396" fmla="*/ 8873966 w 11891222"/>
              <a:gd name="connsiteY1396" fmla="*/ 5123287 h 6856451"/>
              <a:gd name="connsiteX1397" fmla="*/ 8823345 w 11891222"/>
              <a:gd name="connsiteY1397" fmla="*/ 5105327 h 6856451"/>
              <a:gd name="connsiteX1398" fmla="*/ 8672892 w 11891222"/>
              <a:gd name="connsiteY1398" fmla="*/ 5064743 h 6856451"/>
              <a:gd name="connsiteX1399" fmla="*/ 8659070 w 11891222"/>
              <a:gd name="connsiteY1399" fmla="*/ 5055323 h 6856451"/>
              <a:gd name="connsiteX1400" fmla="*/ 8624295 w 11891222"/>
              <a:gd name="connsiteY1400" fmla="*/ 5041325 h 6856451"/>
              <a:gd name="connsiteX1401" fmla="*/ 8595067 w 11891222"/>
              <a:gd name="connsiteY1401" fmla="*/ 5035515 h 6856451"/>
              <a:gd name="connsiteX1402" fmla="*/ 8500870 w 11891222"/>
              <a:gd name="connsiteY1402" fmla="*/ 4977675 h 6856451"/>
              <a:gd name="connsiteX1403" fmla="*/ 8425687 w 11891222"/>
              <a:gd name="connsiteY1403" fmla="*/ 4952233 h 6856451"/>
              <a:gd name="connsiteX1404" fmla="*/ 8382989 w 11891222"/>
              <a:gd name="connsiteY1404" fmla="*/ 4938147 h 6856451"/>
              <a:gd name="connsiteX1405" fmla="*/ 8356931 w 11891222"/>
              <a:gd name="connsiteY1405" fmla="*/ 4923709 h 6856451"/>
              <a:gd name="connsiteX1406" fmla="*/ 8262996 w 11891222"/>
              <a:gd name="connsiteY1406" fmla="*/ 4872560 h 6856451"/>
              <a:gd name="connsiteX1407" fmla="*/ 8190631 w 11891222"/>
              <a:gd name="connsiteY1407" fmla="*/ 4849143 h 6856451"/>
              <a:gd name="connsiteX1408" fmla="*/ 8083139 w 11891222"/>
              <a:gd name="connsiteY1408" fmla="*/ 4844301 h 6856451"/>
              <a:gd name="connsiteX1409" fmla="*/ 7977232 w 11891222"/>
              <a:gd name="connsiteY1409" fmla="*/ 4817098 h 6856451"/>
              <a:gd name="connsiteX1410" fmla="*/ 7952318 w 11891222"/>
              <a:gd name="connsiteY1410" fmla="*/ 4813136 h 6856451"/>
              <a:gd name="connsiteX1411" fmla="*/ 7880040 w 11891222"/>
              <a:gd name="connsiteY1411" fmla="*/ 4790159 h 6856451"/>
              <a:gd name="connsiteX1412" fmla="*/ 7834966 w 11891222"/>
              <a:gd name="connsiteY1412" fmla="*/ 4792536 h 6856451"/>
              <a:gd name="connsiteX1413" fmla="*/ 7900641 w 11891222"/>
              <a:gd name="connsiteY1413" fmla="*/ 4881364 h 6856451"/>
              <a:gd name="connsiteX1414" fmla="*/ 7984099 w 11891222"/>
              <a:gd name="connsiteY1414" fmla="*/ 4955931 h 6856451"/>
              <a:gd name="connsiteX1415" fmla="*/ 8003642 w 11891222"/>
              <a:gd name="connsiteY1415" fmla="*/ 4961829 h 6856451"/>
              <a:gd name="connsiteX1416" fmla="*/ 8023098 w 11891222"/>
              <a:gd name="connsiteY1416" fmla="*/ 4968695 h 6856451"/>
              <a:gd name="connsiteX1417" fmla="*/ 8101010 w 11891222"/>
              <a:gd name="connsiteY1417" fmla="*/ 5031377 h 6856451"/>
              <a:gd name="connsiteX1418" fmla="*/ 8106909 w 11891222"/>
              <a:gd name="connsiteY1418" fmla="*/ 5037540 h 6856451"/>
              <a:gd name="connsiteX1419" fmla="*/ 8226021 w 11891222"/>
              <a:gd name="connsiteY1419" fmla="*/ 5136228 h 6856451"/>
              <a:gd name="connsiteX1420" fmla="*/ 8239579 w 11891222"/>
              <a:gd name="connsiteY1420" fmla="*/ 5146704 h 6856451"/>
              <a:gd name="connsiteX1421" fmla="*/ 8338707 w 11891222"/>
              <a:gd name="connsiteY1421" fmla="*/ 5233244 h 6856451"/>
              <a:gd name="connsiteX1422" fmla="*/ 8414330 w 11891222"/>
              <a:gd name="connsiteY1422" fmla="*/ 5283600 h 6856451"/>
              <a:gd name="connsiteX1423" fmla="*/ 8467064 w 11891222"/>
              <a:gd name="connsiteY1423" fmla="*/ 5323216 h 6856451"/>
              <a:gd name="connsiteX1424" fmla="*/ 8501838 w 11891222"/>
              <a:gd name="connsiteY1424" fmla="*/ 5342232 h 6856451"/>
              <a:gd name="connsiteX1425" fmla="*/ 8579046 w 11891222"/>
              <a:gd name="connsiteY1425" fmla="*/ 5405530 h 6856451"/>
              <a:gd name="connsiteX1426" fmla="*/ 8623415 w 11891222"/>
              <a:gd name="connsiteY1426" fmla="*/ 5490045 h 6856451"/>
              <a:gd name="connsiteX1427" fmla="*/ 8621214 w 11891222"/>
              <a:gd name="connsiteY1427" fmla="*/ 5561970 h 6856451"/>
              <a:gd name="connsiteX1428" fmla="*/ 8598050 w 11891222"/>
              <a:gd name="connsiteY1428" fmla="*/ 5575153 h 6856451"/>
              <a:gd name="connsiteX1429" fmla="*/ 8571704 w 11891222"/>
              <a:gd name="connsiteY1429" fmla="*/ 5567620 h 6856451"/>
              <a:gd name="connsiteX1430" fmla="*/ 8571650 w 11891222"/>
              <a:gd name="connsiteY1430" fmla="*/ 5567428 h 6856451"/>
              <a:gd name="connsiteX1431" fmla="*/ 8571244 w 11891222"/>
              <a:gd name="connsiteY1431" fmla="*/ 5567501 h 6856451"/>
              <a:gd name="connsiteX1432" fmla="*/ 8554896 w 11891222"/>
              <a:gd name="connsiteY1432" fmla="*/ 5563344 h 6856451"/>
              <a:gd name="connsiteX1433" fmla="*/ 8497700 w 11891222"/>
              <a:gd name="connsiteY1433" fmla="*/ 5569101 h 6856451"/>
              <a:gd name="connsiteX1434" fmla="*/ 8537052 w 11891222"/>
              <a:gd name="connsiteY1434" fmla="*/ 5573613 h 6856451"/>
              <a:gd name="connsiteX1435" fmla="*/ 8571244 w 11891222"/>
              <a:gd name="connsiteY1435" fmla="*/ 5567501 h 6856451"/>
              <a:gd name="connsiteX1436" fmla="*/ 8571650 w 11891222"/>
              <a:gd name="connsiteY1436" fmla="*/ 5567604 h 6856451"/>
              <a:gd name="connsiteX1437" fmla="*/ 8571704 w 11891222"/>
              <a:gd name="connsiteY1437" fmla="*/ 5567620 h 6856451"/>
              <a:gd name="connsiteX1438" fmla="*/ 8579205 w 11891222"/>
              <a:gd name="connsiteY1438" fmla="*/ 5594275 h 6856451"/>
              <a:gd name="connsiteX1439" fmla="*/ 8649474 w 11891222"/>
              <a:gd name="connsiteY1439" fmla="*/ 5655816 h 6856451"/>
              <a:gd name="connsiteX1440" fmla="*/ 8745697 w 11891222"/>
              <a:gd name="connsiteY1440" fmla="*/ 5709518 h 6856451"/>
              <a:gd name="connsiteX1441" fmla="*/ 8777456 w 11891222"/>
              <a:gd name="connsiteY1441" fmla="*/ 5734510 h 6856451"/>
              <a:gd name="connsiteX1442" fmla="*/ 8813191 w 11891222"/>
              <a:gd name="connsiteY1442" fmla="*/ 5743983 h 6856451"/>
              <a:gd name="connsiteX1443" fmla="*/ 8814189 w 11891222"/>
              <a:gd name="connsiteY1443" fmla="*/ 5746229 h 6856451"/>
              <a:gd name="connsiteX1444" fmla="*/ 8816226 w 11891222"/>
              <a:gd name="connsiteY1444" fmla="*/ 5746622 h 6856451"/>
              <a:gd name="connsiteX1445" fmla="*/ 8821486 w 11891222"/>
              <a:gd name="connsiteY1445" fmla="*/ 5765883 h 6856451"/>
              <a:gd name="connsiteX1446" fmla="*/ 8841596 w 11891222"/>
              <a:gd name="connsiteY1446" fmla="*/ 5768051 h 6856451"/>
              <a:gd name="connsiteX1447" fmla="*/ 8842184 w 11891222"/>
              <a:gd name="connsiteY1447" fmla="*/ 5769559 h 6856451"/>
              <a:gd name="connsiteX1448" fmla="*/ 8843614 w 11891222"/>
              <a:gd name="connsiteY1448" fmla="*/ 5770671 h 6856451"/>
              <a:gd name="connsiteX1449" fmla="*/ 8845475 w 11891222"/>
              <a:gd name="connsiteY1449" fmla="*/ 5786561 h 6856451"/>
              <a:gd name="connsiteX1450" fmla="*/ 8866307 w 11891222"/>
              <a:gd name="connsiteY1450" fmla="*/ 5788310 h 6856451"/>
              <a:gd name="connsiteX1451" fmla="*/ 8843614 w 11891222"/>
              <a:gd name="connsiteY1451" fmla="*/ 5770671 h 6856451"/>
              <a:gd name="connsiteX1452" fmla="*/ 8843329 w 11891222"/>
              <a:gd name="connsiteY1452" fmla="*/ 5768238 h 6856451"/>
              <a:gd name="connsiteX1453" fmla="*/ 8841596 w 11891222"/>
              <a:gd name="connsiteY1453" fmla="*/ 5768051 h 6856451"/>
              <a:gd name="connsiteX1454" fmla="*/ 8834624 w 11891222"/>
              <a:gd name="connsiteY1454" fmla="*/ 5750169 h 6856451"/>
              <a:gd name="connsiteX1455" fmla="*/ 8816226 w 11891222"/>
              <a:gd name="connsiteY1455" fmla="*/ 5746622 h 6856451"/>
              <a:gd name="connsiteX1456" fmla="*/ 8815686 w 11891222"/>
              <a:gd name="connsiteY1456" fmla="*/ 5744644 h 6856451"/>
              <a:gd name="connsiteX1457" fmla="*/ 8813191 w 11891222"/>
              <a:gd name="connsiteY1457" fmla="*/ 5743983 h 6856451"/>
              <a:gd name="connsiteX1458" fmla="*/ 8790067 w 11891222"/>
              <a:gd name="connsiteY1458" fmla="*/ 5691911 h 6856451"/>
              <a:gd name="connsiteX1459" fmla="*/ 8716469 w 11891222"/>
              <a:gd name="connsiteY1459" fmla="*/ 5633543 h 6856451"/>
              <a:gd name="connsiteX1460" fmla="*/ 8669282 w 11891222"/>
              <a:gd name="connsiteY1460" fmla="*/ 5631430 h 6856451"/>
              <a:gd name="connsiteX1461" fmla="*/ 8639614 w 11891222"/>
              <a:gd name="connsiteY1461" fmla="*/ 5613559 h 6856451"/>
              <a:gd name="connsiteX1462" fmla="*/ 8686713 w 11891222"/>
              <a:gd name="connsiteY1462" fmla="*/ 5601674 h 6856451"/>
              <a:gd name="connsiteX1463" fmla="*/ 8682135 w 11891222"/>
              <a:gd name="connsiteY1463" fmla="*/ 5538904 h 6856451"/>
              <a:gd name="connsiteX1464" fmla="*/ 8700007 w 11891222"/>
              <a:gd name="connsiteY1464" fmla="*/ 5553694 h 6856451"/>
              <a:gd name="connsiteX1465" fmla="*/ 8788306 w 11891222"/>
              <a:gd name="connsiteY1465" fmla="*/ 5615320 h 6856451"/>
              <a:gd name="connsiteX1466" fmla="*/ 8818063 w 11891222"/>
              <a:gd name="connsiteY1466" fmla="*/ 5637681 h 6856451"/>
              <a:gd name="connsiteX1467" fmla="*/ 8859616 w 11891222"/>
              <a:gd name="connsiteY1467" fmla="*/ 5664972 h 6856451"/>
              <a:gd name="connsiteX1468" fmla="*/ 8908652 w 11891222"/>
              <a:gd name="connsiteY1468" fmla="*/ 5721403 h 6856451"/>
              <a:gd name="connsiteX1469" fmla="*/ 8983306 w 11891222"/>
              <a:gd name="connsiteY1469" fmla="*/ 5773696 h 6856451"/>
              <a:gd name="connsiteX1470" fmla="*/ 9021514 w 11891222"/>
              <a:gd name="connsiteY1470" fmla="*/ 5803893 h 6856451"/>
              <a:gd name="connsiteX1471" fmla="*/ 9063419 w 11891222"/>
              <a:gd name="connsiteY1471" fmla="*/ 5809175 h 6856451"/>
              <a:gd name="connsiteX1472" fmla="*/ 9113423 w 11891222"/>
              <a:gd name="connsiteY1472" fmla="*/ 5865077 h 6856451"/>
              <a:gd name="connsiteX1473" fmla="*/ 9194329 w 11891222"/>
              <a:gd name="connsiteY1473" fmla="*/ 5856186 h 6856451"/>
              <a:gd name="connsiteX1474" fmla="*/ 9273824 w 11891222"/>
              <a:gd name="connsiteY1474" fmla="*/ 5974506 h 6856451"/>
              <a:gd name="connsiteX1475" fmla="*/ 9285798 w 11891222"/>
              <a:gd name="connsiteY1475" fmla="*/ 6000653 h 6856451"/>
              <a:gd name="connsiteX1476" fmla="*/ 9386070 w 11891222"/>
              <a:gd name="connsiteY1476" fmla="*/ 6057524 h 6856451"/>
              <a:gd name="connsiteX1477" fmla="*/ 9397692 w 11891222"/>
              <a:gd name="connsiteY1477" fmla="*/ 6092211 h 6856451"/>
              <a:gd name="connsiteX1478" fmla="*/ 9437132 w 11891222"/>
              <a:gd name="connsiteY1478" fmla="*/ 6101806 h 6856451"/>
              <a:gd name="connsiteX1479" fmla="*/ 9479477 w 11891222"/>
              <a:gd name="connsiteY1479" fmla="*/ 6123463 h 6856451"/>
              <a:gd name="connsiteX1480" fmla="*/ 9537140 w 11891222"/>
              <a:gd name="connsiteY1480" fmla="*/ 6054971 h 6856451"/>
              <a:gd name="connsiteX1481" fmla="*/ 9659510 w 11891222"/>
              <a:gd name="connsiteY1481" fmla="*/ 6062454 h 6856451"/>
              <a:gd name="connsiteX1482" fmla="*/ 9713917 w 11891222"/>
              <a:gd name="connsiteY1482" fmla="*/ 6102774 h 6856451"/>
              <a:gd name="connsiteX1483" fmla="*/ 9692612 w 11891222"/>
              <a:gd name="connsiteY1483" fmla="*/ 6146089 h 6856451"/>
              <a:gd name="connsiteX1484" fmla="*/ 9751332 w 11891222"/>
              <a:gd name="connsiteY1484" fmla="*/ 6214052 h 6856451"/>
              <a:gd name="connsiteX1485" fmla="*/ 9748691 w 11891222"/>
              <a:gd name="connsiteY1485" fmla="*/ 6278054 h 6856451"/>
              <a:gd name="connsiteX1486" fmla="*/ 9664265 w 11891222"/>
              <a:gd name="connsiteY1486" fmla="*/ 6334661 h 6856451"/>
              <a:gd name="connsiteX1487" fmla="*/ 9708195 w 11891222"/>
              <a:gd name="connsiteY1487" fmla="*/ 6377007 h 6856451"/>
              <a:gd name="connsiteX1488" fmla="*/ 9725097 w 11891222"/>
              <a:gd name="connsiteY1488" fmla="*/ 6443210 h 6856451"/>
              <a:gd name="connsiteX1489" fmla="*/ 9678438 w 11891222"/>
              <a:gd name="connsiteY1489" fmla="*/ 6471029 h 6856451"/>
              <a:gd name="connsiteX1490" fmla="*/ 9597885 w 11891222"/>
              <a:gd name="connsiteY1490" fmla="*/ 6432029 h 6856451"/>
              <a:gd name="connsiteX1491" fmla="*/ 9585912 w 11891222"/>
              <a:gd name="connsiteY1491" fmla="*/ 6396463 h 6856451"/>
              <a:gd name="connsiteX1492" fmla="*/ 9579837 w 11891222"/>
              <a:gd name="connsiteY1492" fmla="*/ 6348307 h 6856451"/>
              <a:gd name="connsiteX1493" fmla="*/ 9475515 w 11891222"/>
              <a:gd name="connsiteY1493" fmla="*/ 6239935 h 6856451"/>
              <a:gd name="connsiteX1494" fmla="*/ 9387920 w 11891222"/>
              <a:gd name="connsiteY1494" fmla="*/ 6214756 h 6856451"/>
              <a:gd name="connsiteX1495" fmla="*/ 9429120 w 11891222"/>
              <a:gd name="connsiteY1495" fmla="*/ 6276470 h 6856451"/>
              <a:gd name="connsiteX1496" fmla="*/ 9404998 w 11891222"/>
              <a:gd name="connsiteY1496" fmla="*/ 6276205 h 6856451"/>
              <a:gd name="connsiteX1497" fmla="*/ 9334569 w 11891222"/>
              <a:gd name="connsiteY1497" fmla="*/ 6253404 h 6856451"/>
              <a:gd name="connsiteX1498" fmla="*/ 9359572 w 11891222"/>
              <a:gd name="connsiteY1498" fmla="*/ 6295750 h 6856451"/>
              <a:gd name="connsiteX1499" fmla="*/ 9325942 w 11891222"/>
              <a:gd name="connsiteY1499" fmla="*/ 6431941 h 6856451"/>
              <a:gd name="connsiteX1500" fmla="*/ 9290551 w 11891222"/>
              <a:gd name="connsiteY1500" fmla="*/ 6485379 h 6856451"/>
              <a:gd name="connsiteX1501" fmla="*/ 9246182 w 11891222"/>
              <a:gd name="connsiteY1501" fmla="*/ 6559681 h 6856451"/>
              <a:gd name="connsiteX1502" fmla="*/ 9211231 w 11891222"/>
              <a:gd name="connsiteY1502" fmla="*/ 6611006 h 6856451"/>
              <a:gd name="connsiteX1503" fmla="*/ 9199258 w 11891222"/>
              <a:gd name="connsiteY1503" fmla="*/ 6655288 h 6856451"/>
              <a:gd name="connsiteX1504" fmla="*/ 9185701 w 11891222"/>
              <a:gd name="connsiteY1504" fmla="*/ 6707493 h 6856451"/>
              <a:gd name="connsiteX1505" fmla="*/ 9126013 w 11891222"/>
              <a:gd name="connsiteY1505" fmla="*/ 6784525 h 6856451"/>
              <a:gd name="connsiteX1506" fmla="*/ 9012974 w 11891222"/>
              <a:gd name="connsiteY1506" fmla="*/ 6828895 h 6856451"/>
              <a:gd name="connsiteX1507" fmla="*/ 8988941 w 11891222"/>
              <a:gd name="connsiteY1507" fmla="*/ 6833473 h 6856451"/>
              <a:gd name="connsiteX1508" fmla="*/ 8936119 w 11891222"/>
              <a:gd name="connsiteY1508" fmla="*/ 6856362 h 6856451"/>
              <a:gd name="connsiteX1509" fmla="*/ 8815510 w 11891222"/>
              <a:gd name="connsiteY1509" fmla="*/ 6856362 h 6856451"/>
              <a:gd name="connsiteX1510" fmla="*/ 8748867 w 11891222"/>
              <a:gd name="connsiteY1510" fmla="*/ 6847559 h 6856451"/>
              <a:gd name="connsiteX1511" fmla="*/ 8695605 w 11891222"/>
              <a:gd name="connsiteY1511" fmla="*/ 6835938 h 6856451"/>
              <a:gd name="connsiteX1512" fmla="*/ 8575964 w 11891222"/>
              <a:gd name="connsiteY1512" fmla="*/ 6835234 h 6856451"/>
              <a:gd name="connsiteX1513" fmla="*/ 8555628 w 11891222"/>
              <a:gd name="connsiteY1513" fmla="*/ 6839812 h 6856451"/>
              <a:gd name="connsiteX1514" fmla="*/ 8491890 w 11891222"/>
              <a:gd name="connsiteY1514" fmla="*/ 6836290 h 6856451"/>
              <a:gd name="connsiteX1515" fmla="*/ 8464566 w 11891222"/>
              <a:gd name="connsiteY1515" fmla="*/ 6838381 h 6856451"/>
              <a:gd name="connsiteX1516" fmla="*/ 8445159 w 11891222"/>
              <a:gd name="connsiteY1516" fmla="*/ 6856274 h 6856451"/>
              <a:gd name="connsiteX1517" fmla="*/ 8402621 w 11891222"/>
              <a:gd name="connsiteY1517" fmla="*/ 6856274 h 6856451"/>
              <a:gd name="connsiteX1518" fmla="*/ 8366439 w 11891222"/>
              <a:gd name="connsiteY1518" fmla="*/ 6833473 h 6856451"/>
              <a:gd name="connsiteX1519" fmla="*/ 8294425 w 11891222"/>
              <a:gd name="connsiteY1519" fmla="*/ 6797026 h 6856451"/>
              <a:gd name="connsiteX1520" fmla="*/ 8180859 w 11891222"/>
              <a:gd name="connsiteY1520" fmla="*/ 6744117 h 6856451"/>
              <a:gd name="connsiteX1521" fmla="*/ 8163252 w 11891222"/>
              <a:gd name="connsiteY1521" fmla="*/ 6733464 h 6856451"/>
              <a:gd name="connsiteX1522" fmla="*/ 8035952 w 11891222"/>
              <a:gd name="connsiteY1522" fmla="*/ 6685309 h 6856451"/>
              <a:gd name="connsiteX1523" fmla="*/ 7906099 w 11891222"/>
              <a:gd name="connsiteY1523" fmla="*/ 6639970 h 6856451"/>
              <a:gd name="connsiteX1524" fmla="*/ 7872557 w 11891222"/>
              <a:gd name="connsiteY1524" fmla="*/ 6625356 h 6856451"/>
              <a:gd name="connsiteX1525" fmla="*/ 7813925 w 11891222"/>
              <a:gd name="connsiteY1525" fmla="*/ 6594103 h 6856451"/>
              <a:gd name="connsiteX1526" fmla="*/ 7759959 w 11891222"/>
              <a:gd name="connsiteY1526" fmla="*/ 6564347 h 6856451"/>
              <a:gd name="connsiteX1527" fmla="*/ 7731172 w 11891222"/>
              <a:gd name="connsiteY1527" fmla="*/ 6555984 h 6856451"/>
              <a:gd name="connsiteX1528" fmla="*/ 7718670 w 11891222"/>
              <a:gd name="connsiteY1528" fmla="*/ 6556688 h 6856451"/>
              <a:gd name="connsiteX1529" fmla="*/ 7731172 w 11891222"/>
              <a:gd name="connsiteY1529" fmla="*/ 6587853 h 6856451"/>
              <a:gd name="connsiteX1530" fmla="*/ 7697717 w 11891222"/>
              <a:gd name="connsiteY1530" fmla="*/ 6590054 h 6856451"/>
              <a:gd name="connsiteX1531" fmla="*/ 7646129 w 11891222"/>
              <a:gd name="connsiteY1531" fmla="*/ 6588205 h 6856451"/>
              <a:gd name="connsiteX1532" fmla="*/ 7630722 w 11891222"/>
              <a:gd name="connsiteY1532" fmla="*/ 6582747 h 6856451"/>
              <a:gd name="connsiteX1533" fmla="*/ 7569713 w 11891222"/>
              <a:gd name="connsiteY1533" fmla="*/ 6557392 h 6856451"/>
              <a:gd name="connsiteX1534" fmla="*/ 7543214 w 11891222"/>
              <a:gd name="connsiteY1534" fmla="*/ 6545860 h 6856451"/>
              <a:gd name="connsiteX1535" fmla="*/ 7496819 w 11891222"/>
              <a:gd name="connsiteY1535" fmla="*/ 6529221 h 6856451"/>
              <a:gd name="connsiteX1536" fmla="*/ 7452097 w 11891222"/>
              <a:gd name="connsiteY1536" fmla="*/ 6503514 h 6856451"/>
              <a:gd name="connsiteX1537" fmla="*/ 7430969 w 11891222"/>
              <a:gd name="connsiteY1537" fmla="*/ 6503250 h 6856451"/>
              <a:gd name="connsiteX1538" fmla="*/ 7373657 w 11891222"/>
              <a:gd name="connsiteY1538" fmla="*/ 6488284 h 6856451"/>
              <a:gd name="connsiteX1539" fmla="*/ 7255249 w 11891222"/>
              <a:gd name="connsiteY1539" fmla="*/ 6383609 h 6856451"/>
              <a:gd name="connsiteX1540" fmla="*/ 7228574 w 11891222"/>
              <a:gd name="connsiteY1540" fmla="*/ 6347250 h 6856451"/>
              <a:gd name="connsiteX1541" fmla="*/ 7113599 w 11891222"/>
              <a:gd name="connsiteY1541" fmla="*/ 6364770 h 6856451"/>
              <a:gd name="connsiteX1542" fmla="*/ 7071342 w 11891222"/>
              <a:gd name="connsiteY1542" fmla="*/ 6313621 h 6856451"/>
              <a:gd name="connsiteX1543" fmla="*/ 7014559 w 11891222"/>
              <a:gd name="connsiteY1543" fmla="*/ 6332549 h 6856451"/>
              <a:gd name="connsiteX1544" fmla="*/ 6973358 w 11891222"/>
              <a:gd name="connsiteY1544" fmla="*/ 6307018 h 6856451"/>
              <a:gd name="connsiteX1545" fmla="*/ 6901168 w 11891222"/>
              <a:gd name="connsiteY1545" fmla="*/ 6265553 h 6856451"/>
              <a:gd name="connsiteX1546" fmla="*/ 6858471 w 11891222"/>
              <a:gd name="connsiteY1546" fmla="*/ 6230163 h 6856451"/>
              <a:gd name="connsiteX1547" fmla="*/ 6837342 w 11891222"/>
              <a:gd name="connsiteY1547" fmla="*/ 6242752 h 6856451"/>
              <a:gd name="connsiteX1548" fmla="*/ 6795701 w 11891222"/>
              <a:gd name="connsiteY1548" fmla="*/ 6219246 h 6856451"/>
              <a:gd name="connsiteX1549" fmla="*/ 6683191 w 11891222"/>
              <a:gd name="connsiteY1549" fmla="*/ 6165368 h 6856451"/>
              <a:gd name="connsiteX1550" fmla="*/ 6659246 w 11891222"/>
              <a:gd name="connsiteY1550" fmla="*/ 6158325 h 6856451"/>
              <a:gd name="connsiteX1551" fmla="*/ 6607656 w 11891222"/>
              <a:gd name="connsiteY1551" fmla="*/ 6156301 h 6856451"/>
              <a:gd name="connsiteX1552" fmla="*/ 6534587 w 11891222"/>
              <a:gd name="connsiteY1552" fmla="*/ 6135172 h 6856451"/>
              <a:gd name="connsiteX1553" fmla="*/ 6502629 w 11891222"/>
              <a:gd name="connsiteY1553" fmla="*/ 6125840 h 6856451"/>
              <a:gd name="connsiteX1554" fmla="*/ 6394082 w 11891222"/>
              <a:gd name="connsiteY1554" fmla="*/ 6094059 h 6856451"/>
              <a:gd name="connsiteX1555" fmla="*/ 6278578 w 11891222"/>
              <a:gd name="connsiteY1555" fmla="*/ 6049161 h 6856451"/>
              <a:gd name="connsiteX1556" fmla="*/ 6253488 w 11891222"/>
              <a:gd name="connsiteY1556" fmla="*/ 6046432 h 6856451"/>
              <a:gd name="connsiteX1557" fmla="*/ 6184644 w 11891222"/>
              <a:gd name="connsiteY1557" fmla="*/ 6043967 h 6856451"/>
              <a:gd name="connsiteX1558" fmla="*/ 6155856 w 11891222"/>
              <a:gd name="connsiteY1558" fmla="*/ 6038332 h 6856451"/>
              <a:gd name="connsiteX1559" fmla="*/ 6043522 w 11891222"/>
              <a:gd name="connsiteY1559" fmla="*/ 5985335 h 6856451"/>
              <a:gd name="connsiteX1560" fmla="*/ 5936031 w 11891222"/>
              <a:gd name="connsiteY1560" fmla="*/ 5951089 h 6856451"/>
              <a:gd name="connsiteX1561" fmla="*/ 5928107 w 11891222"/>
              <a:gd name="connsiteY1561" fmla="*/ 5948448 h 6856451"/>
              <a:gd name="connsiteX1562" fmla="*/ 5850019 w 11891222"/>
              <a:gd name="connsiteY1562" fmla="*/ 5919484 h 6856451"/>
              <a:gd name="connsiteX1563" fmla="*/ 5826337 w 11891222"/>
              <a:gd name="connsiteY1563" fmla="*/ 5910944 h 6856451"/>
              <a:gd name="connsiteX1564" fmla="*/ 5759254 w 11891222"/>
              <a:gd name="connsiteY1564" fmla="*/ 5890960 h 6856451"/>
              <a:gd name="connsiteX1565" fmla="*/ 5710835 w 11891222"/>
              <a:gd name="connsiteY1565" fmla="*/ 5880660 h 6856451"/>
              <a:gd name="connsiteX1566" fmla="*/ 5638997 w 11891222"/>
              <a:gd name="connsiteY1566" fmla="*/ 5858387 h 6856451"/>
              <a:gd name="connsiteX1567" fmla="*/ 5537669 w 11891222"/>
              <a:gd name="connsiteY1567" fmla="*/ 5833385 h 6856451"/>
              <a:gd name="connsiteX1568" fmla="*/ 5517244 w 11891222"/>
              <a:gd name="connsiteY1568" fmla="*/ 5827662 h 6856451"/>
              <a:gd name="connsiteX1569" fmla="*/ 5420406 w 11891222"/>
              <a:gd name="connsiteY1569" fmla="*/ 5800723 h 6856451"/>
              <a:gd name="connsiteX1570" fmla="*/ 5391353 w 11891222"/>
              <a:gd name="connsiteY1570" fmla="*/ 5795618 h 6856451"/>
              <a:gd name="connsiteX1571" fmla="*/ 5301204 w 11891222"/>
              <a:gd name="connsiteY1571" fmla="*/ 5789367 h 6856451"/>
              <a:gd name="connsiteX1572" fmla="*/ 5256660 w 11891222"/>
              <a:gd name="connsiteY1572" fmla="*/ 5776866 h 6856451"/>
              <a:gd name="connsiteX1573" fmla="*/ 5191248 w 11891222"/>
              <a:gd name="connsiteY1573" fmla="*/ 5759434 h 6856451"/>
              <a:gd name="connsiteX1574" fmla="*/ 5081996 w 11891222"/>
              <a:gd name="connsiteY1574" fmla="*/ 5732495 h 6856451"/>
              <a:gd name="connsiteX1575" fmla="*/ 5044492 w 11891222"/>
              <a:gd name="connsiteY1575" fmla="*/ 5727653 h 6856451"/>
              <a:gd name="connsiteX1576" fmla="*/ 4915608 w 11891222"/>
              <a:gd name="connsiteY1576" fmla="*/ 5707405 h 6856451"/>
              <a:gd name="connsiteX1577" fmla="*/ 4890605 w 11891222"/>
              <a:gd name="connsiteY1577" fmla="*/ 5703004 h 6856451"/>
              <a:gd name="connsiteX1578" fmla="*/ 4809259 w 11891222"/>
              <a:gd name="connsiteY1578" fmla="*/ 5700363 h 6856451"/>
              <a:gd name="connsiteX1579" fmla="*/ 4783112 w 11891222"/>
              <a:gd name="connsiteY1579" fmla="*/ 5690238 h 6856451"/>
              <a:gd name="connsiteX1580" fmla="*/ 4730379 w 11891222"/>
              <a:gd name="connsiteY1580" fmla="*/ 5670518 h 6856451"/>
              <a:gd name="connsiteX1581" fmla="*/ 4585472 w 11891222"/>
              <a:gd name="connsiteY1581" fmla="*/ 5640586 h 6856451"/>
              <a:gd name="connsiteX1582" fmla="*/ 4556157 w 11891222"/>
              <a:gd name="connsiteY1582" fmla="*/ 5657489 h 6856451"/>
              <a:gd name="connsiteX1583" fmla="*/ 4499726 w 11891222"/>
              <a:gd name="connsiteY1583" fmla="*/ 5634599 h 6856451"/>
              <a:gd name="connsiteX1584" fmla="*/ 4409048 w 11891222"/>
              <a:gd name="connsiteY1584" fmla="*/ 5608277 h 6856451"/>
              <a:gd name="connsiteX1585" fmla="*/ 4372689 w 11891222"/>
              <a:gd name="connsiteY1585" fmla="*/ 5601586 h 6856451"/>
              <a:gd name="connsiteX1586" fmla="*/ 4209207 w 11891222"/>
              <a:gd name="connsiteY1586" fmla="*/ 5596040 h 6856451"/>
              <a:gd name="connsiteX1587" fmla="*/ 4171615 w 11891222"/>
              <a:gd name="connsiteY1587" fmla="*/ 5581778 h 6856451"/>
              <a:gd name="connsiteX1588" fmla="*/ 4121699 w 11891222"/>
              <a:gd name="connsiteY1588" fmla="*/ 5563467 h 6856451"/>
              <a:gd name="connsiteX1589" fmla="*/ 3850641 w 11891222"/>
              <a:gd name="connsiteY1589" fmla="*/ 5553782 h 6856451"/>
              <a:gd name="connsiteX1590" fmla="*/ 3815425 w 11891222"/>
              <a:gd name="connsiteY1590" fmla="*/ 5543218 h 6856451"/>
              <a:gd name="connsiteX1591" fmla="*/ 3752568 w 11891222"/>
              <a:gd name="connsiteY1591" fmla="*/ 5522002 h 6856451"/>
              <a:gd name="connsiteX1592" fmla="*/ 3460024 w 11891222"/>
              <a:gd name="connsiteY1592" fmla="*/ 5510381 h 6856451"/>
              <a:gd name="connsiteX1593" fmla="*/ 3391267 w 11891222"/>
              <a:gd name="connsiteY1593" fmla="*/ 5483266 h 6856451"/>
              <a:gd name="connsiteX1594" fmla="*/ 3360896 w 11891222"/>
              <a:gd name="connsiteY1594" fmla="*/ 5501489 h 6856451"/>
              <a:gd name="connsiteX1595" fmla="*/ 3317318 w 11891222"/>
              <a:gd name="connsiteY1595" fmla="*/ 5423753 h 6856451"/>
              <a:gd name="connsiteX1596" fmla="*/ 3271450 w 11891222"/>
              <a:gd name="connsiteY1596" fmla="*/ 5423753 h 6856451"/>
              <a:gd name="connsiteX1597" fmla="*/ 3213083 w 11891222"/>
              <a:gd name="connsiteY1597" fmla="*/ 5493918 h 6856451"/>
              <a:gd name="connsiteX1598" fmla="*/ 3158325 w 11891222"/>
              <a:gd name="connsiteY1598" fmla="*/ 5488284 h 6856451"/>
              <a:gd name="connsiteX1599" fmla="*/ 3117565 w 11891222"/>
              <a:gd name="connsiteY1599" fmla="*/ 5494446 h 6856451"/>
              <a:gd name="connsiteX1600" fmla="*/ 2799317 w 11891222"/>
              <a:gd name="connsiteY1600" fmla="*/ 5480096 h 6856451"/>
              <a:gd name="connsiteX1601" fmla="*/ 2731968 w 11891222"/>
              <a:gd name="connsiteY1601" fmla="*/ 5454654 h 6856451"/>
              <a:gd name="connsiteX1602" fmla="*/ 2673248 w 11891222"/>
              <a:gd name="connsiteY1602" fmla="*/ 5474638 h 6856451"/>
              <a:gd name="connsiteX1603" fmla="*/ 2475430 w 11891222"/>
              <a:gd name="connsiteY1603" fmla="*/ 5466098 h 6856451"/>
              <a:gd name="connsiteX1604" fmla="*/ 2400336 w 11891222"/>
              <a:gd name="connsiteY1604" fmla="*/ 5446027 h 6856451"/>
              <a:gd name="connsiteX1605" fmla="*/ 2321455 w 11891222"/>
              <a:gd name="connsiteY1605" fmla="*/ 5460200 h 6856451"/>
              <a:gd name="connsiteX1606" fmla="*/ 2123640 w 11891222"/>
              <a:gd name="connsiteY1606" fmla="*/ 5451485 h 6856451"/>
              <a:gd name="connsiteX1607" fmla="*/ 2081998 w 11891222"/>
              <a:gd name="connsiteY1607" fmla="*/ 5457471 h 6856451"/>
              <a:gd name="connsiteX1608" fmla="*/ 1990440 w 11891222"/>
              <a:gd name="connsiteY1608" fmla="*/ 5449108 h 6856451"/>
              <a:gd name="connsiteX1609" fmla="*/ 1943869 w 11891222"/>
              <a:gd name="connsiteY1609" fmla="*/ 5449372 h 6856451"/>
              <a:gd name="connsiteX1610" fmla="*/ 1875200 w 11891222"/>
              <a:gd name="connsiteY1610" fmla="*/ 5467331 h 6856451"/>
              <a:gd name="connsiteX1611" fmla="*/ 1806444 w 11891222"/>
              <a:gd name="connsiteY1611" fmla="*/ 5462929 h 6856451"/>
              <a:gd name="connsiteX1612" fmla="*/ 1772990 w 11891222"/>
              <a:gd name="connsiteY1612" fmla="*/ 5466715 h 6856451"/>
              <a:gd name="connsiteX1613" fmla="*/ 1689973 w 11891222"/>
              <a:gd name="connsiteY1613" fmla="*/ 5480625 h 6856451"/>
              <a:gd name="connsiteX1614" fmla="*/ 1608540 w 11891222"/>
              <a:gd name="connsiteY1614" fmla="*/ 5481153 h 6856451"/>
              <a:gd name="connsiteX1615" fmla="*/ 1584859 w 11891222"/>
              <a:gd name="connsiteY1615" fmla="*/ 5488284 h 6856451"/>
              <a:gd name="connsiteX1616" fmla="*/ 1524201 w 11891222"/>
              <a:gd name="connsiteY1616" fmla="*/ 5503954 h 6856451"/>
              <a:gd name="connsiteX1617" fmla="*/ 1425425 w 11891222"/>
              <a:gd name="connsiteY1617" fmla="*/ 5499024 h 6856451"/>
              <a:gd name="connsiteX1618" fmla="*/ 1380702 w 11891222"/>
              <a:gd name="connsiteY1618" fmla="*/ 5507035 h 6856451"/>
              <a:gd name="connsiteX1619" fmla="*/ 1320398 w 11891222"/>
              <a:gd name="connsiteY1619" fmla="*/ 5521562 h 6856451"/>
              <a:gd name="connsiteX1620" fmla="*/ 1203838 w 11891222"/>
              <a:gd name="connsiteY1620" fmla="*/ 5544011 h 6856451"/>
              <a:gd name="connsiteX1621" fmla="*/ 1196619 w 11891222"/>
              <a:gd name="connsiteY1621" fmla="*/ 5548236 h 6856451"/>
              <a:gd name="connsiteX1622" fmla="*/ 1138957 w 11891222"/>
              <a:gd name="connsiteY1622" fmla="*/ 5560737 h 6856451"/>
              <a:gd name="connsiteX1623" fmla="*/ 1094674 w 11891222"/>
              <a:gd name="connsiteY1623" fmla="*/ 5564787 h 6856451"/>
              <a:gd name="connsiteX1624" fmla="*/ 974505 w 11891222"/>
              <a:gd name="connsiteY1624" fmla="*/ 5573239 h 6856451"/>
              <a:gd name="connsiteX1625" fmla="*/ 967145 w 11891222"/>
              <a:gd name="connsiteY1625" fmla="*/ 5533225 h 6856451"/>
              <a:gd name="connsiteX1626" fmla="*/ 979875 w 11891222"/>
              <a:gd name="connsiteY1626" fmla="*/ 5534943 h 6856451"/>
              <a:gd name="connsiteX1627" fmla="*/ 992905 w 11891222"/>
              <a:gd name="connsiteY1627" fmla="*/ 5538993 h 6856451"/>
              <a:gd name="connsiteX1628" fmla="*/ 1071609 w 11891222"/>
              <a:gd name="connsiteY1628" fmla="*/ 5537848 h 6856451"/>
              <a:gd name="connsiteX1629" fmla="*/ 1122230 w 11891222"/>
              <a:gd name="connsiteY1629" fmla="*/ 5452806 h 6856451"/>
              <a:gd name="connsiteX1630" fmla="*/ 1118004 w 11891222"/>
              <a:gd name="connsiteY1630" fmla="*/ 5437575 h 6856451"/>
              <a:gd name="connsiteX1631" fmla="*/ 1027678 w 11891222"/>
              <a:gd name="connsiteY1631" fmla="*/ 5435198 h 6856451"/>
              <a:gd name="connsiteX1632" fmla="*/ 1110520 w 11891222"/>
              <a:gd name="connsiteY1632" fmla="*/ 5355613 h 6856451"/>
              <a:gd name="connsiteX1633" fmla="*/ 1182798 w 11891222"/>
              <a:gd name="connsiteY1633" fmla="*/ 5326122 h 6856451"/>
              <a:gd name="connsiteX1634" fmla="*/ 1209825 w 11891222"/>
              <a:gd name="connsiteY1634" fmla="*/ 5319519 h 6856451"/>
              <a:gd name="connsiteX1635" fmla="*/ 1130416 w 11891222"/>
              <a:gd name="connsiteY1635" fmla="*/ 5291259 h 6856451"/>
              <a:gd name="connsiteX1636" fmla="*/ 1157003 w 11891222"/>
              <a:gd name="connsiteY1636" fmla="*/ 5256573 h 6856451"/>
              <a:gd name="connsiteX1637" fmla="*/ 1126719 w 11891222"/>
              <a:gd name="connsiteY1637" fmla="*/ 5252259 h 6856451"/>
              <a:gd name="connsiteX1638" fmla="*/ 1025742 w 11891222"/>
              <a:gd name="connsiteY1638" fmla="*/ 5284833 h 6856451"/>
              <a:gd name="connsiteX1639" fmla="*/ 954521 w 11891222"/>
              <a:gd name="connsiteY1639" fmla="*/ 5310275 h 6856451"/>
              <a:gd name="connsiteX1640" fmla="*/ 902140 w 11891222"/>
              <a:gd name="connsiteY1640" fmla="*/ 5292932 h 6856451"/>
              <a:gd name="connsiteX1641" fmla="*/ 867982 w 11891222"/>
              <a:gd name="connsiteY1641" fmla="*/ 5271011 h 6856451"/>
              <a:gd name="connsiteX1642" fmla="*/ 797025 w 11891222"/>
              <a:gd name="connsiteY1642" fmla="*/ 5306137 h 6856451"/>
              <a:gd name="connsiteX1643" fmla="*/ 767004 w 11891222"/>
              <a:gd name="connsiteY1643" fmla="*/ 5313621 h 6856451"/>
              <a:gd name="connsiteX1644" fmla="*/ 728621 w 11891222"/>
              <a:gd name="connsiteY1644" fmla="*/ 5295309 h 6856451"/>
              <a:gd name="connsiteX1645" fmla="*/ 681786 w 11891222"/>
              <a:gd name="connsiteY1645" fmla="*/ 5306666 h 6856451"/>
              <a:gd name="connsiteX1646" fmla="*/ 683018 w 11891222"/>
              <a:gd name="connsiteY1646" fmla="*/ 5362833 h 6856451"/>
              <a:gd name="connsiteX1647" fmla="*/ 684955 w 11891222"/>
              <a:gd name="connsiteY1647" fmla="*/ 5385282 h 6856451"/>
              <a:gd name="connsiteX1648" fmla="*/ 654055 w 11891222"/>
              <a:gd name="connsiteY1648" fmla="*/ 5382289 h 6856451"/>
              <a:gd name="connsiteX1649" fmla="*/ 632398 w 11891222"/>
              <a:gd name="connsiteY1649" fmla="*/ 5331052 h 6856451"/>
              <a:gd name="connsiteX1650" fmla="*/ 590581 w 11891222"/>
              <a:gd name="connsiteY1650" fmla="*/ 5377447 h 6856451"/>
              <a:gd name="connsiteX1651" fmla="*/ 623330 w 11891222"/>
              <a:gd name="connsiteY1651" fmla="*/ 5390124 h 6856451"/>
              <a:gd name="connsiteX1652" fmla="*/ 569892 w 11891222"/>
              <a:gd name="connsiteY1652" fmla="*/ 5437047 h 6856451"/>
              <a:gd name="connsiteX1653" fmla="*/ 542249 w 11891222"/>
              <a:gd name="connsiteY1653" fmla="*/ 5420672 h 6856451"/>
              <a:gd name="connsiteX1654" fmla="*/ 557303 w 11891222"/>
              <a:gd name="connsiteY1654" fmla="*/ 5358343 h 6856451"/>
              <a:gd name="connsiteX1655" fmla="*/ 521384 w 11891222"/>
              <a:gd name="connsiteY1655" fmla="*/ 5353677 h 6856451"/>
              <a:gd name="connsiteX1656" fmla="*/ 488195 w 11891222"/>
              <a:gd name="connsiteY1656" fmla="*/ 5327618 h 6856451"/>
              <a:gd name="connsiteX1657" fmla="*/ 513549 w 11891222"/>
              <a:gd name="connsiteY1657" fmla="*/ 5273124 h 6856451"/>
              <a:gd name="connsiteX1658" fmla="*/ 592782 w 11891222"/>
              <a:gd name="connsiteY1658" fmla="*/ 5242664 h 6856451"/>
              <a:gd name="connsiteX1659" fmla="*/ 613294 w 11891222"/>
              <a:gd name="connsiteY1659" fmla="*/ 5187025 h 6856451"/>
              <a:gd name="connsiteX1660" fmla="*/ 650885 w 11891222"/>
              <a:gd name="connsiteY1660" fmla="*/ 4989824 h 6856451"/>
              <a:gd name="connsiteX1661" fmla="*/ 676592 w 11891222"/>
              <a:gd name="connsiteY1661" fmla="*/ 4870888 h 6856451"/>
              <a:gd name="connsiteX1662" fmla="*/ 695520 w 11891222"/>
              <a:gd name="connsiteY1662" fmla="*/ 4853633 h 6856451"/>
              <a:gd name="connsiteX1663" fmla="*/ 715152 w 11891222"/>
              <a:gd name="connsiteY1663" fmla="*/ 4803012 h 6856451"/>
              <a:gd name="connsiteX1664" fmla="*/ 717000 w 11891222"/>
              <a:gd name="connsiteY1664" fmla="*/ 4704588 h 6856451"/>
              <a:gd name="connsiteX1665" fmla="*/ 695079 w 11891222"/>
              <a:gd name="connsiteY1665" fmla="*/ 4601322 h 6856451"/>
              <a:gd name="connsiteX1666" fmla="*/ 683547 w 11891222"/>
              <a:gd name="connsiteY1666" fmla="*/ 4565403 h 6856451"/>
              <a:gd name="connsiteX1667" fmla="*/ 687068 w 11891222"/>
              <a:gd name="connsiteY1667" fmla="*/ 4444882 h 6856451"/>
              <a:gd name="connsiteX1668" fmla="*/ 697280 w 11891222"/>
              <a:gd name="connsiteY1668" fmla="*/ 4418559 h 6856451"/>
              <a:gd name="connsiteX1669" fmla="*/ 783467 w 11891222"/>
              <a:gd name="connsiteY1669" fmla="*/ 4386690 h 6856451"/>
              <a:gd name="connsiteX1670" fmla="*/ 805741 w 11891222"/>
              <a:gd name="connsiteY1670" fmla="*/ 4384665 h 6856451"/>
              <a:gd name="connsiteX1671" fmla="*/ 758729 w 11891222"/>
              <a:gd name="connsiteY1671" fmla="*/ 4316173 h 6856451"/>
              <a:gd name="connsiteX1672" fmla="*/ 782851 w 11891222"/>
              <a:gd name="connsiteY1672" fmla="*/ 4285713 h 6856451"/>
              <a:gd name="connsiteX1673" fmla="*/ 830831 w 11891222"/>
              <a:gd name="connsiteY1673" fmla="*/ 4242223 h 6856451"/>
              <a:gd name="connsiteX1674" fmla="*/ 830215 w 11891222"/>
              <a:gd name="connsiteY1674" fmla="*/ 4182799 h 6856451"/>
              <a:gd name="connsiteX1675" fmla="*/ 845797 w 11891222"/>
              <a:gd name="connsiteY1675" fmla="*/ 4136492 h 6856451"/>
              <a:gd name="connsiteX1676" fmla="*/ 899587 w 11891222"/>
              <a:gd name="connsiteY1676" fmla="*/ 4092034 h 6856451"/>
              <a:gd name="connsiteX1677" fmla="*/ 929519 w 11891222"/>
              <a:gd name="connsiteY1677" fmla="*/ 4052153 h 6856451"/>
              <a:gd name="connsiteX1678" fmla="*/ 957691 w 11891222"/>
              <a:gd name="connsiteY1678" fmla="*/ 4032169 h 6856451"/>
              <a:gd name="connsiteX1679" fmla="*/ 903020 w 11891222"/>
              <a:gd name="connsiteY1679" fmla="*/ 4006639 h 6856451"/>
              <a:gd name="connsiteX1680" fmla="*/ 886116 w 11891222"/>
              <a:gd name="connsiteY1680" fmla="*/ 3973097 h 6856451"/>
              <a:gd name="connsiteX1681" fmla="*/ 919659 w 11891222"/>
              <a:gd name="connsiteY1681" fmla="*/ 3940172 h 6856451"/>
              <a:gd name="connsiteX1682" fmla="*/ 931984 w 11891222"/>
              <a:gd name="connsiteY1682" fmla="*/ 3895889 h 6856451"/>
              <a:gd name="connsiteX1683" fmla="*/ 887262 w 11891222"/>
              <a:gd name="connsiteY1683" fmla="*/ 3897738 h 6856451"/>
              <a:gd name="connsiteX1684" fmla="*/ 848965 w 11891222"/>
              <a:gd name="connsiteY1684" fmla="*/ 3901436 h 6856451"/>
              <a:gd name="connsiteX1685" fmla="*/ 779858 w 11891222"/>
              <a:gd name="connsiteY1685" fmla="*/ 3882332 h 6856451"/>
              <a:gd name="connsiteX1686" fmla="*/ 741386 w 11891222"/>
              <a:gd name="connsiteY1686" fmla="*/ 3869391 h 6856451"/>
              <a:gd name="connsiteX1687" fmla="*/ 667964 w 11891222"/>
              <a:gd name="connsiteY1687" fmla="*/ 3765156 h 6856451"/>
              <a:gd name="connsiteX1688" fmla="*/ 671222 w 11891222"/>
              <a:gd name="connsiteY1688" fmla="*/ 3737161 h 6856451"/>
              <a:gd name="connsiteX1689" fmla="*/ 686364 w 11891222"/>
              <a:gd name="connsiteY1689" fmla="*/ 3714712 h 6856451"/>
              <a:gd name="connsiteX1690" fmla="*/ 654143 w 11891222"/>
              <a:gd name="connsiteY1690" fmla="*/ 3672014 h 6856451"/>
              <a:gd name="connsiteX1691" fmla="*/ 589348 w 11891222"/>
              <a:gd name="connsiteY1691" fmla="*/ 3683635 h 6856451"/>
              <a:gd name="connsiteX1692" fmla="*/ 543481 w 11891222"/>
              <a:gd name="connsiteY1692" fmla="*/ 3621746 h 6856451"/>
              <a:gd name="connsiteX1693" fmla="*/ 607660 w 11891222"/>
              <a:gd name="connsiteY1693" fmla="*/ 3552814 h 6856451"/>
              <a:gd name="connsiteX1694" fmla="*/ 644635 w 11891222"/>
              <a:gd name="connsiteY1694" fmla="*/ 3494974 h 6856451"/>
              <a:gd name="connsiteX1695" fmla="*/ 642610 w 11891222"/>
              <a:gd name="connsiteY1695" fmla="*/ 3467507 h 6856451"/>
              <a:gd name="connsiteX1696" fmla="*/ 583274 w 11891222"/>
              <a:gd name="connsiteY1696" fmla="*/ 3430443 h 6856451"/>
              <a:gd name="connsiteX1697" fmla="*/ 520680 w 11891222"/>
              <a:gd name="connsiteY1697" fmla="*/ 3357728 h 6856451"/>
              <a:gd name="connsiteX1698" fmla="*/ 515662 w 11891222"/>
              <a:gd name="connsiteY1698" fmla="*/ 3332814 h 6856451"/>
              <a:gd name="connsiteX1699" fmla="*/ 442856 w 11891222"/>
              <a:gd name="connsiteY1699" fmla="*/ 3204545 h 6856451"/>
              <a:gd name="connsiteX1700" fmla="*/ 435285 w 11891222"/>
              <a:gd name="connsiteY1700" fmla="*/ 3185266 h 6856451"/>
              <a:gd name="connsiteX1701" fmla="*/ 341175 w 11891222"/>
              <a:gd name="connsiteY1701" fmla="*/ 3136141 h 6856451"/>
              <a:gd name="connsiteX1702" fmla="*/ 292139 w 11891222"/>
              <a:gd name="connsiteY1702" fmla="*/ 3084200 h 6856451"/>
              <a:gd name="connsiteX1703" fmla="*/ 259037 w 11891222"/>
              <a:gd name="connsiteY1703" fmla="*/ 3058319 h 6856451"/>
              <a:gd name="connsiteX1704" fmla="*/ 242134 w 11891222"/>
              <a:gd name="connsiteY1704" fmla="*/ 3017470 h 6856451"/>
              <a:gd name="connsiteX1705" fmla="*/ 254547 w 11891222"/>
              <a:gd name="connsiteY1705" fmla="*/ 2992028 h 6856451"/>
              <a:gd name="connsiteX1706" fmla="*/ 252082 w 11891222"/>
              <a:gd name="connsiteY1706" fmla="*/ 2906721 h 6856451"/>
              <a:gd name="connsiteX1707" fmla="*/ 234739 w 11891222"/>
              <a:gd name="connsiteY1707" fmla="*/ 2853019 h 6856451"/>
              <a:gd name="connsiteX1708" fmla="*/ 197148 w 11891222"/>
              <a:gd name="connsiteY1708" fmla="*/ 2812962 h 6856451"/>
              <a:gd name="connsiteX1709" fmla="*/ 240022 w 11891222"/>
              <a:gd name="connsiteY1709" fmla="*/ 2743854 h 6856451"/>
              <a:gd name="connsiteX1710" fmla="*/ 239141 w 11891222"/>
              <a:gd name="connsiteY1710" fmla="*/ 2707055 h 6856451"/>
              <a:gd name="connsiteX1711" fmla="*/ 241694 w 11891222"/>
              <a:gd name="connsiteY1711" fmla="*/ 2637155 h 6856451"/>
              <a:gd name="connsiteX1712" fmla="*/ 318550 w 11891222"/>
              <a:gd name="connsiteY1712" fmla="*/ 2578436 h 6856451"/>
              <a:gd name="connsiteX1713" fmla="*/ 373748 w 11891222"/>
              <a:gd name="connsiteY1713" fmla="*/ 2551144 h 6856451"/>
              <a:gd name="connsiteX1714" fmla="*/ 416181 w 11891222"/>
              <a:gd name="connsiteY1714" fmla="*/ 2522181 h 6856451"/>
              <a:gd name="connsiteX1715" fmla="*/ 504481 w 11891222"/>
              <a:gd name="connsiteY1715" fmla="*/ 2438546 h 6856451"/>
              <a:gd name="connsiteX1716" fmla="*/ 419703 w 11891222"/>
              <a:gd name="connsiteY1716" fmla="*/ 2396815 h 6856451"/>
              <a:gd name="connsiteX1717" fmla="*/ 338886 w 11891222"/>
              <a:gd name="connsiteY1717" fmla="*/ 2338537 h 6856451"/>
              <a:gd name="connsiteX1718" fmla="*/ 333692 w 11891222"/>
              <a:gd name="connsiteY1718" fmla="*/ 2326828 h 6856451"/>
              <a:gd name="connsiteX1719" fmla="*/ 349538 w 11891222"/>
              <a:gd name="connsiteY1719" fmla="*/ 2243810 h 6856451"/>
              <a:gd name="connsiteX1720" fmla="*/ 377182 w 11891222"/>
              <a:gd name="connsiteY1720" fmla="*/ 2223210 h 6856451"/>
              <a:gd name="connsiteX1721" fmla="*/ 424809 w 11891222"/>
              <a:gd name="connsiteY1721" fmla="*/ 2180248 h 6856451"/>
              <a:gd name="connsiteX1722" fmla="*/ 400071 w 11891222"/>
              <a:gd name="connsiteY1722" fmla="*/ 2128482 h 6856451"/>
              <a:gd name="connsiteX1723" fmla="*/ 377622 w 11891222"/>
              <a:gd name="connsiteY1723" fmla="*/ 2088691 h 6856451"/>
              <a:gd name="connsiteX1724" fmla="*/ 353676 w 11891222"/>
              <a:gd name="connsiteY1724" fmla="*/ 2079975 h 6856451"/>
              <a:gd name="connsiteX1725" fmla="*/ 253755 w 11891222"/>
              <a:gd name="connsiteY1725" fmla="*/ 1940350 h 6856451"/>
              <a:gd name="connsiteX1726" fmla="*/ 305344 w 11891222"/>
              <a:gd name="connsiteY1726" fmla="*/ 1799405 h 6856451"/>
              <a:gd name="connsiteX1727" fmla="*/ 288529 w 11891222"/>
              <a:gd name="connsiteY1727" fmla="*/ 1734874 h 6856451"/>
              <a:gd name="connsiteX1728" fmla="*/ 259477 w 11891222"/>
              <a:gd name="connsiteY1728" fmla="*/ 1649127 h 6856451"/>
              <a:gd name="connsiteX1729" fmla="*/ 245392 w 11891222"/>
              <a:gd name="connsiteY1729" fmla="*/ 1616026 h 6856451"/>
              <a:gd name="connsiteX1730" fmla="*/ 279814 w 11891222"/>
              <a:gd name="connsiteY1730" fmla="*/ 1553344 h 6856451"/>
              <a:gd name="connsiteX1731" fmla="*/ 285184 w 11891222"/>
              <a:gd name="connsiteY1731" fmla="*/ 1491719 h 6856451"/>
              <a:gd name="connsiteX1732" fmla="*/ 271714 w 11891222"/>
              <a:gd name="connsiteY1732" fmla="*/ 1448493 h 6856451"/>
              <a:gd name="connsiteX1733" fmla="*/ 274532 w 11891222"/>
              <a:gd name="connsiteY1733" fmla="*/ 1396904 h 6856451"/>
              <a:gd name="connsiteX1734" fmla="*/ 265288 w 11891222"/>
              <a:gd name="connsiteY1734" fmla="*/ 1326035 h 6856451"/>
              <a:gd name="connsiteX1735" fmla="*/ 265200 w 11891222"/>
              <a:gd name="connsiteY1735" fmla="*/ 1251029 h 6856451"/>
              <a:gd name="connsiteX1736" fmla="*/ 286152 w 11891222"/>
              <a:gd name="connsiteY1736" fmla="*/ 1143273 h 6856451"/>
              <a:gd name="connsiteX1737" fmla="*/ 308161 w 11891222"/>
              <a:gd name="connsiteY1737" fmla="*/ 1076189 h 6856451"/>
              <a:gd name="connsiteX1738" fmla="*/ 316701 w 11891222"/>
              <a:gd name="connsiteY1738" fmla="*/ 1045728 h 6856451"/>
              <a:gd name="connsiteX1739" fmla="*/ 304112 w 11891222"/>
              <a:gd name="connsiteY1739" fmla="*/ 991674 h 6856451"/>
              <a:gd name="connsiteX1740" fmla="*/ 319958 w 11891222"/>
              <a:gd name="connsiteY1740" fmla="*/ 965527 h 6856451"/>
              <a:gd name="connsiteX1741" fmla="*/ 306929 w 11891222"/>
              <a:gd name="connsiteY1741" fmla="*/ 894043 h 6856451"/>
              <a:gd name="connsiteX1742" fmla="*/ 327617 w 11891222"/>
              <a:gd name="connsiteY1742" fmla="*/ 800373 h 6856451"/>
              <a:gd name="connsiteX1743" fmla="*/ 365737 w 11891222"/>
              <a:gd name="connsiteY1743" fmla="*/ 690064 h 6856451"/>
              <a:gd name="connsiteX1744" fmla="*/ 374540 w 11891222"/>
              <a:gd name="connsiteY1744" fmla="*/ 680996 h 6856451"/>
              <a:gd name="connsiteX1745" fmla="*/ 432820 w 11891222"/>
              <a:gd name="connsiteY1745" fmla="*/ 658459 h 6856451"/>
              <a:gd name="connsiteX1746" fmla="*/ 468651 w 11891222"/>
              <a:gd name="connsiteY1746" fmla="*/ 629319 h 6856451"/>
              <a:gd name="connsiteX1747" fmla="*/ 477014 w 11891222"/>
              <a:gd name="connsiteY1747" fmla="*/ 606958 h 6856451"/>
              <a:gd name="connsiteX1748" fmla="*/ 562673 w 11891222"/>
              <a:gd name="connsiteY1748" fmla="*/ 578962 h 6856451"/>
              <a:gd name="connsiteX1749" fmla="*/ 621657 w 11891222"/>
              <a:gd name="connsiteY1749" fmla="*/ 559594 h 6856451"/>
              <a:gd name="connsiteX1750" fmla="*/ 656784 w 11891222"/>
              <a:gd name="connsiteY1750" fmla="*/ 549382 h 6856451"/>
              <a:gd name="connsiteX1751" fmla="*/ 709429 w 11891222"/>
              <a:gd name="connsiteY1751" fmla="*/ 536705 h 6856451"/>
              <a:gd name="connsiteX1752" fmla="*/ 789806 w 11891222"/>
              <a:gd name="connsiteY1752" fmla="*/ 520682 h 6856451"/>
              <a:gd name="connsiteX1753" fmla="*/ 810142 w 11891222"/>
              <a:gd name="connsiteY1753" fmla="*/ 516457 h 6856451"/>
              <a:gd name="connsiteX1754" fmla="*/ 870447 w 11891222"/>
              <a:gd name="connsiteY1754" fmla="*/ 499994 h 6856451"/>
              <a:gd name="connsiteX1755" fmla="*/ 911736 w 11891222"/>
              <a:gd name="connsiteY1755" fmla="*/ 478337 h 6856451"/>
              <a:gd name="connsiteX1756" fmla="*/ 1029703 w 11891222"/>
              <a:gd name="connsiteY1756" fmla="*/ 431326 h 6856451"/>
              <a:gd name="connsiteX1757" fmla="*/ 1135522 w 11891222"/>
              <a:gd name="connsiteY1757" fmla="*/ 404915 h 6856451"/>
              <a:gd name="connsiteX1758" fmla="*/ 1151898 w 11891222"/>
              <a:gd name="connsiteY1758" fmla="*/ 403507 h 6856451"/>
              <a:gd name="connsiteX1759" fmla="*/ 1237468 w 11891222"/>
              <a:gd name="connsiteY1759" fmla="*/ 387484 h 6856451"/>
              <a:gd name="connsiteX1760" fmla="*/ 1301735 w 11891222"/>
              <a:gd name="connsiteY1760" fmla="*/ 371197 h 6856451"/>
              <a:gd name="connsiteX1761" fmla="*/ 1354557 w 11891222"/>
              <a:gd name="connsiteY1761" fmla="*/ 361337 h 6856451"/>
              <a:gd name="connsiteX1762" fmla="*/ 1422872 w 11891222"/>
              <a:gd name="connsiteY1762" fmla="*/ 368644 h 6856451"/>
              <a:gd name="connsiteX1763" fmla="*/ 1471643 w 11891222"/>
              <a:gd name="connsiteY1763" fmla="*/ 359312 h 6856451"/>
              <a:gd name="connsiteX1764" fmla="*/ 1528251 w 11891222"/>
              <a:gd name="connsiteY1764" fmla="*/ 345491 h 6856451"/>
              <a:gd name="connsiteX1765" fmla="*/ 1569540 w 11891222"/>
              <a:gd name="connsiteY1765" fmla="*/ 339240 h 6856451"/>
              <a:gd name="connsiteX1766" fmla="*/ 1688564 w 11891222"/>
              <a:gd name="connsiteY1766" fmla="*/ 299448 h 6856451"/>
              <a:gd name="connsiteX1767" fmla="*/ 1707140 w 11891222"/>
              <a:gd name="connsiteY1767" fmla="*/ 290380 h 6856451"/>
              <a:gd name="connsiteX1768" fmla="*/ 1750189 w 11891222"/>
              <a:gd name="connsiteY1768" fmla="*/ 276383 h 6856451"/>
              <a:gd name="connsiteX1769" fmla="*/ 1848966 w 11891222"/>
              <a:gd name="connsiteY1769" fmla="*/ 232805 h 6856451"/>
              <a:gd name="connsiteX1770" fmla="*/ 1928462 w 11891222"/>
              <a:gd name="connsiteY1770" fmla="*/ 162112 h 6856451"/>
              <a:gd name="connsiteX1771" fmla="*/ 2063774 w 11891222"/>
              <a:gd name="connsiteY1771" fmla="*/ 115189 h 6856451"/>
              <a:gd name="connsiteX1772" fmla="*/ 2095027 w 11891222"/>
              <a:gd name="connsiteY1772" fmla="*/ 108322 h 6856451"/>
              <a:gd name="connsiteX1773" fmla="*/ 2174083 w 11891222"/>
              <a:gd name="connsiteY1773" fmla="*/ 90627 h 6856451"/>
              <a:gd name="connsiteX1774" fmla="*/ 2257189 w 11891222"/>
              <a:gd name="connsiteY1774" fmla="*/ 79270 h 6856451"/>
              <a:gd name="connsiteX1775" fmla="*/ 2375862 w 11891222"/>
              <a:gd name="connsiteY1775" fmla="*/ 103568 h 6856451"/>
              <a:gd name="connsiteX1776" fmla="*/ 2403857 w 11891222"/>
              <a:gd name="connsiteY1776" fmla="*/ 131211 h 6856451"/>
              <a:gd name="connsiteX1777" fmla="*/ 2499201 w 11891222"/>
              <a:gd name="connsiteY1777" fmla="*/ 108762 h 6856451"/>
              <a:gd name="connsiteX1778" fmla="*/ 2600266 w 11891222"/>
              <a:gd name="connsiteY1778" fmla="*/ 89306 h 6856451"/>
              <a:gd name="connsiteX1779" fmla="*/ 2625268 w 11891222"/>
              <a:gd name="connsiteY1779" fmla="*/ 86665 h 6856451"/>
              <a:gd name="connsiteX1780" fmla="*/ 2657753 w 11891222"/>
              <a:gd name="connsiteY1780" fmla="*/ 78214 h 6856451"/>
              <a:gd name="connsiteX1781" fmla="*/ 2722900 w 11891222"/>
              <a:gd name="connsiteY1781" fmla="*/ 64656 h 6856451"/>
              <a:gd name="connsiteX1782" fmla="*/ 2767094 w 11891222"/>
              <a:gd name="connsiteY1782" fmla="*/ 56557 h 6856451"/>
              <a:gd name="connsiteX1783" fmla="*/ 2832593 w 11891222"/>
              <a:gd name="connsiteY1783" fmla="*/ 42119 h 6856451"/>
              <a:gd name="connsiteX1784" fmla="*/ 3082086 w 11891222"/>
              <a:gd name="connsiteY1784" fmla="*/ 53388 h 6856451"/>
              <a:gd name="connsiteX1785" fmla="*/ 3138869 w 11891222"/>
              <a:gd name="connsiteY1785" fmla="*/ 40446 h 6856451"/>
              <a:gd name="connsiteX1786" fmla="*/ 3183591 w 11891222"/>
              <a:gd name="connsiteY1786" fmla="*/ 30234 h 6856451"/>
              <a:gd name="connsiteX1787" fmla="*/ 3368379 w 11891222"/>
              <a:gd name="connsiteY1787" fmla="*/ 40446 h 6856451"/>
              <a:gd name="connsiteX1788" fmla="*/ 3397518 w 11891222"/>
              <a:gd name="connsiteY1788" fmla="*/ 37981 h 6856451"/>
              <a:gd name="connsiteX1789" fmla="*/ 3504042 w 11891222"/>
              <a:gd name="connsiteY1789" fmla="*/ 18701 h 6856451"/>
              <a:gd name="connsiteX1790" fmla="*/ 3934186 w 11891222"/>
              <a:gd name="connsiteY1790" fmla="*/ 37189 h 6856451"/>
              <a:gd name="connsiteX1791" fmla="*/ 3970457 w 11891222"/>
              <a:gd name="connsiteY1791" fmla="*/ 33491 h 6856451"/>
              <a:gd name="connsiteX1792" fmla="*/ 4028472 w 11891222"/>
              <a:gd name="connsiteY1792" fmla="*/ 16324 h 6856451"/>
              <a:gd name="connsiteX1793" fmla="*/ 4213434 w 11891222"/>
              <a:gd name="connsiteY1793" fmla="*/ 24336 h 6856451"/>
              <a:gd name="connsiteX1794" fmla="*/ 4249087 w 11891222"/>
              <a:gd name="connsiteY1794" fmla="*/ 16765 h 6856451"/>
              <a:gd name="connsiteX1795" fmla="*/ 4304374 w 11891222"/>
              <a:gd name="connsiteY1795" fmla="*/ 390 h 6856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</a:cxnLst>
            <a:rect l="l" t="t" r="r" b="b"/>
            <a:pathLst>
              <a:path w="11891222" h="6856451">
                <a:moveTo>
                  <a:pt x="8445159" y="6856274"/>
                </a:moveTo>
                <a:lnTo>
                  <a:pt x="8445671" y="6856274"/>
                </a:lnTo>
                <a:lnTo>
                  <a:pt x="8444967" y="6856451"/>
                </a:lnTo>
                <a:close/>
                <a:moveTo>
                  <a:pt x="9456852" y="6591462"/>
                </a:moveTo>
                <a:cubicBezTo>
                  <a:pt x="9472435" y="6608013"/>
                  <a:pt x="9476308" y="6622186"/>
                  <a:pt x="9454563" y="6639354"/>
                </a:cubicBezTo>
                <a:cubicBezTo>
                  <a:pt x="9433171" y="6620074"/>
                  <a:pt x="9438541" y="6606428"/>
                  <a:pt x="9456852" y="6591462"/>
                </a:cubicBezTo>
                <a:close/>
                <a:moveTo>
                  <a:pt x="9175665" y="6550790"/>
                </a:moveTo>
                <a:cubicBezTo>
                  <a:pt x="9164836" y="6555368"/>
                  <a:pt x="9155769" y="6559241"/>
                  <a:pt x="9146613" y="6563115"/>
                </a:cubicBezTo>
                <a:cubicBezTo>
                  <a:pt x="9164396" y="6568573"/>
                  <a:pt x="9174080" y="6564461"/>
                  <a:pt x="9175665" y="6550790"/>
                </a:cubicBezTo>
                <a:close/>
                <a:moveTo>
                  <a:pt x="7653259" y="6477104"/>
                </a:moveTo>
                <a:cubicBezTo>
                  <a:pt x="7645777" y="6473494"/>
                  <a:pt x="7628345" y="6480361"/>
                  <a:pt x="7621479" y="6488108"/>
                </a:cubicBezTo>
                <a:cubicBezTo>
                  <a:pt x="7613643" y="6496823"/>
                  <a:pt x="7612587" y="6511613"/>
                  <a:pt x="7606952" y="6528604"/>
                </a:cubicBezTo>
                <a:cubicBezTo>
                  <a:pt x="7628521" y="6530013"/>
                  <a:pt x="7644280" y="6533711"/>
                  <a:pt x="7658542" y="6530805"/>
                </a:cubicBezTo>
                <a:cubicBezTo>
                  <a:pt x="7666377" y="6529221"/>
                  <a:pt x="7678614" y="6514167"/>
                  <a:pt x="7676941" y="6508796"/>
                </a:cubicBezTo>
                <a:cubicBezTo>
                  <a:pt x="7673156" y="6496560"/>
                  <a:pt x="7664176" y="6482385"/>
                  <a:pt x="7653259" y="6477104"/>
                </a:cubicBezTo>
                <a:close/>
                <a:moveTo>
                  <a:pt x="9527159" y="6438015"/>
                </a:moveTo>
                <a:cubicBezTo>
                  <a:pt x="9536216" y="6437113"/>
                  <a:pt x="9544888" y="6442769"/>
                  <a:pt x="9555276" y="6455006"/>
                </a:cubicBezTo>
                <a:cubicBezTo>
                  <a:pt x="9578957" y="6483001"/>
                  <a:pt x="9599998" y="6513198"/>
                  <a:pt x="9621919" y="6542162"/>
                </a:cubicBezTo>
                <a:lnTo>
                  <a:pt x="9622007" y="6542162"/>
                </a:lnTo>
                <a:cubicBezTo>
                  <a:pt x="9596653" y="6570069"/>
                  <a:pt x="9593395" y="6570773"/>
                  <a:pt x="9569097" y="6552902"/>
                </a:cubicBezTo>
                <a:cubicBezTo>
                  <a:pt x="9561174" y="6547004"/>
                  <a:pt x="9553075" y="6540577"/>
                  <a:pt x="9547265" y="6532742"/>
                </a:cubicBezTo>
                <a:cubicBezTo>
                  <a:pt x="9529657" y="6508884"/>
                  <a:pt x="9513195" y="6484146"/>
                  <a:pt x="9496732" y="6460376"/>
                </a:cubicBezTo>
                <a:cubicBezTo>
                  <a:pt x="9508661" y="6446379"/>
                  <a:pt x="9518102" y="6438918"/>
                  <a:pt x="9527159" y="6438015"/>
                </a:cubicBezTo>
                <a:close/>
                <a:moveTo>
                  <a:pt x="9489292" y="6306283"/>
                </a:moveTo>
                <a:cubicBezTo>
                  <a:pt x="9502931" y="6309733"/>
                  <a:pt x="9515577" y="6327189"/>
                  <a:pt x="9529393" y="6359575"/>
                </a:cubicBezTo>
                <a:cubicBezTo>
                  <a:pt x="9485904" y="6377975"/>
                  <a:pt x="9476836" y="6339503"/>
                  <a:pt x="9454651" y="6323217"/>
                </a:cubicBezTo>
                <a:cubicBezTo>
                  <a:pt x="9461980" y="6315316"/>
                  <a:pt x="9468781" y="6310039"/>
                  <a:pt x="9475243" y="6307468"/>
                </a:cubicBezTo>
                <a:cubicBezTo>
                  <a:pt x="9480090" y="6305540"/>
                  <a:pt x="9484746" y="6305133"/>
                  <a:pt x="9489292" y="6306283"/>
                </a:cubicBezTo>
                <a:close/>
                <a:moveTo>
                  <a:pt x="9467790" y="6192461"/>
                </a:moveTo>
                <a:cubicBezTo>
                  <a:pt x="9464070" y="6195169"/>
                  <a:pt x="9463498" y="6200671"/>
                  <a:pt x="9464246" y="6208682"/>
                </a:cubicBezTo>
                <a:cubicBezTo>
                  <a:pt x="9471818" y="6204104"/>
                  <a:pt x="9477188" y="6200847"/>
                  <a:pt x="9490217" y="6193011"/>
                </a:cubicBezTo>
                <a:cubicBezTo>
                  <a:pt x="9478376" y="6189842"/>
                  <a:pt x="9471509" y="6189754"/>
                  <a:pt x="9467790" y="6192461"/>
                </a:cubicBezTo>
                <a:close/>
                <a:moveTo>
                  <a:pt x="8697513" y="6126870"/>
                </a:moveTo>
                <a:cubicBezTo>
                  <a:pt x="8685838" y="6125642"/>
                  <a:pt x="8671373" y="6126236"/>
                  <a:pt x="8653788" y="6128393"/>
                </a:cubicBezTo>
                <a:cubicBezTo>
                  <a:pt x="8660831" y="6180247"/>
                  <a:pt x="8705993" y="6176285"/>
                  <a:pt x="8736101" y="6194156"/>
                </a:cubicBezTo>
                <a:cubicBezTo>
                  <a:pt x="8742440" y="6150644"/>
                  <a:pt x="8732536" y="6130555"/>
                  <a:pt x="8697513" y="6126870"/>
                </a:cubicBezTo>
                <a:close/>
                <a:moveTo>
                  <a:pt x="6766914" y="6095908"/>
                </a:moveTo>
                <a:lnTo>
                  <a:pt x="6766825" y="6095996"/>
                </a:lnTo>
                <a:cubicBezTo>
                  <a:pt x="6755997" y="6096876"/>
                  <a:pt x="6745785" y="6097756"/>
                  <a:pt x="6736541" y="6098461"/>
                </a:cubicBezTo>
                <a:cubicBezTo>
                  <a:pt x="6742704" y="6118797"/>
                  <a:pt x="6747898" y="6136052"/>
                  <a:pt x="6753884" y="6155772"/>
                </a:cubicBezTo>
                <a:cubicBezTo>
                  <a:pt x="6775189" y="6158678"/>
                  <a:pt x="6797462" y="6163255"/>
                  <a:pt x="6819823" y="6164048"/>
                </a:cubicBezTo>
                <a:cubicBezTo>
                  <a:pt x="6829331" y="6164400"/>
                  <a:pt x="6840688" y="6158766"/>
                  <a:pt x="6847995" y="6152251"/>
                </a:cubicBezTo>
                <a:cubicBezTo>
                  <a:pt x="6851076" y="6149522"/>
                  <a:pt x="6848083" y="6132795"/>
                  <a:pt x="6843681" y="6130506"/>
                </a:cubicBezTo>
                <a:cubicBezTo>
                  <a:pt x="6834701" y="6125928"/>
                  <a:pt x="6822552" y="6124432"/>
                  <a:pt x="6812516" y="6126280"/>
                </a:cubicBezTo>
                <a:cubicBezTo>
                  <a:pt x="6804065" y="6127777"/>
                  <a:pt x="6796670" y="6135788"/>
                  <a:pt x="6785929" y="6142831"/>
                </a:cubicBezTo>
                <a:cubicBezTo>
                  <a:pt x="6779415" y="6126809"/>
                  <a:pt x="6774221" y="6114043"/>
                  <a:pt x="6766914" y="6095908"/>
                </a:cubicBezTo>
                <a:close/>
                <a:moveTo>
                  <a:pt x="8580102" y="6074339"/>
                </a:moveTo>
                <a:cubicBezTo>
                  <a:pt x="8579661" y="6074339"/>
                  <a:pt x="8578869" y="6076188"/>
                  <a:pt x="8574731" y="6082614"/>
                </a:cubicBezTo>
                <a:cubicBezTo>
                  <a:pt x="8586176" y="6085696"/>
                  <a:pt x="8595684" y="6088513"/>
                  <a:pt x="8605456" y="6090362"/>
                </a:cubicBezTo>
                <a:cubicBezTo>
                  <a:pt x="8606072" y="6090450"/>
                  <a:pt x="8608097" y="6083319"/>
                  <a:pt x="8609506" y="6079621"/>
                </a:cubicBezTo>
                <a:cubicBezTo>
                  <a:pt x="8599734" y="6077773"/>
                  <a:pt x="8589874" y="6075924"/>
                  <a:pt x="8580102" y="6074339"/>
                </a:cubicBezTo>
                <a:close/>
                <a:moveTo>
                  <a:pt x="9595597" y="5961213"/>
                </a:moveTo>
                <a:cubicBezTo>
                  <a:pt x="9615229" y="5972068"/>
                  <a:pt x="9619807" y="5989006"/>
                  <a:pt x="9609243" y="6012009"/>
                </a:cubicBezTo>
                <a:cubicBezTo>
                  <a:pt x="9604136" y="5993170"/>
                  <a:pt x="9601055" y="5981549"/>
                  <a:pt x="9595597" y="5961213"/>
                </a:cubicBezTo>
                <a:close/>
                <a:moveTo>
                  <a:pt x="8010686" y="5932513"/>
                </a:moveTo>
                <a:cubicBezTo>
                  <a:pt x="8024683" y="5968608"/>
                  <a:pt x="8056552" y="5970369"/>
                  <a:pt x="8077505" y="5988240"/>
                </a:cubicBezTo>
                <a:cubicBezTo>
                  <a:pt x="8094232" y="5949768"/>
                  <a:pt x="8092559" y="5945542"/>
                  <a:pt x="8058929" y="5939380"/>
                </a:cubicBezTo>
                <a:cubicBezTo>
                  <a:pt x="8045107" y="5936827"/>
                  <a:pt x="8031022" y="5935419"/>
                  <a:pt x="8010686" y="5932513"/>
                </a:cubicBezTo>
                <a:close/>
                <a:moveTo>
                  <a:pt x="8374417" y="5927375"/>
                </a:moveTo>
                <a:cubicBezTo>
                  <a:pt x="8369652" y="5927341"/>
                  <a:pt x="8364634" y="5928288"/>
                  <a:pt x="8362213" y="5930224"/>
                </a:cubicBezTo>
                <a:cubicBezTo>
                  <a:pt x="8357547" y="5933922"/>
                  <a:pt x="8355962" y="5946247"/>
                  <a:pt x="8358340" y="5952938"/>
                </a:cubicBezTo>
                <a:cubicBezTo>
                  <a:pt x="8365910" y="5974330"/>
                  <a:pt x="8384310" y="5982430"/>
                  <a:pt x="8405527" y="5983750"/>
                </a:cubicBezTo>
                <a:cubicBezTo>
                  <a:pt x="8416443" y="5984454"/>
                  <a:pt x="8427448" y="5982781"/>
                  <a:pt x="8440037" y="5982078"/>
                </a:cubicBezTo>
                <a:cubicBezTo>
                  <a:pt x="8442062" y="5991057"/>
                  <a:pt x="8444878" y="5997748"/>
                  <a:pt x="8444878" y="6004350"/>
                </a:cubicBezTo>
                <a:cubicBezTo>
                  <a:pt x="8444878" y="6027240"/>
                  <a:pt x="8443734" y="6050129"/>
                  <a:pt x="8443206" y="6073018"/>
                </a:cubicBezTo>
                <a:cubicBezTo>
                  <a:pt x="8442854" y="6087809"/>
                  <a:pt x="8442414" y="6103567"/>
                  <a:pt x="8464071" y="6101806"/>
                </a:cubicBezTo>
                <a:cubicBezTo>
                  <a:pt x="8478861" y="6100574"/>
                  <a:pt x="8490657" y="6083495"/>
                  <a:pt x="8487488" y="6067120"/>
                </a:cubicBezTo>
                <a:cubicBezTo>
                  <a:pt x="8485727" y="6058053"/>
                  <a:pt x="8480357" y="6049601"/>
                  <a:pt x="8472346" y="6030761"/>
                </a:cubicBezTo>
                <a:cubicBezTo>
                  <a:pt x="8494179" y="6039653"/>
                  <a:pt x="8510553" y="6041942"/>
                  <a:pt x="8520413" y="6051186"/>
                </a:cubicBezTo>
                <a:cubicBezTo>
                  <a:pt x="8528425" y="6058757"/>
                  <a:pt x="8536414" y="6062455"/>
                  <a:pt x="8545196" y="6063720"/>
                </a:cubicBezTo>
                <a:lnTo>
                  <a:pt x="8574509" y="6061678"/>
                </a:lnTo>
                <a:lnTo>
                  <a:pt x="8574556" y="6061750"/>
                </a:lnTo>
                <a:lnTo>
                  <a:pt x="8574731" y="6061662"/>
                </a:lnTo>
                <a:lnTo>
                  <a:pt x="8574509" y="6061678"/>
                </a:lnTo>
                <a:lnTo>
                  <a:pt x="8557048" y="6034877"/>
                </a:lnTo>
                <a:cubicBezTo>
                  <a:pt x="8550214" y="6027570"/>
                  <a:pt x="8542246" y="6021958"/>
                  <a:pt x="8532739" y="6018172"/>
                </a:cubicBezTo>
                <a:cubicBezTo>
                  <a:pt x="8505975" y="6007432"/>
                  <a:pt x="8480093" y="5996691"/>
                  <a:pt x="8464599" y="5969840"/>
                </a:cubicBezTo>
                <a:cubicBezTo>
                  <a:pt x="8461517" y="5964558"/>
                  <a:pt x="8452802" y="5958924"/>
                  <a:pt x="8447167" y="5959364"/>
                </a:cubicBezTo>
                <a:cubicBezTo>
                  <a:pt x="8420493" y="5961477"/>
                  <a:pt x="8400773" y="5952409"/>
                  <a:pt x="8385102" y="5930401"/>
                </a:cubicBezTo>
                <a:cubicBezTo>
                  <a:pt x="8383694" y="5928420"/>
                  <a:pt x="8379182" y="5927408"/>
                  <a:pt x="8374417" y="5927375"/>
                </a:cubicBezTo>
                <a:close/>
                <a:moveTo>
                  <a:pt x="8525432" y="5842981"/>
                </a:moveTo>
                <a:cubicBezTo>
                  <a:pt x="8546208" y="5859267"/>
                  <a:pt x="8557565" y="5866222"/>
                  <a:pt x="8575172" y="5842981"/>
                </a:cubicBezTo>
                <a:close/>
                <a:moveTo>
                  <a:pt x="7874130" y="5834970"/>
                </a:moveTo>
                <a:cubicBezTo>
                  <a:pt x="7864051" y="5834304"/>
                  <a:pt x="7853454" y="5834772"/>
                  <a:pt x="7842537" y="5835938"/>
                </a:cubicBezTo>
                <a:cubicBezTo>
                  <a:pt x="7834438" y="5836818"/>
                  <a:pt x="7826426" y="5838667"/>
                  <a:pt x="7814718" y="5840692"/>
                </a:cubicBezTo>
                <a:cubicBezTo>
                  <a:pt x="7845178" y="5884182"/>
                  <a:pt x="7896591" y="5871856"/>
                  <a:pt x="7927844" y="5899852"/>
                </a:cubicBezTo>
                <a:cubicBezTo>
                  <a:pt x="7928020" y="5900028"/>
                  <a:pt x="7931365" y="5896683"/>
                  <a:pt x="7933214" y="5895010"/>
                </a:cubicBezTo>
                <a:cubicBezTo>
                  <a:pt x="7929516" y="5890168"/>
                  <a:pt x="7926083" y="5885678"/>
                  <a:pt x="7922122" y="5880660"/>
                </a:cubicBezTo>
                <a:lnTo>
                  <a:pt x="7944780" y="5882320"/>
                </a:lnTo>
                <a:lnTo>
                  <a:pt x="7945451" y="5883301"/>
                </a:lnTo>
                <a:lnTo>
                  <a:pt x="7947402" y="5883383"/>
                </a:lnTo>
                <a:lnTo>
                  <a:pt x="7978629" y="5906939"/>
                </a:lnTo>
                <a:cubicBezTo>
                  <a:pt x="7990767" y="5912926"/>
                  <a:pt x="8003995" y="5917459"/>
                  <a:pt x="8017552" y="5922653"/>
                </a:cubicBezTo>
                <a:cubicBezTo>
                  <a:pt x="8011856" y="5898355"/>
                  <a:pt x="8000385" y="5885766"/>
                  <a:pt x="7983130" y="5884886"/>
                </a:cubicBezTo>
                <a:lnTo>
                  <a:pt x="7947402" y="5883383"/>
                </a:lnTo>
                <a:lnTo>
                  <a:pt x="7946243" y="5882509"/>
                </a:lnTo>
                <a:lnTo>
                  <a:pt x="7946155" y="5882421"/>
                </a:lnTo>
                <a:lnTo>
                  <a:pt x="7944780" y="5882320"/>
                </a:lnTo>
                <a:lnTo>
                  <a:pt x="7926783" y="5856043"/>
                </a:lnTo>
                <a:cubicBezTo>
                  <a:pt x="7912370" y="5842167"/>
                  <a:pt x="7894287" y="5836301"/>
                  <a:pt x="7874130" y="5834970"/>
                </a:cubicBezTo>
                <a:close/>
                <a:moveTo>
                  <a:pt x="8898176" y="5755121"/>
                </a:moveTo>
                <a:cubicBezTo>
                  <a:pt x="8896855" y="5769030"/>
                  <a:pt x="8895799" y="5779507"/>
                  <a:pt x="8893950" y="5799050"/>
                </a:cubicBezTo>
                <a:cubicBezTo>
                  <a:pt x="8911733" y="5781268"/>
                  <a:pt x="8921593" y="5770527"/>
                  <a:pt x="8898176" y="5755121"/>
                </a:cubicBezTo>
                <a:close/>
                <a:moveTo>
                  <a:pt x="7695766" y="5724297"/>
                </a:moveTo>
                <a:cubicBezTo>
                  <a:pt x="7687539" y="5724144"/>
                  <a:pt x="7677998" y="5726070"/>
                  <a:pt x="7666465" y="5729591"/>
                </a:cubicBezTo>
                <a:cubicBezTo>
                  <a:pt x="7720167" y="5795441"/>
                  <a:pt x="7727562" y="5800899"/>
                  <a:pt x="7752652" y="5794913"/>
                </a:cubicBezTo>
                <a:cubicBezTo>
                  <a:pt x="7733306" y="5743940"/>
                  <a:pt x="7720448" y="5724759"/>
                  <a:pt x="7695766" y="5724297"/>
                </a:cubicBezTo>
                <a:close/>
                <a:moveTo>
                  <a:pt x="8887083" y="5723164"/>
                </a:moveTo>
                <a:cubicBezTo>
                  <a:pt x="8883738" y="5725276"/>
                  <a:pt x="8877311" y="5728710"/>
                  <a:pt x="8877663" y="5729414"/>
                </a:cubicBezTo>
                <a:lnTo>
                  <a:pt x="8886276" y="5744619"/>
                </a:lnTo>
                <a:lnTo>
                  <a:pt x="8886202" y="5744644"/>
                </a:lnTo>
                <a:lnTo>
                  <a:pt x="8886291" y="5744644"/>
                </a:lnTo>
                <a:lnTo>
                  <a:pt x="8886276" y="5744619"/>
                </a:lnTo>
                <a:lnTo>
                  <a:pt x="8892805" y="5742355"/>
                </a:lnTo>
                <a:cubicBezTo>
                  <a:pt x="8890869" y="5735929"/>
                  <a:pt x="8888932" y="5729502"/>
                  <a:pt x="8887083" y="5723164"/>
                </a:cubicBezTo>
                <a:close/>
                <a:moveTo>
                  <a:pt x="8675621" y="5711455"/>
                </a:moveTo>
                <a:cubicBezTo>
                  <a:pt x="8661271" y="5751071"/>
                  <a:pt x="8663383" y="5756793"/>
                  <a:pt x="8701151" y="5781179"/>
                </a:cubicBezTo>
                <a:cubicBezTo>
                  <a:pt x="8725273" y="5742796"/>
                  <a:pt x="8683632" y="5736017"/>
                  <a:pt x="8675621" y="5711455"/>
                </a:cubicBezTo>
                <a:close/>
                <a:moveTo>
                  <a:pt x="9284827" y="5681608"/>
                </a:moveTo>
                <a:lnTo>
                  <a:pt x="9285005" y="5681610"/>
                </a:lnTo>
                <a:lnTo>
                  <a:pt x="9284829" y="5681610"/>
                </a:lnTo>
                <a:close/>
                <a:moveTo>
                  <a:pt x="8276268" y="5676062"/>
                </a:moveTo>
                <a:cubicBezTo>
                  <a:pt x="8270618" y="5676062"/>
                  <a:pt x="8266046" y="5680260"/>
                  <a:pt x="8262556" y="5688654"/>
                </a:cubicBezTo>
                <a:lnTo>
                  <a:pt x="8296450" y="5688654"/>
                </a:lnTo>
                <a:cubicBezTo>
                  <a:pt x="8288646" y="5680260"/>
                  <a:pt x="8281917" y="5676062"/>
                  <a:pt x="8276268" y="5676062"/>
                </a:cubicBezTo>
                <a:close/>
                <a:moveTo>
                  <a:pt x="9875726" y="5642963"/>
                </a:moveTo>
                <a:cubicBezTo>
                  <a:pt x="9893686" y="5662507"/>
                  <a:pt x="9920889" y="5662595"/>
                  <a:pt x="9948797" y="5660130"/>
                </a:cubicBezTo>
                <a:cubicBezTo>
                  <a:pt x="9967108" y="5658546"/>
                  <a:pt x="9982251" y="5663651"/>
                  <a:pt x="9992287" y="5680906"/>
                </a:cubicBezTo>
                <a:cubicBezTo>
                  <a:pt x="9996513" y="5688125"/>
                  <a:pt x="10002675" y="5695256"/>
                  <a:pt x="10009630" y="5699658"/>
                </a:cubicBezTo>
                <a:cubicBezTo>
                  <a:pt x="10051094" y="5725541"/>
                  <a:pt x="10040002" y="5762692"/>
                  <a:pt x="10031903" y="5799227"/>
                </a:cubicBezTo>
                <a:cubicBezTo>
                  <a:pt x="10030759" y="5804421"/>
                  <a:pt x="10027149" y="5809791"/>
                  <a:pt x="10023275" y="5813489"/>
                </a:cubicBezTo>
                <a:cubicBezTo>
                  <a:pt x="10009454" y="5826694"/>
                  <a:pt x="9946860" y="5824581"/>
                  <a:pt x="9934359" y="5810055"/>
                </a:cubicBezTo>
                <a:cubicBezTo>
                  <a:pt x="9903987" y="5774665"/>
                  <a:pt x="9874319" y="5738746"/>
                  <a:pt x="9842713" y="5701155"/>
                </a:cubicBezTo>
                <a:lnTo>
                  <a:pt x="9842801" y="5701155"/>
                </a:lnTo>
                <a:cubicBezTo>
                  <a:pt x="9853102" y="5683019"/>
                  <a:pt x="9863754" y="5664092"/>
                  <a:pt x="9875726" y="5642963"/>
                </a:cubicBezTo>
                <a:close/>
                <a:moveTo>
                  <a:pt x="7483086" y="5614175"/>
                </a:moveTo>
                <a:cubicBezTo>
                  <a:pt x="7462574" y="5623947"/>
                  <a:pt x="7456323" y="5636625"/>
                  <a:pt x="7469176" y="5649389"/>
                </a:cubicBezTo>
                <a:cubicBezTo>
                  <a:pt x="7480533" y="5660658"/>
                  <a:pt x="7496115" y="5662947"/>
                  <a:pt x="7508705" y="5644548"/>
                </a:cubicBezTo>
                <a:cubicBezTo>
                  <a:pt x="7500077" y="5634336"/>
                  <a:pt x="7492066" y="5624828"/>
                  <a:pt x="7483086" y="5614175"/>
                </a:cubicBezTo>
                <a:close/>
                <a:moveTo>
                  <a:pt x="9590194" y="5600287"/>
                </a:moveTo>
                <a:cubicBezTo>
                  <a:pt x="9597401" y="5600793"/>
                  <a:pt x="9604400" y="5604887"/>
                  <a:pt x="9611444" y="5612942"/>
                </a:cubicBezTo>
                <a:cubicBezTo>
                  <a:pt x="9625529" y="5629140"/>
                  <a:pt x="9640671" y="5644459"/>
                  <a:pt x="9655550" y="5659953"/>
                </a:cubicBezTo>
                <a:cubicBezTo>
                  <a:pt x="9674214" y="5679409"/>
                  <a:pt x="9693405" y="5696136"/>
                  <a:pt x="9718847" y="5709077"/>
                </a:cubicBezTo>
                <a:cubicBezTo>
                  <a:pt x="9755382" y="5727653"/>
                  <a:pt x="9788484" y="5755120"/>
                  <a:pt x="9786987" y="5804244"/>
                </a:cubicBezTo>
                <a:cubicBezTo>
                  <a:pt x="9786459" y="5820179"/>
                  <a:pt x="9794734" y="5830391"/>
                  <a:pt x="9809525" y="5837258"/>
                </a:cubicBezTo>
                <a:cubicBezTo>
                  <a:pt x="9851254" y="5856714"/>
                  <a:pt x="9874583" y="5896154"/>
                  <a:pt x="9904075" y="5928551"/>
                </a:cubicBezTo>
                <a:cubicBezTo>
                  <a:pt x="9909005" y="5934009"/>
                  <a:pt x="9907597" y="5953025"/>
                  <a:pt x="9901963" y="5958835"/>
                </a:cubicBezTo>
                <a:cubicBezTo>
                  <a:pt x="9884707" y="5976442"/>
                  <a:pt x="9884355" y="5996867"/>
                  <a:pt x="9884003" y="6018523"/>
                </a:cubicBezTo>
                <a:cubicBezTo>
                  <a:pt x="9883827" y="6029880"/>
                  <a:pt x="9884619" y="6042117"/>
                  <a:pt x="9880746" y="6052329"/>
                </a:cubicBezTo>
                <a:cubicBezTo>
                  <a:pt x="9875640" y="6065799"/>
                  <a:pt x="9864371" y="6072577"/>
                  <a:pt x="9849933" y="6062894"/>
                </a:cubicBezTo>
                <a:cubicBezTo>
                  <a:pt x="9840425" y="6056555"/>
                  <a:pt x="9831269" y="6049688"/>
                  <a:pt x="9822378" y="6042557"/>
                </a:cubicBezTo>
                <a:cubicBezTo>
                  <a:pt x="9765858" y="5997219"/>
                  <a:pt x="9708547" y="5952584"/>
                  <a:pt x="9653349" y="5905662"/>
                </a:cubicBezTo>
                <a:cubicBezTo>
                  <a:pt x="9635125" y="5890167"/>
                  <a:pt x="9620159" y="5869831"/>
                  <a:pt x="9607305" y="5849318"/>
                </a:cubicBezTo>
                <a:cubicBezTo>
                  <a:pt x="9586266" y="5815689"/>
                  <a:pt x="9568218" y="5780122"/>
                  <a:pt x="9549378" y="5746404"/>
                </a:cubicBezTo>
                <a:lnTo>
                  <a:pt x="9549290" y="5746493"/>
                </a:lnTo>
                <a:cubicBezTo>
                  <a:pt x="9581776" y="5707757"/>
                  <a:pt x="9587938" y="5661978"/>
                  <a:pt x="9567689" y="5609156"/>
                </a:cubicBezTo>
                <a:cubicBezTo>
                  <a:pt x="9575568" y="5602862"/>
                  <a:pt x="9582985" y="5599780"/>
                  <a:pt x="9590194" y="5600287"/>
                </a:cubicBezTo>
                <a:close/>
                <a:moveTo>
                  <a:pt x="8514515" y="5600089"/>
                </a:moveTo>
                <a:cubicBezTo>
                  <a:pt x="8500958" y="5597537"/>
                  <a:pt x="8485992" y="5615144"/>
                  <a:pt x="8491185" y="5627821"/>
                </a:cubicBezTo>
                <a:cubicBezTo>
                  <a:pt x="8494531" y="5636096"/>
                  <a:pt x="8505712" y="5646132"/>
                  <a:pt x="8513723" y="5646485"/>
                </a:cubicBezTo>
                <a:cubicBezTo>
                  <a:pt x="8527632" y="5647013"/>
                  <a:pt x="8541630" y="5640410"/>
                  <a:pt x="8541278" y="5614791"/>
                </a:cubicBezTo>
                <a:lnTo>
                  <a:pt x="8541278" y="5614703"/>
                </a:lnTo>
                <a:cubicBezTo>
                  <a:pt x="8534411" y="5610742"/>
                  <a:pt x="8525080" y="5602026"/>
                  <a:pt x="8514515" y="5600089"/>
                </a:cubicBezTo>
                <a:close/>
                <a:moveTo>
                  <a:pt x="7674785" y="5591826"/>
                </a:moveTo>
                <a:cubicBezTo>
                  <a:pt x="7666707" y="5592827"/>
                  <a:pt x="7659026" y="5596172"/>
                  <a:pt x="7652027" y="5601586"/>
                </a:cubicBezTo>
                <a:cubicBezTo>
                  <a:pt x="7647361" y="5605196"/>
                  <a:pt x="7644896" y="5620866"/>
                  <a:pt x="7647801" y="5623243"/>
                </a:cubicBezTo>
                <a:cubicBezTo>
                  <a:pt x="7658718" y="5632310"/>
                  <a:pt x="7672363" y="5638121"/>
                  <a:pt x="7684953" y="5645252"/>
                </a:cubicBezTo>
                <a:cubicBezTo>
                  <a:pt x="7685833" y="5643667"/>
                  <a:pt x="7686801" y="5642083"/>
                  <a:pt x="7687682" y="5640586"/>
                </a:cubicBezTo>
                <a:cubicBezTo>
                  <a:pt x="7690498" y="5640586"/>
                  <a:pt x="7693316" y="5640410"/>
                  <a:pt x="7696133" y="5640586"/>
                </a:cubicBezTo>
                <a:cubicBezTo>
                  <a:pt x="7710923" y="5641730"/>
                  <a:pt x="7721840" y="5635920"/>
                  <a:pt x="7723864" y="5620866"/>
                </a:cubicBezTo>
                <a:cubicBezTo>
                  <a:pt x="7726153" y="5603963"/>
                  <a:pt x="7711275" y="5601410"/>
                  <a:pt x="7699918" y="5596128"/>
                </a:cubicBezTo>
                <a:cubicBezTo>
                  <a:pt x="7691335" y="5592167"/>
                  <a:pt x="7682862" y="5590824"/>
                  <a:pt x="7674785" y="5591826"/>
                </a:cubicBezTo>
                <a:close/>
                <a:moveTo>
                  <a:pt x="8177083" y="5583880"/>
                </a:moveTo>
                <a:lnTo>
                  <a:pt x="8177073" y="5583891"/>
                </a:lnTo>
                <a:lnTo>
                  <a:pt x="8176897" y="5583891"/>
                </a:lnTo>
                <a:close/>
                <a:moveTo>
                  <a:pt x="8178394" y="5582482"/>
                </a:moveTo>
                <a:lnTo>
                  <a:pt x="8177889" y="5583834"/>
                </a:lnTo>
                <a:lnTo>
                  <a:pt x="8177083" y="5583880"/>
                </a:lnTo>
                <a:close/>
                <a:moveTo>
                  <a:pt x="8177149" y="5582230"/>
                </a:moveTo>
                <a:lnTo>
                  <a:pt x="8178306" y="5582482"/>
                </a:lnTo>
                <a:lnTo>
                  <a:pt x="8178394" y="5582482"/>
                </a:lnTo>
                <a:cubicBezTo>
                  <a:pt x="8178394" y="5582482"/>
                  <a:pt x="8177073" y="5583803"/>
                  <a:pt x="8177073" y="5583803"/>
                </a:cubicBezTo>
                <a:close/>
                <a:moveTo>
                  <a:pt x="8178570" y="5553782"/>
                </a:moveTo>
                <a:cubicBezTo>
                  <a:pt x="8178218" y="5560781"/>
                  <a:pt x="8177932" y="5566284"/>
                  <a:pt x="8177690" y="5571038"/>
                </a:cubicBezTo>
                <a:lnTo>
                  <a:pt x="8177149" y="5582230"/>
                </a:lnTo>
                <a:lnTo>
                  <a:pt x="8139570" y="5574030"/>
                </a:lnTo>
                <a:cubicBezTo>
                  <a:pt x="8139394" y="5571477"/>
                  <a:pt x="8139218" y="5568836"/>
                  <a:pt x="8139130" y="5566283"/>
                </a:cubicBezTo>
                <a:cubicBezTo>
                  <a:pt x="8150839" y="5562586"/>
                  <a:pt x="8162460" y="5558888"/>
                  <a:pt x="8178570" y="5553782"/>
                </a:cubicBezTo>
                <a:close/>
                <a:moveTo>
                  <a:pt x="826327" y="5548588"/>
                </a:moveTo>
                <a:cubicBezTo>
                  <a:pt x="830938" y="5548874"/>
                  <a:pt x="835890" y="5553562"/>
                  <a:pt x="842097" y="5561794"/>
                </a:cubicBezTo>
                <a:lnTo>
                  <a:pt x="812605" y="5561794"/>
                </a:lnTo>
                <a:cubicBezTo>
                  <a:pt x="817447" y="5552418"/>
                  <a:pt x="821717" y="5548302"/>
                  <a:pt x="826327" y="5548588"/>
                </a:cubicBezTo>
                <a:close/>
                <a:moveTo>
                  <a:pt x="966178" y="5530866"/>
                </a:moveTo>
                <a:lnTo>
                  <a:pt x="967373" y="5531157"/>
                </a:lnTo>
                <a:lnTo>
                  <a:pt x="967285" y="5531157"/>
                </a:lnTo>
                <a:lnTo>
                  <a:pt x="966850" y="5531623"/>
                </a:lnTo>
                <a:lnTo>
                  <a:pt x="967145" y="5533225"/>
                </a:lnTo>
                <a:lnTo>
                  <a:pt x="965526" y="5533006"/>
                </a:lnTo>
                <a:lnTo>
                  <a:pt x="966056" y="5532440"/>
                </a:lnTo>
                <a:close/>
                <a:moveTo>
                  <a:pt x="8078287" y="5485731"/>
                </a:moveTo>
                <a:cubicBezTo>
                  <a:pt x="8071563" y="5487074"/>
                  <a:pt x="8065400" y="5492290"/>
                  <a:pt x="8058577" y="5501313"/>
                </a:cubicBezTo>
                <a:cubicBezTo>
                  <a:pt x="8047573" y="5515751"/>
                  <a:pt x="8036216" y="5529925"/>
                  <a:pt x="8026092" y="5542866"/>
                </a:cubicBezTo>
                <a:cubicBezTo>
                  <a:pt x="8029261" y="5573062"/>
                  <a:pt x="8055232" y="5558889"/>
                  <a:pt x="8077769" y="5564787"/>
                </a:cubicBezTo>
                <a:cubicBezTo>
                  <a:pt x="8065444" y="5572534"/>
                  <a:pt x="8058225" y="5577112"/>
                  <a:pt x="8047573" y="5583891"/>
                </a:cubicBezTo>
                <a:cubicBezTo>
                  <a:pt x="8057256" y="5595952"/>
                  <a:pt x="8065796" y="5605196"/>
                  <a:pt x="8072751" y="5615408"/>
                </a:cubicBezTo>
                <a:cubicBezTo>
                  <a:pt x="8090094" y="5640938"/>
                  <a:pt x="8117385" y="5638385"/>
                  <a:pt x="8138602" y="5630638"/>
                </a:cubicBezTo>
                <a:cubicBezTo>
                  <a:pt x="8147846" y="5627249"/>
                  <a:pt x="8158388" y="5622385"/>
                  <a:pt x="8166322" y="5614781"/>
                </a:cubicBezTo>
                <a:lnTo>
                  <a:pt x="8177889" y="5583834"/>
                </a:lnTo>
                <a:lnTo>
                  <a:pt x="8191115" y="5583066"/>
                </a:lnTo>
                <a:cubicBezTo>
                  <a:pt x="8202835" y="5586499"/>
                  <a:pt x="8208217" y="5600728"/>
                  <a:pt x="8217658" y="5607925"/>
                </a:cubicBezTo>
                <a:cubicBezTo>
                  <a:pt x="8227958" y="5615848"/>
                  <a:pt x="8240107" y="5619369"/>
                  <a:pt x="8246974" y="5607044"/>
                </a:cubicBezTo>
                <a:cubicBezTo>
                  <a:pt x="8250319" y="5601058"/>
                  <a:pt x="8244773" y="5589437"/>
                  <a:pt x="8241692" y="5580810"/>
                </a:cubicBezTo>
                <a:cubicBezTo>
                  <a:pt x="8240459" y="5577464"/>
                  <a:pt x="8235617" y="5574119"/>
                  <a:pt x="8231832" y="5573062"/>
                </a:cubicBezTo>
                <a:cubicBezTo>
                  <a:pt x="8201988" y="5564963"/>
                  <a:pt x="8181828" y="5536968"/>
                  <a:pt x="8149078" y="5533886"/>
                </a:cubicBezTo>
                <a:cubicBezTo>
                  <a:pt x="8140891" y="5533094"/>
                  <a:pt x="8133143" y="5523410"/>
                  <a:pt x="8125924" y="5517072"/>
                </a:cubicBezTo>
                <a:cubicBezTo>
                  <a:pt x="8117385" y="5509501"/>
                  <a:pt x="8110518" y="5499905"/>
                  <a:pt x="8101363" y="5493390"/>
                </a:cubicBezTo>
                <a:cubicBezTo>
                  <a:pt x="8092295" y="5486919"/>
                  <a:pt x="8085010" y="5484388"/>
                  <a:pt x="8078287" y="5485731"/>
                </a:cubicBezTo>
                <a:close/>
                <a:moveTo>
                  <a:pt x="7461957" y="5483266"/>
                </a:moveTo>
                <a:cubicBezTo>
                  <a:pt x="7444764" y="5498170"/>
                  <a:pt x="7444764" y="5510821"/>
                  <a:pt x="7461957" y="5521209"/>
                </a:cubicBezTo>
                <a:close/>
                <a:moveTo>
                  <a:pt x="8422077" y="5448139"/>
                </a:moveTo>
                <a:cubicBezTo>
                  <a:pt x="8414154" y="5472261"/>
                  <a:pt x="8414066" y="5489340"/>
                  <a:pt x="8437748" y="5497175"/>
                </a:cubicBezTo>
                <a:cubicBezTo>
                  <a:pt x="8481678" y="5511613"/>
                  <a:pt x="8512226" y="5498496"/>
                  <a:pt x="8535732" y="5455798"/>
                </a:cubicBezTo>
                <a:cubicBezTo>
                  <a:pt x="8533443" y="5454654"/>
                  <a:pt x="8530713" y="5452013"/>
                  <a:pt x="8528865" y="5452453"/>
                </a:cubicBezTo>
                <a:cubicBezTo>
                  <a:pt x="8511346" y="5457031"/>
                  <a:pt x="8493739" y="5466627"/>
                  <a:pt x="8476484" y="5466011"/>
                </a:cubicBezTo>
                <a:cubicBezTo>
                  <a:pt x="8458700" y="5465306"/>
                  <a:pt x="8441269" y="5454918"/>
                  <a:pt x="8422077" y="5448139"/>
                </a:cubicBezTo>
                <a:close/>
                <a:moveTo>
                  <a:pt x="920903" y="5418958"/>
                </a:moveTo>
                <a:cubicBezTo>
                  <a:pt x="925952" y="5419830"/>
                  <a:pt x="931499" y="5422059"/>
                  <a:pt x="937441" y="5425690"/>
                </a:cubicBezTo>
                <a:cubicBezTo>
                  <a:pt x="955136" y="5436518"/>
                  <a:pt x="972743" y="5447523"/>
                  <a:pt x="991495" y="5459056"/>
                </a:cubicBezTo>
                <a:cubicBezTo>
                  <a:pt x="973580" y="5465747"/>
                  <a:pt x="969816" y="5477896"/>
                  <a:pt x="969233" y="5491475"/>
                </a:cubicBezTo>
                <a:lnTo>
                  <a:pt x="966178" y="5530866"/>
                </a:lnTo>
                <a:lnTo>
                  <a:pt x="930163" y="5522084"/>
                </a:lnTo>
                <a:cubicBezTo>
                  <a:pt x="898854" y="5508764"/>
                  <a:pt x="885434" y="5482914"/>
                  <a:pt x="891574" y="5446467"/>
                </a:cubicBezTo>
                <a:cubicBezTo>
                  <a:pt x="895073" y="5425933"/>
                  <a:pt x="905753" y="5416342"/>
                  <a:pt x="920903" y="5418958"/>
                </a:cubicBezTo>
                <a:close/>
                <a:moveTo>
                  <a:pt x="8989571" y="5414349"/>
                </a:moveTo>
                <a:lnTo>
                  <a:pt x="9012083" y="5439456"/>
                </a:lnTo>
                <a:cubicBezTo>
                  <a:pt x="9020150" y="5444507"/>
                  <a:pt x="9029085" y="5446598"/>
                  <a:pt x="9039826" y="5446818"/>
                </a:cubicBezTo>
                <a:cubicBezTo>
                  <a:pt x="9075304" y="5447610"/>
                  <a:pt x="9076800" y="5452188"/>
                  <a:pt x="9071695" y="5499287"/>
                </a:cubicBezTo>
                <a:cubicBezTo>
                  <a:pt x="9058313" y="5494534"/>
                  <a:pt x="9042467" y="5493565"/>
                  <a:pt x="9034544" y="5485114"/>
                </a:cubicBezTo>
                <a:cubicBezTo>
                  <a:pt x="9021734" y="5471512"/>
                  <a:pt x="9001447" y="5462417"/>
                  <a:pt x="8993144" y="5440744"/>
                </a:cubicBezTo>
                <a:close/>
                <a:moveTo>
                  <a:pt x="8989557" y="5414245"/>
                </a:moveTo>
                <a:lnTo>
                  <a:pt x="8989571" y="5414349"/>
                </a:lnTo>
                <a:lnTo>
                  <a:pt x="8989557" y="5414333"/>
                </a:lnTo>
                <a:close/>
                <a:moveTo>
                  <a:pt x="7591436" y="5412430"/>
                </a:moveTo>
                <a:cubicBezTo>
                  <a:pt x="7580828" y="5415500"/>
                  <a:pt x="7571430" y="5427011"/>
                  <a:pt x="7556772" y="5449724"/>
                </a:cubicBezTo>
                <a:lnTo>
                  <a:pt x="7556508" y="5449724"/>
                </a:lnTo>
                <a:cubicBezTo>
                  <a:pt x="7570770" y="5456679"/>
                  <a:pt x="7584503" y="5459760"/>
                  <a:pt x="7593131" y="5468124"/>
                </a:cubicBezTo>
                <a:cubicBezTo>
                  <a:pt x="7619454" y="5493830"/>
                  <a:pt x="7643311" y="5522618"/>
                  <a:pt x="7685833" y="5517512"/>
                </a:cubicBezTo>
                <a:cubicBezTo>
                  <a:pt x="7686889" y="5517424"/>
                  <a:pt x="7688210" y="5518920"/>
                  <a:pt x="7689442" y="5519801"/>
                </a:cubicBezTo>
                <a:cubicBezTo>
                  <a:pt x="7733020" y="5550701"/>
                  <a:pt x="7789979" y="5561178"/>
                  <a:pt x="7823433" y="5607837"/>
                </a:cubicBezTo>
                <a:cubicBezTo>
                  <a:pt x="7826426" y="5611974"/>
                  <a:pt x="7832941" y="5615144"/>
                  <a:pt x="7838223" y="5615848"/>
                </a:cubicBezTo>
                <a:cubicBezTo>
                  <a:pt x="7869388" y="5619633"/>
                  <a:pt x="7885146" y="5643051"/>
                  <a:pt x="7898616" y="5666293"/>
                </a:cubicBezTo>
                <a:cubicBezTo>
                  <a:pt x="7914374" y="5693495"/>
                  <a:pt x="7936471" y="5711895"/>
                  <a:pt x="7963322" y="5728094"/>
                </a:cubicBezTo>
                <a:cubicBezTo>
                  <a:pt x="7969572" y="5720171"/>
                  <a:pt x="7975031" y="5713128"/>
                  <a:pt x="7982954" y="5703004"/>
                </a:cubicBezTo>
                <a:cubicBezTo>
                  <a:pt x="7996336" y="5726509"/>
                  <a:pt x="8013062" y="5733376"/>
                  <a:pt x="8037448" y="5731175"/>
                </a:cubicBezTo>
                <a:cubicBezTo>
                  <a:pt x="8064299" y="5728798"/>
                  <a:pt x="8075392" y="5754329"/>
                  <a:pt x="8087981" y="5772464"/>
                </a:cubicBezTo>
                <a:cubicBezTo>
                  <a:pt x="8097136" y="5785758"/>
                  <a:pt x="8096785" y="5801956"/>
                  <a:pt x="8085604" y="5811728"/>
                </a:cubicBezTo>
                <a:cubicBezTo>
                  <a:pt x="8061835" y="5803012"/>
                  <a:pt x="8041322" y="5795618"/>
                  <a:pt x="8020809" y="5787958"/>
                </a:cubicBezTo>
                <a:cubicBezTo>
                  <a:pt x="8008220" y="5783292"/>
                  <a:pt x="7997920" y="5777306"/>
                  <a:pt x="7997920" y="5760843"/>
                </a:cubicBezTo>
                <a:cubicBezTo>
                  <a:pt x="7997920" y="5752480"/>
                  <a:pt x="7993607" y="5744116"/>
                  <a:pt x="7991230" y="5735753"/>
                </a:cubicBezTo>
                <a:cubicBezTo>
                  <a:pt x="7972390" y="5768414"/>
                  <a:pt x="7971245" y="5800723"/>
                  <a:pt x="7977848" y="5836466"/>
                </a:cubicBezTo>
                <a:cubicBezTo>
                  <a:pt x="8017552" y="5833737"/>
                  <a:pt x="8049597" y="5844477"/>
                  <a:pt x="8069141" y="5880220"/>
                </a:cubicBezTo>
                <a:cubicBezTo>
                  <a:pt x="8071430" y="5884445"/>
                  <a:pt x="8078914" y="5889287"/>
                  <a:pt x="8082963" y="5888495"/>
                </a:cubicBezTo>
                <a:cubicBezTo>
                  <a:pt x="8108757" y="5883389"/>
                  <a:pt x="8119938" y="5900908"/>
                  <a:pt x="8128918" y="5918692"/>
                </a:cubicBezTo>
                <a:cubicBezTo>
                  <a:pt x="8138073" y="5936739"/>
                  <a:pt x="8151103" y="5942901"/>
                  <a:pt x="8170294" y="5942285"/>
                </a:cubicBezTo>
                <a:cubicBezTo>
                  <a:pt x="8192216" y="5941669"/>
                  <a:pt x="8211143" y="5947655"/>
                  <a:pt x="8229367" y="5962621"/>
                </a:cubicBezTo>
                <a:cubicBezTo>
                  <a:pt x="8248030" y="5977940"/>
                  <a:pt x="8271888" y="5986919"/>
                  <a:pt x="8297154" y="6000653"/>
                </a:cubicBezTo>
                <a:cubicBezTo>
                  <a:pt x="8297154" y="5977940"/>
                  <a:pt x="8303229" y="5957163"/>
                  <a:pt x="8295658" y="5944838"/>
                </a:cubicBezTo>
                <a:cubicBezTo>
                  <a:pt x="8286238" y="5929608"/>
                  <a:pt x="8265549" y="5921333"/>
                  <a:pt x="8244597" y="5906366"/>
                </a:cubicBezTo>
                <a:cubicBezTo>
                  <a:pt x="8252168" y="5892457"/>
                  <a:pt x="8260444" y="5877226"/>
                  <a:pt x="8267750" y="5863757"/>
                </a:cubicBezTo>
                <a:cubicBezTo>
                  <a:pt x="8259915" y="5844125"/>
                  <a:pt x="8251904" y="5823877"/>
                  <a:pt x="8244861" y="5806181"/>
                </a:cubicBezTo>
                <a:cubicBezTo>
                  <a:pt x="8230423" y="5797378"/>
                  <a:pt x="8208942" y="5791744"/>
                  <a:pt x="8206301" y="5781268"/>
                </a:cubicBezTo>
                <a:cubicBezTo>
                  <a:pt x="8194857" y="5736809"/>
                  <a:pt x="8151719" y="5712247"/>
                  <a:pt x="8140098" y="5668846"/>
                </a:cubicBezTo>
                <a:cubicBezTo>
                  <a:pt x="8139922" y="5668141"/>
                  <a:pt x="8135080" y="5668846"/>
                  <a:pt x="8130678" y="5668846"/>
                </a:cubicBezTo>
                <a:cubicBezTo>
                  <a:pt x="8127685" y="5681963"/>
                  <a:pt x="8124604" y="5695344"/>
                  <a:pt x="8121171" y="5710398"/>
                </a:cubicBezTo>
                <a:cubicBezTo>
                  <a:pt x="8103827" y="5710398"/>
                  <a:pt x="8084812" y="5716121"/>
                  <a:pt x="8073719" y="5709166"/>
                </a:cubicBezTo>
                <a:cubicBezTo>
                  <a:pt x="8052855" y="5696049"/>
                  <a:pt x="8036568" y="5675713"/>
                  <a:pt x="8017112" y="5657137"/>
                </a:cubicBezTo>
                <a:cubicBezTo>
                  <a:pt x="8006019" y="5664356"/>
                  <a:pt x="7995808" y="5670958"/>
                  <a:pt x="7985771" y="5677473"/>
                </a:cubicBezTo>
                <a:cubicBezTo>
                  <a:pt x="7965523" y="5660306"/>
                  <a:pt x="7955663" y="5640938"/>
                  <a:pt x="7953198" y="5616728"/>
                </a:cubicBezTo>
                <a:cubicBezTo>
                  <a:pt x="7950469" y="5589613"/>
                  <a:pt x="7937175" y="5568837"/>
                  <a:pt x="7910148" y="5555103"/>
                </a:cubicBezTo>
                <a:cubicBezTo>
                  <a:pt x="7894742" y="5581250"/>
                  <a:pt x="7877223" y="5576143"/>
                  <a:pt x="7858295" y="5559945"/>
                </a:cubicBezTo>
                <a:cubicBezTo>
                  <a:pt x="7880128" y="5531773"/>
                  <a:pt x="7886115" y="5503690"/>
                  <a:pt x="7870092" y="5474726"/>
                </a:cubicBezTo>
                <a:cubicBezTo>
                  <a:pt x="7816566" y="5469004"/>
                  <a:pt x="7831885" y="5511702"/>
                  <a:pt x="7822993" y="5535471"/>
                </a:cubicBezTo>
                <a:cubicBezTo>
                  <a:pt x="7800218" y="5542276"/>
                  <a:pt x="7781378" y="5531272"/>
                  <a:pt x="7766473" y="5502457"/>
                </a:cubicBezTo>
                <a:cubicBezTo>
                  <a:pt x="7746578" y="5496911"/>
                  <a:pt x="7721927" y="5497352"/>
                  <a:pt x="7710483" y="5485291"/>
                </a:cubicBezTo>
                <a:cubicBezTo>
                  <a:pt x="7687417" y="5460993"/>
                  <a:pt x="7662327" y="5442153"/>
                  <a:pt x="7633363" y="5425778"/>
                </a:cubicBezTo>
                <a:cubicBezTo>
                  <a:pt x="7613863" y="5414730"/>
                  <a:pt x="7602044" y="5409360"/>
                  <a:pt x="7591436" y="5412430"/>
                </a:cubicBezTo>
                <a:close/>
                <a:moveTo>
                  <a:pt x="7501045" y="5381496"/>
                </a:moveTo>
                <a:cubicBezTo>
                  <a:pt x="7515659" y="5399368"/>
                  <a:pt x="7524991" y="5413893"/>
                  <a:pt x="7547176" y="5398223"/>
                </a:cubicBezTo>
                <a:cubicBezTo>
                  <a:pt x="7539869" y="5374277"/>
                  <a:pt x="7521558" y="5383609"/>
                  <a:pt x="7501045" y="5381496"/>
                </a:cubicBezTo>
                <a:close/>
                <a:moveTo>
                  <a:pt x="7888558" y="5370844"/>
                </a:moveTo>
                <a:cubicBezTo>
                  <a:pt x="7879138" y="5368753"/>
                  <a:pt x="7869124" y="5369480"/>
                  <a:pt x="7857239" y="5372869"/>
                </a:cubicBezTo>
                <a:cubicBezTo>
                  <a:pt x="7858383" y="5396990"/>
                  <a:pt x="7859439" y="5419176"/>
                  <a:pt x="7860584" y="5443474"/>
                </a:cubicBezTo>
                <a:cubicBezTo>
                  <a:pt x="7896151" y="5440832"/>
                  <a:pt x="7906011" y="5467947"/>
                  <a:pt x="7921857" y="5493214"/>
                </a:cubicBezTo>
                <a:cubicBezTo>
                  <a:pt x="7930309" y="5476311"/>
                  <a:pt x="7936119" y="5464602"/>
                  <a:pt x="7945451" y="5445938"/>
                </a:cubicBezTo>
                <a:cubicBezTo>
                  <a:pt x="7957776" y="5482914"/>
                  <a:pt x="7969132" y="5513286"/>
                  <a:pt x="8003379" y="5530805"/>
                </a:cubicBezTo>
                <a:lnTo>
                  <a:pt x="8003467" y="5530805"/>
                </a:lnTo>
                <a:cubicBezTo>
                  <a:pt x="8013238" y="5517424"/>
                  <a:pt x="8021866" y="5506067"/>
                  <a:pt x="8029877" y="5494358"/>
                </a:cubicBezTo>
                <a:cubicBezTo>
                  <a:pt x="8033047" y="5489693"/>
                  <a:pt x="8035599" y="5484322"/>
                  <a:pt x="8037360" y="5478952"/>
                </a:cubicBezTo>
                <a:cubicBezTo>
                  <a:pt x="8046604" y="5451309"/>
                  <a:pt x="8036392" y="5428419"/>
                  <a:pt x="8009277" y="5429740"/>
                </a:cubicBezTo>
                <a:cubicBezTo>
                  <a:pt x="7968516" y="5431677"/>
                  <a:pt x="7942633" y="5407467"/>
                  <a:pt x="7916311" y="5385722"/>
                </a:cubicBezTo>
                <a:cubicBezTo>
                  <a:pt x="7906803" y="5377843"/>
                  <a:pt x="7897978" y="5372935"/>
                  <a:pt x="7888558" y="5370844"/>
                </a:cubicBezTo>
                <a:close/>
                <a:moveTo>
                  <a:pt x="6001706" y="5367146"/>
                </a:moveTo>
                <a:cubicBezTo>
                  <a:pt x="5989821" y="5381584"/>
                  <a:pt x="5989821" y="5393205"/>
                  <a:pt x="6002586" y="5407203"/>
                </a:cubicBezTo>
                <a:cubicBezTo>
                  <a:pt x="6023099" y="5392941"/>
                  <a:pt x="6021073" y="5381320"/>
                  <a:pt x="6001706" y="5367146"/>
                </a:cubicBezTo>
                <a:close/>
                <a:moveTo>
                  <a:pt x="7752124" y="5365826"/>
                </a:moveTo>
                <a:cubicBezTo>
                  <a:pt x="7735837" y="5367146"/>
                  <a:pt x="7725449" y="5368027"/>
                  <a:pt x="7715149" y="5368907"/>
                </a:cubicBezTo>
                <a:cubicBezTo>
                  <a:pt x="7715325" y="5372781"/>
                  <a:pt x="7715589" y="5376654"/>
                  <a:pt x="7715765" y="5380528"/>
                </a:cubicBezTo>
                <a:cubicBezTo>
                  <a:pt x="7728971" y="5389508"/>
                  <a:pt x="7739887" y="5388979"/>
                  <a:pt x="7752124" y="5365826"/>
                </a:cubicBezTo>
                <a:close/>
                <a:moveTo>
                  <a:pt x="7464687" y="5329907"/>
                </a:moveTo>
                <a:cubicBezTo>
                  <a:pt x="7459933" y="5354205"/>
                  <a:pt x="7476836" y="5360543"/>
                  <a:pt x="7494443" y="5367411"/>
                </a:cubicBezTo>
                <a:cubicBezTo>
                  <a:pt x="7497260" y="5341290"/>
                  <a:pt x="7487338" y="5328789"/>
                  <a:pt x="7464687" y="5329907"/>
                </a:cubicBezTo>
                <a:close/>
                <a:moveTo>
                  <a:pt x="7337826" y="5321015"/>
                </a:moveTo>
                <a:cubicBezTo>
                  <a:pt x="7327086" y="5321808"/>
                  <a:pt x="7318635" y="5322424"/>
                  <a:pt x="7310272" y="5323040"/>
                </a:cubicBezTo>
                <a:cubicBezTo>
                  <a:pt x="7321540" y="5332487"/>
                  <a:pt x="7330722" y="5331817"/>
                  <a:pt x="7337826" y="5321015"/>
                </a:cubicBezTo>
                <a:close/>
                <a:moveTo>
                  <a:pt x="7797286" y="5317846"/>
                </a:moveTo>
                <a:cubicBezTo>
                  <a:pt x="7787162" y="5319343"/>
                  <a:pt x="7777126" y="5320927"/>
                  <a:pt x="7767002" y="5322424"/>
                </a:cubicBezTo>
                <a:cubicBezTo>
                  <a:pt x="7778182" y="5336862"/>
                  <a:pt x="7788571" y="5341528"/>
                  <a:pt x="7798519" y="5328763"/>
                </a:cubicBezTo>
                <a:cubicBezTo>
                  <a:pt x="7800103" y="5326738"/>
                  <a:pt x="7797814" y="5321544"/>
                  <a:pt x="7797286" y="5317846"/>
                </a:cubicBezTo>
                <a:close/>
                <a:moveTo>
                  <a:pt x="9052943" y="5314324"/>
                </a:moveTo>
                <a:cubicBezTo>
                  <a:pt x="9067381" y="5335893"/>
                  <a:pt x="9078561" y="5352620"/>
                  <a:pt x="9091679" y="5372252"/>
                </a:cubicBezTo>
                <a:cubicBezTo>
                  <a:pt x="9119762" y="5338270"/>
                  <a:pt x="9149958" y="5343376"/>
                  <a:pt x="9179626" y="5346897"/>
                </a:cubicBezTo>
                <a:cubicBezTo>
                  <a:pt x="9208326" y="5350331"/>
                  <a:pt x="9214313" y="5356669"/>
                  <a:pt x="9215545" y="5384489"/>
                </a:cubicBezTo>
                <a:cubicBezTo>
                  <a:pt x="9216073" y="5396990"/>
                  <a:pt x="9215633" y="5409491"/>
                  <a:pt x="9215633" y="5426834"/>
                </a:cubicBezTo>
                <a:cubicBezTo>
                  <a:pt x="9226814" y="5421376"/>
                  <a:pt x="9234208" y="5418294"/>
                  <a:pt x="9240987" y="5414333"/>
                </a:cubicBezTo>
                <a:cubicBezTo>
                  <a:pt x="9259475" y="5403681"/>
                  <a:pt x="9275410" y="5407642"/>
                  <a:pt x="9292752" y="5418999"/>
                </a:cubicBezTo>
                <a:cubicBezTo>
                  <a:pt x="9337123" y="5448051"/>
                  <a:pt x="9382550" y="5475518"/>
                  <a:pt x="9427712" y="5503689"/>
                </a:cubicBezTo>
                <a:cubicBezTo>
                  <a:pt x="9449369" y="5479832"/>
                  <a:pt x="9419084" y="5466098"/>
                  <a:pt x="9416796" y="5447699"/>
                </a:cubicBezTo>
                <a:cubicBezTo>
                  <a:pt x="9447256" y="5431676"/>
                  <a:pt x="9461430" y="5435373"/>
                  <a:pt x="9461782" y="5462401"/>
                </a:cubicBezTo>
                <a:cubicBezTo>
                  <a:pt x="9462574" y="5513902"/>
                  <a:pt x="9461694" y="5565755"/>
                  <a:pt x="9456587" y="5616992"/>
                </a:cubicBezTo>
                <a:cubicBezTo>
                  <a:pt x="9453242" y="5650621"/>
                  <a:pt x="9391617" y="5679497"/>
                  <a:pt x="9363622" y="5660746"/>
                </a:cubicBezTo>
                <a:cubicBezTo>
                  <a:pt x="9330256" y="5638384"/>
                  <a:pt x="9291696" y="5622538"/>
                  <a:pt x="9268543" y="5585651"/>
                </a:cubicBezTo>
                <a:cubicBezTo>
                  <a:pt x="9254986" y="5564082"/>
                  <a:pt x="9235705" y="5545947"/>
                  <a:pt x="9217834" y="5527459"/>
                </a:cubicBezTo>
                <a:cubicBezTo>
                  <a:pt x="9210087" y="5519448"/>
                  <a:pt x="9200050" y="5512493"/>
                  <a:pt x="9189751" y="5508708"/>
                </a:cubicBezTo>
                <a:cubicBezTo>
                  <a:pt x="9182884" y="5506243"/>
                  <a:pt x="9169943" y="5507475"/>
                  <a:pt x="9166421" y="5512053"/>
                </a:cubicBezTo>
                <a:cubicBezTo>
                  <a:pt x="9161403" y="5518656"/>
                  <a:pt x="9158058" y="5533357"/>
                  <a:pt x="9161931" y="5538552"/>
                </a:cubicBezTo>
                <a:cubicBezTo>
                  <a:pt x="9174521" y="5555278"/>
                  <a:pt x="9188959" y="5571917"/>
                  <a:pt x="9206037" y="5583538"/>
                </a:cubicBezTo>
                <a:cubicBezTo>
                  <a:pt x="9230423" y="5600177"/>
                  <a:pt x="9260268" y="5609156"/>
                  <a:pt x="9259211" y="5647804"/>
                </a:cubicBezTo>
                <a:cubicBezTo>
                  <a:pt x="9259079" y="5652074"/>
                  <a:pt x="9262270" y="5656454"/>
                  <a:pt x="9267101" y="5661802"/>
                </a:cubicBezTo>
                <a:lnTo>
                  <a:pt x="9284827" y="5681608"/>
                </a:lnTo>
                <a:lnTo>
                  <a:pt x="9261940" y="5681346"/>
                </a:lnTo>
                <a:cubicBezTo>
                  <a:pt x="9246622" y="5647892"/>
                  <a:pt x="9218186" y="5632662"/>
                  <a:pt x="9184820" y="5623682"/>
                </a:cubicBezTo>
                <a:cubicBezTo>
                  <a:pt x="9182180" y="5622978"/>
                  <a:pt x="9179626" y="5621130"/>
                  <a:pt x="9177690" y="5619193"/>
                </a:cubicBezTo>
                <a:cubicBezTo>
                  <a:pt x="9145028" y="5585387"/>
                  <a:pt x="9112367" y="5551493"/>
                  <a:pt x="9079970" y="5517511"/>
                </a:cubicBezTo>
                <a:cubicBezTo>
                  <a:pt x="9078297" y="5515750"/>
                  <a:pt x="9078561" y="5512229"/>
                  <a:pt x="9077152" y="5506330"/>
                </a:cubicBezTo>
                <a:cubicBezTo>
                  <a:pt x="9083316" y="5504922"/>
                  <a:pt x="9089478" y="5503337"/>
                  <a:pt x="9095640" y="5502105"/>
                </a:cubicBezTo>
                <a:cubicBezTo>
                  <a:pt x="9124076" y="5496295"/>
                  <a:pt x="9128478" y="5491012"/>
                  <a:pt x="9131911" y="5463281"/>
                </a:cubicBezTo>
                <a:cubicBezTo>
                  <a:pt x="9134552" y="5441712"/>
                  <a:pt x="9127157" y="5430620"/>
                  <a:pt x="9106029" y="5421112"/>
                </a:cubicBezTo>
                <a:cubicBezTo>
                  <a:pt x="9073103" y="5406234"/>
                  <a:pt x="9042994" y="5385105"/>
                  <a:pt x="9005051" y="5362656"/>
                </a:cubicBezTo>
                <a:cubicBezTo>
                  <a:pt x="9022659" y="5344873"/>
                  <a:pt x="9034720" y="5332812"/>
                  <a:pt x="9052943" y="5314324"/>
                </a:cubicBezTo>
                <a:close/>
                <a:moveTo>
                  <a:pt x="10090358" y="5285097"/>
                </a:moveTo>
                <a:cubicBezTo>
                  <a:pt x="10105853" y="5290907"/>
                  <a:pt x="10119146" y="5302528"/>
                  <a:pt x="10133232" y="5311860"/>
                </a:cubicBezTo>
                <a:cubicBezTo>
                  <a:pt x="10146966" y="5321016"/>
                  <a:pt x="10159819" y="5331844"/>
                  <a:pt x="10174257" y="5339855"/>
                </a:cubicBezTo>
                <a:cubicBezTo>
                  <a:pt x="10202692" y="5355614"/>
                  <a:pt x="10223205" y="5377975"/>
                  <a:pt x="10235002" y="5408083"/>
                </a:cubicBezTo>
                <a:cubicBezTo>
                  <a:pt x="10238083" y="5415919"/>
                  <a:pt x="10238083" y="5424986"/>
                  <a:pt x="10241252" y="5432733"/>
                </a:cubicBezTo>
                <a:cubicBezTo>
                  <a:pt x="10254986" y="5466275"/>
                  <a:pt x="10251465" y="5472349"/>
                  <a:pt x="10212993" y="5471117"/>
                </a:cubicBezTo>
                <a:lnTo>
                  <a:pt x="10212905" y="5471205"/>
                </a:lnTo>
                <a:cubicBezTo>
                  <a:pt x="10192832" y="5471821"/>
                  <a:pt x="10173993" y="5462666"/>
                  <a:pt x="10160524" y="5440657"/>
                </a:cubicBezTo>
                <a:cubicBezTo>
                  <a:pt x="10149431" y="5422521"/>
                  <a:pt x="10135609" y="5405970"/>
                  <a:pt x="10122580" y="5388980"/>
                </a:cubicBezTo>
                <a:cubicBezTo>
                  <a:pt x="10109463" y="5371989"/>
                  <a:pt x="10095730" y="5358431"/>
                  <a:pt x="10071520" y="5354733"/>
                </a:cubicBezTo>
                <a:cubicBezTo>
                  <a:pt x="10046429" y="5350948"/>
                  <a:pt x="10027237" y="5318991"/>
                  <a:pt x="10033048" y="5300767"/>
                </a:cubicBezTo>
                <a:cubicBezTo>
                  <a:pt x="10036833" y="5288795"/>
                  <a:pt x="10070111" y="5277526"/>
                  <a:pt x="10090358" y="5285097"/>
                </a:cubicBezTo>
                <a:close/>
                <a:moveTo>
                  <a:pt x="7198554" y="5278494"/>
                </a:moveTo>
                <a:cubicBezTo>
                  <a:pt x="7185964" y="5292844"/>
                  <a:pt x="7175488" y="5300151"/>
                  <a:pt x="7171967" y="5310011"/>
                </a:cubicBezTo>
                <a:cubicBezTo>
                  <a:pt x="7167565" y="5322072"/>
                  <a:pt x="7182795" y="5336686"/>
                  <a:pt x="7197762" y="5336422"/>
                </a:cubicBezTo>
                <a:cubicBezTo>
                  <a:pt x="7210879" y="5336158"/>
                  <a:pt x="7225933" y="5332284"/>
                  <a:pt x="7222852" y="5315909"/>
                </a:cubicBezTo>
                <a:cubicBezTo>
                  <a:pt x="7220739" y="5304641"/>
                  <a:pt x="7209822" y="5295045"/>
                  <a:pt x="7198554" y="5278494"/>
                </a:cubicBezTo>
                <a:close/>
                <a:moveTo>
                  <a:pt x="7647537" y="5257189"/>
                </a:moveTo>
                <a:cubicBezTo>
                  <a:pt x="7640935" y="5269603"/>
                  <a:pt x="7638734" y="5284393"/>
                  <a:pt x="7635036" y="5298390"/>
                </a:cubicBezTo>
                <a:lnTo>
                  <a:pt x="7634948" y="5298390"/>
                </a:lnTo>
                <a:cubicBezTo>
                  <a:pt x="7637941" y="5300239"/>
                  <a:pt x="7640935" y="5302088"/>
                  <a:pt x="7643928" y="5303848"/>
                </a:cubicBezTo>
                <a:cubicBezTo>
                  <a:pt x="7655988" y="5293988"/>
                  <a:pt x="7668137" y="5284128"/>
                  <a:pt x="7688738" y="5267402"/>
                </a:cubicBezTo>
                <a:cubicBezTo>
                  <a:pt x="7667786" y="5262031"/>
                  <a:pt x="7648769" y="5254812"/>
                  <a:pt x="7647537" y="5257189"/>
                </a:cubicBezTo>
                <a:close/>
                <a:moveTo>
                  <a:pt x="3328322" y="5252611"/>
                </a:moveTo>
                <a:lnTo>
                  <a:pt x="3328322" y="5252699"/>
                </a:lnTo>
                <a:cubicBezTo>
                  <a:pt x="3306577" y="5262559"/>
                  <a:pt x="3288090" y="5270835"/>
                  <a:pt x="3268369" y="5279727"/>
                </a:cubicBezTo>
                <a:cubicBezTo>
                  <a:pt x="3294604" y="5304113"/>
                  <a:pt x="3322864" y="5305697"/>
                  <a:pt x="3353765" y="5285625"/>
                </a:cubicBezTo>
                <a:cubicBezTo>
                  <a:pt x="3346105" y="5275677"/>
                  <a:pt x="3338534" y="5265905"/>
                  <a:pt x="3328322" y="5252611"/>
                </a:cubicBezTo>
                <a:close/>
                <a:moveTo>
                  <a:pt x="6461869" y="5228930"/>
                </a:moveTo>
                <a:cubicBezTo>
                  <a:pt x="6446815" y="5225849"/>
                  <a:pt x="6438363" y="5233068"/>
                  <a:pt x="6443030" y="5255957"/>
                </a:cubicBezTo>
                <a:cubicBezTo>
                  <a:pt x="6454210" y="5252436"/>
                  <a:pt x="6464246" y="5249266"/>
                  <a:pt x="6474370" y="5246009"/>
                </a:cubicBezTo>
                <a:cubicBezTo>
                  <a:pt x="6470232" y="5240022"/>
                  <a:pt x="6466975" y="5229987"/>
                  <a:pt x="6461869" y="5228930"/>
                </a:cubicBezTo>
                <a:close/>
                <a:moveTo>
                  <a:pt x="6900024" y="5151634"/>
                </a:moveTo>
                <a:cubicBezTo>
                  <a:pt x="6909796" y="5175404"/>
                  <a:pt x="6929780" y="5164664"/>
                  <a:pt x="6944482" y="5167305"/>
                </a:cubicBezTo>
                <a:cubicBezTo>
                  <a:pt x="6934710" y="5149433"/>
                  <a:pt x="6919040" y="5150138"/>
                  <a:pt x="6900024" y="5151634"/>
                </a:cubicBezTo>
                <a:close/>
                <a:moveTo>
                  <a:pt x="6856634" y="5150424"/>
                </a:moveTo>
                <a:cubicBezTo>
                  <a:pt x="6849668" y="5149016"/>
                  <a:pt x="6838708" y="5151326"/>
                  <a:pt x="6820528" y="5156652"/>
                </a:cubicBezTo>
                <a:lnTo>
                  <a:pt x="6820440" y="5156564"/>
                </a:lnTo>
                <a:cubicBezTo>
                  <a:pt x="6821320" y="5179982"/>
                  <a:pt x="6833909" y="5193540"/>
                  <a:pt x="6853805" y="5191339"/>
                </a:cubicBezTo>
                <a:cubicBezTo>
                  <a:pt x="6868683" y="5189666"/>
                  <a:pt x="6871764" y="5179366"/>
                  <a:pt x="6868771" y="5166512"/>
                </a:cubicBezTo>
                <a:cubicBezTo>
                  <a:pt x="6866570" y="5156961"/>
                  <a:pt x="6863599" y="5151833"/>
                  <a:pt x="6856634" y="5150424"/>
                </a:cubicBezTo>
                <a:close/>
                <a:moveTo>
                  <a:pt x="2776173" y="5117554"/>
                </a:moveTo>
                <a:cubicBezTo>
                  <a:pt x="2768592" y="5116641"/>
                  <a:pt x="2761635" y="5119634"/>
                  <a:pt x="2754505" y="5128481"/>
                </a:cubicBezTo>
                <a:cubicBezTo>
                  <a:pt x="2767711" y="5148113"/>
                  <a:pt x="2781356" y="5144944"/>
                  <a:pt x="2801605" y="5130065"/>
                </a:cubicBezTo>
                <a:cubicBezTo>
                  <a:pt x="2791965" y="5123287"/>
                  <a:pt x="2783755" y="5118467"/>
                  <a:pt x="2776173" y="5117554"/>
                </a:cubicBezTo>
                <a:close/>
                <a:moveTo>
                  <a:pt x="6087184" y="5117076"/>
                </a:moveTo>
                <a:cubicBezTo>
                  <a:pt x="6080024" y="5116800"/>
                  <a:pt x="6071298" y="5117806"/>
                  <a:pt x="6060513" y="5119765"/>
                </a:cubicBezTo>
                <a:cubicBezTo>
                  <a:pt x="6069713" y="5129494"/>
                  <a:pt x="6078164" y="5139640"/>
                  <a:pt x="6087958" y="5147640"/>
                </a:cubicBezTo>
                <a:lnTo>
                  <a:pt x="6122296" y="5162148"/>
                </a:lnTo>
                <a:lnTo>
                  <a:pt x="6122578" y="5163167"/>
                </a:lnTo>
                <a:lnTo>
                  <a:pt x="6124376" y="5163298"/>
                </a:lnTo>
                <a:lnTo>
                  <a:pt x="6133743" y="5170749"/>
                </a:lnTo>
                <a:cubicBezTo>
                  <a:pt x="6143036" y="5181346"/>
                  <a:pt x="6150993" y="5195608"/>
                  <a:pt x="6169942" y="5179366"/>
                </a:cubicBezTo>
                <a:cubicBezTo>
                  <a:pt x="6165158" y="5172644"/>
                  <a:pt x="6158819" y="5167934"/>
                  <a:pt x="6150925" y="5165235"/>
                </a:cubicBezTo>
                <a:lnTo>
                  <a:pt x="6124376" y="5163298"/>
                </a:lnTo>
                <a:lnTo>
                  <a:pt x="6123547" y="5162639"/>
                </a:lnTo>
                <a:lnTo>
                  <a:pt x="6123459" y="5162639"/>
                </a:lnTo>
                <a:lnTo>
                  <a:pt x="6122296" y="5162148"/>
                </a:lnTo>
                <a:lnTo>
                  <a:pt x="6115270" y="5136788"/>
                </a:lnTo>
                <a:cubicBezTo>
                  <a:pt x="6109556" y="5123316"/>
                  <a:pt x="6101504" y="5117629"/>
                  <a:pt x="6087184" y="5117076"/>
                </a:cubicBezTo>
                <a:close/>
                <a:moveTo>
                  <a:pt x="3160758" y="5084442"/>
                </a:moveTo>
                <a:lnTo>
                  <a:pt x="3160790" y="5084463"/>
                </a:lnTo>
                <a:lnTo>
                  <a:pt x="3160701" y="5084463"/>
                </a:lnTo>
                <a:close/>
                <a:moveTo>
                  <a:pt x="3554662" y="5083847"/>
                </a:moveTo>
                <a:lnTo>
                  <a:pt x="3554662" y="5123111"/>
                </a:lnTo>
                <a:lnTo>
                  <a:pt x="3616727" y="5123111"/>
                </a:lnTo>
                <a:cubicBezTo>
                  <a:pt x="3607661" y="5091418"/>
                  <a:pt x="3573239" y="5102510"/>
                  <a:pt x="3554662" y="5083847"/>
                </a:cubicBezTo>
                <a:close/>
                <a:moveTo>
                  <a:pt x="7032430" y="5081117"/>
                </a:moveTo>
                <a:cubicBezTo>
                  <a:pt x="7033839" y="5115452"/>
                  <a:pt x="7026796" y="5142214"/>
                  <a:pt x="7041762" y="5177869"/>
                </a:cubicBezTo>
                <a:cubicBezTo>
                  <a:pt x="7053207" y="5148553"/>
                  <a:pt x="7060601" y="5129713"/>
                  <a:pt x="7068789" y="5108849"/>
                </a:cubicBezTo>
                <a:cubicBezTo>
                  <a:pt x="7057960" y="5100662"/>
                  <a:pt x="7048452" y="5093443"/>
                  <a:pt x="7032430" y="5081117"/>
                </a:cubicBezTo>
                <a:close/>
                <a:moveTo>
                  <a:pt x="1592913" y="5042646"/>
                </a:moveTo>
                <a:cubicBezTo>
                  <a:pt x="1582496" y="5041738"/>
                  <a:pt x="1571067" y="5042589"/>
                  <a:pt x="1558623" y="5045199"/>
                </a:cubicBezTo>
                <a:cubicBezTo>
                  <a:pt x="1583009" y="5069673"/>
                  <a:pt x="1597447" y="5070289"/>
                  <a:pt x="1621129" y="5050657"/>
                </a:cubicBezTo>
                <a:cubicBezTo>
                  <a:pt x="1612734" y="5046225"/>
                  <a:pt x="1603330" y="5043555"/>
                  <a:pt x="1592913" y="5042646"/>
                </a:cubicBezTo>
                <a:close/>
                <a:moveTo>
                  <a:pt x="2780168" y="5042184"/>
                </a:moveTo>
                <a:cubicBezTo>
                  <a:pt x="2773125" y="5042734"/>
                  <a:pt x="2767182" y="5048985"/>
                  <a:pt x="2760668" y="5059285"/>
                </a:cubicBezTo>
                <a:lnTo>
                  <a:pt x="2806272" y="5059285"/>
                </a:lnTo>
                <a:cubicBezTo>
                  <a:pt x="2795355" y="5046784"/>
                  <a:pt x="2787211" y="5041633"/>
                  <a:pt x="2780168" y="5042184"/>
                </a:cubicBezTo>
                <a:close/>
                <a:moveTo>
                  <a:pt x="7673420" y="5006463"/>
                </a:moveTo>
                <a:cubicBezTo>
                  <a:pt x="7688914" y="5027063"/>
                  <a:pt x="7700183" y="5027240"/>
                  <a:pt x="7712684" y="5017291"/>
                </a:cubicBezTo>
                <a:cubicBezTo>
                  <a:pt x="7712684" y="5013682"/>
                  <a:pt x="7712684" y="5010072"/>
                  <a:pt x="7712772" y="5006463"/>
                </a:cubicBezTo>
                <a:close/>
                <a:moveTo>
                  <a:pt x="3277910" y="4997034"/>
                </a:moveTo>
                <a:cubicBezTo>
                  <a:pt x="3258415" y="5005621"/>
                  <a:pt x="3268436" y="5037693"/>
                  <a:pt x="3261766" y="5046343"/>
                </a:cubicBezTo>
                <a:cubicBezTo>
                  <a:pt x="3242795" y="5053518"/>
                  <a:pt x="3226178" y="5059791"/>
                  <a:pt x="3209979" y="5065899"/>
                </a:cubicBezTo>
                <a:lnTo>
                  <a:pt x="3160758" y="5084442"/>
                </a:lnTo>
                <a:lnTo>
                  <a:pt x="3147068" y="5075197"/>
                </a:lnTo>
                <a:cubicBezTo>
                  <a:pt x="3141357" y="5071456"/>
                  <a:pt x="3134687" y="5067472"/>
                  <a:pt x="3127600" y="5064479"/>
                </a:cubicBezTo>
                <a:cubicBezTo>
                  <a:pt x="3118621" y="5060693"/>
                  <a:pt x="3103743" y="5058492"/>
                  <a:pt x="3097669" y="5063334"/>
                </a:cubicBezTo>
                <a:cubicBezTo>
                  <a:pt x="3090978" y="5068705"/>
                  <a:pt x="3087544" y="5083583"/>
                  <a:pt x="3089305" y="5093090"/>
                </a:cubicBezTo>
                <a:cubicBezTo>
                  <a:pt x="3095115" y="5124784"/>
                  <a:pt x="3125751" y="5139925"/>
                  <a:pt x="3159557" y="5128305"/>
                </a:cubicBezTo>
                <a:cubicBezTo>
                  <a:pt x="3183766" y="5120029"/>
                  <a:pt x="3207096" y="5109201"/>
                  <a:pt x="3234739" y="5097933"/>
                </a:cubicBezTo>
                <a:cubicBezTo>
                  <a:pt x="3230602" y="5117653"/>
                  <a:pt x="3233244" y="5132883"/>
                  <a:pt x="3253139" y="5135348"/>
                </a:cubicBezTo>
                <a:cubicBezTo>
                  <a:pt x="3279638" y="5138605"/>
                  <a:pt x="3306577" y="5146000"/>
                  <a:pt x="3336773" y="5132443"/>
                </a:cubicBezTo>
                <a:cubicBezTo>
                  <a:pt x="3335276" y="5108145"/>
                  <a:pt x="3333780" y="5083583"/>
                  <a:pt x="3332284" y="5058932"/>
                </a:cubicBezTo>
                <a:cubicBezTo>
                  <a:pt x="3324360" y="5059901"/>
                  <a:pt x="3315644" y="5061046"/>
                  <a:pt x="3302527" y="5062718"/>
                </a:cubicBezTo>
                <a:cubicBezTo>
                  <a:pt x="3313619" y="5052330"/>
                  <a:pt x="3320751" y="5045727"/>
                  <a:pt x="3329202" y="5037804"/>
                </a:cubicBezTo>
                <a:cubicBezTo>
                  <a:pt x="3321720" y="5023190"/>
                  <a:pt x="3314853" y="5009544"/>
                  <a:pt x="3308954" y="4998012"/>
                </a:cubicBezTo>
                <a:cubicBezTo>
                  <a:pt x="3294186" y="4993918"/>
                  <a:pt x="3284409" y="4994171"/>
                  <a:pt x="3277910" y="4997034"/>
                </a:cubicBezTo>
                <a:close/>
                <a:moveTo>
                  <a:pt x="3364240" y="4996603"/>
                </a:moveTo>
                <a:cubicBezTo>
                  <a:pt x="3349688" y="5003760"/>
                  <a:pt x="3345489" y="5017291"/>
                  <a:pt x="3351651" y="5037188"/>
                </a:cubicBezTo>
                <a:cubicBezTo>
                  <a:pt x="3361926" y="5026095"/>
                  <a:pt x="3366115" y="5012564"/>
                  <a:pt x="3364240" y="4996603"/>
                </a:cubicBezTo>
                <a:close/>
                <a:moveTo>
                  <a:pt x="3487051" y="4974154"/>
                </a:moveTo>
                <a:cubicBezTo>
                  <a:pt x="3464161" y="5015002"/>
                  <a:pt x="3452540" y="5065007"/>
                  <a:pt x="3392237" y="5086312"/>
                </a:cubicBezTo>
                <a:cubicBezTo>
                  <a:pt x="3419088" y="5090449"/>
                  <a:pt x="3435462" y="5093003"/>
                  <a:pt x="3450252" y="5095379"/>
                </a:cubicBezTo>
                <a:cubicBezTo>
                  <a:pt x="3472436" y="5070025"/>
                  <a:pt x="3492245" y="5048808"/>
                  <a:pt x="3510204" y="5026183"/>
                </a:cubicBezTo>
                <a:cubicBezTo>
                  <a:pt x="3533622" y="4996691"/>
                  <a:pt x="3527460" y="4983133"/>
                  <a:pt x="3487051" y="4974154"/>
                </a:cubicBezTo>
                <a:close/>
                <a:moveTo>
                  <a:pt x="3076539" y="4953553"/>
                </a:moveTo>
                <a:cubicBezTo>
                  <a:pt x="3062718" y="4974330"/>
                  <a:pt x="3068265" y="5004702"/>
                  <a:pt x="3040446" y="5015443"/>
                </a:cubicBezTo>
                <a:cubicBezTo>
                  <a:pt x="3038730" y="5016103"/>
                  <a:pt x="3038619" y="5020857"/>
                  <a:pt x="3038938" y="5026844"/>
                </a:cubicBezTo>
                <a:lnTo>
                  <a:pt x="3040004" y="5045603"/>
                </a:lnTo>
                <a:lnTo>
                  <a:pt x="3039917" y="5045639"/>
                </a:lnTo>
                <a:lnTo>
                  <a:pt x="3040005" y="5045639"/>
                </a:lnTo>
                <a:lnTo>
                  <a:pt x="3040004" y="5045603"/>
                </a:lnTo>
                <a:lnTo>
                  <a:pt x="3070438" y="5032925"/>
                </a:lnTo>
                <a:cubicBezTo>
                  <a:pt x="3091881" y="5014870"/>
                  <a:pt x="3090692" y="4983507"/>
                  <a:pt x="3108321" y="4963237"/>
                </a:cubicBezTo>
                <a:cubicBezTo>
                  <a:pt x="3096436" y="4959628"/>
                  <a:pt x="3087368" y="4956811"/>
                  <a:pt x="3076539" y="4953553"/>
                </a:cubicBezTo>
                <a:close/>
                <a:moveTo>
                  <a:pt x="10240548" y="4942813"/>
                </a:moveTo>
                <a:lnTo>
                  <a:pt x="10240548" y="4974946"/>
                </a:lnTo>
                <a:cubicBezTo>
                  <a:pt x="10261324" y="4964030"/>
                  <a:pt x="10265902" y="4953113"/>
                  <a:pt x="10240548" y="4942813"/>
                </a:cubicBezTo>
                <a:close/>
                <a:moveTo>
                  <a:pt x="6862896" y="4939622"/>
                </a:moveTo>
                <a:cubicBezTo>
                  <a:pt x="6851720" y="4940398"/>
                  <a:pt x="6839720" y="4943980"/>
                  <a:pt x="6826690" y="4950296"/>
                </a:cubicBezTo>
                <a:cubicBezTo>
                  <a:pt x="6834437" y="5003030"/>
                  <a:pt x="6888843" y="4986655"/>
                  <a:pt x="6912789" y="5013594"/>
                </a:cubicBezTo>
                <a:cubicBezTo>
                  <a:pt x="6921241" y="5023102"/>
                  <a:pt x="6936471" y="5022398"/>
                  <a:pt x="6946771" y="5010337"/>
                </a:cubicBezTo>
                <a:cubicBezTo>
                  <a:pt x="6922539" y="4960222"/>
                  <a:pt x="6896426" y="4937295"/>
                  <a:pt x="6862896" y="4939622"/>
                </a:cubicBezTo>
                <a:close/>
                <a:moveTo>
                  <a:pt x="3503789" y="4897519"/>
                </a:moveTo>
                <a:cubicBezTo>
                  <a:pt x="3498584" y="4896440"/>
                  <a:pt x="3492818" y="4897651"/>
                  <a:pt x="3486699" y="4901084"/>
                </a:cubicBezTo>
                <a:cubicBezTo>
                  <a:pt x="3484498" y="4902317"/>
                  <a:pt x="3484057" y="4911825"/>
                  <a:pt x="3484409" y="4911913"/>
                </a:cubicBezTo>
                <a:cubicBezTo>
                  <a:pt x="3494533" y="4914906"/>
                  <a:pt x="3504923" y="4917106"/>
                  <a:pt x="3515223" y="4919484"/>
                </a:cubicBezTo>
                <a:lnTo>
                  <a:pt x="3515223" y="4919395"/>
                </a:lnTo>
                <a:cubicBezTo>
                  <a:pt x="3516014" y="4915522"/>
                  <a:pt x="3516808" y="4911560"/>
                  <a:pt x="3517512" y="4907687"/>
                </a:cubicBezTo>
                <a:cubicBezTo>
                  <a:pt x="3513639" y="4901965"/>
                  <a:pt x="3508995" y="4898597"/>
                  <a:pt x="3503789" y="4897519"/>
                </a:cubicBezTo>
                <a:close/>
                <a:moveTo>
                  <a:pt x="2265168" y="4894966"/>
                </a:moveTo>
                <a:cubicBezTo>
                  <a:pt x="2254505" y="4893711"/>
                  <a:pt x="2243676" y="4895054"/>
                  <a:pt x="2232363" y="4901965"/>
                </a:cubicBezTo>
                <a:cubicBezTo>
                  <a:pt x="2255164" y="4923974"/>
                  <a:pt x="2268634" y="4924677"/>
                  <a:pt x="2296982" y="4903549"/>
                </a:cubicBezTo>
                <a:cubicBezTo>
                  <a:pt x="2286330" y="4900072"/>
                  <a:pt x="2275832" y="4896220"/>
                  <a:pt x="2265168" y="4894966"/>
                </a:cubicBezTo>
                <a:close/>
                <a:moveTo>
                  <a:pt x="2385724" y="4890629"/>
                </a:moveTo>
                <a:cubicBezTo>
                  <a:pt x="2376480" y="4892140"/>
                  <a:pt x="2367264" y="4897796"/>
                  <a:pt x="2358078" y="4907599"/>
                </a:cubicBezTo>
                <a:cubicBezTo>
                  <a:pt x="2383961" y="4928287"/>
                  <a:pt x="2398840" y="4916755"/>
                  <a:pt x="2413541" y="4898531"/>
                </a:cubicBezTo>
                <a:cubicBezTo>
                  <a:pt x="2404240" y="4891753"/>
                  <a:pt x="2394968" y="4889118"/>
                  <a:pt x="2385724" y="4890629"/>
                </a:cubicBezTo>
                <a:close/>
                <a:moveTo>
                  <a:pt x="6215116" y="4887626"/>
                </a:moveTo>
                <a:cubicBezTo>
                  <a:pt x="6208898" y="4889507"/>
                  <a:pt x="6202603" y="4894701"/>
                  <a:pt x="6196088" y="4901524"/>
                </a:cubicBezTo>
                <a:lnTo>
                  <a:pt x="6229043" y="4935621"/>
                </a:lnTo>
                <a:lnTo>
                  <a:pt x="6229014" y="4935682"/>
                </a:lnTo>
                <a:lnTo>
                  <a:pt x="6229102" y="4935682"/>
                </a:lnTo>
                <a:lnTo>
                  <a:pt x="6229043" y="4935621"/>
                </a:lnTo>
                <a:lnTo>
                  <a:pt x="6239667" y="4912694"/>
                </a:lnTo>
                <a:cubicBezTo>
                  <a:pt x="6240878" y="4905750"/>
                  <a:pt x="6239315" y="4899456"/>
                  <a:pt x="6233680" y="4893601"/>
                </a:cubicBezTo>
                <a:cubicBezTo>
                  <a:pt x="6227474" y="4887175"/>
                  <a:pt x="6221333" y="4885744"/>
                  <a:pt x="6215116" y="4887626"/>
                </a:cubicBezTo>
                <a:close/>
                <a:moveTo>
                  <a:pt x="2421377" y="4879075"/>
                </a:moveTo>
                <a:cubicBezTo>
                  <a:pt x="2429123" y="4894569"/>
                  <a:pt x="2435551" y="4907599"/>
                  <a:pt x="2442066" y="4920628"/>
                </a:cubicBezTo>
                <a:cubicBezTo>
                  <a:pt x="2449636" y="4895916"/>
                  <a:pt x="2442744" y="4882068"/>
                  <a:pt x="2421377" y="4879075"/>
                </a:cubicBezTo>
                <a:close/>
                <a:moveTo>
                  <a:pt x="9616274" y="4857947"/>
                </a:moveTo>
                <a:cubicBezTo>
                  <a:pt x="9604466" y="4855679"/>
                  <a:pt x="9590975" y="4859003"/>
                  <a:pt x="9573940" y="4867454"/>
                </a:cubicBezTo>
                <a:cubicBezTo>
                  <a:pt x="9595244" y="4892897"/>
                  <a:pt x="9622007" y="4881364"/>
                  <a:pt x="9648506" y="4881980"/>
                </a:cubicBezTo>
                <a:cubicBezTo>
                  <a:pt x="9638206" y="4868071"/>
                  <a:pt x="9628082" y="4860214"/>
                  <a:pt x="9616274" y="4857947"/>
                </a:cubicBezTo>
                <a:close/>
                <a:moveTo>
                  <a:pt x="6558268" y="4852928"/>
                </a:moveTo>
                <a:cubicBezTo>
                  <a:pt x="6572354" y="4862700"/>
                  <a:pt x="6586351" y="4872384"/>
                  <a:pt x="6602374" y="4883476"/>
                </a:cubicBezTo>
                <a:cubicBezTo>
                  <a:pt x="6587822" y="4890986"/>
                  <a:pt x="6573120" y="4880809"/>
                  <a:pt x="6558268" y="4852928"/>
                </a:cubicBezTo>
                <a:close/>
                <a:moveTo>
                  <a:pt x="9365789" y="4846788"/>
                </a:moveTo>
                <a:cubicBezTo>
                  <a:pt x="9357437" y="4846965"/>
                  <a:pt x="9348259" y="4851344"/>
                  <a:pt x="9338620" y="4859091"/>
                </a:cubicBezTo>
                <a:cubicBezTo>
                  <a:pt x="9354906" y="4872560"/>
                  <a:pt x="9370224" y="4882948"/>
                  <a:pt x="9382550" y="4896154"/>
                </a:cubicBezTo>
                <a:cubicBezTo>
                  <a:pt x="9396106" y="4910680"/>
                  <a:pt x="9406848" y="4927935"/>
                  <a:pt x="9419172" y="4943694"/>
                </a:cubicBezTo>
                <a:cubicBezTo>
                  <a:pt x="9421637" y="4946863"/>
                  <a:pt x="9425423" y="4951088"/>
                  <a:pt x="9428680" y="4951176"/>
                </a:cubicBezTo>
                <a:cubicBezTo>
                  <a:pt x="9457380" y="4952233"/>
                  <a:pt x="9468297" y="4975122"/>
                  <a:pt x="9485728" y="4993610"/>
                </a:cubicBezTo>
                <a:cubicBezTo>
                  <a:pt x="9478333" y="5002853"/>
                  <a:pt x="9469881" y="5009544"/>
                  <a:pt x="9466800" y="5018260"/>
                </a:cubicBezTo>
                <a:cubicBezTo>
                  <a:pt x="9463807" y="5026535"/>
                  <a:pt x="9462574" y="5041325"/>
                  <a:pt x="9467240" y="5045111"/>
                </a:cubicBezTo>
                <a:cubicBezTo>
                  <a:pt x="9474282" y="5050921"/>
                  <a:pt x="9487400" y="5052066"/>
                  <a:pt x="9497260" y="5050657"/>
                </a:cubicBezTo>
                <a:cubicBezTo>
                  <a:pt x="9504832" y="5049600"/>
                  <a:pt x="9511082" y="5038244"/>
                  <a:pt x="9518565" y="5037276"/>
                </a:cubicBezTo>
                <a:cubicBezTo>
                  <a:pt x="9544976" y="5033930"/>
                  <a:pt x="9572178" y="5029440"/>
                  <a:pt x="9598326" y="5032346"/>
                </a:cubicBezTo>
                <a:cubicBezTo>
                  <a:pt x="9618750" y="5034635"/>
                  <a:pt x="9617078" y="5058052"/>
                  <a:pt x="9620862" y="5074427"/>
                </a:cubicBezTo>
                <a:cubicBezTo>
                  <a:pt x="9621391" y="5076804"/>
                  <a:pt x="9624649" y="5078477"/>
                  <a:pt x="9627641" y="5081558"/>
                </a:cubicBezTo>
                <a:cubicBezTo>
                  <a:pt x="9664440" y="5086047"/>
                  <a:pt x="9703616" y="5084463"/>
                  <a:pt x="9735750" y="5112458"/>
                </a:cubicBezTo>
                <a:cubicBezTo>
                  <a:pt x="9748426" y="5123463"/>
                  <a:pt x="9761104" y="5113251"/>
                  <a:pt x="9762688" y="5097580"/>
                </a:cubicBezTo>
                <a:cubicBezTo>
                  <a:pt x="9765330" y="5072050"/>
                  <a:pt x="9779592" y="5063158"/>
                  <a:pt x="9803185" y="5063598"/>
                </a:cubicBezTo>
                <a:cubicBezTo>
                  <a:pt x="9806618" y="5063598"/>
                  <a:pt x="9810228" y="5060429"/>
                  <a:pt x="9816127" y="5057524"/>
                </a:cubicBezTo>
                <a:cubicBezTo>
                  <a:pt x="9798343" y="5025039"/>
                  <a:pt x="9768851" y="5007960"/>
                  <a:pt x="9742264" y="4987975"/>
                </a:cubicBezTo>
                <a:cubicBezTo>
                  <a:pt x="9705355" y="5024290"/>
                  <a:pt x="9628285" y="5016978"/>
                  <a:pt x="9588009" y="4981860"/>
                </a:cubicBezTo>
                <a:lnTo>
                  <a:pt x="9562895" y="4938143"/>
                </a:lnTo>
                <a:lnTo>
                  <a:pt x="9562935" y="4938147"/>
                </a:lnTo>
                <a:lnTo>
                  <a:pt x="9562847" y="4938059"/>
                </a:lnTo>
                <a:lnTo>
                  <a:pt x="9562895" y="4938143"/>
                </a:lnTo>
                <a:lnTo>
                  <a:pt x="9523022" y="4933460"/>
                </a:lnTo>
                <a:cubicBezTo>
                  <a:pt x="9510510" y="4931017"/>
                  <a:pt x="9499373" y="4925734"/>
                  <a:pt x="9491362" y="4911736"/>
                </a:cubicBezTo>
                <a:cubicBezTo>
                  <a:pt x="9488809" y="4907335"/>
                  <a:pt x="9478596" y="4906190"/>
                  <a:pt x="9471642" y="4905486"/>
                </a:cubicBezTo>
                <a:cubicBezTo>
                  <a:pt x="9437396" y="4901700"/>
                  <a:pt x="9408784" y="4889551"/>
                  <a:pt x="9388008" y="4859707"/>
                </a:cubicBezTo>
                <a:cubicBezTo>
                  <a:pt x="9381669" y="4850640"/>
                  <a:pt x="9374142" y="4846612"/>
                  <a:pt x="9365789" y="4846788"/>
                </a:cubicBezTo>
                <a:close/>
                <a:moveTo>
                  <a:pt x="5972346" y="4844939"/>
                </a:moveTo>
                <a:cubicBezTo>
                  <a:pt x="5960571" y="4845159"/>
                  <a:pt x="5949016" y="4852180"/>
                  <a:pt x="5936647" y="4866398"/>
                </a:cubicBezTo>
                <a:cubicBezTo>
                  <a:pt x="5964378" y="4866574"/>
                  <a:pt x="5986388" y="4874497"/>
                  <a:pt x="6009364" y="4864285"/>
                </a:cubicBezTo>
                <a:cubicBezTo>
                  <a:pt x="5996115" y="4851300"/>
                  <a:pt x="5984120" y="4844719"/>
                  <a:pt x="5972346" y="4844939"/>
                </a:cubicBezTo>
                <a:close/>
                <a:moveTo>
                  <a:pt x="1629756" y="4843157"/>
                </a:moveTo>
                <a:cubicBezTo>
                  <a:pt x="1609156" y="4853017"/>
                  <a:pt x="1589524" y="4862436"/>
                  <a:pt x="1559944" y="4876522"/>
                </a:cubicBezTo>
                <a:cubicBezTo>
                  <a:pt x="1586090" y="4889111"/>
                  <a:pt x="1606074" y="4898707"/>
                  <a:pt x="1626235" y="4908391"/>
                </a:cubicBezTo>
                <a:cubicBezTo>
                  <a:pt x="1647099" y="4886558"/>
                  <a:pt x="1646747" y="4865606"/>
                  <a:pt x="1629756" y="4843157"/>
                </a:cubicBezTo>
                <a:close/>
                <a:moveTo>
                  <a:pt x="9173200" y="4842452"/>
                </a:moveTo>
                <a:cubicBezTo>
                  <a:pt x="9177602" y="4862260"/>
                  <a:pt x="9183236" y="4878018"/>
                  <a:pt x="9212199" y="4874145"/>
                </a:cubicBezTo>
                <a:cubicBezTo>
                  <a:pt x="9207622" y="4849495"/>
                  <a:pt x="9198731" y="4836554"/>
                  <a:pt x="9173200" y="4842452"/>
                </a:cubicBezTo>
                <a:close/>
                <a:moveTo>
                  <a:pt x="6099953" y="4834177"/>
                </a:moveTo>
                <a:lnTo>
                  <a:pt x="6099953" y="4870448"/>
                </a:lnTo>
                <a:cubicBezTo>
                  <a:pt x="6112745" y="4858184"/>
                  <a:pt x="6112745" y="4846088"/>
                  <a:pt x="6099953" y="4834177"/>
                </a:cubicBezTo>
                <a:close/>
                <a:moveTo>
                  <a:pt x="2594279" y="4808382"/>
                </a:moveTo>
                <a:cubicBezTo>
                  <a:pt x="2586268" y="4848967"/>
                  <a:pt x="2564261" y="4860851"/>
                  <a:pt x="2530365" y="4854689"/>
                </a:cubicBezTo>
                <a:cubicBezTo>
                  <a:pt x="2525260" y="4853720"/>
                  <a:pt x="2519185" y="4858387"/>
                  <a:pt x="2503954" y="4863845"/>
                </a:cubicBezTo>
                <a:cubicBezTo>
                  <a:pt x="2557569" y="4890784"/>
                  <a:pt x="2608190" y="4875114"/>
                  <a:pt x="2652912" y="4887438"/>
                </a:cubicBezTo>
                <a:cubicBezTo>
                  <a:pt x="2670871" y="4946246"/>
                  <a:pt x="2686277" y="4963854"/>
                  <a:pt x="2728887" y="4974154"/>
                </a:cubicBezTo>
                <a:cubicBezTo>
                  <a:pt x="2730295" y="4962797"/>
                  <a:pt x="2731616" y="4951529"/>
                  <a:pt x="2733112" y="4940348"/>
                </a:cubicBezTo>
                <a:cubicBezTo>
                  <a:pt x="2734785" y="4927231"/>
                  <a:pt x="2736634" y="4912617"/>
                  <a:pt x="2753009" y="4911472"/>
                </a:cubicBezTo>
                <a:cubicBezTo>
                  <a:pt x="2769648" y="4910328"/>
                  <a:pt x="2782853" y="4915522"/>
                  <a:pt x="2787430" y="4935858"/>
                </a:cubicBezTo>
                <a:cubicBezTo>
                  <a:pt x="2790072" y="4947743"/>
                  <a:pt x="2800196" y="4957867"/>
                  <a:pt x="2808471" y="4971249"/>
                </a:cubicBezTo>
                <a:cubicBezTo>
                  <a:pt x="2828455" y="4957779"/>
                  <a:pt x="2843157" y="4947743"/>
                  <a:pt x="2859532" y="4936739"/>
                </a:cubicBezTo>
                <a:cubicBezTo>
                  <a:pt x="2847471" y="4912617"/>
                  <a:pt x="2837611" y="4892808"/>
                  <a:pt x="2827839" y="4873177"/>
                </a:cubicBezTo>
                <a:cubicBezTo>
                  <a:pt x="2747198" y="4906366"/>
                  <a:pt x="2719379" y="4898443"/>
                  <a:pt x="2703180" y="4837082"/>
                </a:cubicBezTo>
                <a:lnTo>
                  <a:pt x="2703180" y="4836994"/>
                </a:lnTo>
                <a:cubicBezTo>
                  <a:pt x="2666206" y="4827134"/>
                  <a:pt x="2626501" y="4841572"/>
                  <a:pt x="2594279" y="4808382"/>
                </a:cubicBezTo>
                <a:close/>
                <a:moveTo>
                  <a:pt x="6438980" y="4803540"/>
                </a:moveTo>
                <a:cubicBezTo>
                  <a:pt x="6437571" y="4805301"/>
                  <a:pt x="6436162" y="4807062"/>
                  <a:pt x="6434754" y="4808822"/>
                </a:cubicBezTo>
                <a:lnTo>
                  <a:pt x="6451456" y="4826988"/>
                </a:lnTo>
                <a:lnTo>
                  <a:pt x="6451409" y="4827563"/>
                </a:lnTo>
                <a:lnTo>
                  <a:pt x="6451305" y="4827574"/>
                </a:lnTo>
                <a:lnTo>
                  <a:pt x="6451393" y="4827750"/>
                </a:lnTo>
                <a:lnTo>
                  <a:pt x="6451409" y="4827563"/>
                </a:lnTo>
                <a:lnTo>
                  <a:pt x="6451918" y="4827505"/>
                </a:lnTo>
                <a:lnTo>
                  <a:pt x="6457556" y="4834607"/>
                </a:lnTo>
                <a:cubicBezTo>
                  <a:pt x="6459471" y="4836972"/>
                  <a:pt x="6461429" y="4838887"/>
                  <a:pt x="6463542" y="4839107"/>
                </a:cubicBezTo>
                <a:cubicBezTo>
                  <a:pt x="6498492" y="4842716"/>
                  <a:pt x="6516979" y="4865341"/>
                  <a:pt x="6535027" y="4892633"/>
                </a:cubicBezTo>
                <a:cubicBezTo>
                  <a:pt x="6556772" y="4925382"/>
                  <a:pt x="6606424" y="4938323"/>
                  <a:pt x="6641374" y="4918339"/>
                </a:cubicBezTo>
                <a:cubicBezTo>
                  <a:pt x="6671570" y="4900996"/>
                  <a:pt x="6694284" y="4903285"/>
                  <a:pt x="6718142" y="4926263"/>
                </a:cubicBezTo>
                <a:cubicBezTo>
                  <a:pt x="6731875" y="4939468"/>
                  <a:pt x="6742968" y="4935242"/>
                  <a:pt x="6752035" y="4918251"/>
                </a:cubicBezTo>
                <a:cubicBezTo>
                  <a:pt x="6730203" y="4893777"/>
                  <a:pt x="6707841" y="4868863"/>
                  <a:pt x="6672451" y="4876522"/>
                </a:cubicBezTo>
                <a:cubicBezTo>
                  <a:pt x="6641639" y="4883213"/>
                  <a:pt x="6623151" y="4871768"/>
                  <a:pt x="6607041" y="4848527"/>
                </a:cubicBezTo>
                <a:cubicBezTo>
                  <a:pt x="6594539" y="4830479"/>
                  <a:pt x="6577901" y="4825109"/>
                  <a:pt x="6554923" y="4827750"/>
                </a:cubicBezTo>
                <a:cubicBezTo>
                  <a:pt x="6532826" y="4830303"/>
                  <a:pt x="6509849" y="4824229"/>
                  <a:pt x="6487136" y="4823524"/>
                </a:cubicBezTo>
                <a:lnTo>
                  <a:pt x="6451918" y="4827505"/>
                </a:lnTo>
                <a:lnTo>
                  <a:pt x="6451833" y="4827398"/>
                </a:lnTo>
                <a:lnTo>
                  <a:pt x="6451456" y="4826988"/>
                </a:lnTo>
                <a:lnTo>
                  <a:pt x="6452625" y="4812872"/>
                </a:lnTo>
                <a:cubicBezTo>
                  <a:pt x="6450160" y="4808559"/>
                  <a:pt x="6443733" y="4806533"/>
                  <a:pt x="6438980" y="4803540"/>
                </a:cubicBezTo>
                <a:close/>
                <a:moveTo>
                  <a:pt x="2455094" y="4760051"/>
                </a:moveTo>
                <a:cubicBezTo>
                  <a:pt x="2446819" y="4761459"/>
                  <a:pt x="2438192" y="4761987"/>
                  <a:pt x="2430268" y="4764541"/>
                </a:cubicBezTo>
                <a:cubicBezTo>
                  <a:pt x="2422258" y="4767093"/>
                  <a:pt x="2414774" y="4771671"/>
                  <a:pt x="2407114" y="4775369"/>
                </a:cubicBezTo>
                <a:cubicBezTo>
                  <a:pt x="2409668" y="4780211"/>
                  <a:pt x="2412309" y="4784964"/>
                  <a:pt x="2414863" y="4789807"/>
                </a:cubicBezTo>
                <a:cubicBezTo>
                  <a:pt x="2425954" y="4789807"/>
                  <a:pt x="2439336" y="4793592"/>
                  <a:pt x="2447260" y="4788574"/>
                </a:cubicBezTo>
                <a:cubicBezTo>
                  <a:pt x="2453421" y="4784701"/>
                  <a:pt x="2452718" y="4769999"/>
                  <a:pt x="2455094" y="4760051"/>
                </a:cubicBezTo>
                <a:close/>
                <a:moveTo>
                  <a:pt x="7775013" y="4753800"/>
                </a:moveTo>
                <a:cubicBezTo>
                  <a:pt x="7762512" y="4755121"/>
                  <a:pt x="7753621" y="4756089"/>
                  <a:pt x="7744729" y="4757057"/>
                </a:cubicBezTo>
                <a:cubicBezTo>
                  <a:pt x="7744729" y="4760491"/>
                  <a:pt x="7744817" y="4763924"/>
                  <a:pt x="7744905" y="4767445"/>
                </a:cubicBezTo>
                <a:cubicBezTo>
                  <a:pt x="7756702" y="4775281"/>
                  <a:pt x="7767090" y="4777746"/>
                  <a:pt x="7775013" y="4753800"/>
                </a:cubicBezTo>
                <a:close/>
                <a:moveTo>
                  <a:pt x="2652385" y="4722283"/>
                </a:moveTo>
                <a:cubicBezTo>
                  <a:pt x="2647454" y="4750806"/>
                  <a:pt x="2653616" y="4762163"/>
                  <a:pt x="2672719" y="4759082"/>
                </a:cubicBezTo>
                <a:cubicBezTo>
                  <a:pt x="2677826" y="4758290"/>
                  <a:pt x="2681171" y="4746845"/>
                  <a:pt x="2685309" y="4740331"/>
                </a:cubicBezTo>
                <a:cubicBezTo>
                  <a:pt x="2675889" y="4735136"/>
                  <a:pt x="2666469" y="4730030"/>
                  <a:pt x="2652385" y="4722283"/>
                </a:cubicBezTo>
                <a:close/>
                <a:moveTo>
                  <a:pt x="5882858" y="4719554"/>
                </a:moveTo>
                <a:cubicBezTo>
                  <a:pt x="5869212" y="4720786"/>
                  <a:pt x="5856446" y="4722019"/>
                  <a:pt x="5836638" y="4723867"/>
                </a:cubicBezTo>
                <a:cubicBezTo>
                  <a:pt x="5850196" y="4740946"/>
                  <a:pt x="5858911" y="4751863"/>
                  <a:pt x="5867274" y="4762340"/>
                </a:cubicBezTo>
                <a:cubicBezTo>
                  <a:pt x="5893070" y="4755737"/>
                  <a:pt x="5894654" y="4741563"/>
                  <a:pt x="5882858" y="4719554"/>
                </a:cubicBezTo>
                <a:close/>
                <a:moveTo>
                  <a:pt x="2576375" y="4693771"/>
                </a:moveTo>
                <a:cubicBezTo>
                  <a:pt x="2570488" y="4693782"/>
                  <a:pt x="2564260" y="4694420"/>
                  <a:pt x="2558537" y="4694376"/>
                </a:cubicBezTo>
                <a:cubicBezTo>
                  <a:pt x="2519097" y="4693936"/>
                  <a:pt x="2516368" y="4697457"/>
                  <a:pt x="2523235" y="4743147"/>
                </a:cubicBezTo>
                <a:lnTo>
                  <a:pt x="2523411" y="4743235"/>
                </a:lnTo>
                <a:cubicBezTo>
                  <a:pt x="2544891" y="4744292"/>
                  <a:pt x="2567341" y="4745613"/>
                  <a:pt x="2589702" y="4746493"/>
                </a:cubicBezTo>
                <a:cubicBezTo>
                  <a:pt x="2604140" y="4747109"/>
                  <a:pt x="2619018" y="4740771"/>
                  <a:pt x="2617081" y="4726773"/>
                </a:cubicBezTo>
                <a:cubicBezTo>
                  <a:pt x="2615497" y="4715592"/>
                  <a:pt x="2603083" y="4703267"/>
                  <a:pt x="2592167" y="4696928"/>
                </a:cubicBezTo>
                <a:cubicBezTo>
                  <a:pt x="2587809" y="4694376"/>
                  <a:pt x="2582263" y="4693760"/>
                  <a:pt x="2576375" y="4693771"/>
                </a:cubicBezTo>
                <a:close/>
                <a:moveTo>
                  <a:pt x="7668666" y="4673159"/>
                </a:moveTo>
                <a:cubicBezTo>
                  <a:pt x="7661271" y="4694728"/>
                  <a:pt x="7660655" y="4708461"/>
                  <a:pt x="7677822" y="4715416"/>
                </a:cubicBezTo>
                <a:cubicBezTo>
                  <a:pt x="7691907" y="4721138"/>
                  <a:pt x="7699038" y="4713127"/>
                  <a:pt x="7701767" y="4697457"/>
                </a:cubicBezTo>
                <a:cubicBezTo>
                  <a:pt x="7692524" y="4690678"/>
                  <a:pt x="7682664" y="4683371"/>
                  <a:pt x="7668666" y="4673159"/>
                </a:cubicBezTo>
                <a:close/>
                <a:moveTo>
                  <a:pt x="5618838" y="4632222"/>
                </a:moveTo>
                <a:cubicBezTo>
                  <a:pt x="5595068" y="4633455"/>
                  <a:pt x="5571739" y="4647189"/>
                  <a:pt x="5548761" y="4656608"/>
                </a:cubicBezTo>
                <a:cubicBezTo>
                  <a:pt x="5546120" y="4657753"/>
                  <a:pt x="5546647" y="4666644"/>
                  <a:pt x="5544975" y="4675536"/>
                </a:cubicBezTo>
                <a:lnTo>
                  <a:pt x="5634068" y="4675536"/>
                </a:lnTo>
                <a:cubicBezTo>
                  <a:pt x="5635828" y="4654759"/>
                  <a:pt x="5644896" y="4630902"/>
                  <a:pt x="5618838" y="4632222"/>
                </a:cubicBezTo>
                <a:close/>
                <a:moveTo>
                  <a:pt x="9381405" y="4618137"/>
                </a:moveTo>
                <a:cubicBezTo>
                  <a:pt x="9362213" y="4614791"/>
                  <a:pt x="9355610" y="4630638"/>
                  <a:pt x="9355875" y="4650358"/>
                </a:cubicBezTo>
                <a:cubicBezTo>
                  <a:pt x="9362477" y="4653263"/>
                  <a:pt x="9368727" y="4658281"/>
                  <a:pt x="9374979" y="4658369"/>
                </a:cubicBezTo>
                <a:cubicBezTo>
                  <a:pt x="9401917" y="4658633"/>
                  <a:pt x="9420140" y="4670606"/>
                  <a:pt x="9434403" y="4693407"/>
                </a:cubicBezTo>
                <a:cubicBezTo>
                  <a:pt x="9445407" y="4711103"/>
                  <a:pt x="9464158" y="4718762"/>
                  <a:pt x="9490921" y="4717265"/>
                </a:cubicBezTo>
                <a:cubicBezTo>
                  <a:pt x="9493387" y="4705468"/>
                  <a:pt x="9496028" y="4693143"/>
                  <a:pt x="9498580" y="4680818"/>
                </a:cubicBezTo>
                <a:lnTo>
                  <a:pt x="9498404" y="4680818"/>
                </a:lnTo>
                <a:cubicBezTo>
                  <a:pt x="9494795" y="4679409"/>
                  <a:pt x="9491186" y="4678001"/>
                  <a:pt x="9487664" y="4676505"/>
                </a:cubicBezTo>
                <a:cubicBezTo>
                  <a:pt x="9482206" y="4680554"/>
                  <a:pt x="9477100" y="4685308"/>
                  <a:pt x="9471201" y="4688301"/>
                </a:cubicBezTo>
                <a:cubicBezTo>
                  <a:pt x="9465479" y="4691206"/>
                  <a:pt x="9458876" y="4692439"/>
                  <a:pt x="9453330" y="4694199"/>
                </a:cubicBezTo>
                <a:cubicBezTo>
                  <a:pt x="9446991" y="4674744"/>
                  <a:pt x="9446023" y="4653351"/>
                  <a:pt x="9434931" y="4642347"/>
                </a:cubicBezTo>
                <a:cubicBezTo>
                  <a:pt x="9421725" y="4629317"/>
                  <a:pt x="9400332" y="4621394"/>
                  <a:pt x="9381405" y="4618137"/>
                </a:cubicBezTo>
                <a:close/>
                <a:moveTo>
                  <a:pt x="2769734" y="4613382"/>
                </a:moveTo>
                <a:cubicBezTo>
                  <a:pt x="2746203" y="4608162"/>
                  <a:pt x="2731704" y="4613911"/>
                  <a:pt x="2726246" y="4630638"/>
                </a:cubicBezTo>
                <a:cubicBezTo>
                  <a:pt x="2744556" y="4633983"/>
                  <a:pt x="2758820" y="4631078"/>
                  <a:pt x="2769734" y="4613382"/>
                </a:cubicBezTo>
                <a:close/>
                <a:moveTo>
                  <a:pt x="2942727" y="4561794"/>
                </a:moveTo>
                <a:cubicBezTo>
                  <a:pt x="2930841" y="4573943"/>
                  <a:pt x="2921951" y="4582922"/>
                  <a:pt x="2913234" y="4592078"/>
                </a:cubicBezTo>
                <a:cubicBezTo>
                  <a:pt x="2904518" y="4601233"/>
                  <a:pt x="2895890" y="4610478"/>
                  <a:pt x="2887968" y="4619017"/>
                </a:cubicBezTo>
                <a:cubicBezTo>
                  <a:pt x="2904342" y="4655111"/>
                  <a:pt x="2904254" y="4654936"/>
                  <a:pt x="2935859" y="4642434"/>
                </a:cubicBezTo>
                <a:cubicBezTo>
                  <a:pt x="2940789" y="4640498"/>
                  <a:pt x="2946511" y="4640233"/>
                  <a:pt x="2951881" y="4639353"/>
                </a:cubicBezTo>
                <a:cubicBezTo>
                  <a:pt x="2980142" y="4635128"/>
                  <a:pt x="2989561" y="4614351"/>
                  <a:pt x="2972394" y="4593134"/>
                </a:cubicBezTo>
                <a:cubicBezTo>
                  <a:pt x="2964383" y="4583274"/>
                  <a:pt x="2955051" y="4574647"/>
                  <a:pt x="2942815" y="4561794"/>
                </a:cubicBezTo>
                <a:close/>
                <a:moveTo>
                  <a:pt x="2654673" y="4551229"/>
                </a:moveTo>
                <a:cubicBezTo>
                  <a:pt x="2646750" y="4570685"/>
                  <a:pt x="2640675" y="4585739"/>
                  <a:pt x="2634159" y="4601850"/>
                </a:cubicBezTo>
                <a:cubicBezTo>
                  <a:pt x="2601763" y="4599649"/>
                  <a:pt x="2569454" y="4594014"/>
                  <a:pt x="2548236" y="4622539"/>
                </a:cubicBezTo>
                <a:lnTo>
                  <a:pt x="2548149" y="4622539"/>
                </a:lnTo>
                <a:cubicBezTo>
                  <a:pt x="2523499" y="4615583"/>
                  <a:pt x="2509237" y="4582834"/>
                  <a:pt x="2481769" y="4599737"/>
                </a:cubicBezTo>
                <a:cubicBezTo>
                  <a:pt x="2460465" y="4612854"/>
                  <a:pt x="2466891" y="4636536"/>
                  <a:pt x="2473671" y="4664356"/>
                </a:cubicBezTo>
                <a:cubicBezTo>
                  <a:pt x="2454302" y="4647100"/>
                  <a:pt x="2440920" y="4635128"/>
                  <a:pt x="2427627" y="4623154"/>
                </a:cubicBezTo>
                <a:cubicBezTo>
                  <a:pt x="2422169" y="4626060"/>
                  <a:pt x="2417856" y="4627380"/>
                  <a:pt x="2415039" y="4630110"/>
                </a:cubicBezTo>
                <a:cubicBezTo>
                  <a:pt x="2407995" y="4637064"/>
                  <a:pt x="2401656" y="4644811"/>
                  <a:pt x="2395495" y="4651678"/>
                </a:cubicBezTo>
                <a:cubicBezTo>
                  <a:pt x="2413277" y="4696577"/>
                  <a:pt x="2449549" y="4705468"/>
                  <a:pt x="2489781" y="4676240"/>
                </a:cubicBezTo>
                <a:cubicBezTo>
                  <a:pt x="2538993" y="4640410"/>
                  <a:pt x="2539609" y="4637769"/>
                  <a:pt x="2596305" y="4649478"/>
                </a:cubicBezTo>
                <a:cubicBezTo>
                  <a:pt x="2639354" y="4658369"/>
                  <a:pt x="2670783" y="4645956"/>
                  <a:pt x="2698250" y="4615760"/>
                </a:cubicBezTo>
                <a:cubicBezTo>
                  <a:pt x="2697986" y="4584595"/>
                  <a:pt x="2676505" y="4571125"/>
                  <a:pt x="2654673" y="4551229"/>
                </a:cubicBezTo>
                <a:close/>
                <a:moveTo>
                  <a:pt x="3268721" y="4522970"/>
                </a:moveTo>
                <a:cubicBezTo>
                  <a:pt x="3267314" y="4549116"/>
                  <a:pt x="3263440" y="4566460"/>
                  <a:pt x="3266168" y="4582658"/>
                </a:cubicBezTo>
                <a:cubicBezTo>
                  <a:pt x="3269250" y="4600530"/>
                  <a:pt x="3284392" y="4607396"/>
                  <a:pt x="3296981" y="4599737"/>
                </a:cubicBezTo>
                <a:cubicBezTo>
                  <a:pt x="3310714" y="4591373"/>
                  <a:pt x="3316701" y="4578168"/>
                  <a:pt x="3306929" y="4564083"/>
                </a:cubicBezTo>
                <a:cubicBezTo>
                  <a:pt x="3298390" y="4551757"/>
                  <a:pt x="3286504" y="4541809"/>
                  <a:pt x="3268721" y="4522970"/>
                </a:cubicBezTo>
                <a:close/>
                <a:moveTo>
                  <a:pt x="3748254" y="4468652"/>
                </a:moveTo>
                <a:cubicBezTo>
                  <a:pt x="3719290" y="4496735"/>
                  <a:pt x="3719290" y="4497175"/>
                  <a:pt x="3748254" y="4512406"/>
                </a:cubicBezTo>
                <a:close/>
                <a:moveTo>
                  <a:pt x="2640850" y="4457207"/>
                </a:moveTo>
                <a:cubicBezTo>
                  <a:pt x="2635040" y="4493213"/>
                  <a:pt x="2607133" y="4495327"/>
                  <a:pt x="2575791" y="4501049"/>
                </a:cubicBezTo>
                <a:lnTo>
                  <a:pt x="2575791" y="4501137"/>
                </a:lnTo>
                <a:cubicBezTo>
                  <a:pt x="2596481" y="4529748"/>
                  <a:pt x="2618050" y="4519536"/>
                  <a:pt x="2641379" y="4520065"/>
                </a:cubicBezTo>
                <a:cubicBezTo>
                  <a:pt x="2644020" y="4499992"/>
                  <a:pt x="2646397" y="4481417"/>
                  <a:pt x="2648862" y="4462753"/>
                </a:cubicBezTo>
                <a:cubicBezTo>
                  <a:pt x="2646222" y="4460904"/>
                  <a:pt x="2643492" y="4459055"/>
                  <a:pt x="2640850" y="4457207"/>
                </a:cubicBezTo>
                <a:close/>
                <a:moveTo>
                  <a:pt x="2551262" y="4443683"/>
                </a:moveTo>
                <a:cubicBezTo>
                  <a:pt x="2545068" y="4444134"/>
                  <a:pt x="2539830" y="4450384"/>
                  <a:pt x="2534944" y="4462577"/>
                </a:cubicBezTo>
                <a:cubicBezTo>
                  <a:pt x="2545859" y="4461697"/>
                  <a:pt x="2556688" y="4460904"/>
                  <a:pt x="2573326" y="4459584"/>
                </a:cubicBezTo>
                <a:cubicBezTo>
                  <a:pt x="2564611" y="4448580"/>
                  <a:pt x="2557459" y="4443232"/>
                  <a:pt x="2551262" y="4443683"/>
                </a:cubicBezTo>
                <a:close/>
                <a:moveTo>
                  <a:pt x="3198998" y="4428595"/>
                </a:moveTo>
                <a:cubicBezTo>
                  <a:pt x="3197149" y="4431236"/>
                  <a:pt x="3195211" y="4433965"/>
                  <a:pt x="3193363" y="4436606"/>
                </a:cubicBezTo>
                <a:cubicBezTo>
                  <a:pt x="3200758" y="4442681"/>
                  <a:pt x="3208064" y="4448755"/>
                  <a:pt x="3215460" y="4454830"/>
                </a:cubicBezTo>
                <a:cubicBezTo>
                  <a:pt x="3218277" y="4451837"/>
                  <a:pt x="3221006" y="4448755"/>
                  <a:pt x="3223823" y="4445762"/>
                </a:cubicBezTo>
                <a:cubicBezTo>
                  <a:pt x="3215548" y="4440040"/>
                  <a:pt x="3207272" y="4434317"/>
                  <a:pt x="3198998" y="4428595"/>
                </a:cubicBezTo>
                <a:close/>
                <a:moveTo>
                  <a:pt x="3225583" y="4421816"/>
                </a:moveTo>
                <a:cubicBezTo>
                  <a:pt x="3239494" y="4454742"/>
                  <a:pt x="3232010" y="4493566"/>
                  <a:pt x="3265904" y="4527724"/>
                </a:cubicBezTo>
                <a:cubicBezTo>
                  <a:pt x="3268018" y="4497615"/>
                  <a:pt x="3269866" y="4476487"/>
                  <a:pt x="3270923" y="4455358"/>
                </a:cubicBezTo>
                <a:cubicBezTo>
                  <a:pt x="3272420" y="4425426"/>
                  <a:pt x="3265641" y="4420056"/>
                  <a:pt x="3225583" y="4421816"/>
                </a:cubicBezTo>
                <a:close/>
                <a:moveTo>
                  <a:pt x="1742002" y="4356758"/>
                </a:moveTo>
                <a:cubicBezTo>
                  <a:pt x="1752830" y="4374981"/>
                  <a:pt x="1760929" y="4388627"/>
                  <a:pt x="1769030" y="4402272"/>
                </a:cubicBezTo>
                <a:cubicBezTo>
                  <a:pt x="1775659" y="4376504"/>
                  <a:pt x="1766652" y="4361336"/>
                  <a:pt x="1742002" y="4356758"/>
                </a:cubicBezTo>
                <a:close/>
                <a:moveTo>
                  <a:pt x="1730645" y="4307634"/>
                </a:moveTo>
                <a:cubicBezTo>
                  <a:pt x="1719201" y="4308338"/>
                  <a:pt x="1710662" y="4308866"/>
                  <a:pt x="1702122" y="4309394"/>
                </a:cubicBezTo>
                <a:cubicBezTo>
                  <a:pt x="1701945" y="4313972"/>
                  <a:pt x="1701858" y="4318550"/>
                  <a:pt x="1701681" y="4323128"/>
                </a:cubicBezTo>
                <a:cubicBezTo>
                  <a:pt x="1711629" y="4326121"/>
                  <a:pt x="1721489" y="4328234"/>
                  <a:pt x="1730645" y="4307634"/>
                </a:cubicBezTo>
                <a:close/>
                <a:moveTo>
                  <a:pt x="1842275" y="4288596"/>
                </a:moveTo>
                <a:cubicBezTo>
                  <a:pt x="1834110" y="4287980"/>
                  <a:pt x="1825504" y="4290335"/>
                  <a:pt x="1815688" y="4294076"/>
                </a:cubicBezTo>
                <a:cubicBezTo>
                  <a:pt x="1831622" y="4313004"/>
                  <a:pt x="1846589" y="4309923"/>
                  <a:pt x="1866222" y="4300943"/>
                </a:cubicBezTo>
                <a:cubicBezTo>
                  <a:pt x="1858166" y="4292800"/>
                  <a:pt x="1850441" y="4289212"/>
                  <a:pt x="1842275" y="4288596"/>
                </a:cubicBezTo>
                <a:close/>
                <a:moveTo>
                  <a:pt x="2106825" y="4225144"/>
                </a:moveTo>
                <a:cubicBezTo>
                  <a:pt x="2119149" y="4253580"/>
                  <a:pt x="2132178" y="4245832"/>
                  <a:pt x="2145031" y="4225144"/>
                </a:cubicBezTo>
                <a:close/>
                <a:moveTo>
                  <a:pt x="9865955" y="4200582"/>
                </a:moveTo>
                <a:cubicBezTo>
                  <a:pt x="9870093" y="4201727"/>
                  <a:pt x="9873439" y="4205864"/>
                  <a:pt x="9879865" y="4211059"/>
                </a:cubicBezTo>
                <a:lnTo>
                  <a:pt x="9879953" y="4211059"/>
                </a:lnTo>
                <a:cubicBezTo>
                  <a:pt x="9872470" y="4216164"/>
                  <a:pt x="9868332" y="4218982"/>
                  <a:pt x="9864107" y="4221887"/>
                </a:cubicBezTo>
                <a:cubicBezTo>
                  <a:pt x="9861994" y="4217309"/>
                  <a:pt x="9858472" y="4212819"/>
                  <a:pt x="9858208" y="4208153"/>
                </a:cubicBezTo>
                <a:cubicBezTo>
                  <a:pt x="9858033" y="4205600"/>
                  <a:pt x="9864018" y="4200054"/>
                  <a:pt x="9865955" y="4200582"/>
                </a:cubicBezTo>
                <a:close/>
                <a:moveTo>
                  <a:pt x="2256574" y="4179805"/>
                </a:moveTo>
                <a:cubicBezTo>
                  <a:pt x="2272773" y="4197325"/>
                  <a:pt x="2282632" y="4207977"/>
                  <a:pt x="2294517" y="4220918"/>
                </a:cubicBezTo>
                <a:cubicBezTo>
                  <a:pt x="2308954" y="4207449"/>
                  <a:pt x="2320663" y="4196620"/>
                  <a:pt x="2338711" y="4179805"/>
                </a:cubicBezTo>
                <a:close/>
                <a:moveTo>
                  <a:pt x="2544463" y="4160838"/>
                </a:moveTo>
                <a:cubicBezTo>
                  <a:pt x="2547609" y="4159810"/>
                  <a:pt x="2552237" y="4159953"/>
                  <a:pt x="2559059" y="4161846"/>
                </a:cubicBezTo>
                <a:cubicBezTo>
                  <a:pt x="2557651" y="4168801"/>
                  <a:pt x="2556374" y="4175272"/>
                  <a:pt x="2553205" y="4179696"/>
                </a:cubicBezTo>
                <a:lnTo>
                  <a:pt x="2536983" y="4184944"/>
                </a:lnTo>
                <a:lnTo>
                  <a:pt x="2538756" y="4166853"/>
                </a:lnTo>
                <a:cubicBezTo>
                  <a:pt x="2539653" y="4164064"/>
                  <a:pt x="2541318" y="4161866"/>
                  <a:pt x="2544463" y="4160838"/>
                </a:cubicBezTo>
                <a:close/>
                <a:moveTo>
                  <a:pt x="2550526" y="4132882"/>
                </a:moveTo>
                <a:cubicBezTo>
                  <a:pt x="2543483" y="4132618"/>
                  <a:pt x="2534680" y="4132530"/>
                  <a:pt x="2529661" y="4136316"/>
                </a:cubicBezTo>
                <a:cubicBezTo>
                  <a:pt x="2508269" y="4152426"/>
                  <a:pt x="2485555" y="4160966"/>
                  <a:pt x="2458175" y="4157884"/>
                </a:cubicBezTo>
                <a:cubicBezTo>
                  <a:pt x="2452718" y="4157268"/>
                  <a:pt x="2446380" y="4164663"/>
                  <a:pt x="2440481" y="4168361"/>
                </a:cubicBezTo>
                <a:cubicBezTo>
                  <a:pt x="2441800" y="4171178"/>
                  <a:pt x="2443122" y="4174083"/>
                  <a:pt x="2444355" y="4176900"/>
                </a:cubicBezTo>
                <a:lnTo>
                  <a:pt x="2536525" y="4185854"/>
                </a:lnTo>
                <a:lnTo>
                  <a:pt x="2535994" y="4185264"/>
                </a:lnTo>
                <a:lnTo>
                  <a:pt x="2536123" y="4185222"/>
                </a:lnTo>
                <a:lnTo>
                  <a:pt x="2536088" y="4185176"/>
                </a:lnTo>
                <a:lnTo>
                  <a:pt x="2536128" y="4185221"/>
                </a:lnTo>
                <a:lnTo>
                  <a:pt x="2536983" y="4184944"/>
                </a:lnTo>
                <a:lnTo>
                  <a:pt x="2536875" y="4186048"/>
                </a:lnTo>
                <a:lnTo>
                  <a:pt x="2536879" y="4186056"/>
                </a:lnTo>
                <a:lnTo>
                  <a:pt x="2536875" y="4186051"/>
                </a:lnTo>
                <a:lnTo>
                  <a:pt x="2536874" y="4186056"/>
                </a:lnTo>
                <a:lnTo>
                  <a:pt x="2536811" y="4186119"/>
                </a:lnTo>
                <a:lnTo>
                  <a:pt x="2550693" y="4204227"/>
                </a:lnTo>
                <a:cubicBezTo>
                  <a:pt x="2564022" y="4217507"/>
                  <a:pt x="2574802" y="4213678"/>
                  <a:pt x="2594544" y="4194596"/>
                </a:cubicBezTo>
                <a:cubicBezTo>
                  <a:pt x="2596568" y="4192659"/>
                  <a:pt x="2598329" y="4190282"/>
                  <a:pt x="2600090" y="4187993"/>
                </a:cubicBezTo>
                <a:cubicBezTo>
                  <a:pt x="2616113" y="4167040"/>
                  <a:pt x="2636536" y="4156564"/>
                  <a:pt x="2663564" y="4159909"/>
                </a:cubicBezTo>
                <a:cubicBezTo>
                  <a:pt x="2669727" y="4160702"/>
                  <a:pt x="2676417" y="4157884"/>
                  <a:pt x="2682844" y="4156740"/>
                </a:cubicBezTo>
                <a:cubicBezTo>
                  <a:pt x="2677298" y="4145648"/>
                  <a:pt x="2669991" y="4139309"/>
                  <a:pt x="2662244" y="4138693"/>
                </a:cubicBezTo>
                <a:cubicBezTo>
                  <a:pt x="2625092" y="4135787"/>
                  <a:pt x="2587853" y="4134291"/>
                  <a:pt x="2550526" y="4132882"/>
                </a:cubicBezTo>
                <a:close/>
                <a:moveTo>
                  <a:pt x="8862081" y="4122406"/>
                </a:moveTo>
                <a:lnTo>
                  <a:pt x="8862452" y="4122475"/>
                </a:lnTo>
                <a:lnTo>
                  <a:pt x="8862345" y="4122582"/>
                </a:lnTo>
                <a:close/>
                <a:moveTo>
                  <a:pt x="8863049" y="4121878"/>
                </a:moveTo>
                <a:lnTo>
                  <a:pt x="8862689" y="4122519"/>
                </a:lnTo>
                <a:lnTo>
                  <a:pt x="8862452" y="4122475"/>
                </a:lnTo>
                <a:close/>
                <a:moveTo>
                  <a:pt x="8862785" y="4121701"/>
                </a:moveTo>
                <a:cubicBezTo>
                  <a:pt x="8862785" y="4121701"/>
                  <a:pt x="8862081" y="4122406"/>
                  <a:pt x="8861993" y="4122406"/>
                </a:cubicBezTo>
                <a:lnTo>
                  <a:pt x="8861881" y="4122055"/>
                </a:lnTo>
                <a:close/>
                <a:moveTo>
                  <a:pt x="9276554" y="4120293"/>
                </a:moveTo>
                <a:cubicBezTo>
                  <a:pt x="9298035" y="4133938"/>
                  <a:pt x="9301468" y="4145559"/>
                  <a:pt x="9292049" y="4158060"/>
                </a:cubicBezTo>
                <a:cubicBezTo>
                  <a:pt x="9279547" y="4174523"/>
                  <a:pt x="9263349" y="4173115"/>
                  <a:pt x="9245126" y="4164399"/>
                </a:cubicBezTo>
                <a:cubicBezTo>
                  <a:pt x="9246269" y="4140629"/>
                  <a:pt x="9270656" y="4139397"/>
                  <a:pt x="9276554" y="4120381"/>
                </a:cubicBezTo>
                <a:close/>
                <a:moveTo>
                  <a:pt x="2344698" y="4108496"/>
                </a:moveTo>
                <a:lnTo>
                  <a:pt x="2344698" y="4163607"/>
                </a:lnTo>
                <a:cubicBezTo>
                  <a:pt x="2355261" y="4157708"/>
                  <a:pt x="2368907" y="4149961"/>
                  <a:pt x="2390476" y="4137812"/>
                </a:cubicBezTo>
                <a:cubicBezTo>
                  <a:pt x="2371637" y="4125751"/>
                  <a:pt x="2359047" y="4117740"/>
                  <a:pt x="2344698" y="4108496"/>
                </a:cubicBezTo>
                <a:close/>
                <a:moveTo>
                  <a:pt x="2779154" y="4099957"/>
                </a:moveTo>
                <a:cubicBezTo>
                  <a:pt x="2766654" y="4115011"/>
                  <a:pt x="2767183" y="4126456"/>
                  <a:pt x="2784790" y="4140629"/>
                </a:cubicBezTo>
                <a:cubicBezTo>
                  <a:pt x="2796938" y="4122406"/>
                  <a:pt x="2798258" y="4110609"/>
                  <a:pt x="2779154" y="4099957"/>
                </a:cubicBezTo>
                <a:close/>
                <a:moveTo>
                  <a:pt x="9201724" y="4098284"/>
                </a:moveTo>
                <a:cubicBezTo>
                  <a:pt x="9207711" y="4101805"/>
                  <a:pt x="9213697" y="4105327"/>
                  <a:pt x="9219684" y="4108848"/>
                </a:cubicBezTo>
                <a:cubicBezTo>
                  <a:pt x="9218539" y="4111313"/>
                  <a:pt x="9217306" y="4113690"/>
                  <a:pt x="9216162" y="4116155"/>
                </a:cubicBezTo>
                <a:cubicBezTo>
                  <a:pt x="9209999" y="4113690"/>
                  <a:pt x="9203749" y="4111489"/>
                  <a:pt x="9197938" y="4108408"/>
                </a:cubicBezTo>
                <a:cubicBezTo>
                  <a:pt x="9197498" y="4108144"/>
                  <a:pt x="9200403" y="4101805"/>
                  <a:pt x="9201724" y="4098284"/>
                </a:cubicBezTo>
                <a:close/>
                <a:moveTo>
                  <a:pt x="8999505" y="4084287"/>
                </a:moveTo>
                <a:cubicBezTo>
                  <a:pt x="8990437" y="4101427"/>
                  <a:pt x="8990701" y="4118418"/>
                  <a:pt x="9000473" y="4135259"/>
                </a:cubicBezTo>
                <a:cubicBezTo>
                  <a:pt x="9020809" y="4118445"/>
                  <a:pt x="9016848" y="4103214"/>
                  <a:pt x="8999505" y="4084287"/>
                </a:cubicBezTo>
                <a:close/>
                <a:moveTo>
                  <a:pt x="8849668" y="4083758"/>
                </a:moveTo>
                <a:lnTo>
                  <a:pt x="8861881" y="4122055"/>
                </a:lnTo>
                <a:lnTo>
                  <a:pt x="8844122" y="4129008"/>
                </a:lnTo>
                <a:cubicBezTo>
                  <a:pt x="8841921" y="4114130"/>
                  <a:pt x="8839896" y="4100309"/>
                  <a:pt x="8837871" y="4086487"/>
                </a:cubicBezTo>
                <a:cubicBezTo>
                  <a:pt x="8841833" y="4085607"/>
                  <a:pt x="8845794" y="4084726"/>
                  <a:pt x="8849668" y="4083758"/>
                </a:cubicBezTo>
                <a:close/>
                <a:moveTo>
                  <a:pt x="10024595" y="4060429"/>
                </a:moveTo>
                <a:lnTo>
                  <a:pt x="10024654" y="4060456"/>
                </a:lnTo>
                <a:lnTo>
                  <a:pt x="9997392" y="4086047"/>
                </a:lnTo>
                <a:cubicBezTo>
                  <a:pt x="9984891" y="4097668"/>
                  <a:pt x="9983395" y="4110609"/>
                  <a:pt x="9993783" y="4124079"/>
                </a:cubicBezTo>
                <a:cubicBezTo>
                  <a:pt x="10004963" y="4138517"/>
                  <a:pt x="10014119" y="4155595"/>
                  <a:pt x="10036392" y="4155948"/>
                </a:cubicBezTo>
                <a:cubicBezTo>
                  <a:pt x="10042819" y="4156036"/>
                  <a:pt x="10051623" y="4157708"/>
                  <a:pt x="10055320" y="4162110"/>
                </a:cubicBezTo>
                <a:cubicBezTo>
                  <a:pt x="10083139" y="4194508"/>
                  <a:pt x="10134289" y="4176196"/>
                  <a:pt x="10161139" y="4211234"/>
                </a:cubicBezTo>
                <a:cubicBezTo>
                  <a:pt x="10163957" y="4214844"/>
                  <a:pt x="10176633" y="4210882"/>
                  <a:pt x="10189223" y="4210178"/>
                </a:cubicBezTo>
                <a:cubicBezTo>
                  <a:pt x="10185790" y="4193539"/>
                  <a:pt x="10187110" y="4176988"/>
                  <a:pt x="10179538" y="4167480"/>
                </a:cubicBezTo>
                <a:cubicBezTo>
                  <a:pt x="10162107" y="4145648"/>
                  <a:pt x="10142740" y="4123462"/>
                  <a:pt x="10119674" y="4108232"/>
                </a:cubicBezTo>
                <a:cubicBezTo>
                  <a:pt x="10104929" y="4098504"/>
                  <a:pt x="10089060" y="4090427"/>
                  <a:pt x="10072927" y="4082845"/>
                </a:cubicBezTo>
                <a:lnTo>
                  <a:pt x="10024654" y="4060456"/>
                </a:lnTo>
                <a:lnTo>
                  <a:pt x="10024683" y="4060429"/>
                </a:lnTo>
                <a:close/>
                <a:moveTo>
                  <a:pt x="9417852" y="4023718"/>
                </a:moveTo>
                <a:cubicBezTo>
                  <a:pt x="9418115" y="4032407"/>
                  <a:pt x="9436604" y="4048923"/>
                  <a:pt x="9473314" y="4073282"/>
                </a:cubicBezTo>
                <a:cubicBezTo>
                  <a:pt x="9459933" y="4044846"/>
                  <a:pt x="9442062" y="4032169"/>
                  <a:pt x="9417852" y="4023718"/>
                </a:cubicBezTo>
                <a:close/>
                <a:moveTo>
                  <a:pt x="9694725" y="4017203"/>
                </a:moveTo>
                <a:lnTo>
                  <a:pt x="9656819" y="4051353"/>
                </a:lnTo>
                <a:lnTo>
                  <a:pt x="9656165" y="4050833"/>
                </a:lnTo>
                <a:lnTo>
                  <a:pt x="9656270" y="4051938"/>
                </a:lnTo>
                <a:lnTo>
                  <a:pt x="9599206" y="4105063"/>
                </a:lnTo>
                <a:cubicBezTo>
                  <a:pt x="9576317" y="4127160"/>
                  <a:pt x="9574291" y="4145119"/>
                  <a:pt x="9594628" y="4168009"/>
                </a:cubicBezTo>
                <a:cubicBezTo>
                  <a:pt x="9620422" y="4197061"/>
                  <a:pt x="9647097" y="4225936"/>
                  <a:pt x="9692348" y="4219246"/>
                </a:cubicBezTo>
                <a:cubicBezTo>
                  <a:pt x="9700447" y="4218013"/>
                  <a:pt x="9709163" y="4221094"/>
                  <a:pt x="9716030" y="4221975"/>
                </a:cubicBezTo>
                <a:cubicBezTo>
                  <a:pt x="9725890" y="4244248"/>
                  <a:pt x="9734957" y="4264760"/>
                  <a:pt x="9744905" y="4287298"/>
                </a:cubicBezTo>
                <a:cubicBezTo>
                  <a:pt x="9739447" y="4293460"/>
                  <a:pt x="9730819" y="4299975"/>
                  <a:pt x="9727034" y="4308602"/>
                </a:cubicBezTo>
                <a:cubicBezTo>
                  <a:pt x="9723601" y="4316261"/>
                  <a:pt x="9725625" y="4326386"/>
                  <a:pt x="9725185" y="4335365"/>
                </a:cubicBezTo>
                <a:cubicBezTo>
                  <a:pt x="9733108" y="4335717"/>
                  <a:pt x="9742176" y="4338622"/>
                  <a:pt x="9748779" y="4335805"/>
                </a:cubicBezTo>
                <a:cubicBezTo>
                  <a:pt x="9765506" y="4328586"/>
                  <a:pt x="9781176" y="4318726"/>
                  <a:pt x="9797287" y="4310011"/>
                </a:cubicBezTo>
                <a:lnTo>
                  <a:pt x="9797287" y="4230074"/>
                </a:lnTo>
                <a:cubicBezTo>
                  <a:pt x="9769379" y="4225144"/>
                  <a:pt x="9750539" y="4212995"/>
                  <a:pt x="9755821" y="4178573"/>
                </a:cubicBezTo>
                <a:cubicBezTo>
                  <a:pt x="9771404" y="4172851"/>
                  <a:pt x="9775717" y="4145471"/>
                  <a:pt x="9799752" y="4150930"/>
                </a:cubicBezTo>
                <a:cubicBezTo>
                  <a:pt x="9810668" y="4176372"/>
                  <a:pt x="9822113" y="4199173"/>
                  <a:pt x="9830124" y="4223119"/>
                </a:cubicBezTo>
                <a:cubicBezTo>
                  <a:pt x="9839368" y="4250763"/>
                  <a:pt x="9866571" y="4268194"/>
                  <a:pt x="9886467" y="4250234"/>
                </a:cubicBezTo>
                <a:cubicBezTo>
                  <a:pt x="9908476" y="4230338"/>
                  <a:pt x="9933214" y="4229898"/>
                  <a:pt x="9963850" y="4225672"/>
                </a:cubicBezTo>
                <a:cubicBezTo>
                  <a:pt x="9955575" y="4216341"/>
                  <a:pt x="9951701" y="4207801"/>
                  <a:pt x="9946684" y="4207009"/>
                </a:cubicBezTo>
                <a:cubicBezTo>
                  <a:pt x="9918336" y="4202607"/>
                  <a:pt x="9900729" y="4183239"/>
                  <a:pt x="9885674" y="4162638"/>
                </a:cubicBezTo>
                <a:cubicBezTo>
                  <a:pt x="9860584" y="4128305"/>
                  <a:pt x="9829068" y="4114131"/>
                  <a:pt x="9786370" y="4116420"/>
                </a:cubicBezTo>
                <a:cubicBezTo>
                  <a:pt x="9760223" y="4117828"/>
                  <a:pt x="9740856" y="4118532"/>
                  <a:pt x="9728618" y="4147672"/>
                </a:cubicBezTo>
                <a:cubicBezTo>
                  <a:pt x="9717261" y="4174611"/>
                  <a:pt x="9690675" y="4174347"/>
                  <a:pt x="9676677" y="4148993"/>
                </a:cubicBezTo>
                <a:cubicBezTo>
                  <a:pt x="9668050" y="4133410"/>
                  <a:pt x="9664265" y="4114835"/>
                  <a:pt x="9660567" y="4097140"/>
                </a:cubicBezTo>
                <a:lnTo>
                  <a:pt x="9656270" y="4051938"/>
                </a:lnTo>
                <a:lnTo>
                  <a:pt x="9656606" y="4051625"/>
                </a:lnTo>
                <a:lnTo>
                  <a:pt x="9656517" y="4051625"/>
                </a:lnTo>
                <a:lnTo>
                  <a:pt x="9656819" y="4051353"/>
                </a:lnTo>
                <a:lnTo>
                  <a:pt x="9695252" y="4081909"/>
                </a:lnTo>
                <a:cubicBezTo>
                  <a:pt x="9706698" y="4075483"/>
                  <a:pt x="9715942" y="4070201"/>
                  <a:pt x="9725009" y="4065095"/>
                </a:cubicBezTo>
                <a:cubicBezTo>
                  <a:pt x="9738831" y="4083934"/>
                  <a:pt x="9752652" y="4096259"/>
                  <a:pt x="9782496" y="4077068"/>
                </a:cubicBezTo>
                <a:cubicBezTo>
                  <a:pt x="9762776" y="4068352"/>
                  <a:pt x="9747282" y="4064126"/>
                  <a:pt x="9735045" y="4055411"/>
                </a:cubicBezTo>
                <a:cubicBezTo>
                  <a:pt x="9720520" y="4045022"/>
                  <a:pt x="9708722" y="4030761"/>
                  <a:pt x="9694725" y="4017203"/>
                </a:cubicBezTo>
                <a:close/>
                <a:moveTo>
                  <a:pt x="9007252" y="4004350"/>
                </a:moveTo>
                <a:cubicBezTo>
                  <a:pt x="9002498" y="4018700"/>
                  <a:pt x="8998448" y="4031201"/>
                  <a:pt x="8996160" y="4038068"/>
                </a:cubicBezTo>
                <a:cubicBezTo>
                  <a:pt x="9019225" y="4058228"/>
                  <a:pt x="9037536" y="4073458"/>
                  <a:pt x="9054791" y="4089833"/>
                </a:cubicBezTo>
                <a:cubicBezTo>
                  <a:pt x="9067204" y="4101630"/>
                  <a:pt x="9079089" y="4114395"/>
                  <a:pt x="9089654" y="4127952"/>
                </a:cubicBezTo>
                <a:cubicBezTo>
                  <a:pt x="9120906" y="4168185"/>
                  <a:pt x="9164484" y="4178309"/>
                  <a:pt x="9210791" y="4178661"/>
                </a:cubicBezTo>
                <a:cubicBezTo>
                  <a:pt x="9224436" y="4192747"/>
                  <a:pt x="9213344" y="4220038"/>
                  <a:pt x="9238698" y="4224616"/>
                </a:cubicBezTo>
                <a:cubicBezTo>
                  <a:pt x="9256482" y="4227785"/>
                  <a:pt x="9274529" y="4229546"/>
                  <a:pt x="9292576" y="4232011"/>
                </a:cubicBezTo>
                <a:cubicBezTo>
                  <a:pt x="9295482" y="4259214"/>
                  <a:pt x="9297859" y="4282368"/>
                  <a:pt x="9300148" y="4303760"/>
                </a:cubicBezTo>
                <a:cubicBezTo>
                  <a:pt x="9322685" y="4306753"/>
                  <a:pt x="9342933" y="4303760"/>
                  <a:pt x="9355346" y="4312300"/>
                </a:cubicBezTo>
                <a:cubicBezTo>
                  <a:pt x="9379380" y="4328586"/>
                  <a:pt x="9394434" y="4357814"/>
                  <a:pt x="9427536" y="4361248"/>
                </a:cubicBezTo>
                <a:cubicBezTo>
                  <a:pt x="9435723" y="4392060"/>
                  <a:pt x="9462045" y="4405882"/>
                  <a:pt x="9485111" y="4422785"/>
                </a:cubicBezTo>
                <a:cubicBezTo>
                  <a:pt x="9485992" y="4423489"/>
                  <a:pt x="9484054" y="4427979"/>
                  <a:pt x="9483086" y="4432293"/>
                </a:cubicBezTo>
                <a:cubicBezTo>
                  <a:pt x="9449984" y="4440832"/>
                  <a:pt x="9419260" y="4442241"/>
                  <a:pt x="9397603" y="4407467"/>
                </a:cubicBezTo>
                <a:cubicBezTo>
                  <a:pt x="9393202" y="4400424"/>
                  <a:pt x="9385102" y="4395846"/>
                  <a:pt x="9378764" y="4389947"/>
                </a:cubicBezTo>
                <a:cubicBezTo>
                  <a:pt x="9368112" y="4379911"/>
                  <a:pt x="9356051" y="4382024"/>
                  <a:pt x="9348127" y="4391004"/>
                </a:cubicBezTo>
                <a:cubicBezTo>
                  <a:pt x="9332633" y="4408435"/>
                  <a:pt x="9319339" y="4427891"/>
                  <a:pt x="9305430" y="4446290"/>
                </a:cubicBezTo>
                <a:cubicBezTo>
                  <a:pt x="9331400" y="4457207"/>
                  <a:pt x="9353145" y="4466274"/>
                  <a:pt x="9378587" y="4477015"/>
                </a:cubicBezTo>
                <a:cubicBezTo>
                  <a:pt x="9384310" y="4474638"/>
                  <a:pt x="9394522" y="4467771"/>
                  <a:pt x="9405439" y="4466539"/>
                </a:cubicBezTo>
                <a:cubicBezTo>
                  <a:pt x="9413362" y="4465658"/>
                  <a:pt x="9428944" y="4471381"/>
                  <a:pt x="9429472" y="4475518"/>
                </a:cubicBezTo>
                <a:cubicBezTo>
                  <a:pt x="9434578" y="4518304"/>
                  <a:pt x="9476132" y="4523146"/>
                  <a:pt x="9501398" y="4541369"/>
                </a:cubicBezTo>
                <a:cubicBezTo>
                  <a:pt x="9537493" y="4567516"/>
                  <a:pt x="9582655" y="4580721"/>
                  <a:pt x="9622536" y="4602202"/>
                </a:cubicBezTo>
                <a:cubicBezTo>
                  <a:pt x="9645953" y="4614879"/>
                  <a:pt x="9668138" y="4631078"/>
                  <a:pt x="9687681" y="4649213"/>
                </a:cubicBezTo>
                <a:cubicBezTo>
                  <a:pt x="9696661" y="4657577"/>
                  <a:pt x="9699479" y="4673951"/>
                  <a:pt x="9702208" y="4687333"/>
                </a:cubicBezTo>
                <a:cubicBezTo>
                  <a:pt x="9705817" y="4704852"/>
                  <a:pt x="9706521" y="4722987"/>
                  <a:pt x="9708458" y="4740506"/>
                </a:cubicBezTo>
                <a:lnTo>
                  <a:pt x="9747370" y="4740506"/>
                </a:lnTo>
                <a:cubicBezTo>
                  <a:pt x="9746402" y="4755121"/>
                  <a:pt x="9711276" y="4763220"/>
                  <a:pt x="9742792" y="4780387"/>
                </a:cubicBezTo>
                <a:cubicBezTo>
                  <a:pt x="9748162" y="4772023"/>
                  <a:pt x="9753181" y="4764188"/>
                  <a:pt x="9755205" y="4761019"/>
                </a:cubicBezTo>
                <a:cubicBezTo>
                  <a:pt x="9789979" y="4773872"/>
                  <a:pt x="9822024" y="4785757"/>
                  <a:pt x="9857768" y="4798962"/>
                </a:cubicBezTo>
                <a:cubicBezTo>
                  <a:pt x="9847203" y="4810319"/>
                  <a:pt x="9841040" y="4821411"/>
                  <a:pt x="9831708" y="4826078"/>
                </a:cubicBezTo>
                <a:cubicBezTo>
                  <a:pt x="9808731" y="4837434"/>
                  <a:pt x="9804066" y="4857682"/>
                  <a:pt x="9801336" y="4879339"/>
                </a:cubicBezTo>
                <a:lnTo>
                  <a:pt x="9799017" y="4915693"/>
                </a:lnTo>
                <a:lnTo>
                  <a:pt x="9797287" y="4916314"/>
                </a:lnTo>
                <a:lnTo>
                  <a:pt x="9797922" y="4918016"/>
                </a:lnTo>
                <a:lnTo>
                  <a:pt x="9748293" y="4919510"/>
                </a:lnTo>
                <a:lnTo>
                  <a:pt x="9747458" y="4918251"/>
                </a:lnTo>
                <a:lnTo>
                  <a:pt x="9746098" y="4918572"/>
                </a:lnTo>
                <a:lnTo>
                  <a:pt x="9742880" y="4895714"/>
                </a:lnTo>
                <a:cubicBezTo>
                  <a:pt x="9709515" y="4880572"/>
                  <a:pt x="9691732" y="4900556"/>
                  <a:pt x="9666554" y="4928023"/>
                </a:cubicBezTo>
                <a:cubicBezTo>
                  <a:pt x="9685481" y="4928023"/>
                  <a:pt x="9696661" y="4929255"/>
                  <a:pt x="9707490" y="4927671"/>
                </a:cubicBezTo>
                <a:lnTo>
                  <a:pt x="9746098" y="4918572"/>
                </a:lnTo>
                <a:lnTo>
                  <a:pt x="9746226" y="4919484"/>
                </a:lnTo>
                <a:lnTo>
                  <a:pt x="9746226" y="4919572"/>
                </a:lnTo>
                <a:lnTo>
                  <a:pt x="9748293" y="4919510"/>
                </a:lnTo>
                <a:lnTo>
                  <a:pt x="9785083" y="4975001"/>
                </a:lnTo>
                <a:cubicBezTo>
                  <a:pt x="9800764" y="4991255"/>
                  <a:pt x="9819032" y="5005539"/>
                  <a:pt x="9838224" y="5019932"/>
                </a:cubicBezTo>
                <a:cubicBezTo>
                  <a:pt x="9856271" y="4991497"/>
                  <a:pt x="9840600" y="4976179"/>
                  <a:pt x="9826867" y="4960068"/>
                </a:cubicBezTo>
                <a:cubicBezTo>
                  <a:pt x="9821145" y="4953334"/>
                  <a:pt x="9813089" y="4948162"/>
                  <a:pt x="9806794" y="4941790"/>
                </a:cubicBezTo>
                <a:lnTo>
                  <a:pt x="9797922" y="4918016"/>
                </a:lnTo>
                <a:lnTo>
                  <a:pt x="9798871" y="4917987"/>
                </a:lnTo>
                <a:lnTo>
                  <a:pt x="9799017" y="4915693"/>
                </a:lnTo>
                <a:lnTo>
                  <a:pt x="9817480" y="4909062"/>
                </a:lnTo>
                <a:cubicBezTo>
                  <a:pt x="9821320" y="4903835"/>
                  <a:pt x="9822729" y="4896550"/>
                  <a:pt x="9823081" y="4889463"/>
                </a:cubicBezTo>
                <a:cubicBezTo>
                  <a:pt x="9824049" y="4869127"/>
                  <a:pt x="9834262" y="4858210"/>
                  <a:pt x="9851429" y="4850551"/>
                </a:cubicBezTo>
                <a:cubicBezTo>
                  <a:pt x="9857856" y="4847646"/>
                  <a:pt x="9864018" y="4843332"/>
                  <a:pt x="9869123" y="4838490"/>
                </a:cubicBezTo>
                <a:cubicBezTo>
                  <a:pt x="9887259" y="4821148"/>
                  <a:pt x="9891661" y="4715240"/>
                  <a:pt x="9875463" y="4695256"/>
                </a:cubicBezTo>
                <a:cubicBezTo>
                  <a:pt x="9861201" y="4677649"/>
                  <a:pt x="9847027" y="4660041"/>
                  <a:pt x="9831708" y="4641026"/>
                </a:cubicBezTo>
                <a:cubicBezTo>
                  <a:pt x="9780295" y="4648333"/>
                  <a:pt x="9744289" y="4599385"/>
                  <a:pt x="9693140" y="4600970"/>
                </a:cubicBezTo>
                <a:cubicBezTo>
                  <a:pt x="9689531" y="4601058"/>
                  <a:pt x="9684777" y="4597536"/>
                  <a:pt x="9682400" y="4594367"/>
                </a:cubicBezTo>
                <a:cubicBezTo>
                  <a:pt x="9664969" y="4571565"/>
                  <a:pt x="9641374" y="4557568"/>
                  <a:pt x="9617958" y="4541721"/>
                </a:cubicBezTo>
                <a:cubicBezTo>
                  <a:pt x="9600174" y="4529660"/>
                  <a:pt x="9586177" y="4522177"/>
                  <a:pt x="9564872" y="4522706"/>
                </a:cubicBezTo>
                <a:cubicBezTo>
                  <a:pt x="9540309" y="4523322"/>
                  <a:pt x="9518212" y="4503073"/>
                  <a:pt x="9512666" y="4479568"/>
                </a:cubicBezTo>
                <a:cubicBezTo>
                  <a:pt x="9506592" y="4454038"/>
                  <a:pt x="9520413" y="4436871"/>
                  <a:pt x="9546824" y="4439511"/>
                </a:cubicBezTo>
                <a:cubicBezTo>
                  <a:pt x="9571915" y="4442065"/>
                  <a:pt x="9593924" y="4452101"/>
                  <a:pt x="9608274" y="4474374"/>
                </a:cubicBezTo>
                <a:cubicBezTo>
                  <a:pt x="9618573" y="4490397"/>
                  <a:pt x="9633715" y="4494710"/>
                  <a:pt x="9651939" y="4497175"/>
                </a:cubicBezTo>
                <a:cubicBezTo>
                  <a:pt x="9675444" y="4500344"/>
                  <a:pt x="9698335" y="4508532"/>
                  <a:pt x="9721663" y="4513462"/>
                </a:cubicBezTo>
                <a:cubicBezTo>
                  <a:pt x="9729235" y="4515046"/>
                  <a:pt x="9739270" y="4516015"/>
                  <a:pt x="9745081" y="4512317"/>
                </a:cubicBezTo>
                <a:cubicBezTo>
                  <a:pt x="9766210" y="4498848"/>
                  <a:pt x="9782408" y="4505362"/>
                  <a:pt x="9798959" y="4520417"/>
                </a:cubicBezTo>
                <a:cubicBezTo>
                  <a:pt x="9808203" y="4528868"/>
                  <a:pt x="9819472" y="4535118"/>
                  <a:pt x="9826867" y="4540313"/>
                </a:cubicBezTo>
                <a:cubicBezTo>
                  <a:pt x="9878720" y="4533886"/>
                  <a:pt x="9858207" y="4481681"/>
                  <a:pt x="9886115" y="4457647"/>
                </a:cubicBezTo>
                <a:cubicBezTo>
                  <a:pt x="9899585" y="4473582"/>
                  <a:pt x="9914199" y="4471029"/>
                  <a:pt x="9931630" y="4464426"/>
                </a:cubicBezTo>
                <a:cubicBezTo>
                  <a:pt x="9964026" y="4452277"/>
                  <a:pt x="9975560" y="4461344"/>
                  <a:pt x="9978025" y="4496559"/>
                </a:cubicBezTo>
                <a:cubicBezTo>
                  <a:pt x="9978905" y="4509060"/>
                  <a:pt x="9979433" y="4521649"/>
                  <a:pt x="9980577" y="4541809"/>
                </a:cubicBezTo>
                <a:cubicBezTo>
                  <a:pt x="10011214" y="4529132"/>
                  <a:pt x="10037185" y="4518480"/>
                  <a:pt x="10065444" y="4506771"/>
                </a:cubicBezTo>
                <a:cubicBezTo>
                  <a:pt x="10070198" y="4472173"/>
                  <a:pt x="10083139" y="4436254"/>
                  <a:pt x="10054880" y="4402272"/>
                </a:cubicBezTo>
                <a:cubicBezTo>
                  <a:pt x="10048629" y="4394701"/>
                  <a:pt x="10049158" y="4380528"/>
                  <a:pt x="10048717" y="4369259"/>
                </a:cubicBezTo>
                <a:cubicBezTo>
                  <a:pt x="10048013" y="4352092"/>
                  <a:pt x="10049334" y="4334837"/>
                  <a:pt x="10049597" y="4317670"/>
                </a:cubicBezTo>
                <a:cubicBezTo>
                  <a:pt x="10050390" y="4270042"/>
                  <a:pt x="10017024" y="4237557"/>
                  <a:pt x="9968164" y="4237029"/>
                </a:cubicBezTo>
                <a:cubicBezTo>
                  <a:pt x="9957072" y="4255605"/>
                  <a:pt x="9946331" y="4273564"/>
                  <a:pt x="9933654" y="4294781"/>
                </a:cubicBezTo>
                <a:cubicBezTo>
                  <a:pt x="9947299" y="4310891"/>
                  <a:pt x="9961737" y="4327882"/>
                  <a:pt x="9976175" y="4344873"/>
                </a:cubicBezTo>
                <a:cubicBezTo>
                  <a:pt x="9975031" y="4346986"/>
                  <a:pt x="9973975" y="4349099"/>
                  <a:pt x="9972830" y="4351211"/>
                </a:cubicBezTo>
                <a:cubicBezTo>
                  <a:pt x="9943514" y="4339679"/>
                  <a:pt x="9914199" y="4328234"/>
                  <a:pt x="9881097" y="4315205"/>
                </a:cubicBezTo>
                <a:cubicBezTo>
                  <a:pt x="9878191" y="4343024"/>
                  <a:pt x="9875287" y="4370491"/>
                  <a:pt x="9872382" y="4398839"/>
                </a:cubicBezTo>
                <a:cubicBezTo>
                  <a:pt x="9839368" y="4398839"/>
                  <a:pt x="9810844" y="4399807"/>
                  <a:pt x="9782408" y="4398575"/>
                </a:cubicBezTo>
                <a:cubicBezTo>
                  <a:pt x="9748338" y="4397166"/>
                  <a:pt x="9714357" y="4393821"/>
                  <a:pt x="9673243" y="4390828"/>
                </a:cubicBezTo>
                <a:cubicBezTo>
                  <a:pt x="9698070" y="4355701"/>
                  <a:pt x="9678526" y="4333340"/>
                  <a:pt x="9654493" y="4321015"/>
                </a:cubicBezTo>
                <a:cubicBezTo>
                  <a:pt x="9632571" y="4309747"/>
                  <a:pt x="9625705" y="4292403"/>
                  <a:pt x="9618662" y="4271891"/>
                </a:cubicBezTo>
                <a:cubicBezTo>
                  <a:pt x="9592955" y="4274180"/>
                  <a:pt x="9578430" y="4261063"/>
                  <a:pt x="9564607" y="4242311"/>
                </a:cubicBezTo>
                <a:cubicBezTo>
                  <a:pt x="9550346" y="4222943"/>
                  <a:pt x="9532915" y="4204456"/>
                  <a:pt x="9513371" y="4190634"/>
                </a:cubicBezTo>
                <a:cubicBezTo>
                  <a:pt x="9477804" y="4165368"/>
                  <a:pt x="9437924" y="4146000"/>
                  <a:pt x="9402885" y="4120117"/>
                </a:cubicBezTo>
                <a:cubicBezTo>
                  <a:pt x="9364590" y="4091858"/>
                  <a:pt x="9326118" y="4068440"/>
                  <a:pt x="9276818" y="4066151"/>
                </a:cubicBezTo>
                <a:cubicBezTo>
                  <a:pt x="9263172" y="4065535"/>
                  <a:pt x="9248822" y="4059108"/>
                  <a:pt x="9236497" y="4052241"/>
                </a:cubicBezTo>
                <a:cubicBezTo>
                  <a:pt x="9210791" y="4038156"/>
                  <a:pt x="9186493" y="4040092"/>
                  <a:pt x="9164044" y="4056907"/>
                </a:cubicBezTo>
                <a:cubicBezTo>
                  <a:pt x="9148638" y="4068440"/>
                  <a:pt x="9137105" y="4068528"/>
                  <a:pt x="9122579" y="4055323"/>
                </a:cubicBezTo>
                <a:cubicBezTo>
                  <a:pt x="9091063" y="4026711"/>
                  <a:pt x="9051622" y="4015002"/>
                  <a:pt x="9007252" y="4004350"/>
                </a:cubicBezTo>
                <a:close/>
                <a:moveTo>
                  <a:pt x="9546296" y="3961740"/>
                </a:moveTo>
                <a:cubicBezTo>
                  <a:pt x="9530010" y="3994050"/>
                  <a:pt x="9531506" y="4004438"/>
                  <a:pt x="9558181" y="4020108"/>
                </a:cubicBezTo>
                <a:cubicBezTo>
                  <a:pt x="9575524" y="4030320"/>
                  <a:pt x="9594540" y="4037804"/>
                  <a:pt x="9614348" y="4047311"/>
                </a:cubicBezTo>
                <a:lnTo>
                  <a:pt x="9614348" y="4031905"/>
                </a:lnTo>
                <a:lnTo>
                  <a:pt x="9614607" y="4032135"/>
                </a:lnTo>
                <a:lnTo>
                  <a:pt x="9615757" y="4033490"/>
                </a:lnTo>
                <a:lnTo>
                  <a:pt x="9615757" y="4033402"/>
                </a:lnTo>
                <a:lnTo>
                  <a:pt x="9615624" y="4033039"/>
                </a:lnTo>
                <a:lnTo>
                  <a:pt x="9630899" y="4046607"/>
                </a:lnTo>
                <a:cubicBezTo>
                  <a:pt x="9636973" y="4031113"/>
                  <a:pt x="9636621" y="4019844"/>
                  <a:pt x="9621831" y="4017731"/>
                </a:cubicBezTo>
                <a:cubicBezTo>
                  <a:pt x="9614700" y="4016719"/>
                  <a:pt x="9611883" y="4018589"/>
                  <a:pt x="9611498" y="4021737"/>
                </a:cubicBezTo>
                <a:lnTo>
                  <a:pt x="9615624" y="4033039"/>
                </a:lnTo>
                <a:lnTo>
                  <a:pt x="9614607" y="4032135"/>
                </a:lnTo>
                <a:lnTo>
                  <a:pt x="9573235" y="3983397"/>
                </a:lnTo>
                <a:cubicBezTo>
                  <a:pt x="9565752" y="3973978"/>
                  <a:pt x="9563463" y="3958835"/>
                  <a:pt x="9546296" y="3961740"/>
                </a:cubicBezTo>
                <a:close/>
                <a:moveTo>
                  <a:pt x="1168536" y="3948271"/>
                </a:moveTo>
                <a:cubicBezTo>
                  <a:pt x="1162197" y="3948359"/>
                  <a:pt x="1155947" y="3951176"/>
                  <a:pt x="1140276" y="3955314"/>
                </a:cubicBezTo>
                <a:cubicBezTo>
                  <a:pt x="1160965" y="3965614"/>
                  <a:pt x="1171530" y="3964558"/>
                  <a:pt x="1187992" y="3955226"/>
                </a:cubicBezTo>
                <a:cubicBezTo>
                  <a:pt x="1178132" y="3951528"/>
                  <a:pt x="1173291" y="3948183"/>
                  <a:pt x="1168536" y="3948271"/>
                </a:cubicBezTo>
                <a:close/>
                <a:moveTo>
                  <a:pt x="9477705" y="3875961"/>
                </a:moveTo>
                <a:cubicBezTo>
                  <a:pt x="9466843" y="3875399"/>
                  <a:pt x="9455883" y="3878195"/>
                  <a:pt x="9445055" y="3878723"/>
                </a:cubicBezTo>
                <a:cubicBezTo>
                  <a:pt x="9455707" y="3905662"/>
                  <a:pt x="9462133" y="3907246"/>
                  <a:pt x="9509761" y="3893337"/>
                </a:cubicBezTo>
                <a:cubicBezTo>
                  <a:pt x="9499329" y="3880440"/>
                  <a:pt x="9488566" y="3876522"/>
                  <a:pt x="9477705" y="3875961"/>
                </a:cubicBezTo>
                <a:close/>
                <a:moveTo>
                  <a:pt x="10202517" y="3857418"/>
                </a:moveTo>
                <a:lnTo>
                  <a:pt x="10202517" y="3857506"/>
                </a:lnTo>
                <a:lnTo>
                  <a:pt x="10202435" y="3857473"/>
                </a:lnTo>
                <a:close/>
                <a:moveTo>
                  <a:pt x="10058138" y="3798522"/>
                </a:moveTo>
                <a:lnTo>
                  <a:pt x="10202435" y="3857473"/>
                </a:lnTo>
                <a:lnTo>
                  <a:pt x="10161184" y="3884995"/>
                </a:lnTo>
                <a:cubicBezTo>
                  <a:pt x="10149783" y="3894261"/>
                  <a:pt x="10142388" y="3905486"/>
                  <a:pt x="10143885" y="3924325"/>
                </a:cubicBezTo>
                <a:cubicBezTo>
                  <a:pt x="10116857" y="3927847"/>
                  <a:pt x="10092119" y="3933921"/>
                  <a:pt x="10067117" y="3915170"/>
                </a:cubicBezTo>
                <a:cubicBezTo>
                  <a:pt x="10075745" y="3903197"/>
                  <a:pt x="10083843" y="3892104"/>
                  <a:pt x="10094496" y="3877402"/>
                </a:cubicBezTo>
                <a:cubicBezTo>
                  <a:pt x="10076449" y="3861116"/>
                  <a:pt x="10058930" y="3845357"/>
                  <a:pt x="10039474" y="3827838"/>
                </a:cubicBezTo>
                <a:cubicBezTo>
                  <a:pt x="10045900" y="3817802"/>
                  <a:pt x="10051711" y="3808646"/>
                  <a:pt x="10058138" y="3798522"/>
                </a:cubicBezTo>
                <a:close/>
                <a:moveTo>
                  <a:pt x="8398396" y="3711102"/>
                </a:moveTo>
                <a:cubicBezTo>
                  <a:pt x="8398396" y="3721402"/>
                  <a:pt x="8395755" y="3729766"/>
                  <a:pt x="8398836" y="3733903"/>
                </a:cubicBezTo>
                <a:cubicBezTo>
                  <a:pt x="8416003" y="3756881"/>
                  <a:pt x="8422341" y="3782411"/>
                  <a:pt x="8421725" y="3810671"/>
                </a:cubicBezTo>
                <a:cubicBezTo>
                  <a:pt x="8421549" y="3818506"/>
                  <a:pt x="8427271" y="3826341"/>
                  <a:pt x="8429208" y="3834440"/>
                </a:cubicBezTo>
                <a:cubicBezTo>
                  <a:pt x="8436251" y="3864373"/>
                  <a:pt x="8464423" y="3885765"/>
                  <a:pt x="8460197" y="3921332"/>
                </a:cubicBezTo>
                <a:cubicBezTo>
                  <a:pt x="8458172" y="3938323"/>
                  <a:pt x="8489513" y="3944574"/>
                  <a:pt x="8503687" y="3928991"/>
                </a:cubicBezTo>
                <a:cubicBezTo>
                  <a:pt x="8511434" y="3920452"/>
                  <a:pt x="8514691" y="3908743"/>
                  <a:pt x="8532474" y="3916842"/>
                </a:cubicBezTo>
                <a:cubicBezTo>
                  <a:pt x="8526840" y="3927935"/>
                  <a:pt x="8521558" y="3938499"/>
                  <a:pt x="8515660" y="3950208"/>
                </a:cubicBezTo>
                <a:cubicBezTo>
                  <a:pt x="8553163" y="3966494"/>
                  <a:pt x="8586793" y="3987007"/>
                  <a:pt x="8628874" y="3986919"/>
                </a:cubicBezTo>
                <a:cubicBezTo>
                  <a:pt x="8640934" y="3986919"/>
                  <a:pt x="8661094" y="4001181"/>
                  <a:pt x="8663736" y="4012273"/>
                </a:cubicBezTo>
                <a:cubicBezTo>
                  <a:pt x="8672275" y="4048280"/>
                  <a:pt x="8699479" y="4066151"/>
                  <a:pt x="8722720" y="4087103"/>
                </a:cubicBezTo>
                <a:cubicBezTo>
                  <a:pt x="8733196" y="4083670"/>
                  <a:pt x="8742176" y="4080765"/>
                  <a:pt x="8750627" y="4078036"/>
                </a:cubicBezTo>
                <a:cubicBezTo>
                  <a:pt x="8760311" y="4088600"/>
                  <a:pt x="8768058" y="4096964"/>
                  <a:pt x="8775806" y="4105415"/>
                </a:cubicBezTo>
                <a:cubicBezTo>
                  <a:pt x="8784521" y="4114923"/>
                  <a:pt x="8793148" y="4124607"/>
                  <a:pt x="8802128" y="4133851"/>
                </a:cubicBezTo>
                <a:cubicBezTo>
                  <a:pt x="8824181" y="4156498"/>
                  <a:pt x="8837568" y="4160575"/>
                  <a:pt x="8850274" y="4144597"/>
                </a:cubicBezTo>
                <a:lnTo>
                  <a:pt x="8862689" y="4122519"/>
                </a:lnTo>
                <a:lnTo>
                  <a:pt x="8887017" y="4127017"/>
                </a:lnTo>
                <a:cubicBezTo>
                  <a:pt x="8895315" y="4128503"/>
                  <a:pt x="8903590" y="4129625"/>
                  <a:pt x="8911821" y="4129449"/>
                </a:cubicBezTo>
                <a:cubicBezTo>
                  <a:pt x="8933566" y="4128921"/>
                  <a:pt x="8939552" y="4112370"/>
                  <a:pt x="8939465" y="4093178"/>
                </a:cubicBezTo>
                <a:cubicBezTo>
                  <a:pt x="8939376" y="4075483"/>
                  <a:pt x="8939465" y="4057788"/>
                  <a:pt x="8915607" y="4054354"/>
                </a:cubicBezTo>
                <a:cubicBezTo>
                  <a:pt x="8899144" y="4051977"/>
                  <a:pt x="8882769" y="4048808"/>
                  <a:pt x="8866131" y="4045903"/>
                </a:cubicBezTo>
                <a:cubicBezTo>
                  <a:pt x="8864898" y="4024334"/>
                  <a:pt x="8864018" y="4007519"/>
                  <a:pt x="8863401" y="3995810"/>
                </a:cubicBezTo>
                <a:cubicBezTo>
                  <a:pt x="8844826" y="3980844"/>
                  <a:pt x="8821496" y="3971160"/>
                  <a:pt x="8817183" y="3956106"/>
                </a:cubicBezTo>
                <a:cubicBezTo>
                  <a:pt x="8812781" y="3940700"/>
                  <a:pt x="8826954" y="3919923"/>
                  <a:pt x="8833645" y="3899411"/>
                </a:cubicBezTo>
                <a:cubicBezTo>
                  <a:pt x="8823257" y="3892632"/>
                  <a:pt x="8812956" y="3886029"/>
                  <a:pt x="8800984" y="3878282"/>
                </a:cubicBezTo>
                <a:cubicBezTo>
                  <a:pt x="8796846" y="3885325"/>
                  <a:pt x="8793413" y="3889727"/>
                  <a:pt x="8791388" y="3894657"/>
                </a:cubicBezTo>
                <a:cubicBezTo>
                  <a:pt x="8779415" y="3923973"/>
                  <a:pt x="8776334" y="3924941"/>
                  <a:pt x="8748778" y="3910416"/>
                </a:cubicBezTo>
                <a:cubicBezTo>
                  <a:pt x="8738830" y="3905133"/>
                  <a:pt x="8728354" y="3899499"/>
                  <a:pt x="8717614" y="3897738"/>
                </a:cubicBezTo>
                <a:cubicBezTo>
                  <a:pt x="8672187" y="3890431"/>
                  <a:pt x="8637501" y="3864285"/>
                  <a:pt x="8603343" y="3836289"/>
                </a:cubicBezTo>
                <a:cubicBezTo>
                  <a:pt x="8589434" y="3824932"/>
                  <a:pt x="8572971" y="3816833"/>
                  <a:pt x="8558093" y="3806621"/>
                </a:cubicBezTo>
                <a:cubicBezTo>
                  <a:pt x="8528865" y="3786725"/>
                  <a:pt x="8496468" y="3769822"/>
                  <a:pt x="8471817" y="3745172"/>
                </a:cubicBezTo>
                <a:cubicBezTo>
                  <a:pt x="8450689" y="3724043"/>
                  <a:pt x="8426743" y="3719994"/>
                  <a:pt x="8398396" y="3711102"/>
                </a:cubicBezTo>
                <a:close/>
                <a:moveTo>
                  <a:pt x="9888845" y="3710221"/>
                </a:moveTo>
                <a:cubicBezTo>
                  <a:pt x="9892983" y="3717440"/>
                  <a:pt x="9897912" y="3722282"/>
                  <a:pt x="9897296" y="3726155"/>
                </a:cubicBezTo>
                <a:cubicBezTo>
                  <a:pt x="9896768" y="3729677"/>
                  <a:pt x="9890077" y="3732142"/>
                  <a:pt x="9886116" y="3735047"/>
                </a:cubicBezTo>
                <a:cubicBezTo>
                  <a:pt x="9883387" y="3731262"/>
                  <a:pt x="9878280" y="3727300"/>
                  <a:pt x="9878456" y="3723603"/>
                </a:cubicBezTo>
                <a:cubicBezTo>
                  <a:pt x="9878633" y="3719729"/>
                  <a:pt x="9883915" y="3716208"/>
                  <a:pt x="9888845" y="3710221"/>
                </a:cubicBezTo>
                <a:close/>
                <a:moveTo>
                  <a:pt x="9825899" y="3692878"/>
                </a:moveTo>
                <a:lnTo>
                  <a:pt x="9825987" y="3692878"/>
                </a:lnTo>
                <a:lnTo>
                  <a:pt x="9846763" y="3692878"/>
                </a:lnTo>
                <a:cubicBezTo>
                  <a:pt x="9846763" y="3695255"/>
                  <a:pt x="9846763" y="3697544"/>
                  <a:pt x="9846852" y="3699921"/>
                </a:cubicBezTo>
                <a:lnTo>
                  <a:pt x="9825987" y="3699921"/>
                </a:lnTo>
                <a:cubicBezTo>
                  <a:pt x="9825987" y="3697544"/>
                  <a:pt x="9825987" y="3695255"/>
                  <a:pt x="9825899" y="3692878"/>
                </a:cubicBezTo>
                <a:close/>
                <a:moveTo>
                  <a:pt x="10872909" y="3558712"/>
                </a:moveTo>
                <a:cubicBezTo>
                  <a:pt x="10869828" y="3559592"/>
                  <a:pt x="10866747" y="3560561"/>
                  <a:pt x="10863666" y="3561441"/>
                </a:cubicBezTo>
                <a:cubicBezTo>
                  <a:pt x="10863666" y="3572445"/>
                  <a:pt x="10859441" y="3586531"/>
                  <a:pt x="10864635" y="3593838"/>
                </a:cubicBezTo>
                <a:cubicBezTo>
                  <a:pt x="10872646" y="3604931"/>
                  <a:pt x="10886555" y="3605371"/>
                  <a:pt x="10898969" y="3587500"/>
                </a:cubicBezTo>
                <a:cubicBezTo>
                  <a:pt x="10890517" y="3578168"/>
                  <a:pt x="10881713" y="3568484"/>
                  <a:pt x="10872909" y="3558712"/>
                </a:cubicBezTo>
                <a:close/>
                <a:moveTo>
                  <a:pt x="10758078" y="3471546"/>
                </a:moveTo>
                <a:cubicBezTo>
                  <a:pt x="10753027" y="3472019"/>
                  <a:pt x="10747723" y="3473493"/>
                  <a:pt x="10743849" y="3475342"/>
                </a:cubicBezTo>
                <a:cubicBezTo>
                  <a:pt x="10737686" y="3478247"/>
                  <a:pt x="10729939" y="3489692"/>
                  <a:pt x="10731524" y="3494446"/>
                </a:cubicBezTo>
                <a:cubicBezTo>
                  <a:pt x="10734165" y="3502457"/>
                  <a:pt x="10742705" y="3511965"/>
                  <a:pt x="10750540" y="3513990"/>
                </a:cubicBezTo>
                <a:cubicBezTo>
                  <a:pt x="10766651" y="3518039"/>
                  <a:pt x="10783905" y="3517599"/>
                  <a:pt x="10800632" y="3518920"/>
                </a:cubicBezTo>
                <a:cubicBezTo>
                  <a:pt x="10801953" y="3515927"/>
                  <a:pt x="10803362" y="3513021"/>
                  <a:pt x="10804682" y="3510028"/>
                </a:cubicBezTo>
                <a:cubicBezTo>
                  <a:pt x="10793589" y="3497703"/>
                  <a:pt x="10783817" y="3483529"/>
                  <a:pt x="10770788" y="3473757"/>
                </a:cubicBezTo>
                <a:cubicBezTo>
                  <a:pt x="10767927" y="3471601"/>
                  <a:pt x="10763129" y="3471072"/>
                  <a:pt x="10758078" y="3471546"/>
                </a:cubicBezTo>
                <a:close/>
                <a:moveTo>
                  <a:pt x="9489063" y="3368604"/>
                </a:moveTo>
                <a:cubicBezTo>
                  <a:pt x="9480809" y="3369161"/>
                  <a:pt x="9472060" y="3370559"/>
                  <a:pt x="9462662" y="3372341"/>
                </a:cubicBezTo>
                <a:cubicBezTo>
                  <a:pt x="9475076" y="3398751"/>
                  <a:pt x="9493475" y="3408258"/>
                  <a:pt x="9518037" y="3410020"/>
                </a:cubicBezTo>
                <a:cubicBezTo>
                  <a:pt x="9529042" y="3410814"/>
                  <a:pt x="9544976" y="3410814"/>
                  <a:pt x="9549730" y="3417502"/>
                </a:cubicBezTo>
                <a:cubicBezTo>
                  <a:pt x="9569538" y="3445762"/>
                  <a:pt x="9601054" y="3456326"/>
                  <a:pt x="9626233" y="3475782"/>
                </a:cubicBezTo>
                <a:cubicBezTo>
                  <a:pt x="9639878" y="3486347"/>
                  <a:pt x="9652974" y="3492267"/>
                  <a:pt x="9667489" y="3494787"/>
                </a:cubicBezTo>
                <a:lnTo>
                  <a:pt x="9717075" y="3493394"/>
                </a:lnTo>
                <a:lnTo>
                  <a:pt x="9717174" y="3493477"/>
                </a:lnTo>
                <a:lnTo>
                  <a:pt x="9717261" y="3493389"/>
                </a:lnTo>
                <a:lnTo>
                  <a:pt x="9717075" y="3493394"/>
                </a:lnTo>
                <a:lnTo>
                  <a:pt x="9678449" y="3460981"/>
                </a:lnTo>
                <a:cubicBezTo>
                  <a:pt x="9665761" y="3452475"/>
                  <a:pt x="9652644" y="3446246"/>
                  <a:pt x="9637149" y="3442152"/>
                </a:cubicBezTo>
                <a:cubicBezTo>
                  <a:pt x="9607216" y="3434229"/>
                  <a:pt x="9571915" y="3421200"/>
                  <a:pt x="9554220" y="3398574"/>
                </a:cubicBezTo>
                <a:cubicBezTo>
                  <a:pt x="9534147" y="3372824"/>
                  <a:pt x="9513828" y="3366933"/>
                  <a:pt x="9489063" y="3368604"/>
                </a:cubicBezTo>
                <a:close/>
                <a:moveTo>
                  <a:pt x="10992640" y="3282720"/>
                </a:moveTo>
                <a:cubicBezTo>
                  <a:pt x="11017113" y="3291877"/>
                  <a:pt x="11038418" y="3298744"/>
                  <a:pt x="11058754" y="3307899"/>
                </a:cubicBezTo>
                <a:cubicBezTo>
                  <a:pt x="11068790" y="3312388"/>
                  <a:pt x="11077330" y="3320753"/>
                  <a:pt x="11085958" y="3328059"/>
                </a:cubicBezTo>
                <a:cubicBezTo>
                  <a:pt x="11092472" y="3333517"/>
                  <a:pt x="11097490" y="3344521"/>
                  <a:pt x="11104181" y="3345402"/>
                </a:cubicBezTo>
                <a:cubicBezTo>
                  <a:pt x="11139659" y="3350156"/>
                  <a:pt x="11154274" y="3380967"/>
                  <a:pt x="11177075" y="3401127"/>
                </a:cubicBezTo>
                <a:cubicBezTo>
                  <a:pt x="11194858" y="3416887"/>
                  <a:pt x="11194065" y="3417766"/>
                  <a:pt x="11185526" y="3450075"/>
                </a:cubicBezTo>
                <a:cubicBezTo>
                  <a:pt x="11166686" y="3457559"/>
                  <a:pt x="11150488" y="3454301"/>
                  <a:pt x="11135873" y="3438895"/>
                </a:cubicBezTo>
                <a:cubicBezTo>
                  <a:pt x="11112369" y="3413981"/>
                  <a:pt x="11086046" y="3391356"/>
                  <a:pt x="11064741" y="3364769"/>
                </a:cubicBezTo>
                <a:cubicBezTo>
                  <a:pt x="11047222" y="3342938"/>
                  <a:pt x="11028998" y="3329291"/>
                  <a:pt x="11000211" y="3330259"/>
                </a:cubicBezTo>
                <a:cubicBezTo>
                  <a:pt x="10991055" y="3330524"/>
                  <a:pt x="10981722" y="3325153"/>
                  <a:pt x="10965436" y="3320223"/>
                </a:cubicBezTo>
                <a:cubicBezTo>
                  <a:pt x="10977937" y="3302968"/>
                  <a:pt x="10985949" y="3291964"/>
                  <a:pt x="10992640" y="3282720"/>
                </a:cubicBezTo>
                <a:close/>
                <a:moveTo>
                  <a:pt x="7304109" y="2978294"/>
                </a:moveTo>
                <a:cubicBezTo>
                  <a:pt x="7294601" y="2983927"/>
                  <a:pt x="7287470" y="2988154"/>
                  <a:pt x="7273120" y="2996693"/>
                </a:cubicBezTo>
                <a:cubicBezTo>
                  <a:pt x="7290727" y="3000566"/>
                  <a:pt x="7301732" y="3002944"/>
                  <a:pt x="7318106" y="3006465"/>
                </a:cubicBezTo>
                <a:cubicBezTo>
                  <a:pt x="7311768" y="2993700"/>
                  <a:pt x="7308423" y="2986833"/>
                  <a:pt x="7304109" y="2978294"/>
                </a:cubicBezTo>
                <a:close/>
                <a:moveTo>
                  <a:pt x="11542336" y="2936211"/>
                </a:moveTo>
                <a:cubicBezTo>
                  <a:pt x="11560647" y="2936387"/>
                  <a:pt x="11598855" y="2970193"/>
                  <a:pt x="11597182" y="2988329"/>
                </a:cubicBezTo>
                <a:cubicBezTo>
                  <a:pt x="11596126" y="3000214"/>
                  <a:pt x="11587058" y="3011482"/>
                  <a:pt x="11578607" y="3029089"/>
                </a:cubicBezTo>
                <a:lnTo>
                  <a:pt x="11578607" y="3029177"/>
                </a:lnTo>
                <a:cubicBezTo>
                  <a:pt x="11558534" y="2999949"/>
                  <a:pt x="11544360" y="2980670"/>
                  <a:pt x="11531684" y="2960508"/>
                </a:cubicBezTo>
                <a:cubicBezTo>
                  <a:pt x="11523760" y="2947832"/>
                  <a:pt x="11529659" y="2936123"/>
                  <a:pt x="11542336" y="2936211"/>
                </a:cubicBezTo>
                <a:close/>
                <a:moveTo>
                  <a:pt x="11026531" y="2803796"/>
                </a:moveTo>
                <a:lnTo>
                  <a:pt x="11060074" y="2818771"/>
                </a:lnTo>
                <a:cubicBezTo>
                  <a:pt x="11072664" y="2824407"/>
                  <a:pt x="11084813" y="2832593"/>
                  <a:pt x="11098018" y="2834882"/>
                </a:cubicBezTo>
                <a:cubicBezTo>
                  <a:pt x="11119059" y="2838580"/>
                  <a:pt x="11135257" y="2846328"/>
                  <a:pt x="11147934" y="2864287"/>
                </a:cubicBezTo>
                <a:cubicBezTo>
                  <a:pt x="11157707" y="2878197"/>
                  <a:pt x="11172232" y="2888585"/>
                  <a:pt x="11183060" y="2901878"/>
                </a:cubicBezTo>
                <a:cubicBezTo>
                  <a:pt x="11198555" y="2920894"/>
                  <a:pt x="11214578" y="2940702"/>
                  <a:pt x="11188431" y="2970106"/>
                </a:cubicBezTo>
                <a:cubicBezTo>
                  <a:pt x="11213081" y="2974155"/>
                  <a:pt x="11233418" y="2977501"/>
                  <a:pt x="11256483" y="2981287"/>
                </a:cubicBezTo>
                <a:cubicBezTo>
                  <a:pt x="11261501" y="3009987"/>
                  <a:pt x="11270128" y="3038510"/>
                  <a:pt x="11303053" y="3054355"/>
                </a:cubicBezTo>
                <a:cubicBezTo>
                  <a:pt x="11310537" y="3049603"/>
                  <a:pt x="11319692" y="3043879"/>
                  <a:pt x="11321805" y="3042473"/>
                </a:cubicBezTo>
                <a:cubicBezTo>
                  <a:pt x="11350329" y="3051099"/>
                  <a:pt x="11372866" y="3058141"/>
                  <a:pt x="11395491" y="3064744"/>
                </a:cubicBezTo>
                <a:cubicBezTo>
                  <a:pt x="11406320" y="3067914"/>
                  <a:pt x="11421286" y="3066770"/>
                  <a:pt x="11427536" y="3073813"/>
                </a:cubicBezTo>
                <a:cubicBezTo>
                  <a:pt x="11457381" y="3106914"/>
                  <a:pt x="11496909" y="3117917"/>
                  <a:pt x="11539606" y="3126546"/>
                </a:cubicBezTo>
                <a:cubicBezTo>
                  <a:pt x="11542247" y="3151283"/>
                  <a:pt x="11548322" y="3174966"/>
                  <a:pt x="11524288" y="3192308"/>
                </a:cubicBezTo>
                <a:cubicBezTo>
                  <a:pt x="11482383" y="3170035"/>
                  <a:pt x="11466449" y="3178838"/>
                  <a:pt x="11459317" y="3226114"/>
                </a:cubicBezTo>
                <a:cubicBezTo>
                  <a:pt x="11457645" y="3237294"/>
                  <a:pt x="11457998" y="3251908"/>
                  <a:pt x="11451130" y="3258512"/>
                </a:cubicBezTo>
                <a:cubicBezTo>
                  <a:pt x="11426304" y="3282369"/>
                  <a:pt x="11426304" y="3311948"/>
                  <a:pt x="11426129" y="3342232"/>
                </a:cubicBezTo>
                <a:cubicBezTo>
                  <a:pt x="11426129" y="3352269"/>
                  <a:pt x="11426129" y="3362569"/>
                  <a:pt x="11424016" y="3372251"/>
                </a:cubicBezTo>
                <a:cubicBezTo>
                  <a:pt x="11414772" y="3414245"/>
                  <a:pt x="11380525" y="3433700"/>
                  <a:pt x="11341613" y="3416270"/>
                </a:cubicBezTo>
                <a:cubicBezTo>
                  <a:pt x="11321101" y="3407114"/>
                  <a:pt x="11303142" y="3391796"/>
                  <a:pt x="11285271" y="3377621"/>
                </a:cubicBezTo>
                <a:cubicBezTo>
                  <a:pt x="11267576" y="3363625"/>
                  <a:pt x="11249969" y="3348836"/>
                  <a:pt x="11235090" y="3331933"/>
                </a:cubicBezTo>
                <a:cubicBezTo>
                  <a:pt x="11226374" y="3321985"/>
                  <a:pt x="11223029" y="3307195"/>
                  <a:pt x="11216867" y="3293637"/>
                </a:cubicBezTo>
                <a:cubicBezTo>
                  <a:pt x="11176018" y="3274357"/>
                  <a:pt x="11130944" y="3259303"/>
                  <a:pt x="11100659" y="3220568"/>
                </a:cubicBezTo>
                <a:cubicBezTo>
                  <a:pt x="11097225" y="3216167"/>
                  <a:pt x="11092736" y="3211324"/>
                  <a:pt x="11087718" y="3209476"/>
                </a:cubicBezTo>
                <a:cubicBezTo>
                  <a:pt x="11043260" y="3193804"/>
                  <a:pt x="11018610" y="3155333"/>
                  <a:pt x="10987005" y="3124609"/>
                </a:cubicBezTo>
                <a:cubicBezTo>
                  <a:pt x="10973359" y="3111316"/>
                  <a:pt x="10951086" y="3106121"/>
                  <a:pt x="10939113" y="3091948"/>
                </a:cubicBezTo>
                <a:cubicBezTo>
                  <a:pt x="10928285" y="3079094"/>
                  <a:pt x="10931366" y="3051979"/>
                  <a:pt x="10919393" y="3043175"/>
                </a:cubicBezTo>
                <a:cubicBezTo>
                  <a:pt x="10876960" y="3011923"/>
                  <a:pt x="10870797" y="2955668"/>
                  <a:pt x="10831269" y="2923447"/>
                </a:cubicBezTo>
                <a:cubicBezTo>
                  <a:pt x="10828804" y="2921422"/>
                  <a:pt x="10829156" y="2915876"/>
                  <a:pt x="10826691" y="2905488"/>
                </a:cubicBezTo>
                <a:cubicBezTo>
                  <a:pt x="10875728" y="2909713"/>
                  <a:pt x="10925643" y="2894307"/>
                  <a:pt x="10955840" y="2949682"/>
                </a:cubicBezTo>
                <a:cubicBezTo>
                  <a:pt x="10967725" y="2971426"/>
                  <a:pt x="10989030" y="2982606"/>
                  <a:pt x="11012007" y="2993612"/>
                </a:cubicBezTo>
                <a:cubicBezTo>
                  <a:pt x="11033928" y="3004176"/>
                  <a:pt x="11051006" y="3025832"/>
                  <a:pt x="11068438" y="3044232"/>
                </a:cubicBezTo>
                <a:cubicBezTo>
                  <a:pt x="11087365" y="3064217"/>
                  <a:pt x="11103828" y="3085345"/>
                  <a:pt x="11137018" y="3076189"/>
                </a:cubicBezTo>
                <a:cubicBezTo>
                  <a:pt x="11143357" y="3074428"/>
                  <a:pt x="11154185" y="3083496"/>
                  <a:pt x="11161051" y="3089747"/>
                </a:cubicBezTo>
                <a:cubicBezTo>
                  <a:pt x="11172673" y="3100311"/>
                  <a:pt x="11182797" y="3112460"/>
                  <a:pt x="11193361" y="3124081"/>
                </a:cubicBezTo>
                <a:cubicBezTo>
                  <a:pt x="11211848" y="3144417"/>
                  <a:pt x="11234122" y="3154540"/>
                  <a:pt x="11262206" y="3152604"/>
                </a:cubicBezTo>
                <a:cubicBezTo>
                  <a:pt x="11286416" y="3150931"/>
                  <a:pt x="11303053" y="3160175"/>
                  <a:pt x="11319780" y="3180952"/>
                </a:cubicBezTo>
                <a:cubicBezTo>
                  <a:pt x="11338796" y="3204457"/>
                  <a:pt x="11368465" y="3219424"/>
                  <a:pt x="11394875" y="3239143"/>
                </a:cubicBezTo>
                <a:cubicBezTo>
                  <a:pt x="11411602" y="3224002"/>
                  <a:pt x="11412747" y="3208771"/>
                  <a:pt x="11398133" y="3194861"/>
                </a:cubicBezTo>
                <a:cubicBezTo>
                  <a:pt x="11375683" y="3173380"/>
                  <a:pt x="11350681" y="3154453"/>
                  <a:pt x="11328584" y="3132621"/>
                </a:cubicBezTo>
                <a:cubicBezTo>
                  <a:pt x="11318373" y="3122583"/>
                  <a:pt x="11312474" y="3108146"/>
                  <a:pt x="11307368" y="3100047"/>
                </a:cubicBezTo>
                <a:cubicBezTo>
                  <a:pt x="11270921" y="3084729"/>
                  <a:pt x="11237555" y="3070818"/>
                  <a:pt x="11204277" y="3056469"/>
                </a:cubicBezTo>
                <a:cubicBezTo>
                  <a:pt x="11199260" y="3054269"/>
                  <a:pt x="11191336" y="3050130"/>
                  <a:pt x="11191248" y="3046698"/>
                </a:cubicBezTo>
                <a:cubicBezTo>
                  <a:pt x="11189927" y="3007257"/>
                  <a:pt x="11149079" y="3005497"/>
                  <a:pt x="11130591" y="2982430"/>
                </a:cubicBezTo>
                <a:cubicBezTo>
                  <a:pt x="11111840" y="2959014"/>
                  <a:pt x="11090095" y="2937885"/>
                  <a:pt x="11068350" y="2917021"/>
                </a:cubicBezTo>
                <a:cubicBezTo>
                  <a:pt x="11054177" y="2903463"/>
                  <a:pt x="11037801" y="2892282"/>
                  <a:pt x="11017289" y="2875996"/>
                </a:cubicBezTo>
                <a:cubicBezTo>
                  <a:pt x="11015837" y="2865739"/>
                  <a:pt x="11015308" y="2854008"/>
                  <a:pt x="11016574" y="2841639"/>
                </a:cubicBezTo>
                <a:close/>
                <a:moveTo>
                  <a:pt x="10977144" y="2766379"/>
                </a:moveTo>
                <a:cubicBezTo>
                  <a:pt x="10986146" y="2768392"/>
                  <a:pt x="10993960" y="2773477"/>
                  <a:pt x="11001002" y="2782940"/>
                </a:cubicBezTo>
                <a:cubicBezTo>
                  <a:pt x="11007341" y="2791392"/>
                  <a:pt x="11017729" y="2796850"/>
                  <a:pt x="11026268" y="2803717"/>
                </a:cubicBezTo>
                <a:lnTo>
                  <a:pt x="11026357" y="2803717"/>
                </a:lnTo>
                <a:lnTo>
                  <a:pt x="11026533" y="2803453"/>
                </a:lnTo>
                <a:lnTo>
                  <a:pt x="11026621" y="2803453"/>
                </a:lnTo>
                <a:lnTo>
                  <a:pt x="11026531" y="2803796"/>
                </a:lnTo>
                <a:lnTo>
                  <a:pt x="11026385" y="2803730"/>
                </a:lnTo>
                <a:lnTo>
                  <a:pt x="11017564" y="2805599"/>
                </a:lnTo>
                <a:cubicBezTo>
                  <a:pt x="11014625" y="2806182"/>
                  <a:pt x="11011875" y="2806402"/>
                  <a:pt x="11009806" y="2805303"/>
                </a:cubicBezTo>
                <a:cubicBezTo>
                  <a:pt x="10989206" y="2794297"/>
                  <a:pt x="10969309" y="2781884"/>
                  <a:pt x="10946156" y="2768239"/>
                </a:cubicBezTo>
                <a:cubicBezTo>
                  <a:pt x="10957952" y="2765421"/>
                  <a:pt x="10968143" y="2764365"/>
                  <a:pt x="10977144" y="2766379"/>
                </a:cubicBezTo>
                <a:close/>
                <a:moveTo>
                  <a:pt x="11857703" y="2723826"/>
                </a:moveTo>
                <a:cubicBezTo>
                  <a:pt x="11866396" y="2723232"/>
                  <a:pt x="11876036" y="2728140"/>
                  <a:pt x="11891222" y="2738484"/>
                </a:cubicBezTo>
                <a:lnTo>
                  <a:pt x="11891222" y="2747111"/>
                </a:lnTo>
                <a:cubicBezTo>
                  <a:pt x="11888845" y="2762430"/>
                  <a:pt x="11888493" y="2778452"/>
                  <a:pt x="11883475" y="2792889"/>
                </a:cubicBezTo>
                <a:cubicBezTo>
                  <a:pt x="11877664" y="2809705"/>
                  <a:pt x="11870799" y="2827928"/>
                  <a:pt x="11859001" y="2840429"/>
                </a:cubicBezTo>
                <a:cubicBezTo>
                  <a:pt x="11840690" y="2859798"/>
                  <a:pt x="11811286" y="2848705"/>
                  <a:pt x="11808380" y="2821854"/>
                </a:cubicBezTo>
                <a:cubicBezTo>
                  <a:pt x="11805299" y="2793330"/>
                  <a:pt x="11807500" y="2764983"/>
                  <a:pt x="11829862" y="2742182"/>
                </a:cubicBezTo>
                <a:cubicBezTo>
                  <a:pt x="11841263" y="2730517"/>
                  <a:pt x="11849010" y="2724420"/>
                  <a:pt x="11857703" y="2723826"/>
                </a:cubicBezTo>
                <a:close/>
                <a:moveTo>
                  <a:pt x="9731173" y="1860237"/>
                </a:moveTo>
                <a:lnTo>
                  <a:pt x="9788748" y="1860237"/>
                </a:lnTo>
                <a:cubicBezTo>
                  <a:pt x="9791830" y="1870097"/>
                  <a:pt x="9793854" y="1878284"/>
                  <a:pt x="9796847" y="1886120"/>
                </a:cubicBezTo>
                <a:cubicBezTo>
                  <a:pt x="9805211" y="1907776"/>
                  <a:pt x="9812694" y="1911738"/>
                  <a:pt x="9830741" y="1896684"/>
                </a:cubicBezTo>
                <a:cubicBezTo>
                  <a:pt x="9847203" y="1882862"/>
                  <a:pt x="9856888" y="1887352"/>
                  <a:pt x="9870533" y="1898885"/>
                </a:cubicBezTo>
                <a:cubicBezTo>
                  <a:pt x="9880922" y="1907600"/>
                  <a:pt x="9894303" y="1912618"/>
                  <a:pt x="9906188" y="1919661"/>
                </a:cubicBezTo>
                <a:cubicBezTo>
                  <a:pt x="9914551" y="1924591"/>
                  <a:pt x="9923883" y="1928729"/>
                  <a:pt x="9930398" y="1935508"/>
                </a:cubicBezTo>
                <a:cubicBezTo>
                  <a:pt x="9959361" y="1965352"/>
                  <a:pt x="9987357" y="1995988"/>
                  <a:pt x="10015792" y="2026361"/>
                </a:cubicBezTo>
                <a:cubicBezTo>
                  <a:pt x="10025829" y="2037101"/>
                  <a:pt x="10037098" y="2049690"/>
                  <a:pt x="10025213" y="2063512"/>
                </a:cubicBezTo>
                <a:cubicBezTo>
                  <a:pt x="10014824" y="2075573"/>
                  <a:pt x="10000122" y="2080943"/>
                  <a:pt x="9983220" y="2069939"/>
                </a:cubicBezTo>
                <a:cubicBezTo>
                  <a:pt x="9961826" y="2056029"/>
                  <a:pt x="9940610" y="2039126"/>
                  <a:pt x="9916840" y="2032523"/>
                </a:cubicBezTo>
                <a:cubicBezTo>
                  <a:pt x="9884179" y="2023368"/>
                  <a:pt x="9863579" y="2002855"/>
                  <a:pt x="9844563" y="1978029"/>
                </a:cubicBezTo>
                <a:cubicBezTo>
                  <a:pt x="9843683" y="1976885"/>
                  <a:pt x="9842538" y="1975300"/>
                  <a:pt x="9841394" y="1975212"/>
                </a:cubicBezTo>
                <a:cubicBezTo>
                  <a:pt x="9794030" y="1972131"/>
                  <a:pt x="9778887" y="1926264"/>
                  <a:pt x="9746403" y="1903463"/>
                </a:cubicBezTo>
                <a:cubicBezTo>
                  <a:pt x="9732669" y="1893867"/>
                  <a:pt x="9722897" y="1882070"/>
                  <a:pt x="9731084" y="1860413"/>
                </a:cubicBezTo>
                <a:close/>
                <a:moveTo>
                  <a:pt x="8570242" y="1379649"/>
                </a:moveTo>
                <a:cubicBezTo>
                  <a:pt x="8545328" y="1383611"/>
                  <a:pt x="8539077" y="1392590"/>
                  <a:pt x="8543655" y="1407116"/>
                </a:cubicBezTo>
                <a:cubicBezTo>
                  <a:pt x="8544623" y="1410022"/>
                  <a:pt x="8556684" y="1412664"/>
                  <a:pt x="8556949" y="1412047"/>
                </a:cubicBezTo>
                <a:cubicBezTo>
                  <a:pt x="8561350" y="1403507"/>
                  <a:pt x="8564520" y="1394351"/>
                  <a:pt x="8570242" y="1379649"/>
                </a:cubicBezTo>
                <a:close/>
                <a:moveTo>
                  <a:pt x="8429825" y="1296719"/>
                </a:moveTo>
                <a:lnTo>
                  <a:pt x="8429825" y="1330349"/>
                </a:lnTo>
                <a:cubicBezTo>
                  <a:pt x="8460021" y="1349805"/>
                  <a:pt x="8485199" y="1366180"/>
                  <a:pt x="8512931" y="1384051"/>
                </a:cubicBezTo>
                <a:cubicBezTo>
                  <a:pt x="8514427" y="1374543"/>
                  <a:pt x="8515835" y="1365651"/>
                  <a:pt x="8517949" y="1352622"/>
                </a:cubicBezTo>
                <a:cubicBezTo>
                  <a:pt x="8472170" y="1359225"/>
                  <a:pt x="8465743" y="1310629"/>
                  <a:pt x="8429825" y="1296719"/>
                </a:cubicBezTo>
                <a:close/>
                <a:moveTo>
                  <a:pt x="8365294" y="1243369"/>
                </a:moveTo>
                <a:lnTo>
                  <a:pt x="8365296" y="1243401"/>
                </a:lnTo>
                <a:lnTo>
                  <a:pt x="8314497" y="1262033"/>
                </a:lnTo>
                <a:cubicBezTo>
                  <a:pt x="8293809" y="1268988"/>
                  <a:pt x="8291696" y="1275150"/>
                  <a:pt x="8300412" y="1300857"/>
                </a:cubicBezTo>
                <a:cubicBezTo>
                  <a:pt x="8322156" y="1299448"/>
                  <a:pt x="8343109" y="1298040"/>
                  <a:pt x="8369608" y="1296279"/>
                </a:cubicBezTo>
                <a:lnTo>
                  <a:pt x="8365296" y="1243401"/>
                </a:lnTo>
                <a:lnTo>
                  <a:pt x="8365382" y="1243369"/>
                </a:lnTo>
                <a:close/>
                <a:moveTo>
                  <a:pt x="8279998" y="1179159"/>
                </a:moveTo>
                <a:cubicBezTo>
                  <a:pt x="8272724" y="1177387"/>
                  <a:pt x="8265153" y="1178795"/>
                  <a:pt x="8262380" y="1184473"/>
                </a:cubicBezTo>
                <a:lnTo>
                  <a:pt x="8248254" y="1230532"/>
                </a:lnTo>
                <a:lnTo>
                  <a:pt x="8246622" y="1230604"/>
                </a:lnTo>
                <a:lnTo>
                  <a:pt x="8246608" y="1231717"/>
                </a:lnTo>
                <a:lnTo>
                  <a:pt x="8192920" y="1230252"/>
                </a:lnTo>
                <a:cubicBezTo>
                  <a:pt x="8177513" y="1230604"/>
                  <a:pt x="8170119" y="1240640"/>
                  <a:pt x="8170735" y="1255342"/>
                </a:cubicBezTo>
                <a:cubicBezTo>
                  <a:pt x="8171263" y="1268812"/>
                  <a:pt x="8175841" y="1278848"/>
                  <a:pt x="8192039" y="1281841"/>
                </a:cubicBezTo>
                <a:cubicBezTo>
                  <a:pt x="8224195" y="1287849"/>
                  <a:pt x="8241692" y="1280834"/>
                  <a:pt x="8246277" y="1258343"/>
                </a:cubicBezTo>
                <a:lnTo>
                  <a:pt x="8246608" y="1231717"/>
                </a:lnTo>
                <a:lnTo>
                  <a:pt x="8247766" y="1231749"/>
                </a:lnTo>
                <a:lnTo>
                  <a:pt x="8247854" y="1231838"/>
                </a:lnTo>
                <a:lnTo>
                  <a:pt x="8248254" y="1230532"/>
                </a:lnTo>
                <a:lnTo>
                  <a:pt x="8292664" y="1228579"/>
                </a:lnTo>
                <a:cubicBezTo>
                  <a:pt x="8293985" y="1216254"/>
                  <a:pt x="8298211" y="1203841"/>
                  <a:pt x="8295834" y="1192926"/>
                </a:cubicBezTo>
                <a:cubicBezTo>
                  <a:pt x="8294249" y="1185882"/>
                  <a:pt x="8287272" y="1180930"/>
                  <a:pt x="8279998" y="1179159"/>
                </a:cubicBezTo>
                <a:close/>
                <a:moveTo>
                  <a:pt x="12710" y="837346"/>
                </a:moveTo>
                <a:cubicBezTo>
                  <a:pt x="23891" y="858915"/>
                  <a:pt x="25741" y="874585"/>
                  <a:pt x="10246" y="889639"/>
                </a:cubicBezTo>
                <a:cubicBezTo>
                  <a:pt x="-4193" y="873441"/>
                  <a:pt x="-3371" y="856010"/>
                  <a:pt x="12710" y="837346"/>
                </a:cubicBezTo>
                <a:close/>
                <a:moveTo>
                  <a:pt x="4304374" y="390"/>
                </a:moveTo>
                <a:cubicBezTo>
                  <a:pt x="4337298" y="2767"/>
                  <a:pt x="4370313" y="3647"/>
                  <a:pt x="4403150" y="6464"/>
                </a:cubicBezTo>
                <a:cubicBezTo>
                  <a:pt x="4412219" y="7257"/>
                  <a:pt x="4424631" y="9986"/>
                  <a:pt x="4429121" y="16412"/>
                </a:cubicBezTo>
                <a:cubicBezTo>
                  <a:pt x="4441006" y="33315"/>
                  <a:pt x="4457294" y="34284"/>
                  <a:pt x="4474635" y="34988"/>
                </a:cubicBezTo>
                <a:cubicBezTo>
                  <a:pt x="4546296" y="38069"/>
                  <a:pt x="4618045" y="40534"/>
                  <a:pt x="4689707" y="44232"/>
                </a:cubicBezTo>
                <a:cubicBezTo>
                  <a:pt x="4768499" y="48282"/>
                  <a:pt x="4847203" y="53916"/>
                  <a:pt x="4925908" y="57525"/>
                </a:cubicBezTo>
                <a:cubicBezTo>
                  <a:pt x="4939376" y="58142"/>
                  <a:pt x="4957424" y="57085"/>
                  <a:pt x="4965964" y="48986"/>
                </a:cubicBezTo>
                <a:cubicBezTo>
                  <a:pt x="4984188" y="31643"/>
                  <a:pt x="5003994" y="32083"/>
                  <a:pt x="5025652" y="32963"/>
                </a:cubicBezTo>
                <a:cubicBezTo>
                  <a:pt x="5060074" y="34460"/>
                  <a:pt x="5094585" y="34284"/>
                  <a:pt x="5128918" y="36837"/>
                </a:cubicBezTo>
                <a:cubicBezTo>
                  <a:pt x="5142564" y="37805"/>
                  <a:pt x="5159555" y="40094"/>
                  <a:pt x="5168622" y="48546"/>
                </a:cubicBezTo>
                <a:cubicBezTo>
                  <a:pt x="5189927" y="68442"/>
                  <a:pt x="5213961" y="70907"/>
                  <a:pt x="5240371" y="70290"/>
                </a:cubicBezTo>
                <a:cubicBezTo>
                  <a:pt x="5260445" y="69850"/>
                  <a:pt x="5280781" y="68706"/>
                  <a:pt x="5300588" y="70995"/>
                </a:cubicBezTo>
                <a:cubicBezTo>
                  <a:pt x="5342054" y="75925"/>
                  <a:pt x="5387480" y="64304"/>
                  <a:pt x="5422167" y="100399"/>
                </a:cubicBezTo>
                <a:cubicBezTo>
                  <a:pt x="5427447" y="105857"/>
                  <a:pt x="5441358" y="103568"/>
                  <a:pt x="5451306" y="104096"/>
                </a:cubicBezTo>
                <a:cubicBezTo>
                  <a:pt x="5512931" y="107090"/>
                  <a:pt x="5574644" y="109202"/>
                  <a:pt x="5636269" y="113076"/>
                </a:cubicBezTo>
                <a:cubicBezTo>
                  <a:pt x="5649650" y="113956"/>
                  <a:pt x="5666113" y="116950"/>
                  <a:pt x="5675180" y="125401"/>
                </a:cubicBezTo>
                <a:cubicBezTo>
                  <a:pt x="5691732" y="140719"/>
                  <a:pt x="5710043" y="143801"/>
                  <a:pt x="5730378" y="144505"/>
                </a:cubicBezTo>
                <a:cubicBezTo>
                  <a:pt x="5776246" y="146089"/>
                  <a:pt x="5822200" y="146970"/>
                  <a:pt x="5868067" y="149347"/>
                </a:cubicBezTo>
                <a:cubicBezTo>
                  <a:pt x="5894741" y="150755"/>
                  <a:pt x="5921153" y="150931"/>
                  <a:pt x="5944483" y="170475"/>
                </a:cubicBezTo>
                <a:cubicBezTo>
                  <a:pt x="5955046" y="179367"/>
                  <a:pt x="5973887" y="179983"/>
                  <a:pt x="5989292" y="181128"/>
                </a:cubicBezTo>
                <a:cubicBezTo>
                  <a:pt x="6032254" y="184385"/>
                  <a:pt x="6075303" y="185442"/>
                  <a:pt x="6118265" y="188523"/>
                </a:cubicBezTo>
                <a:cubicBezTo>
                  <a:pt x="6130854" y="189403"/>
                  <a:pt x="6146525" y="190283"/>
                  <a:pt x="6154800" y="197679"/>
                </a:cubicBezTo>
                <a:cubicBezTo>
                  <a:pt x="6176280" y="216958"/>
                  <a:pt x="6201283" y="217751"/>
                  <a:pt x="6226989" y="218631"/>
                </a:cubicBezTo>
                <a:cubicBezTo>
                  <a:pt x="6259914" y="219864"/>
                  <a:pt x="6293016" y="219864"/>
                  <a:pt x="6325854" y="222241"/>
                </a:cubicBezTo>
                <a:cubicBezTo>
                  <a:pt x="6340996" y="223385"/>
                  <a:pt x="6359395" y="224794"/>
                  <a:pt x="6370047" y="233597"/>
                </a:cubicBezTo>
                <a:cubicBezTo>
                  <a:pt x="6392409" y="252085"/>
                  <a:pt x="6415738" y="253845"/>
                  <a:pt x="6442501" y="252261"/>
                </a:cubicBezTo>
                <a:cubicBezTo>
                  <a:pt x="6457027" y="251380"/>
                  <a:pt x="6475955" y="253141"/>
                  <a:pt x="6485903" y="261769"/>
                </a:cubicBezTo>
                <a:cubicBezTo>
                  <a:pt x="6505095" y="278319"/>
                  <a:pt x="6525343" y="282809"/>
                  <a:pt x="6548936" y="283602"/>
                </a:cubicBezTo>
                <a:cubicBezTo>
                  <a:pt x="6583271" y="284746"/>
                  <a:pt x="6619541" y="281489"/>
                  <a:pt x="6651234" y="291701"/>
                </a:cubicBezTo>
                <a:cubicBezTo>
                  <a:pt x="6689002" y="303938"/>
                  <a:pt x="6723688" y="324979"/>
                  <a:pt x="6765417" y="323306"/>
                </a:cubicBezTo>
                <a:cubicBezTo>
                  <a:pt x="6769291" y="323130"/>
                  <a:pt x="6773868" y="325507"/>
                  <a:pt x="6777214" y="327884"/>
                </a:cubicBezTo>
                <a:cubicBezTo>
                  <a:pt x="6821143" y="359929"/>
                  <a:pt x="6870796" y="370493"/>
                  <a:pt x="6924410" y="370669"/>
                </a:cubicBezTo>
                <a:cubicBezTo>
                  <a:pt x="6940608" y="370669"/>
                  <a:pt x="6956807" y="379033"/>
                  <a:pt x="6972830" y="384227"/>
                </a:cubicBezTo>
                <a:cubicBezTo>
                  <a:pt x="6988588" y="389421"/>
                  <a:pt x="7003554" y="398136"/>
                  <a:pt x="7019577" y="400513"/>
                </a:cubicBezTo>
                <a:cubicBezTo>
                  <a:pt x="7042114" y="403947"/>
                  <a:pt x="7065531" y="401658"/>
                  <a:pt x="7088245" y="404563"/>
                </a:cubicBezTo>
                <a:cubicBezTo>
                  <a:pt x="7101626" y="406236"/>
                  <a:pt x="7114392" y="413190"/>
                  <a:pt x="7127333" y="418032"/>
                </a:cubicBezTo>
                <a:cubicBezTo>
                  <a:pt x="7140098" y="422786"/>
                  <a:pt x="7152423" y="429741"/>
                  <a:pt x="7165541" y="432470"/>
                </a:cubicBezTo>
                <a:cubicBezTo>
                  <a:pt x="7198906" y="439513"/>
                  <a:pt x="7238082" y="426572"/>
                  <a:pt x="7262644" y="463283"/>
                </a:cubicBezTo>
                <a:cubicBezTo>
                  <a:pt x="7265373" y="467421"/>
                  <a:pt x="7276642" y="468565"/>
                  <a:pt x="7282980" y="467069"/>
                </a:cubicBezTo>
                <a:cubicBezTo>
                  <a:pt x="7347423" y="451486"/>
                  <a:pt x="7397515" y="509150"/>
                  <a:pt x="7460197" y="501491"/>
                </a:cubicBezTo>
                <a:cubicBezTo>
                  <a:pt x="7462486" y="501226"/>
                  <a:pt x="7465655" y="503427"/>
                  <a:pt x="7467679" y="505364"/>
                </a:cubicBezTo>
                <a:cubicBezTo>
                  <a:pt x="7491185" y="528430"/>
                  <a:pt x="7521382" y="529398"/>
                  <a:pt x="7551578" y="532215"/>
                </a:cubicBezTo>
                <a:cubicBezTo>
                  <a:pt x="7563639" y="533360"/>
                  <a:pt x="7577901" y="536089"/>
                  <a:pt x="7586440" y="543572"/>
                </a:cubicBezTo>
                <a:cubicBezTo>
                  <a:pt x="7604311" y="559066"/>
                  <a:pt x="7624031" y="562588"/>
                  <a:pt x="7646129" y="563116"/>
                </a:cubicBezTo>
                <a:cubicBezTo>
                  <a:pt x="7657133" y="563380"/>
                  <a:pt x="7673420" y="562323"/>
                  <a:pt x="7678174" y="568662"/>
                </a:cubicBezTo>
                <a:cubicBezTo>
                  <a:pt x="7693052" y="588646"/>
                  <a:pt x="7714444" y="587766"/>
                  <a:pt x="7734164" y="594985"/>
                </a:cubicBezTo>
                <a:cubicBezTo>
                  <a:pt x="7764273" y="605989"/>
                  <a:pt x="7791036" y="626061"/>
                  <a:pt x="7825106" y="625885"/>
                </a:cubicBezTo>
                <a:cubicBezTo>
                  <a:pt x="7827307" y="625885"/>
                  <a:pt x="7829948" y="628879"/>
                  <a:pt x="7831708" y="630991"/>
                </a:cubicBezTo>
                <a:cubicBezTo>
                  <a:pt x="7846938" y="649479"/>
                  <a:pt x="7868155" y="651592"/>
                  <a:pt x="7889900" y="653881"/>
                </a:cubicBezTo>
                <a:cubicBezTo>
                  <a:pt x="7902489" y="655201"/>
                  <a:pt x="7918776" y="655642"/>
                  <a:pt x="7926347" y="663389"/>
                </a:cubicBezTo>
                <a:cubicBezTo>
                  <a:pt x="7946067" y="683725"/>
                  <a:pt x="7970189" y="680732"/>
                  <a:pt x="7993959" y="683813"/>
                </a:cubicBezTo>
                <a:cubicBezTo>
                  <a:pt x="8011918" y="686190"/>
                  <a:pt x="8032342" y="687511"/>
                  <a:pt x="8046428" y="697018"/>
                </a:cubicBezTo>
                <a:cubicBezTo>
                  <a:pt x="8062803" y="708111"/>
                  <a:pt x="8077945" y="715330"/>
                  <a:pt x="8097401" y="715594"/>
                </a:cubicBezTo>
                <a:cubicBezTo>
                  <a:pt x="8104092" y="715682"/>
                  <a:pt x="8113687" y="716915"/>
                  <a:pt x="8116945" y="721316"/>
                </a:cubicBezTo>
                <a:cubicBezTo>
                  <a:pt x="8132791" y="742621"/>
                  <a:pt x="8155857" y="742445"/>
                  <a:pt x="8179098" y="742709"/>
                </a:cubicBezTo>
                <a:cubicBezTo>
                  <a:pt x="8186669" y="756267"/>
                  <a:pt x="8193448" y="768592"/>
                  <a:pt x="8201988" y="783822"/>
                </a:cubicBezTo>
                <a:cubicBezTo>
                  <a:pt x="8227694" y="762605"/>
                  <a:pt x="8251287" y="764542"/>
                  <a:pt x="8274441" y="786639"/>
                </a:cubicBezTo>
                <a:cubicBezTo>
                  <a:pt x="8279635" y="791569"/>
                  <a:pt x="8291168" y="789104"/>
                  <a:pt x="8299003" y="792097"/>
                </a:cubicBezTo>
                <a:cubicBezTo>
                  <a:pt x="8315730" y="798524"/>
                  <a:pt x="8332193" y="805919"/>
                  <a:pt x="8348391" y="813842"/>
                </a:cubicBezTo>
                <a:cubicBezTo>
                  <a:pt x="8354554" y="816835"/>
                  <a:pt x="8359132" y="823086"/>
                  <a:pt x="8365294" y="826343"/>
                </a:cubicBezTo>
                <a:cubicBezTo>
                  <a:pt x="8402357" y="845799"/>
                  <a:pt x="8441797" y="861734"/>
                  <a:pt x="8475867" y="885327"/>
                </a:cubicBezTo>
                <a:cubicBezTo>
                  <a:pt x="8494355" y="898180"/>
                  <a:pt x="8511082" y="906455"/>
                  <a:pt x="8532827" y="909361"/>
                </a:cubicBezTo>
                <a:cubicBezTo>
                  <a:pt x="8544623" y="910946"/>
                  <a:pt x="8555540" y="919484"/>
                  <a:pt x="8566720" y="925207"/>
                </a:cubicBezTo>
                <a:cubicBezTo>
                  <a:pt x="8575260" y="929609"/>
                  <a:pt x="8583447" y="934715"/>
                  <a:pt x="8592075" y="938941"/>
                </a:cubicBezTo>
                <a:cubicBezTo>
                  <a:pt x="8619630" y="952411"/>
                  <a:pt x="8646657" y="967377"/>
                  <a:pt x="8675269" y="978292"/>
                </a:cubicBezTo>
                <a:cubicBezTo>
                  <a:pt x="8715853" y="993876"/>
                  <a:pt x="8744289" y="1028473"/>
                  <a:pt x="8782760" y="1045200"/>
                </a:cubicBezTo>
                <a:cubicBezTo>
                  <a:pt x="8807146" y="1055853"/>
                  <a:pt x="8822729" y="1068970"/>
                  <a:pt x="8828979" y="1099959"/>
                </a:cubicBezTo>
                <a:cubicBezTo>
                  <a:pt x="8884618" y="1074076"/>
                  <a:pt x="8917279" y="1121440"/>
                  <a:pt x="8959801" y="1136406"/>
                </a:cubicBezTo>
                <a:cubicBezTo>
                  <a:pt x="8992638" y="1147939"/>
                  <a:pt x="9018345" y="1178663"/>
                  <a:pt x="9054351" y="1190813"/>
                </a:cubicBezTo>
                <a:cubicBezTo>
                  <a:pt x="9074775" y="1197768"/>
                  <a:pt x="9093879" y="1212293"/>
                  <a:pt x="9110166" y="1227083"/>
                </a:cubicBezTo>
                <a:cubicBezTo>
                  <a:pt x="9137017" y="1251469"/>
                  <a:pt x="9175225" y="1260888"/>
                  <a:pt x="9195737" y="1293726"/>
                </a:cubicBezTo>
                <a:cubicBezTo>
                  <a:pt x="9198466" y="1298128"/>
                  <a:pt x="9209206" y="1296983"/>
                  <a:pt x="9215457" y="1299977"/>
                </a:cubicBezTo>
                <a:cubicBezTo>
                  <a:pt x="9239491" y="1311773"/>
                  <a:pt x="9266253" y="1320489"/>
                  <a:pt x="9286238" y="1337216"/>
                </a:cubicBezTo>
                <a:cubicBezTo>
                  <a:pt x="9320131" y="1365563"/>
                  <a:pt x="9353762" y="1396112"/>
                  <a:pt x="9379996" y="1431414"/>
                </a:cubicBezTo>
                <a:cubicBezTo>
                  <a:pt x="9412657" y="1475432"/>
                  <a:pt x="9448136" y="1521035"/>
                  <a:pt x="9438717" y="1582836"/>
                </a:cubicBezTo>
                <a:cubicBezTo>
                  <a:pt x="9437484" y="1590671"/>
                  <a:pt x="9439156" y="1601324"/>
                  <a:pt x="9443822" y="1607134"/>
                </a:cubicBezTo>
                <a:cubicBezTo>
                  <a:pt x="9459844" y="1626854"/>
                  <a:pt x="9460285" y="1648863"/>
                  <a:pt x="9458876" y="1672281"/>
                </a:cubicBezTo>
                <a:cubicBezTo>
                  <a:pt x="9458084" y="1684958"/>
                  <a:pt x="9457820" y="1699396"/>
                  <a:pt x="9463015" y="1710400"/>
                </a:cubicBezTo>
                <a:cubicBezTo>
                  <a:pt x="9470761" y="1726863"/>
                  <a:pt x="9469177" y="1737955"/>
                  <a:pt x="9459140" y="1753274"/>
                </a:cubicBezTo>
                <a:cubicBezTo>
                  <a:pt x="9438364" y="1785055"/>
                  <a:pt x="9442590" y="1805567"/>
                  <a:pt x="9471025" y="1832771"/>
                </a:cubicBezTo>
                <a:cubicBezTo>
                  <a:pt x="9485551" y="1846681"/>
                  <a:pt x="9503599" y="1857509"/>
                  <a:pt x="9515572" y="1873180"/>
                </a:cubicBezTo>
                <a:cubicBezTo>
                  <a:pt x="9533003" y="1896069"/>
                  <a:pt x="9553603" y="1904520"/>
                  <a:pt x="9581775" y="1903816"/>
                </a:cubicBezTo>
                <a:cubicBezTo>
                  <a:pt x="9617781" y="1903024"/>
                  <a:pt x="9641111" y="1933923"/>
                  <a:pt x="9672716" y="1944840"/>
                </a:cubicBezTo>
                <a:cubicBezTo>
                  <a:pt x="9689267" y="1982343"/>
                  <a:pt x="9723952" y="1990795"/>
                  <a:pt x="9758110" y="1989298"/>
                </a:cubicBezTo>
                <a:cubicBezTo>
                  <a:pt x="9794998" y="1987625"/>
                  <a:pt x="9807674" y="2013332"/>
                  <a:pt x="9817711" y="2036133"/>
                </a:cubicBezTo>
                <a:cubicBezTo>
                  <a:pt x="9833646" y="2072492"/>
                  <a:pt x="9858648" y="2096614"/>
                  <a:pt x="9891397" y="2116069"/>
                </a:cubicBezTo>
                <a:cubicBezTo>
                  <a:pt x="9907067" y="2125402"/>
                  <a:pt x="9921065" y="2137551"/>
                  <a:pt x="9935238" y="2149083"/>
                </a:cubicBezTo>
                <a:cubicBezTo>
                  <a:pt x="9941841" y="2154454"/>
                  <a:pt x="9945892" y="2163609"/>
                  <a:pt x="9953022" y="2167571"/>
                </a:cubicBezTo>
                <a:cubicBezTo>
                  <a:pt x="9993871" y="2189932"/>
                  <a:pt x="10036128" y="2209828"/>
                  <a:pt x="10076272" y="2233334"/>
                </a:cubicBezTo>
                <a:cubicBezTo>
                  <a:pt x="10106645" y="2251117"/>
                  <a:pt x="10143532" y="2262913"/>
                  <a:pt x="10162636" y="2294254"/>
                </a:cubicBezTo>
                <a:cubicBezTo>
                  <a:pt x="10197674" y="2351830"/>
                  <a:pt x="10267047" y="2369700"/>
                  <a:pt x="10305342" y="2422611"/>
                </a:cubicBezTo>
                <a:cubicBezTo>
                  <a:pt x="10307455" y="2425516"/>
                  <a:pt x="10312649" y="2426661"/>
                  <a:pt x="10316699" y="2427453"/>
                </a:cubicBezTo>
                <a:cubicBezTo>
                  <a:pt x="10348392" y="2433968"/>
                  <a:pt x="10369432" y="2453161"/>
                  <a:pt x="10384574" y="2481068"/>
                </a:cubicBezTo>
                <a:cubicBezTo>
                  <a:pt x="10389064" y="2489343"/>
                  <a:pt x="10398308" y="2501052"/>
                  <a:pt x="10405174" y="2500876"/>
                </a:cubicBezTo>
                <a:cubicBezTo>
                  <a:pt x="10431938" y="2500260"/>
                  <a:pt x="10441357" y="2520157"/>
                  <a:pt x="10455620" y="2535826"/>
                </a:cubicBezTo>
                <a:cubicBezTo>
                  <a:pt x="10463895" y="2544982"/>
                  <a:pt x="10475515" y="2551144"/>
                  <a:pt x="10486080" y="2558099"/>
                </a:cubicBezTo>
                <a:cubicBezTo>
                  <a:pt x="10497524" y="2565582"/>
                  <a:pt x="10509937" y="2571833"/>
                  <a:pt x="10521118" y="2579668"/>
                </a:cubicBezTo>
                <a:cubicBezTo>
                  <a:pt x="10538549" y="2591816"/>
                  <a:pt x="10556948" y="2603173"/>
                  <a:pt x="10572003" y="2617875"/>
                </a:cubicBezTo>
                <a:cubicBezTo>
                  <a:pt x="10603343" y="2648599"/>
                  <a:pt x="10637325" y="2678354"/>
                  <a:pt x="10661095" y="2714538"/>
                </a:cubicBezTo>
                <a:cubicBezTo>
                  <a:pt x="10672980" y="2732586"/>
                  <a:pt x="10680904" y="2754506"/>
                  <a:pt x="10696398" y="2771409"/>
                </a:cubicBezTo>
                <a:cubicBezTo>
                  <a:pt x="10701151" y="2776604"/>
                  <a:pt x="10709163" y="2782854"/>
                  <a:pt x="10708810" y="2788224"/>
                </a:cubicBezTo>
                <a:cubicBezTo>
                  <a:pt x="10707050" y="2820797"/>
                  <a:pt x="10747107" y="2842542"/>
                  <a:pt x="10731436" y="2879342"/>
                </a:cubicBezTo>
                <a:cubicBezTo>
                  <a:pt x="10728883" y="2885328"/>
                  <a:pt x="10736982" y="2900734"/>
                  <a:pt x="10744201" y="2905048"/>
                </a:cubicBezTo>
                <a:cubicBezTo>
                  <a:pt x="10777743" y="2925384"/>
                  <a:pt x="10774837" y="2968962"/>
                  <a:pt x="10802393" y="2992468"/>
                </a:cubicBezTo>
                <a:cubicBezTo>
                  <a:pt x="10805563" y="3041592"/>
                  <a:pt x="10860057" y="3070820"/>
                  <a:pt x="10853718" y="3124170"/>
                </a:cubicBezTo>
                <a:cubicBezTo>
                  <a:pt x="10853013" y="3129716"/>
                  <a:pt x="10861377" y="3135965"/>
                  <a:pt x="10864370" y="3142392"/>
                </a:cubicBezTo>
                <a:cubicBezTo>
                  <a:pt x="10883651" y="3184474"/>
                  <a:pt x="10908124" y="3224971"/>
                  <a:pt x="10898616" y="3275150"/>
                </a:cubicBezTo>
                <a:cubicBezTo>
                  <a:pt x="10896151" y="3288356"/>
                  <a:pt x="10896063" y="3308250"/>
                  <a:pt x="10903898" y="3315822"/>
                </a:cubicBezTo>
                <a:cubicBezTo>
                  <a:pt x="10925819" y="3337303"/>
                  <a:pt x="10937880" y="3370140"/>
                  <a:pt x="10972390" y="3378415"/>
                </a:cubicBezTo>
                <a:cubicBezTo>
                  <a:pt x="10988324" y="3382201"/>
                  <a:pt x="10995368" y="3394085"/>
                  <a:pt x="10993079" y="3410460"/>
                </a:cubicBezTo>
                <a:cubicBezTo>
                  <a:pt x="10977584" y="3430532"/>
                  <a:pt x="10948533" y="3438367"/>
                  <a:pt x="10943603" y="3467859"/>
                </a:cubicBezTo>
                <a:cubicBezTo>
                  <a:pt x="10952670" y="3471644"/>
                  <a:pt x="10961122" y="3474109"/>
                  <a:pt x="10968341" y="3478335"/>
                </a:cubicBezTo>
                <a:cubicBezTo>
                  <a:pt x="11003907" y="3499376"/>
                  <a:pt x="11030406" y="3532037"/>
                  <a:pt x="11065708" y="3554222"/>
                </a:cubicBezTo>
                <a:cubicBezTo>
                  <a:pt x="11079354" y="3562761"/>
                  <a:pt x="11081907" y="3588820"/>
                  <a:pt x="11090447" y="3609244"/>
                </a:cubicBezTo>
                <a:cubicBezTo>
                  <a:pt x="11133936" y="3612062"/>
                  <a:pt x="11139659" y="3650885"/>
                  <a:pt x="11155329" y="3679761"/>
                </a:cubicBezTo>
                <a:cubicBezTo>
                  <a:pt x="11139571" y="3712687"/>
                  <a:pt x="11110871" y="3721138"/>
                  <a:pt x="11080499" y="3726685"/>
                </a:cubicBezTo>
                <a:cubicBezTo>
                  <a:pt x="11076977" y="3761723"/>
                  <a:pt x="11062715" y="3794472"/>
                  <a:pt x="11092999" y="3825285"/>
                </a:cubicBezTo>
                <a:cubicBezTo>
                  <a:pt x="11101099" y="3833560"/>
                  <a:pt x="11101011" y="3857682"/>
                  <a:pt x="11095376" y="3870271"/>
                </a:cubicBezTo>
                <a:cubicBezTo>
                  <a:pt x="11077330" y="3910063"/>
                  <a:pt x="11056113" y="3948623"/>
                  <a:pt x="11033312" y="3985950"/>
                </a:cubicBezTo>
                <a:cubicBezTo>
                  <a:pt x="11024244" y="4000740"/>
                  <a:pt x="11007252" y="4002061"/>
                  <a:pt x="10992463" y="3989208"/>
                </a:cubicBezTo>
                <a:cubicBezTo>
                  <a:pt x="10943955" y="3947215"/>
                  <a:pt x="10884002" y="3919747"/>
                  <a:pt x="10841217" y="3870359"/>
                </a:cubicBezTo>
                <a:cubicBezTo>
                  <a:pt x="10836023" y="3864373"/>
                  <a:pt x="10826339" y="3862524"/>
                  <a:pt x="10819296" y="3857770"/>
                </a:cubicBezTo>
                <a:cubicBezTo>
                  <a:pt x="10805475" y="3848438"/>
                  <a:pt x="10790332" y="3840163"/>
                  <a:pt x="10778976" y="3828366"/>
                </a:cubicBezTo>
                <a:cubicBezTo>
                  <a:pt x="10758023" y="3806709"/>
                  <a:pt x="10737422" y="3786637"/>
                  <a:pt x="10709955" y="3771847"/>
                </a:cubicBezTo>
                <a:cubicBezTo>
                  <a:pt x="10680375" y="3755912"/>
                  <a:pt x="10652731" y="3733815"/>
                  <a:pt x="10648946" y="3694463"/>
                </a:cubicBezTo>
                <a:cubicBezTo>
                  <a:pt x="10648330" y="3688125"/>
                  <a:pt x="10639438" y="3679233"/>
                  <a:pt x="10632748" y="3677472"/>
                </a:cubicBezTo>
                <a:cubicBezTo>
                  <a:pt x="10614877" y="3672719"/>
                  <a:pt x="10596213" y="3669901"/>
                  <a:pt x="10577638" y="3668845"/>
                </a:cubicBezTo>
                <a:cubicBezTo>
                  <a:pt x="10557125" y="3667612"/>
                  <a:pt x="10523055" y="3691998"/>
                  <a:pt x="10524904" y="3710926"/>
                </a:cubicBezTo>
                <a:cubicBezTo>
                  <a:pt x="10526488" y="3727037"/>
                  <a:pt x="10537581" y="3747813"/>
                  <a:pt x="10550962" y="3756176"/>
                </a:cubicBezTo>
                <a:cubicBezTo>
                  <a:pt x="10592339" y="3782059"/>
                  <a:pt x="10640847" y="3797201"/>
                  <a:pt x="10669107" y="3841395"/>
                </a:cubicBezTo>
                <a:cubicBezTo>
                  <a:pt x="10671220" y="3844653"/>
                  <a:pt x="10675797" y="3847206"/>
                  <a:pt x="10679759" y="3848262"/>
                </a:cubicBezTo>
                <a:cubicBezTo>
                  <a:pt x="10729763" y="3862172"/>
                  <a:pt x="10758463" y="3907158"/>
                  <a:pt x="10800985" y="3931896"/>
                </a:cubicBezTo>
                <a:cubicBezTo>
                  <a:pt x="10816567" y="3940964"/>
                  <a:pt x="10831269" y="3951704"/>
                  <a:pt x="10845266" y="3963149"/>
                </a:cubicBezTo>
                <a:cubicBezTo>
                  <a:pt x="10853366" y="3969664"/>
                  <a:pt x="10860233" y="3978379"/>
                  <a:pt x="10865691" y="3987271"/>
                </a:cubicBezTo>
                <a:cubicBezTo>
                  <a:pt x="10871502" y="3996779"/>
                  <a:pt x="10875022" y="4007695"/>
                  <a:pt x="10879424" y="4017995"/>
                </a:cubicBezTo>
                <a:cubicBezTo>
                  <a:pt x="10889989" y="4042469"/>
                  <a:pt x="10901697" y="4066503"/>
                  <a:pt x="10910589" y="4091505"/>
                </a:cubicBezTo>
                <a:cubicBezTo>
                  <a:pt x="10915783" y="4106207"/>
                  <a:pt x="10918689" y="4123815"/>
                  <a:pt x="10903106" y="4134907"/>
                </a:cubicBezTo>
                <a:cubicBezTo>
                  <a:pt x="10885675" y="4147320"/>
                  <a:pt x="10871677" y="4137900"/>
                  <a:pt x="10857327" y="4125663"/>
                </a:cubicBezTo>
                <a:cubicBezTo>
                  <a:pt x="10841040" y="4111754"/>
                  <a:pt x="10824050" y="4097316"/>
                  <a:pt x="10804858" y="4088600"/>
                </a:cubicBezTo>
                <a:cubicBezTo>
                  <a:pt x="10778888" y="4076715"/>
                  <a:pt x="10758903" y="4060781"/>
                  <a:pt x="10745169" y="4035691"/>
                </a:cubicBezTo>
                <a:cubicBezTo>
                  <a:pt x="10740679" y="4027415"/>
                  <a:pt x="10733108" y="4017115"/>
                  <a:pt x="10725098" y="4015178"/>
                </a:cubicBezTo>
                <a:cubicBezTo>
                  <a:pt x="10675973" y="4003469"/>
                  <a:pt x="10641287" y="3971600"/>
                  <a:pt x="10608802" y="3936122"/>
                </a:cubicBezTo>
                <a:cubicBezTo>
                  <a:pt x="10594277" y="3920187"/>
                  <a:pt x="10579045" y="3904869"/>
                  <a:pt x="10565312" y="3888407"/>
                </a:cubicBezTo>
                <a:cubicBezTo>
                  <a:pt x="10544887" y="3864020"/>
                  <a:pt x="10523319" y="3841747"/>
                  <a:pt x="10490746" y="3837786"/>
                </a:cubicBezTo>
                <a:cubicBezTo>
                  <a:pt x="10479830" y="3766125"/>
                  <a:pt x="10429737" y="3753976"/>
                  <a:pt x="10371281" y="3755648"/>
                </a:cubicBezTo>
                <a:cubicBezTo>
                  <a:pt x="10363974" y="3719994"/>
                  <a:pt x="10338708" y="3711806"/>
                  <a:pt x="10310536" y="3700626"/>
                </a:cubicBezTo>
                <a:cubicBezTo>
                  <a:pt x="10273914" y="3686100"/>
                  <a:pt x="10237994" y="3681962"/>
                  <a:pt x="10199611" y="3681874"/>
                </a:cubicBezTo>
                <a:cubicBezTo>
                  <a:pt x="10185349" y="3681874"/>
                  <a:pt x="10170999" y="3672102"/>
                  <a:pt x="10157002" y="3666028"/>
                </a:cubicBezTo>
                <a:cubicBezTo>
                  <a:pt x="10145293" y="3660922"/>
                  <a:pt x="10134640" y="3652910"/>
                  <a:pt x="10122579" y="3649301"/>
                </a:cubicBezTo>
                <a:cubicBezTo>
                  <a:pt x="10098986" y="3642258"/>
                  <a:pt x="10091239" y="3651150"/>
                  <a:pt x="10098193" y="3675624"/>
                </a:cubicBezTo>
                <a:cubicBezTo>
                  <a:pt x="10099602" y="3680378"/>
                  <a:pt x="10102067" y="3684868"/>
                  <a:pt x="10104444" y="3690149"/>
                </a:cubicBezTo>
                <a:cubicBezTo>
                  <a:pt x="10062891" y="3696048"/>
                  <a:pt x="10048805" y="3688565"/>
                  <a:pt x="10038681" y="3652470"/>
                </a:cubicBezTo>
                <a:cubicBezTo>
                  <a:pt x="10030318" y="3622626"/>
                  <a:pt x="10017024" y="3597712"/>
                  <a:pt x="9984187" y="3593398"/>
                </a:cubicBezTo>
                <a:cubicBezTo>
                  <a:pt x="9939025" y="3587588"/>
                  <a:pt x="9902578" y="3550525"/>
                  <a:pt x="9853893" y="3558360"/>
                </a:cubicBezTo>
                <a:cubicBezTo>
                  <a:pt x="9851692" y="3558712"/>
                  <a:pt x="9848347" y="3556511"/>
                  <a:pt x="9846499" y="3554574"/>
                </a:cubicBezTo>
                <a:cubicBezTo>
                  <a:pt x="9814542" y="3522265"/>
                  <a:pt x="9764273" y="3531069"/>
                  <a:pt x="9730292" y="3503073"/>
                </a:cubicBezTo>
                <a:cubicBezTo>
                  <a:pt x="9728091" y="3501224"/>
                  <a:pt x="9722280" y="3503689"/>
                  <a:pt x="9715677" y="3504394"/>
                </a:cubicBezTo>
                <a:cubicBezTo>
                  <a:pt x="9715149" y="3530100"/>
                  <a:pt x="9702736" y="3544450"/>
                  <a:pt x="9676414" y="3551669"/>
                </a:cubicBezTo>
                <a:cubicBezTo>
                  <a:pt x="9652643" y="3558184"/>
                  <a:pt x="9651323" y="3586795"/>
                  <a:pt x="9671748" y="3601585"/>
                </a:cubicBezTo>
                <a:cubicBezTo>
                  <a:pt x="9678438" y="3606427"/>
                  <a:pt x="9686449" y="3609685"/>
                  <a:pt x="9692612" y="3615055"/>
                </a:cubicBezTo>
                <a:cubicBezTo>
                  <a:pt x="9694637" y="3616816"/>
                  <a:pt x="9692964" y="3622978"/>
                  <a:pt x="9692964" y="3627732"/>
                </a:cubicBezTo>
                <a:cubicBezTo>
                  <a:pt x="9681431" y="3631958"/>
                  <a:pt x="9670515" y="3635919"/>
                  <a:pt x="9657221" y="3640850"/>
                </a:cubicBezTo>
                <a:cubicBezTo>
                  <a:pt x="9663736" y="3650181"/>
                  <a:pt x="9667081" y="3656520"/>
                  <a:pt x="9671836" y="3661538"/>
                </a:cubicBezTo>
                <a:cubicBezTo>
                  <a:pt x="9676677" y="3666644"/>
                  <a:pt x="9682840" y="3670429"/>
                  <a:pt x="9688298" y="3674743"/>
                </a:cubicBezTo>
                <a:cubicBezTo>
                  <a:pt x="9720520" y="3637328"/>
                  <a:pt x="9720783" y="3637416"/>
                  <a:pt x="9748074" y="3676416"/>
                </a:cubicBezTo>
                <a:cubicBezTo>
                  <a:pt x="9752828" y="3683195"/>
                  <a:pt x="9758815" y="3689093"/>
                  <a:pt x="9767970" y="3699657"/>
                </a:cubicBezTo>
                <a:cubicBezTo>
                  <a:pt x="9745169" y="3693935"/>
                  <a:pt x="9729235" y="3689973"/>
                  <a:pt x="9714621" y="3686276"/>
                </a:cubicBezTo>
                <a:cubicBezTo>
                  <a:pt x="9710572" y="3734608"/>
                  <a:pt x="9738390" y="3761899"/>
                  <a:pt x="9762953" y="3791391"/>
                </a:cubicBezTo>
                <a:lnTo>
                  <a:pt x="9784242" y="3828950"/>
                </a:lnTo>
                <a:lnTo>
                  <a:pt x="9783641" y="3828718"/>
                </a:lnTo>
                <a:lnTo>
                  <a:pt x="9784182" y="3829432"/>
                </a:lnTo>
                <a:lnTo>
                  <a:pt x="9726065" y="3806797"/>
                </a:lnTo>
                <a:cubicBezTo>
                  <a:pt x="9720432" y="3804244"/>
                  <a:pt x="9715325" y="3796849"/>
                  <a:pt x="9713388" y="3790511"/>
                </a:cubicBezTo>
                <a:cubicBezTo>
                  <a:pt x="9703616" y="3759698"/>
                  <a:pt x="9678262" y="3755208"/>
                  <a:pt x="9651939" y="3753447"/>
                </a:cubicBezTo>
                <a:cubicBezTo>
                  <a:pt x="9627113" y="3751863"/>
                  <a:pt x="9614612" y="3771055"/>
                  <a:pt x="9627025" y="3792623"/>
                </a:cubicBezTo>
                <a:cubicBezTo>
                  <a:pt x="9633804" y="3804420"/>
                  <a:pt x="9645337" y="3813488"/>
                  <a:pt x="9654228" y="3823260"/>
                </a:cubicBezTo>
                <a:cubicBezTo>
                  <a:pt x="9664616" y="3818418"/>
                  <a:pt x="9672628" y="3814721"/>
                  <a:pt x="9683897" y="3809438"/>
                </a:cubicBezTo>
                <a:cubicBezTo>
                  <a:pt x="9666466" y="3859883"/>
                  <a:pt x="9676061" y="3872736"/>
                  <a:pt x="9721751" y="3886910"/>
                </a:cubicBezTo>
                <a:cubicBezTo>
                  <a:pt x="9749219" y="3895449"/>
                  <a:pt x="9783465" y="3907774"/>
                  <a:pt x="9797199" y="3929519"/>
                </a:cubicBezTo>
                <a:cubicBezTo>
                  <a:pt x="9821497" y="3967815"/>
                  <a:pt x="9863314" y="3973273"/>
                  <a:pt x="9893950" y="3997747"/>
                </a:cubicBezTo>
                <a:cubicBezTo>
                  <a:pt x="9915783" y="4015178"/>
                  <a:pt x="9942986" y="4025919"/>
                  <a:pt x="9968164" y="4039036"/>
                </a:cubicBezTo>
                <a:cubicBezTo>
                  <a:pt x="9981457" y="4045991"/>
                  <a:pt x="9994927" y="4056115"/>
                  <a:pt x="10011038" y="4043614"/>
                </a:cubicBezTo>
                <a:cubicBezTo>
                  <a:pt x="9975031" y="3974858"/>
                  <a:pt x="9908212" y="3939203"/>
                  <a:pt x="9850373" y="3896242"/>
                </a:cubicBezTo>
                <a:cubicBezTo>
                  <a:pt x="9836903" y="3886206"/>
                  <a:pt x="9823785" y="3876984"/>
                  <a:pt x="9812253" y="3866442"/>
                </a:cubicBezTo>
                <a:lnTo>
                  <a:pt x="9784182" y="3829432"/>
                </a:lnTo>
                <a:lnTo>
                  <a:pt x="9784609" y="3829598"/>
                </a:lnTo>
                <a:lnTo>
                  <a:pt x="9784242" y="3828950"/>
                </a:lnTo>
                <a:lnTo>
                  <a:pt x="9796682" y="3833751"/>
                </a:lnTo>
                <a:cubicBezTo>
                  <a:pt x="9809210" y="3835002"/>
                  <a:pt x="9820352" y="3826385"/>
                  <a:pt x="9831445" y="3821235"/>
                </a:cubicBezTo>
                <a:cubicBezTo>
                  <a:pt x="9843945" y="3815425"/>
                  <a:pt x="9855126" y="3810142"/>
                  <a:pt x="9867011" y="3820443"/>
                </a:cubicBezTo>
                <a:cubicBezTo>
                  <a:pt x="9924939" y="3870271"/>
                  <a:pt x="10005667" y="3886118"/>
                  <a:pt x="10056113" y="3947215"/>
                </a:cubicBezTo>
                <a:cubicBezTo>
                  <a:pt x="10058401" y="3950032"/>
                  <a:pt x="10063243" y="3952056"/>
                  <a:pt x="10067029" y="3952145"/>
                </a:cubicBezTo>
                <a:cubicBezTo>
                  <a:pt x="10111135" y="3953905"/>
                  <a:pt x="10129887" y="3989648"/>
                  <a:pt x="10141683" y="4020548"/>
                </a:cubicBezTo>
                <a:cubicBezTo>
                  <a:pt x="10157794" y="4062806"/>
                  <a:pt x="10196177" y="4086663"/>
                  <a:pt x="10214137" y="4126015"/>
                </a:cubicBezTo>
                <a:cubicBezTo>
                  <a:pt x="10217218" y="4132882"/>
                  <a:pt x="10231215" y="4138693"/>
                  <a:pt x="10239844" y="4138164"/>
                </a:cubicBezTo>
                <a:cubicBezTo>
                  <a:pt x="10257539" y="4137108"/>
                  <a:pt x="10265022" y="4147496"/>
                  <a:pt x="10274002" y="4159117"/>
                </a:cubicBezTo>
                <a:cubicBezTo>
                  <a:pt x="10303845" y="4197589"/>
                  <a:pt x="10333601" y="4236149"/>
                  <a:pt x="10381317" y="4255164"/>
                </a:cubicBezTo>
                <a:cubicBezTo>
                  <a:pt x="10390032" y="4258686"/>
                  <a:pt x="10397164" y="4267401"/>
                  <a:pt x="10403855" y="4274796"/>
                </a:cubicBezTo>
                <a:cubicBezTo>
                  <a:pt x="10463366" y="4340911"/>
                  <a:pt x="10534852" y="4397254"/>
                  <a:pt x="10572268" y="4481417"/>
                </a:cubicBezTo>
                <a:cubicBezTo>
                  <a:pt x="10575700" y="4489164"/>
                  <a:pt x="10579574" y="4498496"/>
                  <a:pt x="10586089" y="4502809"/>
                </a:cubicBezTo>
                <a:cubicBezTo>
                  <a:pt x="10614172" y="4521121"/>
                  <a:pt x="10610387" y="4559681"/>
                  <a:pt x="10635917" y="4579313"/>
                </a:cubicBezTo>
                <a:cubicBezTo>
                  <a:pt x="10638470" y="4581337"/>
                  <a:pt x="10639790" y="4587940"/>
                  <a:pt x="10638646" y="4591373"/>
                </a:cubicBezTo>
                <a:cubicBezTo>
                  <a:pt x="10625881" y="4628349"/>
                  <a:pt x="10638910" y="4673071"/>
                  <a:pt x="10604929" y="4703619"/>
                </a:cubicBezTo>
                <a:cubicBezTo>
                  <a:pt x="10608098" y="4737777"/>
                  <a:pt x="10586089" y="4764012"/>
                  <a:pt x="10577373" y="4793768"/>
                </a:cubicBezTo>
                <a:cubicBezTo>
                  <a:pt x="10560646" y="4850904"/>
                  <a:pt x="10553955" y="4865077"/>
                  <a:pt x="10505536" y="4876346"/>
                </a:cubicBezTo>
                <a:cubicBezTo>
                  <a:pt x="10487313" y="4900204"/>
                  <a:pt x="10476396" y="4924766"/>
                  <a:pt x="10457556" y="4936123"/>
                </a:cubicBezTo>
                <a:cubicBezTo>
                  <a:pt x="10437836" y="4948007"/>
                  <a:pt x="10410369" y="4947303"/>
                  <a:pt x="10383959" y="4952497"/>
                </a:cubicBezTo>
                <a:cubicBezTo>
                  <a:pt x="10395491" y="4985863"/>
                  <a:pt x="10404559" y="5019845"/>
                  <a:pt x="10419173" y="5051186"/>
                </a:cubicBezTo>
                <a:cubicBezTo>
                  <a:pt x="10428945" y="5072226"/>
                  <a:pt x="10426568" y="5085872"/>
                  <a:pt x="10410544" y="5100309"/>
                </a:cubicBezTo>
                <a:cubicBezTo>
                  <a:pt x="10393730" y="5115452"/>
                  <a:pt x="10380349" y="5130858"/>
                  <a:pt x="10372954" y="5155068"/>
                </a:cubicBezTo>
                <a:cubicBezTo>
                  <a:pt x="10360541" y="5195300"/>
                  <a:pt x="10324182" y="5203311"/>
                  <a:pt x="10287647" y="5180422"/>
                </a:cubicBezTo>
                <a:cubicBezTo>
                  <a:pt x="10281573" y="5176637"/>
                  <a:pt x="10274882" y="5173995"/>
                  <a:pt x="10268895" y="5170210"/>
                </a:cubicBezTo>
                <a:cubicBezTo>
                  <a:pt x="10243364" y="5153835"/>
                  <a:pt x="10214313" y="5140894"/>
                  <a:pt x="10193625" y="5119765"/>
                </a:cubicBezTo>
                <a:cubicBezTo>
                  <a:pt x="10166509" y="5092122"/>
                  <a:pt x="10138691" y="5079709"/>
                  <a:pt x="10099690" y="5079885"/>
                </a:cubicBezTo>
                <a:cubicBezTo>
                  <a:pt x="10052062" y="5080061"/>
                  <a:pt x="10002674" y="5083847"/>
                  <a:pt x="9953551" y="5056291"/>
                </a:cubicBezTo>
                <a:cubicBezTo>
                  <a:pt x="9950557" y="5080501"/>
                  <a:pt x="9948004" y="5100574"/>
                  <a:pt x="9945098" y="5123903"/>
                </a:cubicBezTo>
                <a:lnTo>
                  <a:pt x="9884355" y="5123903"/>
                </a:lnTo>
                <a:cubicBezTo>
                  <a:pt x="9918952" y="5171971"/>
                  <a:pt x="9959713" y="5199878"/>
                  <a:pt x="10008397" y="5212467"/>
                </a:cubicBezTo>
                <a:cubicBezTo>
                  <a:pt x="10014208" y="5271979"/>
                  <a:pt x="10012711" y="5274620"/>
                  <a:pt x="9977144" y="5282544"/>
                </a:cubicBezTo>
                <a:cubicBezTo>
                  <a:pt x="9967284" y="5266081"/>
                  <a:pt x="9960593" y="5249090"/>
                  <a:pt x="9948796" y="5236941"/>
                </a:cubicBezTo>
                <a:cubicBezTo>
                  <a:pt x="9934182" y="5221975"/>
                  <a:pt x="9915695" y="5210707"/>
                  <a:pt x="9898176" y="5198733"/>
                </a:cubicBezTo>
                <a:cubicBezTo>
                  <a:pt x="9886644" y="5190810"/>
                  <a:pt x="9873790" y="5178485"/>
                  <a:pt x="9861817" y="5178750"/>
                </a:cubicBezTo>
                <a:cubicBezTo>
                  <a:pt x="9835142" y="5179366"/>
                  <a:pt x="9817007" y="5166601"/>
                  <a:pt x="9799312" y="5147233"/>
                </a:cubicBezTo>
                <a:cubicBezTo>
                  <a:pt x="9785226" y="5159117"/>
                  <a:pt x="9773517" y="5169065"/>
                  <a:pt x="9762337" y="5178573"/>
                </a:cubicBezTo>
                <a:cubicBezTo>
                  <a:pt x="9776158" y="5203048"/>
                  <a:pt x="9773693" y="5223850"/>
                  <a:pt x="9755117" y="5240991"/>
                </a:cubicBezTo>
                <a:cubicBezTo>
                  <a:pt x="9747723" y="5247769"/>
                  <a:pt x="9740591" y="5254900"/>
                  <a:pt x="9732932" y="5261327"/>
                </a:cubicBezTo>
                <a:cubicBezTo>
                  <a:pt x="9715677" y="5275765"/>
                  <a:pt x="9695429" y="5277702"/>
                  <a:pt x="9683456" y="5264145"/>
                </a:cubicBezTo>
                <a:cubicBezTo>
                  <a:pt x="9668930" y="5247681"/>
                  <a:pt x="9677029" y="5234300"/>
                  <a:pt x="9690323" y="5219774"/>
                </a:cubicBezTo>
                <a:cubicBezTo>
                  <a:pt x="9708722" y="5199702"/>
                  <a:pt x="9708722" y="5183415"/>
                  <a:pt x="9695252" y="5150050"/>
                </a:cubicBezTo>
                <a:cubicBezTo>
                  <a:pt x="9670427" y="5166864"/>
                  <a:pt x="9687154" y="5198646"/>
                  <a:pt x="9670074" y="5221623"/>
                </a:cubicBezTo>
                <a:cubicBezTo>
                  <a:pt x="9654140" y="5200406"/>
                  <a:pt x="9638558" y="5183415"/>
                  <a:pt x="9612499" y="5197589"/>
                </a:cubicBezTo>
                <a:cubicBezTo>
                  <a:pt x="9626761" y="5226025"/>
                  <a:pt x="9641463" y="5254196"/>
                  <a:pt x="9654932" y="5283072"/>
                </a:cubicBezTo>
                <a:cubicBezTo>
                  <a:pt x="9657486" y="5288618"/>
                  <a:pt x="9656869" y="5297246"/>
                  <a:pt x="9654493" y="5303232"/>
                </a:cubicBezTo>
                <a:cubicBezTo>
                  <a:pt x="9645249" y="5326122"/>
                  <a:pt x="9619190" y="5341176"/>
                  <a:pt x="9592955" y="5339767"/>
                </a:cubicBezTo>
                <a:cubicBezTo>
                  <a:pt x="9549993" y="5337478"/>
                  <a:pt x="9507033" y="5335189"/>
                  <a:pt x="9464071" y="5332196"/>
                </a:cubicBezTo>
                <a:cubicBezTo>
                  <a:pt x="9452802" y="5331404"/>
                  <a:pt x="9437747" y="5331844"/>
                  <a:pt x="9431233" y="5325153"/>
                </a:cubicBezTo>
                <a:cubicBezTo>
                  <a:pt x="9407199" y="5300415"/>
                  <a:pt x="9376298" y="5305081"/>
                  <a:pt x="9347247" y="5300239"/>
                </a:cubicBezTo>
                <a:cubicBezTo>
                  <a:pt x="9318724" y="5295573"/>
                  <a:pt x="9294249" y="5275061"/>
                  <a:pt x="9263525" y="5278142"/>
                </a:cubicBezTo>
                <a:cubicBezTo>
                  <a:pt x="9262292" y="5278230"/>
                  <a:pt x="9260707" y="5277262"/>
                  <a:pt x="9259739" y="5276293"/>
                </a:cubicBezTo>
                <a:cubicBezTo>
                  <a:pt x="9238963" y="5256397"/>
                  <a:pt x="9214049" y="5254548"/>
                  <a:pt x="9186141" y="5250499"/>
                </a:cubicBezTo>
                <a:cubicBezTo>
                  <a:pt x="9148726" y="5245128"/>
                  <a:pt x="9113072" y="5224968"/>
                  <a:pt x="9077681" y="5208946"/>
                </a:cubicBezTo>
                <a:cubicBezTo>
                  <a:pt x="9049773" y="5196357"/>
                  <a:pt x="9024595" y="5176724"/>
                  <a:pt x="8995807" y="5167657"/>
                </a:cubicBezTo>
                <a:cubicBezTo>
                  <a:pt x="8976967" y="5161759"/>
                  <a:pt x="8957864" y="5160086"/>
                  <a:pt x="8940961" y="5147321"/>
                </a:cubicBezTo>
                <a:cubicBezTo>
                  <a:pt x="8931277" y="5140014"/>
                  <a:pt x="8917279" y="5138429"/>
                  <a:pt x="8905218" y="5134379"/>
                </a:cubicBezTo>
                <a:cubicBezTo>
                  <a:pt x="8894654" y="5130858"/>
                  <a:pt x="8881009" y="5130330"/>
                  <a:pt x="8873966" y="5123287"/>
                </a:cubicBezTo>
                <a:cubicBezTo>
                  <a:pt x="8859175" y="5108585"/>
                  <a:pt x="8842361" y="5103303"/>
                  <a:pt x="8823345" y="5105327"/>
                </a:cubicBezTo>
                <a:cubicBezTo>
                  <a:pt x="8767882" y="5111138"/>
                  <a:pt x="8724833" y="5071522"/>
                  <a:pt x="8672892" y="5064743"/>
                </a:cubicBezTo>
                <a:cubicBezTo>
                  <a:pt x="8667962" y="5064127"/>
                  <a:pt x="8664088" y="5057612"/>
                  <a:pt x="8659070" y="5055323"/>
                </a:cubicBezTo>
                <a:cubicBezTo>
                  <a:pt x="8647713" y="5050129"/>
                  <a:pt x="8636181" y="5045023"/>
                  <a:pt x="8624295" y="5041325"/>
                </a:cubicBezTo>
                <a:cubicBezTo>
                  <a:pt x="8614788" y="5038420"/>
                  <a:pt x="8603255" y="5040093"/>
                  <a:pt x="8595067" y="5035515"/>
                </a:cubicBezTo>
                <a:cubicBezTo>
                  <a:pt x="8562935" y="5017468"/>
                  <a:pt x="8529921" y="5000124"/>
                  <a:pt x="8500870" y="4977675"/>
                </a:cubicBezTo>
                <a:cubicBezTo>
                  <a:pt x="8477628" y="4959716"/>
                  <a:pt x="8453946" y="4953202"/>
                  <a:pt x="8425687" y="4952233"/>
                </a:cubicBezTo>
                <a:cubicBezTo>
                  <a:pt x="8411249" y="4951705"/>
                  <a:pt x="8396899" y="4943870"/>
                  <a:pt x="8382989" y="4938147"/>
                </a:cubicBezTo>
                <a:cubicBezTo>
                  <a:pt x="8373834" y="4934450"/>
                  <a:pt x="8365646" y="4928463"/>
                  <a:pt x="8356931" y="4923709"/>
                </a:cubicBezTo>
                <a:cubicBezTo>
                  <a:pt x="8325590" y="4906806"/>
                  <a:pt x="8293193" y="4891488"/>
                  <a:pt x="8262996" y="4872560"/>
                </a:cubicBezTo>
                <a:cubicBezTo>
                  <a:pt x="8240283" y="4858387"/>
                  <a:pt x="8217482" y="4849671"/>
                  <a:pt x="8190631" y="4849143"/>
                </a:cubicBezTo>
                <a:cubicBezTo>
                  <a:pt x="8154800" y="4848439"/>
                  <a:pt x="8118970" y="4846502"/>
                  <a:pt x="8083139" y="4844301"/>
                </a:cubicBezTo>
                <a:cubicBezTo>
                  <a:pt x="8046252" y="4842012"/>
                  <a:pt x="8008132" y="4844653"/>
                  <a:pt x="7977232" y="4817098"/>
                </a:cubicBezTo>
                <a:cubicBezTo>
                  <a:pt x="7971950" y="4812344"/>
                  <a:pt x="7960769" y="4813224"/>
                  <a:pt x="7952318" y="4813136"/>
                </a:cubicBezTo>
                <a:cubicBezTo>
                  <a:pt x="7925819" y="4812784"/>
                  <a:pt x="7901256" y="4807326"/>
                  <a:pt x="7880040" y="4790159"/>
                </a:cubicBezTo>
                <a:cubicBezTo>
                  <a:pt x="7866570" y="4779242"/>
                  <a:pt x="7852573" y="4776689"/>
                  <a:pt x="7834966" y="4792536"/>
                </a:cubicBezTo>
                <a:cubicBezTo>
                  <a:pt x="7857151" y="4822644"/>
                  <a:pt x="7878455" y="4852400"/>
                  <a:pt x="7900641" y="4881364"/>
                </a:cubicBezTo>
                <a:cubicBezTo>
                  <a:pt x="7923618" y="4911296"/>
                  <a:pt x="7968692" y="4916666"/>
                  <a:pt x="7984099" y="4955931"/>
                </a:cubicBezTo>
                <a:cubicBezTo>
                  <a:pt x="7985595" y="4959804"/>
                  <a:pt x="7996952" y="4959804"/>
                  <a:pt x="8003642" y="4961829"/>
                </a:cubicBezTo>
                <a:cubicBezTo>
                  <a:pt x="8010333" y="4963854"/>
                  <a:pt x="8019577" y="4964118"/>
                  <a:pt x="8023098" y="4968695"/>
                </a:cubicBezTo>
                <a:cubicBezTo>
                  <a:pt x="8044139" y="4996075"/>
                  <a:pt x="8070638" y="5015971"/>
                  <a:pt x="8101010" y="5031377"/>
                </a:cubicBezTo>
                <a:cubicBezTo>
                  <a:pt x="8103387" y="5032610"/>
                  <a:pt x="8104796" y="5035691"/>
                  <a:pt x="8106909" y="5037540"/>
                </a:cubicBezTo>
                <a:cubicBezTo>
                  <a:pt x="8145204" y="5072138"/>
                  <a:pt x="8174344" y="5117653"/>
                  <a:pt x="8226021" y="5136228"/>
                </a:cubicBezTo>
                <a:cubicBezTo>
                  <a:pt x="8231127" y="5138077"/>
                  <a:pt x="8235441" y="5142743"/>
                  <a:pt x="8239579" y="5146704"/>
                </a:cubicBezTo>
                <a:cubicBezTo>
                  <a:pt x="8271184" y="5177165"/>
                  <a:pt x="8299443" y="5210970"/>
                  <a:pt x="8338707" y="5233244"/>
                </a:cubicBezTo>
                <a:cubicBezTo>
                  <a:pt x="8365118" y="5248210"/>
                  <a:pt x="8386599" y="5274445"/>
                  <a:pt x="8414330" y="5283600"/>
                </a:cubicBezTo>
                <a:cubicBezTo>
                  <a:pt x="8438628" y="5291612"/>
                  <a:pt x="8454386" y="5306137"/>
                  <a:pt x="8467064" y="5323216"/>
                </a:cubicBezTo>
                <a:cubicBezTo>
                  <a:pt x="8477188" y="5336950"/>
                  <a:pt x="8487048" y="5340031"/>
                  <a:pt x="8501838" y="5342232"/>
                </a:cubicBezTo>
                <a:cubicBezTo>
                  <a:pt x="8539605" y="5347866"/>
                  <a:pt x="8566985" y="5363977"/>
                  <a:pt x="8579046" y="5405530"/>
                </a:cubicBezTo>
                <a:cubicBezTo>
                  <a:pt x="8587673" y="5435550"/>
                  <a:pt x="8607305" y="5462489"/>
                  <a:pt x="8623415" y="5490045"/>
                </a:cubicBezTo>
                <a:cubicBezTo>
                  <a:pt x="8631603" y="5504042"/>
                  <a:pt x="8633275" y="5546652"/>
                  <a:pt x="8621214" y="5561970"/>
                </a:cubicBezTo>
                <a:cubicBezTo>
                  <a:pt x="8614392" y="5570642"/>
                  <a:pt x="8606490" y="5574625"/>
                  <a:pt x="8598050" y="5575153"/>
                </a:cubicBezTo>
                <a:lnTo>
                  <a:pt x="8571704" y="5567620"/>
                </a:lnTo>
                <a:lnTo>
                  <a:pt x="8571650" y="5567428"/>
                </a:lnTo>
                <a:lnTo>
                  <a:pt x="8571244" y="5567501"/>
                </a:lnTo>
                <a:lnTo>
                  <a:pt x="8554896" y="5563344"/>
                </a:lnTo>
                <a:cubicBezTo>
                  <a:pt x="8538010" y="5557018"/>
                  <a:pt x="8520282" y="5548104"/>
                  <a:pt x="8497700" y="5569101"/>
                </a:cubicBezTo>
                <a:cubicBezTo>
                  <a:pt x="8512182" y="5572491"/>
                  <a:pt x="8525013" y="5573943"/>
                  <a:pt x="8537052" y="5573613"/>
                </a:cubicBezTo>
                <a:lnTo>
                  <a:pt x="8571244" y="5567501"/>
                </a:lnTo>
                <a:lnTo>
                  <a:pt x="8571650" y="5567604"/>
                </a:lnTo>
                <a:lnTo>
                  <a:pt x="8571704" y="5567620"/>
                </a:lnTo>
                <a:lnTo>
                  <a:pt x="8579205" y="5594275"/>
                </a:lnTo>
                <a:cubicBezTo>
                  <a:pt x="8592971" y="5622291"/>
                  <a:pt x="8623129" y="5651063"/>
                  <a:pt x="8649474" y="5655816"/>
                </a:cubicBezTo>
                <a:cubicBezTo>
                  <a:pt x="8688034" y="5662771"/>
                  <a:pt x="8719727" y="5682491"/>
                  <a:pt x="8745697" y="5709518"/>
                </a:cubicBezTo>
                <a:cubicBezTo>
                  <a:pt x="8755733" y="5719951"/>
                  <a:pt x="8766055" y="5728468"/>
                  <a:pt x="8777456" y="5734510"/>
                </a:cubicBezTo>
                <a:lnTo>
                  <a:pt x="8813191" y="5743983"/>
                </a:lnTo>
                <a:lnTo>
                  <a:pt x="8814189" y="5746229"/>
                </a:lnTo>
                <a:lnTo>
                  <a:pt x="8816226" y="5746622"/>
                </a:lnTo>
                <a:lnTo>
                  <a:pt x="8821486" y="5765883"/>
                </a:lnTo>
                <a:lnTo>
                  <a:pt x="8841596" y="5768051"/>
                </a:lnTo>
                <a:lnTo>
                  <a:pt x="8842184" y="5769559"/>
                </a:lnTo>
                <a:lnTo>
                  <a:pt x="8843614" y="5770671"/>
                </a:lnTo>
                <a:lnTo>
                  <a:pt x="8845475" y="5786561"/>
                </a:lnTo>
                <a:cubicBezTo>
                  <a:pt x="8848523" y="5790621"/>
                  <a:pt x="8854686" y="5791920"/>
                  <a:pt x="8866307" y="5788310"/>
                </a:cubicBezTo>
                <a:lnTo>
                  <a:pt x="8843614" y="5770671"/>
                </a:lnTo>
                <a:lnTo>
                  <a:pt x="8843329" y="5768238"/>
                </a:lnTo>
                <a:lnTo>
                  <a:pt x="8841596" y="5768051"/>
                </a:lnTo>
                <a:lnTo>
                  <a:pt x="8834624" y="5750169"/>
                </a:lnTo>
                <a:lnTo>
                  <a:pt x="8816226" y="5746622"/>
                </a:lnTo>
                <a:lnTo>
                  <a:pt x="8815686" y="5744644"/>
                </a:lnTo>
                <a:lnTo>
                  <a:pt x="8813191" y="5743983"/>
                </a:lnTo>
                <a:lnTo>
                  <a:pt x="8790067" y="5691911"/>
                </a:lnTo>
                <a:cubicBezTo>
                  <a:pt x="8776422" y="5652295"/>
                  <a:pt x="8757582" y="5636272"/>
                  <a:pt x="8716469" y="5633543"/>
                </a:cubicBezTo>
                <a:cubicBezTo>
                  <a:pt x="8700711" y="5632487"/>
                  <a:pt x="8684689" y="5633896"/>
                  <a:pt x="8669282" y="5631430"/>
                </a:cubicBezTo>
                <a:cubicBezTo>
                  <a:pt x="8661535" y="5630198"/>
                  <a:pt x="8654668" y="5622979"/>
                  <a:pt x="8639614" y="5613559"/>
                </a:cubicBezTo>
                <a:cubicBezTo>
                  <a:pt x="8661623" y="5608013"/>
                  <a:pt x="8673684" y="5604931"/>
                  <a:pt x="8686713" y="5601674"/>
                </a:cubicBezTo>
                <a:cubicBezTo>
                  <a:pt x="8680727" y="5579929"/>
                  <a:pt x="8657485" y="5562410"/>
                  <a:pt x="8682135" y="5538904"/>
                </a:cubicBezTo>
                <a:cubicBezTo>
                  <a:pt x="8688122" y="5544099"/>
                  <a:pt x="8693932" y="5553519"/>
                  <a:pt x="8700007" y="5553694"/>
                </a:cubicBezTo>
                <a:cubicBezTo>
                  <a:pt x="8743497" y="5554927"/>
                  <a:pt x="8763393" y="5588205"/>
                  <a:pt x="8788306" y="5615320"/>
                </a:cubicBezTo>
                <a:cubicBezTo>
                  <a:pt x="8796758" y="5624476"/>
                  <a:pt x="8807323" y="5636448"/>
                  <a:pt x="8818063" y="5637681"/>
                </a:cubicBezTo>
                <a:cubicBezTo>
                  <a:pt x="8838047" y="5639969"/>
                  <a:pt x="8848347" y="5652383"/>
                  <a:pt x="8859616" y="5664972"/>
                </a:cubicBezTo>
                <a:cubicBezTo>
                  <a:pt x="8875639" y="5682843"/>
                  <a:pt x="8891132" y="5701243"/>
                  <a:pt x="8908652" y="5721403"/>
                </a:cubicBezTo>
                <a:cubicBezTo>
                  <a:pt x="8951613" y="5710751"/>
                  <a:pt x="8974503" y="5731175"/>
                  <a:pt x="8983306" y="5773696"/>
                </a:cubicBezTo>
                <a:cubicBezTo>
                  <a:pt x="8987268" y="5792624"/>
                  <a:pt x="9003643" y="5800635"/>
                  <a:pt x="9021514" y="5803893"/>
                </a:cubicBezTo>
                <a:cubicBezTo>
                  <a:pt x="9034015" y="5806181"/>
                  <a:pt x="9046780" y="5807150"/>
                  <a:pt x="9063419" y="5809175"/>
                </a:cubicBezTo>
                <a:cubicBezTo>
                  <a:pt x="9063067" y="5842805"/>
                  <a:pt x="9078561" y="5860147"/>
                  <a:pt x="9113423" y="5865077"/>
                </a:cubicBezTo>
                <a:cubicBezTo>
                  <a:pt x="9142211" y="5869127"/>
                  <a:pt x="9169855" y="5886999"/>
                  <a:pt x="9194329" y="5856186"/>
                </a:cubicBezTo>
                <a:cubicBezTo>
                  <a:pt x="9235529" y="5888407"/>
                  <a:pt x="9274265" y="5917635"/>
                  <a:pt x="9273824" y="5974506"/>
                </a:cubicBezTo>
                <a:cubicBezTo>
                  <a:pt x="9273824" y="5983398"/>
                  <a:pt x="9278843" y="5996339"/>
                  <a:pt x="9285798" y="6000653"/>
                </a:cubicBezTo>
                <a:cubicBezTo>
                  <a:pt x="9317403" y="6020373"/>
                  <a:pt x="9350504" y="6037716"/>
                  <a:pt x="9386070" y="6057524"/>
                </a:cubicBezTo>
                <a:cubicBezTo>
                  <a:pt x="9388712" y="6066416"/>
                  <a:pt x="9388888" y="6083935"/>
                  <a:pt x="9397692" y="6092211"/>
                </a:cubicBezTo>
                <a:cubicBezTo>
                  <a:pt x="9406231" y="6100222"/>
                  <a:pt x="9424279" y="6097316"/>
                  <a:pt x="9437132" y="6101806"/>
                </a:cubicBezTo>
                <a:cubicBezTo>
                  <a:pt x="9450161" y="6106384"/>
                  <a:pt x="9461957" y="6114307"/>
                  <a:pt x="9479477" y="6123463"/>
                </a:cubicBezTo>
                <a:cubicBezTo>
                  <a:pt x="9495499" y="6104447"/>
                  <a:pt x="9513195" y="6083407"/>
                  <a:pt x="9537140" y="6054971"/>
                </a:cubicBezTo>
                <a:cubicBezTo>
                  <a:pt x="9571210" y="6056996"/>
                  <a:pt x="9615404" y="6059109"/>
                  <a:pt x="9659510" y="6062454"/>
                </a:cubicBezTo>
                <a:cubicBezTo>
                  <a:pt x="9686186" y="6064479"/>
                  <a:pt x="9702913" y="6080854"/>
                  <a:pt x="9713917" y="6102774"/>
                </a:cubicBezTo>
                <a:cubicBezTo>
                  <a:pt x="9706698" y="6117564"/>
                  <a:pt x="9700447" y="6130154"/>
                  <a:pt x="9692612" y="6146089"/>
                </a:cubicBezTo>
                <a:cubicBezTo>
                  <a:pt x="9712332" y="6169066"/>
                  <a:pt x="9730731" y="6192659"/>
                  <a:pt x="9751332" y="6214052"/>
                </a:cubicBezTo>
                <a:cubicBezTo>
                  <a:pt x="9773077" y="6236677"/>
                  <a:pt x="9774310" y="6258686"/>
                  <a:pt x="9748691" y="6278054"/>
                </a:cubicBezTo>
                <a:cubicBezTo>
                  <a:pt x="9723160" y="6297510"/>
                  <a:pt x="9695341" y="6313973"/>
                  <a:pt x="9664265" y="6334661"/>
                </a:cubicBezTo>
                <a:cubicBezTo>
                  <a:pt x="9679407" y="6349275"/>
                  <a:pt x="9695165" y="6364506"/>
                  <a:pt x="9708195" y="6377007"/>
                </a:cubicBezTo>
                <a:cubicBezTo>
                  <a:pt x="9714180" y="6400512"/>
                  <a:pt x="9719375" y="6420848"/>
                  <a:pt x="9725097" y="6443210"/>
                </a:cubicBezTo>
                <a:cubicBezTo>
                  <a:pt x="9712508" y="6455887"/>
                  <a:pt x="9700887" y="6478248"/>
                  <a:pt x="9678438" y="6471029"/>
                </a:cubicBezTo>
                <a:cubicBezTo>
                  <a:pt x="9650266" y="6461962"/>
                  <a:pt x="9623767" y="6446819"/>
                  <a:pt x="9597885" y="6432029"/>
                </a:cubicBezTo>
                <a:cubicBezTo>
                  <a:pt x="9585384" y="6424898"/>
                  <a:pt x="9573147" y="6407907"/>
                  <a:pt x="9585912" y="6396463"/>
                </a:cubicBezTo>
                <a:cubicBezTo>
                  <a:pt x="9610738" y="6374366"/>
                  <a:pt x="9594275" y="6362921"/>
                  <a:pt x="9579837" y="6348307"/>
                </a:cubicBezTo>
                <a:cubicBezTo>
                  <a:pt x="9544535" y="6312652"/>
                  <a:pt x="9505888" y="6279463"/>
                  <a:pt x="9475515" y="6239935"/>
                </a:cubicBezTo>
                <a:cubicBezTo>
                  <a:pt x="9451570" y="6208770"/>
                  <a:pt x="9425863" y="6209915"/>
                  <a:pt x="9387920" y="6214756"/>
                </a:cubicBezTo>
                <a:cubicBezTo>
                  <a:pt x="9402885" y="6237206"/>
                  <a:pt x="9414770" y="6254989"/>
                  <a:pt x="9429120" y="6276470"/>
                </a:cubicBezTo>
                <a:cubicBezTo>
                  <a:pt x="9417323" y="6276470"/>
                  <a:pt x="9405615" y="6278054"/>
                  <a:pt x="9404998" y="6276205"/>
                </a:cubicBezTo>
                <a:cubicBezTo>
                  <a:pt x="9393729" y="6239935"/>
                  <a:pt x="9367055" y="6251996"/>
                  <a:pt x="9334569" y="6253404"/>
                </a:cubicBezTo>
                <a:cubicBezTo>
                  <a:pt x="9344870" y="6271012"/>
                  <a:pt x="9351032" y="6284305"/>
                  <a:pt x="9359572" y="6295750"/>
                </a:cubicBezTo>
                <a:cubicBezTo>
                  <a:pt x="9395491" y="6343641"/>
                  <a:pt x="9380965" y="6411077"/>
                  <a:pt x="9325942" y="6431941"/>
                </a:cubicBezTo>
                <a:cubicBezTo>
                  <a:pt x="9297771" y="6442594"/>
                  <a:pt x="9285270" y="6457119"/>
                  <a:pt x="9290551" y="6485379"/>
                </a:cubicBezTo>
                <a:cubicBezTo>
                  <a:pt x="9297683" y="6523851"/>
                  <a:pt x="9276642" y="6548060"/>
                  <a:pt x="9246182" y="6559681"/>
                </a:cubicBezTo>
                <a:cubicBezTo>
                  <a:pt x="9218978" y="6570069"/>
                  <a:pt x="9214049" y="6587325"/>
                  <a:pt x="9211231" y="6611006"/>
                </a:cubicBezTo>
                <a:cubicBezTo>
                  <a:pt x="9209383" y="6626236"/>
                  <a:pt x="9208150" y="6644460"/>
                  <a:pt x="9199258" y="6655288"/>
                </a:cubicBezTo>
                <a:cubicBezTo>
                  <a:pt x="9185525" y="6671927"/>
                  <a:pt x="9185613" y="6688830"/>
                  <a:pt x="9185701" y="6707493"/>
                </a:cubicBezTo>
                <a:cubicBezTo>
                  <a:pt x="9185877" y="6746493"/>
                  <a:pt x="9163428" y="6778627"/>
                  <a:pt x="9126013" y="6784525"/>
                </a:cubicBezTo>
                <a:cubicBezTo>
                  <a:pt x="9084460" y="6791039"/>
                  <a:pt x="9045900" y="6801164"/>
                  <a:pt x="9012974" y="6828895"/>
                </a:cubicBezTo>
                <a:cubicBezTo>
                  <a:pt x="9007428" y="6833561"/>
                  <a:pt x="8995631" y="6835938"/>
                  <a:pt x="8988941" y="6833473"/>
                </a:cubicBezTo>
                <a:cubicBezTo>
                  <a:pt x="8962970" y="6823789"/>
                  <a:pt x="8948004" y="6835586"/>
                  <a:pt x="8936119" y="6856362"/>
                </a:cubicBezTo>
                <a:lnTo>
                  <a:pt x="8815510" y="6856362"/>
                </a:lnTo>
                <a:cubicBezTo>
                  <a:pt x="8793325" y="6853457"/>
                  <a:pt x="8770964" y="6851080"/>
                  <a:pt x="8748867" y="6847559"/>
                </a:cubicBezTo>
                <a:cubicBezTo>
                  <a:pt x="8730907" y="6844654"/>
                  <a:pt x="8711539" y="6843597"/>
                  <a:pt x="8695605" y="6835938"/>
                </a:cubicBezTo>
                <a:cubicBezTo>
                  <a:pt x="8655108" y="6816394"/>
                  <a:pt x="8616284" y="6807590"/>
                  <a:pt x="8575964" y="6835234"/>
                </a:cubicBezTo>
                <a:cubicBezTo>
                  <a:pt x="8570594" y="6838931"/>
                  <a:pt x="8562495" y="6839900"/>
                  <a:pt x="8555628" y="6839812"/>
                </a:cubicBezTo>
                <a:cubicBezTo>
                  <a:pt x="8534323" y="6839459"/>
                  <a:pt x="8512754" y="6839812"/>
                  <a:pt x="8491890" y="6836290"/>
                </a:cubicBezTo>
                <a:cubicBezTo>
                  <a:pt x="8481238" y="6834486"/>
                  <a:pt x="8472258" y="6835102"/>
                  <a:pt x="8464566" y="6838381"/>
                </a:cubicBezTo>
                <a:lnTo>
                  <a:pt x="8445159" y="6856274"/>
                </a:lnTo>
                <a:lnTo>
                  <a:pt x="8402621" y="6856274"/>
                </a:lnTo>
                <a:cubicBezTo>
                  <a:pt x="8390649" y="6848615"/>
                  <a:pt x="8379028" y="6840076"/>
                  <a:pt x="8366439" y="6833473"/>
                </a:cubicBezTo>
                <a:cubicBezTo>
                  <a:pt x="8342581" y="6820972"/>
                  <a:pt x="8316082" y="6812520"/>
                  <a:pt x="8294425" y="6797026"/>
                </a:cubicBezTo>
                <a:cubicBezTo>
                  <a:pt x="8259475" y="6772024"/>
                  <a:pt x="8224613" y="6749487"/>
                  <a:pt x="8180859" y="6744117"/>
                </a:cubicBezTo>
                <a:cubicBezTo>
                  <a:pt x="8174696" y="6743324"/>
                  <a:pt x="8169326" y="6736810"/>
                  <a:pt x="8163252" y="6733464"/>
                </a:cubicBezTo>
                <a:cubicBezTo>
                  <a:pt x="8123283" y="6710839"/>
                  <a:pt x="8086748" y="6679058"/>
                  <a:pt x="8035952" y="6685309"/>
                </a:cubicBezTo>
                <a:cubicBezTo>
                  <a:pt x="7985155" y="6691559"/>
                  <a:pt x="7946067" y="6664972"/>
                  <a:pt x="7906099" y="6639970"/>
                </a:cubicBezTo>
                <a:cubicBezTo>
                  <a:pt x="7895798" y="6633455"/>
                  <a:pt x="7883826" y="6625532"/>
                  <a:pt x="7872557" y="6625356"/>
                </a:cubicBezTo>
                <a:cubicBezTo>
                  <a:pt x="7846587" y="6625092"/>
                  <a:pt x="7826954" y="6612151"/>
                  <a:pt x="7813925" y="6594103"/>
                </a:cubicBezTo>
                <a:cubicBezTo>
                  <a:pt x="7799487" y="6574207"/>
                  <a:pt x="7781968" y="6567517"/>
                  <a:pt x="7759959" y="6564347"/>
                </a:cubicBezTo>
                <a:cubicBezTo>
                  <a:pt x="7750187" y="6562939"/>
                  <a:pt x="7740855" y="6558273"/>
                  <a:pt x="7731172" y="6555984"/>
                </a:cubicBezTo>
                <a:cubicBezTo>
                  <a:pt x="7727386" y="6555103"/>
                  <a:pt x="7723072" y="6556336"/>
                  <a:pt x="7718670" y="6556688"/>
                </a:cubicBezTo>
                <a:cubicBezTo>
                  <a:pt x="7722632" y="6566548"/>
                  <a:pt x="7726329" y="6575704"/>
                  <a:pt x="7731172" y="6587853"/>
                </a:cubicBezTo>
                <a:cubicBezTo>
                  <a:pt x="7717085" y="6588821"/>
                  <a:pt x="7707402" y="6590142"/>
                  <a:pt x="7697717" y="6590054"/>
                </a:cubicBezTo>
                <a:cubicBezTo>
                  <a:pt x="7680463" y="6589966"/>
                  <a:pt x="7663296" y="6589437"/>
                  <a:pt x="7646129" y="6588205"/>
                </a:cubicBezTo>
                <a:cubicBezTo>
                  <a:pt x="7640758" y="6587853"/>
                  <a:pt x="7633011" y="6586444"/>
                  <a:pt x="7630722" y="6582747"/>
                </a:cubicBezTo>
                <a:cubicBezTo>
                  <a:pt x="7616020" y="6559505"/>
                  <a:pt x="7591899" y="6561706"/>
                  <a:pt x="7569713" y="6557392"/>
                </a:cubicBezTo>
                <a:cubicBezTo>
                  <a:pt x="7560382" y="6555543"/>
                  <a:pt x="7549817" y="6552110"/>
                  <a:pt x="7543214" y="6545860"/>
                </a:cubicBezTo>
                <a:cubicBezTo>
                  <a:pt x="7529569" y="6532919"/>
                  <a:pt x="7514779" y="6531246"/>
                  <a:pt x="7496819" y="6529221"/>
                </a:cubicBezTo>
                <a:cubicBezTo>
                  <a:pt x="7481237" y="6527460"/>
                  <a:pt x="7467592" y="6511350"/>
                  <a:pt x="7452097" y="6503514"/>
                </a:cubicBezTo>
                <a:cubicBezTo>
                  <a:pt x="7446463" y="6500697"/>
                  <a:pt x="7437748" y="6504659"/>
                  <a:pt x="7430969" y="6503250"/>
                </a:cubicBezTo>
                <a:cubicBezTo>
                  <a:pt x="7411513" y="6499201"/>
                  <a:pt x="7388007" y="6499464"/>
                  <a:pt x="7373657" y="6488284"/>
                </a:cubicBezTo>
                <a:cubicBezTo>
                  <a:pt x="7332104" y="6456063"/>
                  <a:pt x="7293633" y="6419704"/>
                  <a:pt x="7255249" y="6383609"/>
                </a:cubicBezTo>
                <a:cubicBezTo>
                  <a:pt x="7243100" y="6372165"/>
                  <a:pt x="7235177" y="6356318"/>
                  <a:pt x="7228574" y="6347250"/>
                </a:cubicBezTo>
                <a:cubicBezTo>
                  <a:pt x="7182531" y="6327266"/>
                  <a:pt x="7149958" y="6360808"/>
                  <a:pt x="7113599" y="6364770"/>
                </a:cubicBezTo>
                <a:cubicBezTo>
                  <a:pt x="7098633" y="6346106"/>
                  <a:pt x="7087717" y="6326298"/>
                  <a:pt x="7071342" y="6313621"/>
                </a:cubicBezTo>
                <a:cubicBezTo>
                  <a:pt x="7047748" y="6295309"/>
                  <a:pt x="7030053" y="6315910"/>
                  <a:pt x="7014559" y="6332549"/>
                </a:cubicBezTo>
                <a:cubicBezTo>
                  <a:pt x="6999329" y="6322601"/>
                  <a:pt x="6986563" y="6307370"/>
                  <a:pt x="6973358" y="6307018"/>
                </a:cubicBezTo>
                <a:cubicBezTo>
                  <a:pt x="6940168" y="6306138"/>
                  <a:pt x="6921857" y="6285449"/>
                  <a:pt x="6901168" y="6265553"/>
                </a:cubicBezTo>
                <a:cubicBezTo>
                  <a:pt x="6887787" y="6252700"/>
                  <a:pt x="6872645" y="6241784"/>
                  <a:pt x="6858471" y="6230163"/>
                </a:cubicBezTo>
                <a:cubicBezTo>
                  <a:pt x="6850108" y="6235181"/>
                  <a:pt x="6843065" y="6239406"/>
                  <a:pt x="6837342" y="6242752"/>
                </a:cubicBezTo>
                <a:cubicBezTo>
                  <a:pt x="6822376" y="6233948"/>
                  <a:pt x="6809875" y="6221535"/>
                  <a:pt x="6795701" y="6219246"/>
                </a:cubicBezTo>
                <a:cubicBezTo>
                  <a:pt x="6752387" y="6212291"/>
                  <a:pt x="6714620" y="6196533"/>
                  <a:pt x="6683191" y="6165368"/>
                </a:cubicBezTo>
                <a:cubicBezTo>
                  <a:pt x="6677997" y="6160174"/>
                  <a:pt x="6667521" y="6159030"/>
                  <a:pt x="6659246" y="6158325"/>
                </a:cubicBezTo>
                <a:cubicBezTo>
                  <a:pt x="6642079" y="6156829"/>
                  <a:pt x="6624823" y="6156917"/>
                  <a:pt x="6607656" y="6156301"/>
                </a:cubicBezTo>
                <a:cubicBezTo>
                  <a:pt x="6581686" y="6155332"/>
                  <a:pt x="6553515" y="6165544"/>
                  <a:pt x="6534587" y="6135172"/>
                </a:cubicBezTo>
                <a:cubicBezTo>
                  <a:pt x="6530097" y="6128041"/>
                  <a:pt x="6513370" y="6125048"/>
                  <a:pt x="6502629" y="6125840"/>
                </a:cubicBezTo>
                <a:cubicBezTo>
                  <a:pt x="6462221" y="6128745"/>
                  <a:pt x="6426654" y="6112547"/>
                  <a:pt x="6394082" y="6094059"/>
                </a:cubicBezTo>
                <a:cubicBezTo>
                  <a:pt x="6357370" y="6073283"/>
                  <a:pt x="6310183" y="6082086"/>
                  <a:pt x="6278578" y="6049161"/>
                </a:cubicBezTo>
                <a:cubicBezTo>
                  <a:pt x="6274089" y="6044495"/>
                  <a:pt x="6262028" y="6046784"/>
                  <a:pt x="6253488" y="6046432"/>
                </a:cubicBezTo>
                <a:cubicBezTo>
                  <a:pt x="6230511" y="6045551"/>
                  <a:pt x="6207533" y="6045287"/>
                  <a:pt x="6184644" y="6043967"/>
                </a:cubicBezTo>
                <a:cubicBezTo>
                  <a:pt x="6174784" y="6043350"/>
                  <a:pt x="6161490" y="6044143"/>
                  <a:pt x="6155856" y="6038332"/>
                </a:cubicBezTo>
                <a:cubicBezTo>
                  <a:pt x="6124867" y="6006287"/>
                  <a:pt x="6076712" y="6013154"/>
                  <a:pt x="6043522" y="5985335"/>
                </a:cubicBezTo>
                <a:cubicBezTo>
                  <a:pt x="6013239" y="5959980"/>
                  <a:pt x="5976528" y="5948095"/>
                  <a:pt x="5936031" y="5951089"/>
                </a:cubicBezTo>
                <a:cubicBezTo>
                  <a:pt x="5933390" y="5951265"/>
                  <a:pt x="5929518" y="5950296"/>
                  <a:pt x="5928107" y="5948448"/>
                </a:cubicBezTo>
                <a:cubicBezTo>
                  <a:pt x="5908388" y="5921509"/>
                  <a:pt x="5877400" y="5925558"/>
                  <a:pt x="5850019" y="5919484"/>
                </a:cubicBezTo>
                <a:cubicBezTo>
                  <a:pt x="5841745" y="5917635"/>
                  <a:pt x="5830740" y="5916491"/>
                  <a:pt x="5826337" y="5910944"/>
                </a:cubicBezTo>
                <a:cubicBezTo>
                  <a:pt x="5808114" y="5887791"/>
                  <a:pt x="5782936" y="5893425"/>
                  <a:pt x="5759254" y="5890960"/>
                </a:cubicBezTo>
                <a:cubicBezTo>
                  <a:pt x="5742703" y="5889200"/>
                  <a:pt x="5722103" y="5890080"/>
                  <a:pt x="5710835" y="5880660"/>
                </a:cubicBezTo>
                <a:cubicBezTo>
                  <a:pt x="5688826" y="5862260"/>
                  <a:pt x="5665321" y="5858739"/>
                  <a:pt x="5638997" y="5858387"/>
                </a:cubicBezTo>
                <a:cubicBezTo>
                  <a:pt x="5603519" y="5857858"/>
                  <a:pt x="5566985" y="5860940"/>
                  <a:pt x="5537669" y="5833385"/>
                </a:cubicBezTo>
                <a:cubicBezTo>
                  <a:pt x="5533092" y="5829071"/>
                  <a:pt x="5524287" y="5828455"/>
                  <a:pt x="5517244" y="5827662"/>
                </a:cubicBezTo>
                <a:cubicBezTo>
                  <a:pt x="5483527" y="5823877"/>
                  <a:pt x="5448665" y="5826430"/>
                  <a:pt x="5420406" y="5800723"/>
                </a:cubicBezTo>
                <a:cubicBezTo>
                  <a:pt x="5414243" y="5795089"/>
                  <a:pt x="5401301" y="5796410"/>
                  <a:pt x="5391353" y="5795618"/>
                </a:cubicBezTo>
                <a:cubicBezTo>
                  <a:pt x="5361334" y="5793417"/>
                  <a:pt x="5331049" y="5792712"/>
                  <a:pt x="5301204" y="5789367"/>
                </a:cubicBezTo>
                <a:cubicBezTo>
                  <a:pt x="5285975" y="5787694"/>
                  <a:pt x="5270127" y="5783820"/>
                  <a:pt x="5256660" y="5776866"/>
                </a:cubicBezTo>
                <a:cubicBezTo>
                  <a:pt x="5235795" y="5765949"/>
                  <a:pt x="5214841" y="5760843"/>
                  <a:pt x="5191248" y="5759434"/>
                </a:cubicBezTo>
                <a:cubicBezTo>
                  <a:pt x="5153568" y="5757233"/>
                  <a:pt x="5114304" y="5761635"/>
                  <a:pt x="5081996" y="5732495"/>
                </a:cubicBezTo>
                <a:cubicBezTo>
                  <a:pt x="5074248" y="5725541"/>
                  <a:pt x="5057256" y="5727653"/>
                  <a:pt x="5044492" y="5727653"/>
                </a:cubicBezTo>
                <a:cubicBezTo>
                  <a:pt x="5000475" y="5727477"/>
                  <a:pt x="4955927" y="5732848"/>
                  <a:pt x="4915608" y="5707405"/>
                </a:cubicBezTo>
                <a:cubicBezTo>
                  <a:pt x="4909004" y="5703180"/>
                  <a:pt x="4899057" y="5703355"/>
                  <a:pt x="4890605" y="5703004"/>
                </a:cubicBezTo>
                <a:cubicBezTo>
                  <a:pt x="4863489" y="5701859"/>
                  <a:pt x="4836286" y="5702211"/>
                  <a:pt x="4809259" y="5700363"/>
                </a:cubicBezTo>
                <a:cubicBezTo>
                  <a:pt x="4800104" y="5699746"/>
                  <a:pt x="4787515" y="5696665"/>
                  <a:pt x="4783112" y="5690238"/>
                </a:cubicBezTo>
                <a:cubicBezTo>
                  <a:pt x="4769380" y="5670078"/>
                  <a:pt x="4750803" y="5672895"/>
                  <a:pt x="4730379" y="5670518"/>
                </a:cubicBezTo>
                <a:cubicBezTo>
                  <a:pt x="4680993" y="5664796"/>
                  <a:pt x="4625882" y="5685484"/>
                  <a:pt x="4585472" y="5640586"/>
                </a:cubicBezTo>
                <a:cubicBezTo>
                  <a:pt x="4574820" y="5646748"/>
                  <a:pt x="4566281" y="5651678"/>
                  <a:pt x="4556157" y="5657489"/>
                </a:cubicBezTo>
                <a:cubicBezTo>
                  <a:pt x="4543041" y="5634952"/>
                  <a:pt x="4521559" y="5635039"/>
                  <a:pt x="4499726" y="5634599"/>
                </a:cubicBezTo>
                <a:cubicBezTo>
                  <a:pt x="4467417" y="5633983"/>
                  <a:pt x="4434314" y="5637945"/>
                  <a:pt x="4409048" y="5608277"/>
                </a:cubicBezTo>
                <a:cubicBezTo>
                  <a:pt x="4402799" y="5600970"/>
                  <a:pt x="4385192" y="5602026"/>
                  <a:pt x="4372689" y="5601586"/>
                </a:cubicBezTo>
                <a:cubicBezTo>
                  <a:pt x="4318196" y="5599473"/>
                  <a:pt x="4263612" y="5599033"/>
                  <a:pt x="4209207" y="5596040"/>
                </a:cubicBezTo>
                <a:cubicBezTo>
                  <a:pt x="4196177" y="5595336"/>
                  <a:pt x="4179187" y="5590846"/>
                  <a:pt x="4171615" y="5581778"/>
                </a:cubicBezTo>
                <a:cubicBezTo>
                  <a:pt x="4157266" y="5564611"/>
                  <a:pt x="4140627" y="5564083"/>
                  <a:pt x="4121699" y="5563467"/>
                </a:cubicBezTo>
                <a:cubicBezTo>
                  <a:pt x="4031377" y="5560737"/>
                  <a:pt x="3940965" y="5557656"/>
                  <a:pt x="3850641" y="5553782"/>
                </a:cubicBezTo>
                <a:cubicBezTo>
                  <a:pt x="3838491" y="5553254"/>
                  <a:pt x="3822469" y="5551053"/>
                  <a:pt x="3815425" y="5543218"/>
                </a:cubicBezTo>
                <a:cubicBezTo>
                  <a:pt x="3797555" y="5523234"/>
                  <a:pt x="3775545" y="5522882"/>
                  <a:pt x="3752568" y="5522002"/>
                </a:cubicBezTo>
                <a:cubicBezTo>
                  <a:pt x="3655024" y="5518128"/>
                  <a:pt x="3557568" y="5514254"/>
                  <a:pt x="3460024" y="5510381"/>
                </a:cubicBezTo>
                <a:cubicBezTo>
                  <a:pt x="3434054" y="5509324"/>
                  <a:pt x="3407995" y="5508884"/>
                  <a:pt x="3391267" y="5483266"/>
                </a:cubicBezTo>
                <a:cubicBezTo>
                  <a:pt x="3379030" y="5490573"/>
                  <a:pt x="3369523" y="5496295"/>
                  <a:pt x="3360896" y="5501489"/>
                </a:cubicBezTo>
                <a:cubicBezTo>
                  <a:pt x="3329555" y="5485026"/>
                  <a:pt x="3321543" y="5456327"/>
                  <a:pt x="3317318" y="5423753"/>
                </a:cubicBezTo>
                <a:lnTo>
                  <a:pt x="3271450" y="5423753"/>
                </a:lnTo>
                <a:cubicBezTo>
                  <a:pt x="3249090" y="5450605"/>
                  <a:pt x="3232274" y="5470853"/>
                  <a:pt x="3213083" y="5493918"/>
                </a:cubicBezTo>
                <a:cubicBezTo>
                  <a:pt x="3194155" y="5474550"/>
                  <a:pt x="3178133" y="5472701"/>
                  <a:pt x="3158325" y="5488284"/>
                </a:cubicBezTo>
                <a:cubicBezTo>
                  <a:pt x="3148905" y="5495679"/>
                  <a:pt x="3131297" y="5495063"/>
                  <a:pt x="3117565" y="5494446"/>
                </a:cubicBezTo>
                <a:cubicBezTo>
                  <a:pt x="3011482" y="5490045"/>
                  <a:pt x="2905399" y="5484146"/>
                  <a:pt x="2799317" y="5480096"/>
                </a:cubicBezTo>
                <a:cubicBezTo>
                  <a:pt x="2771408" y="5479040"/>
                  <a:pt x="2745438" y="5476839"/>
                  <a:pt x="2731968" y="5454654"/>
                </a:cubicBezTo>
                <a:cubicBezTo>
                  <a:pt x="2709343" y="5462754"/>
                  <a:pt x="2691295" y="5474726"/>
                  <a:pt x="2673248" y="5474638"/>
                </a:cubicBezTo>
                <a:cubicBezTo>
                  <a:pt x="2607309" y="5474286"/>
                  <a:pt x="2541193" y="5471733"/>
                  <a:pt x="2475430" y="5466098"/>
                </a:cubicBezTo>
                <a:cubicBezTo>
                  <a:pt x="2449813" y="5463898"/>
                  <a:pt x="2423930" y="5442681"/>
                  <a:pt x="2400336" y="5446027"/>
                </a:cubicBezTo>
                <a:cubicBezTo>
                  <a:pt x="2374453" y="5449724"/>
                  <a:pt x="2349539" y="5461785"/>
                  <a:pt x="2321455" y="5460200"/>
                </a:cubicBezTo>
                <a:cubicBezTo>
                  <a:pt x="2255516" y="5456327"/>
                  <a:pt x="2189578" y="5453686"/>
                  <a:pt x="2123640" y="5451485"/>
                </a:cubicBezTo>
                <a:cubicBezTo>
                  <a:pt x="2109730" y="5451045"/>
                  <a:pt x="2093970" y="5451485"/>
                  <a:pt x="2081998" y="5457471"/>
                </a:cubicBezTo>
                <a:cubicBezTo>
                  <a:pt x="2048897" y="5473934"/>
                  <a:pt x="2019493" y="5474022"/>
                  <a:pt x="1990440" y="5449108"/>
                </a:cubicBezTo>
                <a:cubicBezTo>
                  <a:pt x="1976002" y="5436783"/>
                  <a:pt x="1959540" y="5435110"/>
                  <a:pt x="1943869" y="5449372"/>
                </a:cubicBezTo>
                <a:cubicBezTo>
                  <a:pt x="1924237" y="5467155"/>
                  <a:pt x="1900290" y="5469356"/>
                  <a:pt x="1875200" y="5467331"/>
                </a:cubicBezTo>
                <a:cubicBezTo>
                  <a:pt x="1852311" y="5465570"/>
                  <a:pt x="1829422" y="5463634"/>
                  <a:pt x="1806444" y="5462929"/>
                </a:cubicBezTo>
                <a:cubicBezTo>
                  <a:pt x="1795177" y="5462577"/>
                  <a:pt x="1781618" y="5461345"/>
                  <a:pt x="1772990" y="5466715"/>
                </a:cubicBezTo>
                <a:cubicBezTo>
                  <a:pt x="1746668" y="5483266"/>
                  <a:pt x="1719112" y="5482562"/>
                  <a:pt x="1689973" y="5480625"/>
                </a:cubicBezTo>
                <a:cubicBezTo>
                  <a:pt x="1662946" y="5478776"/>
                  <a:pt x="1635654" y="5480096"/>
                  <a:pt x="1608540" y="5481153"/>
                </a:cubicBezTo>
                <a:cubicBezTo>
                  <a:pt x="1600440" y="5481417"/>
                  <a:pt x="1590316" y="5483266"/>
                  <a:pt x="1584859" y="5488284"/>
                </a:cubicBezTo>
                <a:cubicBezTo>
                  <a:pt x="1567074" y="5504835"/>
                  <a:pt x="1545858" y="5504835"/>
                  <a:pt x="1524201" y="5503954"/>
                </a:cubicBezTo>
                <a:cubicBezTo>
                  <a:pt x="1491275" y="5502546"/>
                  <a:pt x="1458350" y="5499376"/>
                  <a:pt x="1425425" y="5499024"/>
                </a:cubicBezTo>
                <a:cubicBezTo>
                  <a:pt x="1410283" y="5498848"/>
                  <a:pt x="1390914" y="5498584"/>
                  <a:pt x="1380702" y="5507035"/>
                </a:cubicBezTo>
                <a:cubicBezTo>
                  <a:pt x="1361599" y="5522794"/>
                  <a:pt x="1341702" y="5524731"/>
                  <a:pt x="1320398" y="5521562"/>
                </a:cubicBezTo>
                <a:cubicBezTo>
                  <a:pt x="1278670" y="5515399"/>
                  <a:pt x="1246007" y="5553519"/>
                  <a:pt x="1203838" y="5544011"/>
                </a:cubicBezTo>
                <a:cubicBezTo>
                  <a:pt x="1201814" y="5543571"/>
                  <a:pt x="1197941" y="5546035"/>
                  <a:pt x="1196619" y="5548236"/>
                </a:cubicBezTo>
                <a:cubicBezTo>
                  <a:pt x="1181653" y="5572358"/>
                  <a:pt x="1159732" y="5565227"/>
                  <a:pt x="1138957" y="5560737"/>
                </a:cubicBezTo>
                <a:cubicBezTo>
                  <a:pt x="1123549" y="5557392"/>
                  <a:pt x="1110696" y="5553871"/>
                  <a:pt x="1094674" y="5564787"/>
                </a:cubicBezTo>
                <a:cubicBezTo>
                  <a:pt x="1056290" y="5590846"/>
                  <a:pt x="1014649" y="5583451"/>
                  <a:pt x="974505" y="5573239"/>
                </a:cubicBezTo>
                <a:lnTo>
                  <a:pt x="967145" y="5533225"/>
                </a:lnTo>
                <a:lnTo>
                  <a:pt x="979875" y="5534943"/>
                </a:lnTo>
                <a:cubicBezTo>
                  <a:pt x="984629" y="5535625"/>
                  <a:pt x="989163" y="5536660"/>
                  <a:pt x="992905" y="5538993"/>
                </a:cubicBezTo>
                <a:cubicBezTo>
                  <a:pt x="1031729" y="5563554"/>
                  <a:pt x="1040796" y="5567869"/>
                  <a:pt x="1071609" y="5537848"/>
                </a:cubicBezTo>
                <a:cubicBezTo>
                  <a:pt x="1094498" y="5515575"/>
                  <a:pt x="1106382" y="5481857"/>
                  <a:pt x="1122230" y="5452806"/>
                </a:cubicBezTo>
                <a:cubicBezTo>
                  <a:pt x="1123990" y="5449548"/>
                  <a:pt x="1119677" y="5442946"/>
                  <a:pt x="1118004" y="5437575"/>
                </a:cubicBezTo>
                <a:cubicBezTo>
                  <a:pt x="1067031" y="5463810"/>
                  <a:pt x="1048984" y="5463369"/>
                  <a:pt x="1027678" y="5435198"/>
                </a:cubicBezTo>
                <a:cubicBezTo>
                  <a:pt x="1055321" y="5408875"/>
                  <a:pt x="1084021" y="5383257"/>
                  <a:pt x="1110520" y="5355613"/>
                </a:cubicBezTo>
                <a:cubicBezTo>
                  <a:pt x="1130768" y="5334485"/>
                  <a:pt x="1152690" y="5322160"/>
                  <a:pt x="1182798" y="5326122"/>
                </a:cubicBezTo>
                <a:cubicBezTo>
                  <a:pt x="1189752" y="5327002"/>
                  <a:pt x="1197324" y="5322776"/>
                  <a:pt x="1209825" y="5319519"/>
                </a:cubicBezTo>
                <a:cubicBezTo>
                  <a:pt x="1186407" y="5292668"/>
                  <a:pt x="1153394" y="5309835"/>
                  <a:pt x="1130416" y="5291259"/>
                </a:cubicBezTo>
                <a:cubicBezTo>
                  <a:pt x="1138515" y="5280695"/>
                  <a:pt x="1145647" y="5271363"/>
                  <a:pt x="1157003" y="5256573"/>
                </a:cubicBezTo>
                <a:cubicBezTo>
                  <a:pt x="1143710" y="5254460"/>
                  <a:pt x="1134290" y="5250058"/>
                  <a:pt x="1126719" y="5252259"/>
                </a:cubicBezTo>
                <a:cubicBezTo>
                  <a:pt x="1092738" y="5262031"/>
                  <a:pt x="1059284" y="5273564"/>
                  <a:pt x="1025742" y="5284833"/>
                </a:cubicBezTo>
                <a:cubicBezTo>
                  <a:pt x="1001796" y="5292844"/>
                  <a:pt x="976705" y="5298743"/>
                  <a:pt x="954521" y="5310275"/>
                </a:cubicBezTo>
                <a:cubicBezTo>
                  <a:pt x="920979" y="5327794"/>
                  <a:pt x="914641" y="5327971"/>
                  <a:pt x="902140" y="5292932"/>
                </a:cubicBezTo>
                <a:cubicBezTo>
                  <a:pt x="895713" y="5274885"/>
                  <a:pt x="885149" y="5262912"/>
                  <a:pt x="867982" y="5271011"/>
                </a:cubicBezTo>
                <a:cubicBezTo>
                  <a:pt x="844388" y="5282192"/>
                  <a:pt x="814368" y="5280079"/>
                  <a:pt x="797025" y="5306137"/>
                </a:cubicBezTo>
                <a:cubicBezTo>
                  <a:pt x="792623" y="5312740"/>
                  <a:pt x="776336" y="5315645"/>
                  <a:pt x="767004" y="5313621"/>
                </a:cubicBezTo>
                <a:cubicBezTo>
                  <a:pt x="753535" y="5310715"/>
                  <a:pt x="741298" y="5301824"/>
                  <a:pt x="728621" y="5295309"/>
                </a:cubicBezTo>
                <a:cubicBezTo>
                  <a:pt x="705380" y="5283336"/>
                  <a:pt x="698073" y="5286154"/>
                  <a:pt x="681786" y="5306666"/>
                </a:cubicBezTo>
                <a:cubicBezTo>
                  <a:pt x="665939" y="5326738"/>
                  <a:pt x="675711" y="5344081"/>
                  <a:pt x="683018" y="5362833"/>
                </a:cubicBezTo>
                <a:cubicBezTo>
                  <a:pt x="685307" y="5368643"/>
                  <a:pt x="684251" y="5375774"/>
                  <a:pt x="684955" y="5385282"/>
                </a:cubicBezTo>
                <a:cubicBezTo>
                  <a:pt x="671926" y="5384049"/>
                  <a:pt x="662418" y="5383081"/>
                  <a:pt x="654055" y="5382289"/>
                </a:cubicBezTo>
                <a:cubicBezTo>
                  <a:pt x="647540" y="5366794"/>
                  <a:pt x="641818" y="5353324"/>
                  <a:pt x="632398" y="5331052"/>
                </a:cubicBezTo>
                <a:cubicBezTo>
                  <a:pt x="616903" y="5348219"/>
                  <a:pt x="606779" y="5359399"/>
                  <a:pt x="590581" y="5377447"/>
                </a:cubicBezTo>
                <a:cubicBezTo>
                  <a:pt x="603082" y="5382289"/>
                  <a:pt x="612414" y="5385898"/>
                  <a:pt x="623330" y="5390124"/>
                </a:cubicBezTo>
                <a:cubicBezTo>
                  <a:pt x="601849" y="5408963"/>
                  <a:pt x="587235" y="5421817"/>
                  <a:pt x="569892" y="5437047"/>
                </a:cubicBezTo>
                <a:cubicBezTo>
                  <a:pt x="560736" y="5431853"/>
                  <a:pt x="548059" y="5428771"/>
                  <a:pt x="542249" y="5420672"/>
                </a:cubicBezTo>
                <a:cubicBezTo>
                  <a:pt x="525434" y="5397255"/>
                  <a:pt x="556247" y="5381584"/>
                  <a:pt x="557303" y="5358343"/>
                </a:cubicBezTo>
                <a:cubicBezTo>
                  <a:pt x="543922" y="5356582"/>
                  <a:pt x="532653" y="5354733"/>
                  <a:pt x="521384" y="5353677"/>
                </a:cubicBezTo>
                <a:cubicBezTo>
                  <a:pt x="504481" y="5352180"/>
                  <a:pt x="490308" y="5348394"/>
                  <a:pt x="488195" y="5327618"/>
                </a:cubicBezTo>
                <a:cubicBezTo>
                  <a:pt x="485906" y="5304729"/>
                  <a:pt x="496206" y="5280167"/>
                  <a:pt x="513549" y="5273124"/>
                </a:cubicBezTo>
                <a:cubicBezTo>
                  <a:pt x="541016" y="5262031"/>
                  <a:pt x="568748" y="5251819"/>
                  <a:pt x="592782" y="5242664"/>
                </a:cubicBezTo>
                <a:cubicBezTo>
                  <a:pt x="600441" y="5221887"/>
                  <a:pt x="606779" y="5204808"/>
                  <a:pt x="613294" y="5187025"/>
                </a:cubicBezTo>
                <a:cubicBezTo>
                  <a:pt x="588644" y="5114659"/>
                  <a:pt x="609068" y="5049425"/>
                  <a:pt x="650885" y="4989824"/>
                </a:cubicBezTo>
                <a:cubicBezTo>
                  <a:pt x="630725" y="4942461"/>
                  <a:pt x="632662" y="4902053"/>
                  <a:pt x="676592" y="4870888"/>
                </a:cubicBezTo>
                <a:cubicBezTo>
                  <a:pt x="683547" y="4865958"/>
                  <a:pt x="691910" y="4860764"/>
                  <a:pt x="695520" y="4853633"/>
                </a:cubicBezTo>
                <a:cubicBezTo>
                  <a:pt x="703707" y="4837522"/>
                  <a:pt x="713390" y="4820443"/>
                  <a:pt x="715152" y="4803012"/>
                </a:cubicBezTo>
                <a:cubicBezTo>
                  <a:pt x="718321" y="4770439"/>
                  <a:pt x="714007" y="4737161"/>
                  <a:pt x="717000" y="4704588"/>
                </a:cubicBezTo>
                <a:cubicBezTo>
                  <a:pt x="720434" y="4667260"/>
                  <a:pt x="711806" y="4633895"/>
                  <a:pt x="695079" y="4601322"/>
                </a:cubicBezTo>
                <a:cubicBezTo>
                  <a:pt x="689357" y="4590229"/>
                  <a:pt x="683635" y="4577464"/>
                  <a:pt x="683547" y="4565403"/>
                </a:cubicBezTo>
                <a:cubicBezTo>
                  <a:pt x="683194" y="4525258"/>
                  <a:pt x="684779" y="4485026"/>
                  <a:pt x="687068" y="4444882"/>
                </a:cubicBezTo>
                <a:cubicBezTo>
                  <a:pt x="687596" y="4435550"/>
                  <a:pt x="691998" y="4419703"/>
                  <a:pt x="697280" y="4418559"/>
                </a:cubicBezTo>
                <a:cubicBezTo>
                  <a:pt x="727565" y="4411780"/>
                  <a:pt x="747989" y="4379207"/>
                  <a:pt x="783467" y="4386690"/>
                </a:cubicBezTo>
                <a:cubicBezTo>
                  <a:pt x="791039" y="4388275"/>
                  <a:pt x="799578" y="4385282"/>
                  <a:pt x="805741" y="4384665"/>
                </a:cubicBezTo>
                <a:cubicBezTo>
                  <a:pt x="828454" y="4334925"/>
                  <a:pt x="776601" y="4340735"/>
                  <a:pt x="758729" y="4316173"/>
                </a:cubicBezTo>
                <a:cubicBezTo>
                  <a:pt x="766565" y="4305785"/>
                  <a:pt x="774224" y="4286241"/>
                  <a:pt x="782851" y="4285713"/>
                </a:cubicBezTo>
                <a:cubicBezTo>
                  <a:pt x="812871" y="4284128"/>
                  <a:pt x="817625" y="4258774"/>
                  <a:pt x="830831" y="4242223"/>
                </a:cubicBezTo>
                <a:cubicBezTo>
                  <a:pt x="850199" y="4217837"/>
                  <a:pt x="849141" y="4208681"/>
                  <a:pt x="830215" y="4182799"/>
                </a:cubicBezTo>
                <a:cubicBezTo>
                  <a:pt x="813576" y="4160085"/>
                  <a:pt x="818594" y="4141950"/>
                  <a:pt x="845797" y="4136492"/>
                </a:cubicBezTo>
                <a:cubicBezTo>
                  <a:pt x="872912" y="4131121"/>
                  <a:pt x="887262" y="4114395"/>
                  <a:pt x="899587" y="4092034"/>
                </a:cubicBezTo>
                <a:cubicBezTo>
                  <a:pt x="907510" y="4077596"/>
                  <a:pt x="918074" y="4064126"/>
                  <a:pt x="929519" y="4052153"/>
                </a:cubicBezTo>
                <a:cubicBezTo>
                  <a:pt x="937970" y="4043350"/>
                  <a:pt x="949678" y="4037715"/>
                  <a:pt x="957691" y="4032169"/>
                </a:cubicBezTo>
                <a:cubicBezTo>
                  <a:pt x="941492" y="4002589"/>
                  <a:pt x="920539" y="4009808"/>
                  <a:pt x="903020" y="4006639"/>
                </a:cubicBezTo>
                <a:cubicBezTo>
                  <a:pt x="883652" y="4003117"/>
                  <a:pt x="875289" y="3988679"/>
                  <a:pt x="886116" y="3973097"/>
                </a:cubicBezTo>
                <a:cubicBezTo>
                  <a:pt x="894921" y="3960420"/>
                  <a:pt x="908126" y="3950824"/>
                  <a:pt x="919659" y="3940172"/>
                </a:cubicBezTo>
                <a:cubicBezTo>
                  <a:pt x="934977" y="3926174"/>
                  <a:pt x="942020" y="3905133"/>
                  <a:pt x="931984" y="3895889"/>
                </a:cubicBezTo>
                <a:cubicBezTo>
                  <a:pt x="917546" y="3882420"/>
                  <a:pt x="902316" y="3881364"/>
                  <a:pt x="887262" y="3897738"/>
                </a:cubicBezTo>
                <a:cubicBezTo>
                  <a:pt x="876521" y="3909447"/>
                  <a:pt x="862788" y="3912528"/>
                  <a:pt x="848965" y="3901436"/>
                </a:cubicBezTo>
                <a:cubicBezTo>
                  <a:pt x="828542" y="3885149"/>
                  <a:pt x="804596" y="3883917"/>
                  <a:pt x="779858" y="3882332"/>
                </a:cubicBezTo>
                <a:cubicBezTo>
                  <a:pt x="766565" y="3881540"/>
                  <a:pt x="748605" y="3878370"/>
                  <a:pt x="741386" y="3869391"/>
                </a:cubicBezTo>
                <a:cubicBezTo>
                  <a:pt x="714711" y="3836377"/>
                  <a:pt x="690854" y="3800987"/>
                  <a:pt x="667964" y="3765156"/>
                </a:cubicBezTo>
                <a:cubicBezTo>
                  <a:pt x="664003" y="3758906"/>
                  <a:pt x="668140" y="3746052"/>
                  <a:pt x="671222" y="3737161"/>
                </a:cubicBezTo>
                <a:cubicBezTo>
                  <a:pt x="673863" y="3729590"/>
                  <a:pt x="680377" y="3723339"/>
                  <a:pt x="686364" y="3714712"/>
                </a:cubicBezTo>
                <a:cubicBezTo>
                  <a:pt x="675359" y="3699129"/>
                  <a:pt x="667084" y="3674743"/>
                  <a:pt x="654143" y="3672014"/>
                </a:cubicBezTo>
                <a:cubicBezTo>
                  <a:pt x="634775" y="3667789"/>
                  <a:pt x="612061" y="3678793"/>
                  <a:pt x="589348" y="3683635"/>
                </a:cubicBezTo>
                <a:cubicBezTo>
                  <a:pt x="574910" y="3664179"/>
                  <a:pt x="559768" y="3643666"/>
                  <a:pt x="543481" y="3621746"/>
                </a:cubicBezTo>
                <a:cubicBezTo>
                  <a:pt x="565050" y="3598856"/>
                  <a:pt x="587763" y="3576935"/>
                  <a:pt x="607660" y="3552814"/>
                </a:cubicBezTo>
                <a:cubicBezTo>
                  <a:pt x="622098" y="3535206"/>
                  <a:pt x="634246" y="3515310"/>
                  <a:pt x="644635" y="3494974"/>
                </a:cubicBezTo>
                <a:cubicBezTo>
                  <a:pt x="648332" y="3487843"/>
                  <a:pt x="646572" y="3475254"/>
                  <a:pt x="642610" y="3467507"/>
                </a:cubicBezTo>
                <a:cubicBezTo>
                  <a:pt x="630637" y="3443825"/>
                  <a:pt x="608716" y="3435373"/>
                  <a:pt x="583274" y="3430443"/>
                </a:cubicBezTo>
                <a:cubicBezTo>
                  <a:pt x="539080" y="3421817"/>
                  <a:pt x="524466" y="3402889"/>
                  <a:pt x="520680" y="3357728"/>
                </a:cubicBezTo>
                <a:cubicBezTo>
                  <a:pt x="519976" y="3349276"/>
                  <a:pt x="519624" y="3339856"/>
                  <a:pt x="515662" y="3332814"/>
                </a:cubicBezTo>
                <a:cubicBezTo>
                  <a:pt x="491628" y="3289940"/>
                  <a:pt x="478511" y="3240905"/>
                  <a:pt x="442856" y="3204545"/>
                </a:cubicBezTo>
                <a:cubicBezTo>
                  <a:pt x="438367" y="3199967"/>
                  <a:pt x="436694" y="3191957"/>
                  <a:pt x="435285" y="3185266"/>
                </a:cubicBezTo>
                <a:cubicBezTo>
                  <a:pt x="422256" y="3123289"/>
                  <a:pt x="399895" y="3110788"/>
                  <a:pt x="341175" y="3136141"/>
                </a:cubicBezTo>
                <a:cubicBezTo>
                  <a:pt x="325416" y="3119326"/>
                  <a:pt x="309394" y="3101192"/>
                  <a:pt x="292139" y="3084200"/>
                </a:cubicBezTo>
                <a:cubicBezTo>
                  <a:pt x="282191" y="3074428"/>
                  <a:pt x="271274" y="3064657"/>
                  <a:pt x="259037" y="3058319"/>
                </a:cubicBezTo>
                <a:cubicBezTo>
                  <a:pt x="232362" y="3044496"/>
                  <a:pt x="230866" y="3043087"/>
                  <a:pt x="242134" y="3017470"/>
                </a:cubicBezTo>
                <a:cubicBezTo>
                  <a:pt x="246096" y="3008491"/>
                  <a:pt x="250674" y="2999863"/>
                  <a:pt x="254547" y="2992028"/>
                </a:cubicBezTo>
                <a:cubicBezTo>
                  <a:pt x="227432" y="2955493"/>
                  <a:pt x="227256" y="2940526"/>
                  <a:pt x="252082" y="2906721"/>
                </a:cubicBezTo>
                <a:cubicBezTo>
                  <a:pt x="275412" y="2874940"/>
                  <a:pt x="273651" y="2868865"/>
                  <a:pt x="234739" y="2853019"/>
                </a:cubicBezTo>
                <a:cubicBezTo>
                  <a:pt x="216692" y="2845712"/>
                  <a:pt x="201374" y="2836556"/>
                  <a:pt x="197148" y="2812962"/>
                </a:cubicBezTo>
                <a:cubicBezTo>
                  <a:pt x="211146" y="2790952"/>
                  <a:pt x="227873" y="2768504"/>
                  <a:pt x="240022" y="2743854"/>
                </a:cubicBezTo>
                <a:cubicBezTo>
                  <a:pt x="244952" y="2733818"/>
                  <a:pt x="245304" y="2715154"/>
                  <a:pt x="239141" y="2707055"/>
                </a:cubicBezTo>
                <a:cubicBezTo>
                  <a:pt x="219069" y="2681084"/>
                  <a:pt x="233331" y="2662420"/>
                  <a:pt x="241694" y="2637155"/>
                </a:cubicBezTo>
                <a:cubicBezTo>
                  <a:pt x="255076" y="2596922"/>
                  <a:pt x="288177" y="2586006"/>
                  <a:pt x="318550" y="2578436"/>
                </a:cubicBezTo>
                <a:cubicBezTo>
                  <a:pt x="340735" y="2572889"/>
                  <a:pt x="357197" y="2564878"/>
                  <a:pt x="373748" y="2551144"/>
                </a:cubicBezTo>
                <a:cubicBezTo>
                  <a:pt x="386865" y="2540229"/>
                  <a:pt x="401479" y="2530984"/>
                  <a:pt x="416181" y="2522181"/>
                </a:cubicBezTo>
                <a:cubicBezTo>
                  <a:pt x="452100" y="2500436"/>
                  <a:pt x="480712" y="2471647"/>
                  <a:pt x="504481" y="2438546"/>
                </a:cubicBezTo>
                <a:cubicBezTo>
                  <a:pt x="475342" y="2398753"/>
                  <a:pt x="473757" y="2395759"/>
                  <a:pt x="419703" y="2396815"/>
                </a:cubicBezTo>
                <a:cubicBezTo>
                  <a:pt x="375861" y="2397696"/>
                  <a:pt x="348922" y="2381585"/>
                  <a:pt x="338886" y="2338537"/>
                </a:cubicBezTo>
                <a:cubicBezTo>
                  <a:pt x="337917" y="2334487"/>
                  <a:pt x="335717" y="2330612"/>
                  <a:pt x="333692" y="2326828"/>
                </a:cubicBezTo>
                <a:cubicBezTo>
                  <a:pt x="306665" y="2278055"/>
                  <a:pt x="306929" y="2276296"/>
                  <a:pt x="349538" y="2243810"/>
                </a:cubicBezTo>
                <a:cubicBezTo>
                  <a:pt x="358694" y="2236855"/>
                  <a:pt x="368466" y="2230693"/>
                  <a:pt x="377182" y="2223210"/>
                </a:cubicBezTo>
                <a:cubicBezTo>
                  <a:pt x="391884" y="2210619"/>
                  <a:pt x="405969" y="2197327"/>
                  <a:pt x="424809" y="2180248"/>
                </a:cubicBezTo>
                <a:cubicBezTo>
                  <a:pt x="395405" y="2168012"/>
                  <a:pt x="395229" y="2149083"/>
                  <a:pt x="400071" y="2128482"/>
                </a:cubicBezTo>
                <a:cubicBezTo>
                  <a:pt x="404825" y="2108323"/>
                  <a:pt x="397430" y="2095117"/>
                  <a:pt x="377622" y="2088691"/>
                </a:cubicBezTo>
                <a:cubicBezTo>
                  <a:pt x="369786" y="2086138"/>
                  <a:pt x="362127" y="2083056"/>
                  <a:pt x="353676" y="2079975"/>
                </a:cubicBezTo>
                <a:cubicBezTo>
                  <a:pt x="356229" y="2006377"/>
                  <a:pt x="309306" y="1970106"/>
                  <a:pt x="253755" y="1940350"/>
                </a:cubicBezTo>
                <a:cubicBezTo>
                  <a:pt x="251114" y="1878901"/>
                  <a:pt x="268310" y="1831916"/>
                  <a:pt x="305344" y="1799405"/>
                </a:cubicBezTo>
                <a:cubicBezTo>
                  <a:pt x="298918" y="1776779"/>
                  <a:pt x="286328" y="1755034"/>
                  <a:pt x="288529" y="1734874"/>
                </a:cubicBezTo>
                <a:cubicBezTo>
                  <a:pt x="292315" y="1699836"/>
                  <a:pt x="282455" y="1673865"/>
                  <a:pt x="259477" y="1649127"/>
                </a:cubicBezTo>
                <a:cubicBezTo>
                  <a:pt x="251554" y="1640588"/>
                  <a:pt x="242398" y="1624565"/>
                  <a:pt x="245392" y="1616026"/>
                </a:cubicBezTo>
                <a:cubicBezTo>
                  <a:pt x="253227" y="1593753"/>
                  <a:pt x="265112" y="1571920"/>
                  <a:pt x="279814" y="1553344"/>
                </a:cubicBezTo>
                <a:cubicBezTo>
                  <a:pt x="298477" y="1529839"/>
                  <a:pt x="303672" y="1512495"/>
                  <a:pt x="285184" y="1491719"/>
                </a:cubicBezTo>
                <a:cubicBezTo>
                  <a:pt x="273211" y="1478249"/>
                  <a:pt x="270746" y="1464604"/>
                  <a:pt x="271714" y="1448493"/>
                </a:cubicBezTo>
                <a:cubicBezTo>
                  <a:pt x="272683" y="1431326"/>
                  <a:pt x="273123" y="1414071"/>
                  <a:pt x="274532" y="1396904"/>
                </a:cubicBezTo>
                <a:cubicBezTo>
                  <a:pt x="276468" y="1372606"/>
                  <a:pt x="278053" y="1349805"/>
                  <a:pt x="265288" y="1326035"/>
                </a:cubicBezTo>
                <a:cubicBezTo>
                  <a:pt x="252875" y="1302970"/>
                  <a:pt x="251378" y="1272862"/>
                  <a:pt x="265200" y="1251029"/>
                </a:cubicBezTo>
                <a:cubicBezTo>
                  <a:pt x="286857" y="1216607"/>
                  <a:pt x="284744" y="1179984"/>
                  <a:pt x="286152" y="1143273"/>
                </a:cubicBezTo>
                <a:cubicBezTo>
                  <a:pt x="287121" y="1118535"/>
                  <a:pt x="288089" y="1095293"/>
                  <a:pt x="308161" y="1076189"/>
                </a:cubicBezTo>
                <a:cubicBezTo>
                  <a:pt x="314852" y="1069763"/>
                  <a:pt x="317757" y="1055677"/>
                  <a:pt x="316701" y="1045728"/>
                </a:cubicBezTo>
                <a:cubicBezTo>
                  <a:pt x="314940" y="1028034"/>
                  <a:pt x="308866" y="1010689"/>
                  <a:pt x="304112" y="991674"/>
                </a:cubicBezTo>
                <a:cubicBezTo>
                  <a:pt x="307897" y="985423"/>
                  <a:pt x="312827" y="977236"/>
                  <a:pt x="319958" y="965527"/>
                </a:cubicBezTo>
                <a:cubicBezTo>
                  <a:pt x="285888" y="946688"/>
                  <a:pt x="293635" y="913850"/>
                  <a:pt x="306929" y="894043"/>
                </a:cubicBezTo>
                <a:cubicBezTo>
                  <a:pt x="327441" y="863582"/>
                  <a:pt x="325945" y="832066"/>
                  <a:pt x="327617" y="800373"/>
                </a:cubicBezTo>
                <a:cubicBezTo>
                  <a:pt x="329818" y="759436"/>
                  <a:pt x="363448" y="730384"/>
                  <a:pt x="365737" y="690064"/>
                </a:cubicBezTo>
                <a:cubicBezTo>
                  <a:pt x="365913" y="686894"/>
                  <a:pt x="371459" y="684077"/>
                  <a:pt x="374540" y="680996"/>
                </a:cubicBezTo>
                <a:cubicBezTo>
                  <a:pt x="390651" y="664885"/>
                  <a:pt x="409843" y="657578"/>
                  <a:pt x="432820" y="658459"/>
                </a:cubicBezTo>
                <a:cubicBezTo>
                  <a:pt x="452364" y="659163"/>
                  <a:pt x="465570" y="650359"/>
                  <a:pt x="468651" y="629319"/>
                </a:cubicBezTo>
                <a:cubicBezTo>
                  <a:pt x="469619" y="622892"/>
                  <a:pt x="473229" y="616818"/>
                  <a:pt x="477014" y="606958"/>
                </a:cubicBezTo>
                <a:cubicBezTo>
                  <a:pt x="512933" y="618226"/>
                  <a:pt x="538727" y="600707"/>
                  <a:pt x="562673" y="578962"/>
                </a:cubicBezTo>
                <a:cubicBezTo>
                  <a:pt x="579488" y="563644"/>
                  <a:pt x="598856" y="558538"/>
                  <a:pt x="621657" y="559594"/>
                </a:cubicBezTo>
                <a:cubicBezTo>
                  <a:pt x="633366" y="560123"/>
                  <a:pt x="647804" y="556513"/>
                  <a:pt x="656784" y="549382"/>
                </a:cubicBezTo>
                <a:cubicBezTo>
                  <a:pt x="673158" y="536265"/>
                  <a:pt x="690413" y="535384"/>
                  <a:pt x="709429" y="536705"/>
                </a:cubicBezTo>
                <a:cubicBezTo>
                  <a:pt x="737512" y="538642"/>
                  <a:pt x="766829" y="547445"/>
                  <a:pt x="789806" y="520682"/>
                </a:cubicBezTo>
                <a:cubicBezTo>
                  <a:pt x="793415" y="516457"/>
                  <a:pt x="803540" y="515576"/>
                  <a:pt x="810142" y="516457"/>
                </a:cubicBezTo>
                <a:cubicBezTo>
                  <a:pt x="832856" y="519362"/>
                  <a:pt x="851871" y="511703"/>
                  <a:pt x="870447" y="499994"/>
                </a:cubicBezTo>
                <a:cubicBezTo>
                  <a:pt x="883740" y="491631"/>
                  <a:pt x="897474" y="479394"/>
                  <a:pt x="911736" y="478337"/>
                </a:cubicBezTo>
                <a:cubicBezTo>
                  <a:pt x="956722" y="474904"/>
                  <a:pt x="992201" y="456064"/>
                  <a:pt x="1029703" y="431326"/>
                </a:cubicBezTo>
                <a:cubicBezTo>
                  <a:pt x="1058228" y="412486"/>
                  <a:pt x="1096610" y="399457"/>
                  <a:pt x="1135522" y="404915"/>
                </a:cubicBezTo>
                <a:cubicBezTo>
                  <a:pt x="1140980" y="405707"/>
                  <a:pt x="1148993" y="406500"/>
                  <a:pt x="1151898" y="403507"/>
                </a:cubicBezTo>
                <a:cubicBezTo>
                  <a:pt x="1176899" y="377888"/>
                  <a:pt x="1208240" y="387748"/>
                  <a:pt x="1237468" y="387484"/>
                </a:cubicBezTo>
                <a:cubicBezTo>
                  <a:pt x="1260445" y="387308"/>
                  <a:pt x="1281134" y="387924"/>
                  <a:pt x="1301735" y="371197"/>
                </a:cubicBezTo>
                <a:cubicBezTo>
                  <a:pt x="1314059" y="361161"/>
                  <a:pt x="1336596" y="361161"/>
                  <a:pt x="1354557" y="361337"/>
                </a:cubicBezTo>
                <a:cubicBezTo>
                  <a:pt x="1377357" y="361513"/>
                  <a:pt x="1400070" y="368292"/>
                  <a:pt x="1422872" y="368644"/>
                </a:cubicBezTo>
                <a:cubicBezTo>
                  <a:pt x="1439335" y="368908"/>
                  <a:pt x="1459406" y="368204"/>
                  <a:pt x="1471643" y="359312"/>
                </a:cubicBezTo>
                <a:cubicBezTo>
                  <a:pt x="1490043" y="346107"/>
                  <a:pt x="1508266" y="346019"/>
                  <a:pt x="1528251" y="345491"/>
                </a:cubicBezTo>
                <a:cubicBezTo>
                  <a:pt x="1542161" y="345139"/>
                  <a:pt x="1557214" y="344699"/>
                  <a:pt x="1569540" y="339240"/>
                </a:cubicBezTo>
                <a:cubicBezTo>
                  <a:pt x="1608011" y="322337"/>
                  <a:pt x="1642257" y="294078"/>
                  <a:pt x="1688564" y="299448"/>
                </a:cubicBezTo>
                <a:cubicBezTo>
                  <a:pt x="1694287" y="300152"/>
                  <a:pt x="1700625" y="292845"/>
                  <a:pt x="1707140" y="290380"/>
                </a:cubicBezTo>
                <a:cubicBezTo>
                  <a:pt x="1721313" y="285098"/>
                  <a:pt x="1735575" y="277527"/>
                  <a:pt x="1750189" y="276383"/>
                </a:cubicBezTo>
                <a:cubicBezTo>
                  <a:pt x="1788661" y="273389"/>
                  <a:pt x="1822907" y="256222"/>
                  <a:pt x="1848966" y="232805"/>
                </a:cubicBezTo>
                <a:cubicBezTo>
                  <a:pt x="1875288" y="209123"/>
                  <a:pt x="1900290" y="184297"/>
                  <a:pt x="1928462" y="162112"/>
                </a:cubicBezTo>
                <a:cubicBezTo>
                  <a:pt x="1968872" y="130419"/>
                  <a:pt x="2009368" y="105417"/>
                  <a:pt x="2063774" y="115189"/>
                </a:cubicBezTo>
                <a:cubicBezTo>
                  <a:pt x="2073723" y="116950"/>
                  <a:pt x="2089040" y="114925"/>
                  <a:pt x="2095027" y="108322"/>
                </a:cubicBezTo>
                <a:cubicBezTo>
                  <a:pt x="2118268" y="82968"/>
                  <a:pt x="2144327" y="87810"/>
                  <a:pt x="2174083" y="90627"/>
                </a:cubicBezTo>
                <a:cubicBezTo>
                  <a:pt x="2201374" y="93180"/>
                  <a:pt x="2231835" y="89482"/>
                  <a:pt x="2257189" y="79270"/>
                </a:cubicBezTo>
                <a:cubicBezTo>
                  <a:pt x="2302087" y="61311"/>
                  <a:pt x="2343552" y="66857"/>
                  <a:pt x="2375862" y="103568"/>
                </a:cubicBezTo>
                <a:cubicBezTo>
                  <a:pt x="2383961" y="112812"/>
                  <a:pt x="2393381" y="120911"/>
                  <a:pt x="2403857" y="131211"/>
                </a:cubicBezTo>
                <a:cubicBezTo>
                  <a:pt x="2433350" y="103568"/>
                  <a:pt x="2465747" y="106297"/>
                  <a:pt x="2499201" y="108762"/>
                </a:cubicBezTo>
                <a:cubicBezTo>
                  <a:pt x="2533975" y="111403"/>
                  <a:pt x="2570862" y="120911"/>
                  <a:pt x="2600266" y="89306"/>
                </a:cubicBezTo>
                <a:cubicBezTo>
                  <a:pt x="2604579" y="84728"/>
                  <a:pt x="2616905" y="88162"/>
                  <a:pt x="2625268" y="86665"/>
                </a:cubicBezTo>
                <a:cubicBezTo>
                  <a:pt x="2636360" y="84640"/>
                  <a:pt x="2650007" y="84728"/>
                  <a:pt x="2657753" y="78214"/>
                </a:cubicBezTo>
                <a:cubicBezTo>
                  <a:pt x="2677826" y="61311"/>
                  <a:pt x="2699835" y="64040"/>
                  <a:pt x="2722900" y="64656"/>
                </a:cubicBezTo>
                <a:cubicBezTo>
                  <a:pt x="2737779" y="65008"/>
                  <a:pt x="2755562" y="64216"/>
                  <a:pt x="2767094" y="56557"/>
                </a:cubicBezTo>
                <a:cubicBezTo>
                  <a:pt x="2788047" y="42647"/>
                  <a:pt x="2809177" y="40975"/>
                  <a:pt x="2832593" y="42119"/>
                </a:cubicBezTo>
                <a:cubicBezTo>
                  <a:pt x="2915699" y="46257"/>
                  <a:pt x="2998892" y="49514"/>
                  <a:pt x="3082086" y="53388"/>
                </a:cubicBezTo>
                <a:cubicBezTo>
                  <a:pt x="3102334" y="54356"/>
                  <a:pt x="3120558" y="53828"/>
                  <a:pt x="3138869" y="40446"/>
                </a:cubicBezTo>
                <a:cubicBezTo>
                  <a:pt x="3150313" y="32083"/>
                  <a:pt x="3168625" y="29706"/>
                  <a:pt x="3183591" y="30234"/>
                </a:cubicBezTo>
                <a:cubicBezTo>
                  <a:pt x="3245216" y="32523"/>
                  <a:pt x="3306753" y="37189"/>
                  <a:pt x="3368379" y="40446"/>
                </a:cubicBezTo>
                <a:cubicBezTo>
                  <a:pt x="3378238" y="40975"/>
                  <a:pt x="3391885" y="43263"/>
                  <a:pt x="3397518" y="37981"/>
                </a:cubicBezTo>
                <a:cubicBezTo>
                  <a:pt x="3429475" y="8313"/>
                  <a:pt x="3467682" y="17293"/>
                  <a:pt x="3504042" y="18701"/>
                </a:cubicBezTo>
                <a:cubicBezTo>
                  <a:pt x="3647453" y="24248"/>
                  <a:pt x="3790774" y="31203"/>
                  <a:pt x="3934186" y="37189"/>
                </a:cubicBezTo>
                <a:cubicBezTo>
                  <a:pt x="3946599" y="37717"/>
                  <a:pt x="3966232" y="40006"/>
                  <a:pt x="3970457" y="33491"/>
                </a:cubicBezTo>
                <a:cubicBezTo>
                  <a:pt x="3986127" y="9546"/>
                  <a:pt x="4008048" y="15620"/>
                  <a:pt x="4028472" y="16324"/>
                </a:cubicBezTo>
                <a:cubicBezTo>
                  <a:pt x="4090094" y="18437"/>
                  <a:pt x="4151719" y="22311"/>
                  <a:pt x="4213434" y="24336"/>
                </a:cubicBezTo>
                <a:cubicBezTo>
                  <a:pt x="4225494" y="24776"/>
                  <a:pt x="4241427" y="23896"/>
                  <a:pt x="4249087" y="16765"/>
                </a:cubicBezTo>
                <a:cubicBezTo>
                  <a:pt x="4265815" y="1182"/>
                  <a:pt x="4283598" y="-1107"/>
                  <a:pt x="4304374" y="390"/>
                </a:cubicBezTo>
                <a:close/>
              </a:path>
            </a:pathLst>
          </a:custGeom>
          <a:solidFill>
            <a:schemeClr val="bg1"/>
          </a:solidFill>
          <a:ln w="879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51" name="Picture Placeholder 2450">
            <a:extLst>
              <a:ext uri="{FF2B5EF4-FFF2-40B4-BE49-F238E27FC236}">
                <a16:creationId xmlns:a16="http://schemas.microsoft.com/office/drawing/2014/main" id="{3EA4848D-8DC5-543D-3738-D653B5FD865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0862490" cy="6858000"/>
          </a:xfrm>
          <a:custGeom>
            <a:avLst/>
            <a:gdLst>
              <a:gd name="connsiteX0" fmla="*/ 10258932 w 10862490"/>
              <a:gd name="connsiteY0" fmla="*/ 6857452 h 6858000"/>
              <a:gd name="connsiteX1" fmla="*/ 10259354 w 10862490"/>
              <a:gd name="connsiteY1" fmla="*/ 6858000 h 6858000"/>
              <a:gd name="connsiteX2" fmla="*/ 10257997 w 10862490"/>
              <a:gd name="connsiteY2" fmla="*/ 6858000 h 6858000"/>
              <a:gd name="connsiteX3" fmla="*/ 10258932 w 10862490"/>
              <a:gd name="connsiteY3" fmla="*/ 6857579 h 6858000"/>
              <a:gd name="connsiteX4" fmla="*/ 7094620 w 10862490"/>
              <a:gd name="connsiteY4" fmla="*/ 6856947 h 6858000"/>
              <a:gd name="connsiteX5" fmla="*/ 7113300 w 10862490"/>
              <a:gd name="connsiteY5" fmla="*/ 6857722 h 6858000"/>
              <a:gd name="connsiteX6" fmla="*/ 7114576 w 10862490"/>
              <a:gd name="connsiteY6" fmla="*/ 6858000 h 6858000"/>
              <a:gd name="connsiteX7" fmla="*/ 7091355 w 10862490"/>
              <a:gd name="connsiteY7" fmla="*/ 6858000 h 6858000"/>
              <a:gd name="connsiteX8" fmla="*/ 9465342 w 10862490"/>
              <a:gd name="connsiteY8" fmla="*/ 6663338 h 6858000"/>
              <a:gd name="connsiteX9" fmla="*/ 9501894 w 10862490"/>
              <a:gd name="connsiteY9" fmla="*/ 6681320 h 6858000"/>
              <a:gd name="connsiteX10" fmla="*/ 9434198 w 10862490"/>
              <a:gd name="connsiteY10" fmla="*/ 6679043 h 6858000"/>
              <a:gd name="connsiteX11" fmla="*/ 9465342 w 10862490"/>
              <a:gd name="connsiteY11" fmla="*/ 6663338 h 6858000"/>
              <a:gd name="connsiteX12" fmla="*/ 10584246 w 10862490"/>
              <a:gd name="connsiteY12" fmla="*/ 6614892 h 6858000"/>
              <a:gd name="connsiteX13" fmla="*/ 10673450 w 10862490"/>
              <a:gd name="connsiteY13" fmla="*/ 6671325 h 6858000"/>
              <a:gd name="connsiteX14" fmla="*/ 10584246 w 10862490"/>
              <a:gd name="connsiteY14" fmla="*/ 6671325 h 6858000"/>
              <a:gd name="connsiteX15" fmla="*/ 9844540 w 10862490"/>
              <a:gd name="connsiteY15" fmla="*/ 6559925 h 6858000"/>
              <a:gd name="connsiteX16" fmla="*/ 9844541 w 10862490"/>
              <a:gd name="connsiteY16" fmla="*/ 6559976 h 6858000"/>
              <a:gd name="connsiteX17" fmla="*/ 9844414 w 10862490"/>
              <a:gd name="connsiteY17" fmla="*/ 6559976 h 6858000"/>
              <a:gd name="connsiteX18" fmla="*/ 7764670 w 10862490"/>
              <a:gd name="connsiteY18" fmla="*/ 6555675 h 6858000"/>
              <a:gd name="connsiteX19" fmla="*/ 7805225 w 10862490"/>
              <a:gd name="connsiteY19" fmla="*/ 6567189 h 6858000"/>
              <a:gd name="connsiteX20" fmla="*/ 7715385 w 10862490"/>
              <a:gd name="connsiteY20" fmla="*/ 6559344 h 6858000"/>
              <a:gd name="connsiteX21" fmla="*/ 7764670 w 10862490"/>
              <a:gd name="connsiteY21" fmla="*/ 6555675 h 6858000"/>
              <a:gd name="connsiteX22" fmla="*/ 9471084 w 10862490"/>
              <a:gd name="connsiteY22" fmla="*/ 6555011 h 6858000"/>
              <a:gd name="connsiteX23" fmla="*/ 9508602 w 10862490"/>
              <a:gd name="connsiteY23" fmla="*/ 6579590 h 6858000"/>
              <a:gd name="connsiteX24" fmla="*/ 9443056 w 10862490"/>
              <a:gd name="connsiteY24" fmla="*/ 6579590 h 6858000"/>
              <a:gd name="connsiteX25" fmla="*/ 9471084 w 10862490"/>
              <a:gd name="connsiteY25" fmla="*/ 6555011 h 6858000"/>
              <a:gd name="connsiteX26" fmla="*/ 10310556 w 10862490"/>
              <a:gd name="connsiteY26" fmla="*/ 6489498 h 6858000"/>
              <a:gd name="connsiteX27" fmla="*/ 10292462 w 10862490"/>
              <a:gd name="connsiteY27" fmla="*/ 6547830 h 6858000"/>
              <a:gd name="connsiteX28" fmla="*/ 10310556 w 10862490"/>
              <a:gd name="connsiteY28" fmla="*/ 6489498 h 6858000"/>
              <a:gd name="connsiteX29" fmla="*/ 10204330 w 10862490"/>
              <a:gd name="connsiteY29" fmla="*/ 6487071 h 6858000"/>
              <a:gd name="connsiteX30" fmla="*/ 10231095 w 10862490"/>
              <a:gd name="connsiteY30" fmla="*/ 6491523 h 6858000"/>
              <a:gd name="connsiteX31" fmla="*/ 10260197 w 10862490"/>
              <a:gd name="connsiteY31" fmla="*/ 6548715 h 6858000"/>
              <a:gd name="connsiteX32" fmla="*/ 10221858 w 10862490"/>
              <a:gd name="connsiteY32" fmla="*/ 6584524 h 6858000"/>
              <a:gd name="connsiteX33" fmla="*/ 10264627 w 10862490"/>
              <a:gd name="connsiteY33" fmla="*/ 6579082 h 6858000"/>
              <a:gd name="connsiteX34" fmla="*/ 10271078 w 10862490"/>
              <a:gd name="connsiteY34" fmla="*/ 6684738 h 6858000"/>
              <a:gd name="connsiteX35" fmla="*/ 10150874 w 10862490"/>
              <a:gd name="connsiteY35" fmla="*/ 6688913 h 6858000"/>
              <a:gd name="connsiteX36" fmla="*/ 10124428 w 10862490"/>
              <a:gd name="connsiteY36" fmla="*/ 6635137 h 6858000"/>
              <a:gd name="connsiteX37" fmla="*/ 10016370 w 10862490"/>
              <a:gd name="connsiteY37" fmla="*/ 6678790 h 6858000"/>
              <a:gd name="connsiteX38" fmla="*/ 9915399 w 10862490"/>
              <a:gd name="connsiteY38" fmla="*/ 6628177 h 6858000"/>
              <a:gd name="connsiteX39" fmla="*/ 9927420 w 10862490"/>
              <a:gd name="connsiteY39" fmla="*/ 6585409 h 6858000"/>
              <a:gd name="connsiteX40" fmla="*/ 9970440 w 10862490"/>
              <a:gd name="connsiteY40" fmla="*/ 6587055 h 6858000"/>
              <a:gd name="connsiteX41" fmla="*/ 9998420 w 10862490"/>
              <a:gd name="connsiteY41" fmla="*/ 6602459 h 6858000"/>
              <a:gd name="connsiteX42" fmla="*/ 10018096 w 10862490"/>
              <a:gd name="connsiteY42" fmla="*/ 6615747 h 6858000"/>
              <a:gd name="connsiteX43" fmla="*/ 10018014 w 10862490"/>
              <a:gd name="connsiteY43" fmla="*/ 6615777 h 6858000"/>
              <a:gd name="connsiteX44" fmla="*/ 10018142 w 10862490"/>
              <a:gd name="connsiteY44" fmla="*/ 6615777 h 6858000"/>
              <a:gd name="connsiteX45" fmla="*/ 10018096 w 10862490"/>
              <a:gd name="connsiteY45" fmla="*/ 6615747 h 6858000"/>
              <a:gd name="connsiteX46" fmla="*/ 10088840 w 10862490"/>
              <a:gd name="connsiteY46" fmla="*/ 6589096 h 6858000"/>
              <a:gd name="connsiteX47" fmla="*/ 10163273 w 10862490"/>
              <a:gd name="connsiteY47" fmla="*/ 6560988 h 6858000"/>
              <a:gd name="connsiteX48" fmla="*/ 10186476 w 10862490"/>
              <a:gd name="connsiteY48" fmla="*/ 6490118 h 6858000"/>
              <a:gd name="connsiteX49" fmla="*/ 10204330 w 10862490"/>
              <a:gd name="connsiteY49" fmla="*/ 6487071 h 6858000"/>
              <a:gd name="connsiteX50" fmla="*/ 10487070 w 10862490"/>
              <a:gd name="connsiteY50" fmla="*/ 6457233 h 6858000"/>
              <a:gd name="connsiteX51" fmla="*/ 10520347 w 10862490"/>
              <a:gd name="connsiteY51" fmla="*/ 6532013 h 6858000"/>
              <a:gd name="connsiteX52" fmla="*/ 10434180 w 10862490"/>
              <a:gd name="connsiteY52" fmla="*/ 6631467 h 6858000"/>
              <a:gd name="connsiteX53" fmla="*/ 10350796 w 10862490"/>
              <a:gd name="connsiteY53" fmla="*/ 6618435 h 6858000"/>
              <a:gd name="connsiteX54" fmla="*/ 10487070 w 10862490"/>
              <a:gd name="connsiteY54" fmla="*/ 6457233 h 6858000"/>
              <a:gd name="connsiteX55" fmla="*/ 9897050 w 10862490"/>
              <a:gd name="connsiteY55" fmla="*/ 6427623 h 6858000"/>
              <a:gd name="connsiteX56" fmla="*/ 9942730 w 10862490"/>
              <a:gd name="connsiteY56" fmla="*/ 6441542 h 6858000"/>
              <a:gd name="connsiteX57" fmla="*/ 9888282 w 10862490"/>
              <a:gd name="connsiteY57" fmla="*/ 6541703 h 6858000"/>
              <a:gd name="connsiteX58" fmla="*/ 9844540 w 10862490"/>
              <a:gd name="connsiteY58" fmla="*/ 6559925 h 6858000"/>
              <a:gd name="connsiteX59" fmla="*/ 9843008 w 10862490"/>
              <a:gd name="connsiteY59" fmla="*/ 6532963 h 6858000"/>
              <a:gd name="connsiteX60" fmla="*/ 9845175 w 10862490"/>
              <a:gd name="connsiteY60" fmla="*/ 6516576 h 6858000"/>
              <a:gd name="connsiteX61" fmla="*/ 9897050 w 10862490"/>
              <a:gd name="connsiteY61" fmla="*/ 6427623 h 6858000"/>
              <a:gd name="connsiteX62" fmla="*/ 10511127 w 10862490"/>
              <a:gd name="connsiteY62" fmla="*/ 6347087 h 6858000"/>
              <a:gd name="connsiteX63" fmla="*/ 10530850 w 10862490"/>
              <a:gd name="connsiteY63" fmla="*/ 6361701 h 6858000"/>
              <a:gd name="connsiteX64" fmla="*/ 10527560 w 10862490"/>
              <a:gd name="connsiteY64" fmla="*/ 6378529 h 6858000"/>
              <a:gd name="connsiteX65" fmla="*/ 10527560 w 10862490"/>
              <a:gd name="connsiteY65" fmla="*/ 6378657 h 6858000"/>
              <a:gd name="connsiteX66" fmla="*/ 10483272 w 10862490"/>
              <a:gd name="connsiteY66" fmla="*/ 6367775 h 6858000"/>
              <a:gd name="connsiteX67" fmla="*/ 10486564 w 10862490"/>
              <a:gd name="connsiteY67" fmla="*/ 6352211 h 6858000"/>
              <a:gd name="connsiteX68" fmla="*/ 10511127 w 10862490"/>
              <a:gd name="connsiteY68" fmla="*/ 6347087 h 6858000"/>
              <a:gd name="connsiteX69" fmla="*/ 8730886 w 10862490"/>
              <a:gd name="connsiteY69" fmla="*/ 6343418 h 6858000"/>
              <a:gd name="connsiteX70" fmla="*/ 8776612 w 10862490"/>
              <a:gd name="connsiteY70" fmla="*/ 6355754 h 6858000"/>
              <a:gd name="connsiteX71" fmla="*/ 8683736 w 10862490"/>
              <a:gd name="connsiteY71" fmla="*/ 6353477 h 6858000"/>
              <a:gd name="connsiteX72" fmla="*/ 8730886 w 10862490"/>
              <a:gd name="connsiteY72" fmla="*/ 6343418 h 6858000"/>
              <a:gd name="connsiteX73" fmla="*/ 8904158 w 10862490"/>
              <a:gd name="connsiteY73" fmla="*/ 6337184 h 6858000"/>
              <a:gd name="connsiteX74" fmla="*/ 8944139 w 10862490"/>
              <a:gd name="connsiteY74" fmla="*/ 6348542 h 6858000"/>
              <a:gd name="connsiteX75" fmla="*/ 8864423 w 10862490"/>
              <a:gd name="connsiteY75" fmla="*/ 6361575 h 6858000"/>
              <a:gd name="connsiteX76" fmla="*/ 8904158 w 10862490"/>
              <a:gd name="connsiteY76" fmla="*/ 6337184 h 6858000"/>
              <a:gd name="connsiteX77" fmla="*/ 8955402 w 10862490"/>
              <a:gd name="connsiteY77" fmla="*/ 6320578 h 6858000"/>
              <a:gd name="connsiteX78" fmla="*/ 8985137 w 10862490"/>
              <a:gd name="connsiteY78" fmla="*/ 6380301 h 6858000"/>
              <a:gd name="connsiteX79" fmla="*/ 8955402 w 10862490"/>
              <a:gd name="connsiteY79" fmla="*/ 6320578 h 6858000"/>
              <a:gd name="connsiteX80" fmla="*/ 7817624 w 10862490"/>
              <a:gd name="connsiteY80" fmla="*/ 6268954 h 6858000"/>
              <a:gd name="connsiteX81" fmla="*/ 7812563 w 10862490"/>
              <a:gd name="connsiteY81" fmla="*/ 6362713 h 6858000"/>
              <a:gd name="connsiteX82" fmla="*/ 7717285 w 10862490"/>
              <a:gd name="connsiteY82" fmla="*/ 6316909 h 6858000"/>
              <a:gd name="connsiteX83" fmla="*/ 7817624 w 10862490"/>
              <a:gd name="connsiteY83" fmla="*/ 6268954 h 6858000"/>
              <a:gd name="connsiteX84" fmla="*/ 9203910 w 10862490"/>
              <a:gd name="connsiteY84" fmla="*/ 6218972 h 6858000"/>
              <a:gd name="connsiteX85" fmla="*/ 9360430 w 10862490"/>
              <a:gd name="connsiteY85" fmla="*/ 6260096 h 6858000"/>
              <a:gd name="connsiteX86" fmla="*/ 9360430 w 10862490"/>
              <a:gd name="connsiteY86" fmla="*/ 6260222 h 6858000"/>
              <a:gd name="connsiteX87" fmla="*/ 9539600 w 10862490"/>
              <a:gd name="connsiteY87" fmla="*/ 6312101 h 6858000"/>
              <a:gd name="connsiteX88" fmla="*/ 9585152 w 10862490"/>
              <a:gd name="connsiteY88" fmla="*/ 6403457 h 6858000"/>
              <a:gd name="connsiteX89" fmla="*/ 9511762 w 10862490"/>
              <a:gd name="connsiteY89" fmla="*/ 6453057 h 6858000"/>
              <a:gd name="connsiteX90" fmla="*/ 9481521 w 10862490"/>
              <a:gd name="connsiteY90" fmla="*/ 6402191 h 6858000"/>
              <a:gd name="connsiteX91" fmla="*/ 9432048 w 10862490"/>
              <a:gd name="connsiteY91" fmla="*/ 6367141 h 6858000"/>
              <a:gd name="connsiteX92" fmla="*/ 9403451 w 10862490"/>
              <a:gd name="connsiteY92" fmla="*/ 6408644 h 6858000"/>
              <a:gd name="connsiteX93" fmla="*/ 9397378 w 10862490"/>
              <a:gd name="connsiteY93" fmla="*/ 6457233 h 6858000"/>
              <a:gd name="connsiteX94" fmla="*/ 9288181 w 10862490"/>
              <a:gd name="connsiteY94" fmla="*/ 6332598 h 6858000"/>
              <a:gd name="connsiteX95" fmla="*/ 9074088 w 10862490"/>
              <a:gd name="connsiteY95" fmla="*/ 6298688 h 6858000"/>
              <a:gd name="connsiteX96" fmla="*/ 9112048 w 10862490"/>
              <a:gd name="connsiteY96" fmla="*/ 6285528 h 6858000"/>
              <a:gd name="connsiteX97" fmla="*/ 9203910 w 10862490"/>
              <a:gd name="connsiteY97" fmla="*/ 6218972 h 6858000"/>
              <a:gd name="connsiteX98" fmla="*/ 9003862 w 10862490"/>
              <a:gd name="connsiteY98" fmla="*/ 6149507 h 6858000"/>
              <a:gd name="connsiteX99" fmla="*/ 8992602 w 10862490"/>
              <a:gd name="connsiteY99" fmla="*/ 6190503 h 6858000"/>
              <a:gd name="connsiteX100" fmla="*/ 8946039 w 10862490"/>
              <a:gd name="connsiteY100" fmla="*/ 6192275 h 6858000"/>
              <a:gd name="connsiteX101" fmla="*/ 8934902 w 10862490"/>
              <a:gd name="connsiteY101" fmla="*/ 6171524 h 6858000"/>
              <a:gd name="connsiteX102" fmla="*/ 8968180 w 10862490"/>
              <a:gd name="connsiteY102" fmla="*/ 6155961 h 6858000"/>
              <a:gd name="connsiteX103" fmla="*/ 9003862 w 10862490"/>
              <a:gd name="connsiteY103" fmla="*/ 6149507 h 6858000"/>
              <a:gd name="connsiteX104" fmla="*/ 9287424 w 10862490"/>
              <a:gd name="connsiteY104" fmla="*/ 6095224 h 6858000"/>
              <a:gd name="connsiteX105" fmla="*/ 9334745 w 10862490"/>
              <a:gd name="connsiteY105" fmla="*/ 6121164 h 6858000"/>
              <a:gd name="connsiteX106" fmla="*/ 9316650 w 10862490"/>
              <a:gd name="connsiteY106" fmla="*/ 6148115 h 6858000"/>
              <a:gd name="connsiteX107" fmla="*/ 9287424 w 10862490"/>
              <a:gd name="connsiteY107" fmla="*/ 6095224 h 6858000"/>
              <a:gd name="connsiteX108" fmla="*/ 9178176 w 10862490"/>
              <a:gd name="connsiteY108" fmla="*/ 6054245 h 6858000"/>
              <a:gd name="connsiteX109" fmla="*/ 9200874 w 10862490"/>
              <a:gd name="connsiteY109" fmla="*/ 6058782 h 6858000"/>
              <a:gd name="connsiteX110" fmla="*/ 9236682 w 10862490"/>
              <a:gd name="connsiteY110" fmla="*/ 6101678 h 6858000"/>
              <a:gd name="connsiteX111" fmla="*/ 9197331 w 10862490"/>
              <a:gd name="connsiteY111" fmla="*/ 6130021 h 6858000"/>
              <a:gd name="connsiteX112" fmla="*/ 9102052 w 10862490"/>
              <a:gd name="connsiteY112" fmla="*/ 6125338 h 6858000"/>
              <a:gd name="connsiteX113" fmla="*/ 9101800 w 10862490"/>
              <a:gd name="connsiteY113" fmla="*/ 6125212 h 6858000"/>
              <a:gd name="connsiteX114" fmla="*/ 9152538 w 10862490"/>
              <a:gd name="connsiteY114" fmla="*/ 6055114 h 6858000"/>
              <a:gd name="connsiteX115" fmla="*/ 9178176 w 10862490"/>
              <a:gd name="connsiteY115" fmla="*/ 6054245 h 6858000"/>
              <a:gd name="connsiteX116" fmla="*/ 9456087 w 10862490"/>
              <a:gd name="connsiteY116" fmla="*/ 5938704 h 6858000"/>
              <a:gd name="connsiteX117" fmla="*/ 9393582 w 10862490"/>
              <a:gd name="connsiteY117" fmla="*/ 5963505 h 6858000"/>
              <a:gd name="connsiteX118" fmla="*/ 9456087 w 10862490"/>
              <a:gd name="connsiteY118" fmla="*/ 5938704 h 6858000"/>
              <a:gd name="connsiteX119" fmla="*/ 9704726 w 10862490"/>
              <a:gd name="connsiteY119" fmla="*/ 5864557 h 6858000"/>
              <a:gd name="connsiteX120" fmla="*/ 9704852 w 10862490"/>
              <a:gd name="connsiteY120" fmla="*/ 5864557 h 6858000"/>
              <a:gd name="connsiteX121" fmla="*/ 9747366 w 10862490"/>
              <a:gd name="connsiteY121" fmla="*/ 5909602 h 6858000"/>
              <a:gd name="connsiteX122" fmla="*/ 9717882 w 10862490"/>
              <a:gd name="connsiteY122" fmla="*/ 5976031 h 6858000"/>
              <a:gd name="connsiteX123" fmla="*/ 9694854 w 10862490"/>
              <a:gd name="connsiteY123" fmla="*/ 5980459 h 6858000"/>
              <a:gd name="connsiteX124" fmla="*/ 9626022 w 10862490"/>
              <a:gd name="connsiteY124" fmla="*/ 5946803 h 6858000"/>
              <a:gd name="connsiteX125" fmla="*/ 9662336 w 10862490"/>
              <a:gd name="connsiteY125" fmla="*/ 5908084 h 6858000"/>
              <a:gd name="connsiteX126" fmla="*/ 9704726 w 10862490"/>
              <a:gd name="connsiteY126" fmla="*/ 5864557 h 6858000"/>
              <a:gd name="connsiteX127" fmla="*/ 9290712 w 10862490"/>
              <a:gd name="connsiteY127" fmla="*/ 5849372 h 6858000"/>
              <a:gd name="connsiteX128" fmla="*/ 9353344 w 10862490"/>
              <a:gd name="connsiteY128" fmla="*/ 5942121 h 6858000"/>
              <a:gd name="connsiteX129" fmla="*/ 9206822 w 10862490"/>
              <a:gd name="connsiteY129" fmla="*/ 5990583 h 6858000"/>
              <a:gd name="connsiteX130" fmla="*/ 9053717 w 10862490"/>
              <a:gd name="connsiteY130" fmla="*/ 6029048 h 6858000"/>
              <a:gd name="connsiteX131" fmla="*/ 8918202 w 10862490"/>
              <a:gd name="connsiteY131" fmla="*/ 5993745 h 6858000"/>
              <a:gd name="connsiteX132" fmla="*/ 8946292 w 10862490"/>
              <a:gd name="connsiteY132" fmla="*/ 5962746 h 6858000"/>
              <a:gd name="connsiteX133" fmla="*/ 8964384 w 10862490"/>
              <a:gd name="connsiteY133" fmla="*/ 5952749 h 6858000"/>
              <a:gd name="connsiteX134" fmla="*/ 9030562 w 10862490"/>
              <a:gd name="connsiteY134" fmla="*/ 6011967 h 6858000"/>
              <a:gd name="connsiteX135" fmla="*/ 9042202 w 10862490"/>
              <a:gd name="connsiteY135" fmla="*/ 5919092 h 6858000"/>
              <a:gd name="connsiteX136" fmla="*/ 9137608 w 10862490"/>
              <a:gd name="connsiteY136" fmla="*/ 5951865 h 6858000"/>
              <a:gd name="connsiteX137" fmla="*/ 9137733 w 10862490"/>
              <a:gd name="connsiteY137" fmla="*/ 5951865 h 6858000"/>
              <a:gd name="connsiteX138" fmla="*/ 9261228 w 10862490"/>
              <a:gd name="connsiteY138" fmla="*/ 5922129 h 6858000"/>
              <a:gd name="connsiteX139" fmla="*/ 9290712 w 10862490"/>
              <a:gd name="connsiteY139" fmla="*/ 5849372 h 6858000"/>
              <a:gd name="connsiteX140" fmla="*/ 10173269 w 10862490"/>
              <a:gd name="connsiteY140" fmla="*/ 5808756 h 6858000"/>
              <a:gd name="connsiteX141" fmla="*/ 10228184 w 10862490"/>
              <a:gd name="connsiteY141" fmla="*/ 5867847 h 6858000"/>
              <a:gd name="connsiteX142" fmla="*/ 10213886 w 10862490"/>
              <a:gd name="connsiteY142" fmla="*/ 5919092 h 6858000"/>
              <a:gd name="connsiteX143" fmla="*/ 10169600 w 10862490"/>
              <a:gd name="connsiteY143" fmla="*/ 5894545 h 6858000"/>
              <a:gd name="connsiteX144" fmla="*/ 10173269 w 10862490"/>
              <a:gd name="connsiteY144" fmla="*/ 5808756 h 6858000"/>
              <a:gd name="connsiteX145" fmla="*/ 10862490 w 10862490"/>
              <a:gd name="connsiteY145" fmla="*/ 5730686 h 6858000"/>
              <a:gd name="connsiteX146" fmla="*/ 10862490 w 10862490"/>
              <a:gd name="connsiteY146" fmla="*/ 5793573 h 6858000"/>
              <a:gd name="connsiteX147" fmla="*/ 10862490 w 10862490"/>
              <a:gd name="connsiteY147" fmla="*/ 5730686 h 6858000"/>
              <a:gd name="connsiteX148" fmla="*/ 9270845 w 10862490"/>
              <a:gd name="connsiteY148" fmla="*/ 5714237 h 6858000"/>
              <a:gd name="connsiteX149" fmla="*/ 9282360 w 10862490"/>
              <a:gd name="connsiteY149" fmla="*/ 5722208 h 6858000"/>
              <a:gd name="connsiteX150" fmla="*/ 9271605 w 10862490"/>
              <a:gd name="connsiteY150" fmla="*/ 5804581 h 6858000"/>
              <a:gd name="connsiteX151" fmla="*/ 9177337 w 10862490"/>
              <a:gd name="connsiteY151" fmla="*/ 5777376 h 6858000"/>
              <a:gd name="connsiteX152" fmla="*/ 9177337 w 10862490"/>
              <a:gd name="connsiteY152" fmla="*/ 5777250 h 6858000"/>
              <a:gd name="connsiteX153" fmla="*/ 9270845 w 10862490"/>
              <a:gd name="connsiteY153" fmla="*/ 5714237 h 6858000"/>
              <a:gd name="connsiteX154" fmla="*/ 9142082 w 10862490"/>
              <a:gd name="connsiteY154" fmla="*/ 5694799 h 6858000"/>
              <a:gd name="connsiteX155" fmla="*/ 9173794 w 10862490"/>
              <a:gd name="connsiteY155" fmla="*/ 5717653 h 6858000"/>
              <a:gd name="connsiteX156" fmla="*/ 9118629 w 10862490"/>
              <a:gd name="connsiteY156" fmla="*/ 5721955 h 6858000"/>
              <a:gd name="connsiteX157" fmla="*/ 9142082 w 10862490"/>
              <a:gd name="connsiteY157" fmla="*/ 5694799 h 6858000"/>
              <a:gd name="connsiteX158" fmla="*/ 10073058 w 10862490"/>
              <a:gd name="connsiteY158" fmla="*/ 5673113 h 6858000"/>
              <a:gd name="connsiteX159" fmla="*/ 10108738 w 10862490"/>
              <a:gd name="connsiteY159" fmla="*/ 5697787 h 6858000"/>
              <a:gd name="connsiteX160" fmla="*/ 10096718 w 10862490"/>
              <a:gd name="connsiteY160" fmla="*/ 5710820 h 6858000"/>
              <a:gd name="connsiteX161" fmla="*/ 10064959 w 10862490"/>
              <a:gd name="connsiteY161" fmla="*/ 5684628 h 6858000"/>
              <a:gd name="connsiteX162" fmla="*/ 10073058 w 10862490"/>
              <a:gd name="connsiteY162" fmla="*/ 5673113 h 6858000"/>
              <a:gd name="connsiteX163" fmla="*/ 10111268 w 10862490"/>
              <a:gd name="connsiteY163" fmla="*/ 5663370 h 6858000"/>
              <a:gd name="connsiteX164" fmla="*/ 10176434 w 10862490"/>
              <a:gd name="connsiteY164" fmla="*/ 5711579 h 6858000"/>
              <a:gd name="connsiteX165" fmla="*/ 10169220 w 10862490"/>
              <a:gd name="connsiteY165" fmla="*/ 5815589 h 6858000"/>
              <a:gd name="connsiteX166" fmla="*/ 10111268 w 10862490"/>
              <a:gd name="connsiteY166" fmla="*/ 5663370 h 6858000"/>
              <a:gd name="connsiteX167" fmla="*/ 7978953 w 10862490"/>
              <a:gd name="connsiteY167" fmla="*/ 5569864 h 6858000"/>
              <a:gd name="connsiteX168" fmla="*/ 8017799 w 10862490"/>
              <a:gd name="connsiteY168" fmla="*/ 5635280 h 6858000"/>
              <a:gd name="connsiteX169" fmla="*/ 7978953 w 10862490"/>
              <a:gd name="connsiteY169" fmla="*/ 5569864 h 6858000"/>
              <a:gd name="connsiteX170" fmla="*/ 7962629 w 10862490"/>
              <a:gd name="connsiteY170" fmla="*/ 5499259 h 6858000"/>
              <a:gd name="connsiteX171" fmla="*/ 7920999 w 10862490"/>
              <a:gd name="connsiteY171" fmla="*/ 5521528 h 6858000"/>
              <a:gd name="connsiteX172" fmla="*/ 7921634 w 10862490"/>
              <a:gd name="connsiteY172" fmla="*/ 5501789 h 6858000"/>
              <a:gd name="connsiteX173" fmla="*/ 7962629 w 10862490"/>
              <a:gd name="connsiteY173" fmla="*/ 5499259 h 6858000"/>
              <a:gd name="connsiteX174" fmla="*/ 8123073 w 10862490"/>
              <a:gd name="connsiteY174" fmla="*/ 5471896 h 6858000"/>
              <a:gd name="connsiteX175" fmla="*/ 8157490 w 10862490"/>
              <a:gd name="connsiteY175" fmla="*/ 5489642 h 6858000"/>
              <a:gd name="connsiteX176" fmla="*/ 8084859 w 10862490"/>
              <a:gd name="connsiteY176" fmla="*/ 5479772 h 6858000"/>
              <a:gd name="connsiteX177" fmla="*/ 8123073 w 10862490"/>
              <a:gd name="connsiteY177" fmla="*/ 5471896 h 6858000"/>
              <a:gd name="connsiteX178" fmla="*/ 8503303 w 10862490"/>
              <a:gd name="connsiteY178" fmla="*/ 5380698 h 6858000"/>
              <a:gd name="connsiteX179" fmla="*/ 8558216 w 10862490"/>
              <a:gd name="connsiteY179" fmla="*/ 5380698 h 6858000"/>
              <a:gd name="connsiteX180" fmla="*/ 8503303 w 10862490"/>
              <a:gd name="connsiteY180" fmla="*/ 5380698 h 6858000"/>
              <a:gd name="connsiteX181" fmla="*/ 8718534 w 10862490"/>
              <a:gd name="connsiteY181" fmla="*/ 5315533 h 6858000"/>
              <a:gd name="connsiteX182" fmla="*/ 8836588 w 10862490"/>
              <a:gd name="connsiteY182" fmla="*/ 5315533 h 6858000"/>
              <a:gd name="connsiteX183" fmla="*/ 8773068 w 10862490"/>
              <a:gd name="connsiteY183" fmla="*/ 5374624 h 6858000"/>
              <a:gd name="connsiteX184" fmla="*/ 8718534 w 10862490"/>
              <a:gd name="connsiteY184" fmla="*/ 5315533 h 6858000"/>
              <a:gd name="connsiteX185" fmla="*/ 9141024 w 10862490"/>
              <a:gd name="connsiteY185" fmla="*/ 5248092 h 6858000"/>
              <a:gd name="connsiteX186" fmla="*/ 9301594 w 10862490"/>
              <a:gd name="connsiteY186" fmla="*/ 5256444 h 6858000"/>
              <a:gd name="connsiteX187" fmla="*/ 9331202 w 10862490"/>
              <a:gd name="connsiteY187" fmla="*/ 5282383 h 6858000"/>
              <a:gd name="connsiteX188" fmla="*/ 9303491 w 10862490"/>
              <a:gd name="connsiteY188" fmla="*/ 5286937 h 6858000"/>
              <a:gd name="connsiteX189" fmla="*/ 9212262 w 10862490"/>
              <a:gd name="connsiteY189" fmla="*/ 5327302 h 6858000"/>
              <a:gd name="connsiteX190" fmla="*/ 9204290 w 10862490"/>
              <a:gd name="connsiteY190" fmla="*/ 5336792 h 6858000"/>
              <a:gd name="connsiteX191" fmla="*/ 9141264 w 10862490"/>
              <a:gd name="connsiteY191" fmla="*/ 5350635 h 6858000"/>
              <a:gd name="connsiteX192" fmla="*/ 9121312 w 10862490"/>
              <a:gd name="connsiteY192" fmla="*/ 5324608 h 6858000"/>
              <a:gd name="connsiteX193" fmla="*/ 9121402 w 10862490"/>
              <a:gd name="connsiteY193" fmla="*/ 5324518 h 6858000"/>
              <a:gd name="connsiteX194" fmla="*/ 9121404 w 10862490"/>
              <a:gd name="connsiteY194" fmla="*/ 5324511 h 6858000"/>
              <a:gd name="connsiteX195" fmla="*/ 9121410 w 10862490"/>
              <a:gd name="connsiteY195" fmla="*/ 5324518 h 6858000"/>
              <a:gd name="connsiteX196" fmla="*/ 9121404 w 10862490"/>
              <a:gd name="connsiteY196" fmla="*/ 5324506 h 6858000"/>
              <a:gd name="connsiteX197" fmla="*/ 9121559 w 10862490"/>
              <a:gd name="connsiteY197" fmla="*/ 5322920 h 6858000"/>
              <a:gd name="connsiteX198" fmla="*/ 9144875 w 10862490"/>
              <a:gd name="connsiteY198" fmla="*/ 5315377 h 6858000"/>
              <a:gd name="connsiteX199" fmla="*/ 9153288 w 10862490"/>
              <a:gd name="connsiteY199" fmla="*/ 5289721 h 6858000"/>
              <a:gd name="connsiteX200" fmla="*/ 9132310 w 10862490"/>
              <a:gd name="connsiteY200" fmla="*/ 5288273 h 6858000"/>
              <a:gd name="connsiteX201" fmla="*/ 9124108 w 10862490"/>
              <a:gd name="connsiteY201" fmla="*/ 5296918 h 6858000"/>
              <a:gd name="connsiteX202" fmla="*/ 9121559 w 10862490"/>
              <a:gd name="connsiteY202" fmla="*/ 5322920 h 6858000"/>
              <a:gd name="connsiteX203" fmla="*/ 9120330 w 10862490"/>
              <a:gd name="connsiteY203" fmla="*/ 5323318 h 6858000"/>
              <a:gd name="connsiteX204" fmla="*/ 9120273 w 10862490"/>
              <a:gd name="connsiteY204" fmla="*/ 5323253 h 6858000"/>
              <a:gd name="connsiteX205" fmla="*/ 9120323 w 10862490"/>
              <a:gd name="connsiteY205" fmla="*/ 5323319 h 6858000"/>
              <a:gd name="connsiteX206" fmla="*/ 9120138 w 10862490"/>
              <a:gd name="connsiteY206" fmla="*/ 5323380 h 6858000"/>
              <a:gd name="connsiteX207" fmla="*/ 9120901 w 10862490"/>
              <a:gd name="connsiteY207" fmla="*/ 5324228 h 6858000"/>
              <a:gd name="connsiteX208" fmla="*/ 8988427 w 10862490"/>
              <a:gd name="connsiteY208" fmla="*/ 5311358 h 6858000"/>
              <a:gd name="connsiteX209" fmla="*/ 8982859 w 10862490"/>
              <a:gd name="connsiteY209" fmla="*/ 5299085 h 6858000"/>
              <a:gd name="connsiteX210" fmla="*/ 9008290 w 10862490"/>
              <a:gd name="connsiteY210" fmla="*/ 5284027 h 6858000"/>
              <a:gd name="connsiteX211" fmla="*/ 9111036 w 10862490"/>
              <a:gd name="connsiteY211" fmla="*/ 5253028 h 6858000"/>
              <a:gd name="connsiteX212" fmla="*/ 9141024 w 10862490"/>
              <a:gd name="connsiteY212" fmla="*/ 5248092 h 6858000"/>
              <a:gd name="connsiteX213" fmla="*/ 8845192 w 10862490"/>
              <a:gd name="connsiteY213" fmla="*/ 5213043 h 6858000"/>
              <a:gd name="connsiteX214" fmla="*/ 8910988 w 10862490"/>
              <a:gd name="connsiteY214" fmla="*/ 5255178 h 6858000"/>
              <a:gd name="connsiteX215" fmla="*/ 8845192 w 10862490"/>
              <a:gd name="connsiteY215" fmla="*/ 5292252 h 6858000"/>
              <a:gd name="connsiteX216" fmla="*/ 9469626 w 10862490"/>
              <a:gd name="connsiteY216" fmla="*/ 5200770 h 6858000"/>
              <a:gd name="connsiteX217" fmla="*/ 9477726 w 10862490"/>
              <a:gd name="connsiteY217" fmla="*/ 5259227 h 6858000"/>
              <a:gd name="connsiteX218" fmla="*/ 9469626 w 10862490"/>
              <a:gd name="connsiteY218" fmla="*/ 5200770 h 6858000"/>
              <a:gd name="connsiteX219" fmla="*/ 7154723 w 10862490"/>
              <a:gd name="connsiteY219" fmla="*/ 4982755 h 6858000"/>
              <a:gd name="connsiteX220" fmla="*/ 7182687 w 10862490"/>
              <a:gd name="connsiteY220" fmla="*/ 4992751 h 6858000"/>
              <a:gd name="connsiteX221" fmla="*/ 7114106 w 10862490"/>
              <a:gd name="connsiteY221" fmla="*/ 4992878 h 6858000"/>
              <a:gd name="connsiteX222" fmla="*/ 7154723 w 10862490"/>
              <a:gd name="connsiteY222" fmla="*/ 4982755 h 6858000"/>
              <a:gd name="connsiteX223" fmla="*/ 5493481 w 10862490"/>
              <a:gd name="connsiteY223" fmla="*/ 511495 h 6858000"/>
              <a:gd name="connsiteX224" fmla="*/ 5489940 w 10862490"/>
              <a:gd name="connsiteY224" fmla="*/ 586655 h 6858000"/>
              <a:gd name="connsiteX225" fmla="*/ 5493481 w 10862490"/>
              <a:gd name="connsiteY225" fmla="*/ 511495 h 6858000"/>
              <a:gd name="connsiteX226" fmla="*/ 0 w 10862490"/>
              <a:gd name="connsiteY226" fmla="*/ 0 h 6858000"/>
              <a:gd name="connsiteX227" fmla="*/ 6773942 w 10862490"/>
              <a:gd name="connsiteY227" fmla="*/ 0 h 6858000"/>
              <a:gd name="connsiteX228" fmla="*/ 6755436 w 10862490"/>
              <a:gd name="connsiteY228" fmla="*/ 7126 h 6858000"/>
              <a:gd name="connsiteX229" fmla="*/ 6726287 w 10862490"/>
              <a:gd name="connsiteY229" fmla="*/ 26627 h 6858000"/>
              <a:gd name="connsiteX230" fmla="*/ 6639612 w 10862490"/>
              <a:gd name="connsiteY230" fmla="*/ 50289 h 6858000"/>
              <a:gd name="connsiteX231" fmla="*/ 6610383 w 10862490"/>
              <a:gd name="connsiteY231" fmla="*/ 56361 h 6858000"/>
              <a:gd name="connsiteX232" fmla="*/ 6494859 w 10862490"/>
              <a:gd name="connsiteY232" fmla="*/ 79391 h 6858000"/>
              <a:gd name="connsiteX233" fmla="*/ 6419194 w 10862490"/>
              <a:gd name="connsiteY233" fmla="*/ 97611 h 6858000"/>
              <a:gd name="connsiteX234" fmla="*/ 6368707 w 10862490"/>
              <a:gd name="connsiteY234" fmla="*/ 112289 h 6858000"/>
              <a:gd name="connsiteX235" fmla="*/ 6283931 w 10862490"/>
              <a:gd name="connsiteY235" fmla="*/ 140126 h 6858000"/>
              <a:gd name="connsiteX236" fmla="*/ 6160815 w 10862490"/>
              <a:gd name="connsiteY236" fmla="*/ 180364 h 6858000"/>
              <a:gd name="connsiteX237" fmla="*/ 6148795 w 10862490"/>
              <a:gd name="connsiteY237" fmla="*/ 212503 h 6858000"/>
              <a:gd name="connsiteX238" fmla="*/ 6097295 w 10862490"/>
              <a:gd name="connsiteY238" fmla="*/ 254385 h 6858000"/>
              <a:gd name="connsiteX239" fmla="*/ 6013531 w 10862490"/>
              <a:gd name="connsiteY239" fmla="*/ 286777 h 6858000"/>
              <a:gd name="connsiteX240" fmla="*/ 6000879 w 10862490"/>
              <a:gd name="connsiteY240" fmla="*/ 299810 h 6858000"/>
              <a:gd name="connsiteX241" fmla="*/ 5946090 w 10862490"/>
              <a:gd name="connsiteY241" fmla="*/ 458355 h 6858000"/>
              <a:gd name="connsiteX242" fmla="*/ 5916356 w 10862490"/>
              <a:gd name="connsiteY242" fmla="*/ 592984 h 6858000"/>
              <a:gd name="connsiteX243" fmla="*/ 5935081 w 10862490"/>
              <a:gd name="connsiteY243" fmla="*/ 695727 h 6858000"/>
              <a:gd name="connsiteX244" fmla="*/ 5912307 w 10862490"/>
              <a:gd name="connsiteY244" fmla="*/ 733307 h 6858000"/>
              <a:gd name="connsiteX245" fmla="*/ 5930401 w 10862490"/>
              <a:gd name="connsiteY245" fmla="*/ 810998 h 6858000"/>
              <a:gd name="connsiteX246" fmla="*/ 5918126 w 10862490"/>
              <a:gd name="connsiteY246" fmla="*/ 854779 h 6858000"/>
              <a:gd name="connsiteX247" fmla="*/ 5886493 w 10862490"/>
              <a:gd name="connsiteY247" fmla="*/ 951197 h 6858000"/>
              <a:gd name="connsiteX248" fmla="*/ 5856380 w 10862490"/>
              <a:gd name="connsiteY248" fmla="*/ 1106072 h 6858000"/>
              <a:gd name="connsiteX249" fmla="*/ 5856506 w 10862490"/>
              <a:gd name="connsiteY249" fmla="*/ 1213876 h 6858000"/>
              <a:gd name="connsiteX250" fmla="*/ 5869792 w 10862490"/>
              <a:gd name="connsiteY250" fmla="*/ 1315735 h 6858000"/>
              <a:gd name="connsiteX251" fmla="*/ 5865741 w 10862490"/>
              <a:gd name="connsiteY251" fmla="*/ 1389882 h 6858000"/>
              <a:gd name="connsiteX252" fmla="*/ 5885102 w 10862490"/>
              <a:gd name="connsiteY252" fmla="*/ 1452010 h 6858000"/>
              <a:gd name="connsiteX253" fmla="*/ 5877384 w 10862490"/>
              <a:gd name="connsiteY253" fmla="*/ 1540582 h 6858000"/>
              <a:gd name="connsiteX254" fmla="*/ 5827910 w 10862490"/>
              <a:gd name="connsiteY254" fmla="*/ 1630674 h 6858000"/>
              <a:gd name="connsiteX255" fmla="*/ 5848154 w 10862490"/>
              <a:gd name="connsiteY255" fmla="*/ 1678249 h 6858000"/>
              <a:gd name="connsiteX256" fmla="*/ 5889910 w 10862490"/>
              <a:gd name="connsiteY256" fmla="*/ 1801491 h 6858000"/>
              <a:gd name="connsiteX257" fmla="*/ 5914078 w 10862490"/>
              <a:gd name="connsiteY257" fmla="*/ 1894240 h 6858000"/>
              <a:gd name="connsiteX258" fmla="*/ 5839930 w 10862490"/>
              <a:gd name="connsiteY258" fmla="*/ 2096817 h 6858000"/>
              <a:gd name="connsiteX259" fmla="*/ 5983544 w 10862490"/>
              <a:gd name="connsiteY259" fmla="*/ 2297497 h 6858000"/>
              <a:gd name="connsiteX260" fmla="*/ 6017961 w 10862490"/>
              <a:gd name="connsiteY260" fmla="*/ 2310024 h 6858000"/>
              <a:gd name="connsiteX261" fmla="*/ 6050226 w 10862490"/>
              <a:gd name="connsiteY261" fmla="*/ 2367215 h 6858000"/>
              <a:gd name="connsiteX262" fmla="*/ 6085781 w 10862490"/>
              <a:gd name="connsiteY262" fmla="*/ 2441617 h 6858000"/>
              <a:gd name="connsiteX263" fmla="*/ 6017329 w 10862490"/>
              <a:gd name="connsiteY263" fmla="*/ 2503365 h 6858000"/>
              <a:gd name="connsiteX264" fmla="*/ 5977596 w 10862490"/>
              <a:gd name="connsiteY264" fmla="*/ 2532973 h 6858000"/>
              <a:gd name="connsiteX265" fmla="*/ 5954821 w 10862490"/>
              <a:gd name="connsiteY265" fmla="*/ 2652293 h 6858000"/>
              <a:gd name="connsiteX266" fmla="*/ 5962286 w 10862490"/>
              <a:gd name="connsiteY266" fmla="*/ 2669122 h 6858000"/>
              <a:gd name="connsiteX267" fmla="*/ 6078443 w 10862490"/>
              <a:gd name="connsiteY267" fmla="*/ 2752883 h 6858000"/>
              <a:gd name="connsiteX268" fmla="*/ 6200293 w 10862490"/>
              <a:gd name="connsiteY268" fmla="*/ 2812863 h 6858000"/>
              <a:gd name="connsiteX269" fmla="*/ 6073380 w 10862490"/>
              <a:gd name="connsiteY269" fmla="*/ 2933069 h 6858000"/>
              <a:gd name="connsiteX270" fmla="*/ 6012393 w 10862490"/>
              <a:gd name="connsiteY270" fmla="*/ 2974697 h 6858000"/>
              <a:gd name="connsiteX271" fmla="*/ 5933058 w 10862490"/>
              <a:gd name="connsiteY271" fmla="*/ 3013923 h 6858000"/>
              <a:gd name="connsiteX272" fmla="*/ 5822595 w 10862490"/>
              <a:gd name="connsiteY272" fmla="*/ 3098318 h 6858000"/>
              <a:gd name="connsiteX273" fmla="*/ 5818926 w 10862490"/>
              <a:gd name="connsiteY273" fmla="*/ 3198784 h 6858000"/>
              <a:gd name="connsiteX274" fmla="*/ 5820192 w 10862490"/>
              <a:gd name="connsiteY274" fmla="*/ 3251675 h 6858000"/>
              <a:gd name="connsiteX275" fmla="*/ 5758570 w 10862490"/>
              <a:gd name="connsiteY275" fmla="*/ 3351002 h 6858000"/>
              <a:gd name="connsiteX276" fmla="*/ 5812599 w 10862490"/>
              <a:gd name="connsiteY276" fmla="*/ 3408575 h 6858000"/>
              <a:gd name="connsiteX277" fmla="*/ 5837525 w 10862490"/>
              <a:gd name="connsiteY277" fmla="*/ 3485759 h 6858000"/>
              <a:gd name="connsiteX278" fmla="*/ 5841068 w 10862490"/>
              <a:gd name="connsiteY278" fmla="*/ 3608369 h 6858000"/>
              <a:gd name="connsiteX279" fmla="*/ 5823227 w 10862490"/>
              <a:gd name="connsiteY279" fmla="*/ 3644936 h 6858000"/>
              <a:gd name="connsiteX280" fmla="*/ 5847521 w 10862490"/>
              <a:gd name="connsiteY280" fmla="*/ 3703648 h 6858000"/>
              <a:gd name="connsiteX281" fmla="*/ 5895098 w 10862490"/>
              <a:gd name="connsiteY281" fmla="*/ 3740846 h 6858000"/>
              <a:gd name="connsiteX282" fmla="*/ 5965576 w 10862490"/>
              <a:gd name="connsiteY282" fmla="*/ 3815500 h 6858000"/>
              <a:gd name="connsiteX283" fmla="*/ 6100839 w 10862490"/>
              <a:gd name="connsiteY283" fmla="*/ 3886106 h 6858000"/>
              <a:gd name="connsiteX284" fmla="*/ 6111720 w 10862490"/>
              <a:gd name="connsiteY284" fmla="*/ 3913815 h 6858000"/>
              <a:gd name="connsiteX285" fmla="*/ 6216363 w 10862490"/>
              <a:gd name="connsiteY285" fmla="*/ 4098173 h 6858000"/>
              <a:gd name="connsiteX286" fmla="*/ 6223574 w 10862490"/>
              <a:gd name="connsiteY286" fmla="*/ 4133981 h 6858000"/>
              <a:gd name="connsiteX287" fmla="*/ 6313539 w 10862490"/>
              <a:gd name="connsiteY287" fmla="*/ 4238493 h 6858000"/>
              <a:gd name="connsiteX288" fmla="*/ 6398822 w 10862490"/>
              <a:gd name="connsiteY288" fmla="*/ 4291764 h 6858000"/>
              <a:gd name="connsiteX289" fmla="*/ 6401733 w 10862490"/>
              <a:gd name="connsiteY289" fmla="*/ 4331242 h 6858000"/>
              <a:gd name="connsiteX290" fmla="*/ 6348589 w 10862490"/>
              <a:gd name="connsiteY290" fmla="*/ 4414374 h 6858000"/>
              <a:gd name="connsiteX291" fmla="*/ 6256346 w 10862490"/>
              <a:gd name="connsiteY291" fmla="*/ 4513448 h 6858000"/>
              <a:gd name="connsiteX292" fmla="*/ 6322269 w 10862490"/>
              <a:gd name="connsiteY292" fmla="*/ 4602400 h 6858000"/>
              <a:gd name="connsiteX293" fmla="*/ 6415398 w 10862490"/>
              <a:gd name="connsiteY293" fmla="*/ 4585697 h 6858000"/>
              <a:gd name="connsiteX294" fmla="*/ 6461709 w 10862490"/>
              <a:gd name="connsiteY294" fmla="*/ 4647066 h 6858000"/>
              <a:gd name="connsiteX295" fmla="*/ 6439945 w 10862490"/>
              <a:gd name="connsiteY295" fmla="*/ 4679332 h 6858000"/>
              <a:gd name="connsiteX296" fmla="*/ 6435263 w 10862490"/>
              <a:gd name="connsiteY296" fmla="*/ 4719568 h 6858000"/>
              <a:gd name="connsiteX297" fmla="*/ 6540791 w 10862490"/>
              <a:gd name="connsiteY297" fmla="*/ 4869383 h 6858000"/>
              <a:gd name="connsiteX298" fmla="*/ 6596085 w 10862490"/>
              <a:gd name="connsiteY298" fmla="*/ 4887982 h 6858000"/>
              <a:gd name="connsiteX299" fmla="*/ 6695411 w 10862490"/>
              <a:gd name="connsiteY299" fmla="*/ 4915440 h 6858000"/>
              <a:gd name="connsiteX300" fmla="*/ 6750455 w 10862490"/>
              <a:gd name="connsiteY300" fmla="*/ 4910125 h 6858000"/>
              <a:gd name="connsiteX301" fmla="*/ 6814732 w 10862490"/>
              <a:gd name="connsiteY301" fmla="*/ 4907468 h 6858000"/>
              <a:gd name="connsiteX302" fmla="*/ 6797018 w 10862490"/>
              <a:gd name="connsiteY302" fmla="*/ 4971115 h 6858000"/>
              <a:gd name="connsiteX303" fmla="*/ 6748808 w 10862490"/>
              <a:gd name="connsiteY303" fmla="*/ 5018437 h 6858000"/>
              <a:gd name="connsiteX304" fmla="*/ 6773103 w 10862490"/>
              <a:gd name="connsiteY304" fmla="*/ 5066646 h 6858000"/>
              <a:gd name="connsiteX305" fmla="*/ 6851681 w 10862490"/>
              <a:gd name="connsiteY305" fmla="*/ 5103340 h 6858000"/>
              <a:gd name="connsiteX306" fmla="*/ 6811190 w 10862490"/>
              <a:gd name="connsiteY306" fmla="*/ 5132062 h 6858000"/>
              <a:gd name="connsiteX307" fmla="*/ 6768169 w 10862490"/>
              <a:gd name="connsiteY307" fmla="*/ 5189382 h 6858000"/>
              <a:gd name="connsiteX308" fmla="*/ 6690857 w 10862490"/>
              <a:gd name="connsiteY308" fmla="*/ 5253281 h 6858000"/>
              <a:gd name="connsiteX309" fmla="*/ 6668462 w 10862490"/>
              <a:gd name="connsiteY309" fmla="*/ 5319837 h 6858000"/>
              <a:gd name="connsiteX310" fmla="*/ 6669348 w 10862490"/>
              <a:gd name="connsiteY310" fmla="*/ 5405245 h 6858000"/>
              <a:gd name="connsiteX311" fmla="*/ 6600387 w 10862490"/>
              <a:gd name="connsiteY311" fmla="*/ 5467753 h 6858000"/>
              <a:gd name="connsiteX312" fmla="*/ 6565717 w 10862490"/>
              <a:gd name="connsiteY312" fmla="*/ 5511532 h 6858000"/>
              <a:gd name="connsiteX313" fmla="*/ 6633286 w 10862490"/>
              <a:gd name="connsiteY313" fmla="*/ 5609974 h 6858000"/>
              <a:gd name="connsiteX314" fmla="*/ 6601272 w 10862490"/>
              <a:gd name="connsiteY314" fmla="*/ 5612884 h 6858000"/>
              <a:gd name="connsiteX315" fmla="*/ 6477398 w 10862490"/>
              <a:gd name="connsiteY315" fmla="*/ 5658689 h 6858000"/>
              <a:gd name="connsiteX316" fmla="*/ 6462721 w 10862490"/>
              <a:gd name="connsiteY316" fmla="*/ 5696522 h 6858000"/>
              <a:gd name="connsiteX317" fmla="*/ 6457659 w 10862490"/>
              <a:gd name="connsiteY317" fmla="*/ 5869744 h 6858000"/>
              <a:gd name="connsiteX318" fmla="*/ 6474235 w 10862490"/>
              <a:gd name="connsiteY318" fmla="*/ 5921370 h 6858000"/>
              <a:gd name="connsiteX319" fmla="*/ 6505741 w 10862490"/>
              <a:gd name="connsiteY319" fmla="*/ 6069792 h 6858000"/>
              <a:gd name="connsiteX320" fmla="*/ 6503084 w 10862490"/>
              <a:gd name="connsiteY320" fmla="*/ 6211254 h 6858000"/>
              <a:gd name="connsiteX321" fmla="*/ 6474868 w 10862490"/>
              <a:gd name="connsiteY321" fmla="*/ 6284011 h 6858000"/>
              <a:gd name="connsiteX322" fmla="*/ 6447664 w 10862490"/>
              <a:gd name="connsiteY322" fmla="*/ 6308811 h 6858000"/>
              <a:gd name="connsiteX323" fmla="*/ 6410716 w 10862490"/>
              <a:gd name="connsiteY323" fmla="*/ 6479755 h 6858000"/>
              <a:gd name="connsiteX324" fmla="*/ 6356687 w 10862490"/>
              <a:gd name="connsiteY324" fmla="*/ 6763187 h 6858000"/>
              <a:gd name="connsiteX325" fmla="*/ 6327205 w 10862490"/>
              <a:gd name="connsiteY325" fmla="*/ 6843156 h 6858000"/>
              <a:gd name="connsiteX326" fmla="*/ 6288592 w 10862490"/>
              <a:gd name="connsiteY326" fmla="*/ 6858000 h 6858000"/>
              <a:gd name="connsiteX327" fmla="*/ 0 w 10862490"/>
              <a:gd name="connsiteY32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</a:cxnLst>
            <a:rect l="l" t="t" r="r" b="b"/>
            <a:pathLst>
              <a:path w="10862490" h="6858000">
                <a:moveTo>
                  <a:pt x="10258932" y="6857452"/>
                </a:moveTo>
                <a:lnTo>
                  <a:pt x="10259354" y="6858000"/>
                </a:lnTo>
                <a:lnTo>
                  <a:pt x="10257997" y="6858000"/>
                </a:lnTo>
                <a:lnTo>
                  <a:pt x="10258932" y="6857579"/>
                </a:lnTo>
                <a:close/>
                <a:moveTo>
                  <a:pt x="7094620" y="6856947"/>
                </a:moveTo>
                <a:cubicBezTo>
                  <a:pt x="7100061" y="6855365"/>
                  <a:pt x="7106166" y="6856156"/>
                  <a:pt x="7113300" y="6857722"/>
                </a:cubicBezTo>
                <a:lnTo>
                  <a:pt x="7114576" y="6858000"/>
                </a:lnTo>
                <a:lnTo>
                  <a:pt x="7091355" y="6858000"/>
                </a:lnTo>
                <a:close/>
                <a:moveTo>
                  <a:pt x="9465342" y="6663338"/>
                </a:moveTo>
                <a:cubicBezTo>
                  <a:pt x="9476239" y="6664650"/>
                  <a:pt x="9488039" y="6671578"/>
                  <a:pt x="9501894" y="6681320"/>
                </a:cubicBezTo>
                <a:cubicBezTo>
                  <a:pt x="9472791" y="6702705"/>
                  <a:pt x="9453179" y="6707260"/>
                  <a:pt x="9434198" y="6679043"/>
                </a:cubicBezTo>
                <a:cubicBezTo>
                  <a:pt x="9444446" y="6666328"/>
                  <a:pt x="9454446" y="6662026"/>
                  <a:pt x="9465342" y="6663338"/>
                </a:cubicBezTo>
                <a:close/>
                <a:moveTo>
                  <a:pt x="10584246" y="6614892"/>
                </a:moveTo>
                <a:cubicBezTo>
                  <a:pt x="10610946" y="6641716"/>
                  <a:pt x="10660420" y="6625774"/>
                  <a:pt x="10673450" y="6671325"/>
                </a:cubicBezTo>
                <a:lnTo>
                  <a:pt x="10584246" y="6671325"/>
                </a:lnTo>
                <a:close/>
                <a:moveTo>
                  <a:pt x="9844540" y="6559925"/>
                </a:moveTo>
                <a:lnTo>
                  <a:pt x="9844541" y="6559976"/>
                </a:lnTo>
                <a:lnTo>
                  <a:pt x="9844414" y="6559976"/>
                </a:lnTo>
                <a:close/>
                <a:moveTo>
                  <a:pt x="7764670" y="6555675"/>
                </a:moveTo>
                <a:cubicBezTo>
                  <a:pt x="7779642" y="6556981"/>
                  <a:pt x="7793159" y="6560819"/>
                  <a:pt x="7805225" y="6567189"/>
                </a:cubicBezTo>
                <a:cubicBezTo>
                  <a:pt x="7771187" y="6595405"/>
                  <a:pt x="7750436" y="6594520"/>
                  <a:pt x="7715385" y="6559344"/>
                </a:cubicBezTo>
                <a:cubicBezTo>
                  <a:pt x="7733272" y="6555593"/>
                  <a:pt x="7749698" y="6554370"/>
                  <a:pt x="7764670" y="6555675"/>
                </a:cubicBezTo>
                <a:close/>
                <a:moveTo>
                  <a:pt x="9471084" y="6555011"/>
                </a:moveTo>
                <a:cubicBezTo>
                  <a:pt x="9481206" y="6554219"/>
                  <a:pt x="9492911" y="6561622"/>
                  <a:pt x="9508602" y="6579590"/>
                </a:cubicBezTo>
                <a:lnTo>
                  <a:pt x="9443056" y="6579590"/>
                </a:lnTo>
                <a:cubicBezTo>
                  <a:pt x="9452419" y="6564786"/>
                  <a:pt x="9460961" y="6555801"/>
                  <a:pt x="9471084" y="6555011"/>
                </a:cubicBezTo>
                <a:close/>
                <a:moveTo>
                  <a:pt x="10310556" y="6489498"/>
                </a:moveTo>
                <a:cubicBezTo>
                  <a:pt x="10313252" y="6512438"/>
                  <a:pt x="10307230" y="6531886"/>
                  <a:pt x="10292462" y="6547830"/>
                </a:cubicBezTo>
                <a:cubicBezTo>
                  <a:pt x="10283606" y="6519233"/>
                  <a:pt x="10289641" y="6499785"/>
                  <a:pt x="10310556" y="6489498"/>
                </a:cubicBezTo>
                <a:close/>
                <a:moveTo>
                  <a:pt x="10204330" y="6487071"/>
                </a:moveTo>
                <a:cubicBezTo>
                  <a:pt x="10211663" y="6487201"/>
                  <a:pt x="10220483" y="6488581"/>
                  <a:pt x="10231095" y="6491523"/>
                </a:cubicBezTo>
                <a:cubicBezTo>
                  <a:pt x="10239574" y="6508098"/>
                  <a:pt x="10249444" y="6527711"/>
                  <a:pt x="10260197" y="6548715"/>
                </a:cubicBezTo>
                <a:cubicBezTo>
                  <a:pt x="10248050" y="6560103"/>
                  <a:pt x="10237800" y="6569593"/>
                  <a:pt x="10221858" y="6584524"/>
                </a:cubicBezTo>
                <a:cubicBezTo>
                  <a:pt x="10240710" y="6582121"/>
                  <a:pt x="10253238" y="6580475"/>
                  <a:pt x="10264627" y="6579082"/>
                </a:cubicBezTo>
                <a:cubicBezTo>
                  <a:pt x="10266777" y="6614512"/>
                  <a:pt x="10268927" y="6649815"/>
                  <a:pt x="10271078" y="6684738"/>
                </a:cubicBezTo>
                <a:cubicBezTo>
                  <a:pt x="10227678" y="6704223"/>
                  <a:pt x="10188960" y="6693594"/>
                  <a:pt x="10150874" y="6688913"/>
                </a:cubicBezTo>
                <a:cubicBezTo>
                  <a:pt x="10122279" y="6685370"/>
                  <a:pt x="10118482" y="6663480"/>
                  <a:pt x="10124428" y="6635137"/>
                </a:cubicBezTo>
                <a:cubicBezTo>
                  <a:pt x="10084697" y="6651333"/>
                  <a:pt x="10051166" y="6666895"/>
                  <a:pt x="10016370" y="6678790"/>
                </a:cubicBezTo>
                <a:cubicBezTo>
                  <a:pt x="9967782" y="6695491"/>
                  <a:pt x="9923750" y="6673730"/>
                  <a:pt x="9915399" y="6628177"/>
                </a:cubicBezTo>
                <a:cubicBezTo>
                  <a:pt x="9912868" y="6614512"/>
                  <a:pt x="9917804" y="6593129"/>
                  <a:pt x="9927420" y="6585409"/>
                </a:cubicBezTo>
                <a:cubicBezTo>
                  <a:pt x="9936150" y="6578450"/>
                  <a:pt x="9957534" y="6581613"/>
                  <a:pt x="9970440" y="6587055"/>
                </a:cubicBezTo>
                <a:cubicBezTo>
                  <a:pt x="9980625" y="6591356"/>
                  <a:pt x="9990212" y="6597083"/>
                  <a:pt x="9998420" y="6602459"/>
                </a:cubicBezTo>
                <a:lnTo>
                  <a:pt x="10018096" y="6615747"/>
                </a:lnTo>
                <a:lnTo>
                  <a:pt x="10018014" y="6615777"/>
                </a:lnTo>
                <a:lnTo>
                  <a:pt x="10018142" y="6615777"/>
                </a:lnTo>
                <a:lnTo>
                  <a:pt x="10018096" y="6615747"/>
                </a:lnTo>
                <a:lnTo>
                  <a:pt x="10088840" y="6589096"/>
                </a:lnTo>
                <a:cubicBezTo>
                  <a:pt x="10112123" y="6580317"/>
                  <a:pt x="10136006" y="6571301"/>
                  <a:pt x="10163273" y="6560988"/>
                </a:cubicBezTo>
                <a:cubicBezTo>
                  <a:pt x="10172860" y="6548556"/>
                  <a:pt x="10158456" y="6502459"/>
                  <a:pt x="10186476" y="6490118"/>
                </a:cubicBezTo>
                <a:cubicBezTo>
                  <a:pt x="10191147" y="6488060"/>
                  <a:pt x="10196995" y="6486941"/>
                  <a:pt x="10204330" y="6487071"/>
                </a:cubicBezTo>
                <a:close/>
                <a:moveTo>
                  <a:pt x="10487070" y="6457233"/>
                </a:moveTo>
                <a:cubicBezTo>
                  <a:pt x="10545148" y="6470138"/>
                  <a:pt x="10554005" y="6489625"/>
                  <a:pt x="10520347" y="6532013"/>
                </a:cubicBezTo>
                <a:cubicBezTo>
                  <a:pt x="10494535" y="6564531"/>
                  <a:pt x="10466064" y="6595026"/>
                  <a:pt x="10434180" y="6631467"/>
                </a:cubicBezTo>
                <a:cubicBezTo>
                  <a:pt x="10412922" y="6628052"/>
                  <a:pt x="10389388" y="6624381"/>
                  <a:pt x="10350796" y="6618435"/>
                </a:cubicBezTo>
                <a:cubicBezTo>
                  <a:pt x="10437468" y="6587814"/>
                  <a:pt x="10454170" y="6515943"/>
                  <a:pt x="10487070" y="6457233"/>
                </a:cubicBezTo>
                <a:close/>
                <a:moveTo>
                  <a:pt x="9897050" y="6427623"/>
                </a:moveTo>
                <a:cubicBezTo>
                  <a:pt x="9912614" y="6432306"/>
                  <a:pt x="9925648" y="6436355"/>
                  <a:pt x="9942730" y="6441542"/>
                </a:cubicBezTo>
                <a:cubicBezTo>
                  <a:pt x="9917392" y="6470676"/>
                  <a:pt x="9919101" y="6515753"/>
                  <a:pt x="9888282" y="6541703"/>
                </a:cubicBezTo>
                <a:lnTo>
                  <a:pt x="9844540" y="6559925"/>
                </a:lnTo>
                <a:lnTo>
                  <a:pt x="9843008" y="6532963"/>
                </a:lnTo>
                <a:cubicBezTo>
                  <a:pt x="9842549" y="6524358"/>
                  <a:pt x="9842708" y="6517525"/>
                  <a:pt x="9845175" y="6516576"/>
                </a:cubicBezTo>
                <a:cubicBezTo>
                  <a:pt x="9885158" y="6501139"/>
                  <a:pt x="9877186" y="6457486"/>
                  <a:pt x="9897050" y="6427623"/>
                </a:cubicBezTo>
                <a:close/>
                <a:moveTo>
                  <a:pt x="10511127" y="6347087"/>
                </a:moveTo>
                <a:cubicBezTo>
                  <a:pt x="10518611" y="6348636"/>
                  <a:pt x="10525284" y="6353477"/>
                  <a:pt x="10530850" y="6361701"/>
                </a:cubicBezTo>
                <a:cubicBezTo>
                  <a:pt x="10529839" y="6367268"/>
                  <a:pt x="10528698" y="6372962"/>
                  <a:pt x="10527560" y="6378529"/>
                </a:cubicBezTo>
                <a:lnTo>
                  <a:pt x="10527560" y="6378657"/>
                </a:lnTo>
                <a:cubicBezTo>
                  <a:pt x="10512757" y="6375239"/>
                  <a:pt x="10497824" y="6372077"/>
                  <a:pt x="10483272" y="6367775"/>
                </a:cubicBezTo>
                <a:cubicBezTo>
                  <a:pt x="10482766" y="6367649"/>
                  <a:pt x="10483400" y="6353983"/>
                  <a:pt x="10486564" y="6352211"/>
                </a:cubicBezTo>
                <a:cubicBezTo>
                  <a:pt x="10495358" y="6347277"/>
                  <a:pt x="10503646" y="6345536"/>
                  <a:pt x="10511127" y="6347087"/>
                </a:cubicBezTo>
                <a:close/>
                <a:moveTo>
                  <a:pt x="8730886" y="6343418"/>
                </a:moveTo>
                <a:cubicBezTo>
                  <a:pt x="8746213" y="6345220"/>
                  <a:pt x="8761303" y="6350756"/>
                  <a:pt x="8776612" y="6355754"/>
                </a:cubicBezTo>
                <a:cubicBezTo>
                  <a:pt x="8735868" y="6386121"/>
                  <a:pt x="8716508" y="6385110"/>
                  <a:pt x="8683736" y="6353477"/>
                </a:cubicBezTo>
                <a:cubicBezTo>
                  <a:pt x="8699996" y="6343544"/>
                  <a:pt x="8715560" y="6341614"/>
                  <a:pt x="8730886" y="6343418"/>
                </a:cubicBezTo>
                <a:close/>
                <a:moveTo>
                  <a:pt x="8904158" y="6337184"/>
                </a:moveTo>
                <a:cubicBezTo>
                  <a:pt x="8917444" y="6335012"/>
                  <a:pt x="8930771" y="6338800"/>
                  <a:pt x="8944139" y="6348542"/>
                </a:cubicBezTo>
                <a:cubicBezTo>
                  <a:pt x="8923010" y="6374734"/>
                  <a:pt x="8901624" y="6391309"/>
                  <a:pt x="8864423" y="6361575"/>
                </a:cubicBezTo>
                <a:cubicBezTo>
                  <a:pt x="8877626" y="6347485"/>
                  <a:pt x="8890872" y="6339356"/>
                  <a:pt x="8904158" y="6337184"/>
                </a:cubicBezTo>
                <a:close/>
                <a:moveTo>
                  <a:pt x="8955402" y="6320578"/>
                </a:moveTo>
                <a:cubicBezTo>
                  <a:pt x="8986112" y="6324880"/>
                  <a:pt x="8996018" y="6344783"/>
                  <a:pt x="8985137" y="6380301"/>
                </a:cubicBezTo>
                <a:cubicBezTo>
                  <a:pt x="8975774" y="6361575"/>
                  <a:pt x="8966534" y="6342847"/>
                  <a:pt x="8955402" y="6320578"/>
                </a:cubicBezTo>
                <a:close/>
                <a:moveTo>
                  <a:pt x="7817624" y="6268954"/>
                </a:moveTo>
                <a:cubicBezTo>
                  <a:pt x="7842045" y="6301219"/>
                  <a:pt x="7842550" y="6331333"/>
                  <a:pt x="7812563" y="6362713"/>
                </a:cubicBezTo>
                <a:cubicBezTo>
                  <a:pt x="7783586" y="6348794"/>
                  <a:pt x="7754864" y="6335002"/>
                  <a:pt x="7717285" y="6316909"/>
                </a:cubicBezTo>
                <a:cubicBezTo>
                  <a:pt x="7759800" y="6296663"/>
                  <a:pt x="7788015" y="6283125"/>
                  <a:pt x="7817624" y="6268954"/>
                </a:cubicBezTo>
                <a:close/>
                <a:moveTo>
                  <a:pt x="9203910" y="6218972"/>
                </a:moveTo>
                <a:cubicBezTo>
                  <a:pt x="9250222" y="6266676"/>
                  <a:pt x="9307288" y="6245924"/>
                  <a:pt x="9360430" y="6260096"/>
                </a:cubicBezTo>
                <a:lnTo>
                  <a:pt x="9360430" y="6260222"/>
                </a:lnTo>
                <a:cubicBezTo>
                  <a:pt x="9383713" y="6348415"/>
                  <a:pt x="9423696" y="6359803"/>
                  <a:pt x="9539600" y="6312101"/>
                </a:cubicBezTo>
                <a:cubicBezTo>
                  <a:pt x="9553645" y="6340316"/>
                  <a:pt x="9567816" y="6368787"/>
                  <a:pt x="9585152" y="6403457"/>
                </a:cubicBezTo>
                <a:cubicBezTo>
                  <a:pt x="9561616" y="6419273"/>
                  <a:pt x="9540485" y="6433697"/>
                  <a:pt x="9511762" y="6453057"/>
                </a:cubicBezTo>
                <a:cubicBezTo>
                  <a:pt x="9499869" y="6433824"/>
                  <a:pt x="9485319" y="6419273"/>
                  <a:pt x="9481521" y="6402191"/>
                </a:cubicBezTo>
                <a:cubicBezTo>
                  <a:pt x="9474942" y="6372962"/>
                  <a:pt x="9455963" y="6365497"/>
                  <a:pt x="9432048" y="6367141"/>
                </a:cubicBezTo>
                <a:cubicBezTo>
                  <a:pt x="9408513" y="6368787"/>
                  <a:pt x="9405856" y="6389791"/>
                  <a:pt x="9403451" y="6408644"/>
                </a:cubicBezTo>
                <a:cubicBezTo>
                  <a:pt x="9401301" y="6424714"/>
                  <a:pt x="9399402" y="6440910"/>
                  <a:pt x="9397378" y="6457233"/>
                </a:cubicBezTo>
                <a:cubicBezTo>
                  <a:pt x="9336136" y="6442429"/>
                  <a:pt x="9313993" y="6417121"/>
                  <a:pt x="9288181" y="6332598"/>
                </a:cubicBezTo>
                <a:cubicBezTo>
                  <a:pt x="9223904" y="6314885"/>
                  <a:pt x="9151147" y="6337407"/>
                  <a:pt x="9074088" y="6298688"/>
                </a:cubicBezTo>
                <a:cubicBezTo>
                  <a:pt x="9095978" y="6290843"/>
                  <a:pt x="9104710" y="6284136"/>
                  <a:pt x="9112048" y="6285528"/>
                </a:cubicBezTo>
                <a:cubicBezTo>
                  <a:pt x="9160765" y="6294385"/>
                  <a:pt x="9192396" y="6277304"/>
                  <a:pt x="9203910" y="6218972"/>
                </a:cubicBezTo>
                <a:close/>
                <a:moveTo>
                  <a:pt x="9003862" y="6149507"/>
                </a:moveTo>
                <a:cubicBezTo>
                  <a:pt x="9000447" y="6163805"/>
                  <a:pt x="9001458" y="6184936"/>
                  <a:pt x="8992602" y="6190503"/>
                </a:cubicBezTo>
                <a:cubicBezTo>
                  <a:pt x="8981214" y="6197715"/>
                  <a:pt x="8961980" y="6192275"/>
                  <a:pt x="8946039" y="6192275"/>
                </a:cubicBezTo>
                <a:cubicBezTo>
                  <a:pt x="8942368" y="6185314"/>
                  <a:pt x="8938572" y="6178483"/>
                  <a:pt x="8934902" y="6171524"/>
                </a:cubicBezTo>
                <a:cubicBezTo>
                  <a:pt x="8945911" y="6166209"/>
                  <a:pt x="8956668" y="6159629"/>
                  <a:pt x="8968180" y="6155961"/>
                </a:cubicBezTo>
                <a:cubicBezTo>
                  <a:pt x="8979569" y="6152290"/>
                  <a:pt x="8991969" y="6151531"/>
                  <a:pt x="9003862" y="6149507"/>
                </a:cubicBezTo>
                <a:close/>
                <a:moveTo>
                  <a:pt x="9287424" y="6095224"/>
                </a:moveTo>
                <a:cubicBezTo>
                  <a:pt x="9307666" y="6106359"/>
                  <a:pt x="9321206" y="6113698"/>
                  <a:pt x="9334745" y="6121164"/>
                </a:cubicBezTo>
                <a:cubicBezTo>
                  <a:pt x="9328797" y="6130527"/>
                  <a:pt x="9323990" y="6146976"/>
                  <a:pt x="9316650" y="6148115"/>
                </a:cubicBezTo>
                <a:cubicBezTo>
                  <a:pt x="9289193" y="6152543"/>
                  <a:pt x="9280337" y="6136220"/>
                  <a:pt x="9287424" y="6095224"/>
                </a:cubicBezTo>
                <a:close/>
                <a:moveTo>
                  <a:pt x="9178176" y="6054245"/>
                </a:moveTo>
                <a:cubicBezTo>
                  <a:pt x="9186639" y="6054229"/>
                  <a:pt x="9194610" y="6055114"/>
                  <a:pt x="9200874" y="6058782"/>
                </a:cubicBezTo>
                <a:cubicBezTo>
                  <a:pt x="9216563" y="6067893"/>
                  <a:pt x="9234406" y="6085608"/>
                  <a:pt x="9236682" y="6101678"/>
                </a:cubicBezTo>
                <a:cubicBezTo>
                  <a:pt x="9239466" y="6121797"/>
                  <a:pt x="9218082" y="6130906"/>
                  <a:pt x="9197331" y="6130021"/>
                </a:cubicBezTo>
                <a:cubicBezTo>
                  <a:pt x="9165192" y="6128756"/>
                  <a:pt x="9132925" y="6126857"/>
                  <a:pt x="9102052" y="6125338"/>
                </a:cubicBezTo>
                <a:lnTo>
                  <a:pt x="9101800" y="6125212"/>
                </a:lnTo>
                <a:cubicBezTo>
                  <a:pt x="9091930" y="6059543"/>
                  <a:pt x="9095852" y="6054482"/>
                  <a:pt x="9152538" y="6055114"/>
                </a:cubicBezTo>
                <a:cubicBezTo>
                  <a:pt x="9160764" y="6055178"/>
                  <a:pt x="9169715" y="6054261"/>
                  <a:pt x="9178176" y="6054245"/>
                </a:cubicBezTo>
                <a:close/>
                <a:moveTo>
                  <a:pt x="9456087" y="5938704"/>
                </a:moveTo>
                <a:cubicBezTo>
                  <a:pt x="9440400" y="5964138"/>
                  <a:pt x="9419899" y="5968313"/>
                  <a:pt x="9393582" y="5963505"/>
                </a:cubicBezTo>
                <a:cubicBezTo>
                  <a:pt x="9401427" y="5939464"/>
                  <a:pt x="9422266" y="5931201"/>
                  <a:pt x="9456087" y="5938704"/>
                </a:cubicBezTo>
                <a:close/>
                <a:moveTo>
                  <a:pt x="9704726" y="5864557"/>
                </a:moveTo>
                <a:lnTo>
                  <a:pt x="9704852" y="5864557"/>
                </a:lnTo>
                <a:cubicBezTo>
                  <a:pt x="9722438" y="5883031"/>
                  <a:pt x="9735852" y="5895430"/>
                  <a:pt x="9747366" y="5909602"/>
                </a:cubicBezTo>
                <a:cubicBezTo>
                  <a:pt x="9772039" y="5940096"/>
                  <a:pt x="9758502" y="5969959"/>
                  <a:pt x="9717882" y="5976031"/>
                </a:cubicBezTo>
                <a:cubicBezTo>
                  <a:pt x="9710164" y="5977296"/>
                  <a:pt x="9701940" y="5977677"/>
                  <a:pt x="9694854" y="5980459"/>
                </a:cubicBezTo>
                <a:cubicBezTo>
                  <a:pt x="9649429" y="5998428"/>
                  <a:pt x="9649556" y="5998680"/>
                  <a:pt x="9626022" y="5946803"/>
                </a:cubicBezTo>
                <a:cubicBezTo>
                  <a:pt x="9637408" y="5934530"/>
                  <a:pt x="9649809" y="5921242"/>
                  <a:pt x="9662336" y="5908084"/>
                </a:cubicBezTo>
                <a:cubicBezTo>
                  <a:pt x="9674865" y="5894924"/>
                  <a:pt x="9687642" y="5882019"/>
                  <a:pt x="9704726" y="5864557"/>
                </a:cubicBezTo>
                <a:close/>
                <a:moveTo>
                  <a:pt x="9290712" y="5849372"/>
                </a:moveTo>
                <a:cubicBezTo>
                  <a:pt x="9322091" y="5877969"/>
                  <a:pt x="9352965" y="5897329"/>
                  <a:pt x="9353344" y="5942121"/>
                </a:cubicBezTo>
                <a:cubicBezTo>
                  <a:pt x="9313867" y="5985521"/>
                  <a:pt x="9268695" y="6003362"/>
                  <a:pt x="9206822" y="5990583"/>
                </a:cubicBezTo>
                <a:cubicBezTo>
                  <a:pt x="9125334" y="5973754"/>
                  <a:pt x="9124448" y="5977550"/>
                  <a:pt x="9053717" y="6029048"/>
                </a:cubicBezTo>
                <a:cubicBezTo>
                  <a:pt x="8995892" y="6071057"/>
                  <a:pt x="8943760" y="6058278"/>
                  <a:pt x="8918202" y="5993745"/>
                </a:cubicBezTo>
                <a:cubicBezTo>
                  <a:pt x="8927057" y="5983876"/>
                  <a:pt x="8936168" y="5972741"/>
                  <a:pt x="8946292" y="5962746"/>
                </a:cubicBezTo>
                <a:cubicBezTo>
                  <a:pt x="8950341" y="5958823"/>
                  <a:pt x="8956540" y="5956925"/>
                  <a:pt x="8964384" y="5952749"/>
                </a:cubicBezTo>
                <a:cubicBezTo>
                  <a:pt x="8983490" y="5969959"/>
                  <a:pt x="9002724" y="5987166"/>
                  <a:pt x="9030562" y="6011967"/>
                </a:cubicBezTo>
                <a:cubicBezTo>
                  <a:pt x="9020818" y="5971982"/>
                  <a:pt x="9011582" y="5937945"/>
                  <a:pt x="9042202" y="5919092"/>
                </a:cubicBezTo>
                <a:cubicBezTo>
                  <a:pt x="9081680" y="5894798"/>
                  <a:pt x="9102179" y="5941867"/>
                  <a:pt x="9137608" y="5951865"/>
                </a:cubicBezTo>
                <a:lnTo>
                  <a:pt x="9137733" y="5951865"/>
                </a:lnTo>
                <a:cubicBezTo>
                  <a:pt x="9168229" y="5910866"/>
                  <a:pt x="9214666" y="5918965"/>
                  <a:pt x="9261228" y="5922129"/>
                </a:cubicBezTo>
                <a:cubicBezTo>
                  <a:pt x="9270593" y="5898973"/>
                  <a:pt x="9279325" y="5877336"/>
                  <a:pt x="9290712" y="5849372"/>
                </a:cubicBezTo>
                <a:close/>
                <a:moveTo>
                  <a:pt x="10173269" y="5808756"/>
                </a:moveTo>
                <a:cubicBezTo>
                  <a:pt x="10198828" y="5835833"/>
                  <a:pt x="10215912" y="5850131"/>
                  <a:pt x="10228184" y="5867847"/>
                </a:cubicBezTo>
                <a:cubicBezTo>
                  <a:pt x="10242230" y="5888091"/>
                  <a:pt x="10233624" y="5907071"/>
                  <a:pt x="10213886" y="5919092"/>
                </a:cubicBezTo>
                <a:cubicBezTo>
                  <a:pt x="10195792" y="5930100"/>
                  <a:pt x="10174030" y="5920232"/>
                  <a:pt x="10169600" y="5894545"/>
                </a:cubicBezTo>
                <a:cubicBezTo>
                  <a:pt x="10165679" y="5871264"/>
                  <a:pt x="10171247" y="5846336"/>
                  <a:pt x="10173269" y="5808756"/>
                </a:cubicBezTo>
                <a:close/>
                <a:moveTo>
                  <a:pt x="10862490" y="5730686"/>
                </a:moveTo>
                <a:lnTo>
                  <a:pt x="10862490" y="5793573"/>
                </a:lnTo>
                <a:cubicBezTo>
                  <a:pt x="10820862" y="5771682"/>
                  <a:pt x="10820862" y="5771050"/>
                  <a:pt x="10862490" y="5730686"/>
                </a:cubicBezTo>
                <a:close/>
                <a:moveTo>
                  <a:pt x="9270845" y="5714237"/>
                </a:moveTo>
                <a:cubicBezTo>
                  <a:pt x="9274642" y="5716893"/>
                  <a:pt x="9278566" y="5719550"/>
                  <a:pt x="9282360" y="5722208"/>
                </a:cubicBezTo>
                <a:cubicBezTo>
                  <a:pt x="9278818" y="5749033"/>
                  <a:pt x="9275401" y="5775731"/>
                  <a:pt x="9271605" y="5804581"/>
                </a:cubicBezTo>
                <a:cubicBezTo>
                  <a:pt x="9238075" y="5803821"/>
                  <a:pt x="9207074" y="5818498"/>
                  <a:pt x="9177337" y="5777376"/>
                </a:cubicBezTo>
                <a:lnTo>
                  <a:pt x="9177337" y="5777250"/>
                </a:lnTo>
                <a:cubicBezTo>
                  <a:pt x="9222385" y="5769026"/>
                  <a:pt x="9262494" y="5765987"/>
                  <a:pt x="9270845" y="5714237"/>
                </a:cubicBezTo>
                <a:close/>
                <a:moveTo>
                  <a:pt x="9142082" y="5694799"/>
                </a:moveTo>
                <a:cubicBezTo>
                  <a:pt x="9150989" y="5694151"/>
                  <a:pt x="9161268" y="5701837"/>
                  <a:pt x="9173794" y="5717653"/>
                </a:cubicBezTo>
                <a:cubicBezTo>
                  <a:pt x="9149881" y="5719550"/>
                  <a:pt x="9134316" y="5720690"/>
                  <a:pt x="9118629" y="5721955"/>
                </a:cubicBezTo>
                <a:cubicBezTo>
                  <a:pt x="9125651" y="5704430"/>
                  <a:pt x="9133180" y="5695447"/>
                  <a:pt x="9142082" y="5694799"/>
                </a:cubicBezTo>
                <a:close/>
                <a:moveTo>
                  <a:pt x="10073058" y="5673113"/>
                </a:moveTo>
                <a:cubicBezTo>
                  <a:pt x="10084950" y="5681338"/>
                  <a:pt x="10096845" y="5689563"/>
                  <a:pt x="10108738" y="5697787"/>
                </a:cubicBezTo>
                <a:cubicBezTo>
                  <a:pt x="10104690" y="5702089"/>
                  <a:pt x="10100767" y="5706519"/>
                  <a:pt x="10096718" y="5710820"/>
                </a:cubicBezTo>
                <a:cubicBezTo>
                  <a:pt x="10086088" y="5702089"/>
                  <a:pt x="10075588" y="5693359"/>
                  <a:pt x="10064959" y="5684628"/>
                </a:cubicBezTo>
                <a:cubicBezTo>
                  <a:pt x="10067615" y="5680832"/>
                  <a:pt x="10070400" y="5676909"/>
                  <a:pt x="10073058" y="5673113"/>
                </a:cubicBezTo>
                <a:close/>
                <a:moveTo>
                  <a:pt x="10111268" y="5663370"/>
                </a:moveTo>
                <a:cubicBezTo>
                  <a:pt x="10168842" y="5660841"/>
                  <a:pt x="10178586" y="5668559"/>
                  <a:pt x="10176434" y="5711579"/>
                </a:cubicBezTo>
                <a:cubicBezTo>
                  <a:pt x="10174915" y="5741948"/>
                  <a:pt x="10172259" y="5772314"/>
                  <a:pt x="10169220" y="5815589"/>
                </a:cubicBezTo>
                <a:cubicBezTo>
                  <a:pt x="10120506" y="5766495"/>
                  <a:pt x="10131262" y="5710694"/>
                  <a:pt x="10111268" y="5663370"/>
                </a:cubicBezTo>
                <a:close/>
                <a:moveTo>
                  <a:pt x="7978953" y="5569864"/>
                </a:moveTo>
                <a:cubicBezTo>
                  <a:pt x="8014381" y="5576444"/>
                  <a:pt x="8027327" y="5598244"/>
                  <a:pt x="8017799" y="5635280"/>
                </a:cubicBezTo>
                <a:cubicBezTo>
                  <a:pt x="8006156" y="5615668"/>
                  <a:pt x="7994515" y="5596055"/>
                  <a:pt x="7978953" y="5569864"/>
                </a:cubicBezTo>
                <a:close/>
                <a:moveTo>
                  <a:pt x="7962629" y="5499259"/>
                </a:moveTo>
                <a:cubicBezTo>
                  <a:pt x="7949469" y="5528867"/>
                  <a:pt x="7935298" y="5525830"/>
                  <a:pt x="7920999" y="5521528"/>
                </a:cubicBezTo>
                <a:cubicBezTo>
                  <a:pt x="7921255" y="5514948"/>
                  <a:pt x="7921379" y="5508369"/>
                  <a:pt x="7921634" y="5501789"/>
                </a:cubicBezTo>
                <a:cubicBezTo>
                  <a:pt x="7933908" y="5501030"/>
                  <a:pt x="7946180" y="5500271"/>
                  <a:pt x="7962629" y="5499259"/>
                </a:cubicBezTo>
                <a:close/>
                <a:moveTo>
                  <a:pt x="8123073" y="5471896"/>
                </a:moveTo>
                <a:cubicBezTo>
                  <a:pt x="8134809" y="5472782"/>
                  <a:pt x="8145912" y="5477939"/>
                  <a:pt x="8157490" y="5489642"/>
                </a:cubicBezTo>
                <a:cubicBezTo>
                  <a:pt x="8129273" y="5502549"/>
                  <a:pt x="8107761" y="5506977"/>
                  <a:pt x="8084859" y="5479772"/>
                </a:cubicBezTo>
                <a:cubicBezTo>
                  <a:pt x="8098968" y="5474396"/>
                  <a:pt x="8111336" y="5471011"/>
                  <a:pt x="8123073" y="5471896"/>
                </a:cubicBezTo>
                <a:close/>
                <a:moveTo>
                  <a:pt x="8503303" y="5380698"/>
                </a:moveTo>
                <a:lnTo>
                  <a:pt x="8558216" y="5380698"/>
                </a:lnTo>
                <a:cubicBezTo>
                  <a:pt x="8539742" y="5410432"/>
                  <a:pt x="8521016" y="5421569"/>
                  <a:pt x="8503303" y="5380698"/>
                </a:cubicBezTo>
                <a:close/>
                <a:moveTo>
                  <a:pt x="8718534" y="5315533"/>
                </a:moveTo>
                <a:lnTo>
                  <a:pt x="8836588" y="5315533"/>
                </a:lnTo>
                <a:cubicBezTo>
                  <a:pt x="8810648" y="5339701"/>
                  <a:pt x="8793818" y="5355266"/>
                  <a:pt x="8773068" y="5374624"/>
                </a:cubicBezTo>
                <a:cubicBezTo>
                  <a:pt x="8755986" y="5356024"/>
                  <a:pt x="8741816" y="5340715"/>
                  <a:pt x="8718534" y="5315533"/>
                </a:cubicBezTo>
                <a:close/>
                <a:moveTo>
                  <a:pt x="9141024" y="5248092"/>
                </a:moveTo>
                <a:cubicBezTo>
                  <a:pt x="9194674" y="5250117"/>
                  <a:pt x="9248196" y="5252267"/>
                  <a:pt x="9301594" y="5256444"/>
                </a:cubicBezTo>
                <a:cubicBezTo>
                  <a:pt x="9312728" y="5257329"/>
                  <a:pt x="9323231" y="5266440"/>
                  <a:pt x="9331202" y="5282383"/>
                </a:cubicBezTo>
                <a:cubicBezTo>
                  <a:pt x="9321964" y="5284027"/>
                  <a:pt x="9312349" y="5288077"/>
                  <a:pt x="9303491" y="5286937"/>
                </a:cubicBezTo>
                <a:cubicBezTo>
                  <a:pt x="9264644" y="5282130"/>
                  <a:pt x="9235291" y="5297187"/>
                  <a:pt x="9212262" y="5327302"/>
                </a:cubicBezTo>
                <a:cubicBezTo>
                  <a:pt x="9209730" y="5330592"/>
                  <a:pt x="9207200" y="5334008"/>
                  <a:pt x="9204290" y="5336792"/>
                </a:cubicBezTo>
                <a:cubicBezTo>
                  <a:pt x="9175916" y="5364218"/>
                  <a:pt x="9160422" y="5369722"/>
                  <a:pt x="9141264" y="5350635"/>
                </a:cubicBezTo>
                <a:lnTo>
                  <a:pt x="9121312" y="5324608"/>
                </a:lnTo>
                <a:lnTo>
                  <a:pt x="9121402" y="5324518"/>
                </a:lnTo>
                <a:lnTo>
                  <a:pt x="9121404" y="5324511"/>
                </a:lnTo>
                <a:lnTo>
                  <a:pt x="9121410" y="5324518"/>
                </a:lnTo>
                <a:lnTo>
                  <a:pt x="9121404" y="5324506"/>
                </a:lnTo>
                <a:lnTo>
                  <a:pt x="9121559" y="5322920"/>
                </a:lnTo>
                <a:lnTo>
                  <a:pt x="9144875" y="5315377"/>
                </a:lnTo>
                <a:cubicBezTo>
                  <a:pt x="9149430" y="5309018"/>
                  <a:pt x="9151265" y="5299718"/>
                  <a:pt x="9153288" y="5289721"/>
                </a:cubicBezTo>
                <a:cubicBezTo>
                  <a:pt x="9143484" y="5287001"/>
                  <a:pt x="9136832" y="5286795"/>
                  <a:pt x="9132310" y="5288273"/>
                </a:cubicBezTo>
                <a:cubicBezTo>
                  <a:pt x="9127790" y="5289750"/>
                  <a:pt x="9125397" y="5292909"/>
                  <a:pt x="9124108" y="5296918"/>
                </a:cubicBezTo>
                <a:lnTo>
                  <a:pt x="9121559" y="5322920"/>
                </a:lnTo>
                <a:lnTo>
                  <a:pt x="9120330" y="5323318"/>
                </a:lnTo>
                <a:lnTo>
                  <a:pt x="9120273" y="5323253"/>
                </a:lnTo>
                <a:lnTo>
                  <a:pt x="9120323" y="5323319"/>
                </a:lnTo>
                <a:lnTo>
                  <a:pt x="9120138" y="5323380"/>
                </a:lnTo>
                <a:lnTo>
                  <a:pt x="9120901" y="5324228"/>
                </a:lnTo>
                <a:lnTo>
                  <a:pt x="8988427" y="5311358"/>
                </a:lnTo>
                <a:cubicBezTo>
                  <a:pt x="8986655" y="5307309"/>
                  <a:pt x="8984755" y="5303134"/>
                  <a:pt x="8982859" y="5299085"/>
                </a:cubicBezTo>
                <a:cubicBezTo>
                  <a:pt x="8991338" y="5293770"/>
                  <a:pt x="9000447" y="5283142"/>
                  <a:pt x="9008290" y="5284027"/>
                </a:cubicBezTo>
                <a:cubicBezTo>
                  <a:pt x="9047643" y="5288457"/>
                  <a:pt x="9080289" y="5276182"/>
                  <a:pt x="9111036" y="5253028"/>
                </a:cubicBezTo>
                <a:cubicBezTo>
                  <a:pt x="9118249" y="5247586"/>
                  <a:pt x="9130902" y="5247713"/>
                  <a:pt x="9141024" y="5248092"/>
                </a:cubicBezTo>
                <a:close/>
                <a:moveTo>
                  <a:pt x="8845192" y="5213043"/>
                </a:moveTo>
                <a:cubicBezTo>
                  <a:pt x="8865816" y="5226329"/>
                  <a:pt x="8883911" y="5237843"/>
                  <a:pt x="8910988" y="5255178"/>
                </a:cubicBezTo>
                <a:cubicBezTo>
                  <a:pt x="8879988" y="5272639"/>
                  <a:pt x="8860374" y="5283774"/>
                  <a:pt x="8845192" y="5292252"/>
                </a:cubicBezTo>
                <a:close/>
                <a:moveTo>
                  <a:pt x="9469626" y="5200770"/>
                </a:moveTo>
                <a:cubicBezTo>
                  <a:pt x="9497084" y="5216080"/>
                  <a:pt x="9495186" y="5233035"/>
                  <a:pt x="9477726" y="5259227"/>
                </a:cubicBezTo>
                <a:cubicBezTo>
                  <a:pt x="9452420" y="5238856"/>
                  <a:pt x="9451660" y="5222407"/>
                  <a:pt x="9469626" y="5200770"/>
                </a:cubicBezTo>
                <a:close/>
                <a:moveTo>
                  <a:pt x="7154723" y="4982755"/>
                </a:moveTo>
                <a:cubicBezTo>
                  <a:pt x="7161557" y="4982629"/>
                  <a:pt x="7168515" y="4987436"/>
                  <a:pt x="7182687" y="4992751"/>
                </a:cubicBezTo>
                <a:cubicBezTo>
                  <a:pt x="7159026" y="5006164"/>
                  <a:pt x="7143842" y="5007682"/>
                  <a:pt x="7114106" y="4992878"/>
                </a:cubicBezTo>
                <a:cubicBezTo>
                  <a:pt x="7136629" y="4986930"/>
                  <a:pt x="7145612" y="4982881"/>
                  <a:pt x="7154723" y="4982755"/>
                </a:cubicBezTo>
                <a:close/>
                <a:moveTo>
                  <a:pt x="5493481" y="511495"/>
                </a:moveTo>
                <a:cubicBezTo>
                  <a:pt x="5470369" y="538320"/>
                  <a:pt x="5469187" y="563374"/>
                  <a:pt x="5489940" y="586655"/>
                </a:cubicBezTo>
                <a:cubicBezTo>
                  <a:pt x="5512211" y="565018"/>
                  <a:pt x="5509551" y="542496"/>
                  <a:pt x="5493481" y="511495"/>
                </a:cubicBezTo>
                <a:close/>
                <a:moveTo>
                  <a:pt x="0" y="0"/>
                </a:moveTo>
                <a:lnTo>
                  <a:pt x="6773942" y="0"/>
                </a:lnTo>
                <a:lnTo>
                  <a:pt x="6755436" y="7126"/>
                </a:lnTo>
                <a:cubicBezTo>
                  <a:pt x="6745551" y="13215"/>
                  <a:pt x="6735840" y="20617"/>
                  <a:pt x="6726287" y="26627"/>
                </a:cubicBezTo>
                <a:cubicBezTo>
                  <a:pt x="6699587" y="43456"/>
                  <a:pt x="6672258" y="54464"/>
                  <a:pt x="6639612" y="50289"/>
                </a:cubicBezTo>
                <a:cubicBezTo>
                  <a:pt x="6630123" y="49023"/>
                  <a:pt x="6615571" y="50289"/>
                  <a:pt x="6610383" y="56361"/>
                </a:cubicBezTo>
                <a:cubicBezTo>
                  <a:pt x="6577359" y="94827"/>
                  <a:pt x="6535222" y="82175"/>
                  <a:pt x="6494859" y="79391"/>
                </a:cubicBezTo>
                <a:cubicBezTo>
                  <a:pt x="6467528" y="77492"/>
                  <a:pt x="6442728" y="78758"/>
                  <a:pt x="6419194" y="97611"/>
                </a:cubicBezTo>
                <a:cubicBezTo>
                  <a:pt x="6406287" y="107860"/>
                  <a:pt x="6385536" y="113049"/>
                  <a:pt x="6368707" y="112289"/>
                </a:cubicBezTo>
                <a:cubicBezTo>
                  <a:pt x="6335935" y="110771"/>
                  <a:pt x="6308098" y="118110"/>
                  <a:pt x="6283931" y="140126"/>
                </a:cubicBezTo>
                <a:cubicBezTo>
                  <a:pt x="6249513" y="171379"/>
                  <a:pt x="6212440" y="196559"/>
                  <a:pt x="6160815" y="180364"/>
                </a:cubicBezTo>
                <a:cubicBezTo>
                  <a:pt x="6155375" y="194535"/>
                  <a:pt x="6150186" y="203265"/>
                  <a:pt x="6148795" y="212503"/>
                </a:cubicBezTo>
                <a:cubicBezTo>
                  <a:pt x="6144366" y="242743"/>
                  <a:pt x="6125385" y="255397"/>
                  <a:pt x="6097295" y="254385"/>
                </a:cubicBezTo>
                <a:cubicBezTo>
                  <a:pt x="6064271" y="253119"/>
                  <a:pt x="6036687" y="263621"/>
                  <a:pt x="6013531" y="286777"/>
                </a:cubicBezTo>
                <a:cubicBezTo>
                  <a:pt x="6009103" y="291205"/>
                  <a:pt x="6001131" y="295254"/>
                  <a:pt x="6000879" y="299810"/>
                </a:cubicBezTo>
                <a:cubicBezTo>
                  <a:pt x="5997589" y="357761"/>
                  <a:pt x="5949253" y="399517"/>
                  <a:pt x="5946090" y="458355"/>
                </a:cubicBezTo>
                <a:cubicBezTo>
                  <a:pt x="5943686" y="503906"/>
                  <a:pt x="5945837" y="549203"/>
                  <a:pt x="5916356" y="592984"/>
                </a:cubicBezTo>
                <a:cubicBezTo>
                  <a:pt x="5897248" y="621452"/>
                  <a:pt x="5886114" y="668650"/>
                  <a:pt x="5935081" y="695727"/>
                </a:cubicBezTo>
                <a:cubicBezTo>
                  <a:pt x="5924833" y="712556"/>
                  <a:pt x="5917746" y="724323"/>
                  <a:pt x="5912307" y="733307"/>
                </a:cubicBezTo>
                <a:cubicBezTo>
                  <a:pt x="5919140" y="760637"/>
                  <a:pt x="5927870" y="785566"/>
                  <a:pt x="5930401" y="810998"/>
                </a:cubicBezTo>
                <a:cubicBezTo>
                  <a:pt x="5931918" y="825297"/>
                  <a:pt x="5927743" y="845543"/>
                  <a:pt x="5918126" y="854779"/>
                </a:cubicBezTo>
                <a:cubicBezTo>
                  <a:pt x="5889277" y="882236"/>
                  <a:pt x="5887886" y="915641"/>
                  <a:pt x="5886493" y="951197"/>
                </a:cubicBezTo>
                <a:cubicBezTo>
                  <a:pt x="5884470" y="1003961"/>
                  <a:pt x="5887507" y="1056598"/>
                  <a:pt x="5856380" y="1106072"/>
                </a:cubicBezTo>
                <a:cubicBezTo>
                  <a:pt x="5836513" y="1137452"/>
                  <a:pt x="5838665" y="1180726"/>
                  <a:pt x="5856506" y="1213876"/>
                </a:cubicBezTo>
                <a:cubicBezTo>
                  <a:pt x="5874852" y="1248040"/>
                  <a:pt x="5872575" y="1280812"/>
                  <a:pt x="5869792" y="1315735"/>
                </a:cubicBezTo>
                <a:cubicBezTo>
                  <a:pt x="5867767" y="1340408"/>
                  <a:pt x="5867135" y="1365209"/>
                  <a:pt x="5865741" y="1389882"/>
                </a:cubicBezTo>
                <a:cubicBezTo>
                  <a:pt x="5864351" y="1413038"/>
                  <a:pt x="5867894" y="1432650"/>
                  <a:pt x="5885102" y="1452010"/>
                </a:cubicBezTo>
                <a:cubicBezTo>
                  <a:pt x="5911674" y="1481871"/>
                  <a:pt x="5904208" y="1506799"/>
                  <a:pt x="5877384" y="1540582"/>
                </a:cubicBezTo>
                <a:cubicBezTo>
                  <a:pt x="5856253" y="1567281"/>
                  <a:pt x="5839171" y="1598661"/>
                  <a:pt x="5827910" y="1630674"/>
                </a:cubicBezTo>
                <a:cubicBezTo>
                  <a:pt x="5823606" y="1642946"/>
                  <a:pt x="5836766" y="1665976"/>
                  <a:pt x="5848154" y="1678249"/>
                </a:cubicBezTo>
                <a:cubicBezTo>
                  <a:pt x="5881180" y="1713804"/>
                  <a:pt x="5895351" y="1751132"/>
                  <a:pt x="5889910" y="1801491"/>
                </a:cubicBezTo>
                <a:cubicBezTo>
                  <a:pt x="5886746" y="1830467"/>
                  <a:pt x="5904842" y="1861720"/>
                  <a:pt x="5914078" y="1894240"/>
                </a:cubicBezTo>
                <a:cubicBezTo>
                  <a:pt x="5860849" y="1940967"/>
                  <a:pt x="5836134" y="2008498"/>
                  <a:pt x="5839930" y="2096817"/>
                </a:cubicBezTo>
                <a:cubicBezTo>
                  <a:pt x="5919772" y="2139585"/>
                  <a:pt x="5987213" y="2191716"/>
                  <a:pt x="5983544" y="2297497"/>
                </a:cubicBezTo>
                <a:cubicBezTo>
                  <a:pt x="5995690" y="2301925"/>
                  <a:pt x="6006699" y="2306355"/>
                  <a:pt x="6017961" y="2310024"/>
                </a:cubicBezTo>
                <a:cubicBezTo>
                  <a:pt x="6046431" y="2319260"/>
                  <a:pt x="6057059" y="2338241"/>
                  <a:pt x="6050226" y="2367215"/>
                </a:cubicBezTo>
                <a:cubicBezTo>
                  <a:pt x="6043267" y="2396824"/>
                  <a:pt x="6043520" y="2424030"/>
                  <a:pt x="6085781" y="2441617"/>
                </a:cubicBezTo>
                <a:cubicBezTo>
                  <a:pt x="6058704" y="2466164"/>
                  <a:pt x="6038459" y="2485268"/>
                  <a:pt x="6017329" y="2503365"/>
                </a:cubicBezTo>
                <a:cubicBezTo>
                  <a:pt x="6004801" y="2514120"/>
                  <a:pt x="5990756" y="2522977"/>
                  <a:pt x="5977596" y="2532973"/>
                </a:cubicBezTo>
                <a:cubicBezTo>
                  <a:pt x="5916356" y="2579664"/>
                  <a:pt x="5915976" y="2582192"/>
                  <a:pt x="5954821" y="2652293"/>
                </a:cubicBezTo>
                <a:cubicBezTo>
                  <a:pt x="5957731" y="2657732"/>
                  <a:pt x="5960894" y="2663301"/>
                  <a:pt x="5962286" y="2669122"/>
                </a:cubicBezTo>
                <a:cubicBezTo>
                  <a:pt x="5976711" y="2730994"/>
                  <a:pt x="6015430" y="2754150"/>
                  <a:pt x="6078443" y="2752883"/>
                </a:cubicBezTo>
                <a:cubicBezTo>
                  <a:pt x="6156134" y="2751366"/>
                  <a:pt x="6158411" y="2755669"/>
                  <a:pt x="6200293" y="2812863"/>
                </a:cubicBezTo>
                <a:cubicBezTo>
                  <a:pt x="6166130" y="2860438"/>
                  <a:pt x="6125007" y="2901816"/>
                  <a:pt x="6073380" y="2933069"/>
                </a:cubicBezTo>
                <a:cubicBezTo>
                  <a:pt x="6052250" y="2945721"/>
                  <a:pt x="6031245" y="2959009"/>
                  <a:pt x="6012393" y="2974697"/>
                </a:cubicBezTo>
                <a:cubicBezTo>
                  <a:pt x="5988605" y="2994437"/>
                  <a:pt x="5964944" y="3005950"/>
                  <a:pt x="5933058" y="3013923"/>
                </a:cubicBezTo>
                <a:cubicBezTo>
                  <a:pt x="5889404" y="3024803"/>
                  <a:pt x="5841829" y="3040493"/>
                  <a:pt x="5822595" y="3098318"/>
                </a:cubicBezTo>
                <a:cubicBezTo>
                  <a:pt x="5810575" y="3134632"/>
                  <a:pt x="5790077" y="3161457"/>
                  <a:pt x="5818926" y="3198784"/>
                </a:cubicBezTo>
                <a:cubicBezTo>
                  <a:pt x="5827783" y="3210425"/>
                  <a:pt x="5827278" y="3237250"/>
                  <a:pt x="5820192" y="3251675"/>
                </a:cubicBezTo>
                <a:cubicBezTo>
                  <a:pt x="5802730" y="3287104"/>
                  <a:pt x="5778689" y="3319368"/>
                  <a:pt x="5758570" y="3351002"/>
                </a:cubicBezTo>
                <a:cubicBezTo>
                  <a:pt x="5764644" y="3384913"/>
                  <a:pt x="5786660" y="3398073"/>
                  <a:pt x="5812599" y="3408575"/>
                </a:cubicBezTo>
                <a:cubicBezTo>
                  <a:pt x="5868526" y="3431350"/>
                  <a:pt x="5871056" y="3440081"/>
                  <a:pt x="5837525" y="3485759"/>
                </a:cubicBezTo>
                <a:cubicBezTo>
                  <a:pt x="5801843" y="3534347"/>
                  <a:pt x="5802096" y="3555858"/>
                  <a:pt x="5841068" y="3608369"/>
                </a:cubicBezTo>
                <a:cubicBezTo>
                  <a:pt x="5835502" y="3619630"/>
                  <a:pt x="5828922" y="3632031"/>
                  <a:pt x="5823227" y="3644936"/>
                </a:cubicBezTo>
                <a:cubicBezTo>
                  <a:pt x="5807032" y="3681755"/>
                  <a:pt x="5809182" y="3683780"/>
                  <a:pt x="5847521" y="3703648"/>
                </a:cubicBezTo>
                <a:cubicBezTo>
                  <a:pt x="5865110" y="3712757"/>
                  <a:pt x="5880800" y="3726801"/>
                  <a:pt x="5895098" y="3740846"/>
                </a:cubicBezTo>
                <a:cubicBezTo>
                  <a:pt x="5919899" y="3765268"/>
                  <a:pt x="5942926" y="3791332"/>
                  <a:pt x="5965576" y="3815500"/>
                </a:cubicBezTo>
                <a:cubicBezTo>
                  <a:pt x="6049974" y="3779060"/>
                  <a:pt x="6082112" y="3797028"/>
                  <a:pt x="6100839" y="3886106"/>
                </a:cubicBezTo>
                <a:cubicBezTo>
                  <a:pt x="6102864" y="3895723"/>
                  <a:pt x="6105268" y="3907235"/>
                  <a:pt x="6111720" y="3913815"/>
                </a:cubicBezTo>
                <a:cubicBezTo>
                  <a:pt x="6162966" y="3966074"/>
                  <a:pt x="6181819" y="4036551"/>
                  <a:pt x="6216363" y="4098173"/>
                </a:cubicBezTo>
                <a:cubicBezTo>
                  <a:pt x="6222057" y="4108294"/>
                  <a:pt x="6222563" y="4121833"/>
                  <a:pt x="6223574" y="4133981"/>
                </a:cubicBezTo>
                <a:cubicBezTo>
                  <a:pt x="6229016" y="4198890"/>
                  <a:pt x="6250020" y="4226095"/>
                  <a:pt x="6313539" y="4238493"/>
                </a:cubicBezTo>
                <a:cubicBezTo>
                  <a:pt x="6350107" y="4245579"/>
                  <a:pt x="6381614" y="4257727"/>
                  <a:pt x="6398822" y="4291764"/>
                </a:cubicBezTo>
                <a:cubicBezTo>
                  <a:pt x="6404517" y="4302899"/>
                  <a:pt x="6407046" y="4320993"/>
                  <a:pt x="6401733" y="4331242"/>
                </a:cubicBezTo>
                <a:cubicBezTo>
                  <a:pt x="6386801" y="4360470"/>
                  <a:pt x="6369340" y="4389066"/>
                  <a:pt x="6348589" y="4414374"/>
                </a:cubicBezTo>
                <a:cubicBezTo>
                  <a:pt x="6319992" y="4449042"/>
                  <a:pt x="6287347" y="4480549"/>
                  <a:pt x="6256346" y="4513448"/>
                </a:cubicBezTo>
                <a:cubicBezTo>
                  <a:pt x="6279755" y="4544953"/>
                  <a:pt x="6301518" y="4574436"/>
                  <a:pt x="6322269" y="4602400"/>
                </a:cubicBezTo>
                <a:cubicBezTo>
                  <a:pt x="6354914" y="4595441"/>
                  <a:pt x="6387561" y="4579625"/>
                  <a:pt x="6415398" y="4585697"/>
                </a:cubicBezTo>
                <a:cubicBezTo>
                  <a:pt x="6433998" y="4589620"/>
                  <a:pt x="6445891" y="4624669"/>
                  <a:pt x="6461709" y="4647066"/>
                </a:cubicBezTo>
                <a:cubicBezTo>
                  <a:pt x="6453103" y="4659465"/>
                  <a:pt x="6443741" y="4668450"/>
                  <a:pt x="6439945" y="4679332"/>
                </a:cubicBezTo>
                <a:cubicBezTo>
                  <a:pt x="6435516" y="4692110"/>
                  <a:pt x="6429569" y="4710585"/>
                  <a:pt x="6435263" y="4719568"/>
                </a:cubicBezTo>
                <a:cubicBezTo>
                  <a:pt x="6468162" y="4771067"/>
                  <a:pt x="6502451" y="4821932"/>
                  <a:pt x="6540791" y="4869383"/>
                </a:cubicBezTo>
                <a:cubicBezTo>
                  <a:pt x="6551166" y="4882288"/>
                  <a:pt x="6576979" y="4886844"/>
                  <a:pt x="6596085" y="4887982"/>
                </a:cubicBezTo>
                <a:cubicBezTo>
                  <a:pt x="6631641" y="4890261"/>
                  <a:pt x="6666057" y="4892031"/>
                  <a:pt x="6695411" y="4915440"/>
                </a:cubicBezTo>
                <a:cubicBezTo>
                  <a:pt x="6715279" y="4931382"/>
                  <a:pt x="6735016" y="4926954"/>
                  <a:pt x="6750455" y="4910125"/>
                </a:cubicBezTo>
                <a:cubicBezTo>
                  <a:pt x="6772091" y="4886591"/>
                  <a:pt x="6793981" y="4888109"/>
                  <a:pt x="6814732" y="4907468"/>
                </a:cubicBezTo>
                <a:cubicBezTo>
                  <a:pt x="6829156" y="4920754"/>
                  <a:pt x="6819034" y="4950996"/>
                  <a:pt x="6797018" y="4971115"/>
                </a:cubicBezTo>
                <a:cubicBezTo>
                  <a:pt x="6780441" y="4986424"/>
                  <a:pt x="6761462" y="5000216"/>
                  <a:pt x="6748808" y="5018437"/>
                </a:cubicBezTo>
                <a:cubicBezTo>
                  <a:pt x="6733246" y="5040832"/>
                  <a:pt x="6745266" y="5061584"/>
                  <a:pt x="6773103" y="5066646"/>
                </a:cubicBezTo>
                <a:cubicBezTo>
                  <a:pt x="6798283" y="5071201"/>
                  <a:pt x="6828398" y="5060825"/>
                  <a:pt x="6851681" y="5103340"/>
                </a:cubicBezTo>
                <a:cubicBezTo>
                  <a:pt x="6840164" y="5111311"/>
                  <a:pt x="6823336" y="5119410"/>
                  <a:pt x="6811190" y="5132062"/>
                </a:cubicBezTo>
                <a:cubicBezTo>
                  <a:pt x="6794740" y="5149271"/>
                  <a:pt x="6779557" y="5168631"/>
                  <a:pt x="6768169" y="5189382"/>
                </a:cubicBezTo>
                <a:cubicBezTo>
                  <a:pt x="6750455" y="5221521"/>
                  <a:pt x="6729830" y="5245561"/>
                  <a:pt x="6690857" y="5253281"/>
                </a:cubicBezTo>
                <a:cubicBezTo>
                  <a:pt x="6651760" y="5261125"/>
                  <a:pt x="6644548" y="5287190"/>
                  <a:pt x="6668462" y="5319837"/>
                </a:cubicBezTo>
                <a:cubicBezTo>
                  <a:pt x="6695664" y="5357036"/>
                  <a:pt x="6697185" y="5370196"/>
                  <a:pt x="6669348" y="5405245"/>
                </a:cubicBezTo>
                <a:cubicBezTo>
                  <a:pt x="6650367" y="5429034"/>
                  <a:pt x="6643534" y="5465474"/>
                  <a:pt x="6600387" y="5467753"/>
                </a:cubicBezTo>
                <a:cubicBezTo>
                  <a:pt x="6587988" y="5468511"/>
                  <a:pt x="6576979" y="5496602"/>
                  <a:pt x="6565717" y="5511532"/>
                </a:cubicBezTo>
                <a:cubicBezTo>
                  <a:pt x="6591404" y="5546834"/>
                  <a:pt x="6665931" y="5538484"/>
                  <a:pt x="6633286" y="5609974"/>
                </a:cubicBezTo>
                <a:cubicBezTo>
                  <a:pt x="6624428" y="5610861"/>
                  <a:pt x="6612156" y="5615162"/>
                  <a:pt x="6601272" y="5612884"/>
                </a:cubicBezTo>
                <a:cubicBezTo>
                  <a:pt x="6550281" y="5602129"/>
                  <a:pt x="6520926" y="5648946"/>
                  <a:pt x="6477398" y="5658689"/>
                </a:cubicBezTo>
                <a:cubicBezTo>
                  <a:pt x="6469806" y="5660333"/>
                  <a:pt x="6463479" y="5683110"/>
                  <a:pt x="6462721" y="5696522"/>
                </a:cubicBezTo>
                <a:cubicBezTo>
                  <a:pt x="6459431" y="5754220"/>
                  <a:pt x="6457153" y="5812045"/>
                  <a:pt x="6457659" y="5869744"/>
                </a:cubicBezTo>
                <a:cubicBezTo>
                  <a:pt x="6457786" y="5887079"/>
                  <a:pt x="6466010" y="5905426"/>
                  <a:pt x="6474235" y="5921370"/>
                </a:cubicBezTo>
                <a:cubicBezTo>
                  <a:pt x="6498276" y="5968186"/>
                  <a:pt x="6510677" y="6016141"/>
                  <a:pt x="6505741" y="6069792"/>
                </a:cubicBezTo>
                <a:cubicBezTo>
                  <a:pt x="6501439" y="6116608"/>
                  <a:pt x="6507639" y="6164438"/>
                  <a:pt x="6503084" y="6211254"/>
                </a:cubicBezTo>
                <a:cubicBezTo>
                  <a:pt x="6500552" y="6236307"/>
                  <a:pt x="6486635" y="6260855"/>
                  <a:pt x="6474868" y="6284011"/>
                </a:cubicBezTo>
                <a:cubicBezTo>
                  <a:pt x="6469680" y="6294260"/>
                  <a:pt x="6457659" y="6301725"/>
                  <a:pt x="6447664" y="6308811"/>
                </a:cubicBezTo>
                <a:cubicBezTo>
                  <a:pt x="6384524" y="6353604"/>
                  <a:pt x="6381739" y="6411681"/>
                  <a:pt x="6410716" y="6479755"/>
                </a:cubicBezTo>
                <a:cubicBezTo>
                  <a:pt x="6350613" y="6565418"/>
                  <a:pt x="6321258" y="6659177"/>
                  <a:pt x="6356687" y="6763187"/>
                </a:cubicBezTo>
                <a:cubicBezTo>
                  <a:pt x="6347323" y="6788746"/>
                  <a:pt x="6338214" y="6813294"/>
                  <a:pt x="6327205" y="6843156"/>
                </a:cubicBezTo>
                <a:lnTo>
                  <a:pt x="6288592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>
            <a:noAutofit/>
          </a:bodyPr>
          <a:lstStyle>
            <a:lvl1pPr marL="0" indent="0" algn="ctr">
              <a:buNone/>
              <a:defRPr sz="1600"/>
            </a:lvl1pPr>
          </a:lstStyle>
          <a:p>
            <a:endParaRPr lang="en-IN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D41460D-7DEB-4F67-ADE5-54BE462CB9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611952" y="888278"/>
            <a:ext cx="3665645" cy="1423122"/>
          </a:xfrm>
        </p:spPr>
        <p:txBody>
          <a:bodyPr anchor="t"/>
          <a:lstStyle>
            <a:lvl1pPr>
              <a:defRPr b="1"/>
            </a:lvl1pPr>
          </a:lstStyle>
          <a:p>
            <a:r>
              <a:rPr lang="en-US" dirty="0"/>
              <a:t>Click to edit title</a:t>
            </a:r>
            <a:endParaRPr lang="en-GB" dirty="0"/>
          </a:p>
        </p:txBody>
      </p:sp>
      <p:grpSp>
        <p:nvGrpSpPr>
          <p:cNvPr id="63" name="Group 4">
            <a:extLst>
              <a:ext uri="{FF2B5EF4-FFF2-40B4-BE49-F238E27FC236}">
                <a16:creationId xmlns:a16="http://schemas.microsoft.com/office/drawing/2014/main" id="{6B3FB7F9-79C8-F7D4-4E10-480A1A72A2A2}"/>
              </a:ext>
            </a:extLst>
          </p:cNvPr>
          <p:cNvGrpSpPr>
            <a:grpSpLocks noChangeAspect="1"/>
          </p:cNvGrpSpPr>
          <p:nvPr userDrawn="1"/>
        </p:nvGrpSpPr>
        <p:grpSpPr bwMode="auto">
          <a:xfrm rot="20660806">
            <a:off x="7573124" y="1143572"/>
            <a:ext cx="6049376" cy="4876749"/>
            <a:chOff x="3108" y="1580"/>
            <a:chExt cx="2631" cy="2121"/>
          </a:xfrm>
          <a:solidFill>
            <a:schemeClr val="bg1">
              <a:lumMod val="75000"/>
            </a:schemeClr>
          </a:solidFill>
        </p:grpSpPr>
        <p:grpSp>
          <p:nvGrpSpPr>
            <p:cNvPr id="64" name="Group 205">
              <a:extLst>
                <a:ext uri="{FF2B5EF4-FFF2-40B4-BE49-F238E27FC236}">
                  <a16:creationId xmlns:a16="http://schemas.microsoft.com/office/drawing/2014/main" id="{55154E43-5A4C-1B4B-41A1-723E8151B9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26" y="1703"/>
              <a:ext cx="2322" cy="1841"/>
              <a:chOff x="3326" y="1703"/>
              <a:chExt cx="2322" cy="1841"/>
            </a:xfrm>
            <a:grpFill/>
          </p:grpSpPr>
          <p:sp>
            <p:nvSpPr>
              <p:cNvPr id="2194" name="Freeform 5">
                <a:extLst>
                  <a:ext uri="{FF2B5EF4-FFF2-40B4-BE49-F238E27FC236}">
                    <a16:creationId xmlns:a16="http://schemas.microsoft.com/office/drawing/2014/main" id="{43DE7EC1-906B-761A-CC44-9AAF7ECBA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3" y="2143"/>
                <a:ext cx="45" cy="53"/>
              </a:xfrm>
              <a:custGeom>
                <a:avLst/>
                <a:gdLst>
                  <a:gd name="T0" fmla="*/ 23 w 24"/>
                  <a:gd name="T1" fmla="*/ 12 h 28"/>
                  <a:gd name="T2" fmla="*/ 21 w 24"/>
                  <a:gd name="T3" fmla="*/ 20 h 28"/>
                  <a:gd name="T4" fmla="*/ 18 w 24"/>
                  <a:gd name="T5" fmla="*/ 22 h 28"/>
                  <a:gd name="T6" fmla="*/ 14 w 24"/>
                  <a:gd name="T7" fmla="*/ 24 h 28"/>
                  <a:gd name="T8" fmla="*/ 11 w 24"/>
                  <a:gd name="T9" fmla="*/ 27 h 28"/>
                  <a:gd name="T10" fmla="*/ 10 w 24"/>
                  <a:gd name="T11" fmla="*/ 27 h 28"/>
                  <a:gd name="T12" fmla="*/ 8 w 24"/>
                  <a:gd name="T13" fmla="*/ 24 h 28"/>
                  <a:gd name="T14" fmla="*/ 0 w 24"/>
                  <a:gd name="T15" fmla="*/ 17 h 28"/>
                  <a:gd name="T16" fmla="*/ 0 w 24"/>
                  <a:gd name="T17" fmla="*/ 15 h 28"/>
                  <a:gd name="T18" fmla="*/ 2 w 24"/>
                  <a:gd name="T19" fmla="*/ 13 h 28"/>
                  <a:gd name="T20" fmla="*/ 5 w 24"/>
                  <a:gd name="T21" fmla="*/ 14 h 28"/>
                  <a:gd name="T22" fmla="*/ 7 w 24"/>
                  <a:gd name="T23" fmla="*/ 14 h 28"/>
                  <a:gd name="T24" fmla="*/ 10 w 24"/>
                  <a:gd name="T25" fmla="*/ 10 h 28"/>
                  <a:gd name="T26" fmla="*/ 13 w 24"/>
                  <a:gd name="T27" fmla="*/ 5 h 28"/>
                  <a:gd name="T28" fmla="*/ 16 w 24"/>
                  <a:gd name="T29" fmla="*/ 1 h 28"/>
                  <a:gd name="T30" fmla="*/ 19 w 24"/>
                  <a:gd name="T31" fmla="*/ 1 h 28"/>
                  <a:gd name="T32" fmla="*/ 21 w 24"/>
                  <a:gd name="T33" fmla="*/ 4 h 28"/>
                  <a:gd name="T34" fmla="*/ 23 w 24"/>
                  <a:gd name="T35" fmla="*/ 10 h 28"/>
                  <a:gd name="T36" fmla="*/ 23 w 24"/>
                  <a:gd name="T37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28">
                    <a:moveTo>
                      <a:pt x="23" y="12"/>
                    </a:moveTo>
                    <a:cubicBezTo>
                      <a:pt x="24" y="15"/>
                      <a:pt x="23" y="18"/>
                      <a:pt x="21" y="20"/>
                    </a:cubicBezTo>
                    <a:cubicBezTo>
                      <a:pt x="20" y="21"/>
                      <a:pt x="19" y="22"/>
                      <a:pt x="18" y="22"/>
                    </a:cubicBezTo>
                    <a:cubicBezTo>
                      <a:pt x="17" y="24"/>
                      <a:pt x="15" y="24"/>
                      <a:pt x="14" y="24"/>
                    </a:cubicBezTo>
                    <a:cubicBezTo>
                      <a:pt x="12" y="24"/>
                      <a:pt x="12" y="26"/>
                      <a:pt x="11" y="27"/>
                    </a:cubicBezTo>
                    <a:cubicBezTo>
                      <a:pt x="11" y="28"/>
                      <a:pt x="10" y="28"/>
                      <a:pt x="10" y="27"/>
                    </a:cubicBezTo>
                    <a:cubicBezTo>
                      <a:pt x="9" y="26"/>
                      <a:pt x="9" y="25"/>
                      <a:pt x="8" y="24"/>
                    </a:cubicBezTo>
                    <a:cubicBezTo>
                      <a:pt x="5" y="23"/>
                      <a:pt x="2" y="20"/>
                      <a:pt x="0" y="17"/>
                    </a:cubicBezTo>
                    <a:cubicBezTo>
                      <a:pt x="0" y="17"/>
                      <a:pt x="0" y="16"/>
                      <a:pt x="0" y="15"/>
                    </a:cubicBezTo>
                    <a:cubicBezTo>
                      <a:pt x="0" y="13"/>
                      <a:pt x="1" y="12"/>
                      <a:pt x="2" y="13"/>
                    </a:cubicBezTo>
                    <a:cubicBezTo>
                      <a:pt x="3" y="13"/>
                      <a:pt x="4" y="13"/>
                      <a:pt x="5" y="14"/>
                    </a:cubicBezTo>
                    <a:cubicBezTo>
                      <a:pt x="5" y="14"/>
                      <a:pt x="6" y="14"/>
                      <a:pt x="7" y="14"/>
                    </a:cubicBezTo>
                    <a:cubicBezTo>
                      <a:pt x="8" y="13"/>
                      <a:pt x="9" y="12"/>
                      <a:pt x="10" y="10"/>
                    </a:cubicBezTo>
                    <a:cubicBezTo>
                      <a:pt x="12" y="9"/>
                      <a:pt x="12" y="7"/>
                      <a:pt x="13" y="5"/>
                    </a:cubicBezTo>
                    <a:cubicBezTo>
                      <a:pt x="15" y="4"/>
                      <a:pt x="15" y="3"/>
                      <a:pt x="16" y="1"/>
                    </a:cubicBezTo>
                    <a:cubicBezTo>
                      <a:pt x="16" y="0"/>
                      <a:pt x="18" y="0"/>
                      <a:pt x="19" y="1"/>
                    </a:cubicBezTo>
                    <a:cubicBezTo>
                      <a:pt x="20" y="2"/>
                      <a:pt x="20" y="3"/>
                      <a:pt x="21" y="4"/>
                    </a:cubicBezTo>
                    <a:cubicBezTo>
                      <a:pt x="22" y="6"/>
                      <a:pt x="22" y="8"/>
                      <a:pt x="23" y="10"/>
                    </a:cubicBezTo>
                    <a:cubicBezTo>
                      <a:pt x="24" y="11"/>
                      <a:pt x="23" y="12"/>
                      <a:pt x="2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95" name="Freeform 6">
                <a:extLst>
                  <a:ext uri="{FF2B5EF4-FFF2-40B4-BE49-F238E27FC236}">
                    <a16:creationId xmlns:a16="http://schemas.microsoft.com/office/drawing/2014/main" id="{CA6E2FF4-7717-EFF8-66A3-BBDD3E371F8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32" y="2670"/>
                <a:ext cx="46" cy="49"/>
              </a:xfrm>
              <a:custGeom>
                <a:avLst/>
                <a:gdLst>
                  <a:gd name="T0" fmla="*/ 10 w 24"/>
                  <a:gd name="T1" fmla="*/ 10 h 26"/>
                  <a:gd name="T2" fmla="*/ 13 w 24"/>
                  <a:gd name="T3" fmla="*/ 4 h 26"/>
                  <a:gd name="T4" fmla="*/ 17 w 24"/>
                  <a:gd name="T5" fmla="*/ 0 h 26"/>
                  <a:gd name="T6" fmla="*/ 18 w 24"/>
                  <a:gd name="T7" fmla="*/ 0 h 26"/>
                  <a:gd name="T8" fmla="*/ 19 w 24"/>
                  <a:gd name="T9" fmla="*/ 1 h 26"/>
                  <a:gd name="T10" fmla="*/ 18 w 24"/>
                  <a:gd name="T11" fmla="*/ 6 h 26"/>
                  <a:gd name="T12" fmla="*/ 20 w 24"/>
                  <a:gd name="T13" fmla="*/ 9 h 26"/>
                  <a:gd name="T14" fmla="*/ 23 w 24"/>
                  <a:gd name="T15" fmla="*/ 11 h 26"/>
                  <a:gd name="T16" fmla="*/ 24 w 24"/>
                  <a:gd name="T17" fmla="*/ 14 h 26"/>
                  <a:gd name="T18" fmla="*/ 22 w 24"/>
                  <a:gd name="T19" fmla="*/ 22 h 26"/>
                  <a:gd name="T20" fmla="*/ 18 w 24"/>
                  <a:gd name="T21" fmla="*/ 25 h 26"/>
                  <a:gd name="T22" fmla="*/ 18 w 24"/>
                  <a:gd name="T23" fmla="*/ 25 h 26"/>
                  <a:gd name="T24" fmla="*/ 18 w 24"/>
                  <a:gd name="T25" fmla="*/ 21 h 26"/>
                  <a:gd name="T26" fmla="*/ 18 w 24"/>
                  <a:gd name="T27" fmla="*/ 21 h 26"/>
                  <a:gd name="T28" fmla="*/ 16 w 24"/>
                  <a:gd name="T29" fmla="*/ 21 h 26"/>
                  <a:gd name="T30" fmla="*/ 14 w 24"/>
                  <a:gd name="T31" fmla="*/ 23 h 26"/>
                  <a:gd name="T32" fmla="*/ 11 w 24"/>
                  <a:gd name="T33" fmla="*/ 23 h 26"/>
                  <a:gd name="T34" fmla="*/ 9 w 24"/>
                  <a:gd name="T35" fmla="*/ 22 h 26"/>
                  <a:gd name="T36" fmla="*/ 8 w 24"/>
                  <a:gd name="T37" fmla="*/ 24 h 26"/>
                  <a:gd name="T38" fmla="*/ 8 w 24"/>
                  <a:gd name="T39" fmla="*/ 24 h 26"/>
                  <a:gd name="T40" fmla="*/ 3 w 24"/>
                  <a:gd name="T41" fmla="*/ 24 h 26"/>
                  <a:gd name="T42" fmla="*/ 1 w 24"/>
                  <a:gd name="T43" fmla="*/ 19 h 26"/>
                  <a:gd name="T44" fmla="*/ 1 w 24"/>
                  <a:gd name="T45" fmla="*/ 16 h 26"/>
                  <a:gd name="T46" fmla="*/ 5 w 24"/>
                  <a:gd name="T47" fmla="*/ 13 h 26"/>
                  <a:gd name="T48" fmla="*/ 8 w 24"/>
                  <a:gd name="T49" fmla="*/ 10 h 26"/>
                  <a:gd name="T50" fmla="*/ 10 w 24"/>
                  <a:gd name="T51" fmla="*/ 9 h 26"/>
                  <a:gd name="T52" fmla="*/ 11 w 24"/>
                  <a:gd name="T53" fmla="*/ 12 h 26"/>
                  <a:gd name="T54" fmla="*/ 11 w 24"/>
                  <a:gd name="T55" fmla="*/ 13 h 26"/>
                  <a:gd name="T56" fmla="*/ 12 w 24"/>
                  <a:gd name="T57" fmla="*/ 11 h 26"/>
                  <a:gd name="T58" fmla="*/ 10 w 24"/>
                  <a:gd name="T59" fmla="*/ 10 h 26"/>
                  <a:gd name="T60" fmla="*/ 19 w 24"/>
                  <a:gd name="T61" fmla="*/ 17 h 26"/>
                  <a:gd name="T62" fmla="*/ 19 w 24"/>
                  <a:gd name="T63" fmla="*/ 16 h 26"/>
                  <a:gd name="T64" fmla="*/ 19 w 24"/>
                  <a:gd name="T65" fmla="*/ 16 h 26"/>
                  <a:gd name="T66" fmla="*/ 19 w 24"/>
                  <a:gd name="T6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" h="26">
                    <a:moveTo>
                      <a:pt x="10" y="10"/>
                    </a:moveTo>
                    <a:cubicBezTo>
                      <a:pt x="11" y="8"/>
                      <a:pt x="12" y="6"/>
                      <a:pt x="13" y="4"/>
                    </a:cubicBezTo>
                    <a:cubicBezTo>
                      <a:pt x="14" y="2"/>
                      <a:pt x="15" y="1"/>
                      <a:pt x="17" y="0"/>
                    </a:cubicBezTo>
                    <a:cubicBezTo>
                      <a:pt x="17" y="0"/>
                      <a:pt x="18" y="0"/>
                      <a:pt x="18" y="0"/>
                    </a:cubicBezTo>
                    <a:cubicBezTo>
                      <a:pt x="19" y="0"/>
                      <a:pt x="19" y="1"/>
                      <a:pt x="19" y="1"/>
                    </a:cubicBezTo>
                    <a:cubicBezTo>
                      <a:pt x="18" y="3"/>
                      <a:pt x="18" y="5"/>
                      <a:pt x="18" y="6"/>
                    </a:cubicBezTo>
                    <a:cubicBezTo>
                      <a:pt x="18" y="7"/>
                      <a:pt x="18" y="9"/>
                      <a:pt x="20" y="9"/>
                    </a:cubicBezTo>
                    <a:cubicBezTo>
                      <a:pt x="21" y="10"/>
                      <a:pt x="22" y="10"/>
                      <a:pt x="23" y="11"/>
                    </a:cubicBezTo>
                    <a:cubicBezTo>
                      <a:pt x="23" y="12"/>
                      <a:pt x="24" y="13"/>
                      <a:pt x="24" y="14"/>
                    </a:cubicBezTo>
                    <a:cubicBezTo>
                      <a:pt x="22" y="16"/>
                      <a:pt x="22" y="19"/>
                      <a:pt x="22" y="22"/>
                    </a:cubicBezTo>
                    <a:cubicBezTo>
                      <a:pt x="22" y="23"/>
                      <a:pt x="20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4"/>
                      <a:pt x="18" y="23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20"/>
                      <a:pt x="17" y="20"/>
                      <a:pt x="16" y="21"/>
                    </a:cubicBezTo>
                    <a:cubicBezTo>
                      <a:pt x="15" y="21"/>
                      <a:pt x="14" y="22"/>
                      <a:pt x="14" y="23"/>
                    </a:cubicBezTo>
                    <a:cubicBezTo>
                      <a:pt x="13" y="23"/>
                      <a:pt x="12" y="23"/>
                      <a:pt x="11" y="23"/>
                    </a:cubicBezTo>
                    <a:cubicBezTo>
                      <a:pt x="10" y="22"/>
                      <a:pt x="10" y="22"/>
                      <a:pt x="9" y="22"/>
                    </a:cubicBezTo>
                    <a:cubicBezTo>
                      <a:pt x="9" y="22"/>
                      <a:pt x="8" y="23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6"/>
                      <a:pt x="4" y="26"/>
                      <a:pt x="3" y="24"/>
                    </a:cubicBezTo>
                    <a:cubicBezTo>
                      <a:pt x="2" y="23"/>
                      <a:pt x="1" y="21"/>
                      <a:pt x="1" y="19"/>
                    </a:cubicBezTo>
                    <a:cubicBezTo>
                      <a:pt x="0" y="18"/>
                      <a:pt x="0" y="16"/>
                      <a:pt x="1" y="16"/>
                    </a:cubicBezTo>
                    <a:cubicBezTo>
                      <a:pt x="3" y="15"/>
                      <a:pt x="4" y="14"/>
                      <a:pt x="5" y="13"/>
                    </a:cubicBezTo>
                    <a:cubicBezTo>
                      <a:pt x="5" y="10"/>
                      <a:pt x="5" y="10"/>
                      <a:pt x="8" y="10"/>
                    </a:cubicBezTo>
                    <a:cubicBezTo>
                      <a:pt x="9" y="10"/>
                      <a:pt x="10" y="10"/>
                      <a:pt x="10" y="9"/>
                    </a:cubicBezTo>
                    <a:cubicBezTo>
                      <a:pt x="10" y="10"/>
                      <a:pt x="11" y="11"/>
                      <a:pt x="11" y="12"/>
                    </a:cubicBezTo>
                    <a:cubicBezTo>
                      <a:pt x="11" y="12"/>
                      <a:pt x="11" y="13"/>
                      <a:pt x="11" y="13"/>
                    </a:cubicBezTo>
                    <a:cubicBezTo>
                      <a:pt x="12" y="13"/>
                      <a:pt x="12" y="12"/>
                      <a:pt x="12" y="11"/>
                    </a:cubicBezTo>
                    <a:cubicBezTo>
                      <a:pt x="12" y="10"/>
                      <a:pt x="11" y="10"/>
                      <a:pt x="10" y="10"/>
                    </a:cubicBezTo>
                    <a:close/>
                    <a:moveTo>
                      <a:pt x="19" y="17"/>
                    </a:move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lnTo>
                      <a:pt x="19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96" name="Freeform 7">
                <a:extLst>
                  <a:ext uri="{FF2B5EF4-FFF2-40B4-BE49-F238E27FC236}">
                    <a16:creationId xmlns:a16="http://schemas.microsoft.com/office/drawing/2014/main" id="{A90AEBDA-EB13-D379-E198-3DF46C9DC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1703"/>
                <a:ext cx="34" cy="78"/>
              </a:xfrm>
              <a:custGeom>
                <a:avLst/>
                <a:gdLst>
                  <a:gd name="T0" fmla="*/ 7 w 18"/>
                  <a:gd name="T1" fmla="*/ 24 h 41"/>
                  <a:gd name="T2" fmla="*/ 3 w 18"/>
                  <a:gd name="T3" fmla="*/ 25 h 41"/>
                  <a:gd name="T4" fmla="*/ 1 w 18"/>
                  <a:gd name="T5" fmla="*/ 23 h 41"/>
                  <a:gd name="T6" fmla="*/ 0 w 18"/>
                  <a:gd name="T7" fmla="*/ 22 h 41"/>
                  <a:gd name="T8" fmla="*/ 2 w 18"/>
                  <a:gd name="T9" fmla="*/ 17 h 41"/>
                  <a:gd name="T10" fmla="*/ 2 w 18"/>
                  <a:gd name="T11" fmla="*/ 9 h 41"/>
                  <a:gd name="T12" fmla="*/ 0 w 18"/>
                  <a:gd name="T13" fmla="*/ 3 h 41"/>
                  <a:gd name="T14" fmla="*/ 2 w 18"/>
                  <a:gd name="T15" fmla="*/ 0 h 41"/>
                  <a:gd name="T16" fmla="*/ 4 w 18"/>
                  <a:gd name="T17" fmla="*/ 0 h 41"/>
                  <a:gd name="T18" fmla="*/ 6 w 18"/>
                  <a:gd name="T19" fmla="*/ 2 h 41"/>
                  <a:gd name="T20" fmla="*/ 9 w 18"/>
                  <a:gd name="T21" fmla="*/ 8 h 41"/>
                  <a:gd name="T22" fmla="*/ 9 w 18"/>
                  <a:gd name="T23" fmla="*/ 10 h 41"/>
                  <a:gd name="T24" fmla="*/ 9 w 18"/>
                  <a:gd name="T25" fmla="*/ 12 h 41"/>
                  <a:gd name="T26" fmla="*/ 12 w 18"/>
                  <a:gd name="T27" fmla="*/ 14 h 41"/>
                  <a:gd name="T28" fmla="*/ 14 w 18"/>
                  <a:gd name="T29" fmla="*/ 20 h 41"/>
                  <a:gd name="T30" fmla="*/ 15 w 18"/>
                  <a:gd name="T31" fmla="*/ 24 h 41"/>
                  <a:gd name="T32" fmla="*/ 17 w 18"/>
                  <a:gd name="T33" fmla="*/ 29 h 41"/>
                  <a:gd name="T34" fmla="*/ 17 w 18"/>
                  <a:gd name="T35" fmla="*/ 31 h 41"/>
                  <a:gd name="T36" fmla="*/ 16 w 18"/>
                  <a:gd name="T37" fmla="*/ 36 h 41"/>
                  <a:gd name="T38" fmla="*/ 13 w 18"/>
                  <a:gd name="T39" fmla="*/ 37 h 41"/>
                  <a:gd name="T40" fmla="*/ 10 w 18"/>
                  <a:gd name="T41" fmla="*/ 40 h 41"/>
                  <a:gd name="T42" fmla="*/ 9 w 18"/>
                  <a:gd name="T43" fmla="*/ 40 h 41"/>
                  <a:gd name="T44" fmla="*/ 8 w 18"/>
                  <a:gd name="T45" fmla="*/ 41 h 41"/>
                  <a:gd name="T46" fmla="*/ 6 w 18"/>
                  <a:gd name="T47" fmla="*/ 38 h 41"/>
                  <a:gd name="T48" fmla="*/ 7 w 18"/>
                  <a:gd name="T49" fmla="*/ 34 h 41"/>
                  <a:gd name="T50" fmla="*/ 8 w 18"/>
                  <a:gd name="T51" fmla="*/ 33 h 41"/>
                  <a:gd name="T52" fmla="*/ 10 w 18"/>
                  <a:gd name="T53" fmla="*/ 31 h 41"/>
                  <a:gd name="T54" fmla="*/ 9 w 18"/>
                  <a:gd name="T55" fmla="*/ 26 h 41"/>
                  <a:gd name="T56" fmla="*/ 7 w 18"/>
                  <a:gd name="T57" fmla="*/ 2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" h="41">
                    <a:moveTo>
                      <a:pt x="7" y="24"/>
                    </a:moveTo>
                    <a:cubicBezTo>
                      <a:pt x="6" y="25"/>
                      <a:pt x="5" y="25"/>
                      <a:pt x="3" y="25"/>
                    </a:cubicBezTo>
                    <a:cubicBezTo>
                      <a:pt x="3" y="24"/>
                      <a:pt x="2" y="24"/>
                      <a:pt x="1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1" y="20"/>
                      <a:pt x="1" y="18"/>
                      <a:pt x="2" y="17"/>
                    </a:cubicBezTo>
                    <a:cubicBezTo>
                      <a:pt x="4" y="14"/>
                      <a:pt x="4" y="12"/>
                      <a:pt x="2" y="9"/>
                    </a:cubicBezTo>
                    <a:cubicBezTo>
                      <a:pt x="2" y="7"/>
                      <a:pt x="1" y="5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5"/>
                      <a:pt x="7" y="7"/>
                      <a:pt x="9" y="8"/>
                    </a:cubicBezTo>
                    <a:cubicBezTo>
                      <a:pt x="9" y="9"/>
                      <a:pt x="10" y="9"/>
                      <a:pt x="9" y="10"/>
                    </a:cubicBezTo>
                    <a:cubicBezTo>
                      <a:pt x="9" y="10"/>
                      <a:pt x="8" y="11"/>
                      <a:pt x="9" y="12"/>
                    </a:cubicBezTo>
                    <a:cubicBezTo>
                      <a:pt x="10" y="13"/>
                      <a:pt x="11" y="13"/>
                      <a:pt x="12" y="14"/>
                    </a:cubicBezTo>
                    <a:cubicBezTo>
                      <a:pt x="13" y="16"/>
                      <a:pt x="14" y="17"/>
                      <a:pt x="14" y="20"/>
                    </a:cubicBezTo>
                    <a:cubicBezTo>
                      <a:pt x="14" y="21"/>
                      <a:pt x="14" y="23"/>
                      <a:pt x="15" y="24"/>
                    </a:cubicBezTo>
                    <a:cubicBezTo>
                      <a:pt x="16" y="25"/>
                      <a:pt x="16" y="27"/>
                      <a:pt x="17" y="29"/>
                    </a:cubicBezTo>
                    <a:cubicBezTo>
                      <a:pt x="17" y="29"/>
                      <a:pt x="18" y="30"/>
                      <a:pt x="17" y="31"/>
                    </a:cubicBezTo>
                    <a:cubicBezTo>
                      <a:pt x="16" y="33"/>
                      <a:pt x="16" y="34"/>
                      <a:pt x="16" y="36"/>
                    </a:cubicBezTo>
                    <a:cubicBezTo>
                      <a:pt x="15" y="37"/>
                      <a:pt x="15" y="37"/>
                      <a:pt x="13" y="37"/>
                    </a:cubicBezTo>
                    <a:cubicBezTo>
                      <a:pt x="12" y="37"/>
                      <a:pt x="10" y="38"/>
                      <a:pt x="10" y="40"/>
                    </a:cubicBezTo>
                    <a:cubicBezTo>
                      <a:pt x="10" y="40"/>
                      <a:pt x="9" y="40"/>
                      <a:pt x="9" y="40"/>
                    </a:cubicBezTo>
                    <a:cubicBezTo>
                      <a:pt x="9" y="41"/>
                      <a:pt x="9" y="41"/>
                      <a:pt x="8" y="41"/>
                    </a:cubicBezTo>
                    <a:cubicBezTo>
                      <a:pt x="7" y="40"/>
                      <a:pt x="6" y="39"/>
                      <a:pt x="6" y="38"/>
                    </a:cubicBezTo>
                    <a:cubicBezTo>
                      <a:pt x="6" y="37"/>
                      <a:pt x="6" y="35"/>
                      <a:pt x="7" y="34"/>
                    </a:cubicBezTo>
                    <a:cubicBezTo>
                      <a:pt x="7" y="34"/>
                      <a:pt x="8" y="34"/>
                      <a:pt x="8" y="33"/>
                    </a:cubicBezTo>
                    <a:cubicBezTo>
                      <a:pt x="9" y="33"/>
                      <a:pt x="10" y="32"/>
                      <a:pt x="10" y="31"/>
                    </a:cubicBezTo>
                    <a:cubicBezTo>
                      <a:pt x="10" y="29"/>
                      <a:pt x="10" y="28"/>
                      <a:pt x="9" y="26"/>
                    </a:cubicBezTo>
                    <a:cubicBezTo>
                      <a:pt x="9" y="24"/>
                      <a:pt x="9" y="24"/>
                      <a:pt x="7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97" name="Freeform 8">
                <a:extLst>
                  <a:ext uri="{FF2B5EF4-FFF2-40B4-BE49-F238E27FC236}">
                    <a16:creationId xmlns:a16="http://schemas.microsoft.com/office/drawing/2014/main" id="{C104A65A-634D-7D5A-60B8-217E79B3EE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4" y="2348"/>
                <a:ext cx="32" cy="51"/>
              </a:xfrm>
              <a:custGeom>
                <a:avLst/>
                <a:gdLst>
                  <a:gd name="T0" fmla="*/ 1 w 17"/>
                  <a:gd name="T1" fmla="*/ 20 h 27"/>
                  <a:gd name="T2" fmla="*/ 0 w 17"/>
                  <a:gd name="T3" fmla="*/ 15 h 27"/>
                  <a:gd name="T4" fmla="*/ 0 w 17"/>
                  <a:gd name="T5" fmla="*/ 14 h 27"/>
                  <a:gd name="T6" fmla="*/ 2 w 17"/>
                  <a:gd name="T7" fmla="*/ 14 h 27"/>
                  <a:gd name="T8" fmla="*/ 5 w 17"/>
                  <a:gd name="T9" fmla="*/ 16 h 27"/>
                  <a:gd name="T10" fmla="*/ 6 w 17"/>
                  <a:gd name="T11" fmla="*/ 17 h 27"/>
                  <a:gd name="T12" fmla="*/ 7 w 17"/>
                  <a:gd name="T13" fmla="*/ 15 h 27"/>
                  <a:gd name="T14" fmla="*/ 7 w 17"/>
                  <a:gd name="T15" fmla="*/ 12 h 27"/>
                  <a:gd name="T16" fmla="*/ 7 w 17"/>
                  <a:gd name="T17" fmla="*/ 9 h 27"/>
                  <a:gd name="T18" fmla="*/ 6 w 17"/>
                  <a:gd name="T19" fmla="*/ 8 h 27"/>
                  <a:gd name="T20" fmla="*/ 6 w 17"/>
                  <a:gd name="T21" fmla="*/ 6 h 27"/>
                  <a:gd name="T22" fmla="*/ 9 w 17"/>
                  <a:gd name="T23" fmla="*/ 3 h 27"/>
                  <a:gd name="T24" fmla="*/ 14 w 17"/>
                  <a:gd name="T25" fmla="*/ 0 h 27"/>
                  <a:gd name="T26" fmla="*/ 16 w 17"/>
                  <a:gd name="T27" fmla="*/ 1 h 27"/>
                  <a:gd name="T28" fmla="*/ 16 w 17"/>
                  <a:gd name="T29" fmla="*/ 3 h 27"/>
                  <a:gd name="T30" fmla="*/ 15 w 17"/>
                  <a:gd name="T31" fmla="*/ 5 h 27"/>
                  <a:gd name="T32" fmla="*/ 15 w 17"/>
                  <a:gd name="T33" fmla="*/ 8 h 27"/>
                  <a:gd name="T34" fmla="*/ 15 w 17"/>
                  <a:gd name="T35" fmla="*/ 9 h 27"/>
                  <a:gd name="T36" fmla="*/ 12 w 17"/>
                  <a:gd name="T37" fmla="*/ 14 h 27"/>
                  <a:gd name="T38" fmla="*/ 13 w 17"/>
                  <a:gd name="T39" fmla="*/ 14 h 27"/>
                  <a:gd name="T40" fmla="*/ 11 w 17"/>
                  <a:gd name="T41" fmla="*/ 16 h 27"/>
                  <a:gd name="T42" fmla="*/ 12 w 17"/>
                  <a:gd name="T43" fmla="*/ 19 h 27"/>
                  <a:gd name="T44" fmla="*/ 14 w 17"/>
                  <a:gd name="T45" fmla="*/ 20 h 27"/>
                  <a:gd name="T46" fmla="*/ 13 w 17"/>
                  <a:gd name="T47" fmla="*/ 22 h 27"/>
                  <a:gd name="T48" fmla="*/ 12 w 17"/>
                  <a:gd name="T49" fmla="*/ 27 h 27"/>
                  <a:gd name="T50" fmla="*/ 11 w 17"/>
                  <a:gd name="T51" fmla="*/ 27 h 27"/>
                  <a:gd name="T52" fmla="*/ 5 w 17"/>
                  <a:gd name="T53" fmla="*/ 23 h 27"/>
                  <a:gd name="T54" fmla="*/ 1 w 17"/>
                  <a:gd name="T55" fmla="*/ 19 h 27"/>
                  <a:gd name="T56" fmla="*/ 1 w 17"/>
                  <a:gd name="T57" fmla="*/ 2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" h="27">
                    <a:moveTo>
                      <a:pt x="1" y="20"/>
                    </a:moveTo>
                    <a:cubicBezTo>
                      <a:pt x="1" y="18"/>
                      <a:pt x="1" y="16"/>
                      <a:pt x="0" y="15"/>
                    </a:cubicBezTo>
                    <a:cubicBezTo>
                      <a:pt x="0" y="15"/>
                      <a:pt x="0" y="14"/>
                      <a:pt x="0" y="14"/>
                    </a:cubicBezTo>
                    <a:cubicBezTo>
                      <a:pt x="0" y="14"/>
                      <a:pt x="1" y="14"/>
                      <a:pt x="2" y="14"/>
                    </a:cubicBezTo>
                    <a:cubicBezTo>
                      <a:pt x="3" y="15"/>
                      <a:pt x="4" y="16"/>
                      <a:pt x="5" y="16"/>
                    </a:cubicBezTo>
                    <a:cubicBezTo>
                      <a:pt x="5" y="17"/>
                      <a:pt x="6" y="17"/>
                      <a:pt x="6" y="17"/>
                    </a:cubicBezTo>
                    <a:cubicBezTo>
                      <a:pt x="6" y="16"/>
                      <a:pt x="7" y="16"/>
                      <a:pt x="7" y="15"/>
                    </a:cubicBezTo>
                    <a:cubicBezTo>
                      <a:pt x="7" y="14"/>
                      <a:pt x="6" y="13"/>
                      <a:pt x="7" y="12"/>
                    </a:cubicBezTo>
                    <a:cubicBezTo>
                      <a:pt x="8" y="11"/>
                      <a:pt x="8" y="10"/>
                      <a:pt x="7" y="9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8" y="3"/>
                      <a:pt x="9" y="3"/>
                    </a:cubicBezTo>
                    <a:cubicBezTo>
                      <a:pt x="11" y="2"/>
                      <a:pt x="12" y="0"/>
                      <a:pt x="14" y="0"/>
                    </a:cubicBezTo>
                    <a:cubicBezTo>
                      <a:pt x="15" y="0"/>
                      <a:pt x="16" y="0"/>
                      <a:pt x="16" y="1"/>
                    </a:cubicBezTo>
                    <a:cubicBezTo>
                      <a:pt x="16" y="1"/>
                      <a:pt x="17" y="2"/>
                      <a:pt x="16" y="3"/>
                    </a:cubicBezTo>
                    <a:cubicBezTo>
                      <a:pt x="16" y="4"/>
                      <a:pt x="15" y="4"/>
                      <a:pt x="15" y="5"/>
                    </a:cubicBezTo>
                    <a:cubicBezTo>
                      <a:pt x="13" y="7"/>
                      <a:pt x="13" y="7"/>
                      <a:pt x="15" y="8"/>
                    </a:cubicBezTo>
                    <a:cubicBezTo>
                      <a:pt x="16" y="9"/>
                      <a:pt x="16" y="9"/>
                      <a:pt x="15" y="9"/>
                    </a:cubicBezTo>
                    <a:cubicBezTo>
                      <a:pt x="13" y="10"/>
                      <a:pt x="12" y="12"/>
                      <a:pt x="12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1" y="14"/>
                      <a:pt x="10" y="15"/>
                      <a:pt x="11" y="16"/>
                    </a:cubicBezTo>
                    <a:cubicBezTo>
                      <a:pt x="11" y="18"/>
                      <a:pt x="11" y="19"/>
                      <a:pt x="12" y="19"/>
                    </a:cubicBezTo>
                    <a:cubicBezTo>
                      <a:pt x="13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3" y="22"/>
                    </a:cubicBezTo>
                    <a:cubicBezTo>
                      <a:pt x="13" y="24"/>
                      <a:pt x="13" y="25"/>
                      <a:pt x="12" y="27"/>
                    </a:cubicBezTo>
                    <a:cubicBezTo>
                      <a:pt x="12" y="27"/>
                      <a:pt x="11" y="27"/>
                      <a:pt x="11" y="27"/>
                    </a:cubicBezTo>
                    <a:cubicBezTo>
                      <a:pt x="7" y="27"/>
                      <a:pt x="5" y="26"/>
                      <a:pt x="5" y="23"/>
                    </a:cubicBezTo>
                    <a:cubicBezTo>
                      <a:pt x="4" y="20"/>
                      <a:pt x="3" y="20"/>
                      <a:pt x="1" y="19"/>
                    </a:cubicBezTo>
                    <a:lnTo>
                      <a:pt x="1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98" name="Freeform 9">
                <a:extLst>
                  <a:ext uri="{FF2B5EF4-FFF2-40B4-BE49-F238E27FC236}">
                    <a16:creationId xmlns:a16="http://schemas.microsoft.com/office/drawing/2014/main" id="{22608750-FD68-5D0F-8BB9-9594B7FA8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2" y="2376"/>
                <a:ext cx="36" cy="36"/>
              </a:xfrm>
              <a:custGeom>
                <a:avLst/>
                <a:gdLst>
                  <a:gd name="T0" fmla="*/ 17 w 19"/>
                  <a:gd name="T1" fmla="*/ 6 h 19"/>
                  <a:gd name="T2" fmla="*/ 18 w 19"/>
                  <a:gd name="T3" fmla="*/ 9 h 19"/>
                  <a:gd name="T4" fmla="*/ 18 w 19"/>
                  <a:gd name="T5" fmla="*/ 12 h 19"/>
                  <a:gd name="T6" fmla="*/ 14 w 19"/>
                  <a:gd name="T7" fmla="*/ 14 h 19"/>
                  <a:gd name="T8" fmla="*/ 7 w 19"/>
                  <a:gd name="T9" fmla="*/ 17 h 19"/>
                  <a:gd name="T10" fmla="*/ 0 w 19"/>
                  <a:gd name="T11" fmla="*/ 15 h 19"/>
                  <a:gd name="T12" fmla="*/ 0 w 19"/>
                  <a:gd name="T13" fmla="*/ 13 h 19"/>
                  <a:gd name="T14" fmla="*/ 2 w 19"/>
                  <a:gd name="T15" fmla="*/ 11 h 19"/>
                  <a:gd name="T16" fmla="*/ 6 w 19"/>
                  <a:gd name="T17" fmla="*/ 4 h 19"/>
                  <a:gd name="T18" fmla="*/ 11 w 19"/>
                  <a:gd name="T19" fmla="*/ 1 h 19"/>
                  <a:gd name="T20" fmla="*/ 13 w 19"/>
                  <a:gd name="T21" fmla="*/ 3 h 19"/>
                  <a:gd name="T22" fmla="*/ 13 w 19"/>
                  <a:gd name="T23" fmla="*/ 5 h 19"/>
                  <a:gd name="T24" fmla="*/ 16 w 19"/>
                  <a:gd name="T25" fmla="*/ 6 h 19"/>
                  <a:gd name="T26" fmla="*/ 17 w 19"/>
                  <a:gd name="T2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9">
                    <a:moveTo>
                      <a:pt x="17" y="6"/>
                    </a:moveTo>
                    <a:cubicBezTo>
                      <a:pt x="17" y="7"/>
                      <a:pt x="18" y="8"/>
                      <a:pt x="18" y="9"/>
                    </a:cubicBezTo>
                    <a:cubicBezTo>
                      <a:pt x="19" y="10"/>
                      <a:pt x="19" y="12"/>
                      <a:pt x="18" y="12"/>
                    </a:cubicBezTo>
                    <a:cubicBezTo>
                      <a:pt x="16" y="13"/>
                      <a:pt x="15" y="14"/>
                      <a:pt x="14" y="14"/>
                    </a:cubicBezTo>
                    <a:cubicBezTo>
                      <a:pt x="11" y="14"/>
                      <a:pt x="9" y="16"/>
                      <a:pt x="7" y="17"/>
                    </a:cubicBezTo>
                    <a:cubicBezTo>
                      <a:pt x="4" y="19"/>
                      <a:pt x="0" y="18"/>
                      <a:pt x="0" y="15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1" y="11"/>
                      <a:pt x="2" y="11"/>
                    </a:cubicBezTo>
                    <a:cubicBezTo>
                      <a:pt x="4" y="9"/>
                      <a:pt x="5" y="7"/>
                      <a:pt x="6" y="4"/>
                    </a:cubicBezTo>
                    <a:cubicBezTo>
                      <a:pt x="6" y="2"/>
                      <a:pt x="9" y="0"/>
                      <a:pt x="11" y="1"/>
                    </a:cubicBezTo>
                    <a:cubicBezTo>
                      <a:pt x="12" y="1"/>
                      <a:pt x="13" y="2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4" y="6"/>
                      <a:pt x="14" y="6"/>
                      <a:pt x="16" y="6"/>
                    </a:cubicBezTo>
                    <a:cubicBezTo>
                      <a:pt x="16" y="6"/>
                      <a:pt x="17" y="6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99" name="Freeform 10">
                <a:extLst>
                  <a:ext uri="{FF2B5EF4-FFF2-40B4-BE49-F238E27FC236}">
                    <a16:creationId xmlns:a16="http://schemas.microsoft.com/office/drawing/2014/main" id="{9670B7B0-6766-D02A-4CF2-7B84E3BF9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3231"/>
                <a:ext cx="38" cy="30"/>
              </a:xfrm>
              <a:custGeom>
                <a:avLst/>
                <a:gdLst>
                  <a:gd name="T0" fmla="*/ 9 w 20"/>
                  <a:gd name="T1" fmla="*/ 16 h 16"/>
                  <a:gd name="T2" fmla="*/ 3 w 20"/>
                  <a:gd name="T3" fmla="*/ 16 h 16"/>
                  <a:gd name="T4" fmla="*/ 0 w 20"/>
                  <a:gd name="T5" fmla="*/ 15 h 16"/>
                  <a:gd name="T6" fmla="*/ 0 w 20"/>
                  <a:gd name="T7" fmla="*/ 13 h 16"/>
                  <a:gd name="T8" fmla="*/ 0 w 20"/>
                  <a:gd name="T9" fmla="*/ 12 h 16"/>
                  <a:gd name="T10" fmla="*/ 8 w 20"/>
                  <a:gd name="T11" fmla="*/ 9 h 16"/>
                  <a:gd name="T12" fmla="*/ 9 w 20"/>
                  <a:gd name="T13" fmla="*/ 8 h 16"/>
                  <a:gd name="T14" fmla="*/ 8 w 20"/>
                  <a:gd name="T15" fmla="*/ 7 h 16"/>
                  <a:gd name="T16" fmla="*/ 2 w 20"/>
                  <a:gd name="T17" fmla="*/ 6 h 16"/>
                  <a:gd name="T18" fmla="*/ 1 w 20"/>
                  <a:gd name="T19" fmla="*/ 4 h 16"/>
                  <a:gd name="T20" fmla="*/ 2 w 20"/>
                  <a:gd name="T21" fmla="*/ 3 h 16"/>
                  <a:gd name="T22" fmla="*/ 4 w 20"/>
                  <a:gd name="T23" fmla="*/ 2 h 16"/>
                  <a:gd name="T24" fmla="*/ 9 w 20"/>
                  <a:gd name="T25" fmla="*/ 2 h 16"/>
                  <a:gd name="T26" fmla="*/ 16 w 20"/>
                  <a:gd name="T27" fmla="*/ 1 h 16"/>
                  <a:gd name="T28" fmla="*/ 19 w 20"/>
                  <a:gd name="T29" fmla="*/ 1 h 16"/>
                  <a:gd name="T30" fmla="*/ 20 w 20"/>
                  <a:gd name="T31" fmla="*/ 2 h 16"/>
                  <a:gd name="T32" fmla="*/ 15 w 20"/>
                  <a:gd name="T33" fmla="*/ 6 h 16"/>
                  <a:gd name="T34" fmla="*/ 13 w 20"/>
                  <a:gd name="T35" fmla="*/ 8 h 16"/>
                  <a:gd name="T36" fmla="*/ 11 w 20"/>
                  <a:gd name="T37" fmla="*/ 9 h 16"/>
                  <a:gd name="T38" fmla="*/ 13 w 20"/>
                  <a:gd name="T39" fmla="*/ 10 h 16"/>
                  <a:gd name="T40" fmla="*/ 16 w 20"/>
                  <a:gd name="T41" fmla="*/ 11 h 16"/>
                  <a:gd name="T42" fmla="*/ 16 w 20"/>
                  <a:gd name="T43" fmla="*/ 12 h 16"/>
                  <a:gd name="T44" fmla="*/ 17 w 20"/>
                  <a:gd name="T45" fmla="*/ 14 h 16"/>
                  <a:gd name="T46" fmla="*/ 15 w 20"/>
                  <a:gd name="T47" fmla="*/ 16 h 16"/>
                  <a:gd name="T48" fmla="*/ 9 w 20"/>
                  <a:gd name="T4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16">
                    <a:moveTo>
                      <a:pt x="9" y="16"/>
                    </a:moveTo>
                    <a:cubicBezTo>
                      <a:pt x="7" y="16"/>
                      <a:pt x="5" y="16"/>
                      <a:pt x="3" y="16"/>
                    </a:cubicBezTo>
                    <a:cubicBezTo>
                      <a:pt x="2" y="16"/>
                      <a:pt x="1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3" y="12"/>
                      <a:pt x="6" y="11"/>
                      <a:pt x="8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7"/>
                      <a:pt x="8" y="7"/>
                      <a:pt x="8" y="7"/>
                    </a:cubicBezTo>
                    <a:cubicBezTo>
                      <a:pt x="6" y="7"/>
                      <a:pt x="4" y="6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6" y="2"/>
                      <a:pt x="7" y="2"/>
                      <a:pt x="9" y="2"/>
                    </a:cubicBezTo>
                    <a:cubicBezTo>
                      <a:pt x="12" y="3"/>
                      <a:pt x="14" y="2"/>
                      <a:pt x="16" y="1"/>
                    </a:cubicBezTo>
                    <a:cubicBezTo>
                      <a:pt x="17" y="0"/>
                      <a:pt x="18" y="1"/>
                      <a:pt x="19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19" y="4"/>
                      <a:pt x="17" y="6"/>
                      <a:pt x="15" y="6"/>
                    </a:cubicBezTo>
                    <a:cubicBezTo>
                      <a:pt x="14" y="7"/>
                      <a:pt x="13" y="7"/>
                      <a:pt x="13" y="8"/>
                    </a:cubicBezTo>
                    <a:cubicBezTo>
                      <a:pt x="12" y="8"/>
                      <a:pt x="12" y="9"/>
                      <a:pt x="11" y="9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4" y="10"/>
                      <a:pt x="15" y="11"/>
                      <a:pt x="16" y="11"/>
                    </a:cubicBezTo>
                    <a:cubicBezTo>
                      <a:pt x="16" y="11"/>
                      <a:pt x="16" y="11"/>
                      <a:pt x="16" y="12"/>
                    </a:cubicBezTo>
                    <a:cubicBezTo>
                      <a:pt x="17" y="13"/>
                      <a:pt x="17" y="13"/>
                      <a:pt x="17" y="14"/>
                    </a:cubicBezTo>
                    <a:cubicBezTo>
                      <a:pt x="17" y="15"/>
                      <a:pt x="15" y="16"/>
                      <a:pt x="15" y="16"/>
                    </a:cubicBezTo>
                    <a:cubicBezTo>
                      <a:pt x="13" y="16"/>
                      <a:pt x="11" y="16"/>
                      <a:pt x="9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00" name="Freeform 11">
                <a:extLst>
                  <a:ext uri="{FF2B5EF4-FFF2-40B4-BE49-F238E27FC236}">
                    <a16:creationId xmlns:a16="http://schemas.microsoft.com/office/drawing/2014/main" id="{5FC8104D-A59C-1627-1BB9-C35898953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" y="2130"/>
                <a:ext cx="23" cy="26"/>
              </a:xfrm>
              <a:custGeom>
                <a:avLst/>
                <a:gdLst>
                  <a:gd name="T0" fmla="*/ 0 w 12"/>
                  <a:gd name="T1" fmla="*/ 6 h 14"/>
                  <a:gd name="T2" fmla="*/ 0 w 12"/>
                  <a:gd name="T3" fmla="*/ 2 h 14"/>
                  <a:gd name="T4" fmla="*/ 1 w 12"/>
                  <a:gd name="T5" fmla="*/ 1 h 14"/>
                  <a:gd name="T6" fmla="*/ 10 w 12"/>
                  <a:gd name="T7" fmla="*/ 2 h 14"/>
                  <a:gd name="T8" fmla="*/ 12 w 12"/>
                  <a:gd name="T9" fmla="*/ 4 h 14"/>
                  <a:gd name="T10" fmla="*/ 12 w 12"/>
                  <a:gd name="T11" fmla="*/ 9 h 14"/>
                  <a:gd name="T12" fmla="*/ 10 w 12"/>
                  <a:gd name="T13" fmla="*/ 11 h 14"/>
                  <a:gd name="T14" fmla="*/ 2 w 12"/>
                  <a:gd name="T15" fmla="*/ 13 h 14"/>
                  <a:gd name="T16" fmla="*/ 0 w 12"/>
                  <a:gd name="T17" fmla="*/ 12 h 14"/>
                  <a:gd name="T18" fmla="*/ 0 w 12"/>
                  <a:gd name="T19" fmla="*/ 6 h 14"/>
                  <a:gd name="T20" fmla="*/ 0 w 12"/>
                  <a:gd name="T2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4">
                    <a:moveTo>
                      <a:pt x="0" y="6"/>
                    </a:moveTo>
                    <a:cubicBezTo>
                      <a:pt x="0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4" y="2"/>
                      <a:pt x="7" y="2"/>
                      <a:pt x="10" y="2"/>
                    </a:cubicBezTo>
                    <a:cubicBezTo>
                      <a:pt x="11" y="2"/>
                      <a:pt x="12" y="3"/>
                      <a:pt x="12" y="4"/>
                    </a:cubicBezTo>
                    <a:cubicBezTo>
                      <a:pt x="12" y="6"/>
                      <a:pt x="12" y="7"/>
                      <a:pt x="12" y="9"/>
                    </a:cubicBezTo>
                    <a:cubicBezTo>
                      <a:pt x="12" y="10"/>
                      <a:pt x="11" y="11"/>
                      <a:pt x="10" y="11"/>
                    </a:cubicBezTo>
                    <a:cubicBezTo>
                      <a:pt x="7" y="11"/>
                      <a:pt x="5" y="12"/>
                      <a:pt x="2" y="13"/>
                    </a:cubicBezTo>
                    <a:cubicBezTo>
                      <a:pt x="2" y="14"/>
                      <a:pt x="0" y="13"/>
                      <a:pt x="0" y="12"/>
                    </a:cubicBezTo>
                    <a:cubicBezTo>
                      <a:pt x="0" y="10"/>
                      <a:pt x="0" y="8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01" name="Freeform 12">
                <a:extLst>
                  <a:ext uri="{FF2B5EF4-FFF2-40B4-BE49-F238E27FC236}">
                    <a16:creationId xmlns:a16="http://schemas.microsoft.com/office/drawing/2014/main" id="{4FDE107C-C641-8748-CEA0-75BE60DE0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3201"/>
                <a:ext cx="51" cy="36"/>
              </a:xfrm>
              <a:custGeom>
                <a:avLst/>
                <a:gdLst>
                  <a:gd name="T0" fmla="*/ 27 w 27"/>
                  <a:gd name="T1" fmla="*/ 2 h 19"/>
                  <a:gd name="T2" fmla="*/ 25 w 27"/>
                  <a:gd name="T3" fmla="*/ 5 h 19"/>
                  <a:gd name="T4" fmla="*/ 23 w 27"/>
                  <a:gd name="T5" fmla="*/ 6 h 19"/>
                  <a:gd name="T6" fmla="*/ 25 w 27"/>
                  <a:gd name="T7" fmla="*/ 7 h 19"/>
                  <a:gd name="T8" fmla="*/ 26 w 27"/>
                  <a:gd name="T9" fmla="*/ 8 h 19"/>
                  <a:gd name="T10" fmla="*/ 24 w 27"/>
                  <a:gd name="T11" fmla="*/ 10 h 19"/>
                  <a:gd name="T12" fmla="*/ 19 w 27"/>
                  <a:gd name="T13" fmla="*/ 9 h 19"/>
                  <a:gd name="T14" fmla="*/ 15 w 27"/>
                  <a:gd name="T15" fmla="*/ 10 h 19"/>
                  <a:gd name="T16" fmla="*/ 8 w 27"/>
                  <a:gd name="T17" fmla="*/ 11 h 19"/>
                  <a:gd name="T18" fmla="*/ 8 w 27"/>
                  <a:gd name="T19" fmla="*/ 13 h 19"/>
                  <a:gd name="T20" fmla="*/ 8 w 27"/>
                  <a:gd name="T21" fmla="*/ 14 h 19"/>
                  <a:gd name="T22" fmla="*/ 2 w 27"/>
                  <a:gd name="T23" fmla="*/ 18 h 19"/>
                  <a:gd name="T24" fmla="*/ 0 w 27"/>
                  <a:gd name="T25" fmla="*/ 17 h 19"/>
                  <a:gd name="T26" fmla="*/ 0 w 27"/>
                  <a:gd name="T27" fmla="*/ 15 h 19"/>
                  <a:gd name="T28" fmla="*/ 6 w 27"/>
                  <a:gd name="T29" fmla="*/ 10 h 19"/>
                  <a:gd name="T30" fmla="*/ 7 w 27"/>
                  <a:gd name="T31" fmla="*/ 9 h 19"/>
                  <a:gd name="T32" fmla="*/ 8 w 27"/>
                  <a:gd name="T33" fmla="*/ 9 h 19"/>
                  <a:gd name="T34" fmla="*/ 9 w 27"/>
                  <a:gd name="T35" fmla="*/ 9 h 19"/>
                  <a:gd name="T36" fmla="*/ 13 w 27"/>
                  <a:gd name="T37" fmla="*/ 7 h 19"/>
                  <a:gd name="T38" fmla="*/ 17 w 27"/>
                  <a:gd name="T39" fmla="*/ 7 h 19"/>
                  <a:gd name="T40" fmla="*/ 18 w 27"/>
                  <a:gd name="T41" fmla="*/ 5 h 19"/>
                  <a:gd name="T42" fmla="*/ 17 w 27"/>
                  <a:gd name="T43" fmla="*/ 4 h 19"/>
                  <a:gd name="T44" fmla="*/ 19 w 27"/>
                  <a:gd name="T45" fmla="*/ 2 h 19"/>
                  <a:gd name="T46" fmla="*/ 21 w 27"/>
                  <a:gd name="T47" fmla="*/ 2 h 19"/>
                  <a:gd name="T48" fmla="*/ 25 w 27"/>
                  <a:gd name="T49" fmla="*/ 1 h 19"/>
                  <a:gd name="T50" fmla="*/ 26 w 27"/>
                  <a:gd name="T51" fmla="*/ 0 h 19"/>
                  <a:gd name="T52" fmla="*/ 27 w 27"/>
                  <a:gd name="T5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7" h="19">
                    <a:moveTo>
                      <a:pt x="27" y="2"/>
                    </a:moveTo>
                    <a:cubicBezTo>
                      <a:pt x="27" y="3"/>
                      <a:pt x="27" y="4"/>
                      <a:pt x="25" y="5"/>
                    </a:cubicBezTo>
                    <a:cubicBezTo>
                      <a:pt x="24" y="5"/>
                      <a:pt x="24" y="5"/>
                      <a:pt x="23" y="6"/>
                    </a:cubicBezTo>
                    <a:cubicBezTo>
                      <a:pt x="24" y="6"/>
                      <a:pt x="24" y="7"/>
                      <a:pt x="25" y="7"/>
                    </a:cubicBezTo>
                    <a:cubicBezTo>
                      <a:pt x="26" y="7"/>
                      <a:pt x="26" y="8"/>
                      <a:pt x="26" y="8"/>
                    </a:cubicBezTo>
                    <a:cubicBezTo>
                      <a:pt x="26" y="9"/>
                      <a:pt x="24" y="10"/>
                      <a:pt x="24" y="10"/>
                    </a:cubicBezTo>
                    <a:cubicBezTo>
                      <a:pt x="22" y="10"/>
                      <a:pt x="21" y="9"/>
                      <a:pt x="19" y="9"/>
                    </a:cubicBezTo>
                    <a:cubicBezTo>
                      <a:pt x="18" y="9"/>
                      <a:pt x="16" y="9"/>
                      <a:pt x="15" y="10"/>
                    </a:cubicBezTo>
                    <a:cubicBezTo>
                      <a:pt x="13" y="11"/>
                      <a:pt x="10" y="10"/>
                      <a:pt x="8" y="11"/>
                    </a:cubicBezTo>
                    <a:cubicBezTo>
                      <a:pt x="8" y="11"/>
                      <a:pt x="8" y="12"/>
                      <a:pt x="8" y="13"/>
                    </a:cubicBezTo>
                    <a:cubicBezTo>
                      <a:pt x="9" y="13"/>
                      <a:pt x="9" y="14"/>
                      <a:pt x="8" y="14"/>
                    </a:cubicBezTo>
                    <a:cubicBezTo>
                      <a:pt x="6" y="15"/>
                      <a:pt x="4" y="17"/>
                      <a:pt x="2" y="18"/>
                    </a:cubicBezTo>
                    <a:cubicBezTo>
                      <a:pt x="1" y="19"/>
                      <a:pt x="0" y="18"/>
                      <a:pt x="0" y="17"/>
                    </a:cubicBezTo>
                    <a:cubicBezTo>
                      <a:pt x="0" y="16"/>
                      <a:pt x="0" y="16"/>
                      <a:pt x="0" y="15"/>
                    </a:cubicBezTo>
                    <a:cubicBezTo>
                      <a:pt x="3" y="14"/>
                      <a:pt x="5" y="13"/>
                      <a:pt x="6" y="10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7" y="9"/>
                      <a:pt x="8" y="9"/>
                      <a:pt x="8" y="9"/>
                    </a:cubicBezTo>
                    <a:cubicBezTo>
                      <a:pt x="8" y="9"/>
                      <a:pt x="9" y="9"/>
                      <a:pt x="9" y="9"/>
                    </a:cubicBezTo>
                    <a:cubicBezTo>
                      <a:pt x="11" y="9"/>
                      <a:pt x="12" y="7"/>
                      <a:pt x="13" y="7"/>
                    </a:cubicBezTo>
                    <a:cubicBezTo>
                      <a:pt x="15" y="7"/>
                      <a:pt x="16" y="7"/>
                      <a:pt x="17" y="7"/>
                    </a:cubicBezTo>
                    <a:cubicBezTo>
                      <a:pt x="18" y="7"/>
                      <a:pt x="18" y="6"/>
                      <a:pt x="18" y="5"/>
                    </a:cubicBezTo>
                    <a:cubicBezTo>
                      <a:pt x="17" y="3"/>
                      <a:pt x="17" y="5"/>
                      <a:pt x="17" y="4"/>
                    </a:cubicBezTo>
                    <a:cubicBezTo>
                      <a:pt x="18" y="3"/>
                      <a:pt x="19" y="2"/>
                      <a:pt x="19" y="2"/>
                    </a:cubicBezTo>
                    <a:cubicBezTo>
                      <a:pt x="20" y="1"/>
                      <a:pt x="20" y="2"/>
                      <a:pt x="21" y="2"/>
                    </a:cubicBezTo>
                    <a:cubicBezTo>
                      <a:pt x="24" y="3"/>
                      <a:pt x="24" y="3"/>
                      <a:pt x="25" y="1"/>
                    </a:cubicBezTo>
                    <a:cubicBezTo>
                      <a:pt x="25" y="0"/>
                      <a:pt x="26" y="0"/>
                      <a:pt x="26" y="0"/>
                    </a:cubicBezTo>
                    <a:cubicBezTo>
                      <a:pt x="27" y="0"/>
                      <a:pt x="27" y="1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02" name="Freeform 13">
                <a:extLst>
                  <a:ext uri="{FF2B5EF4-FFF2-40B4-BE49-F238E27FC236}">
                    <a16:creationId xmlns:a16="http://schemas.microsoft.com/office/drawing/2014/main" id="{4374B597-106B-4C5C-2E64-2AA585D5C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3070"/>
                <a:ext cx="29" cy="26"/>
              </a:xfrm>
              <a:custGeom>
                <a:avLst/>
                <a:gdLst>
                  <a:gd name="T0" fmla="*/ 10 w 15"/>
                  <a:gd name="T1" fmla="*/ 13 h 14"/>
                  <a:gd name="T2" fmla="*/ 6 w 15"/>
                  <a:gd name="T3" fmla="*/ 13 h 14"/>
                  <a:gd name="T4" fmla="*/ 4 w 15"/>
                  <a:gd name="T5" fmla="*/ 11 h 14"/>
                  <a:gd name="T6" fmla="*/ 1 w 15"/>
                  <a:gd name="T7" fmla="*/ 9 h 14"/>
                  <a:gd name="T8" fmla="*/ 1 w 15"/>
                  <a:gd name="T9" fmla="*/ 8 h 14"/>
                  <a:gd name="T10" fmla="*/ 4 w 15"/>
                  <a:gd name="T11" fmla="*/ 4 h 14"/>
                  <a:gd name="T12" fmla="*/ 7 w 15"/>
                  <a:gd name="T13" fmla="*/ 0 h 14"/>
                  <a:gd name="T14" fmla="*/ 9 w 15"/>
                  <a:gd name="T15" fmla="*/ 0 h 14"/>
                  <a:gd name="T16" fmla="*/ 10 w 15"/>
                  <a:gd name="T17" fmla="*/ 2 h 14"/>
                  <a:gd name="T18" fmla="*/ 8 w 15"/>
                  <a:gd name="T19" fmla="*/ 5 h 14"/>
                  <a:gd name="T20" fmla="*/ 8 w 15"/>
                  <a:gd name="T21" fmla="*/ 7 h 14"/>
                  <a:gd name="T22" fmla="*/ 11 w 15"/>
                  <a:gd name="T23" fmla="*/ 9 h 14"/>
                  <a:gd name="T24" fmla="*/ 15 w 15"/>
                  <a:gd name="T25" fmla="*/ 12 h 14"/>
                  <a:gd name="T26" fmla="*/ 15 w 15"/>
                  <a:gd name="T27" fmla="*/ 12 h 14"/>
                  <a:gd name="T28" fmla="*/ 14 w 15"/>
                  <a:gd name="T29" fmla="*/ 13 h 14"/>
                  <a:gd name="T30" fmla="*/ 10 w 15"/>
                  <a:gd name="T31" fmla="*/ 13 h 14"/>
                  <a:gd name="T32" fmla="*/ 10 w 15"/>
                  <a:gd name="T3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4">
                    <a:moveTo>
                      <a:pt x="10" y="13"/>
                    </a:moveTo>
                    <a:cubicBezTo>
                      <a:pt x="9" y="13"/>
                      <a:pt x="7" y="13"/>
                      <a:pt x="6" y="13"/>
                    </a:cubicBezTo>
                    <a:cubicBezTo>
                      <a:pt x="5" y="13"/>
                      <a:pt x="4" y="12"/>
                      <a:pt x="4" y="11"/>
                    </a:cubicBezTo>
                    <a:cubicBezTo>
                      <a:pt x="4" y="10"/>
                      <a:pt x="2" y="10"/>
                      <a:pt x="1" y="9"/>
                    </a:cubicBezTo>
                    <a:cubicBezTo>
                      <a:pt x="0" y="9"/>
                      <a:pt x="0" y="8"/>
                      <a:pt x="1" y="8"/>
                    </a:cubicBezTo>
                    <a:cubicBezTo>
                      <a:pt x="3" y="7"/>
                      <a:pt x="4" y="6"/>
                      <a:pt x="4" y="4"/>
                    </a:cubicBezTo>
                    <a:cubicBezTo>
                      <a:pt x="4" y="2"/>
                      <a:pt x="5" y="1"/>
                      <a:pt x="7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9" y="0"/>
                      <a:pt x="10" y="1"/>
                      <a:pt x="10" y="2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8"/>
                      <a:pt x="10" y="9"/>
                      <a:pt x="11" y="9"/>
                    </a:cubicBezTo>
                    <a:cubicBezTo>
                      <a:pt x="13" y="10"/>
                      <a:pt x="14" y="11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3"/>
                      <a:pt x="14" y="13"/>
                      <a:pt x="14" y="13"/>
                    </a:cubicBezTo>
                    <a:cubicBezTo>
                      <a:pt x="12" y="14"/>
                      <a:pt x="11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03" name="Freeform 14">
                <a:extLst>
                  <a:ext uri="{FF2B5EF4-FFF2-40B4-BE49-F238E27FC236}">
                    <a16:creationId xmlns:a16="http://schemas.microsoft.com/office/drawing/2014/main" id="{2A733CC8-AFA0-6013-0FBD-4EC93B325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2947"/>
                <a:ext cx="25" cy="15"/>
              </a:xfrm>
              <a:custGeom>
                <a:avLst/>
                <a:gdLst>
                  <a:gd name="T0" fmla="*/ 6 w 13"/>
                  <a:gd name="T1" fmla="*/ 8 h 8"/>
                  <a:gd name="T2" fmla="*/ 1 w 13"/>
                  <a:gd name="T3" fmla="*/ 8 h 8"/>
                  <a:gd name="T4" fmla="*/ 1 w 13"/>
                  <a:gd name="T5" fmla="*/ 6 h 8"/>
                  <a:gd name="T6" fmla="*/ 0 w 13"/>
                  <a:gd name="T7" fmla="*/ 2 h 8"/>
                  <a:gd name="T8" fmla="*/ 1 w 13"/>
                  <a:gd name="T9" fmla="*/ 1 h 8"/>
                  <a:gd name="T10" fmla="*/ 6 w 13"/>
                  <a:gd name="T11" fmla="*/ 0 h 8"/>
                  <a:gd name="T12" fmla="*/ 10 w 13"/>
                  <a:gd name="T13" fmla="*/ 2 h 8"/>
                  <a:gd name="T14" fmla="*/ 13 w 13"/>
                  <a:gd name="T15" fmla="*/ 5 h 8"/>
                  <a:gd name="T16" fmla="*/ 12 w 13"/>
                  <a:gd name="T17" fmla="*/ 8 h 8"/>
                  <a:gd name="T18" fmla="*/ 6 w 13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6" y="8"/>
                    </a:moveTo>
                    <a:cubicBezTo>
                      <a:pt x="4" y="8"/>
                      <a:pt x="3" y="8"/>
                      <a:pt x="1" y="8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7" y="0"/>
                      <a:pt x="9" y="1"/>
                      <a:pt x="10" y="2"/>
                    </a:cubicBezTo>
                    <a:cubicBezTo>
                      <a:pt x="11" y="3"/>
                      <a:pt x="12" y="4"/>
                      <a:pt x="13" y="5"/>
                    </a:cubicBezTo>
                    <a:cubicBezTo>
                      <a:pt x="13" y="6"/>
                      <a:pt x="12" y="8"/>
                      <a:pt x="12" y="8"/>
                    </a:cubicBezTo>
                    <a:cubicBezTo>
                      <a:pt x="10" y="8"/>
                      <a:pt x="8" y="8"/>
                      <a:pt x="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04" name="Freeform 15">
                <a:extLst>
                  <a:ext uri="{FF2B5EF4-FFF2-40B4-BE49-F238E27FC236}">
                    <a16:creationId xmlns:a16="http://schemas.microsoft.com/office/drawing/2014/main" id="{3D7696AA-7BAA-6DA9-1DBD-884BDB7B8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3362"/>
                <a:ext cx="36" cy="13"/>
              </a:xfrm>
              <a:custGeom>
                <a:avLst/>
                <a:gdLst>
                  <a:gd name="T0" fmla="*/ 11 w 19"/>
                  <a:gd name="T1" fmla="*/ 6 h 7"/>
                  <a:gd name="T2" fmla="*/ 1 w 19"/>
                  <a:gd name="T3" fmla="*/ 3 h 7"/>
                  <a:gd name="T4" fmla="*/ 0 w 19"/>
                  <a:gd name="T5" fmla="*/ 3 h 7"/>
                  <a:gd name="T6" fmla="*/ 2 w 19"/>
                  <a:gd name="T7" fmla="*/ 2 h 7"/>
                  <a:gd name="T8" fmla="*/ 5 w 19"/>
                  <a:gd name="T9" fmla="*/ 1 h 7"/>
                  <a:gd name="T10" fmla="*/ 8 w 19"/>
                  <a:gd name="T11" fmla="*/ 0 h 7"/>
                  <a:gd name="T12" fmla="*/ 17 w 19"/>
                  <a:gd name="T13" fmla="*/ 0 h 7"/>
                  <a:gd name="T14" fmla="*/ 19 w 19"/>
                  <a:gd name="T15" fmla="*/ 2 h 7"/>
                  <a:gd name="T16" fmla="*/ 19 w 19"/>
                  <a:gd name="T17" fmla="*/ 5 h 7"/>
                  <a:gd name="T18" fmla="*/ 18 w 19"/>
                  <a:gd name="T19" fmla="*/ 5 h 7"/>
                  <a:gd name="T20" fmla="*/ 11 w 19"/>
                  <a:gd name="T2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7">
                    <a:moveTo>
                      <a:pt x="11" y="6"/>
                    </a:moveTo>
                    <a:cubicBezTo>
                      <a:pt x="8" y="7"/>
                      <a:pt x="5" y="4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6" y="1"/>
                      <a:pt x="7" y="0"/>
                      <a:pt x="8" y="0"/>
                    </a:cubicBezTo>
                    <a:cubicBezTo>
                      <a:pt x="11" y="0"/>
                      <a:pt x="14" y="0"/>
                      <a:pt x="17" y="0"/>
                    </a:cubicBezTo>
                    <a:cubicBezTo>
                      <a:pt x="18" y="0"/>
                      <a:pt x="19" y="1"/>
                      <a:pt x="19" y="2"/>
                    </a:cubicBezTo>
                    <a:cubicBezTo>
                      <a:pt x="19" y="3"/>
                      <a:pt x="19" y="4"/>
                      <a:pt x="19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6" y="6"/>
                      <a:pt x="14" y="6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05" name="Freeform 16">
                <a:extLst>
                  <a:ext uri="{FF2B5EF4-FFF2-40B4-BE49-F238E27FC236}">
                    <a16:creationId xmlns:a16="http://schemas.microsoft.com/office/drawing/2014/main" id="{F552F599-6E24-B4D8-52AE-1FBF0D3A2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1802"/>
                <a:ext cx="44" cy="23"/>
              </a:xfrm>
              <a:custGeom>
                <a:avLst/>
                <a:gdLst>
                  <a:gd name="T0" fmla="*/ 23 w 23"/>
                  <a:gd name="T1" fmla="*/ 5 h 12"/>
                  <a:gd name="T2" fmla="*/ 21 w 23"/>
                  <a:gd name="T3" fmla="*/ 11 h 12"/>
                  <a:gd name="T4" fmla="*/ 20 w 23"/>
                  <a:gd name="T5" fmla="*/ 12 h 12"/>
                  <a:gd name="T6" fmla="*/ 19 w 23"/>
                  <a:gd name="T7" fmla="*/ 11 h 12"/>
                  <a:gd name="T8" fmla="*/ 19 w 23"/>
                  <a:gd name="T9" fmla="*/ 9 h 12"/>
                  <a:gd name="T10" fmla="*/ 17 w 23"/>
                  <a:gd name="T11" fmla="*/ 6 h 12"/>
                  <a:gd name="T12" fmla="*/ 13 w 23"/>
                  <a:gd name="T13" fmla="*/ 6 h 12"/>
                  <a:gd name="T14" fmla="*/ 12 w 23"/>
                  <a:gd name="T15" fmla="*/ 6 h 12"/>
                  <a:gd name="T16" fmla="*/ 7 w 23"/>
                  <a:gd name="T17" fmla="*/ 5 h 12"/>
                  <a:gd name="T18" fmla="*/ 1 w 23"/>
                  <a:gd name="T19" fmla="*/ 5 h 12"/>
                  <a:gd name="T20" fmla="*/ 1 w 23"/>
                  <a:gd name="T21" fmla="*/ 4 h 12"/>
                  <a:gd name="T22" fmla="*/ 1 w 23"/>
                  <a:gd name="T23" fmla="*/ 3 h 12"/>
                  <a:gd name="T24" fmla="*/ 6 w 23"/>
                  <a:gd name="T25" fmla="*/ 2 h 12"/>
                  <a:gd name="T26" fmla="*/ 13 w 23"/>
                  <a:gd name="T27" fmla="*/ 2 h 12"/>
                  <a:gd name="T28" fmla="*/ 16 w 23"/>
                  <a:gd name="T29" fmla="*/ 3 h 12"/>
                  <a:gd name="T30" fmla="*/ 17 w 23"/>
                  <a:gd name="T31" fmla="*/ 0 h 12"/>
                  <a:gd name="T32" fmla="*/ 18 w 23"/>
                  <a:gd name="T33" fmla="*/ 0 h 12"/>
                  <a:gd name="T34" fmla="*/ 19 w 23"/>
                  <a:gd name="T35" fmla="*/ 0 h 12"/>
                  <a:gd name="T36" fmla="*/ 19 w 23"/>
                  <a:gd name="T37" fmla="*/ 3 h 12"/>
                  <a:gd name="T38" fmla="*/ 21 w 23"/>
                  <a:gd name="T39" fmla="*/ 5 h 12"/>
                  <a:gd name="T40" fmla="*/ 23 w 23"/>
                  <a:gd name="T4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12">
                    <a:moveTo>
                      <a:pt x="23" y="5"/>
                    </a:moveTo>
                    <a:cubicBezTo>
                      <a:pt x="22" y="7"/>
                      <a:pt x="21" y="9"/>
                      <a:pt x="21" y="11"/>
                    </a:cubicBezTo>
                    <a:cubicBezTo>
                      <a:pt x="21" y="11"/>
                      <a:pt x="21" y="12"/>
                      <a:pt x="20" y="12"/>
                    </a:cubicBezTo>
                    <a:cubicBezTo>
                      <a:pt x="20" y="12"/>
                      <a:pt x="19" y="12"/>
                      <a:pt x="19" y="11"/>
                    </a:cubicBezTo>
                    <a:cubicBezTo>
                      <a:pt x="19" y="10"/>
                      <a:pt x="19" y="10"/>
                      <a:pt x="19" y="9"/>
                    </a:cubicBezTo>
                    <a:cubicBezTo>
                      <a:pt x="19" y="8"/>
                      <a:pt x="18" y="7"/>
                      <a:pt x="17" y="6"/>
                    </a:cubicBezTo>
                    <a:cubicBezTo>
                      <a:pt x="16" y="5"/>
                      <a:pt x="15" y="5"/>
                      <a:pt x="13" y="6"/>
                    </a:cubicBezTo>
                    <a:cubicBezTo>
                      <a:pt x="13" y="6"/>
                      <a:pt x="13" y="6"/>
                      <a:pt x="12" y="6"/>
                    </a:cubicBezTo>
                    <a:cubicBezTo>
                      <a:pt x="11" y="6"/>
                      <a:pt x="9" y="5"/>
                      <a:pt x="7" y="5"/>
                    </a:cubicBezTo>
                    <a:cubicBezTo>
                      <a:pt x="5" y="5"/>
                      <a:pt x="3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3" y="3"/>
                      <a:pt x="4" y="2"/>
                      <a:pt x="6" y="2"/>
                    </a:cubicBezTo>
                    <a:cubicBezTo>
                      <a:pt x="8" y="1"/>
                      <a:pt x="11" y="0"/>
                      <a:pt x="13" y="2"/>
                    </a:cubicBezTo>
                    <a:cubicBezTo>
                      <a:pt x="14" y="3"/>
                      <a:pt x="15" y="3"/>
                      <a:pt x="16" y="3"/>
                    </a:cubicBezTo>
                    <a:cubicBezTo>
                      <a:pt x="17" y="2"/>
                      <a:pt x="17" y="1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19" y="1"/>
                      <a:pt x="19" y="2"/>
                      <a:pt x="19" y="3"/>
                    </a:cubicBezTo>
                    <a:cubicBezTo>
                      <a:pt x="19" y="4"/>
                      <a:pt x="20" y="5"/>
                      <a:pt x="21" y="5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06" name="Freeform 17">
                <a:extLst>
                  <a:ext uri="{FF2B5EF4-FFF2-40B4-BE49-F238E27FC236}">
                    <a16:creationId xmlns:a16="http://schemas.microsoft.com/office/drawing/2014/main" id="{534D2324-D783-F201-6D06-569E1288C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3" y="3113"/>
                <a:ext cx="48" cy="19"/>
              </a:xfrm>
              <a:custGeom>
                <a:avLst/>
                <a:gdLst>
                  <a:gd name="T0" fmla="*/ 2 w 25"/>
                  <a:gd name="T1" fmla="*/ 5 h 10"/>
                  <a:gd name="T2" fmla="*/ 3 w 25"/>
                  <a:gd name="T3" fmla="*/ 6 h 10"/>
                  <a:gd name="T4" fmla="*/ 14 w 25"/>
                  <a:gd name="T5" fmla="*/ 6 h 10"/>
                  <a:gd name="T6" fmla="*/ 15 w 25"/>
                  <a:gd name="T7" fmla="*/ 5 h 10"/>
                  <a:gd name="T8" fmla="*/ 15 w 25"/>
                  <a:gd name="T9" fmla="*/ 1 h 10"/>
                  <a:gd name="T10" fmla="*/ 18 w 25"/>
                  <a:gd name="T11" fmla="*/ 1 h 10"/>
                  <a:gd name="T12" fmla="*/ 19 w 25"/>
                  <a:gd name="T13" fmla="*/ 4 h 10"/>
                  <a:gd name="T14" fmla="*/ 23 w 25"/>
                  <a:gd name="T15" fmla="*/ 6 h 10"/>
                  <a:gd name="T16" fmla="*/ 25 w 25"/>
                  <a:gd name="T17" fmla="*/ 7 h 10"/>
                  <a:gd name="T18" fmla="*/ 25 w 25"/>
                  <a:gd name="T19" fmla="*/ 8 h 10"/>
                  <a:gd name="T20" fmla="*/ 24 w 25"/>
                  <a:gd name="T21" fmla="*/ 9 h 10"/>
                  <a:gd name="T22" fmla="*/ 11 w 25"/>
                  <a:gd name="T23" fmla="*/ 8 h 10"/>
                  <a:gd name="T24" fmla="*/ 8 w 25"/>
                  <a:gd name="T25" fmla="*/ 9 h 10"/>
                  <a:gd name="T26" fmla="*/ 5 w 25"/>
                  <a:gd name="T27" fmla="*/ 8 h 10"/>
                  <a:gd name="T28" fmla="*/ 1 w 25"/>
                  <a:gd name="T29" fmla="*/ 8 h 10"/>
                  <a:gd name="T30" fmla="*/ 1 w 25"/>
                  <a:gd name="T31" fmla="*/ 7 h 10"/>
                  <a:gd name="T32" fmla="*/ 0 w 25"/>
                  <a:gd name="T33" fmla="*/ 5 h 10"/>
                  <a:gd name="T34" fmla="*/ 2 w 25"/>
                  <a:gd name="T3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10">
                    <a:moveTo>
                      <a:pt x="2" y="5"/>
                    </a:moveTo>
                    <a:cubicBezTo>
                      <a:pt x="2" y="5"/>
                      <a:pt x="3" y="6"/>
                      <a:pt x="3" y="6"/>
                    </a:cubicBezTo>
                    <a:cubicBezTo>
                      <a:pt x="7" y="6"/>
                      <a:pt x="11" y="6"/>
                      <a:pt x="14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4" y="2"/>
                      <a:pt x="14" y="2"/>
                      <a:pt x="15" y="1"/>
                    </a:cubicBezTo>
                    <a:cubicBezTo>
                      <a:pt x="16" y="0"/>
                      <a:pt x="17" y="0"/>
                      <a:pt x="18" y="1"/>
                    </a:cubicBezTo>
                    <a:cubicBezTo>
                      <a:pt x="18" y="2"/>
                      <a:pt x="19" y="3"/>
                      <a:pt x="19" y="4"/>
                    </a:cubicBezTo>
                    <a:cubicBezTo>
                      <a:pt x="20" y="6"/>
                      <a:pt x="21" y="6"/>
                      <a:pt x="23" y="6"/>
                    </a:cubicBezTo>
                    <a:cubicBezTo>
                      <a:pt x="24" y="6"/>
                      <a:pt x="24" y="6"/>
                      <a:pt x="25" y="7"/>
                    </a:cubicBezTo>
                    <a:cubicBezTo>
                      <a:pt x="25" y="7"/>
                      <a:pt x="25" y="8"/>
                      <a:pt x="25" y="8"/>
                    </a:cubicBezTo>
                    <a:cubicBezTo>
                      <a:pt x="25" y="9"/>
                      <a:pt x="24" y="9"/>
                      <a:pt x="24" y="9"/>
                    </a:cubicBezTo>
                    <a:cubicBezTo>
                      <a:pt x="19" y="8"/>
                      <a:pt x="15" y="7"/>
                      <a:pt x="11" y="8"/>
                    </a:cubicBezTo>
                    <a:cubicBezTo>
                      <a:pt x="10" y="8"/>
                      <a:pt x="9" y="10"/>
                      <a:pt x="8" y="9"/>
                    </a:cubicBezTo>
                    <a:cubicBezTo>
                      <a:pt x="7" y="9"/>
                      <a:pt x="6" y="8"/>
                      <a:pt x="5" y="8"/>
                    </a:cubicBezTo>
                    <a:cubicBezTo>
                      <a:pt x="4" y="8"/>
                      <a:pt x="3" y="8"/>
                      <a:pt x="1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4"/>
                      <a:pt x="1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07" name="Freeform 18">
                <a:extLst>
                  <a:ext uri="{FF2B5EF4-FFF2-40B4-BE49-F238E27FC236}">
                    <a16:creationId xmlns:a16="http://schemas.microsoft.com/office/drawing/2014/main" id="{DC52DE3D-A259-6582-2C14-3CCBAFFD6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3172"/>
                <a:ext cx="28" cy="15"/>
              </a:xfrm>
              <a:custGeom>
                <a:avLst/>
                <a:gdLst>
                  <a:gd name="T0" fmla="*/ 10 w 15"/>
                  <a:gd name="T1" fmla="*/ 8 h 8"/>
                  <a:gd name="T2" fmla="*/ 6 w 15"/>
                  <a:gd name="T3" fmla="*/ 7 h 8"/>
                  <a:gd name="T4" fmla="*/ 0 w 15"/>
                  <a:gd name="T5" fmla="*/ 4 h 8"/>
                  <a:gd name="T6" fmla="*/ 1 w 15"/>
                  <a:gd name="T7" fmla="*/ 2 h 8"/>
                  <a:gd name="T8" fmla="*/ 3 w 15"/>
                  <a:gd name="T9" fmla="*/ 1 h 8"/>
                  <a:gd name="T10" fmla="*/ 10 w 15"/>
                  <a:gd name="T11" fmla="*/ 0 h 8"/>
                  <a:gd name="T12" fmla="*/ 15 w 15"/>
                  <a:gd name="T13" fmla="*/ 3 h 8"/>
                  <a:gd name="T14" fmla="*/ 14 w 15"/>
                  <a:gd name="T15" fmla="*/ 6 h 8"/>
                  <a:gd name="T16" fmla="*/ 10 w 15"/>
                  <a:gd name="T17" fmla="*/ 7 h 8"/>
                  <a:gd name="T18" fmla="*/ 9 w 15"/>
                  <a:gd name="T19" fmla="*/ 8 h 8"/>
                  <a:gd name="T20" fmla="*/ 10 w 15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8">
                    <a:moveTo>
                      <a:pt x="10" y="8"/>
                    </a:moveTo>
                    <a:cubicBezTo>
                      <a:pt x="8" y="8"/>
                      <a:pt x="7" y="8"/>
                      <a:pt x="6" y="7"/>
                    </a:cubicBezTo>
                    <a:cubicBezTo>
                      <a:pt x="4" y="6"/>
                      <a:pt x="2" y="5"/>
                      <a:pt x="0" y="4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5" y="0"/>
                      <a:pt x="8" y="0"/>
                      <a:pt x="10" y="0"/>
                    </a:cubicBezTo>
                    <a:cubicBezTo>
                      <a:pt x="12" y="0"/>
                      <a:pt x="14" y="2"/>
                      <a:pt x="15" y="3"/>
                    </a:cubicBezTo>
                    <a:cubicBezTo>
                      <a:pt x="15" y="4"/>
                      <a:pt x="15" y="6"/>
                      <a:pt x="14" y="6"/>
                    </a:cubicBezTo>
                    <a:cubicBezTo>
                      <a:pt x="13" y="6"/>
                      <a:pt x="12" y="6"/>
                      <a:pt x="10" y="7"/>
                    </a:cubicBezTo>
                    <a:cubicBezTo>
                      <a:pt x="10" y="7"/>
                      <a:pt x="10" y="8"/>
                      <a:pt x="9" y="8"/>
                    </a:cubicBezTo>
                    <a:lnTo>
                      <a:pt x="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08" name="Freeform 19">
                <a:extLst>
                  <a:ext uri="{FF2B5EF4-FFF2-40B4-BE49-F238E27FC236}">
                    <a16:creationId xmlns:a16="http://schemas.microsoft.com/office/drawing/2014/main" id="{381305C0-0385-68B2-ABC0-BD417F2FA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3199"/>
                <a:ext cx="39" cy="11"/>
              </a:xfrm>
              <a:custGeom>
                <a:avLst/>
                <a:gdLst>
                  <a:gd name="T0" fmla="*/ 8 w 21"/>
                  <a:gd name="T1" fmla="*/ 0 h 6"/>
                  <a:gd name="T2" fmla="*/ 17 w 21"/>
                  <a:gd name="T3" fmla="*/ 2 h 6"/>
                  <a:gd name="T4" fmla="*/ 20 w 21"/>
                  <a:gd name="T5" fmla="*/ 2 h 6"/>
                  <a:gd name="T6" fmla="*/ 21 w 21"/>
                  <a:gd name="T7" fmla="*/ 3 h 6"/>
                  <a:gd name="T8" fmla="*/ 20 w 21"/>
                  <a:gd name="T9" fmla="*/ 3 h 6"/>
                  <a:gd name="T10" fmla="*/ 10 w 21"/>
                  <a:gd name="T11" fmla="*/ 6 h 6"/>
                  <a:gd name="T12" fmla="*/ 7 w 21"/>
                  <a:gd name="T13" fmla="*/ 5 h 6"/>
                  <a:gd name="T14" fmla="*/ 1 w 21"/>
                  <a:gd name="T15" fmla="*/ 4 h 6"/>
                  <a:gd name="T16" fmla="*/ 0 w 21"/>
                  <a:gd name="T17" fmla="*/ 3 h 6"/>
                  <a:gd name="T18" fmla="*/ 1 w 21"/>
                  <a:gd name="T19" fmla="*/ 2 h 6"/>
                  <a:gd name="T20" fmla="*/ 3 w 21"/>
                  <a:gd name="T21" fmla="*/ 0 h 6"/>
                  <a:gd name="T22" fmla="*/ 8 w 21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6">
                    <a:moveTo>
                      <a:pt x="8" y="0"/>
                    </a:moveTo>
                    <a:cubicBezTo>
                      <a:pt x="11" y="0"/>
                      <a:pt x="14" y="0"/>
                      <a:pt x="17" y="2"/>
                    </a:cubicBezTo>
                    <a:cubicBezTo>
                      <a:pt x="18" y="2"/>
                      <a:pt x="19" y="2"/>
                      <a:pt x="20" y="2"/>
                    </a:cubicBezTo>
                    <a:cubicBezTo>
                      <a:pt x="20" y="2"/>
                      <a:pt x="20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6" y="4"/>
                      <a:pt x="13" y="4"/>
                      <a:pt x="10" y="6"/>
                    </a:cubicBezTo>
                    <a:cubicBezTo>
                      <a:pt x="9" y="6"/>
                      <a:pt x="8" y="6"/>
                      <a:pt x="7" y="5"/>
                    </a:cubicBezTo>
                    <a:cubicBezTo>
                      <a:pt x="5" y="5"/>
                      <a:pt x="3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5" y="0"/>
                      <a:pt x="6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09" name="Freeform 20">
                <a:extLst>
                  <a:ext uri="{FF2B5EF4-FFF2-40B4-BE49-F238E27FC236}">
                    <a16:creationId xmlns:a16="http://schemas.microsoft.com/office/drawing/2014/main" id="{0024C272-8D50-BFD3-600B-9D92D5347A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3223"/>
                <a:ext cx="36" cy="14"/>
              </a:xfrm>
              <a:custGeom>
                <a:avLst/>
                <a:gdLst>
                  <a:gd name="T0" fmla="*/ 17 w 19"/>
                  <a:gd name="T1" fmla="*/ 0 h 7"/>
                  <a:gd name="T2" fmla="*/ 18 w 19"/>
                  <a:gd name="T3" fmla="*/ 2 h 7"/>
                  <a:gd name="T4" fmla="*/ 18 w 19"/>
                  <a:gd name="T5" fmla="*/ 5 h 7"/>
                  <a:gd name="T6" fmla="*/ 17 w 19"/>
                  <a:gd name="T7" fmla="*/ 6 h 7"/>
                  <a:gd name="T8" fmla="*/ 12 w 19"/>
                  <a:gd name="T9" fmla="*/ 6 h 7"/>
                  <a:gd name="T10" fmla="*/ 6 w 19"/>
                  <a:gd name="T11" fmla="*/ 6 h 7"/>
                  <a:gd name="T12" fmla="*/ 1 w 19"/>
                  <a:gd name="T13" fmla="*/ 6 h 7"/>
                  <a:gd name="T14" fmla="*/ 0 w 19"/>
                  <a:gd name="T15" fmla="*/ 5 h 7"/>
                  <a:gd name="T16" fmla="*/ 3 w 19"/>
                  <a:gd name="T17" fmla="*/ 3 h 7"/>
                  <a:gd name="T18" fmla="*/ 7 w 19"/>
                  <a:gd name="T19" fmla="*/ 3 h 7"/>
                  <a:gd name="T20" fmla="*/ 11 w 19"/>
                  <a:gd name="T21" fmla="*/ 2 h 7"/>
                  <a:gd name="T22" fmla="*/ 17 w 19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7">
                    <a:moveTo>
                      <a:pt x="17" y="0"/>
                    </a:moveTo>
                    <a:cubicBezTo>
                      <a:pt x="17" y="1"/>
                      <a:pt x="18" y="1"/>
                      <a:pt x="18" y="2"/>
                    </a:cubicBezTo>
                    <a:cubicBezTo>
                      <a:pt x="19" y="3"/>
                      <a:pt x="19" y="4"/>
                      <a:pt x="18" y="5"/>
                    </a:cubicBezTo>
                    <a:cubicBezTo>
                      <a:pt x="18" y="6"/>
                      <a:pt x="17" y="6"/>
                      <a:pt x="17" y="6"/>
                    </a:cubicBezTo>
                    <a:cubicBezTo>
                      <a:pt x="15" y="7"/>
                      <a:pt x="13" y="7"/>
                      <a:pt x="12" y="6"/>
                    </a:cubicBezTo>
                    <a:cubicBezTo>
                      <a:pt x="10" y="5"/>
                      <a:pt x="8" y="4"/>
                      <a:pt x="6" y="6"/>
                    </a:cubicBezTo>
                    <a:cubicBezTo>
                      <a:pt x="5" y="7"/>
                      <a:pt x="2" y="7"/>
                      <a:pt x="1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1" y="4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3"/>
                    </a:cubicBezTo>
                    <a:cubicBezTo>
                      <a:pt x="8" y="3"/>
                      <a:pt x="10" y="2"/>
                      <a:pt x="11" y="2"/>
                    </a:cubicBezTo>
                    <a:cubicBezTo>
                      <a:pt x="12" y="0"/>
                      <a:pt x="14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10" name="Freeform 21">
                <a:extLst>
                  <a:ext uri="{FF2B5EF4-FFF2-40B4-BE49-F238E27FC236}">
                    <a16:creationId xmlns:a16="http://schemas.microsoft.com/office/drawing/2014/main" id="{E482F8FE-B897-1503-9064-66CB6949E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3039"/>
                <a:ext cx="36" cy="12"/>
              </a:xfrm>
              <a:custGeom>
                <a:avLst/>
                <a:gdLst>
                  <a:gd name="T0" fmla="*/ 4 w 19"/>
                  <a:gd name="T1" fmla="*/ 2 h 6"/>
                  <a:gd name="T2" fmla="*/ 13 w 19"/>
                  <a:gd name="T3" fmla="*/ 1 h 6"/>
                  <a:gd name="T4" fmla="*/ 18 w 19"/>
                  <a:gd name="T5" fmla="*/ 0 h 6"/>
                  <a:gd name="T6" fmla="*/ 19 w 19"/>
                  <a:gd name="T7" fmla="*/ 2 h 6"/>
                  <a:gd name="T8" fmla="*/ 18 w 19"/>
                  <a:gd name="T9" fmla="*/ 3 h 6"/>
                  <a:gd name="T10" fmla="*/ 13 w 19"/>
                  <a:gd name="T11" fmla="*/ 5 h 6"/>
                  <a:gd name="T12" fmla="*/ 8 w 19"/>
                  <a:gd name="T13" fmla="*/ 5 h 6"/>
                  <a:gd name="T14" fmla="*/ 6 w 19"/>
                  <a:gd name="T15" fmla="*/ 5 h 6"/>
                  <a:gd name="T16" fmla="*/ 1 w 19"/>
                  <a:gd name="T17" fmla="*/ 6 h 6"/>
                  <a:gd name="T18" fmla="*/ 0 w 19"/>
                  <a:gd name="T19" fmla="*/ 3 h 6"/>
                  <a:gd name="T20" fmla="*/ 2 w 19"/>
                  <a:gd name="T21" fmla="*/ 2 h 6"/>
                  <a:gd name="T22" fmla="*/ 2 w 19"/>
                  <a:gd name="T23" fmla="*/ 2 h 6"/>
                  <a:gd name="T24" fmla="*/ 4 w 19"/>
                  <a:gd name="T2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6">
                    <a:moveTo>
                      <a:pt x="4" y="2"/>
                    </a:moveTo>
                    <a:cubicBezTo>
                      <a:pt x="7" y="2"/>
                      <a:pt x="10" y="2"/>
                      <a:pt x="13" y="1"/>
                    </a:cubicBezTo>
                    <a:cubicBezTo>
                      <a:pt x="14" y="0"/>
                      <a:pt x="16" y="0"/>
                      <a:pt x="18" y="0"/>
                    </a:cubicBezTo>
                    <a:cubicBezTo>
                      <a:pt x="19" y="1"/>
                      <a:pt x="19" y="1"/>
                      <a:pt x="19" y="2"/>
                    </a:cubicBezTo>
                    <a:cubicBezTo>
                      <a:pt x="19" y="3"/>
                      <a:pt x="19" y="3"/>
                      <a:pt x="18" y="3"/>
                    </a:cubicBezTo>
                    <a:cubicBezTo>
                      <a:pt x="17" y="4"/>
                      <a:pt x="15" y="5"/>
                      <a:pt x="13" y="5"/>
                    </a:cubicBezTo>
                    <a:cubicBezTo>
                      <a:pt x="11" y="6"/>
                      <a:pt x="9" y="6"/>
                      <a:pt x="8" y="5"/>
                    </a:cubicBezTo>
                    <a:cubicBezTo>
                      <a:pt x="7" y="4"/>
                      <a:pt x="7" y="4"/>
                      <a:pt x="6" y="5"/>
                    </a:cubicBezTo>
                    <a:cubicBezTo>
                      <a:pt x="5" y="6"/>
                      <a:pt x="3" y="6"/>
                      <a:pt x="1" y="6"/>
                    </a:cubicBezTo>
                    <a:cubicBezTo>
                      <a:pt x="1" y="6"/>
                      <a:pt x="0" y="4"/>
                      <a:pt x="0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11" name="Freeform 22">
                <a:extLst>
                  <a:ext uri="{FF2B5EF4-FFF2-40B4-BE49-F238E27FC236}">
                    <a16:creationId xmlns:a16="http://schemas.microsoft.com/office/drawing/2014/main" id="{9E443480-E153-A492-2B3B-AF59FFB8F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3206"/>
                <a:ext cx="30" cy="12"/>
              </a:xfrm>
              <a:custGeom>
                <a:avLst/>
                <a:gdLst>
                  <a:gd name="T0" fmla="*/ 6 w 16"/>
                  <a:gd name="T1" fmla="*/ 5 h 6"/>
                  <a:gd name="T2" fmla="*/ 1 w 16"/>
                  <a:gd name="T3" fmla="*/ 5 h 6"/>
                  <a:gd name="T4" fmla="*/ 0 w 16"/>
                  <a:gd name="T5" fmla="*/ 5 h 6"/>
                  <a:gd name="T6" fmla="*/ 1 w 16"/>
                  <a:gd name="T7" fmla="*/ 3 h 6"/>
                  <a:gd name="T8" fmla="*/ 10 w 16"/>
                  <a:gd name="T9" fmla="*/ 0 h 6"/>
                  <a:gd name="T10" fmla="*/ 15 w 16"/>
                  <a:gd name="T11" fmla="*/ 0 h 6"/>
                  <a:gd name="T12" fmla="*/ 16 w 16"/>
                  <a:gd name="T13" fmla="*/ 0 h 6"/>
                  <a:gd name="T14" fmla="*/ 16 w 16"/>
                  <a:gd name="T15" fmla="*/ 2 h 6"/>
                  <a:gd name="T16" fmla="*/ 14 w 16"/>
                  <a:gd name="T17" fmla="*/ 4 h 6"/>
                  <a:gd name="T18" fmla="*/ 10 w 16"/>
                  <a:gd name="T19" fmla="*/ 6 h 6"/>
                  <a:gd name="T20" fmla="*/ 6 w 16"/>
                  <a:gd name="T21" fmla="*/ 6 h 6"/>
                  <a:gd name="T22" fmla="*/ 6 w 1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6">
                    <a:moveTo>
                      <a:pt x="6" y="5"/>
                    </a:moveTo>
                    <a:cubicBezTo>
                      <a:pt x="4" y="5"/>
                      <a:pt x="3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4" y="1"/>
                      <a:pt x="7" y="0"/>
                      <a:pt x="10" y="0"/>
                    </a:cubicBezTo>
                    <a:cubicBezTo>
                      <a:pt x="12" y="0"/>
                      <a:pt x="14" y="0"/>
                      <a:pt x="15" y="0"/>
                    </a:cubicBezTo>
                    <a:cubicBezTo>
                      <a:pt x="15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3"/>
                      <a:pt x="14" y="3"/>
                      <a:pt x="14" y="4"/>
                    </a:cubicBezTo>
                    <a:cubicBezTo>
                      <a:pt x="13" y="5"/>
                      <a:pt x="11" y="6"/>
                      <a:pt x="10" y="6"/>
                    </a:cubicBezTo>
                    <a:cubicBezTo>
                      <a:pt x="8" y="6"/>
                      <a:pt x="7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12" name="Freeform 23">
                <a:extLst>
                  <a:ext uri="{FF2B5EF4-FFF2-40B4-BE49-F238E27FC236}">
                    <a16:creationId xmlns:a16="http://schemas.microsoft.com/office/drawing/2014/main" id="{8CA46D66-C4E5-3D63-5104-8EEF334B1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2442"/>
                <a:ext cx="27" cy="17"/>
              </a:xfrm>
              <a:custGeom>
                <a:avLst/>
                <a:gdLst>
                  <a:gd name="T0" fmla="*/ 13 w 14"/>
                  <a:gd name="T1" fmla="*/ 5 h 9"/>
                  <a:gd name="T2" fmla="*/ 13 w 14"/>
                  <a:gd name="T3" fmla="*/ 6 h 9"/>
                  <a:gd name="T4" fmla="*/ 12 w 14"/>
                  <a:gd name="T5" fmla="*/ 9 h 9"/>
                  <a:gd name="T6" fmla="*/ 5 w 14"/>
                  <a:gd name="T7" fmla="*/ 8 h 9"/>
                  <a:gd name="T8" fmla="*/ 0 w 14"/>
                  <a:gd name="T9" fmla="*/ 5 h 9"/>
                  <a:gd name="T10" fmla="*/ 0 w 14"/>
                  <a:gd name="T11" fmla="*/ 2 h 9"/>
                  <a:gd name="T12" fmla="*/ 4 w 14"/>
                  <a:gd name="T13" fmla="*/ 1 h 9"/>
                  <a:gd name="T14" fmla="*/ 9 w 14"/>
                  <a:gd name="T15" fmla="*/ 4 h 9"/>
                  <a:gd name="T16" fmla="*/ 10 w 14"/>
                  <a:gd name="T17" fmla="*/ 5 h 9"/>
                  <a:gd name="T18" fmla="*/ 8 w 14"/>
                  <a:gd name="T19" fmla="*/ 6 h 9"/>
                  <a:gd name="T20" fmla="*/ 9 w 14"/>
                  <a:gd name="T21" fmla="*/ 6 h 9"/>
                  <a:gd name="T22" fmla="*/ 10 w 14"/>
                  <a:gd name="T23" fmla="*/ 5 h 9"/>
                  <a:gd name="T24" fmla="*/ 14 w 14"/>
                  <a:gd name="T25" fmla="*/ 5 h 9"/>
                  <a:gd name="T26" fmla="*/ 13 w 14"/>
                  <a:gd name="T2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9">
                    <a:moveTo>
                      <a:pt x="13" y="5"/>
                    </a:moveTo>
                    <a:cubicBezTo>
                      <a:pt x="13" y="5"/>
                      <a:pt x="13" y="6"/>
                      <a:pt x="13" y="6"/>
                    </a:cubicBezTo>
                    <a:cubicBezTo>
                      <a:pt x="13" y="8"/>
                      <a:pt x="12" y="9"/>
                      <a:pt x="12" y="9"/>
                    </a:cubicBezTo>
                    <a:cubicBezTo>
                      <a:pt x="10" y="9"/>
                      <a:pt x="7" y="9"/>
                      <a:pt x="5" y="8"/>
                    </a:cubicBezTo>
                    <a:cubicBezTo>
                      <a:pt x="3" y="8"/>
                      <a:pt x="2" y="6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2"/>
                      <a:pt x="7" y="3"/>
                      <a:pt x="9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9" y="6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1" y="5"/>
                      <a:pt x="12" y="5"/>
                      <a:pt x="14" y="5"/>
                    </a:cubicBezTo>
                    <a:lnTo>
                      <a:pt x="1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13" name="Freeform 24">
                <a:extLst>
                  <a:ext uri="{FF2B5EF4-FFF2-40B4-BE49-F238E27FC236}">
                    <a16:creationId xmlns:a16="http://schemas.microsoft.com/office/drawing/2014/main" id="{6A8C16EA-2620-6A37-3C37-B5D38DB6C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2276"/>
                <a:ext cx="19" cy="24"/>
              </a:xfrm>
              <a:custGeom>
                <a:avLst/>
                <a:gdLst>
                  <a:gd name="T0" fmla="*/ 9 w 10"/>
                  <a:gd name="T1" fmla="*/ 8 h 13"/>
                  <a:gd name="T2" fmla="*/ 9 w 10"/>
                  <a:gd name="T3" fmla="*/ 10 h 13"/>
                  <a:gd name="T4" fmla="*/ 5 w 10"/>
                  <a:gd name="T5" fmla="*/ 12 h 13"/>
                  <a:gd name="T6" fmla="*/ 2 w 10"/>
                  <a:gd name="T7" fmla="*/ 11 h 13"/>
                  <a:gd name="T8" fmla="*/ 0 w 10"/>
                  <a:gd name="T9" fmla="*/ 4 h 13"/>
                  <a:gd name="T10" fmla="*/ 2 w 10"/>
                  <a:gd name="T11" fmla="*/ 1 h 13"/>
                  <a:gd name="T12" fmla="*/ 4 w 10"/>
                  <a:gd name="T13" fmla="*/ 0 h 13"/>
                  <a:gd name="T14" fmla="*/ 6 w 10"/>
                  <a:gd name="T15" fmla="*/ 1 h 13"/>
                  <a:gd name="T16" fmla="*/ 6 w 10"/>
                  <a:gd name="T17" fmla="*/ 5 h 13"/>
                  <a:gd name="T18" fmla="*/ 7 w 10"/>
                  <a:gd name="T19" fmla="*/ 7 h 13"/>
                  <a:gd name="T20" fmla="*/ 9 w 10"/>
                  <a:gd name="T2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3">
                    <a:moveTo>
                      <a:pt x="9" y="8"/>
                    </a:moveTo>
                    <a:cubicBezTo>
                      <a:pt x="10" y="9"/>
                      <a:pt x="10" y="10"/>
                      <a:pt x="9" y="10"/>
                    </a:cubicBezTo>
                    <a:cubicBezTo>
                      <a:pt x="8" y="11"/>
                      <a:pt x="6" y="12"/>
                      <a:pt x="5" y="12"/>
                    </a:cubicBezTo>
                    <a:cubicBezTo>
                      <a:pt x="4" y="13"/>
                      <a:pt x="3" y="12"/>
                      <a:pt x="2" y="11"/>
                    </a:cubicBezTo>
                    <a:cubicBezTo>
                      <a:pt x="2" y="9"/>
                      <a:pt x="2" y="6"/>
                      <a:pt x="0" y="4"/>
                    </a:cubicBezTo>
                    <a:cubicBezTo>
                      <a:pt x="0" y="3"/>
                      <a:pt x="0" y="2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2"/>
                      <a:pt x="6" y="3"/>
                      <a:pt x="6" y="5"/>
                    </a:cubicBezTo>
                    <a:cubicBezTo>
                      <a:pt x="6" y="6"/>
                      <a:pt x="7" y="6"/>
                      <a:pt x="7" y="7"/>
                    </a:cubicBezTo>
                    <a:cubicBezTo>
                      <a:pt x="8" y="7"/>
                      <a:pt x="9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14" name="Freeform 25">
                <a:extLst>
                  <a:ext uri="{FF2B5EF4-FFF2-40B4-BE49-F238E27FC236}">
                    <a16:creationId xmlns:a16="http://schemas.microsoft.com/office/drawing/2014/main" id="{6EA95993-C645-F5A7-A5C8-CC8D4E291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3" y="3218"/>
                <a:ext cx="19" cy="17"/>
              </a:xfrm>
              <a:custGeom>
                <a:avLst/>
                <a:gdLst>
                  <a:gd name="T0" fmla="*/ 10 w 10"/>
                  <a:gd name="T1" fmla="*/ 5 h 9"/>
                  <a:gd name="T2" fmla="*/ 9 w 10"/>
                  <a:gd name="T3" fmla="*/ 8 h 9"/>
                  <a:gd name="T4" fmla="*/ 7 w 10"/>
                  <a:gd name="T5" fmla="*/ 9 h 9"/>
                  <a:gd name="T6" fmla="*/ 4 w 10"/>
                  <a:gd name="T7" fmla="*/ 9 h 9"/>
                  <a:gd name="T8" fmla="*/ 0 w 10"/>
                  <a:gd name="T9" fmla="*/ 6 h 9"/>
                  <a:gd name="T10" fmla="*/ 0 w 10"/>
                  <a:gd name="T11" fmla="*/ 5 h 9"/>
                  <a:gd name="T12" fmla="*/ 6 w 10"/>
                  <a:gd name="T13" fmla="*/ 0 h 9"/>
                  <a:gd name="T14" fmla="*/ 8 w 10"/>
                  <a:gd name="T15" fmla="*/ 0 h 9"/>
                  <a:gd name="T16" fmla="*/ 10 w 10"/>
                  <a:gd name="T17" fmla="*/ 2 h 9"/>
                  <a:gd name="T18" fmla="*/ 10 w 10"/>
                  <a:gd name="T1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9">
                    <a:moveTo>
                      <a:pt x="10" y="5"/>
                    </a:moveTo>
                    <a:cubicBezTo>
                      <a:pt x="10" y="6"/>
                      <a:pt x="10" y="7"/>
                      <a:pt x="9" y="8"/>
                    </a:cubicBezTo>
                    <a:cubicBezTo>
                      <a:pt x="9" y="8"/>
                      <a:pt x="8" y="9"/>
                      <a:pt x="7" y="9"/>
                    </a:cubicBezTo>
                    <a:cubicBezTo>
                      <a:pt x="6" y="9"/>
                      <a:pt x="5" y="9"/>
                      <a:pt x="4" y="9"/>
                    </a:cubicBezTo>
                    <a:cubicBezTo>
                      <a:pt x="2" y="9"/>
                      <a:pt x="1" y="8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9" y="0"/>
                      <a:pt x="10" y="1"/>
                      <a:pt x="10" y="2"/>
                    </a:cubicBezTo>
                    <a:cubicBezTo>
                      <a:pt x="10" y="3"/>
                      <a:pt x="10" y="4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15" name="Freeform 26">
                <a:extLst>
                  <a:ext uri="{FF2B5EF4-FFF2-40B4-BE49-F238E27FC236}">
                    <a16:creationId xmlns:a16="http://schemas.microsoft.com/office/drawing/2014/main" id="{FD33622E-4178-F17D-E3CC-95DB82BCF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2259"/>
                <a:ext cx="22" cy="19"/>
              </a:xfrm>
              <a:custGeom>
                <a:avLst/>
                <a:gdLst>
                  <a:gd name="T0" fmla="*/ 7 w 12"/>
                  <a:gd name="T1" fmla="*/ 0 h 10"/>
                  <a:gd name="T2" fmla="*/ 8 w 12"/>
                  <a:gd name="T3" fmla="*/ 1 h 10"/>
                  <a:gd name="T4" fmla="*/ 9 w 12"/>
                  <a:gd name="T5" fmla="*/ 2 h 10"/>
                  <a:gd name="T6" fmla="*/ 12 w 12"/>
                  <a:gd name="T7" fmla="*/ 8 h 10"/>
                  <a:gd name="T8" fmla="*/ 12 w 12"/>
                  <a:gd name="T9" fmla="*/ 9 h 10"/>
                  <a:gd name="T10" fmla="*/ 11 w 12"/>
                  <a:gd name="T11" fmla="*/ 10 h 10"/>
                  <a:gd name="T12" fmla="*/ 4 w 12"/>
                  <a:gd name="T13" fmla="*/ 8 h 10"/>
                  <a:gd name="T14" fmla="*/ 1 w 12"/>
                  <a:gd name="T15" fmla="*/ 3 h 10"/>
                  <a:gd name="T16" fmla="*/ 7 w 12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0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4"/>
                      <a:pt x="10" y="6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10"/>
                      <a:pt x="11" y="10"/>
                      <a:pt x="11" y="10"/>
                    </a:cubicBezTo>
                    <a:cubicBezTo>
                      <a:pt x="9" y="8"/>
                      <a:pt x="6" y="8"/>
                      <a:pt x="4" y="8"/>
                    </a:cubicBezTo>
                    <a:cubicBezTo>
                      <a:pt x="2" y="8"/>
                      <a:pt x="0" y="5"/>
                      <a:pt x="1" y="3"/>
                    </a:cubicBezTo>
                    <a:cubicBezTo>
                      <a:pt x="2" y="1"/>
                      <a:pt x="4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16" name="Freeform 27">
                <a:extLst>
                  <a:ext uri="{FF2B5EF4-FFF2-40B4-BE49-F238E27FC236}">
                    <a16:creationId xmlns:a16="http://schemas.microsoft.com/office/drawing/2014/main" id="{7DDD292B-0346-C59C-1F06-DC211055B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" y="2143"/>
                <a:ext cx="13" cy="34"/>
              </a:xfrm>
              <a:custGeom>
                <a:avLst/>
                <a:gdLst>
                  <a:gd name="T0" fmla="*/ 1 w 7"/>
                  <a:gd name="T1" fmla="*/ 8 h 18"/>
                  <a:gd name="T2" fmla="*/ 1 w 7"/>
                  <a:gd name="T3" fmla="*/ 5 h 18"/>
                  <a:gd name="T4" fmla="*/ 1 w 7"/>
                  <a:gd name="T5" fmla="*/ 2 h 18"/>
                  <a:gd name="T6" fmla="*/ 3 w 7"/>
                  <a:gd name="T7" fmla="*/ 1 h 18"/>
                  <a:gd name="T8" fmla="*/ 5 w 7"/>
                  <a:gd name="T9" fmla="*/ 2 h 18"/>
                  <a:gd name="T10" fmla="*/ 6 w 7"/>
                  <a:gd name="T11" fmla="*/ 5 h 18"/>
                  <a:gd name="T12" fmla="*/ 7 w 7"/>
                  <a:gd name="T13" fmla="*/ 9 h 18"/>
                  <a:gd name="T14" fmla="*/ 7 w 7"/>
                  <a:gd name="T15" fmla="*/ 10 h 18"/>
                  <a:gd name="T16" fmla="*/ 5 w 7"/>
                  <a:gd name="T17" fmla="*/ 17 h 18"/>
                  <a:gd name="T18" fmla="*/ 5 w 7"/>
                  <a:gd name="T19" fmla="*/ 18 h 18"/>
                  <a:gd name="T20" fmla="*/ 4 w 7"/>
                  <a:gd name="T21" fmla="*/ 17 h 18"/>
                  <a:gd name="T22" fmla="*/ 1 w 7"/>
                  <a:gd name="T23" fmla="*/ 11 h 18"/>
                  <a:gd name="T24" fmla="*/ 1 w 7"/>
                  <a:gd name="T25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8">
                    <a:moveTo>
                      <a:pt x="1" y="8"/>
                    </a:moveTo>
                    <a:cubicBezTo>
                      <a:pt x="1" y="7"/>
                      <a:pt x="1" y="6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0"/>
                      <a:pt x="5" y="1"/>
                      <a:pt x="5" y="2"/>
                    </a:cubicBezTo>
                    <a:cubicBezTo>
                      <a:pt x="6" y="3"/>
                      <a:pt x="6" y="4"/>
                      <a:pt x="6" y="5"/>
                    </a:cubicBezTo>
                    <a:cubicBezTo>
                      <a:pt x="5" y="7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5" y="12"/>
                      <a:pt x="6" y="14"/>
                      <a:pt x="5" y="17"/>
                    </a:cubicBezTo>
                    <a:cubicBezTo>
                      <a:pt x="5" y="17"/>
                      <a:pt x="5" y="17"/>
                      <a:pt x="5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5"/>
                      <a:pt x="3" y="13"/>
                      <a:pt x="1" y="11"/>
                    </a:cubicBezTo>
                    <a:cubicBezTo>
                      <a:pt x="0" y="10"/>
                      <a:pt x="0" y="10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17" name="Freeform 28">
                <a:extLst>
                  <a:ext uri="{FF2B5EF4-FFF2-40B4-BE49-F238E27FC236}">
                    <a16:creationId xmlns:a16="http://schemas.microsoft.com/office/drawing/2014/main" id="{49DA2AEB-74FB-921F-D7E8-300A5E7AF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451"/>
                <a:ext cx="38" cy="11"/>
              </a:xfrm>
              <a:custGeom>
                <a:avLst/>
                <a:gdLst>
                  <a:gd name="T0" fmla="*/ 14 w 20"/>
                  <a:gd name="T1" fmla="*/ 0 h 6"/>
                  <a:gd name="T2" fmla="*/ 19 w 20"/>
                  <a:gd name="T3" fmla="*/ 1 h 6"/>
                  <a:gd name="T4" fmla="*/ 19 w 20"/>
                  <a:gd name="T5" fmla="*/ 3 h 6"/>
                  <a:gd name="T6" fmla="*/ 16 w 20"/>
                  <a:gd name="T7" fmla="*/ 5 h 6"/>
                  <a:gd name="T8" fmla="*/ 13 w 20"/>
                  <a:gd name="T9" fmla="*/ 5 h 6"/>
                  <a:gd name="T10" fmla="*/ 1 w 20"/>
                  <a:gd name="T11" fmla="*/ 4 h 6"/>
                  <a:gd name="T12" fmla="*/ 0 w 20"/>
                  <a:gd name="T13" fmla="*/ 3 h 6"/>
                  <a:gd name="T14" fmla="*/ 0 w 20"/>
                  <a:gd name="T15" fmla="*/ 3 h 6"/>
                  <a:gd name="T16" fmla="*/ 0 w 20"/>
                  <a:gd name="T17" fmla="*/ 2 h 6"/>
                  <a:gd name="T18" fmla="*/ 6 w 20"/>
                  <a:gd name="T19" fmla="*/ 2 h 6"/>
                  <a:gd name="T20" fmla="*/ 12 w 20"/>
                  <a:gd name="T21" fmla="*/ 0 h 6"/>
                  <a:gd name="T22" fmla="*/ 14 w 20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6">
                    <a:moveTo>
                      <a:pt x="14" y="0"/>
                    </a:moveTo>
                    <a:cubicBezTo>
                      <a:pt x="17" y="0"/>
                      <a:pt x="18" y="0"/>
                      <a:pt x="19" y="1"/>
                    </a:cubicBezTo>
                    <a:cubicBezTo>
                      <a:pt x="20" y="2"/>
                      <a:pt x="20" y="3"/>
                      <a:pt x="19" y="3"/>
                    </a:cubicBezTo>
                    <a:cubicBezTo>
                      <a:pt x="18" y="4"/>
                      <a:pt x="17" y="5"/>
                      <a:pt x="16" y="5"/>
                    </a:cubicBezTo>
                    <a:cubicBezTo>
                      <a:pt x="15" y="5"/>
                      <a:pt x="13" y="6"/>
                      <a:pt x="13" y="5"/>
                    </a:cubicBezTo>
                    <a:cubicBezTo>
                      <a:pt x="9" y="4"/>
                      <a:pt x="5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2" y="2"/>
                      <a:pt x="4" y="2"/>
                      <a:pt x="6" y="2"/>
                    </a:cubicBezTo>
                    <a:cubicBezTo>
                      <a:pt x="8" y="1"/>
                      <a:pt x="10" y="1"/>
                      <a:pt x="12" y="0"/>
                    </a:cubicBezTo>
                    <a:cubicBezTo>
                      <a:pt x="13" y="0"/>
                      <a:pt x="14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18" name="Freeform 29">
                <a:extLst>
                  <a:ext uri="{FF2B5EF4-FFF2-40B4-BE49-F238E27FC236}">
                    <a16:creationId xmlns:a16="http://schemas.microsoft.com/office/drawing/2014/main" id="{BDAB32AF-1D13-6C72-E726-142337F3F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" y="3491"/>
                <a:ext cx="30" cy="11"/>
              </a:xfrm>
              <a:custGeom>
                <a:avLst/>
                <a:gdLst>
                  <a:gd name="T0" fmla="*/ 7 w 16"/>
                  <a:gd name="T1" fmla="*/ 6 h 6"/>
                  <a:gd name="T2" fmla="*/ 2 w 16"/>
                  <a:gd name="T3" fmla="*/ 6 h 6"/>
                  <a:gd name="T4" fmla="*/ 0 w 16"/>
                  <a:gd name="T5" fmla="*/ 4 h 6"/>
                  <a:gd name="T6" fmla="*/ 2 w 16"/>
                  <a:gd name="T7" fmla="*/ 2 h 6"/>
                  <a:gd name="T8" fmla="*/ 4 w 16"/>
                  <a:gd name="T9" fmla="*/ 2 h 6"/>
                  <a:gd name="T10" fmla="*/ 11 w 16"/>
                  <a:gd name="T11" fmla="*/ 1 h 6"/>
                  <a:gd name="T12" fmla="*/ 16 w 16"/>
                  <a:gd name="T13" fmla="*/ 4 h 6"/>
                  <a:gd name="T14" fmla="*/ 14 w 16"/>
                  <a:gd name="T15" fmla="*/ 6 h 6"/>
                  <a:gd name="T16" fmla="*/ 7 w 16"/>
                  <a:gd name="T17" fmla="*/ 6 h 6"/>
                  <a:gd name="T18" fmla="*/ 7 w 16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6">
                    <a:moveTo>
                      <a:pt x="7" y="6"/>
                    </a:moveTo>
                    <a:cubicBezTo>
                      <a:pt x="6" y="6"/>
                      <a:pt x="4" y="6"/>
                      <a:pt x="2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6" y="2"/>
                      <a:pt x="9" y="2"/>
                      <a:pt x="11" y="1"/>
                    </a:cubicBezTo>
                    <a:cubicBezTo>
                      <a:pt x="13" y="0"/>
                      <a:pt x="15" y="2"/>
                      <a:pt x="16" y="4"/>
                    </a:cubicBezTo>
                    <a:cubicBezTo>
                      <a:pt x="16" y="4"/>
                      <a:pt x="15" y="6"/>
                      <a:pt x="14" y="6"/>
                    </a:cubicBezTo>
                    <a:cubicBezTo>
                      <a:pt x="12" y="6"/>
                      <a:pt x="10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19" name="Freeform 30">
                <a:extLst>
                  <a:ext uri="{FF2B5EF4-FFF2-40B4-BE49-F238E27FC236}">
                    <a16:creationId xmlns:a16="http://schemas.microsoft.com/office/drawing/2014/main" id="{C219CC8F-C644-3189-087B-B01F21273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3292"/>
                <a:ext cx="46" cy="11"/>
              </a:xfrm>
              <a:custGeom>
                <a:avLst/>
                <a:gdLst>
                  <a:gd name="T0" fmla="*/ 7 w 24"/>
                  <a:gd name="T1" fmla="*/ 2 h 6"/>
                  <a:gd name="T2" fmla="*/ 15 w 24"/>
                  <a:gd name="T3" fmla="*/ 2 h 6"/>
                  <a:gd name="T4" fmla="*/ 18 w 24"/>
                  <a:gd name="T5" fmla="*/ 1 h 6"/>
                  <a:gd name="T6" fmla="*/ 21 w 24"/>
                  <a:gd name="T7" fmla="*/ 2 h 6"/>
                  <a:gd name="T8" fmla="*/ 23 w 24"/>
                  <a:gd name="T9" fmla="*/ 4 h 6"/>
                  <a:gd name="T10" fmla="*/ 24 w 24"/>
                  <a:gd name="T11" fmla="*/ 5 h 6"/>
                  <a:gd name="T12" fmla="*/ 23 w 24"/>
                  <a:gd name="T13" fmla="*/ 5 h 6"/>
                  <a:gd name="T14" fmla="*/ 17 w 24"/>
                  <a:gd name="T15" fmla="*/ 5 h 6"/>
                  <a:gd name="T16" fmla="*/ 9 w 24"/>
                  <a:gd name="T17" fmla="*/ 4 h 6"/>
                  <a:gd name="T18" fmla="*/ 1 w 24"/>
                  <a:gd name="T19" fmla="*/ 3 h 6"/>
                  <a:gd name="T20" fmla="*/ 0 w 24"/>
                  <a:gd name="T21" fmla="*/ 3 h 6"/>
                  <a:gd name="T22" fmla="*/ 1 w 24"/>
                  <a:gd name="T23" fmla="*/ 2 h 6"/>
                  <a:gd name="T24" fmla="*/ 7 w 24"/>
                  <a:gd name="T2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6">
                    <a:moveTo>
                      <a:pt x="7" y="2"/>
                    </a:moveTo>
                    <a:cubicBezTo>
                      <a:pt x="11" y="2"/>
                      <a:pt x="13" y="2"/>
                      <a:pt x="15" y="2"/>
                    </a:cubicBezTo>
                    <a:cubicBezTo>
                      <a:pt x="16" y="2"/>
                      <a:pt x="17" y="1"/>
                      <a:pt x="18" y="1"/>
                    </a:cubicBezTo>
                    <a:cubicBezTo>
                      <a:pt x="19" y="1"/>
                      <a:pt x="20" y="0"/>
                      <a:pt x="21" y="2"/>
                    </a:cubicBezTo>
                    <a:cubicBezTo>
                      <a:pt x="21" y="3"/>
                      <a:pt x="22" y="3"/>
                      <a:pt x="23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3" y="5"/>
                      <a:pt x="23" y="5"/>
                    </a:cubicBezTo>
                    <a:cubicBezTo>
                      <a:pt x="21" y="6"/>
                      <a:pt x="19" y="6"/>
                      <a:pt x="17" y="5"/>
                    </a:cubicBezTo>
                    <a:cubicBezTo>
                      <a:pt x="15" y="5"/>
                      <a:pt x="12" y="3"/>
                      <a:pt x="9" y="4"/>
                    </a:cubicBezTo>
                    <a:cubicBezTo>
                      <a:pt x="7" y="4"/>
                      <a:pt x="4" y="4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3" y="2"/>
                      <a:pt x="6" y="2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20" name="Freeform 31">
                <a:extLst>
                  <a:ext uri="{FF2B5EF4-FFF2-40B4-BE49-F238E27FC236}">
                    <a16:creationId xmlns:a16="http://schemas.microsoft.com/office/drawing/2014/main" id="{684B8773-009B-01CB-5D08-0A77CE06C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6" y="2363"/>
                <a:ext cx="23" cy="19"/>
              </a:xfrm>
              <a:custGeom>
                <a:avLst/>
                <a:gdLst>
                  <a:gd name="T0" fmla="*/ 7 w 12"/>
                  <a:gd name="T1" fmla="*/ 9 h 10"/>
                  <a:gd name="T2" fmla="*/ 3 w 12"/>
                  <a:gd name="T3" fmla="*/ 7 h 10"/>
                  <a:gd name="T4" fmla="*/ 0 w 12"/>
                  <a:gd name="T5" fmla="*/ 3 h 10"/>
                  <a:gd name="T6" fmla="*/ 0 w 12"/>
                  <a:gd name="T7" fmla="*/ 2 h 10"/>
                  <a:gd name="T8" fmla="*/ 4 w 12"/>
                  <a:gd name="T9" fmla="*/ 1 h 10"/>
                  <a:gd name="T10" fmla="*/ 7 w 12"/>
                  <a:gd name="T11" fmla="*/ 3 h 10"/>
                  <a:gd name="T12" fmla="*/ 12 w 12"/>
                  <a:gd name="T13" fmla="*/ 6 h 10"/>
                  <a:gd name="T14" fmla="*/ 12 w 12"/>
                  <a:gd name="T15" fmla="*/ 7 h 10"/>
                  <a:gd name="T16" fmla="*/ 12 w 12"/>
                  <a:gd name="T17" fmla="*/ 7 h 10"/>
                  <a:gd name="T18" fmla="*/ 8 w 12"/>
                  <a:gd name="T19" fmla="*/ 8 h 10"/>
                  <a:gd name="T20" fmla="*/ 7 w 12"/>
                  <a:gd name="T21" fmla="*/ 10 h 10"/>
                  <a:gd name="T22" fmla="*/ 7 w 12"/>
                  <a:gd name="T2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0">
                    <a:moveTo>
                      <a:pt x="7" y="9"/>
                    </a:moveTo>
                    <a:cubicBezTo>
                      <a:pt x="5" y="9"/>
                      <a:pt x="4" y="8"/>
                      <a:pt x="3" y="7"/>
                    </a:cubicBezTo>
                    <a:cubicBezTo>
                      <a:pt x="1" y="6"/>
                      <a:pt x="1" y="4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2"/>
                      <a:pt x="7" y="3"/>
                    </a:cubicBezTo>
                    <a:cubicBezTo>
                      <a:pt x="8" y="4"/>
                      <a:pt x="10" y="5"/>
                      <a:pt x="12" y="6"/>
                    </a:cubicBezTo>
                    <a:cubicBezTo>
                      <a:pt x="12" y="6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0" y="8"/>
                      <a:pt x="9" y="8"/>
                      <a:pt x="8" y="8"/>
                    </a:cubicBezTo>
                    <a:cubicBezTo>
                      <a:pt x="7" y="8"/>
                      <a:pt x="7" y="9"/>
                      <a:pt x="7" y="10"/>
                    </a:cubicBezTo>
                    <a:lnTo>
                      <a:pt x="7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21" name="Freeform 32">
                <a:extLst>
                  <a:ext uri="{FF2B5EF4-FFF2-40B4-BE49-F238E27FC236}">
                    <a16:creationId xmlns:a16="http://schemas.microsoft.com/office/drawing/2014/main" id="{23F8335C-2D07-6A0C-A939-3BE63AAE0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3151"/>
                <a:ext cx="32" cy="12"/>
              </a:xfrm>
              <a:custGeom>
                <a:avLst/>
                <a:gdLst>
                  <a:gd name="T0" fmla="*/ 5 w 17"/>
                  <a:gd name="T1" fmla="*/ 0 h 6"/>
                  <a:gd name="T2" fmla="*/ 9 w 17"/>
                  <a:gd name="T3" fmla="*/ 0 h 6"/>
                  <a:gd name="T4" fmla="*/ 9 w 17"/>
                  <a:gd name="T5" fmla="*/ 0 h 6"/>
                  <a:gd name="T6" fmla="*/ 11 w 17"/>
                  <a:gd name="T7" fmla="*/ 1 h 6"/>
                  <a:gd name="T8" fmla="*/ 16 w 17"/>
                  <a:gd name="T9" fmla="*/ 2 h 6"/>
                  <a:gd name="T10" fmla="*/ 17 w 17"/>
                  <a:gd name="T11" fmla="*/ 4 h 6"/>
                  <a:gd name="T12" fmla="*/ 15 w 17"/>
                  <a:gd name="T13" fmla="*/ 5 h 6"/>
                  <a:gd name="T14" fmla="*/ 13 w 17"/>
                  <a:gd name="T15" fmla="*/ 4 h 6"/>
                  <a:gd name="T16" fmla="*/ 12 w 17"/>
                  <a:gd name="T17" fmla="*/ 5 h 6"/>
                  <a:gd name="T18" fmla="*/ 8 w 17"/>
                  <a:gd name="T19" fmla="*/ 5 h 6"/>
                  <a:gd name="T20" fmla="*/ 7 w 17"/>
                  <a:gd name="T21" fmla="*/ 6 h 6"/>
                  <a:gd name="T22" fmla="*/ 1 w 17"/>
                  <a:gd name="T23" fmla="*/ 6 h 6"/>
                  <a:gd name="T24" fmla="*/ 0 w 17"/>
                  <a:gd name="T25" fmla="*/ 4 h 6"/>
                  <a:gd name="T26" fmla="*/ 0 w 17"/>
                  <a:gd name="T27" fmla="*/ 3 h 6"/>
                  <a:gd name="T28" fmla="*/ 4 w 17"/>
                  <a:gd name="T29" fmla="*/ 1 h 6"/>
                  <a:gd name="T30" fmla="*/ 5 w 17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6">
                    <a:moveTo>
                      <a:pt x="5" y="0"/>
                    </a:moveTo>
                    <a:cubicBezTo>
                      <a:pt x="7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10" y="1"/>
                      <a:pt x="11" y="1"/>
                    </a:cubicBezTo>
                    <a:cubicBezTo>
                      <a:pt x="13" y="2"/>
                      <a:pt x="14" y="1"/>
                      <a:pt x="16" y="2"/>
                    </a:cubicBezTo>
                    <a:cubicBezTo>
                      <a:pt x="16" y="2"/>
                      <a:pt x="17" y="3"/>
                      <a:pt x="17" y="4"/>
                    </a:cubicBezTo>
                    <a:cubicBezTo>
                      <a:pt x="16" y="5"/>
                      <a:pt x="16" y="5"/>
                      <a:pt x="15" y="5"/>
                    </a:cubicBezTo>
                    <a:cubicBezTo>
                      <a:pt x="15" y="4"/>
                      <a:pt x="14" y="4"/>
                      <a:pt x="13" y="4"/>
                    </a:cubicBezTo>
                    <a:cubicBezTo>
                      <a:pt x="13" y="5"/>
                      <a:pt x="12" y="5"/>
                      <a:pt x="12" y="5"/>
                    </a:cubicBezTo>
                    <a:cubicBezTo>
                      <a:pt x="11" y="4"/>
                      <a:pt x="10" y="4"/>
                      <a:pt x="8" y="5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5" y="6"/>
                      <a:pt x="3" y="6"/>
                      <a:pt x="1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2"/>
                      <a:pt x="3" y="2"/>
                      <a:pt x="4" y="1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22" name="Freeform 33">
                <a:extLst>
                  <a:ext uri="{FF2B5EF4-FFF2-40B4-BE49-F238E27FC236}">
                    <a16:creationId xmlns:a16="http://schemas.microsoft.com/office/drawing/2014/main" id="{45DE83DD-359D-49D1-8BAC-5C802E7A3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042"/>
                <a:ext cx="26" cy="14"/>
              </a:xfrm>
              <a:custGeom>
                <a:avLst/>
                <a:gdLst>
                  <a:gd name="T0" fmla="*/ 2 w 14"/>
                  <a:gd name="T1" fmla="*/ 7 h 7"/>
                  <a:gd name="T2" fmla="*/ 0 w 14"/>
                  <a:gd name="T3" fmla="*/ 2 h 7"/>
                  <a:gd name="T4" fmla="*/ 1 w 14"/>
                  <a:gd name="T5" fmla="*/ 0 h 7"/>
                  <a:gd name="T6" fmla="*/ 2 w 14"/>
                  <a:gd name="T7" fmla="*/ 0 h 7"/>
                  <a:gd name="T8" fmla="*/ 3 w 14"/>
                  <a:gd name="T9" fmla="*/ 1 h 7"/>
                  <a:gd name="T10" fmla="*/ 10 w 14"/>
                  <a:gd name="T11" fmla="*/ 2 h 7"/>
                  <a:gd name="T12" fmla="*/ 12 w 14"/>
                  <a:gd name="T13" fmla="*/ 2 h 7"/>
                  <a:gd name="T14" fmla="*/ 14 w 14"/>
                  <a:gd name="T15" fmla="*/ 4 h 7"/>
                  <a:gd name="T16" fmla="*/ 13 w 14"/>
                  <a:gd name="T17" fmla="*/ 6 h 7"/>
                  <a:gd name="T18" fmla="*/ 7 w 14"/>
                  <a:gd name="T19" fmla="*/ 7 h 7"/>
                  <a:gd name="T20" fmla="*/ 2 w 14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7">
                    <a:moveTo>
                      <a:pt x="2" y="7"/>
                    </a:moveTo>
                    <a:cubicBezTo>
                      <a:pt x="2" y="5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5" y="3"/>
                      <a:pt x="8" y="3"/>
                      <a:pt x="10" y="2"/>
                    </a:cubicBezTo>
                    <a:cubicBezTo>
                      <a:pt x="11" y="1"/>
                      <a:pt x="11" y="1"/>
                      <a:pt x="12" y="2"/>
                    </a:cubicBezTo>
                    <a:cubicBezTo>
                      <a:pt x="12" y="3"/>
                      <a:pt x="13" y="3"/>
                      <a:pt x="14" y="4"/>
                    </a:cubicBezTo>
                    <a:cubicBezTo>
                      <a:pt x="14" y="5"/>
                      <a:pt x="13" y="6"/>
                      <a:pt x="13" y="6"/>
                    </a:cubicBezTo>
                    <a:cubicBezTo>
                      <a:pt x="11" y="7"/>
                      <a:pt x="9" y="7"/>
                      <a:pt x="7" y="7"/>
                    </a:cubicBezTo>
                    <a:cubicBezTo>
                      <a:pt x="5" y="7"/>
                      <a:pt x="4" y="7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23" name="Freeform 34">
                <a:extLst>
                  <a:ext uri="{FF2B5EF4-FFF2-40B4-BE49-F238E27FC236}">
                    <a16:creationId xmlns:a16="http://schemas.microsoft.com/office/drawing/2014/main" id="{E6ECEA37-E2F6-D5B3-EED6-9AC41A263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2422"/>
                <a:ext cx="18" cy="15"/>
              </a:xfrm>
              <a:custGeom>
                <a:avLst/>
                <a:gdLst>
                  <a:gd name="T0" fmla="*/ 6 w 10"/>
                  <a:gd name="T1" fmla="*/ 0 h 8"/>
                  <a:gd name="T2" fmla="*/ 7 w 10"/>
                  <a:gd name="T3" fmla="*/ 0 h 8"/>
                  <a:gd name="T4" fmla="*/ 9 w 10"/>
                  <a:gd name="T5" fmla="*/ 1 h 8"/>
                  <a:gd name="T6" fmla="*/ 8 w 10"/>
                  <a:gd name="T7" fmla="*/ 4 h 8"/>
                  <a:gd name="T8" fmla="*/ 6 w 10"/>
                  <a:gd name="T9" fmla="*/ 6 h 8"/>
                  <a:gd name="T10" fmla="*/ 5 w 10"/>
                  <a:gd name="T11" fmla="*/ 7 h 8"/>
                  <a:gd name="T12" fmla="*/ 2 w 10"/>
                  <a:gd name="T13" fmla="*/ 8 h 8"/>
                  <a:gd name="T14" fmla="*/ 0 w 10"/>
                  <a:gd name="T15" fmla="*/ 6 h 8"/>
                  <a:gd name="T16" fmla="*/ 0 w 10"/>
                  <a:gd name="T17" fmla="*/ 2 h 8"/>
                  <a:gd name="T18" fmla="*/ 1 w 10"/>
                  <a:gd name="T19" fmla="*/ 0 h 8"/>
                  <a:gd name="T20" fmla="*/ 6 w 10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6" y="0"/>
                    </a:moveTo>
                    <a:cubicBezTo>
                      <a:pt x="6" y="0"/>
                      <a:pt x="6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7" y="4"/>
                      <a:pt x="6" y="5"/>
                      <a:pt x="6" y="6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4" y="8"/>
                      <a:pt x="3" y="8"/>
                      <a:pt x="2" y="8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3" y="0"/>
                      <a:pt x="4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24" name="Freeform 35">
                <a:extLst>
                  <a:ext uri="{FF2B5EF4-FFF2-40B4-BE49-F238E27FC236}">
                    <a16:creationId xmlns:a16="http://schemas.microsoft.com/office/drawing/2014/main" id="{0D9BA9A8-DF7A-3348-7949-FE7AC72B5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3002"/>
                <a:ext cx="28" cy="17"/>
              </a:xfrm>
              <a:custGeom>
                <a:avLst/>
                <a:gdLst>
                  <a:gd name="T0" fmla="*/ 3 w 15"/>
                  <a:gd name="T1" fmla="*/ 9 h 9"/>
                  <a:gd name="T2" fmla="*/ 1 w 15"/>
                  <a:gd name="T3" fmla="*/ 8 h 9"/>
                  <a:gd name="T4" fmla="*/ 0 w 15"/>
                  <a:gd name="T5" fmla="*/ 6 h 9"/>
                  <a:gd name="T6" fmla="*/ 2 w 15"/>
                  <a:gd name="T7" fmla="*/ 4 h 9"/>
                  <a:gd name="T8" fmla="*/ 14 w 15"/>
                  <a:gd name="T9" fmla="*/ 1 h 9"/>
                  <a:gd name="T10" fmla="*/ 15 w 15"/>
                  <a:gd name="T11" fmla="*/ 1 h 9"/>
                  <a:gd name="T12" fmla="*/ 14 w 15"/>
                  <a:gd name="T13" fmla="*/ 2 h 9"/>
                  <a:gd name="T14" fmla="*/ 12 w 15"/>
                  <a:gd name="T15" fmla="*/ 2 h 9"/>
                  <a:gd name="T16" fmla="*/ 9 w 15"/>
                  <a:gd name="T17" fmla="*/ 4 h 9"/>
                  <a:gd name="T18" fmla="*/ 8 w 15"/>
                  <a:gd name="T19" fmla="*/ 6 h 9"/>
                  <a:gd name="T20" fmla="*/ 3 w 15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9">
                    <a:moveTo>
                      <a:pt x="3" y="9"/>
                    </a:moveTo>
                    <a:cubicBezTo>
                      <a:pt x="2" y="8"/>
                      <a:pt x="1" y="8"/>
                      <a:pt x="1" y="8"/>
                    </a:cubicBezTo>
                    <a:cubicBezTo>
                      <a:pt x="0" y="8"/>
                      <a:pt x="0" y="6"/>
                      <a:pt x="0" y="6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6" y="2"/>
                      <a:pt x="10" y="0"/>
                      <a:pt x="14" y="1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3" y="2"/>
                      <a:pt x="12" y="2"/>
                    </a:cubicBezTo>
                    <a:cubicBezTo>
                      <a:pt x="11" y="2"/>
                      <a:pt x="10" y="3"/>
                      <a:pt x="9" y="4"/>
                    </a:cubicBezTo>
                    <a:cubicBezTo>
                      <a:pt x="9" y="5"/>
                      <a:pt x="8" y="5"/>
                      <a:pt x="8" y="6"/>
                    </a:cubicBezTo>
                    <a:cubicBezTo>
                      <a:pt x="7" y="8"/>
                      <a:pt x="5" y="9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25" name="Freeform 36">
                <a:extLst>
                  <a:ext uri="{FF2B5EF4-FFF2-40B4-BE49-F238E27FC236}">
                    <a16:creationId xmlns:a16="http://schemas.microsoft.com/office/drawing/2014/main" id="{85760E56-9ED1-BAD4-CA14-238F45F136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876"/>
                <a:ext cx="32" cy="10"/>
              </a:xfrm>
              <a:custGeom>
                <a:avLst/>
                <a:gdLst>
                  <a:gd name="T0" fmla="*/ 8 w 17"/>
                  <a:gd name="T1" fmla="*/ 4 h 5"/>
                  <a:gd name="T2" fmla="*/ 1 w 17"/>
                  <a:gd name="T3" fmla="*/ 4 h 5"/>
                  <a:gd name="T4" fmla="*/ 0 w 17"/>
                  <a:gd name="T5" fmla="*/ 3 h 5"/>
                  <a:gd name="T6" fmla="*/ 1 w 17"/>
                  <a:gd name="T7" fmla="*/ 2 h 5"/>
                  <a:gd name="T8" fmla="*/ 6 w 17"/>
                  <a:gd name="T9" fmla="*/ 1 h 5"/>
                  <a:gd name="T10" fmla="*/ 10 w 17"/>
                  <a:gd name="T11" fmla="*/ 1 h 5"/>
                  <a:gd name="T12" fmla="*/ 16 w 17"/>
                  <a:gd name="T13" fmla="*/ 1 h 5"/>
                  <a:gd name="T14" fmla="*/ 17 w 17"/>
                  <a:gd name="T15" fmla="*/ 2 h 5"/>
                  <a:gd name="T16" fmla="*/ 16 w 17"/>
                  <a:gd name="T17" fmla="*/ 3 h 5"/>
                  <a:gd name="T18" fmla="*/ 8 w 17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5">
                    <a:moveTo>
                      <a:pt x="8" y="4"/>
                    </a:moveTo>
                    <a:cubicBezTo>
                      <a:pt x="5" y="4"/>
                      <a:pt x="3" y="5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3" y="0"/>
                      <a:pt x="3" y="0"/>
                      <a:pt x="6" y="1"/>
                    </a:cubicBezTo>
                    <a:cubicBezTo>
                      <a:pt x="7" y="2"/>
                      <a:pt x="9" y="2"/>
                      <a:pt x="10" y="1"/>
                    </a:cubicBezTo>
                    <a:cubicBezTo>
                      <a:pt x="12" y="0"/>
                      <a:pt x="14" y="0"/>
                      <a:pt x="16" y="1"/>
                    </a:cubicBezTo>
                    <a:cubicBezTo>
                      <a:pt x="16" y="1"/>
                      <a:pt x="17" y="1"/>
                      <a:pt x="17" y="2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4" y="4"/>
                      <a:pt x="11" y="4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26" name="Freeform 37">
                <a:extLst>
                  <a:ext uri="{FF2B5EF4-FFF2-40B4-BE49-F238E27FC236}">
                    <a16:creationId xmlns:a16="http://schemas.microsoft.com/office/drawing/2014/main" id="{F6465A88-622C-4EFE-12A0-3F3502943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2791"/>
                <a:ext cx="21" cy="12"/>
              </a:xfrm>
              <a:custGeom>
                <a:avLst/>
                <a:gdLst>
                  <a:gd name="T0" fmla="*/ 3 w 11"/>
                  <a:gd name="T1" fmla="*/ 6 h 6"/>
                  <a:gd name="T2" fmla="*/ 1 w 11"/>
                  <a:gd name="T3" fmla="*/ 5 h 6"/>
                  <a:gd name="T4" fmla="*/ 0 w 11"/>
                  <a:gd name="T5" fmla="*/ 4 h 6"/>
                  <a:gd name="T6" fmla="*/ 3 w 11"/>
                  <a:gd name="T7" fmla="*/ 1 h 6"/>
                  <a:gd name="T8" fmla="*/ 10 w 11"/>
                  <a:gd name="T9" fmla="*/ 0 h 6"/>
                  <a:gd name="T10" fmla="*/ 11 w 11"/>
                  <a:gd name="T11" fmla="*/ 2 h 6"/>
                  <a:gd name="T12" fmla="*/ 9 w 11"/>
                  <a:gd name="T13" fmla="*/ 4 h 6"/>
                  <a:gd name="T14" fmla="*/ 7 w 11"/>
                  <a:gd name="T15" fmla="*/ 6 h 6"/>
                  <a:gd name="T16" fmla="*/ 3 w 11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6">
                    <a:moveTo>
                      <a:pt x="3" y="6"/>
                    </a:moveTo>
                    <a:cubicBezTo>
                      <a:pt x="3" y="6"/>
                      <a:pt x="2" y="6"/>
                      <a:pt x="1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3"/>
                      <a:pt x="2" y="1"/>
                      <a:pt x="3" y="1"/>
                    </a:cubicBezTo>
                    <a:cubicBezTo>
                      <a:pt x="5" y="0"/>
                      <a:pt x="7" y="0"/>
                      <a:pt x="10" y="0"/>
                    </a:cubicBezTo>
                    <a:cubicBezTo>
                      <a:pt x="11" y="0"/>
                      <a:pt x="11" y="1"/>
                      <a:pt x="11" y="2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9" y="5"/>
                      <a:pt x="8" y="6"/>
                      <a:pt x="7" y="6"/>
                    </a:cubicBezTo>
                    <a:cubicBezTo>
                      <a:pt x="6" y="6"/>
                      <a:pt x="5" y="6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27" name="Freeform 38">
                <a:extLst>
                  <a:ext uri="{FF2B5EF4-FFF2-40B4-BE49-F238E27FC236}">
                    <a16:creationId xmlns:a16="http://schemas.microsoft.com/office/drawing/2014/main" id="{6B31C726-2E38-9DC8-F807-96EC047F3A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" y="2799"/>
                <a:ext cx="18" cy="19"/>
              </a:xfrm>
              <a:custGeom>
                <a:avLst/>
                <a:gdLst>
                  <a:gd name="T0" fmla="*/ 9 w 9"/>
                  <a:gd name="T1" fmla="*/ 7 h 10"/>
                  <a:gd name="T2" fmla="*/ 7 w 9"/>
                  <a:gd name="T3" fmla="*/ 9 h 10"/>
                  <a:gd name="T4" fmla="*/ 0 w 9"/>
                  <a:gd name="T5" fmla="*/ 5 h 10"/>
                  <a:gd name="T6" fmla="*/ 0 w 9"/>
                  <a:gd name="T7" fmla="*/ 3 h 10"/>
                  <a:gd name="T8" fmla="*/ 2 w 9"/>
                  <a:gd name="T9" fmla="*/ 1 h 10"/>
                  <a:gd name="T10" fmla="*/ 4 w 9"/>
                  <a:gd name="T11" fmla="*/ 1 h 10"/>
                  <a:gd name="T12" fmla="*/ 9 w 9"/>
                  <a:gd name="T13" fmla="*/ 5 h 10"/>
                  <a:gd name="T14" fmla="*/ 9 w 9"/>
                  <a:gd name="T1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0">
                    <a:moveTo>
                      <a:pt x="9" y="7"/>
                    </a:moveTo>
                    <a:cubicBezTo>
                      <a:pt x="9" y="9"/>
                      <a:pt x="7" y="10"/>
                      <a:pt x="7" y="9"/>
                    </a:cubicBezTo>
                    <a:cubicBezTo>
                      <a:pt x="4" y="8"/>
                      <a:pt x="2" y="7"/>
                      <a:pt x="0" y="5"/>
                    </a:cubicBezTo>
                    <a:cubicBezTo>
                      <a:pt x="0" y="5"/>
                      <a:pt x="0" y="3"/>
                      <a:pt x="0" y="3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6" y="2"/>
                      <a:pt x="7" y="4"/>
                      <a:pt x="9" y="5"/>
                    </a:cubicBezTo>
                    <a:cubicBezTo>
                      <a:pt x="9" y="6"/>
                      <a:pt x="9" y="7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28" name="Freeform 39">
                <a:extLst>
                  <a:ext uri="{FF2B5EF4-FFF2-40B4-BE49-F238E27FC236}">
                    <a16:creationId xmlns:a16="http://schemas.microsoft.com/office/drawing/2014/main" id="{1434459F-9FDB-47A3-C680-E9B03BC24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3165"/>
                <a:ext cx="30" cy="9"/>
              </a:xfrm>
              <a:custGeom>
                <a:avLst/>
                <a:gdLst>
                  <a:gd name="T0" fmla="*/ 11 w 16"/>
                  <a:gd name="T1" fmla="*/ 0 h 5"/>
                  <a:gd name="T2" fmla="*/ 14 w 16"/>
                  <a:gd name="T3" fmla="*/ 1 h 5"/>
                  <a:gd name="T4" fmla="*/ 15 w 16"/>
                  <a:gd name="T5" fmla="*/ 2 h 5"/>
                  <a:gd name="T6" fmla="*/ 14 w 16"/>
                  <a:gd name="T7" fmla="*/ 4 h 5"/>
                  <a:gd name="T8" fmla="*/ 9 w 16"/>
                  <a:gd name="T9" fmla="*/ 4 h 5"/>
                  <a:gd name="T10" fmla="*/ 5 w 16"/>
                  <a:gd name="T11" fmla="*/ 4 h 5"/>
                  <a:gd name="T12" fmla="*/ 1 w 16"/>
                  <a:gd name="T13" fmla="*/ 4 h 5"/>
                  <a:gd name="T14" fmla="*/ 0 w 16"/>
                  <a:gd name="T15" fmla="*/ 3 h 5"/>
                  <a:gd name="T16" fmla="*/ 1 w 16"/>
                  <a:gd name="T17" fmla="*/ 1 h 5"/>
                  <a:gd name="T18" fmla="*/ 3 w 16"/>
                  <a:gd name="T19" fmla="*/ 0 h 5"/>
                  <a:gd name="T20" fmla="*/ 11 w 16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5">
                    <a:moveTo>
                      <a:pt x="11" y="0"/>
                    </a:moveTo>
                    <a:cubicBezTo>
                      <a:pt x="11" y="0"/>
                      <a:pt x="13" y="0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3"/>
                      <a:pt x="15" y="4"/>
                      <a:pt x="14" y="4"/>
                    </a:cubicBezTo>
                    <a:cubicBezTo>
                      <a:pt x="12" y="4"/>
                      <a:pt x="10" y="5"/>
                      <a:pt x="9" y="4"/>
                    </a:cubicBezTo>
                    <a:cubicBezTo>
                      <a:pt x="7" y="3"/>
                      <a:pt x="6" y="3"/>
                      <a:pt x="5" y="4"/>
                    </a:cubicBezTo>
                    <a:cubicBezTo>
                      <a:pt x="4" y="5"/>
                      <a:pt x="3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5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29" name="Freeform 40">
                <a:extLst>
                  <a:ext uri="{FF2B5EF4-FFF2-40B4-BE49-F238E27FC236}">
                    <a16:creationId xmlns:a16="http://schemas.microsoft.com/office/drawing/2014/main" id="{A0E50ACE-22BA-D556-3A07-763BFF01D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3108"/>
                <a:ext cx="24" cy="15"/>
              </a:xfrm>
              <a:custGeom>
                <a:avLst/>
                <a:gdLst>
                  <a:gd name="T0" fmla="*/ 12 w 13"/>
                  <a:gd name="T1" fmla="*/ 5 h 8"/>
                  <a:gd name="T2" fmla="*/ 5 w 13"/>
                  <a:gd name="T3" fmla="*/ 6 h 8"/>
                  <a:gd name="T4" fmla="*/ 0 w 13"/>
                  <a:gd name="T5" fmla="*/ 3 h 8"/>
                  <a:gd name="T6" fmla="*/ 0 w 13"/>
                  <a:gd name="T7" fmla="*/ 2 h 8"/>
                  <a:gd name="T8" fmla="*/ 1 w 13"/>
                  <a:gd name="T9" fmla="*/ 1 h 8"/>
                  <a:gd name="T10" fmla="*/ 5 w 13"/>
                  <a:gd name="T11" fmla="*/ 0 h 8"/>
                  <a:gd name="T12" fmla="*/ 7 w 13"/>
                  <a:gd name="T13" fmla="*/ 0 h 8"/>
                  <a:gd name="T14" fmla="*/ 12 w 13"/>
                  <a:gd name="T15" fmla="*/ 4 h 8"/>
                  <a:gd name="T16" fmla="*/ 12 w 13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">
                    <a:moveTo>
                      <a:pt x="12" y="5"/>
                    </a:moveTo>
                    <a:cubicBezTo>
                      <a:pt x="10" y="7"/>
                      <a:pt x="7" y="8"/>
                      <a:pt x="5" y="6"/>
                    </a:cubicBezTo>
                    <a:cubicBezTo>
                      <a:pt x="4" y="5"/>
                      <a:pt x="2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1"/>
                      <a:pt x="4" y="1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8" y="1"/>
                      <a:pt x="9" y="3"/>
                      <a:pt x="12" y="4"/>
                    </a:cubicBezTo>
                    <a:cubicBezTo>
                      <a:pt x="13" y="4"/>
                      <a:pt x="13" y="4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30" name="Freeform 41">
                <a:extLst>
                  <a:ext uri="{FF2B5EF4-FFF2-40B4-BE49-F238E27FC236}">
                    <a16:creationId xmlns:a16="http://schemas.microsoft.com/office/drawing/2014/main" id="{F463D03C-CD73-27B1-5CF2-7ED4C0693D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2969"/>
                <a:ext cx="30" cy="8"/>
              </a:xfrm>
              <a:custGeom>
                <a:avLst/>
                <a:gdLst>
                  <a:gd name="T0" fmla="*/ 9 w 16"/>
                  <a:gd name="T1" fmla="*/ 4 h 4"/>
                  <a:gd name="T2" fmla="*/ 1 w 16"/>
                  <a:gd name="T3" fmla="*/ 4 h 4"/>
                  <a:gd name="T4" fmla="*/ 0 w 16"/>
                  <a:gd name="T5" fmla="*/ 3 h 4"/>
                  <a:gd name="T6" fmla="*/ 1 w 16"/>
                  <a:gd name="T7" fmla="*/ 2 h 4"/>
                  <a:gd name="T8" fmla="*/ 5 w 16"/>
                  <a:gd name="T9" fmla="*/ 1 h 4"/>
                  <a:gd name="T10" fmla="*/ 12 w 16"/>
                  <a:gd name="T11" fmla="*/ 0 h 4"/>
                  <a:gd name="T12" fmla="*/ 16 w 16"/>
                  <a:gd name="T13" fmla="*/ 1 h 4"/>
                  <a:gd name="T14" fmla="*/ 16 w 16"/>
                  <a:gd name="T15" fmla="*/ 1 h 4"/>
                  <a:gd name="T16" fmla="*/ 16 w 16"/>
                  <a:gd name="T17" fmla="*/ 3 h 4"/>
                  <a:gd name="T18" fmla="*/ 15 w 16"/>
                  <a:gd name="T19" fmla="*/ 4 h 4"/>
                  <a:gd name="T20" fmla="*/ 9 w 16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4">
                    <a:moveTo>
                      <a:pt x="9" y="4"/>
                    </a:moveTo>
                    <a:cubicBezTo>
                      <a:pt x="5" y="4"/>
                      <a:pt x="3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7" y="0"/>
                      <a:pt x="10" y="0"/>
                      <a:pt x="12" y="0"/>
                    </a:cubicBezTo>
                    <a:cubicBezTo>
                      <a:pt x="13" y="1"/>
                      <a:pt x="14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3"/>
                      <a:pt x="16" y="3"/>
                    </a:cubicBezTo>
                    <a:cubicBezTo>
                      <a:pt x="16" y="3"/>
                      <a:pt x="16" y="4"/>
                      <a:pt x="15" y="4"/>
                    </a:cubicBezTo>
                    <a:cubicBezTo>
                      <a:pt x="13" y="4"/>
                      <a:pt x="10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31" name="Freeform 42">
                <a:extLst>
                  <a:ext uri="{FF2B5EF4-FFF2-40B4-BE49-F238E27FC236}">
                    <a16:creationId xmlns:a16="http://schemas.microsoft.com/office/drawing/2014/main" id="{3E8D9470-32D8-F358-FFEC-159B1D98F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3282"/>
                <a:ext cx="32" cy="10"/>
              </a:xfrm>
              <a:custGeom>
                <a:avLst/>
                <a:gdLst>
                  <a:gd name="T0" fmla="*/ 7 w 17"/>
                  <a:gd name="T1" fmla="*/ 5 h 5"/>
                  <a:gd name="T2" fmla="*/ 1 w 17"/>
                  <a:gd name="T3" fmla="*/ 4 h 5"/>
                  <a:gd name="T4" fmla="*/ 0 w 17"/>
                  <a:gd name="T5" fmla="*/ 3 h 5"/>
                  <a:gd name="T6" fmla="*/ 1 w 17"/>
                  <a:gd name="T7" fmla="*/ 1 h 5"/>
                  <a:gd name="T8" fmla="*/ 4 w 17"/>
                  <a:gd name="T9" fmla="*/ 2 h 5"/>
                  <a:gd name="T10" fmla="*/ 7 w 17"/>
                  <a:gd name="T11" fmla="*/ 2 h 5"/>
                  <a:gd name="T12" fmla="*/ 17 w 17"/>
                  <a:gd name="T13" fmla="*/ 1 h 5"/>
                  <a:gd name="T14" fmla="*/ 17 w 17"/>
                  <a:gd name="T15" fmla="*/ 2 h 5"/>
                  <a:gd name="T16" fmla="*/ 11 w 17"/>
                  <a:gd name="T17" fmla="*/ 5 h 5"/>
                  <a:gd name="T18" fmla="*/ 7 w 17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5">
                    <a:moveTo>
                      <a:pt x="7" y="5"/>
                    </a:moveTo>
                    <a:cubicBezTo>
                      <a:pt x="5" y="5"/>
                      <a:pt x="3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3"/>
                      <a:pt x="6" y="3"/>
                      <a:pt x="7" y="2"/>
                    </a:cubicBezTo>
                    <a:cubicBezTo>
                      <a:pt x="10" y="0"/>
                      <a:pt x="13" y="1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3"/>
                      <a:pt x="12" y="5"/>
                      <a:pt x="11" y="5"/>
                    </a:cubicBezTo>
                    <a:cubicBezTo>
                      <a:pt x="9" y="5"/>
                      <a:pt x="8" y="5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32" name="Freeform 43">
                <a:extLst>
                  <a:ext uri="{FF2B5EF4-FFF2-40B4-BE49-F238E27FC236}">
                    <a16:creationId xmlns:a16="http://schemas.microsoft.com/office/drawing/2014/main" id="{149114C4-66B0-9533-DB14-C8606179B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3064"/>
                <a:ext cx="32" cy="11"/>
              </a:xfrm>
              <a:custGeom>
                <a:avLst/>
                <a:gdLst>
                  <a:gd name="T0" fmla="*/ 7 w 17"/>
                  <a:gd name="T1" fmla="*/ 5 h 6"/>
                  <a:gd name="T2" fmla="*/ 1 w 17"/>
                  <a:gd name="T3" fmla="*/ 4 h 6"/>
                  <a:gd name="T4" fmla="*/ 1 w 17"/>
                  <a:gd name="T5" fmla="*/ 4 h 6"/>
                  <a:gd name="T6" fmla="*/ 1 w 17"/>
                  <a:gd name="T7" fmla="*/ 3 h 6"/>
                  <a:gd name="T8" fmla="*/ 4 w 17"/>
                  <a:gd name="T9" fmla="*/ 1 h 6"/>
                  <a:gd name="T10" fmla="*/ 6 w 17"/>
                  <a:gd name="T11" fmla="*/ 1 h 6"/>
                  <a:gd name="T12" fmla="*/ 11 w 17"/>
                  <a:gd name="T13" fmla="*/ 2 h 6"/>
                  <a:gd name="T14" fmla="*/ 16 w 17"/>
                  <a:gd name="T15" fmla="*/ 1 h 6"/>
                  <a:gd name="T16" fmla="*/ 16 w 17"/>
                  <a:gd name="T17" fmla="*/ 1 h 6"/>
                  <a:gd name="T18" fmla="*/ 16 w 17"/>
                  <a:gd name="T19" fmla="*/ 3 h 6"/>
                  <a:gd name="T20" fmla="*/ 7 w 17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6">
                    <a:moveTo>
                      <a:pt x="7" y="5"/>
                    </a:moveTo>
                    <a:cubicBezTo>
                      <a:pt x="4" y="5"/>
                      <a:pt x="3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8" y="0"/>
                      <a:pt x="9" y="2"/>
                      <a:pt x="11" y="2"/>
                    </a:cubicBezTo>
                    <a:cubicBezTo>
                      <a:pt x="12" y="1"/>
                      <a:pt x="14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6" y="3"/>
                    </a:cubicBezTo>
                    <a:cubicBezTo>
                      <a:pt x="13" y="4"/>
                      <a:pt x="10" y="6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33" name="Freeform 44">
                <a:extLst>
                  <a:ext uri="{FF2B5EF4-FFF2-40B4-BE49-F238E27FC236}">
                    <a16:creationId xmlns:a16="http://schemas.microsoft.com/office/drawing/2014/main" id="{22CCC74C-F84A-39DF-280C-9BC7A3A41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2611"/>
                <a:ext cx="21" cy="11"/>
              </a:xfrm>
              <a:custGeom>
                <a:avLst/>
                <a:gdLst>
                  <a:gd name="T0" fmla="*/ 3 w 11"/>
                  <a:gd name="T1" fmla="*/ 6 h 6"/>
                  <a:gd name="T2" fmla="*/ 1 w 11"/>
                  <a:gd name="T3" fmla="*/ 5 h 6"/>
                  <a:gd name="T4" fmla="*/ 0 w 11"/>
                  <a:gd name="T5" fmla="*/ 4 h 6"/>
                  <a:gd name="T6" fmla="*/ 6 w 11"/>
                  <a:gd name="T7" fmla="*/ 0 h 6"/>
                  <a:gd name="T8" fmla="*/ 9 w 11"/>
                  <a:gd name="T9" fmla="*/ 0 h 6"/>
                  <a:gd name="T10" fmla="*/ 11 w 11"/>
                  <a:gd name="T11" fmla="*/ 1 h 6"/>
                  <a:gd name="T12" fmla="*/ 10 w 11"/>
                  <a:gd name="T13" fmla="*/ 3 h 6"/>
                  <a:gd name="T14" fmla="*/ 6 w 11"/>
                  <a:gd name="T15" fmla="*/ 5 h 6"/>
                  <a:gd name="T16" fmla="*/ 3 w 11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6">
                    <a:moveTo>
                      <a:pt x="3" y="6"/>
                    </a:moveTo>
                    <a:cubicBezTo>
                      <a:pt x="2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1" y="2"/>
                      <a:pt x="4" y="0"/>
                      <a:pt x="6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0" y="0"/>
                      <a:pt x="11" y="1"/>
                    </a:cubicBezTo>
                    <a:cubicBezTo>
                      <a:pt x="11" y="2"/>
                      <a:pt x="11" y="3"/>
                      <a:pt x="10" y="3"/>
                    </a:cubicBezTo>
                    <a:cubicBezTo>
                      <a:pt x="9" y="4"/>
                      <a:pt x="8" y="5"/>
                      <a:pt x="6" y="5"/>
                    </a:cubicBezTo>
                    <a:cubicBezTo>
                      <a:pt x="5" y="5"/>
                      <a:pt x="4" y="6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34" name="Freeform 45">
                <a:extLst>
                  <a:ext uri="{FF2B5EF4-FFF2-40B4-BE49-F238E27FC236}">
                    <a16:creationId xmlns:a16="http://schemas.microsoft.com/office/drawing/2014/main" id="{FF759CD7-6462-E1FC-C757-FAC48B41E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" y="2226"/>
                <a:ext cx="15" cy="17"/>
              </a:xfrm>
              <a:custGeom>
                <a:avLst/>
                <a:gdLst>
                  <a:gd name="T0" fmla="*/ 8 w 8"/>
                  <a:gd name="T1" fmla="*/ 1 h 9"/>
                  <a:gd name="T2" fmla="*/ 8 w 8"/>
                  <a:gd name="T3" fmla="*/ 7 h 9"/>
                  <a:gd name="T4" fmla="*/ 7 w 8"/>
                  <a:gd name="T5" fmla="*/ 9 h 9"/>
                  <a:gd name="T6" fmla="*/ 4 w 8"/>
                  <a:gd name="T7" fmla="*/ 8 h 9"/>
                  <a:gd name="T8" fmla="*/ 4 w 8"/>
                  <a:gd name="T9" fmla="*/ 7 h 9"/>
                  <a:gd name="T10" fmla="*/ 2 w 8"/>
                  <a:gd name="T11" fmla="*/ 5 h 9"/>
                  <a:gd name="T12" fmla="*/ 0 w 8"/>
                  <a:gd name="T13" fmla="*/ 3 h 9"/>
                  <a:gd name="T14" fmla="*/ 4 w 8"/>
                  <a:gd name="T15" fmla="*/ 0 h 9"/>
                  <a:gd name="T16" fmla="*/ 5 w 8"/>
                  <a:gd name="T17" fmla="*/ 0 h 9"/>
                  <a:gd name="T18" fmla="*/ 8 w 8"/>
                  <a:gd name="T19" fmla="*/ 2 h 9"/>
                  <a:gd name="T20" fmla="*/ 8 w 8"/>
                  <a:gd name="T2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8" y="1"/>
                    </a:moveTo>
                    <a:cubicBezTo>
                      <a:pt x="8" y="3"/>
                      <a:pt x="8" y="5"/>
                      <a:pt x="8" y="7"/>
                    </a:cubicBezTo>
                    <a:cubicBezTo>
                      <a:pt x="8" y="8"/>
                      <a:pt x="7" y="8"/>
                      <a:pt x="7" y="9"/>
                    </a:cubicBezTo>
                    <a:cubicBezTo>
                      <a:pt x="6" y="9"/>
                      <a:pt x="5" y="9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2" y="6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lnTo>
                      <a:pt x="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35" name="Freeform 46">
                <a:extLst>
                  <a:ext uri="{FF2B5EF4-FFF2-40B4-BE49-F238E27FC236}">
                    <a16:creationId xmlns:a16="http://schemas.microsoft.com/office/drawing/2014/main" id="{FC089C44-024A-F3C2-A555-A5E0C5C29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5" y="2717"/>
                <a:ext cx="11" cy="31"/>
              </a:xfrm>
              <a:custGeom>
                <a:avLst/>
                <a:gdLst>
                  <a:gd name="T0" fmla="*/ 6 w 6"/>
                  <a:gd name="T1" fmla="*/ 0 h 16"/>
                  <a:gd name="T2" fmla="*/ 6 w 6"/>
                  <a:gd name="T3" fmla="*/ 3 h 16"/>
                  <a:gd name="T4" fmla="*/ 5 w 6"/>
                  <a:gd name="T5" fmla="*/ 7 h 16"/>
                  <a:gd name="T6" fmla="*/ 5 w 6"/>
                  <a:gd name="T7" fmla="*/ 9 h 16"/>
                  <a:gd name="T8" fmla="*/ 4 w 6"/>
                  <a:gd name="T9" fmla="*/ 15 h 16"/>
                  <a:gd name="T10" fmla="*/ 2 w 6"/>
                  <a:gd name="T11" fmla="*/ 15 h 16"/>
                  <a:gd name="T12" fmla="*/ 1 w 6"/>
                  <a:gd name="T13" fmla="*/ 11 h 16"/>
                  <a:gd name="T14" fmla="*/ 2 w 6"/>
                  <a:gd name="T15" fmla="*/ 6 h 16"/>
                  <a:gd name="T16" fmla="*/ 6 w 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6">
                    <a:moveTo>
                      <a:pt x="6" y="0"/>
                    </a:moveTo>
                    <a:cubicBezTo>
                      <a:pt x="6" y="1"/>
                      <a:pt x="6" y="2"/>
                      <a:pt x="6" y="3"/>
                    </a:cubicBezTo>
                    <a:cubicBezTo>
                      <a:pt x="6" y="4"/>
                      <a:pt x="6" y="6"/>
                      <a:pt x="5" y="7"/>
                    </a:cubicBezTo>
                    <a:cubicBezTo>
                      <a:pt x="4" y="7"/>
                      <a:pt x="4" y="8"/>
                      <a:pt x="5" y="9"/>
                    </a:cubicBezTo>
                    <a:cubicBezTo>
                      <a:pt x="6" y="13"/>
                      <a:pt x="6" y="13"/>
                      <a:pt x="4" y="15"/>
                    </a:cubicBezTo>
                    <a:cubicBezTo>
                      <a:pt x="4" y="16"/>
                      <a:pt x="3" y="16"/>
                      <a:pt x="2" y="15"/>
                    </a:cubicBezTo>
                    <a:cubicBezTo>
                      <a:pt x="1" y="14"/>
                      <a:pt x="0" y="13"/>
                      <a:pt x="1" y="11"/>
                    </a:cubicBezTo>
                    <a:cubicBezTo>
                      <a:pt x="0" y="9"/>
                      <a:pt x="2" y="8"/>
                      <a:pt x="2" y="6"/>
                    </a:cubicBezTo>
                    <a:cubicBezTo>
                      <a:pt x="2" y="3"/>
                      <a:pt x="3" y="1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36" name="Freeform 47">
                <a:extLst>
                  <a:ext uri="{FF2B5EF4-FFF2-40B4-BE49-F238E27FC236}">
                    <a16:creationId xmlns:a16="http://schemas.microsoft.com/office/drawing/2014/main" id="{70D2D18F-D9C1-0106-9931-7378F9D99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2188"/>
                <a:ext cx="17" cy="16"/>
              </a:xfrm>
              <a:custGeom>
                <a:avLst/>
                <a:gdLst>
                  <a:gd name="T0" fmla="*/ 4 w 9"/>
                  <a:gd name="T1" fmla="*/ 0 h 8"/>
                  <a:gd name="T2" fmla="*/ 9 w 9"/>
                  <a:gd name="T3" fmla="*/ 6 h 8"/>
                  <a:gd name="T4" fmla="*/ 8 w 9"/>
                  <a:gd name="T5" fmla="*/ 8 h 8"/>
                  <a:gd name="T6" fmla="*/ 6 w 9"/>
                  <a:gd name="T7" fmla="*/ 7 h 8"/>
                  <a:gd name="T8" fmla="*/ 1 w 9"/>
                  <a:gd name="T9" fmla="*/ 3 h 8"/>
                  <a:gd name="T10" fmla="*/ 0 w 9"/>
                  <a:gd name="T11" fmla="*/ 2 h 8"/>
                  <a:gd name="T12" fmla="*/ 1 w 9"/>
                  <a:gd name="T13" fmla="*/ 0 h 8"/>
                  <a:gd name="T14" fmla="*/ 4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7" y="0"/>
                      <a:pt x="9" y="2"/>
                      <a:pt x="9" y="6"/>
                    </a:cubicBezTo>
                    <a:cubicBezTo>
                      <a:pt x="9" y="7"/>
                      <a:pt x="9" y="7"/>
                      <a:pt x="8" y="8"/>
                    </a:cubicBezTo>
                    <a:cubicBezTo>
                      <a:pt x="7" y="8"/>
                      <a:pt x="6" y="8"/>
                      <a:pt x="6" y="7"/>
                    </a:cubicBezTo>
                    <a:cubicBezTo>
                      <a:pt x="4" y="6"/>
                      <a:pt x="3" y="4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37" name="Freeform 48">
                <a:extLst>
                  <a:ext uri="{FF2B5EF4-FFF2-40B4-BE49-F238E27FC236}">
                    <a16:creationId xmlns:a16="http://schemas.microsoft.com/office/drawing/2014/main" id="{66CB8C98-3395-E453-C06E-6C2138AAF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" y="3138"/>
                <a:ext cx="30" cy="13"/>
              </a:xfrm>
              <a:custGeom>
                <a:avLst/>
                <a:gdLst>
                  <a:gd name="T0" fmla="*/ 6 w 16"/>
                  <a:gd name="T1" fmla="*/ 1 h 7"/>
                  <a:gd name="T2" fmla="*/ 14 w 16"/>
                  <a:gd name="T3" fmla="*/ 1 h 7"/>
                  <a:gd name="T4" fmla="*/ 16 w 16"/>
                  <a:gd name="T5" fmla="*/ 2 h 7"/>
                  <a:gd name="T6" fmla="*/ 14 w 16"/>
                  <a:gd name="T7" fmla="*/ 3 h 7"/>
                  <a:gd name="T8" fmla="*/ 12 w 16"/>
                  <a:gd name="T9" fmla="*/ 3 h 7"/>
                  <a:gd name="T10" fmla="*/ 10 w 16"/>
                  <a:gd name="T11" fmla="*/ 5 h 7"/>
                  <a:gd name="T12" fmla="*/ 7 w 16"/>
                  <a:gd name="T13" fmla="*/ 5 h 7"/>
                  <a:gd name="T14" fmla="*/ 2 w 16"/>
                  <a:gd name="T15" fmla="*/ 3 h 7"/>
                  <a:gd name="T16" fmla="*/ 0 w 16"/>
                  <a:gd name="T17" fmla="*/ 2 h 7"/>
                  <a:gd name="T18" fmla="*/ 0 w 16"/>
                  <a:gd name="T19" fmla="*/ 1 h 7"/>
                  <a:gd name="T20" fmla="*/ 6 w 1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7">
                    <a:moveTo>
                      <a:pt x="6" y="1"/>
                    </a:moveTo>
                    <a:cubicBezTo>
                      <a:pt x="10" y="1"/>
                      <a:pt x="12" y="1"/>
                      <a:pt x="14" y="1"/>
                    </a:cubicBezTo>
                    <a:cubicBezTo>
                      <a:pt x="15" y="1"/>
                      <a:pt x="15" y="1"/>
                      <a:pt x="16" y="2"/>
                    </a:cubicBezTo>
                    <a:cubicBezTo>
                      <a:pt x="15" y="2"/>
                      <a:pt x="15" y="2"/>
                      <a:pt x="14" y="3"/>
                    </a:cubicBezTo>
                    <a:cubicBezTo>
                      <a:pt x="14" y="3"/>
                      <a:pt x="13" y="3"/>
                      <a:pt x="12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9" y="7"/>
                      <a:pt x="8" y="7"/>
                      <a:pt x="7" y="5"/>
                    </a:cubicBezTo>
                    <a:cubicBezTo>
                      <a:pt x="6" y="3"/>
                      <a:pt x="4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2" y="0"/>
                      <a:pt x="5" y="1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38" name="Freeform 49">
                <a:extLst>
                  <a:ext uri="{FF2B5EF4-FFF2-40B4-BE49-F238E27FC236}">
                    <a16:creationId xmlns:a16="http://schemas.microsoft.com/office/drawing/2014/main" id="{D1202EAC-E920-5F58-83F2-58C03BA8C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" y="2274"/>
                <a:ext cx="21" cy="15"/>
              </a:xfrm>
              <a:custGeom>
                <a:avLst/>
                <a:gdLst>
                  <a:gd name="T0" fmla="*/ 5 w 11"/>
                  <a:gd name="T1" fmla="*/ 2 h 8"/>
                  <a:gd name="T2" fmla="*/ 8 w 11"/>
                  <a:gd name="T3" fmla="*/ 3 h 8"/>
                  <a:gd name="T4" fmla="*/ 10 w 11"/>
                  <a:gd name="T5" fmla="*/ 4 h 8"/>
                  <a:gd name="T6" fmla="*/ 11 w 11"/>
                  <a:gd name="T7" fmla="*/ 5 h 8"/>
                  <a:gd name="T8" fmla="*/ 11 w 11"/>
                  <a:gd name="T9" fmla="*/ 5 h 8"/>
                  <a:gd name="T10" fmla="*/ 8 w 11"/>
                  <a:gd name="T11" fmla="*/ 7 h 8"/>
                  <a:gd name="T12" fmla="*/ 3 w 11"/>
                  <a:gd name="T13" fmla="*/ 7 h 8"/>
                  <a:gd name="T14" fmla="*/ 1 w 11"/>
                  <a:gd name="T15" fmla="*/ 4 h 8"/>
                  <a:gd name="T16" fmla="*/ 2 w 11"/>
                  <a:gd name="T17" fmla="*/ 2 h 8"/>
                  <a:gd name="T18" fmla="*/ 4 w 11"/>
                  <a:gd name="T19" fmla="*/ 2 h 8"/>
                  <a:gd name="T20" fmla="*/ 5 w 11"/>
                  <a:gd name="T2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8">
                    <a:moveTo>
                      <a:pt x="5" y="2"/>
                    </a:moveTo>
                    <a:cubicBezTo>
                      <a:pt x="6" y="1"/>
                      <a:pt x="7" y="0"/>
                      <a:pt x="8" y="3"/>
                    </a:cubicBezTo>
                    <a:cubicBezTo>
                      <a:pt x="8" y="3"/>
                      <a:pt x="9" y="4"/>
                      <a:pt x="10" y="4"/>
                    </a:cubicBezTo>
                    <a:cubicBezTo>
                      <a:pt x="10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7"/>
                      <a:pt x="9" y="7"/>
                      <a:pt x="8" y="7"/>
                    </a:cubicBezTo>
                    <a:cubicBezTo>
                      <a:pt x="6" y="8"/>
                      <a:pt x="4" y="6"/>
                      <a:pt x="3" y="7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0" y="3"/>
                      <a:pt x="1" y="2"/>
                      <a:pt x="2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39" name="Freeform 50">
                <a:extLst>
                  <a:ext uri="{FF2B5EF4-FFF2-40B4-BE49-F238E27FC236}">
                    <a16:creationId xmlns:a16="http://schemas.microsoft.com/office/drawing/2014/main" id="{A4119866-3C08-1AEC-2010-40197D7AA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3204"/>
                <a:ext cx="30" cy="10"/>
              </a:xfrm>
              <a:custGeom>
                <a:avLst/>
                <a:gdLst>
                  <a:gd name="T0" fmla="*/ 14 w 16"/>
                  <a:gd name="T1" fmla="*/ 5 h 5"/>
                  <a:gd name="T2" fmla="*/ 11 w 16"/>
                  <a:gd name="T3" fmla="*/ 5 h 5"/>
                  <a:gd name="T4" fmla="*/ 6 w 16"/>
                  <a:gd name="T5" fmla="*/ 3 h 5"/>
                  <a:gd name="T6" fmla="*/ 1 w 16"/>
                  <a:gd name="T7" fmla="*/ 3 h 5"/>
                  <a:gd name="T8" fmla="*/ 0 w 16"/>
                  <a:gd name="T9" fmla="*/ 2 h 5"/>
                  <a:gd name="T10" fmla="*/ 1 w 16"/>
                  <a:gd name="T11" fmla="*/ 1 h 5"/>
                  <a:gd name="T12" fmla="*/ 15 w 16"/>
                  <a:gd name="T13" fmla="*/ 1 h 5"/>
                  <a:gd name="T14" fmla="*/ 16 w 16"/>
                  <a:gd name="T15" fmla="*/ 2 h 5"/>
                  <a:gd name="T16" fmla="*/ 16 w 16"/>
                  <a:gd name="T17" fmla="*/ 3 h 5"/>
                  <a:gd name="T18" fmla="*/ 16 w 16"/>
                  <a:gd name="T19" fmla="*/ 4 h 5"/>
                  <a:gd name="T20" fmla="*/ 14 w 16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5">
                    <a:moveTo>
                      <a:pt x="14" y="5"/>
                    </a:moveTo>
                    <a:cubicBezTo>
                      <a:pt x="12" y="5"/>
                      <a:pt x="12" y="5"/>
                      <a:pt x="11" y="5"/>
                    </a:cubicBezTo>
                    <a:cubicBezTo>
                      <a:pt x="9" y="5"/>
                      <a:pt x="8" y="3"/>
                      <a:pt x="6" y="3"/>
                    </a:cubicBezTo>
                    <a:cubicBezTo>
                      <a:pt x="4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6" y="0"/>
                      <a:pt x="10" y="1"/>
                      <a:pt x="15" y="1"/>
                    </a:cubicBezTo>
                    <a:cubicBezTo>
                      <a:pt x="15" y="1"/>
                      <a:pt x="16" y="1"/>
                      <a:pt x="16" y="2"/>
                    </a:cubicBezTo>
                    <a:cubicBezTo>
                      <a:pt x="16" y="2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5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40" name="Freeform 51">
                <a:extLst>
                  <a:ext uri="{FF2B5EF4-FFF2-40B4-BE49-F238E27FC236}">
                    <a16:creationId xmlns:a16="http://schemas.microsoft.com/office/drawing/2014/main" id="{4615FBBB-221B-9501-CCE1-A0AF8E356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2962"/>
                <a:ext cx="15" cy="19"/>
              </a:xfrm>
              <a:custGeom>
                <a:avLst/>
                <a:gdLst>
                  <a:gd name="T0" fmla="*/ 3 w 8"/>
                  <a:gd name="T1" fmla="*/ 1 h 10"/>
                  <a:gd name="T2" fmla="*/ 7 w 8"/>
                  <a:gd name="T3" fmla="*/ 3 h 10"/>
                  <a:gd name="T4" fmla="*/ 8 w 8"/>
                  <a:gd name="T5" fmla="*/ 4 h 10"/>
                  <a:gd name="T6" fmla="*/ 5 w 8"/>
                  <a:gd name="T7" fmla="*/ 9 h 10"/>
                  <a:gd name="T8" fmla="*/ 2 w 8"/>
                  <a:gd name="T9" fmla="*/ 9 h 10"/>
                  <a:gd name="T10" fmla="*/ 1 w 8"/>
                  <a:gd name="T11" fmla="*/ 3 h 10"/>
                  <a:gd name="T12" fmla="*/ 3 w 8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3" y="1"/>
                    </a:moveTo>
                    <a:cubicBezTo>
                      <a:pt x="4" y="2"/>
                      <a:pt x="6" y="2"/>
                      <a:pt x="7" y="3"/>
                    </a:cubicBezTo>
                    <a:cubicBezTo>
                      <a:pt x="7" y="3"/>
                      <a:pt x="7" y="3"/>
                      <a:pt x="8" y="4"/>
                    </a:cubicBezTo>
                    <a:cubicBezTo>
                      <a:pt x="8" y="6"/>
                      <a:pt x="7" y="8"/>
                      <a:pt x="5" y="9"/>
                    </a:cubicBezTo>
                    <a:cubicBezTo>
                      <a:pt x="4" y="10"/>
                      <a:pt x="3" y="9"/>
                      <a:pt x="2" y="9"/>
                    </a:cubicBezTo>
                    <a:cubicBezTo>
                      <a:pt x="2" y="7"/>
                      <a:pt x="2" y="5"/>
                      <a:pt x="1" y="3"/>
                    </a:cubicBezTo>
                    <a:cubicBezTo>
                      <a:pt x="0" y="3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41" name="Freeform 52">
                <a:extLst>
                  <a:ext uri="{FF2B5EF4-FFF2-40B4-BE49-F238E27FC236}">
                    <a16:creationId xmlns:a16="http://schemas.microsoft.com/office/drawing/2014/main" id="{481CD184-7BB6-C50D-6BDB-3EEA649334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1" y="1997"/>
                <a:ext cx="23" cy="9"/>
              </a:xfrm>
              <a:custGeom>
                <a:avLst/>
                <a:gdLst>
                  <a:gd name="T0" fmla="*/ 2 w 12"/>
                  <a:gd name="T1" fmla="*/ 5 h 5"/>
                  <a:gd name="T2" fmla="*/ 1 w 12"/>
                  <a:gd name="T3" fmla="*/ 4 h 5"/>
                  <a:gd name="T4" fmla="*/ 1 w 12"/>
                  <a:gd name="T5" fmla="*/ 1 h 5"/>
                  <a:gd name="T6" fmla="*/ 4 w 12"/>
                  <a:gd name="T7" fmla="*/ 0 h 5"/>
                  <a:gd name="T8" fmla="*/ 6 w 12"/>
                  <a:gd name="T9" fmla="*/ 1 h 5"/>
                  <a:gd name="T10" fmla="*/ 9 w 12"/>
                  <a:gd name="T11" fmla="*/ 0 h 5"/>
                  <a:gd name="T12" fmla="*/ 11 w 12"/>
                  <a:gd name="T13" fmla="*/ 1 h 5"/>
                  <a:gd name="T14" fmla="*/ 11 w 12"/>
                  <a:gd name="T15" fmla="*/ 3 h 5"/>
                  <a:gd name="T16" fmla="*/ 8 w 12"/>
                  <a:gd name="T17" fmla="*/ 5 h 5"/>
                  <a:gd name="T18" fmla="*/ 4 w 12"/>
                  <a:gd name="T19" fmla="*/ 4 h 5"/>
                  <a:gd name="T20" fmla="*/ 2 w 12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5">
                    <a:moveTo>
                      <a:pt x="2" y="5"/>
                    </a:moveTo>
                    <a:cubicBezTo>
                      <a:pt x="2" y="5"/>
                      <a:pt x="1" y="5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8" y="1"/>
                      <a:pt x="9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0" y="4"/>
                      <a:pt x="9" y="4"/>
                      <a:pt x="8" y="5"/>
                    </a:cubicBezTo>
                    <a:cubicBezTo>
                      <a:pt x="7" y="5"/>
                      <a:pt x="6" y="5"/>
                      <a:pt x="4" y="4"/>
                    </a:cubicBezTo>
                    <a:cubicBezTo>
                      <a:pt x="3" y="4"/>
                      <a:pt x="3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42" name="Freeform 53">
                <a:extLst>
                  <a:ext uri="{FF2B5EF4-FFF2-40B4-BE49-F238E27FC236}">
                    <a16:creationId xmlns:a16="http://schemas.microsoft.com/office/drawing/2014/main" id="{BE2F2681-E0C4-EA41-21EB-5763842421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2954"/>
                <a:ext cx="17" cy="15"/>
              </a:xfrm>
              <a:custGeom>
                <a:avLst/>
                <a:gdLst>
                  <a:gd name="T0" fmla="*/ 5 w 9"/>
                  <a:gd name="T1" fmla="*/ 0 h 8"/>
                  <a:gd name="T2" fmla="*/ 6 w 9"/>
                  <a:gd name="T3" fmla="*/ 1 h 8"/>
                  <a:gd name="T4" fmla="*/ 9 w 9"/>
                  <a:gd name="T5" fmla="*/ 3 h 8"/>
                  <a:gd name="T6" fmla="*/ 9 w 9"/>
                  <a:gd name="T7" fmla="*/ 5 h 8"/>
                  <a:gd name="T8" fmla="*/ 6 w 9"/>
                  <a:gd name="T9" fmla="*/ 7 h 8"/>
                  <a:gd name="T10" fmla="*/ 1 w 9"/>
                  <a:gd name="T11" fmla="*/ 6 h 8"/>
                  <a:gd name="T12" fmla="*/ 0 w 9"/>
                  <a:gd name="T13" fmla="*/ 4 h 8"/>
                  <a:gd name="T14" fmla="*/ 0 w 9"/>
                  <a:gd name="T15" fmla="*/ 2 h 8"/>
                  <a:gd name="T16" fmla="*/ 5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2"/>
                      <a:pt x="9" y="3"/>
                    </a:cubicBezTo>
                    <a:cubicBezTo>
                      <a:pt x="9" y="3"/>
                      <a:pt x="9" y="5"/>
                      <a:pt x="9" y="5"/>
                    </a:cubicBezTo>
                    <a:cubicBezTo>
                      <a:pt x="8" y="6"/>
                      <a:pt x="7" y="8"/>
                      <a:pt x="6" y="7"/>
                    </a:cubicBezTo>
                    <a:cubicBezTo>
                      <a:pt x="4" y="6"/>
                      <a:pt x="2" y="6"/>
                      <a:pt x="1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2" y="2"/>
                      <a:pt x="4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43" name="Freeform 54">
                <a:extLst>
                  <a:ext uri="{FF2B5EF4-FFF2-40B4-BE49-F238E27FC236}">
                    <a16:creationId xmlns:a16="http://schemas.microsoft.com/office/drawing/2014/main" id="{643EEC37-4D68-BC65-1571-B88498453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1" y="2370"/>
                <a:ext cx="17" cy="12"/>
              </a:xfrm>
              <a:custGeom>
                <a:avLst/>
                <a:gdLst>
                  <a:gd name="T0" fmla="*/ 5 w 9"/>
                  <a:gd name="T1" fmla="*/ 0 h 6"/>
                  <a:gd name="T2" fmla="*/ 8 w 9"/>
                  <a:gd name="T3" fmla="*/ 0 h 6"/>
                  <a:gd name="T4" fmla="*/ 9 w 9"/>
                  <a:gd name="T5" fmla="*/ 1 h 6"/>
                  <a:gd name="T6" fmla="*/ 9 w 9"/>
                  <a:gd name="T7" fmla="*/ 2 h 6"/>
                  <a:gd name="T8" fmla="*/ 5 w 9"/>
                  <a:gd name="T9" fmla="*/ 5 h 6"/>
                  <a:gd name="T10" fmla="*/ 1 w 9"/>
                  <a:gd name="T11" fmla="*/ 4 h 6"/>
                  <a:gd name="T12" fmla="*/ 1 w 9"/>
                  <a:gd name="T13" fmla="*/ 1 h 6"/>
                  <a:gd name="T14" fmla="*/ 2 w 9"/>
                  <a:gd name="T15" fmla="*/ 0 h 6"/>
                  <a:gd name="T16" fmla="*/ 3 w 9"/>
                  <a:gd name="T17" fmla="*/ 0 h 6"/>
                  <a:gd name="T18" fmla="*/ 5 w 9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6">
                    <a:moveTo>
                      <a:pt x="5" y="0"/>
                    </a:moveTo>
                    <a:cubicBezTo>
                      <a:pt x="6" y="0"/>
                      <a:pt x="7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8" y="3"/>
                      <a:pt x="6" y="4"/>
                      <a:pt x="5" y="5"/>
                    </a:cubicBezTo>
                    <a:cubicBezTo>
                      <a:pt x="4" y="6"/>
                      <a:pt x="1" y="6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44" name="Freeform 55">
                <a:extLst>
                  <a:ext uri="{FF2B5EF4-FFF2-40B4-BE49-F238E27FC236}">
                    <a16:creationId xmlns:a16="http://schemas.microsoft.com/office/drawing/2014/main" id="{6B9B5B11-9806-4708-B878-3CB250239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3479"/>
                <a:ext cx="23" cy="8"/>
              </a:xfrm>
              <a:custGeom>
                <a:avLst/>
                <a:gdLst>
                  <a:gd name="T0" fmla="*/ 4 w 12"/>
                  <a:gd name="T1" fmla="*/ 4 h 4"/>
                  <a:gd name="T2" fmla="*/ 2 w 12"/>
                  <a:gd name="T3" fmla="*/ 4 h 4"/>
                  <a:gd name="T4" fmla="*/ 1 w 12"/>
                  <a:gd name="T5" fmla="*/ 3 h 4"/>
                  <a:gd name="T6" fmla="*/ 0 w 12"/>
                  <a:gd name="T7" fmla="*/ 1 h 4"/>
                  <a:gd name="T8" fmla="*/ 1 w 12"/>
                  <a:gd name="T9" fmla="*/ 1 h 4"/>
                  <a:gd name="T10" fmla="*/ 11 w 12"/>
                  <a:gd name="T11" fmla="*/ 0 h 4"/>
                  <a:gd name="T12" fmla="*/ 12 w 12"/>
                  <a:gd name="T13" fmla="*/ 1 h 4"/>
                  <a:gd name="T14" fmla="*/ 11 w 12"/>
                  <a:gd name="T15" fmla="*/ 2 h 4"/>
                  <a:gd name="T16" fmla="*/ 8 w 12"/>
                  <a:gd name="T17" fmla="*/ 4 h 4"/>
                  <a:gd name="T18" fmla="*/ 4 w 12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4">
                    <a:moveTo>
                      <a:pt x="4" y="4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4" y="0"/>
                      <a:pt x="7" y="0"/>
                      <a:pt x="11" y="0"/>
                    </a:cubicBezTo>
                    <a:cubicBezTo>
                      <a:pt x="11" y="0"/>
                      <a:pt x="11" y="1"/>
                      <a:pt x="12" y="1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0" y="3"/>
                      <a:pt x="10" y="4"/>
                      <a:pt x="8" y="4"/>
                    </a:cubicBezTo>
                    <a:cubicBezTo>
                      <a:pt x="7" y="4"/>
                      <a:pt x="6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45" name="Freeform 56">
                <a:extLst>
                  <a:ext uri="{FF2B5EF4-FFF2-40B4-BE49-F238E27FC236}">
                    <a16:creationId xmlns:a16="http://schemas.microsoft.com/office/drawing/2014/main" id="{BCC40A4F-0DA0-BAB6-3057-6E8366EF1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5" y="3292"/>
                <a:ext cx="14" cy="17"/>
              </a:xfrm>
              <a:custGeom>
                <a:avLst/>
                <a:gdLst>
                  <a:gd name="T0" fmla="*/ 2 w 7"/>
                  <a:gd name="T1" fmla="*/ 9 h 9"/>
                  <a:gd name="T2" fmla="*/ 1 w 7"/>
                  <a:gd name="T3" fmla="*/ 9 h 9"/>
                  <a:gd name="T4" fmla="*/ 0 w 7"/>
                  <a:gd name="T5" fmla="*/ 7 h 9"/>
                  <a:gd name="T6" fmla="*/ 3 w 7"/>
                  <a:gd name="T7" fmla="*/ 3 h 9"/>
                  <a:gd name="T8" fmla="*/ 3 w 7"/>
                  <a:gd name="T9" fmla="*/ 0 h 9"/>
                  <a:gd name="T10" fmla="*/ 5 w 7"/>
                  <a:gd name="T11" fmla="*/ 1 h 9"/>
                  <a:gd name="T12" fmla="*/ 6 w 7"/>
                  <a:gd name="T13" fmla="*/ 3 h 9"/>
                  <a:gd name="T14" fmla="*/ 6 w 7"/>
                  <a:gd name="T15" fmla="*/ 6 h 9"/>
                  <a:gd name="T16" fmla="*/ 6 w 7"/>
                  <a:gd name="T17" fmla="*/ 8 h 9"/>
                  <a:gd name="T18" fmla="*/ 2 w 7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2" y="9"/>
                    </a:moveTo>
                    <a:cubicBezTo>
                      <a:pt x="2" y="9"/>
                      <a:pt x="1" y="9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1" y="6"/>
                      <a:pt x="2" y="4"/>
                      <a:pt x="3" y="3"/>
                    </a:cubicBezTo>
                    <a:cubicBezTo>
                      <a:pt x="4" y="2"/>
                      <a:pt x="2" y="1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7" y="4"/>
                      <a:pt x="7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9"/>
                      <a:pt x="4" y="9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46" name="Freeform 57">
                <a:extLst>
                  <a:ext uri="{FF2B5EF4-FFF2-40B4-BE49-F238E27FC236}">
                    <a16:creationId xmlns:a16="http://schemas.microsoft.com/office/drawing/2014/main" id="{0B653C57-EE12-4203-E91D-A2AC63D04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3" y="3250"/>
                <a:ext cx="23" cy="11"/>
              </a:xfrm>
              <a:custGeom>
                <a:avLst/>
                <a:gdLst>
                  <a:gd name="T0" fmla="*/ 4 w 12"/>
                  <a:gd name="T1" fmla="*/ 0 h 6"/>
                  <a:gd name="T2" fmla="*/ 8 w 12"/>
                  <a:gd name="T3" fmla="*/ 0 h 6"/>
                  <a:gd name="T4" fmla="*/ 10 w 12"/>
                  <a:gd name="T5" fmla="*/ 2 h 6"/>
                  <a:gd name="T6" fmla="*/ 10 w 12"/>
                  <a:gd name="T7" fmla="*/ 5 h 6"/>
                  <a:gd name="T8" fmla="*/ 9 w 12"/>
                  <a:gd name="T9" fmla="*/ 6 h 6"/>
                  <a:gd name="T10" fmla="*/ 2 w 12"/>
                  <a:gd name="T11" fmla="*/ 4 h 6"/>
                  <a:gd name="T12" fmla="*/ 1 w 12"/>
                  <a:gd name="T13" fmla="*/ 3 h 6"/>
                  <a:gd name="T14" fmla="*/ 1 w 12"/>
                  <a:gd name="T15" fmla="*/ 2 h 6"/>
                  <a:gd name="T16" fmla="*/ 1 w 12"/>
                  <a:gd name="T17" fmla="*/ 1 h 6"/>
                  <a:gd name="T18" fmla="*/ 4 w 12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6">
                    <a:moveTo>
                      <a:pt x="4" y="0"/>
                    </a:moveTo>
                    <a:cubicBezTo>
                      <a:pt x="6" y="0"/>
                      <a:pt x="7" y="0"/>
                      <a:pt x="8" y="0"/>
                    </a:cubicBezTo>
                    <a:cubicBezTo>
                      <a:pt x="9" y="1"/>
                      <a:pt x="10" y="1"/>
                      <a:pt x="10" y="2"/>
                    </a:cubicBezTo>
                    <a:cubicBezTo>
                      <a:pt x="12" y="3"/>
                      <a:pt x="12" y="4"/>
                      <a:pt x="10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7" y="4"/>
                      <a:pt x="4" y="5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47" name="Freeform 58">
                <a:extLst>
                  <a:ext uri="{FF2B5EF4-FFF2-40B4-BE49-F238E27FC236}">
                    <a16:creationId xmlns:a16="http://schemas.microsoft.com/office/drawing/2014/main" id="{7813414C-1D27-29CA-3E11-3D7CD860E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097"/>
                <a:ext cx="21" cy="14"/>
              </a:xfrm>
              <a:custGeom>
                <a:avLst/>
                <a:gdLst>
                  <a:gd name="T0" fmla="*/ 10 w 11"/>
                  <a:gd name="T1" fmla="*/ 5 h 7"/>
                  <a:gd name="T2" fmla="*/ 7 w 11"/>
                  <a:gd name="T3" fmla="*/ 6 h 7"/>
                  <a:gd name="T4" fmla="*/ 4 w 11"/>
                  <a:gd name="T5" fmla="*/ 6 h 7"/>
                  <a:gd name="T6" fmla="*/ 2 w 11"/>
                  <a:gd name="T7" fmla="*/ 6 h 7"/>
                  <a:gd name="T8" fmla="*/ 0 w 11"/>
                  <a:gd name="T9" fmla="*/ 4 h 7"/>
                  <a:gd name="T10" fmla="*/ 1 w 11"/>
                  <a:gd name="T11" fmla="*/ 3 h 7"/>
                  <a:gd name="T12" fmla="*/ 2 w 11"/>
                  <a:gd name="T13" fmla="*/ 1 h 7"/>
                  <a:gd name="T14" fmla="*/ 3 w 11"/>
                  <a:gd name="T15" fmla="*/ 0 h 7"/>
                  <a:gd name="T16" fmla="*/ 10 w 11"/>
                  <a:gd name="T17" fmla="*/ 3 h 7"/>
                  <a:gd name="T18" fmla="*/ 10 w 11"/>
                  <a:gd name="T1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7">
                    <a:moveTo>
                      <a:pt x="10" y="5"/>
                    </a:moveTo>
                    <a:cubicBezTo>
                      <a:pt x="9" y="7"/>
                      <a:pt x="9" y="7"/>
                      <a:pt x="7" y="6"/>
                    </a:cubicBezTo>
                    <a:cubicBezTo>
                      <a:pt x="6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1" y="6"/>
                      <a:pt x="1" y="5"/>
                      <a:pt x="0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6" y="1"/>
                      <a:pt x="8" y="2"/>
                      <a:pt x="10" y="3"/>
                    </a:cubicBezTo>
                    <a:cubicBezTo>
                      <a:pt x="11" y="4"/>
                      <a:pt x="11" y="4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48" name="Freeform 59">
                <a:extLst>
                  <a:ext uri="{FF2B5EF4-FFF2-40B4-BE49-F238E27FC236}">
                    <a16:creationId xmlns:a16="http://schemas.microsoft.com/office/drawing/2014/main" id="{92BFC8BF-E481-3098-38B2-E9EB51E50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2063"/>
                <a:ext cx="17" cy="17"/>
              </a:xfrm>
              <a:custGeom>
                <a:avLst/>
                <a:gdLst>
                  <a:gd name="T0" fmla="*/ 9 w 9"/>
                  <a:gd name="T1" fmla="*/ 2 h 9"/>
                  <a:gd name="T2" fmla="*/ 8 w 9"/>
                  <a:gd name="T3" fmla="*/ 5 h 9"/>
                  <a:gd name="T4" fmla="*/ 2 w 9"/>
                  <a:gd name="T5" fmla="*/ 9 h 9"/>
                  <a:gd name="T6" fmla="*/ 0 w 9"/>
                  <a:gd name="T7" fmla="*/ 9 h 9"/>
                  <a:gd name="T8" fmla="*/ 0 w 9"/>
                  <a:gd name="T9" fmla="*/ 7 h 9"/>
                  <a:gd name="T10" fmla="*/ 4 w 9"/>
                  <a:gd name="T11" fmla="*/ 3 h 9"/>
                  <a:gd name="T12" fmla="*/ 5 w 9"/>
                  <a:gd name="T13" fmla="*/ 1 h 9"/>
                  <a:gd name="T14" fmla="*/ 5 w 9"/>
                  <a:gd name="T15" fmla="*/ 1 h 9"/>
                  <a:gd name="T16" fmla="*/ 8 w 9"/>
                  <a:gd name="T17" fmla="*/ 0 h 9"/>
                  <a:gd name="T18" fmla="*/ 9 w 9"/>
                  <a:gd name="T1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">
                    <a:moveTo>
                      <a:pt x="9" y="2"/>
                    </a:moveTo>
                    <a:cubicBezTo>
                      <a:pt x="9" y="3"/>
                      <a:pt x="9" y="5"/>
                      <a:pt x="8" y="5"/>
                    </a:cubicBezTo>
                    <a:cubicBezTo>
                      <a:pt x="5" y="6"/>
                      <a:pt x="4" y="8"/>
                      <a:pt x="2" y="9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2" y="6"/>
                      <a:pt x="3" y="5"/>
                      <a:pt x="4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1"/>
                      <a:pt x="9" y="1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49" name="Freeform 60">
                <a:extLst>
                  <a:ext uri="{FF2B5EF4-FFF2-40B4-BE49-F238E27FC236}">
                    <a16:creationId xmlns:a16="http://schemas.microsoft.com/office/drawing/2014/main" id="{7C504BBA-9253-A18E-B786-419EF2C15B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3123"/>
                <a:ext cx="24" cy="9"/>
              </a:xfrm>
              <a:custGeom>
                <a:avLst/>
                <a:gdLst>
                  <a:gd name="T0" fmla="*/ 6 w 13"/>
                  <a:gd name="T1" fmla="*/ 5 h 5"/>
                  <a:gd name="T2" fmla="*/ 2 w 13"/>
                  <a:gd name="T3" fmla="*/ 5 h 5"/>
                  <a:gd name="T4" fmla="*/ 0 w 13"/>
                  <a:gd name="T5" fmla="*/ 4 h 5"/>
                  <a:gd name="T6" fmla="*/ 2 w 13"/>
                  <a:gd name="T7" fmla="*/ 2 h 5"/>
                  <a:gd name="T8" fmla="*/ 4 w 13"/>
                  <a:gd name="T9" fmla="*/ 1 h 5"/>
                  <a:gd name="T10" fmla="*/ 12 w 13"/>
                  <a:gd name="T11" fmla="*/ 1 h 5"/>
                  <a:gd name="T12" fmla="*/ 13 w 13"/>
                  <a:gd name="T13" fmla="*/ 2 h 5"/>
                  <a:gd name="T14" fmla="*/ 12 w 13"/>
                  <a:gd name="T15" fmla="*/ 3 h 5"/>
                  <a:gd name="T16" fmla="*/ 10 w 13"/>
                  <a:gd name="T17" fmla="*/ 4 h 5"/>
                  <a:gd name="T18" fmla="*/ 6 w 13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5">
                    <a:moveTo>
                      <a:pt x="6" y="5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1" y="5"/>
                      <a:pt x="1" y="4"/>
                      <a:pt x="0" y="4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7" y="1"/>
                      <a:pt x="9" y="0"/>
                      <a:pt x="12" y="1"/>
                    </a:cubicBezTo>
                    <a:cubicBezTo>
                      <a:pt x="12" y="1"/>
                      <a:pt x="13" y="2"/>
                      <a:pt x="13" y="2"/>
                    </a:cubicBezTo>
                    <a:cubicBezTo>
                      <a:pt x="13" y="2"/>
                      <a:pt x="13" y="3"/>
                      <a:pt x="12" y="3"/>
                    </a:cubicBezTo>
                    <a:cubicBezTo>
                      <a:pt x="12" y="3"/>
                      <a:pt x="11" y="4"/>
                      <a:pt x="10" y="4"/>
                    </a:cubicBezTo>
                    <a:cubicBezTo>
                      <a:pt x="9" y="5"/>
                      <a:pt x="7" y="5"/>
                      <a:pt x="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50" name="Freeform 61">
                <a:extLst>
                  <a:ext uri="{FF2B5EF4-FFF2-40B4-BE49-F238E27FC236}">
                    <a16:creationId xmlns:a16="http://schemas.microsoft.com/office/drawing/2014/main" id="{6EA11949-1D6D-2153-D2A1-3EE8F9026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" y="3092"/>
                <a:ext cx="26" cy="10"/>
              </a:xfrm>
              <a:custGeom>
                <a:avLst/>
                <a:gdLst>
                  <a:gd name="T0" fmla="*/ 2 w 14"/>
                  <a:gd name="T1" fmla="*/ 5 h 5"/>
                  <a:gd name="T2" fmla="*/ 0 w 14"/>
                  <a:gd name="T3" fmla="*/ 4 h 5"/>
                  <a:gd name="T4" fmla="*/ 0 w 14"/>
                  <a:gd name="T5" fmla="*/ 3 h 5"/>
                  <a:gd name="T6" fmla="*/ 6 w 14"/>
                  <a:gd name="T7" fmla="*/ 0 h 5"/>
                  <a:gd name="T8" fmla="*/ 7 w 14"/>
                  <a:gd name="T9" fmla="*/ 0 h 5"/>
                  <a:gd name="T10" fmla="*/ 12 w 14"/>
                  <a:gd name="T11" fmla="*/ 2 h 5"/>
                  <a:gd name="T12" fmla="*/ 14 w 14"/>
                  <a:gd name="T13" fmla="*/ 4 h 5"/>
                  <a:gd name="T14" fmla="*/ 14 w 14"/>
                  <a:gd name="T15" fmla="*/ 4 h 5"/>
                  <a:gd name="T16" fmla="*/ 13 w 14"/>
                  <a:gd name="T17" fmla="*/ 5 h 5"/>
                  <a:gd name="T18" fmla="*/ 12 w 14"/>
                  <a:gd name="T19" fmla="*/ 4 h 5"/>
                  <a:gd name="T20" fmla="*/ 6 w 14"/>
                  <a:gd name="T21" fmla="*/ 4 h 5"/>
                  <a:gd name="T22" fmla="*/ 2 w 14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5">
                    <a:moveTo>
                      <a:pt x="2" y="5"/>
                    </a:moveTo>
                    <a:cubicBezTo>
                      <a:pt x="1" y="5"/>
                      <a:pt x="1" y="5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2" y="1"/>
                      <a:pt x="4" y="1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8" y="1"/>
                      <a:pt x="10" y="1"/>
                      <a:pt x="12" y="2"/>
                    </a:cubicBezTo>
                    <a:cubicBezTo>
                      <a:pt x="13" y="2"/>
                      <a:pt x="13" y="3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3" y="5"/>
                    </a:cubicBezTo>
                    <a:cubicBezTo>
                      <a:pt x="13" y="5"/>
                      <a:pt x="12" y="5"/>
                      <a:pt x="12" y="4"/>
                    </a:cubicBezTo>
                    <a:cubicBezTo>
                      <a:pt x="10" y="3"/>
                      <a:pt x="8" y="3"/>
                      <a:pt x="6" y="4"/>
                    </a:cubicBezTo>
                    <a:cubicBezTo>
                      <a:pt x="5" y="5"/>
                      <a:pt x="3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51" name="Freeform 62">
                <a:extLst>
                  <a:ext uri="{FF2B5EF4-FFF2-40B4-BE49-F238E27FC236}">
                    <a16:creationId xmlns:a16="http://schemas.microsoft.com/office/drawing/2014/main" id="{33FBD5A8-ACE6-DA8A-030C-8DBDE045B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3199"/>
                <a:ext cx="24" cy="11"/>
              </a:xfrm>
              <a:custGeom>
                <a:avLst/>
                <a:gdLst>
                  <a:gd name="T0" fmla="*/ 7 w 13"/>
                  <a:gd name="T1" fmla="*/ 0 h 6"/>
                  <a:gd name="T2" fmla="*/ 9 w 13"/>
                  <a:gd name="T3" fmla="*/ 0 h 6"/>
                  <a:gd name="T4" fmla="*/ 13 w 13"/>
                  <a:gd name="T5" fmla="*/ 4 h 6"/>
                  <a:gd name="T6" fmla="*/ 13 w 13"/>
                  <a:gd name="T7" fmla="*/ 5 h 6"/>
                  <a:gd name="T8" fmla="*/ 12 w 13"/>
                  <a:gd name="T9" fmla="*/ 6 h 6"/>
                  <a:gd name="T10" fmla="*/ 9 w 13"/>
                  <a:gd name="T11" fmla="*/ 5 h 6"/>
                  <a:gd name="T12" fmla="*/ 1 w 13"/>
                  <a:gd name="T13" fmla="*/ 4 h 6"/>
                  <a:gd name="T14" fmla="*/ 1 w 13"/>
                  <a:gd name="T15" fmla="*/ 3 h 6"/>
                  <a:gd name="T16" fmla="*/ 1 w 13"/>
                  <a:gd name="T17" fmla="*/ 2 h 6"/>
                  <a:gd name="T18" fmla="*/ 5 w 13"/>
                  <a:gd name="T19" fmla="*/ 0 h 6"/>
                  <a:gd name="T20" fmla="*/ 7 w 1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6">
                    <a:moveTo>
                      <a:pt x="7" y="0"/>
                    </a:moveTo>
                    <a:cubicBezTo>
                      <a:pt x="7" y="0"/>
                      <a:pt x="8" y="0"/>
                      <a:pt x="9" y="0"/>
                    </a:cubicBezTo>
                    <a:cubicBezTo>
                      <a:pt x="10" y="1"/>
                      <a:pt x="12" y="3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5"/>
                      <a:pt x="12" y="6"/>
                      <a:pt x="12" y="6"/>
                    </a:cubicBezTo>
                    <a:cubicBezTo>
                      <a:pt x="11" y="6"/>
                      <a:pt x="10" y="6"/>
                      <a:pt x="9" y="5"/>
                    </a:cubicBezTo>
                    <a:cubicBezTo>
                      <a:pt x="7" y="4"/>
                      <a:pt x="4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52" name="Freeform 63">
                <a:extLst>
                  <a:ext uri="{FF2B5EF4-FFF2-40B4-BE49-F238E27FC236}">
                    <a16:creationId xmlns:a16="http://schemas.microsoft.com/office/drawing/2014/main" id="{34FC5F91-3FDD-DB20-A73A-F92CA95AC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3187"/>
                <a:ext cx="21" cy="8"/>
              </a:xfrm>
              <a:custGeom>
                <a:avLst/>
                <a:gdLst>
                  <a:gd name="T0" fmla="*/ 5 w 11"/>
                  <a:gd name="T1" fmla="*/ 4 h 4"/>
                  <a:gd name="T2" fmla="*/ 2 w 11"/>
                  <a:gd name="T3" fmla="*/ 4 h 4"/>
                  <a:gd name="T4" fmla="*/ 0 w 11"/>
                  <a:gd name="T5" fmla="*/ 3 h 4"/>
                  <a:gd name="T6" fmla="*/ 1 w 11"/>
                  <a:gd name="T7" fmla="*/ 2 h 4"/>
                  <a:gd name="T8" fmla="*/ 4 w 11"/>
                  <a:gd name="T9" fmla="*/ 0 h 4"/>
                  <a:gd name="T10" fmla="*/ 10 w 11"/>
                  <a:gd name="T11" fmla="*/ 1 h 4"/>
                  <a:gd name="T12" fmla="*/ 11 w 11"/>
                  <a:gd name="T13" fmla="*/ 2 h 4"/>
                  <a:gd name="T14" fmla="*/ 10 w 11"/>
                  <a:gd name="T15" fmla="*/ 4 h 4"/>
                  <a:gd name="T16" fmla="*/ 5 w 11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4">
                    <a:moveTo>
                      <a:pt x="5" y="4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6" y="0"/>
                      <a:pt x="8" y="0"/>
                      <a:pt x="10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1" y="3"/>
                      <a:pt x="11" y="3"/>
                      <a:pt x="10" y="4"/>
                    </a:cubicBezTo>
                    <a:cubicBezTo>
                      <a:pt x="8" y="4"/>
                      <a:pt x="7" y="4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53" name="Freeform 64">
                <a:extLst>
                  <a:ext uri="{FF2B5EF4-FFF2-40B4-BE49-F238E27FC236}">
                    <a16:creationId xmlns:a16="http://schemas.microsoft.com/office/drawing/2014/main" id="{580DB598-A6B8-5A45-A258-E4C9889A0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2" y="2814"/>
                <a:ext cx="15" cy="17"/>
              </a:xfrm>
              <a:custGeom>
                <a:avLst/>
                <a:gdLst>
                  <a:gd name="T0" fmla="*/ 0 w 8"/>
                  <a:gd name="T1" fmla="*/ 8 h 9"/>
                  <a:gd name="T2" fmla="*/ 4 w 8"/>
                  <a:gd name="T3" fmla="*/ 1 h 9"/>
                  <a:gd name="T4" fmla="*/ 6 w 8"/>
                  <a:gd name="T5" fmla="*/ 2 h 9"/>
                  <a:gd name="T6" fmla="*/ 8 w 8"/>
                  <a:gd name="T7" fmla="*/ 5 h 9"/>
                  <a:gd name="T8" fmla="*/ 7 w 8"/>
                  <a:gd name="T9" fmla="*/ 8 h 9"/>
                  <a:gd name="T10" fmla="*/ 8 w 8"/>
                  <a:gd name="T11" fmla="*/ 8 h 9"/>
                  <a:gd name="T12" fmla="*/ 4 w 8"/>
                  <a:gd name="T13" fmla="*/ 9 h 9"/>
                  <a:gd name="T14" fmla="*/ 1 w 8"/>
                  <a:gd name="T15" fmla="*/ 8 h 9"/>
                  <a:gd name="T16" fmla="*/ 0 w 8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0" y="5"/>
                      <a:pt x="3" y="4"/>
                      <a:pt x="4" y="1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6"/>
                      <a:pt x="8" y="7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6" y="8"/>
                      <a:pt x="5" y="8"/>
                      <a:pt x="4" y="9"/>
                    </a:cubicBezTo>
                    <a:cubicBezTo>
                      <a:pt x="3" y="9"/>
                      <a:pt x="2" y="9"/>
                      <a:pt x="1" y="8"/>
                    </a:cubicBezTo>
                    <a:cubicBezTo>
                      <a:pt x="1" y="8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54" name="Freeform 65">
                <a:extLst>
                  <a:ext uri="{FF2B5EF4-FFF2-40B4-BE49-F238E27FC236}">
                    <a16:creationId xmlns:a16="http://schemas.microsoft.com/office/drawing/2014/main" id="{AA2B8BEE-3484-7DBD-E281-403E62E8A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3197"/>
                <a:ext cx="23" cy="9"/>
              </a:xfrm>
              <a:custGeom>
                <a:avLst/>
                <a:gdLst>
                  <a:gd name="T0" fmla="*/ 12 w 12"/>
                  <a:gd name="T1" fmla="*/ 1 h 5"/>
                  <a:gd name="T2" fmla="*/ 12 w 12"/>
                  <a:gd name="T3" fmla="*/ 2 h 5"/>
                  <a:gd name="T4" fmla="*/ 12 w 12"/>
                  <a:gd name="T5" fmla="*/ 3 h 5"/>
                  <a:gd name="T6" fmla="*/ 5 w 12"/>
                  <a:gd name="T7" fmla="*/ 5 h 5"/>
                  <a:gd name="T8" fmla="*/ 0 w 12"/>
                  <a:gd name="T9" fmla="*/ 3 h 5"/>
                  <a:gd name="T10" fmla="*/ 0 w 12"/>
                  <a:gd name="T11" fmla="*/ 2 h 5"/>
                  <a:gd name="T12" fmla="*/ 4 w 12"/>
                  <a:gd name="T13" fmla="*/ 0 h 5"/>
                  <a:gd name="T14" fmla="*/ 12 w 12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5">
                    <a:moveTo>
                      <a:pt x="12" y="1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0" y="3"/>
                      <a:pt x="8" y="4"/>
                      <a:pt x="5" y="5"/>
                    </a:cubicBezTo>
                    <a:cubicBezTo>
                      <a:pt x="4" y="5"/>
                      <a:pt x="2" y="5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7" y="1"/>
                      <a:pt x="9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55" name="Freeform 66">
                <a:extLst>
                  <a:ext uri="{FF2B5EF4-FFF2-40B4-BE49-F238E27FC236}">
                    <a16:creationId xmlns:a16="http://schemas.microsoft.com/office/drawing/2014/main" id="{B5CF562A-239C-CD06-E8CB-A75B2C6BF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4" y="3102"/>
                <a:ext cx="24" cy="9"/>
              </a:xfrm>
              <a:custGeom>
                <a:avLst/>
                <a:gdLst>
                  <a:gd name="T0" fmla="*/ 7 w 13"/>
                  <a:gd name="T1" fmla="*/ 0 h 5"/>
                  <a:gd name="T2" fmla="*/ 13 w 13"/>
                  <a:gd name="T3" fmla="*/ 0 h 5"/>
                  <a:gd name="T4" fmla="*/ 13 w 13"/>
                  <a:gd name="T5" fmla="*/ 1 h 5"/>
                  <a:gd name="T6" fmla="*/ 13 w 13"/>
                  <a:gd name="T7" fmla="*/ 2 h 5"/>
                  <a:gd name="T8" fmla="*/ 8 w 13"/>
                  <a:gd name="T9" fmla="*/ 3 h 5"/>
                  <a:gd name="T10" fmla="*/ 2 w 13"/>
                  <a:gd name="T11" fmla="*/ 4 h 5"/>
                  <a:gd name="T12" fmla="*/ 1 w 13"/>
                  <a:gd name="T13" fmla="*/ 3 h 5"/>
                  <a:gd name="T14" fmla="*/ 2 w 13"/>
                  <a:gd name="T15" fmla="*/ 0 h 5"/>
                  <a:gd name="T16" fmla="*/ 7 w 13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5">
                    <a:moveTo>
                      <a:pt x="7" y="0"/>
                    </a:moveTo>
                    <a:cubicBezTo>
                      <a:pt x="9" y="0"/>
                      <a:pt x="11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1" y="3"/>
                      <a:pt x="9" y="2"/>
                      <a:pt x="8" y="3"/>
                    </a:cubicBezTo>
                    <a:cubicBezTo>
                      <a:pt x="6" y="5"/>
                      <a:pt x="4" y="4"/>
                      <a:pt x="2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4" y="0"/>
                      <a:pt x="6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56" name="Freeform 67">
                <a:extLst>
                  <a:ext uri="{FF2B5EF4-FFF2-40B4-BE49-F238E27FC236}">
                    <a16:creationId xmlns:a16="http://schemas.microsoft.com/office/drawing/2014/main" id="{E28C6061-0ECF-9A9A-4AB4-B4A1588D64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2863"/>
                <a:ext cx="25" cy="10"/>
              </a:xfrm>
              <a:custGeom>
                <a:avLst/>
                <a:gdLst>
                  <a:gd name="T0" fmla="*/ 3 w 13"/>
                  <a:gd name="T1" fmla="*/ 0 h 5"/>
                  <a:gd name="T2" fmla="*/ 12 w 13"/>
                  <a:gd name="T3" fmla="*/ 2 h 5"/>
                  <a:gd name="T4" fmla="*/ 13 w 13"/>
                  <a:gd name="T5" fmla="*/ 3 h 5"/>
                  <a:gd name="T6" fmla="*/ 12 w 13"/>
                  <a:gd name="T7" fmla="*/ 5 h 5"/>
                  <a:gd name="T8" fmla="*/ 9 w 13"/>
                  <a:gd name="T9" fmla="*/ 5 h 5"/>
                  <a:gd name="T10" fmla="*/ 5 w 13"/>
                  <a:gd name="T11" fmla="*/ 3 h 5"/>
                  <a:gd name="T12" fmla="*/ 1 w 13"/>
                  <a:gd name="T13" fmla="*/ 3 h 5"/>
                  <a:gd name="T14" fmla="*/ 0 w 13"/>
                  <a:gd name="T15" fmla="*/ 2 h 5"/>
                  <a:gd name="T16" fmla="*/ 1 w 13"/>
                  <a:gd name="T17" fmla="*/ 1 h 5"/>
                  <a:gd name="T18" fmla="*/ 3 w 1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5">
                    <a:moveTo>
                      <a:pt x="3" y="0"/>
                    </a:moveTo>
                    <a:cubicBezTo>
                      <a:pt x="5" y="2"/>
                      <a:pt x="9" y="0"/>
                      <a:pt x="12" y="2"/>
                    </a:cubicBezTo>
                    <a:cubicBezTo>
                      <a:pt x="13" y="2"/>
                      <a:pt x="13" y="2"/>
                      <a:pt x="13" y="3"/>
                    </a:cubicBezTo>
                    <a:cubicBezTo>
                      <a:pt x="13" y="4"/>
                      <a:pt x="13" y="4"/>
                      <a:pt x="12" y="5"/>
                    </a:cubicBezTo>
                    <a:cubicBezTo>
                      <a:pt x="11" y="5"/>
                      <a:pt x="10" y="5"/>
                      <a:pt x="9" y="5"/>
                    </a:cubicBezTo>
                    <a:cubicBezTo>
                      <a:pt x="8" y="5"/>
                      <a:pt x="7" y="3"/>
                      <a:pt x="5" y="3"/>
                    </a:cubicBezTo>
                    <a:cubicBezTo>
                      <a:pt x="4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57" name="Freeform 68">
                <a:extLst>
                  <a:ext uri="{FF2B5EF4-FFF2-40B4-BE49-F238E27FC236}">
                    <a16:creationId xmlns:a16="http://schemas.microsoft.com/office/drawing/2014/main" id="{9A1F0538-A446-73CE-6CF5-D7B8F3B09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" y="3195"/>
                <a:ext cx="26" cy="13"/>
              </a:xfrm>
              <a:custGeom>
                <a:avLst/>
                <a:gdLst>
                  <a:gd name="T0" fmla="*/ 0 w 14"/>
                  <a:gd name="T1" fmla="*/ 3 h 7"/>
                  <a:gd name="T2" fmla="*/ 2 w 14"/>
                  <a:gd name="T3" fmla="*/ 2 h 7"/>
                  <a:gd name="T4" fmla="*/ 4 w 14"/>
                  <a:gd name="T5" fmla="*/ 0 h 7"/>
                  <a:gd name="T6" fmla="*/ 6 w 14"/>
                  <a:gd name="T7" fmla="*/ 1 h 7"/>
                  <a:gd name="T8" fmla="*/ 9 w 14"/>
                  <a:gd name="T9" fmla="*/ 4 h 7"/>
                  <a:gd name="T10" fmla="*/ 12 w 14"/>
                  <a:gd name="T11" fmla="*/ 4 h 7"/>
                  <a:gd name="T12" fmla="*/ 13 w 14"/>
                  <a:gd name="T13" fmla="*/ 4 h 7"/>
                  <a:gd name="T14" fmla="*/ 14 w 14"/>
                  <a:gd name="T15" fmla="*/ 5 h 7"/>
                  <a:gd name="T16" fmla="*/ 13 w 14"/>
                  <a:gd name="T17" fmla="*/ 6 h 7"/>
                  <a:gd name="T18" fmla="*/ 6 w 14"/>
                  <a:gd name="T19" fmla="*/ 7 h 7"/>
                  <a:gd name="T20" fmla="*/ 5 w 14"/>
                  <a:gd name="T21" fmla="*/ 6 h 7"/>
                  <a:gd name="T22" fmla="*/ 0 w 14"/>
                  <a:gd name="T2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7">
                    <a:moveTo>
                      <a:pt x="0" y="3"/>
                    </a:moveTo>
                    <a:cubicBezTo>
                      <a:pt x="1" y="3"/>
                      <a:pt x="1" y="3"/>
                      <a:pt x="2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7" y="1"/>
                      <a:pt x="6" y="4"/>
                      <a:pt x="9" y="4"/>
                    </a:cubicBezTo>
                    <a:cubicBezTo>
                      <a:pt x="10" y="4"/>
                      <a:pt x="11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4" y="5"/>
                      <a:pt x="14" y="5"/>
                    </a:cubicBezTo>
                    <a:cubicBezTo>
                      <a:pt x="14" y="5"/>
                      <a:pt x="13" y="6"/>
                      <a:pt x="13" y="6"/>
                    </a:cubicBezTo>
                    <a:cubicBezTo>
                      <a:pt x="11" y="6"/>
                      <a:pt x="8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4" y="4"/>
                      <a:pt x="3" y="4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58" name="Freeform 69">
                <a:extLst>
                  <a:ext uri="{FF2B5EF4-FFF2-40B4-BE49-F238E27FC236}">
                    <a16:creationId xmlns:a16="http://schemas.microsoft.com/office/drawing/2014/main" id="{FC0B8ACB-1FC1-531F-F8BD-11E66FB83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2251"/>
                <a:ext cx="17" cy="11"/>
              </a:xfrm>
              <a:custGeom>
                <a:avLst/>
                <a:gdLst>
                  <a:gd name="T0" fmla="*/ 5 w 9"/>
                  <a:gd name="T1" fmla="*/ 0 h 6"/>
                  <a:gd name="T2" fmla="*/ 9 w 9"/>
                  <a:gd name="T3" fmla="*/ 2 h 6"/>
                  <a:gd name="T4" fmla="*/ 9 w 9"/>
                  <a:gd name="T5" fmla="*/ 3 h 6"/>
                  <a:gd name="T6" fmla="*/ 8 w 9"/>
                  <a:gd name="T7" fmla="*/ 4 h 6"/>
                  <a:gd name="T8" fmla="*/ 3 w 9"/>
                  <a:gd name="T9" fmla="*/ 6 h 6"/>
                  <a:gd name="T10" fmla="*/ 0 w 9"/>
                  <a:gd name="T11" fmla="*/ 4 h 6"/>
                  <a:gd name="T12" fmla="*/ 2 w 9"/>
                  <a:gd name="T13" fmla="*/ 0 h 6"/>
                  <a:gd name="T14" fmla="*/ 5 w 9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">
                    <a:moveTo>
                      <a:pt x="5" y="0"/>
                    </a:moveTo>
                    <a:cubicBezTo>
                      <a:pt x="6" y="0"/>
                      <a:pt x="7" y="1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6" y="4"/>
                      <a:pt x="5" y="5"/>
                      <a:pt x="3" y="6"/>
                    </a:cubicBezTo>
                    <a:cubicBezTo>
                      <a:pt x="2" y="6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59" name="Freeform 70">
                <a:extLst>
                  <a:ext uri="{FF2B5EF4-FFF2-40B4-BE49-F238E27FC236}">
                    <a16:creationId xmlns:a16="http://schemas.microsoft.com/office/drawing/2014/main" id="{6B21C573-15BA-61CC-82E1-6B4F7EA4D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825"/>
                <a:ext cx="19" cy="12"/>
              </a:xfrm>
              <a:custGeom>
                <a:avLst/>
                <a:gdLst>
                  <a:gd name="T0" fmla="*/ 6 w 10"/>
                  <a:gd name="T1" fmla="*/ 6 h 6"/>
                  <a:gd name="T2" fmla="*/ 1 w 10"/>
                  <a:gd name="T3" fmla="*/ 4 h 6"/>
                  <a:gd name="T4" fmla="*/ 1 w 10"/>
                  <a:gd name="T5" fmla="*/ 2 h 6"/>
                  <a:gd name="T6" fmla="*/ 5 w 10"/>
                  <a:gd name="T7" fmla="*/ 0 h 6"/>
                  <a:gd name="T8" fmla="*/ 8 w 10"/>
                  <a:gd name="T9" fmla="*/ 1 h 6"/>
                  <a:gd name="T10" fmla="*/ 9 w 10"/>
                  <a:gd name="T11" fmla="*/ 2 h 6"/>
                  <a:gd name="T12" fmla="*/ 8 w 10"/>
                  <a:gd name="T13" fmla="*/ 5 h 6"/>
                  <a:gd name="T14" fmla="*/ 6 w 10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6" y="6"/>
                    </a:moveTo>
                    <a:cubicBezTo>
                      <a:pt x="4" y="6"/>
                      <a:pt x="2" y="5"/>
                      <a:pt x="1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8" y="1"/>
                      <a:pt x="9" y="2"/>
                      <a:pt x="9" y="2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7" y="6"/>
                      <a:pt x="6" y="6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60" name="Freeform 71">
                <a:extLst>
                  <a:ext uri="{FF2B5EF4-FFF2-40B4-BE49-F238E27FC236}">
                    <a16:creationId xmlns:a16="http://schemas.microsoft.com/office/drawing/2014/main" id="{85A00D9A-AD7F-1B97-F39F-FAE2DD570C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552"/>
                <a:ext cx="15" cy="14"/>
              </a:xfrm>
              <a:custGeom>
                <a:avLst/>
                <a:gdLst>
                  <a:gd name="T0" fmla="*/ 3 w 8"/>
                  <a:gd name="T1" fmla="*/ 7 h 7"/>
                  <a:gd name="T2" fmla="*/ 2 w 8"/>
                  <a:gd name="T3" fmla="*/ 7 h 7"/>
                  <a:gd name="T4" fmla="*/ 1 w 8"/>
                  <a:gd name="T5" fmla="*/ 5 h 7"/>
                  <a:gd name="T6" fmla="*/ 3 w 8"/>
                  <a:gd name="T7" fmla="*/ 0 h 7"/>
                  <a:gd name="T8" fmla="*/ 6 w 8"/>
                  <a:gd name="T9" fmla="*/ 0 h 7"/>
                  <a:gd name="T10" fmla="*/ 7 w 8"/>
                  <a:gd name="T11" fmla="*/ 4 h 7"/>
                  <a:gd name="T12" fmla="*/ 7 w 8"/>
                  <a:gd name="T13" fmla="*/ 5 h 7"/>
                  <a:gd name="T14" fmla="*/ 3 w 8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6"/>
                      <a:pt x="1" y="5"/>
                    </a:cubicBezTo>
                    <a:cubicBezTo>
                      <a:pt x="1" y="3"/>
                      <a:pt x="2" y="2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6" y="1"/>
                      <a:pt x="7" y="3"/>
                      <a:pt x="7" y="4"/>
                    </a:cubicBezTo>
                    <a:cubicBezTo>
                      <a:pt x="8" y="4"/>
                      <a:pt x="8" y="5"/>
                      <a:pt x="7" y="5"/>
                    </a:cubicBezTo>
                    <a:cubicBezTo>
                      <a:pt x="6" y="6"/>
                      <a:pt x="5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61" name="Freeform 72">
                <a:extLst>
                  <a:ext uri="{FF2B5EF4-FFF2-40B4-BE49-F238E27FC236}">
                    <a16:creationId xmlns:a16="http://schemas.microsoft.com/office/drawing/2014/main" id="{1205C9F9-C684-7B04-B051-547875AB06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2835"/>
                <a:ext cx="13" cy="19"/>
              </a:xfrm>
              <a:custGeom>
                <a:avLst/>
                <a:gdLst>
                  <a:gd name="T0" fmla="*/ 1 w 7"/>
                  <a:gd name="T1" fmla="*/ 6 h 10"/>
                  <a:gd name="T2" fmla="*/ 1 w 7"/>
                  <a:gd name="T3" fmla="*/ 3 h 10"/>
                  <a:gd name="T4" fmla="*/ 2 w 7"/>
                  <a:gd name="T5" fmla="*/ 1 h 10"/>
                  <a:gd name="T6" fmla="*/ 6 w 7"/>
                  <a:gd name="T7" fmla="*/ 1 h 10"/>
                  <a:gd name="T8" fmla="*/ 6 w 7"/>
                  <a:gd name="T9" fmla="*/ 2 h 10"/>
                  <a:gd name="T10" fmla="*/ 5 w 7"/>
                  <a:gd name="T11" fmla="*/ 8 h 10"/>
                  <a:gd name="T12" fmla="*/ 4 w 7"/>
                  <a:gd name="T13" fmla="*/ 9 h 10"/>
                  <a:gd name="T14" fmla="*/ 1 w 7"/>
                  <a:gd name="T15" fmla="*/ 8 h 10"/>
                  <a:gd name="T16" fmla="*/ 0 w 7"/>
                  <a:gd name="T17" fmla="*/ 7 h 10"/>
                  <a:gd name="T18" fmla="*/ 1 w 7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0">
                    <a:moveTo>
                      <a:pt x="1" y="6"/>
                    </a:move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1"/>
                      <a:pt x="7" y="2"/>
                      <a:pt x="6" y="2"/>
                    </a:cubicBezTo>
                    <a:cubicBezTo>
                      <a:pt x="5" y="4"/>
                      <a:pt x="6" y="6"/>
                      <a:pt x="5" y="8"/>
                    </a:cubicBezTo>
                    <a:cubicBezTo>
                      <a:pt x="5" y="9"/>
                      <a:pt x="4" y="10"/>
                      <a:pt x="4" y="9"/>
                    </a:cubicBezTo>
                    <a:cubicBezTo>
                      <a:pt x="3" y="9"/>
                      <a:pt x="2" y="9"/>
                      <a:pt x="1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1" y="6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62" name="Freeform 73">
                <a:extLst>
                  <a:ext uri="{FF2B5EF4-FFF2-40B4-BE49-F238E27FC236}">
                    <a16:creationId xmlns:a16="http://schemas.microsoft.com/office/drawing/2014/main" id="{3B44BD3B-A495-D573-B523-4E2053E230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3066"/>
                <a:ext cx="21" cy="11"/>
              </a:xfrm>
              <a:custGeom>
                <a:avLst/>
                <a:gdLst>
                  <a:gd name="T0" fmla="*/ 7 w 11"/>
                  <a:gd name="T1" fmla="*/ 6 h 6"/>
                  <a:gd name="T2" fmla="*/ 3 w 11"/>
                  <a:gd name="T3" fmla="*/ 6 h 6"/>
                  <a:gd name="T4" fmla="*/ 0 w 11"/>
                  <a:gd name="T5" fmla="*/ 3 h 6"/>
                  <a:gd name="T6" fmla="*/ 1 w 11"/>
                  <a:gd name="T7" fmla="*/ 2 h 6"/>
                  <a:gd name="T8" fmla="*/ 6 w 11"/>
                  <a:gd name="T9" fmla="*/ 0 h 6"/>
                  <a:gd name="T10" fmla="*/ 8 w 11"/>
                  <a:gd name="T11" fmla="*/ 1 h 6"/>
                  <a:gd name="T12" fmla="*/ 10 w 11"/>
                  <a:gd name="T13" fmla="*/ 4 h 6"/>
                  <a:gd name="T14" fmla="*/ 11 w 11"/>
                  <a:gd name="T15" fmla="*/ 5 h 6"/>
                  <a:gd name="T16" fmla="*/ 9 w 11"/>
                  <a:gd name="T17" fmla="*/ 6 h 6"/>
                  <a:gd name="T18" fmla="*/ 7 w 11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6">
                    <a:moveTo>
                      <a:pt x="7" y="6"/>
                    </a:moveTo>
                    <a:cubicBezTo>
                      <a:pt x="5" y="6"/>
                      <a:pt x="4" y="6"/>
                      <a:pt x="3" y="6"/>
                    </a:cubicBezTo>
                    <a:cubicBezTo>
                      <a:pt x="2" y="5"/>
                      <a:pt x="1" y="5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1"/>
                      <a:pt x="4" y="2"/>
                      <a:pt x="6" y="0"/>
                    </a:cubicBezTo>
                    <a:cubicBezTo>
                      <a:pt x="6" y="0"/>
                      <a:pt x="7" y="1"/>
                      <a:pt x="8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10" y="4"/>
                      <a:pt x="11" y="5"/>
                      <a:pt x="11" y="5"/>
                    </a:cubicBezTo>
                    <a:cubicBezTo>
                      <a:pt x="10" y="5"/>
                      <a:pt x="10" y="5"/>
                      <a:pt x="9" y="6"/>
                    </a:cubicBezTo>
                    <a:cubicBezTo>
                      <a:pt x="8" y="6"/>
                      <a:pt x="7" y="6"/>
                      <a:pt x="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63" name="Freeform 74">
                <a:extLst>
                  <a:ext uri="{FF2B5EF4-FFF2-40B4-BE49-F238E27FC236}">
                    <a16:creationId xmlns:a16="http://schemas.microsoft.com/office/drawing/2014/main" id="{B4455893-97A6-B761-119C-BF6EA2871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2787"/>
                <a:ext cx="23" cy="12"/>
              </a:xfrm>
              <a:custGeom>
                <a:avLst/>
                <a:gdLst>
                  <a:gd name="T0" fmla="*/ 0 w 12"/>
                  <a:gd name="T1" fmla="*/ 6 h 6"/>
                  <a:gd name="T2" fmla="*/ 0 w 12"/>
                  <a:gd name="T3" fmla="*/ 5 h 6"/>
                  <a:gd name="T4" fmla="*/ 0 w 12"/>
                  <a:gd name="T5" fmla="*/ 3 h 6"/>
                  <a:gd name="T6" fmla="*/ 0 w 12"/>
                  <a:gd name="T7" fmla="*/ 3 h 6"/>
                  <a:gd name="T8" fmla="*/ 5 w 12"/>
                  <a:gd name="T9" fmla="*/ 2 h 6"/>
                  <a:gd name="T10" fmla="*/ 9 w 12"/>
                  <a:gd name="T11" fmla="*/ 0 h 6"/>
                  <a:gd name="T12" fmla="*/ 11 w 12"/>
                  <a:gd name="T13" fmla="*/ 0 h 6"/>
                  <a:gd name="T14" fmla="*/ 12 w 12"/>
                  <a:gd name="T15" fmla="*/ 1 h 6"/>
                  <a:gd name="T16" fmla="*/ 12 w 12"/>
                  <a:gd name="T17" fmla="*/ 2 h 6"/>
                  <a:gd name="T18" fmla="*/ 9 w 12"/>
                  <a:gd name="T19" fmla="*/ 4 h 6"/>
                  <a:gd name="T20" fmla="*/ 1 w 12"/>
                  <a:gd name="T21" fmla="*/ 6 h 6"/>
                  <a:gd name="T22" fmla="*/ 0 w 12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6">
                    <a:moveTo>
                      <a:pt x="0" y="6"/>
                    </a:move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5" y="2"/>
                    </a:cubicBezTo>
                    <a:cubicBezTo>
                      <a:pt x="6" y="2"/>
                      <a:pt x="8" y="1"/>
                      <a:pt x="9" y="0"/>
                    </a:cubicBezTo>
                    <a:cubicBezTo>
                      <a:pt x="10" y="0"/>
                      <a:pt x="10" y="0"/>
                      <a:pt x="11" y="0"/>
                    </a:cubicBezTo>
                    <a:cubicBezTo>
                      <a:pt x="11" y="0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1" y="3"/>
                      <a:pt x="10" y="4"/>
                      <a:pt x="9" y="4"/>
                    </a:cubicBezTo>
                    <a:cubicBezTo>
                      <a:pt x="6" y="4"/>
                      <a:pt x="4" y="5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64" name="Freeform 75">
                <a:extLst>
                  <a:ext uri="{FF2B5EF4-FFF2-40B4-BE49-F238E27FC236}">
                    <a16:creationId xmlns:a16="http://schemas.microsoft.com/office/drawing/2014/main" id="{2641E211-5603-BAC2-2519-A81117764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2787"/>
                <a:ext cx="19" cy="12"/>
              </a:xfrm>
              <a:custGeom>
                <a:avLst/>
                <a:gdLst>
                  <a:gd name="T0" fmla="*/ 9 w 10"/>
                  <a:gd name="T1" fmla="*/ 0 h 6"/>
                  <a:gd name="T2" fmla="*/ 7 w 10"/>
                  <a:gd name="T3" fmla="*/ 4 h 6"/>
                  <a:gd name="T4" fmla="*/ 6 w 10"/>
                  <a:gd name="T5" fmla="*/ 5 h 6"/>
                  <a:gd name="T6" fmla="*/ 1 w 10"/>
                  <a:gd name="T7" fmla="*/ 6 h 6"/>
                  <a:gd name="T8" fmla="*/ 0 w 10"/>
                  <a:gd name="T9" fmla="*/ 5 h 6"/>
                  <a:gd name="T10" fmla="*/ 1 w 10"/>
                  <a:gd name="T11" fmla="*/ 3 h 6"/>
                  <a:gd name="T12" fmla="*/ 3 w 10"/>
                  <a:gd name="T13" fmla="*/ 1 h 6"/>
                  <a:gd name="T14" fmla="*/ 8 w 10"/>
                  <a:gd name="T15" fmla="*/ 0 h 6"/>
                  <a:gd name="T16" fmla="*/ 10 w 10"/>
                  <a:gd name="T17" fmla="*/ 0 h 6"/>
                  <a:gd name="T18" fmla="*/ 9 w 10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6">
                    <a:moveTo>
                      <a:pt x="9" y="0"/>
                    </a:moveTo>
                    <a:cubicBezTo>
                      <a:pt x="9" y="2"/>
                      <a:pt x="9" y="3"/>
                      <a:pt x="7" y="4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4" y="6"/>
                      <a:pt x="3" y="6"/>
                      <a:pt x="1" y="6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4" y="0"/>
                      <a:pt x="6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65" name="Freeform 76">
                <a:extLst>
                  <a:ext uri="{FF2B5EF4-FFF2-40B4-BE49-F238E27FC236}">
                    <a16:creationId xmlns:a16="http://schemas.microsoft.com/office/drawing/2014/main" id="{30994D92-A41D-9E1E-53CB-BF6971B40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3312"/>
                <a:ext cx="23" cy="14"/>
              </a:xfrm>
              <a:custGeom>
                <a:avLst/>
                <a:gdLst>
                  <a:gd name="T0" fmla="*/ 8 w 12"/>
                  <a:gd name="T1" fmla="*/ 1 h 7"/>
                  <a:gd name="T2" fmla="*/ 9 w 12"/>
                  <a:gd name="T3" fmla="*/ 1 h 7"/>
                  <a:gd name="T4" fmla="*/ 12 w 12"/>
                  <a:gd name="T5" fmla="*/ 3 h 7"/>
                  <a:gd name="T6" fmla="*/ 9 w 12"/>
                  <a:gd name="T7" fmla="*/ 6 h 7"/>
                  <a:gd name="T8" fmla="*/ 7 w 12"/>
                  <a:gd name="T9" fmla="*/ 6 h 7"/>
                  <a:gd name="T10" fmla="*/ 1 w 12"/>
                  <a:gd name="T11" fmla="*/ 4 h 7"/>
                  <a:gd name="T12" fmla="*/ 1 w 12"/>
                  <a:gd name="T13" fmla="*/ 3 h 7"/>
                  <a:gd name="T14" fmla="*/ 1 w 12"/>
                  <a:gd name="T15" fmla="*/ 3 h 7"/>
                  <a:gd name="T16" fmla="*/ 6 w 12"/>
                  <a:gd name="T17" fmla="*/ 2 h 7"/>
                  <a:gd name="T18" fmla="*/ 8 w 12"/>
                  <a:gd name="T19" fmla="*/ 0 h 7"/>
                  <a:gd name="T20" fmla="*/ 8 w 12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">
                    <a:moveTo>
                      <a:pt x="8" y="1"/>
                    </a:moveTo>
                    <a:cubicBezTo>
                      <a:pt x="8" y="1"/>
                      <a:pt x="8" y="0"/>
                      <a:pt x="9" y="1"/>
                    </a:cubicBezTo>
                    <a:cubicBezTo>
                      <a:pt x="11" y="1"/>
                      <a:pt x="11" y="1"/>
                      <a:pt x="12" y="3"/>
                    </a:cubicBezTo>
                    <a:cubicBezTo>
                      <a:pt x="12" y="5"/>
                      <a:pt x="10" y="6"/>
                      <a:pt x="9" y="6"/>
                    </a:cubicBezTo>
                    <a:cubicBezTo>
                      <a:pt x="8" y="6"/>
                      <a:pt x="7" y="7"/>
                      <a:pt x="7" y="6"/>
                    </a:cubicBezTo>
                    <a:cubicBezTo>
                      <a:pt x="5" y="5"/>
                      <a:pt x="3" y="5"/>
                      <a:pt x="1" y="4"/>
                    </a:cubicBezTo>
                    <a:cubicBezTo>
                      <a:pt x="1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4" y="3"/>
                      <a:pt x="6" y="2"/>
                    </a:cubicBezTo>
                    <a:cubicBezTo>
                      <a:pt x="7" y="2"/>
                      <a:pt x="8" y="1"/>
                      <a:pt x="8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66" name="Freeform 77">
                <a:extLst>
                  <a:ext uri="{FF2B5EF4-FFF2-40B4-BE49-F238E27FC236}">
                    <a16:creationId xmlns:a16="http://schemas.microsoft.com/office/drawing/2014/main" id="{01BE6541-8EB5-1718-BB68-DD03BD4CA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3468"/>
                <a:ext cx="21" cy="9"/>
              </a:xfrm>
              <a:custGeom>
                <a:avLst/>
                <a:gdLst>
                  <a:gd name="T0" fmla="*/ 7 w 11"/>
                  <a:gd name="T1" fmla="*/ 0 h 5"/>
                  <a:gd name="T2" fmla="*/ 10 w 11"/>
                  <a:gd name="T3" fmla="*/ 1 h 5"/>
                  <a:gd name="T4" fmla="*/ 11 w 11"/>
                  <a:gd name="T5" fmla="*/ 1 h 5"/>
                  <a:gd name="T6" fmla="*/ 11 w 11"/>
                  <a:gd name="T7" fmla="*/ 2 h 5"/>
                  <a:gd name="T8" fmla="*/ 9 w 11"/>
                  <a:gd name="T9" fmla="*/ 4 h 5"/>
                  <a:gd name="T10" fmla="*/ 1 w 11"/>
                  <a:gd name="T11" fmla="*/ 4 h 5"/>
                  <a:gd name="T12" fmla="*/ 0 w 11"/>
                  <a:gd name="T13" fmla="*/ 3 h 5"/>
                  <a:gd name="T14" fmla="*/ 1 w 11"/>
                  <a:gd name="T15" fmla="*/ 1 h 5"/>
                  <a:gd name="T16" fmla="*/ 7 w 11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5">
                    <a:moveTo>
                      <a:pt x="7" y="0"/>
                    </a:moveTo>
                    <a:cubicBezTo>
                      <a:pt x="8" y="0"/>
                      <a:pt x="9" y="1"/>
                      <a:pt x="10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6" y="4"/>
                      <a:pt x="4" y="5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3" y="0"/>
                      <a:pt x="5" y="1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67" name="Freeform 78">
                <a:extLst>
                  <a:ext uri="{FF2B5EF4-FFF2-40B4-BE49-F238E27FC236}">
                    <a16:creationId xmlns:a16="http://schemas.microsoft.com/office/drawing/2014/main" id="{CB57089B-FB35-6C41-565B-846311967E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9" y="2784"/>
                <a:ext cx="13" cy="15"/>
              </a:xfrm>
              <a:custGeom>
                <a:avLst/>
                <a:gdLst>
                  <a:gd name="T0" fmla="*/ 7 w 7"/>
                  <a:gd name="T1" fmla="*/ 3 h 8"/>
                  <a:gd name="T2" fmla="*/ 3 w 7"/>
                  <a:gd name="T3" fmla="*/ 8 h 8"/>
                  <a:gd name="T4" fmla="*/ 2 w 7"/>
                  <a:gd name="T5" fmla="*/ 7 h 8"/>
                  <a:gd name="T6" fmla="*/ 5 w 7"/>
                  <a:gd name="T7" fmla="*/ 1 h 8"/>
                  <a:gd name="T8" fmla="*/ 7 w 7"/>
                  <a:gd name="T9" fmla="*/ 1 h 8"/>
                  <a:gd name="T10" fmla="*/ 7 w 7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3"/>
                    </a:moveTo>
                    <a:cubicBezTo>
                      <a:pt x="7" y="6"/>
                      <a:pt x="6" y="7"/>
                      <a:pt x="3" y="8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2"/>
                      <a:pt x="7" y="3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68" name="Freeform 79">
                <a:extLst>
                  <a:ext uri="{FF2B5EF4-FFF2-40B4-BE49-F238E27FC236}">
                    <a16:creationId xmlns:a16="http://schemas.microsoft.com/office/drawing/2014/main" id="{E23F5F22-B76C-32F7-C5A6-D2CF10F64B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2213"/>
                <a:ext cx="17" cy="17"/>
              </a:xfrm>
              <a:custGeom>
                <a:avLst/>
                <a:gdLst>
                  <a:gd name="T0" fmla="*/ 0 w 9"/>
                  <a:gd name="T1" fmla="*/ 9 h 9"/>
                  <a:gd name="T2" fmla="*/ 1 w 9"/>
                  <a:gd name="T3" fmla="*/ 4 h 9"/>
                  <a:gd name="T4" fmla="*/ 4 w 9"/>
                  <a:gd name="T5" fmla="*/ 2 h 9"/>
                  <a:gd name="T6" fmla="*/ 7 w 9"/>
                  <a:gd name="T7" fmla="*/ 1 h 9"/>
                  <a:gd name="T8" fmla="*/ 9 w 9"/>
                  <a:gd name="T9" fmla="*/ 2 h 9"/>
                  <a:gd name="T10" fmla="*/ 8 w 9"/>
                  <a:gd name="T11" fmla="*/ 3 h 9"/>
                  <a:gd name="T12" fmla="*/ 6 w 9"/>
                  <a:gd name="T13" fmla="*/ 5 h 9"/>
                  <a:gd name="T14" fmla="*/ 4 w 9"/>
                  <a:gd name="T15" fmla="*/ 7 h 9"/>
                  <a:gd name="T16" fmla="*/ 0 w 9"/>
                  <a:gd name="T17" fmla="*/ 8 h 9"/>
                  <a:gd name="T18" fmla="*/ 0 w 9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cubicBezTo>
                      <a:pt x="0" y="7"/>
                      <a:pt x="0" y="5"/>
                      <a:pt x="1" y="4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7" y="0"/>
                      <a:pt x="9" y="1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5" y="5"/>
                      <a:pt x="4" y="6"/>
                      <a:pt x="4" y="7"/>
                    </a:cubicBezTo>
                    <a:cubicBezTo>
                      <a:pt x="3" y="9"/>
                      <a:pt x="1" y="9"/>
                      <a:pt x="0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69" name="Freeform 80">
                <a:extLst>
                  <a:ext uri="{FF2B5EF4-FFF2-40B4-BE49-F238E27FC236}">
                    <a16:creationId xmlns:a16="http://schemas.microsoft.com/office/drawing/2014/main" id="{51CEC389-F028-FDEE-F13B-C2A2FFF27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3" y="2803"/>
                <a:ext cx="23" cy="9"/>
              </a:xfrm>
              <a:custGeom>
                <a:avLst/>
                <a:gdLst>
                  <a:gd name="T0" fmla="*/ 0 w 12"/>
                  <a:gd name="T1" fmla="*/ 3 h 5"/>
                  <a:gd name="T2" fmla="*/ 1 w 12"/>
                  <a:gd name="T3" fmla="*/ 2 h 5"/>
                  <a:gd name="T4" fmla="*/ 5 w 12"/>
                  <a:gd name="T5" fmla="*/ 1 h 5"/>
                  <a:gd name="T6" fmla="*/ 9 w 12"/>
                  <a:gd name="T7" fmla="*/ 0 h 5"/>
                  <a:gd name="T8" fmla="*/ 10 w 12"/>
                  <a:gd name="T9" fmla="*/ 0 h 5"/>
                  <a:gd name="T10" fmla="*/ 11 w 12"/>
                  <a:gd name="T11" fmla="*/ 1 h 5"/>
                  <a:gd name="T12" fmla="*/ 10 w 12"/>
                  <a:gd name="T13" fmla="*/ 4 h 5"/>
                  <a:gd name="T14" fmla="*/ 1 w 12"/>
                  <a:gd name="T15" fmla="*/ 4 h 5"/>
                  <a:gd name="T16" fmla="*/ 0 w 12"/>
                  <a:gd name="T1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5">
                    <a:moveTo>
                      <a:pt x="0" y="3"/>
                    </a:moveTo>
                    <a:cubicBezTo>
                      <a:pt x="1" y="3"/>
                      <a:pt x="1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6" y="1"/>
                      <a:pt x="8" y="1"/>
                      <a:pt x="9" y="0"/>
                    </a:cubicBezTo>
                    <a:cubicBezTo>
                      <a:pt x="9" y="0"/>
                      <a:pt x="10" y="0"/>
                      <a:pt x="10" y="0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2" y="2"/>
                      <a:pt x="11" y="3"/>
                      <a:pt x="10" y="4"/>
                    </a:cubicBezTo>
                    <a:cubicBezTo>
                      <a:pt x="7" y="5"/>
                      <a:pt x="4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70" name="Freeform 81">
                <a:extLst>
                  <a:ext uri="{FF2B5EF4-FFF2-40B4-BE49-F238E27FC236}">
                    <a16:creationId xmlns:a16="http://schemas.microsoft.com/office/drawing/2014/main" id="{2DCC8AD0-E79F-B41D-BA77-87ED1164D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2833"/>
                <a:ext cx="12" cy="15"/>
              </a:xfrm>
              <a:custGeom>
                <a:avLst/>
                <a:gdLst>
                  <a:gd name="T0" fmla="*/ 6 w 6"/>
                  <a:gd name="T1" fmla="*/ 3 h 8"/>
                  <a:gd name="T2" fmla="*/ 4 w 6"/>
                  <a:gd name="T3" fmla="*/ 7 h 8"/>
                  <a:gd name="T4" fmla="*/ 1 w 6"/>
                  <a:gd name="T5" fmla="*/ 6 h 8"/>
                  <a:gd name="T6" fmla="*/ 4 w 6"/>
                  <a:gd name="T7" fmla="*/ 0 h 8"/>
                  <a:gd name="T8" fmla="*/ 6 w 6"/>
                  <a:gd name="T9" fmla="*/ 2 h 8"/>
                  <a:gd name="T10" fmla="*/ 6 w 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6" y="3"/>
                    </a:moveTo>
                    <a:cubicBezTo>
                      <a:pt x="6" y="5"/>
                      <a:pt x="6" y="6"/>
                      <a:pt x="4" y="7"/>
                    </a:cubicBezTo>
                    <a:cubicBezTo>
                      <a:pt x="3" y="8"/>
                      <a:pt x="1" y="7"/>
                      <a:pt x="1" y="6"/>
                    </a:cubicBezTo>
                    <a:cubicBezTo>
                      <a:pt x="0" y="3"/>
                      <a:pt x="0" y="2"/>
                      <a:pt x="4" y="0"/>
                    </a:cubicBezTo>
                    <a:cubicBezTo>
                      <a:pt x="5" y="0"/>
                      <a:pt x="6" y="0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71" name="Freeform 82">
                <a:extLst>
                  <a:ext uri="{FF2B5EF4-FFF2-40B4-BE49-F238E27FC236}">
                    <a16:creationId xmlns:a16="http://schemas.microsoft.com/office/drawing/2014/main" id="{EFAE1AF2-54C7-B445-328A-EE1FAF120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" y="3039"/>
                <a:ext cx="15" cy="12"/>
              </a:xfrm>
              <a:custGeom>
                <a:avLst/>
                <a:gdLst>
                  <a:gd name="T0" fmla="*/ 8 w 8"/>
                  <a:gd name="T1" fmla="*/ 4 h 6"/>
                  <a:gd name="T2" fmla="*/ 7 w 8"/>
                  <a:gd name="T3" fmla="*/ 5 h 6"/>
                  <a:gd name="T4" fmla="*/ 4 w 8"/>
                  <a:gd name="T5" fmla="*/ 6 h 6"/>
                  <a:gd name="T6" fmla="*/ 1 w 8"/>
                  <a:gd name="T7" fmla="*/ 3 h 6"/>
                  <a:gd name="T8" fmla="*/ 1 w 8"/>
                  <a:gd name="T9" fmla="*/ 0 h 6"/>
                  <a:gd name="T10" fmla="*/ 8 w 8"/>
                  <a:gd name="T11" fmla="*/ 3 h 6"/>
                  <a:gd name="T12" fmla="*/ 8 w 8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8" y="4"/>
                    </a:moveTo>
                    <a:cubicBezTo>
                      <a:pt x="8" y="5"/>
                      <a:pt x="8" y="5"/>
                      <a:pt x="7" y="5"/>
                    </a:cubicBezTo>
                    <a:cubicBezTo>
                      <a:pt x="6" y="6"/>
                      <a:pt x="5" y="6"/>
                      <a:pt x="4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4" y="0"/>
                      <a:pt x="6" y="0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72" name="Freeform 83">
                <a:extLst>
                  <a:ext uri="{FF2B5EF4-FFF2-40B4-BE49-F238E27FC236}">
                    <a16:creationId xmlns:a16="http://schemas.microsoft.com/office/drawing/2014/main" id="{EADA6E08-52E1-270F-9E88-60A864307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395"/>
                <a:ext cx="13" cy="15"/>
              </a:xfrm>
              <a:custGeom>
                <a:avLst/>
                <a:gdLst>
                  <a:gd name="T0" fmla="*/ 7 w 7"/>
                  <a:gd name="T1" fmla="*/ 3 h 8"/>
                  <a:gd name="T2" fmla="*/ 7 w 7"/>
                  <a:gd name="T3" fmla="*/ 4 h 8"/>
                  <a:gd name="T4" fmla="*/ 6 w 7"/>
                  <a:gd name="T5" fmla="*/ 6 h 8"/>
                  <a:gd name="T6" fmla="*/ 2 w 7"/>
                  <a:gd name="T7" fmla="*/ 8 h 8"/>
                  <a:gd name="T8" fmla="*/ 1 w 7"/>
                  <a:gd name="T9" fmla="*/ 6 h 8"/>
                  <a:gd name="T10" fmla="*/ 2 w 7"/>
                  <a:gd name="T11" fmla="*/ 2 h 8"/>
                  <a:gd name="T12" fmla="*/ 5 w 7"/>
                  <a:gd name="T13" fmla="*/ 1 h 8"/>
                  <a:gd name="T14" fmla="*/ 7 w 7"/>
                  <a:gd name="T1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7" y="3"/>
                    </a:moveTo>
                    <a:cubicBezTo>
                      <a:pt x="7" y="3"/>
                      <a:pt x="7" y="4"/>
                      <a:pt x="7" y="4"/>
                    </a:cubicBezTo>
                    <a:cubicBezTo>
                      <a:pt x="7" y="5"/>
                      <a:pt x="6" y="5"/>
                      <a:pt x="6" y="6"/>
                    </a:cubicBezTo>
                    <a:cubicBezTo>
                      <a:pt x="5" y="8"/>
                      <a:pt x="4" y="8"/>
                      <a:pt x="2" y="8"/>
                    </a:cubicBezTo>
                    <a:cubicBezTo>
                      <a:pt x="1" y="8"/>
                      <a:pt x="0" y="7"/>
                      <a:pt x="1" y="6"/>
                    </a:cubicBezTo>
                    <a:cubicBezTo>
                      <a:pt x="2" y="5"/>
                      <a:pt x="2" y="3"/>
                      <a:pt x="2" y="2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6" y="2"/>
                      <a:pt x="7" y="2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73" name="Freeform 84">
                <a:extLst>
                  <a:ext uri="{FF2B5EF4-FFF2-40B4-BE49-F238E27FC236}">
                    <a16:creationId xmlns:a16="http://schemas.microsoft.com/office/drawing/2014/main" id="{29A0D271-3B52-12B8-B817-2E21C0198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3" y="2372"/>
                <a:ext cx="15" cy="14"/>
              </a:xfrm>
              <a:custGeom>
                <a:avLst/>
                <a:gdLst>
                  <a:gd name="T0" fmla="*/ 0 w 8"/>
                  <a:gd name="T1" fmla="*/ 7 h 7"/>
                  <a:gd name="T2" fmla="*/ 2 w 8"/>
                  <a:gd name="T3" fmla="*/ 2 h 7"/>
                  <a:gd name="T4" fmla="*/ 7 w 8"/>
                  <a:gd name="T5" fmla="*/ 1 h 7"/>
                  <a:gd name="T6" fmla="*/ 8 w 8"/>
                  <a:gd name="T7" fmla="*/ 3 h 7"/>
                  <a:gd name="T8" fmla="*/ 4 w 8"/>
                  <a:gd name="T9" fmla="*/ 6 h 7"/>
                  <a:gd name="T10" fmla="*/ 0 w 8"/>
                  <a:gd name="T11" fmla="*/ 6 h 7"/>
                  <a:gd name="T12" fmla="*/ 0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0" y="5"/>
                      <a:pt x="0" y="3"/>
                      <a:pt x="2" y="2"/>
                    </a:cubicBezTo>
                    <a:cubicBezTo>
                      <a:pt x="4" y="1"/>
                      <a:pt x="5" y="0"/>
                      <a:pt x="7" y="1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7" y="5"/>
                      <a:pt x="6" y="6"/>
                      <a:pt x="4" y="6"/>
                    </a:cubicBezTo>
                    <a:cubicBezTo>
                      <a:pt x="3" y="7"/>
                      <a:pt x="1" y="6"/>
                      <a:pt x="0" y="6"/>
                    </a:cubicBez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74" name="Freeform 85">
                <a:extLst>
                  <a:ext uri="{FF2B5EF4-FFF2-40B4-BE49-F238E27FC236}">
                    <a16:creationId xmlns:a16="http://schemas.microsoft.com/office/drawing/2014/main" id="{2FE5D469-2DED-CE7E-3054-D94543D43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3142"/>
                <a:ext cx="14" cy="13"/>
              </a:xfrm>
              <a:custGeom>
                <a:avLst/>
                <a:gdLst>
                  <a:gd name="T0" fmla="*/ 7 w 7"/>
                  <a:gd name="T1" fmla="*/ 4 h 7"/>
                  <a:gd name="T2" fmla="*/ 6 w 7"/>
                  <a:gd name="T3" fmla="*/ 5 h 7"/>
                  <a:gd name="T4" fmla="*/ 1 w 7"/>
                  <a:gd name="T5" fmla="*/ 6 h 7"/>
                  <a:gd name="T6" fmla="*/ 0 w 7"/>
                  <a:gd name="T7" fmla="*/ 3 h 7"/>
                  <a:gd name="T8" fmla="*/ 1 w 7"/>
                  <a:gd name="T9" fmla="*/ 1 h 7"/>
                  <a:gd name="T10" fmla="*/ 7 w 7"/>
                  <a:gd name="T11" fmla="*/ 3 h 7"/>
                  <a:gd name="T12" fmla="*/ 7 w 7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4"/>
                      <a:pt x="6" y="5"/>
                      <a:pt x="6" y="5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6"/>
                      <a:pt x="0" y="5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3" y="0"/>
                      <a:pt x="5" y="1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75" name="Freeform 86">
                <a:extLst>
                  <a:ext uri="{FF2B5EF4-FFF2-40B4-BE49-F238E27FC236}">
                    <a16:creationId xmlns:a16="http://schemas.microsoft.com/office/drawing/2014/main" id="{92A019F5-1EEC-7F32-D5E8-3874FD8D2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3235"/>
                <a:ext cx="23" cy="13"/>
              </a:xfrm>
              <a:custGeom>
                <a:avLst/>
                <a:gdLst>
                  <a:gd name="T0" fmla="*/ 9 w 12"/>
                  <a:gd name="T1" fmla="*/ 1 h 7"/>
                  <a:gd name="T2" fmla="*/ 12 w 12"/>
                  <a:gd name="T3" fmla="*/ 1 h 7"/>
                  <a:gd name="T4" fmla="*/ 12 w 12"/>
                  <a:gd name="T5" fmla="*/ 1 h 7"/>
                  <a:gd name="T6" fmla="*/ 11 w 12"/>
                  <a:gd name="T7" fmla="*/ 2 h 7"/>
                  <a:gd name="T8" fmla="*/ 8 w 12"/>
                  <a:gd name="T9" fmla="*/ 2 h 7"/>
                  <a:gd name="T10" fmla="*/ 5 w 12"/>
                  <a:gd name="T11" fmla="*/ 5 h 7"/>
                  <a:gd name="T12" fmla="*/ 1 w 12"/>
                  <a:gd name="T13" fmla="*/ 5 h 7"/>
                  <a:gd name="T14" fmla="*/ 1 w 12"/>
                  <a:gd name="T15" fmla="*/ 3 h 7"/>
                  <a:gd name="T16" fmla="*/ 9 w 12"/>
                  <a:gd name="T1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7">
                    <a:moveTo>
                      <a:pt x="9" y="1"/>
                    </a:moveTo>
                    <a:cubicBezTo>
                      <a:pt x="10" y="1"/>
                      <a:pt x="11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3"/>
                      <a:pt x="6" y="3"/>
                      <a:pt x="5" y="5"/>
                    </a:cubicBezTo>
                    <a:cubicBezTo>
                      <a:pt x="5" y="7"/>
                      <a:pt x="3" y="6"/>
                      <a:pt x="1" y="5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4" y="1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76" name="Freeform 87">
                <a:extLst>
                  <a:ext uri="{FF2B5EF4-FFF2-40B4-BE49-F238E27FC236}">
                    <a16:creationId xmlns:a16="http://schemas.microsoft.com/office/drawing/2014/main" id="{E520D4FE-06F8-5E99-4F43-64F0324DD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3271"/>
                <a:ext cx="17" cy="9"/>
              </a:xfrm>
              <a:custGeom>
                <a:avLst/>
                <a:gdLst>
                  <a:gd name="T0" fmla="*/ 5 w 9"/>
                  <a:gd name="T1" fmla="*/ 5 h 5"/>
                  <a:gd name="T2" fmla="*/ 1 w 9"/>
                  <a:gd name="T3" fmla="*/ 5 h 5"/>
                  <a:gd name="T4" fmla="*/ 0 w 9"/>
                  <a:gd name="T5" fmla="*/ 3 h 5"/>
                  <a:gd name="T6" fmla="*/ 1 w 9"/>
                  <a:gd name="T7" fmla="*/ 1 h 5"/>
                  <a:gd name="T8" fmla="*/ 8 w 9"/>
                  <a:gd name="T9" fmla="*/ 1 h 5"/>
                  <a:gd name="T10" fmla="*/ 9 w 9"/>
                  <a:gd name="T11" fmla="*/ 3 h 5"/>
                  <a:gd name="T12" fmla="*/ 8 w 9"/>
                  <a:gd name="T13" fmla="*/ 4 h 5"/>
                  <a:gd name="T14" fmla="*/ 5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5" y="5"/>
                    </a:moveTo>
                    <a:cubicBezTo>
                      <a:pt x="3" y="5"/>
                      <a:pt x="2" y="5"/>
                      <a:pt x="1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3" y="1"/>
                      <a:pt x="6" y="0"/>
                      <a:pt x="8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7" y="5"/>
                      <a:pt x="6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77" name="Freeform 88">
                <a:extLst>
                  <a:ext uri="{FF2B5EF4-FFF2-40B4-BE49-F238E27FC236}">
                    <a16:creationId xmlns:a16="http://schemas.microsoft.com/office/drawing/2014/main" id="{107D83ED-88E7-2134-C6E1-2A853B662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1908"/>
                <a:ext cx="17" cy="9"/>
              </a:xfrm>
              <a:custGeom>
                <a:avLst/>
                <a:gdLst>
                  <a:gd name="T0" fmla="*/ 5 w 9"/>
                  <a:gd name="T1" fmla="*/ 0 h 5"/>
                  <a:gd name="T2" fmla="*/ 8 w 9"/>
                  <a:gd name="T3" fmla="*/ 0 h 5"/>
                  <a:gd name="T4" fmla="*/ 9 w 9"/>
                  <a:gd name="T5" fmla="*/ 2 h 5"/>
                  <a:gd name="T6" fmla="*/ 9 w 9"/>
                  <a:gd name="T7" fmla="*/ 2 h 5"/>
                  <a:gd name="T8" fmla="*/ 8 w 9"/>
                  <a:gd name="T9" fmla="*/ 3 h 5"/>
                  <a:gd name="T10" fmla="*/ 3 w 9"/>
                  <a:gd name="T11" fmla="*/ 4 h 5"/>
                  <a:gd name="T12" fmla="*/ 3 w 9"/>
                  <a:gd name="T13" fmla="*/ 5 h 5"/>
                  <a:gd name="T14" fmla="*/ 1 w 9"/>
                  <a:gd name="T15" fmla="*/ 5 h 5"/>
                  <a:gd name="T16" fmla="*/ 0 w 9"/>
                  <a:gd name="T17" fmla="*/ 4 h 5"/>
                  <a:gd name="T18" fmla="*/ 0 w 9"/>
                  <a:gd name="T19" fmla="*/ 2 h 5"/>
                  <a:gd name="T20" fmla="*/ 2 w 9"/>
                  <a:gd name="T21" fmla="*/ 0 h 5"/>
                  <a:gd name="T22" fmla="*/ 5 w 9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5">
                    <a:moveTo>
                      <a:pt x="5" y="0"/>
                    </a:move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9" y="1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5" y="2"/>
                      <a:pt x="5" y="2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78" name="Freeform 89">
                <a:extLst>
                  <a:ext uri="{FF2B5EF4-FFF2-40B4-BE49-F238E27FC236}">
                    <a16:creationId xmlns:a16="http://schemas.microsoft.com/office/drawing/2014/main" id="{D7C399B9-9508-F808-5254-F87DD6285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3343"/>
                <a:ext cx="17" cy="11"/>
              </a:xfrm>
              <a:custGeom>
                <a:avLst/>
                <a:gdLst>
                  <a:gd name="T0" fmla="*/ 3 w 9"/>
                  <a:gd name="T1" fmla="*/ 6 h 6"/>
                  <a:gd name="T2" fmla="*/ 1 w 9"/>
                  <a:gd name="T3" fmla="*/ 6 h 6"/>
                  <a:gd name="T4" fmla="*/ 0 w 9"/>
                  <a:gd name="T5" fmla="*/ 5 h 6"/>
                  <a:gd name="T6" fmla="*/ 0 w 9"/>
                  <a:gd name="T7" fmla="*/ 4 h 6"/>
                  <a:gd name="T8" fmla="*/ 7 w 9"/>
                  <a:gd name="T9" fmla="*/ 0 h 6"/>
                  <a:gd name="T10" fmla="*/ 8 w 9"/>
                  <a:gd name="T11" fmla="*/ 1 h 6"/>
                  <a:gd name="T12" fmla="*/ 9 w 9"/>
                  <a:gd name="T13" fmla="*/ 3 h 6"/>
                  <a:gd name="T14" fmla="*/ 5 w 9"/>
                  <a:gd name="T15" fmla="*/ 6 h 6"/>
                  <a:gd name="T16" fmla="*/ 3 w 9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6">
                    <a:moveTo>
                      <a:pt x="3" y="6"/>
                    </a:moveTo>
                    <a:cubicBezTo>
                      <a:pt x="2" y="6"/>
                      <a:pt x="2" y="6"/>
                      <a:pt x="1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2" y="2"/>
                      <a:pt x="4" y="1"/>
                      <a:pt x="7" y="0"/>
                    </a:cubicBezTo>
                    <a:cubicBezTo>
                      <a:pt x="7" y="0"/>
                      <a:pt x="8" y="0"/>
                      <a:pt x="8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8" y="4"/>
                      <a:pt x="7" y="6"/>
                      <a:pt x="5" y="6"/>
                    </a:cubicBezTo>
                    <a:cubicBezTo>
                      <a:pt x="4" y="6"/>
                      <a:pt x="3" y="6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79" name="Freeform 90">
                <a:extLst>
                  <a:ext uri="{FF2B5EF4-FFF2-40B4-BE49-F238E27FC236}">
                    <a16:creationId xmlns:a16="http://schemas.microsoft.com/office/drawing/2014/main" id="{EAED081E-A416-6CF5-C629-AB0D61588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8" y="3343"/>
                <a:ext cx="13" cy="15"/>
              </a:xfrm>
              <a:custGeom>
                <a:avLst/>
                <a:gdLst>
                  <a:gd name="T0" fmla="*/ 7 w 7"/>
                  <a:gd name="T1" fmla="*/ 5 h 8"/>
                  <a:gd name="T2" fmla="*/ 6 w 7"/>
                  <a:gd name="T3" fmla="*/ 6 h 8"/>
                  <a:gd name="T4" fmla="*/ 1 w 7"/>
                  <a:gd name="T5" fmla="*/ 8 h 8"/>
                  <a:gd name="T6" fmla="*/ 0 w 7"/>
                  <a:gd name="T7" fmla="*/ 7 h 8"/>
                  <a:gd name="T8" fmla="*/ 2 w 7"/>
                  <a:gd name="T9" fmla="*/ 1 h 8"/>
                  <a:gd name="T10" fmla="*/ 4 w 7"/>
                  <a:gd name="T11" fmla="*/ 1 h 8"/>
                  <a:gd name="T12" fmla="*/ 7 w 7"/>
                  <a:gd name="T13" fmla="*/ 5 h 8"/>
                  <a:gd name="T14" fmla="*/ 7 w 7"/>
                  <a:gd name="T1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7" y="5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5" y="8"/>
                      <a:pt x="3" y="8"/>
                      <a:pt x="1" y="8"/>
                    </a:cubicBezTo>
                    <a:cubicBezTo>
                      <a:pt x="1" y="7"/>
                      <a:pt x="0" y="7"/>
                      <a:pt x="0" y="7"/>
                    </a:cubicBezTo>
                    <a:cubicBezTo>
                      <a:pt x="1" y="5"/>
                      <a:pt x="1" y="3"/>
                      <a:pt x="2" y="1"/>
                    </a:cubicBezTo>
                    <a:cubicBezTo>
                      <a:pt x="2" y="0"/>
                      <a:pt x="4" y="0"/>
                      <a:pt x="4" y="1"/>
                    </a:cubicBezTo>
                    <a:cubicBezTo>
                      <a:pt x="5" y="2"/>
                      <a:pt x="6" y="3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80" name="Freeform 91">
                <a:extLst>
                  <a:ext uri="{FF2B5EF4-FFF2-40B4-BE49-F238E27FC236}">
                    <a16:creationId xmlns:a16="http://schemas.microsoft.com/office/drawing/2014/main" id="{3A6FA76B-8976-D2FC-1A2C-E1D36266E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7" y="3407"/>
                <a:ext cx="16" cy="13"/>
              </a:xfrm>
              <a:custGeom>
                <a:avLst/>
                <a:gdLst>
                  <a:gd name="T0" fmla="*/ 8 w 8"/>
                  <a:gd name="T1" fmla="*/ 6 h 7"/>
                  <a:gd name="T2" fmla="*/ 7 w 8"/>
                  <a:gd name="T3" fmla="*/ 7 h 7"/>
                  <a:gd name="T4" fmla="*/ 1 w 8"/>
                  <a:gd name="T5" fmla="*/ 4 h 7"/>
                  <a:gd name="T6" fmla="*/ 1 w 8"/>
                  <a:gd name="T7" fmla="*/ 2 h 7"/>
                  <a:gd name="T8" fmla="*/ 4 w 8"/>
                  <a:gd name="T9" fmla="*/ 0 h 7"/>
                  <a:gd name="T10" fmla="*/ 6 w 8"/>
                  <a:gd name="T11" fmla="*/ 1 h 7"/>
                  <a:gd name="T12" fmla="*/ 7 w 8"/>
                  <a:gd name="T13" fmla="*/ 6 h 7"/>
                  <a:gd name="T14" fmla="*/ 8 w 8"/>
                  <a:gd name="T1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8" y="6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4" y="7"/>
                      <a:pt x="2" y="6"/>
                      <a:pt x="1" y="4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3"/>
                      <a:pt x="6" y="4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81" name="Freeform 92">
                <a:extLst>
                  <a:ext uri="{FF2B5EF4-FFF2-40B4-BE49-F238E27FC236}">
                    <a16:creationId xmlns:a16="http://schemas.microsoft.com/office/drawing/2014/main" id="{C2631265-E58A-CFBD-25B3-F07F9FACB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480"/>
                <a:ext cx="15" cy="15"/>
              </a:xfrm>
              <a:custGeom>
                <a:avLst/>
                <a:gdLst>
                  <a:gd name="T0" fmla="*/ 6 w 8"/>
                  <a:gd name="T1" fmla="*/ 8 h 8"/>
                  <a:gd name="T2" fmla="*/ 5 w 8"/>
                  <a:gd name="T3" fmla="*/ 7 h 8"/>
                  <a:gd name="T4" fmla="*/ 2 w 8"/>
                  <a:gd name="T5" fmla="*/ 6 h 8"/>
                  <a:gd name="T6" fmla="*/ 0 w 8"/>
                  <a:gd name="T7" fmla="*/ 4 h 8"/>
                  <a:gd name="T8" fmla="*/ 0 w 8"/>
                  <a:gd name="T9" fmla="*/ 2 h 8"/>
                  <a:gd name="T10" fmla="*/ 3 w 8"/>
                  <a:gd name="T11" fmla="*/ 1 h 8"/>
                  <a:gd name="T12" fmla="*/ 8 w 8"/>
                  <a:gd name="T13" fmla="*/ 4 h 8"/>
                  <a:gd name="T14" fmla="*/ 7 w 8"/>
                  <a:gd name="T15" fmla="*/ 8 h 8"/>
                  <a:gd name="T16" fmla="*/ 6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6" y="8"/>
                    </a:moveTo>
                    <a:cubicBezTo>
                      <a:pt x="6" y="8"/>
                      <a:pt x="6" y="7"/>
                      <a:pt x="5" y="7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3" y="0"/>
                      <a:pt x="3" y="1"/>
                    </a:cubicBezTo>
                    <a:cubicBezTo>
                      <a:pt x="5" y="2"/>
                      <a:pt x="6" y="3"/>
                      <a:pt x="8" y="4"/>
                    </a:cubicBezTo>
                    <a:cubicBezTo>
                      <a:pt x="8" y="5"/>
                      <a:pt x="8" y="6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82" name="Freeform 93">
                <a:extLst>
                  <a:ext uri="{FF2B5EF4-FFF2-40B4-BE49-F238E27FC236}">
                    <a16:creationId xmlns:a16="http://schemas.microsoft.com/office/drawing/2014/main" id="{B965D0B9-AF46-41CC-574C-A4A778214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2865"/>
                <a:ext cx="17" cy="8"/>
              </a:xfrm>
              <a:custGeom>
                <a:avLst/>
                <a:gdLst>
                  <a:gd name="T0" fmla="*/ 4 w 9"/>
                  <a:gd name="T1" fmla="*/ 4 h 4"/>
                  <a:gd name="T2" fmla="*/ 0 w 9"/>
                  <a:gd name="T3" fmla="*/ 3 h 4"/>
                  <a:gd name="T4" fmla="*/ 0 w 9"/>
                  <a:gd name="T5" fmla="*/ 3 h 4"/>
                  <a:gd name="T6" fmla="*/ 0 w 9"/>
                  <a:gd name="T7" fmla="*/ 1 h 4"/>
                  <a:gd name="T8" fmla="*/ 1 w 9"/>
                  <a:gd name="T9" fmla="*/ 1 h 4"/>
                  <a:gd name="T10" fmla="*/ 8 w 9"/>
                  <a:gd name="T11" fmla="*/ 1 h 4"/>
                  <a:gd name="T12" fmla="*/ 9 w 9"/>
                  <a:gd name="T13" fmla="*/ 2 h 4"/>
                  <a:gd name="T14" fmla="*/ 8 w 9"/>
                  <a:gd name="T15" fmla="*/ 4 h 4"/>
                  <a:gd name="T16" fmla="*/ 4 w 9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4" y="4"/>
                    </a:moveTo>
                    <a:cubicBezTo>
                      <a:pt x="3" y="4"/>
                      <a:pt x="2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7" y="4"/>
                      <a:pt x="5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83" name="Freeform 94">
                <a:extLst>
                  <a:ext uri="{FF2B5EF4-FFF2-40B4-BE49-F238E27FC236}">
                    <a16:creationId xmlns:a16="http://schemas.microsoft.com/office/drawing/2014/main" id="{B766B1D1-D7E8-07A6-2AF3-27BFFCC2C4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3221"/>
                <a:ext cx="18" cy="8"/>
              </a:xfrm>
              <a:custGeom>
                <a:avLst/>
                <a:gdLst>
                  <a:gd name="T0" fmla="*/ 8 w 10"/>
                  <a:gd name="T1" fmla="*/ 4 h 4"/>
                  <a:gd name="T2" fmla="*/ 3 w 10"/>
                  <a:gd name="T3" fmla="*/ 3 h 4"/>
                  <a:gd name="T4" fmla="*/ 1 w 10"/>
                  <a:gd name="T5" fmla="*/ 2 h 4"/>
                  <a:gd name="T6" fmla="*/ 0 w 10"/>
                  <a:gd name="T7" fmla="*/ 0 h 4"/>
                  <a:gd name="T8" fmla="*/ 1 w 10"/>
                  <a:gd name="T9" fmla="*/ 0 h 4"/>
                  <a:gd name="T10" fmla="*/ 6 w 10"/>
                  <a:gd name="T11" fmla="*/ 0 h 4"/>
                  <a:gd name="T12" fmla="*/ 10 w 10"/>
                  <a:gd name="T13" fmla="*/ 1 h 4"/>
                  <a:gd name="T14" fmla="*/ 10 w 10"/>
                  <a:gd name="T15" fmla="*/ 3 h 4"/>
                  <a:gd name="T16" fmla="*/ 9 w 10"/>
                  <a:gd name="T17" fmla="*/ 4 h 4"/>
                  <a:gd name="T18" fmla="*/ 8 w 10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4">
                    <a:moveTo>
                      <a:pt x="8" y="4"/>
                    </a:moveTo>
                    <a:cubicBezTo>
                      <a:pt x="6" y="4"/>
                      <a:pt x="4" y="4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9" y="3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84" name="Freeform 95">
                <a:extLst>
                  <a:ext uri="{FF2B5EF4-FFF2-40B4-BE49-F238E27FC236}">
                    <a16:creationId xmlns:a16="http://schemas.microsoft.com/office/drawing/2014/main" id="{F65AA536-8173-3282-705D-0F2EB11A3F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1" y="3191"/>
                <a:ext cx="21" cy="11"/>
              </a:xfrm>
              <a:custGeom>
                <a:avLst/>
                <a:gdLst>
                  <a:gd name="T0" fmla="*/ 6 w 11"/>
                  <a:gd name="T1" fmla="*/ 0 h 6"/>
                  <a:gd name="T2" fmla="*/ 10 w 11"/>
                  <a:gd name="T3" fmla="*/ 0 h 6"/>
                  <a:gd name="T4" fmla="*/ 11 w 11"/>
                  <a:gd name="T5" fmla="*/ 3 h 6"/>
                  <a:gd name="T6" fmla="*/ 9 w 11"/>
                  <a:gd name="T7" fmla="*/ 5 h 6"/>
                  <a:gd name="T8" fmla="*/ 7 w 11"/>
                  <a:gd name="T9" fmla="*/ 5 h 6"/>
                  <a:gd name="T10" fmla="*/ 6 w 11"/>
                  <a:gd name="T11" fmla="*/ 4 h 6"/>
                  <a:gd name="T12" fmla="*/ 1 w 11"/>
                  <a:gd name="T13" fmla="*/ 2 h 6"/>
                  <a:gd name="T14" fmla="*/ 0 w 11"/>
                  <a:gd name="T15" fmla="*/ 1 h 6"/>
                  <a:gd name="T16" fmla="*/ 1 w 11"/>
                  <a:gd name="T17" fmla="*/ 0 h 6"/>
                  <a:gd name="T18" fmla="*/ 6 w 11"/>
                  <a:gd name="T19" fmla="*/ 0 h 6"/>
                  <a:gd name="T20" fmla="*/ 6 w 11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6">
                    <a:moveTo>
                      <a:pt x="6" y="0"/>
                    </a:moveTo>
                    <a:cubicBezTo>
                      <a:pt x="7" y="0"/>
                      <a:pt x="8" y="0"/>
                      <a:pt x="10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7" y="5"/>
                      <a:pt x="6" y="4"/>
                    </a:cubicBezTo>
                    <a:cubicBezTo>
                      <a:pt x="5" y="2"/>
                      <a:pt x="3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85" name="Freeform 96">
                <a:extLst>
                  <a:ext uri="{FF2B5EF4-FFF2-40B4-BE49-F238E27FC236}">
                    <a16:creationId xmlns:a16="http://schemas.microsoft.com/office/drawing/2014/main" id="{9F25F8C2-AB34-F037-9765-F8BCFC698A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2317"/>
                <a:ext cx="17" cy="12"/>
              </a:xfrm>
              <a:custGeom>
                <a:avLst/>
                <a:gdLst>
                  <a:gd name="T0" fmla="*/ 6 w 9"/>
                  <a:gd name="T1" fmla="*/ 1 h 6"/>
                  <a:gd name="T2" fmla="*/ 7 w 9"/>
                  <a:gd name="T3" fmla="*/ 1 h 6"/>
                  <a:gd name="T4" fmla="*/ 9 w 9"/>
                  <a:gd name="T5" fmla="*/ 2 h 6"/>
                  <a:gd name="T6" fmla="*/ 8 w 9"/>
                  <a:gd name="T7" fmla="*/ 4 h 6"/>
                  <a:gd name="T8" fmla="*/ 3 w 9"/>
                  <a:gd name="T9" fmla="*/ 6 h 6"/>
                  <a:gd name="T10" fmla="*/ 0 w 9"/>
                  <a:gd name="T11" fmla="*/ 4 h 6"/>
                  <a:gd name="T12" fmla="*/ 0 w 9"/>
                  <a:gd name="T13" fmla="*/ 2 h 6"/>
                  <a:gd name="T14" fmla="*/ 4 w 9"/>
                  <a:gd name="T15" fmla="*/ 1 h 6"/>
                  <a:gd name="T16" fmla="*/ 6 w 9"/>
                  <a:gd name="T17" fmla="*/ 1 h 6"/>
                  <a:gd name="T18" fmla="*/ 6 w 9"/>
                  <a:gd name="T1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6">
                    <a:moveTo>
                      <a:pt x="6" y="1"/>
                    </a:moveTo>
                    <a:cubicBezTo>
                      <a:pt x="6" y="1"/>
                      <a:pt x="7" y="0"/>
                      <a:pt x="7" y="1"/>
                    </a:cubicBezTo>
                    <a:cubicBezTo>
                      <a:pt x="8" y="1"/>
                      <a:pt x="8" y="1"/>
                      <a:pt x="9" y="2"/>
                    </a:cubicBezTo>
                    <a:cubicBezTo>
                      <a:pt x="9" y="3"/>
                      <a:pt x="9" y="3"/>
                      <a:pt x="8" y="4"/>
                    </a:cubicBezTo>
                    <a:cubicBezTo>
                      <a:pt x="6" y="4"/>
                      <a:pt x="4" y="5"/>
                      <a:pt x="3" y="6"/>
                    </a:cubicBezTo>
                    <a:cubicBezTo>
                      <a:pt x="2" y="6"/>
                      <a:pt x="1" y="5"/>
                      <a:pt x="0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86" name="Freeform 97">
                <a:extLst>
                  <a:ext uri="{FF2B5EF4-FFF2-40B4-BE49-F238E27FC236}">
                    <a16:creationId xmlns:a16="http://schemas.microsoft.com/office/drawing/2014/main" id="{D620685C-5FB2-6A77-3421-781C2B537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859"/>
                <a:ext cx="19" cy="12"/>
              </a:xfrm>
              <a:custGeom>
                <a:avLst/>
                <a:gdLst>
                  <a:gd name="T0" fmla="*/ 9 w 10"/>
                  <a:gd name="T1" fmla="*/ 3 h 6"/>
                  <a:gd name="T2" fmla="*/ 8 w 10"/>
                  <a:gd name="T3" fmla="*/ 5 h 6"/>
                  <a:gd name="T4" fmla="*/ 5 w 10"/>
                  <a:gd name="T5" fmla="*/ 5 h 6"/>
                  <a:gd name="T6" fmla="*/ 1 w 10"/>
                  <a:gd name="T7" fmla="*/ 1 h 6"/>
                  <a:gd name="T8" fmla="*/ 1 w 10"/>
                  <a:gd name="T9" fmla="*/ 0 h 6"/>
                  <a:gd name="T10" fmla="*/ 1 w 10"/>
                  <a:gd name="T11" fmla="*/ 0 h 6"/>
                  <a:gd name="T12" fmla="*/ 7 w 10"/>
                  <a:gd name="T13" fmla="*/ 0 h 6"/>
                  <a:gd name="T14" fmla="*/ 9 w 10"/>
                  <a:gd name="T15" fmla="*/ 3 h 6"/>
                  <a:gd name="T16" fmla="*/ 9 w 10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6">
                    <a:moveTo>
                      <a:pt x="9" y="3"/>
                    </a:moveTo>
                    <a:cubicBezTo>
                      <a:pt x="9" y="4"/>
                      <a:pt x="9" y="5"/>
                      <a:pt x="8" y="5"/>
                    </a:cubicBezTo>
                    <a:cubicBezTo>
                      <a:pt x="7" y="5"/>
                      <a:pt x="6" y="6"/>
                      <a:pt x="5" y="5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5" y="1"/>
                      <a:pt x="7" y="0"/>
                    </a:cubicBezTo>
                    <a:cubicBezTo>
                      <a:pt x="8" y="1"/>
                      <a:pt x="9" y="1"/>
                      <a:pt x="9" y="3"/>
                    </a:cubicBezTo>
                    <a:cubicBezTo>
                      <a:pt x="10" y="3"/>
                      <a:pt x="9" y="3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87" name="Freeform 98">
                <a:extLst>
                  <a:ext uri="{FF2B5EF4-FFF2-40B4-BE49-F238E27FC236}">
                    <a16:creationId xmlns:a16="http://schemas.microsoft.com/office/drawing/2014/main" id="{20244BFF-C2ED-5471-6E0C-A0314B11E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2020"/>
                <a:ext cx="16" cy="11"/>
              </a:xfrm>
              <a:custGeom>
                <a:avLst/>
                <a:gdLst>
                  <a:gd name="T0" fmla="*/ 0 w 8"/>
                  <a:gd name="T1" fmla="*/ 3 h 6"/>
                  <a:gd name="T2" fmla="*/ 0 w 8"/>
                  <a:gd name="T3" fmla="*/ 3 h 6"/>
                  <a:gd name="T4" fmla="*/ 5 w 8"/>
                  <a:gd name="T5" fmla="*/ 0 h 6"/>
                  <a:gd name="T6" fmla="*/ 6 w 8"/>
                  <a:gd name="T7" fmla="*/ 1 h 6"/>
                  <a:gd name="T8" fmla="*/ 8 w 8"/>
                  <a:gd name="T9" fmla="*/ 3 h 6"/>
                  <a:gd name="T10" fmla="*/ 7 w 8"/>
                  <a:gd name="T11" fmla="*/ 5 h 6"/>
                  <a:gd name="T12" fmla="*/ 1 w 8"/>
                  <a:gd name="T13" fmla="*/ 5 h 6"/>
                  <a:gd name="T14" fmla="*/ 0 w 8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3" y="1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5" y="5"/>
                      <a:pt x="3" y="6"/>
                      <a:pt x="1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88" name="Freeform 99">
                <a:extLst>
                  <a:ext uri="{FF2B5EF4-FFF2-40B4-BE49-F238E27FC236}">
                    <a16:creationId xmlns:a16="http://schemas.microsoft.com/office/drawing/2014/main" id="{94B71FAE-8940-3726-2497-AFE15E6EC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1726"/>
                <a:ext cx="9" cy="17"/>
              </a:xfrm>
              <a:custGeom>
                <a:avLst/>
                <a:gdLst>
                  <a:gd name="T0" fmla="*/ 5 w 5"/>
                  <a:gd name="T1" fmla="*/ 2 h 9"/>
                  <a:gd name="T2" fmla="*/ 5 w 5"/>
                  <a:gd name="T3" fmla="*/ 3 h 9"/>
                  <a:gd name="T4" fmla="*/ 3 w 5"/>
                  <a:gd name="T5" fmla="*/ 8 h 9"/>
                  <a:gd name="T6" fmla="*/ 2 w 5"/>
                  <a:gd name="T7" fmla="*/ 9 h 9"/>
                  <a:gd name="T8" fmla="*/ 1 w 5"/>
                  <a:gd name="T9" fmla="*/ 9 h 9"/>
                  <a:gd name="T10" fmla="*/ 0 w 5"/>
                  <a:gd name="T11" fmla="*/ 8 h 9"/>
                  <a:gd name="T12" fmla="*/ 0 w 5"/>
                  <a:gd name="T13" fmla="*/ 7 h 9"/>
                  <a:gd name="T14" fmla="*/ 2 w 5"/>
                  <a:gd name="T15" fmla="*/ 1 h 9"/>
                  <a:gd name="T16" fmla="*/ 3 w 5"/>
                  <a:gd name="T17" fmla="*/ 0 h 9"/>
                  <a:gd name="T18" fmla="*/ 5 w 5"/>
                  <a:gd name="T1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9">
                    <a:moveTo>
                      <a:pt x="5" y="2"/>
                    </a:moveTo>
                    <a:cubicBezTo>
                      <a:pt x="5" y="2"/>
                      <a:pt x="5" y="3"/>
                      <a:pt x="5" y="3"/>
                    </a:cubicBezTo>
                    <a:cubicBezTo>
                      <a:pt x="3" y="4"/>
                      <a:pt x="3" y="6"/>
                      <a:pt x="3" y="8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5"/>
                      <a:pt x="1" y="3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89" name="Freeform 100">
                <a:extLst>
                  <a:ext uri="{FF2B5EF4-FFF2-40B4-BE49-F238E27FC236}">
                    <a16:creationId xmlns:a16="http://schemas.microsoft.com/office/drawing/2014/main" id="{8914AB61-F901-7BCC-1FE5-489842D56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2935"/>
                <a:ext cx="15" cy="12"/>
              </a:xfrm>
              <a:custGeom>
                <a:avLst/>
                <a:gdLst>
                  <a:gd name="T0" fmla="*/ 5 w 8"/>
                  <a:gd name="T1" fmla="*/ 6 h 6"/>
                  <a:gd name="T2" fmla="*/ 0 w 8"/>
                  <a:gd name="T3" fmla="*/ 3 h 6"/>
                  <a:gd name="T4" fmla="*/ 1 w 8"/>
                  <a:gd name="T5" fmla="*/ 1 h 6"/>
                  <a:gd name="T6" fmla="*/ 6 w 8"/>
                  <a:gd name="T7" fmla="*/ 0 h 6"/>
                  <a:gd name="T8" fmla="*/ 7 w 8"/>
                  <a:gd name="T9" fmla="*/ 4 h 6"/>
                  <a:gd name="T10" fmla="*/ 5 w 8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5" y="6"/>
                    </a:moveTo>
                    <a:cubicBezTo>
                      <a:pt x="3" y="5"/>
                      <a:pt x="2" y="5"/>
                      <a:pt x="0" y="3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7" y="1"/>
                      <a:pt x="8" y="3"/>
                      <a:pt x="7" y="4"/>
                    </a:cubicBezTo>
                    <a:cubicBezTo>
                      <a:pt x="6" y="5"/>
                      <a:pt x="5" y="5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90" name="Freeform 101">
                <a:extLst>
                  <a:ext uri="{FF2B5EF4-FFF2-40B4-BE49-F238E27FC236}">
                    <a16:creationId xmlns:a16="http://schemas.microsoft.com/office/drawing/2014/main" id="{9262AC0E-5CD4-F9C5-75E0-3E79AA064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3269"/>
                <a:ext cx="13" cy="9"/>
              </a:xfrm>
              <a:custGeom>
                <a:avLst/>
                <a:gdLst>
                  <a:gd name="T0" fmla="*/ 4 w 7"/>
                  <a:gd name="T1" fmla="*/ 0 h 5"/>
                  <a:gd name="T2" fmla="*/ 6 w 7"/>
                  <a:gd name="T3" fmla="*/ 0 h 5"/>
                  <a:gd name="T4" fmla="*/ 7 w 7"/>
                  <a:gd name="T5" fmla="*/ 1 h 5"/>
                  <a:gd name="T6" fmla="*/ 7 w 7"/>
                  <a:gd name="T7" fmla="*/ 3 h 5"/>
                  <a:gd name="T8" fmla="*/ 5 w 7"/>
                  <a:gd name="T9" fmla="*/ 4 h 5"/>
                  <a:gd name="T10" fmla="*/ 3 w 7"/>
                  <a:gd name="T11" fmla="*/ 5 h 5"/>
                  <a:gd name="T12" fmla="*/ 0 w 7"/>
                  <a:gd name="T13" fmla="*/ 3 h 5"/>
                  <a:gd name="T14" fmla="*/ 1 w 7"/>
                  <a:gd name="T15" fmla="*/ 1 h 5"/>
                  <a:gd name="T16" fmla="*/ 1 w 7"/>
                  <a:gd name="T17" fmla="*/ 0 h 5"/>
                  <a:gd name="T18" fmla="*/ 4 w 7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5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91" name="Freeform 102">
                <a:extLst>
                  <a:ext uri="{FF2B5EF4-FFF2-40B4-BE49-F238E27FC236}">
                    <a16:creationId xmlns:a16="http://schemas.microsoft.com/office/drawing/2014/main" id="{1E454D9C-36A2-3FB3-D12B-998190FCB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2526"/>
                <a:ext cx="15" cy="11"/>
              </a:xfrm>
              <a:custGeom>
                <a:avLst/>
                <a:gdLst>
                  <a:gd name="T0" fmla="*/ 0 w 8"/>
                  <a:gd name="T1" fmla="*/ 6 h 6"/>
                  <a:gd name="T2" fmla="*/ 1 w 8"/>
                  <a:gd name="T3" fmla="*/ 1 h 6"/>
                  <a:gd name="T4" fmla="*/ 2 w 8"/>
                  <a:gd name="T5" fmla="*/ 0 h 6"/>
                  <a:gd name="T6" fmla="*/ 7 w 8"/>
                  <a:gd name="T7" fmla="*/ 2 h 6"/>
                  <a:gd name="T8" fmla="*/ 6 w 8"/>
                  <a:gd name="T9" fmla="*/ 4 h 6"/>
                  <a:gd name="T10" fmla="*/ 4 w 8"/>
                  <a:gd name="T11" fmla="*/ 5 h 6"/>
                  <a:gd name="T12" fmla="*/ 0 w 8"/>
                  <a:gd name="T13" fmla="*/ 5 h 6"/>
                  <a:gd name="T14" fmla="*/ 0 w 8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4" y="1"/>
                      <a:pt x="5" y="1"/>
                      <a:pt x="7" y="2"/>
                    </a:cubicBezTo>
                    <a:cubicBezTo>
                      <a:pt x="8" y="2"/>
                      <a:pt x="8" y="3"/>
                      <a:pt x="6" y="4"/>
                    </a:cubicBezTo>
                    <a:cubicBezTo>
                      <a:pt x="6" y="5"/>
                      <a:pt x="5" y="5"/>
                      <a:pt x="4" y="5"/>
                    </a:cubicBezTo>
                    <a:cubicBezTo>
                      <a:pt x="3" y="6"/>
                      <a:pt x="1" y="5"/>
                      <a:pt x="0" y="5"/>
                    </a:cubicBez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92" name="Freeform 103">
                <a:extLst>
                  <a:ext uri="{FF2B5EF4-FFF2-40B4-BE49-F238E27FC236}">
                    <a16:creationId xmlns:a16="http://schemas.microsoft.com/office/drawing/2014/main" id="{FA85B50D-9382-EFA5-0926-A673ABC2EF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8" y="2803"/>
                <a:ext cx="17" cy="7"/>
              </a:xfrm>
              <a:custGeom>
                <a:avLst/>
                <a:gdLst>
                  <a:gd name="T0" fmla="*/ 5 w 9"/>
                  <a:gd name="T1" fmla="*/ 0 h 4"/>
                  <a:gd name="T2" fmla="*/ 8 w 9"/>
                  <a:gd name="T3" fmla="*/ 1 h 4"/>
                  <a:gd name="T4" fmla="*/ 9 w 9"/>
                  <a:gd name="T5" fmla="*/ 2 h 4"/>
                  <a:gd name="T6" fmla="*/ 8 w 9"/>
                  <a:gd name="T7" fmla="*/ 4 h 4"/>
                  <a:gd name="T8" fmla="*/ 4 w 9"/>
                  <a:gd name="T9" fmla="*/ 4 h 4"/>
                  <a:gd name="T10" fmla="*/ 1 w 9"/>
                  <a:gd name="T11" fmla="*/ 2 h 4"/>
                  <a:gd name="T12" fmla="*/ 0 w 9"/>
                  <a:gd name="T13" fmla="*/ 1 h 4"/>
                  <a:gd name="T14" fmla="*/ 2 w 9"/>
                  <a:gd name="T15" fmla="*/ 0 h 4"/>
                  <a:gd name="T16" fmla="*/ 5 w 9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5" y="0"/>
                    </a:moveTo>
                    <a:cubicBezTo>
                      <a:pt x="6" y="0"/>
                      <a:pt x="7" y="0"/>
                      <a:pt x="8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4"/>
                      <a:pt x="5" y="4"/>
                      <a:pt x="4" y="4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93" name="Freeform 104">
                <a:extLst>
                  <a:ext uri="{FF2B5EF4-FFF2-40B4-BE49-F238E27FC236}">
                    <a16:creationId xmlns:a16="http://schemas.microsoft.com/office/drawing/2014/main" id="{8739FBD1-A3E9-E2A4-9D07-EC1C3022D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" y="3407"/>
                <a:ext cx="21" cy="10"/>
              </a:xfrm>
              <a:custGeom>
                <a:avLst/>
                <a:gdLst>
                  <a:gd name="T0" fmla="*/ 11 w 11"/>
                  <a:gd name="T1" fmla="*/ 2 h 5"/>
                  <a:gd name="T2" fmla="*/ 11 w 11"/>
                  <a:gd name="T3" fmla="*/ 3 h 5"/>
                  <a:gd name="T4" fmla="*/ 8 w 11"/>
                  <a:gd name="T5" fmla="*/ 5 h 5"/>
                  <a:gd name="T6" fmla="*/ 1 w 11"/>
                  <a:gd name="T7" fmla="*/ 3 h 5"/>
                  <a:gd name="T8" fmla="*/ 0 w 11"/>
                  <a:gd name="T9" fmla="*/ 2 h 5"/>
                  <a:gd name="T10" fmla="*/ 1 w 11"/>
                  <a:gd name="T11" fmla="*/ 1 h 5"/>
                  <a:gd name="T12" fmla="*/ 4 w 11"/>
                  <a:gd name="T13" fmla="*/ 1 h 5"/>
                  <a:gd name="T14" fmla="*/ 10 w 11"/>
                  <a:gd name="T15" fmla="*/ 0 h 5"/>
                  <a:gd name="T16" fmla="*/ 11 w 11"/>
                  <a:gd name="T1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5">
                    <a:moveTo>
                      <a:pt x="11" y="2"/>
                    </a:moveTo>
                    <a:cubicBezTo>
                      <a:pt x="11" y="2"/>
                      <a:pt x="11" y="3"/>
                      <a:pt x="11" y="3"/>
                    </a:cubicBezTo>
                    <a:cubicBezTo>
                      <a:pt x="11" y="4"/>
                      <a:pt x="9" y="5"/>
                      <a:pt x="8" y="5"/>
                    </a:cubicBezTo>
                    <a:cubicBezTo>
                      <a:pt x="6" y="3"/>
                      <a:pt x="3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6" y="2"/>
                      <a:pt x="8" y="1"/>
                      <a:pt x="10" y="0"/>
                    </a:cubicBezTo>
                    <a:cubicBezTo>
                      <a:pt x="10" y="0"/>
                      <a:pt x="11" y="1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94" name="Freeform 105">
                <a:extLst>
                  <a:ext uri="{FF2B5EF4-FFF2-40B4-BE49-F238E27FC236}">
                    <a16:creationId xmlns:a16="http://schemas.microsoft.com/office/drawing/2014/main" id="{2671DC7E-C9E8-D604-0E4B-F4810AC71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3" y="2888"/>
                <a:ext cx="15" cy="9"/>
              </a:xfrm>
              <a:custGeom>
                <a:avLst/>
                <a:gdLst>
                  <a:gd name="T0" fmla="*/ 5 w 8"/>
                  <a:gd name="T1" fmla="*/ 0 h 5"/>
                  <a:gd name="T2" fmla="*/ 7 w 8"/>
                  <a:gd name="T3" fmla="*/ 1 h 5"/>
                  <a:gd name="T4" fmla="*/ 8 w 8"/>
                  <a:gd name="T5" fmla="*/ 1 h 5"/>
                  <a:gd name="T6" fmla="*/ 8 w 8"/>
                  <a:gd name="T7" fmla="*/ 3 h 5"/>
                  <a:gd name="T8" fmla="*/ 3 w 8"/>
                  <a:gd name="T9" fmla="*/ 5 h 5"/>
                  <a:gd name="T10" fmla="*/ 3 w 8"/>
                  <a:gd name="T11" fmla="*/ 5 h 5"/>
                  <a:gd name="T12" fmla="*/ 1 w 8"/>
                  <a:gd name="T13" fmla="*/ 2 h 5"/>
                  <a:gd name="T14" fmla="*/ 3 w 8"/>
                  <a:gd name="T15" fmla="*/ 0 h 5"/>
                  <a:gd name="T16" fmla="*/ 5 w 8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5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6" y="4"/>
                      <a:pt x="5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0" y="4"/>
                      <a:pt x="1" y="2"/>
                    </a:cubicBezTo>
                    <a:cubicBezTo>
                      <a:pt x="1" y="1"/>
                      <a:pt x="1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95" name="Freeform 106">
                <a:extLst>
                  <a:ext uri="{FF2B5EF4-FFF2-40B4-BE49-F238E27FC236}">
                    <a16:creationId xmlns:a16="http://schemas.microsoft.com/office/drawing/2014/main" id="{BD03466D-8653-1212-8E2B-C65477D02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3386"/>
                <a:ext cx="19" cy="8"/>
              </a:xfrm>
              <a:custGeom>
                <a:avLst/>
                <a:gdLst>
                  <a:gd name="T0" fmla="*/ 1 w 10"/>
                  <a:gd name="T1" fmla="*/ 4 h 4"/>
                  <a:gd name="T2" fmla="*/ 0 w 10"/>
                  <a:gd name="T3" fmla="*/ 4 h 4"/>
                  <a:gd name="T4" fmla="*/ 1 w 10"/>
                  <a:gd name="T5" fmla="*/ 1 h 4"/>
                  <a:gd name="T6" fmla="*/ 2 w 10"/>
                  <a:gd name="T7" fmla="*/ 1 h 4"/>
                  <a:gd name="T8" fmla="*/ 10 w 10"/>
                  <a:gd name="T9" fmla="*/ 1 h 4"/>
                  <a:gd name="T10" fmla="*/ 10 w 10"/>
                  <a:gd name="T11" fmla="*/ 1 h 4"/>
                  <a:gd name="T12" fmla="*/ 4 w 10"/>
                  <a:gd name="T13" fmla="*/ 4 h 4"/>
                  <a:gd name="T14" fmla="*/ 1 w 10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1" y="4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5" y="1"/>
                      <a:pt x="7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3"/>
                      <a:pt x="7" y="4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96" name="Freeform 107">
                <a:extLst>
                  <a:ext uri="{FF2B5EF4-FFF2-40B4-BE49-F238E27FC236}">
                    <a16:creationId xmlns:a16="http://schemas.microsoft.com/office/drawing/2014/main" id="{5FD2359D-0AA8-88E2-F53B-3B74B7501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2" y="2791"/>
                <a:ext cx="13" cy="13"/>
              </a:xfrm>
              <a:custGeom>
                <a:avLst/>
                <a:gdLst>
                  <a:gd name="T0" fmla="*/ 3 w 7"/>
                  <a:gd name="T1" fmla="*/ 1 h 7"/>
                  <a:gd name="T2" fmla="*/ 7 w 7"/>
                  <a:gd name="T3" fmla="*/ 3 h 7"/>
                  <a:gd name="T4" fmla="*/ 6 w 7"/>
                  <a:gd name="T5" fmla="*/ 4 h 7"/>
                  <a:gd name="T6" fmla="*/ 1 w 7"/>
                  <a:gd name="T7" fmla="*/ 6 h 7"/>
                  <a:gd name="T8" fmla="*/ 0 w 7"/>
                  <a:gd name="T9" fmla="*/ 4 h 7"/>
                  <a:gd name="T10" fmla="*/ 0 w 7"/>
                  <a:gd name="T11" fmla="*/ 3 h 7"/>
                  <a:gd name="T12" fmla="*/ 3 w 7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3" y="1"/>
                    </a:moveTo>
                    <a:cubicBezTo>
                      <a:pt x="4" y="0"/>
                      <a:pt x="7" y="2"/>
                      <a:pt x="7" y="3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97" name="Freeform 108">
                <a:extLst>
                  <a:ext uri="{FF2B5EF4-FFF2-40B4-BE49-F238E27FC236}">
                    <a16:creationId xmlns:a16="http://schemas.microsoft.com/office/drawing/2014/main" id="{26CC470C-0C6E-3681-20A4-6C0417C24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0" y="3161"/>
                <a:ext cx="17" cy="7"/>
              </a:xfrm>
              <a:custGeom>
                <a:avLst/>
                <a:gdLst>
                  <a:gd name="T0" fmla="*/ 5 w 9"/>
                  <a:gd name="T1" fmla="*/ 4 h 4"/>
                  <a:gd name="T2" fmla="*/ 1 w 9"/>
                  <a:gd name="T3" fmla="*/ 4 h 4"/>
                  <a:gd name="T4" fmla="*/ 0 w 9"/>
                  <a:gd name="T5" fmla="*/ 3 h 4"/>
                  <a:gd name="T6" fmla="*/ 1 w 9"/>
                  <a:gd name="T7" fmla="*/ 2 h 4"/>
                  <a:gd name="T8" fmla="*/ 8 w 9"/>
                  <a:gd name="T9" fmla="*/ 1 h 4"/>
                  <a:gd name="T10" fmla="*/ 9 w 9"/>
                  <a:gd name="T11" fmla="*/ 2 h 4"/>
                  <a:gd name="T12" fmla="*/ 8 w 9"/>
                  <a:gd name="T13" fmla="*/ 4 h 4"/>
                  <a:gd name="T14" fmla="*/ 5 w 9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">
                    <a:moveTo>
                      <a:pt x="5" y="4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3" y="0"/>
                      <a:pt x="5" y="0"/>
                      <a:pt x="8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7" y="4"/>
                      <a:pt x="5" y="4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98" name="Freeform 109">
                <a:extLst>
                  <a:ext uri="{FF2B5EF4-FFF2-40B4-BE49-F238E27FC236}">
                    <a16:creationId xmlns:a16="http://schemas.microsoft.com/office/drawing/2014/main" id="{F495C754-B876-77E4-5E71-CE4199E90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3176"/>
                <a:ext cx="15" cy="11"/>
              </a:xfrm>
              <a:custGeom>
                <a:avLst/>
                <a:gdLst>
                  <a:gd name="T0" fmla="*/ 1 w 8"/>
                  <a:gd name="T1" fmla="*/ 4 h 6"/>
                  <a:gd name="T2" fmla="*/ 1 w 8"/>
                  <a:gd name="T3" fmla="*/ 2 h 6"/>
                  <a:gd name="T4" fmla="*/ 3 w 8"/>
                  <a:gd name="T5" fmla="*/ 1 h 6"/>
                  <a:gd name="T6" fmla="*/ 5 w 8"/>
                  <a:gd name="T7" fmla="*/ 0 h 6"/>
                  <a:gd name="T8" fmla="*/ 8 w 8"/>
                  <a:gd name="T9" fmla="*/ 4 h 6"/>
                  <a:gd name="T10" fmla="*/ 7 w 8"/>
                  <a:gd name="T11" fmla="*/ 6 h 6"/>
                  <a:gd name="T12" fmla="*/ 3 w 8"/>
                  <a:gd name="T13" fmla="*/ 6 h 6"/>
                  <a:gd name="T14" fmla="*/ 1 w 8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1" y="4"/>
                    </a:moveTo>
                    <a:cubicBezTo>
                      <a:pt x="0" y="3"/>
                      <a:pt x="0" y="3"/>
                      <a:pt x="1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5"/>
                      <a:pt x="8" y="5"/>
                      <a:pt x="7" y="6"/>
                    </a:cubicBezTo>
                    <a:cubicBezTo>
                      <a:pt x="6" y="6"/>
                      <a:pt x="4" y="6"/>
                      <a:pt x="3" y="6"/>
                    </a:cubicBezTo>
                    <a:cubicBezTo>
                      <a:pt x="2" y="5"/>
                      <a:pt x="2" y="5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99" name="Freeform 110">
                <a:extLst>
                  <a:ext uri="{FF2B5EF4-FFF2-40B4-BE49-F238E27FC236}">
                    <a16:creationId xmlns:a16="http://schemas.microsoft.com/office/drawing/2014/main" id="{50450966-036B-B695-BF02-0E2868BBF0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3129"/>
                <a:ext cx="13" cy="11"/>
              </a:xfrm>
              <a:custGeom>
                <a:avLst/>
                <a:gdLst>
                  <a:gd name="T0" fmla="*/ 7 w 7"/>
                  <a:gd name="T1" fmla="*/ 3 h 6"/>
                  <a:gd name="T2" fmla="*/ 7 w 7"/>
                  <a:gd name="T3" fmla="*/ 3 h 6"/>
                  <a:gd name="T4" fmla="*/ 0 w 7"/>
                  <a:gd name="T5" fmla="*/ 4 h 6"/>
                  <a:gd name="T6" fmla="*/ 0 w 7"/>
                  <a:gd name="T7" fmla="*/ 1 h 6"/>
                  <a:gd name="T8" fmla="*/ 1 w 7"/>
                  <a:gd name="T9" fmla="*/ 0 h 6"/>
                  <a:gd name="T10" fmla="*/ 6 w 7"/>
                  <a:gd name="T11" fmla="*/ 2 h 6"/>
                  <a:gd name="T12" fmla="*/ 7 w 7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5" y="6"/>
                      <a:pt x="3" y="6"/>
                      <a:pt x="0" y="4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4" y="0"/>
                      <a:pt x="5" y="0"/>
                      <a:pt x="6" y="2"/>
                    </a:cubicBezTo>
                    <a:cubicBezTo>
                      <a:pt x="7" y="2"/>
                      <a:pt x="7" y="2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00" name="Freeform 111">
                <a:extLst>
                  <a:ext uri="{FF2B5EF4-FFF2-40B4-BE49-F238E27FC236}">
                    <a16:creationId xmlns:a16="http://schemas.microsoft.com/office/drawing/2014/main" id="{87965F2B-CDEC-8F39-0577-B86F784AC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3138"/>
                <a:ext cx="19" cy="9"/>
              </a:xfrm>
              <a:custGeom>
                <a:avLst/>
                <a:gdLst>
                  <a:gd name="T0" fmla="*/ 3 w 10"/>
                  <a:gd name="T1" fmla="*/ 5 h 5"/>
                  <a:gd name="T2" fmla="*/ 1 w 10"/>
                  <a:gd name="T3" fmla="*/ 4 h 5"/>
                  <a:gd name="T4" fmla="*/ 0 w 10"/>
                  <a:gd name="T5" fmla="*/ 4 h 5"/>
                  <a:gd name="T6" fmla="*/ 0 w 10"/>
                  <a:gd name="T7" fmla="*/ 3 h 5"/>
                  <a:gd name="T8" fmla="*/ 2 w 10"/>
                  <a:gd name="T9" fmla="*/ 2 h 5"/>
                  <a:gd name="T10" fmla="*/ 9 w 10"/>
                  <a:gd name="T11" fmla="*/ 1 h 5"/>
                  <a:gd name="T12" fmla="*/ 10 w 10"/>
                  <a:gd name="T13" fmla="*/ 2 h 5"/>
                  <a:gd name="T14" fmla="*/ 10 w 10"/>
                  <a:gd name="T15" fmla="*/ 3 h 5"/>
                  <a:gd name="T16" fmla="*/ 6 w 10"/>
                  <a:gd name="T17" fmla="*/ 5 h 5"/>
                  <a:gd name="T18" fmla="*/ 3 w 10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5">
                    <a:moveTo>
                      <a:pt x="3" y="5"/>
                    </a:moveTo>
                    <a:cubicBezTo>
                      <a:pt x="2" y="5"/>
                      <a:pt x="2" y="5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4" y="0"/>
                      <a:pt x="6" y="0"/>
                      <a:pt x="9" y="1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9" y="4"/>
                      <a:pt x="8" y="5"/>
                      <a:pt x="6" y="5"/>
                    </a:cubicBezTo>
                    <a:cubicBezTo>
                      <a:pt x="5" y="5"/>
                      <a:pt x="4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01" name="Freeform 112">
                <a:extLst>
                  <a:ext uri="{FF2B5EF4-FFF2-40B4-BE49-F238E27FC236}">
                    <a16:creationId xmlns:a16="http://schemas.microsoft.com/office/drawing/2014/main" id="{999F7E09-894F-5943-2FF5-189074E99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3043"/>
                <a:ext cx="17" cy="15"/>
              </a:xfrm>
              <a:custGeom>
                <a:avLst/>
                <a:gdLst>
                  <a:gd name="T0" fmla="*/ 1 w 9"/>
                  <a:gd name="T1" fmla="*/ 2 h 8"/>
                  <a:gd name="T2" fmla="*/ 1 w 9"/>
                  <a:gd name="T3" fmla="*/ 0 h 8"/>
                  <a:gd name="T4" fmla="*/ 3 w 9"/>
                  <a:gd name="T5" fmla="*/ 1 h 8"/>
                  <a:gd name="T6" fmla="*/ 6 w 9"/>
                  <a:gd name="T7" fmla="*/ 4 h 8"/>
                  <a:gd name="T8" fmla="*/ 8 w 9"/>
                  <a:gd name="T9" fmla="*/ 4 h 8"/>
                  <a:gd name="T10" fmla="*/ 8 w 9"/>
                  <a:gd name="T11" fmla="*/ 6 h 8"/>
                  <a:gd name="T12" fmla="*/ 2 w 9"/>
                  <a:gd name="T13" fmla="*/ 5 h 8"/>
                  <a:gd name="T14" fmla="*/ 1 w 9"/>
                  <a:gd name="T1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3" y="0"/>
                      <a:pt x="3" y="1"/>
                    </a:cubicBezTo>
                    <a:cubicBezTo>
                      <a:pt x="3" y="3"/>
                      <a:pt x="4" y="4"/>
                      <a:pt x="6" y="4"/>
                    </a:cubicBezTo>
                    <a:cubicBezTo>
                      <a:pt x="7" y="4"/>
                      <a:pt x="7" y="4"/>
                      <a:pt x="8" y="4"/>
                    </a:cubicBezTo>
                    <a:cubicBezTo>
                      <a:pt x="9" y="4"/>
                      <a:pt x="9" y="5"/>
                      <a:pt x="8" y="6"/>
                    </a:cubicBezTo>
                    <a:cubicBezTo>
                      <a:pt x="6" y="8"/>
                      <a:pt x="4" y="8"/>
                      <a:pt x="2" y="5"/>
                    </a:cubicBezTo>
                    <a:cubicBezTo>
                      <a:pt x="1" y="4"/>
                      <a:pt x="1" y="3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02" name="Freeform 113">
                <a:extLst>
                  <a:ext uri="{FF2B5EF4-FFF2-40B4-BE49-F238E27FC236}">
                    <a16:creationId xmlns:a16="http://schemas.microsoft.com/office/drawing/2014/main" id="{B751C6EE-0A6E-F9A0-5038-429495D07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2" y="3221"/>
                <a:ext cx="22" cy="12"/>
              </a:xfrm>
              <a:custGeom>
                <a:avLst/>
                <a:gdLst>
                  <a:gd name="T0" fmla="*/ 11 w 12"/>
                  <a:gd name="T1" fmla="*/ 2 h 6"/>
                  <a:gd name="T2" fmla="*/ 11 w 12"/>
                  <a:gd name="T3" fmla="*/ 3 h 6"/>
                  <a:gd name="T4" fmla="*/ 7 w 12"/>
                  <a:gd name="T5" fmla="*/ 4 h 6"/>
                  <a:gd name="T6" fmla="*/ 2 w 12"/>
                  <a:gd name="T7" fmla="*/ 4 h 6"/>
                  <a:gd name="T8" fmla="*/ 1 w 12"/>
                  <a:gd name="T9" fmla="*/ 3 h 6"/>
                  <a:gd name="T10" fmla="*/ 0 w 12"/>
                  <a:gd name="T11" fmla="*/ 2 h 6"/>
                  <a:gd name="T12" fmla="*/ 1 w 12"/>
                  <a:gd name="T13" fmla="*/ 2 h 6"/>
                  <a:gd name="T14" fmla="*/ 6 w 12"/>
                  <a:gd name="T15" fmla="*/ 1 h 6"/>
                  <a:gd name="T16" fmla="*/ 9 w 12"/>
                  <a:gd name="T17" fmla="*/ 0 h 6"/>
                  <a:gd name="T18" fmla="*/ 11 w 12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6">
                    <a:moveTo>
                      <a:pt x="11" y="2"/>
                    </a:moveTo>
                    <a:cubicBezTo>
                      <a:pt x="12" y="2"/>
                      <a:pt x="11" y="3"/>
                      <a:pt x="11" y="3"/>
                    </a:cubicBezTo>
                    <a:cubicBezTo>
                      <a:pt x="9" y="4"/>
                      <a:pt x="8" y="3"/>
                      <a:pt x="7" y="4"/>
                    </a:cubicBezTo>
                    <a:cubicBezTo>
                      <a:pt x="5" y="6"/>
                      <a:pt x="4" y="4"/>
                      <a:pt x="2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4" y="2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1" y="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03" name="Freeform 114">
                <a:extLst>
                  <a:ext uri="{FF2B5EF4-FFF2-40B4-BE49-F238E27FC236}">
                    <a16:creationId xmlns:a16="http://schemas.microsoft.com/office/drawing/2014/main" id="{831665D2-FFEF-4184-3CCE-D83C4D4B0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3257"/>
                <a:ext cx="19" cy="8"/>
              </a:xfrm>
              <a:custGeom>
                <a:avLst/>
                <a:gdLst>
                  <a:gd name="T0" fmla="*/ 3 w 10"/>
                  <a:gd name="T1" fmla="*/ 4 h 4"/>
                  <a:gd name="T2" fmla="*/ 0 w 10"/>
                  <a:gd name="T3" fmla="*/ 4 h 4"/>
                  <a:gd name="T4" fmla="*/ 0 w 10"/>
                  <a:gd name="T5" fmla="*/ 3 h 4"/>
                  <a:gd name="T6" fmla="*/ 0 w 10"/>
                  <a:gd name="T7" fmla="*/ 2 h 4"/>
                  <a:gd name="T8" fmla="*/ 3 w 10"/>
                  <a:gd name="T9" fmla="*/ 1 h 4"/>
                  <a:gd name="T10" fmla="*/ 4 w 10"/>
                  <a:gd name="T11" fmla="*/ 2 h 4"/>
                  <a:gd name="T12" fmla="*/ 9 w 10"/>
                  <a:gd name="T13" fmla="*/ 2 h 4"/>
                  <a:gd name="T14" fmla="*/ 10 w 10"/>
                  <a:gd name="T15" fmla="*/ 3 h 4"/>
                  <a:gd name="T16" fmla="*/ 9 w 10"/>
                  <a:gd name="T17" fmla="*/ 4 h 4"/>
                  <a:gd name="T18" fmla="*/ 3 w 10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4">
                    <a:moveTo>
                      <a:pt x="3" y="4"/>
                    </a:moveTo>
                    <a:cubicBezTo>
                      <a:pt x="3" y="4"/>
                      <a:pt x="2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8" y="2"/>
                      <a:pt x="9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9" y="4"/>
                      <a:pt x="9" y="4"/>
                    </a:cubicBezTo>
                    <a:cubicBezTo>
                      <a:pt x="8" y="4"/>
                      <a:pt x="6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04" name="Freeform 115">
                <a:extLst>
                  <a:ext uri="{FF2B5EF4-FFF2-40B4-BE49-F238E27FC236}">
                    <a16:creationId xmlns:a16="http://schemas.microsoft.com/office/drawing/2014/main" id="{7DFE19A2-CBDD-0EBF-754B-411DDE394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3331"/>
                <a:ext cx="17" cy="8"/>
              </a:xfrm>
              <a:custGeom>
                <a:avLst/>
                <a:gdLst>
                  <a:gd name="T0" fmla="*/ 4 w 9"/>
                  <a:gd name="T1" fmla="*/ 4 h 4"/>
                  <a:gd name="T2" fmla="*/ 2 w 9"/>
                  <a:gd name="T3" fmla="*/ 4 h 4"/>
                  <a:gd name="T4" fmla="*/ 0 w 9"/>
                  <a:gd name="T5" fmla="*/ 3 h 4"/>
                  <a:gd name="T6" fmla="*/ 1 w 9"/>
                  <a:gd name="T7" fmla="*/ 2 h 4"/>
                  <a:gd name="T8" fmla="*/ 4 w 9"/>
                  <a:gd name="T9" fmla="*/ 0 h 4"/>
                  <a:gd name="T10" fmla="*/ 8 w 9"/>
                  <a:gd name="T11" fmla="*/ 0 h 4"/>
                  <a:gd name="T12" fmla="*/ 9 w 9"/>
                  <a:gd name="T13" fmla="*/ 1 h 4"/>
                  <a:gd name="T14" fmla="*/ 8 w 9"/>
                  <a:gd name="T15" fmla="*/ 3 h 4"/>
                  <a:gd name="T16" fmla="*/ 4 w 9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4" y="4"/>
                    </a:moveTo>
                    <a:cubicBezTo>
                      <a:pt x="3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7" y="4"/>
                      <a:pt x="5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05" name="Freeform 116">
                <a:extLst>
                  <a:ext uri="{FF2B5EF4-FFF2-40B4-BE49-F238E27FC236}">
                    <a16:creationId xmlns:a16="http://schemas.microsoft.com/office/drawing/2014/main" id="{CA24AE07-D51C-0848-131A-F6600F87F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3377"/>
                <a:ext cx="21" cy="7"/>
              </a:xfrm>
              <a:custGeom>
                <a:avLst/>
                <a:gdLst>
                  <a:gd name="T0" fmla="*/ 11 w 11"/>
                  <a:gd name="T1" fmla="*/ 2 h 4"/>
                  <a:gd name="T2" fmla="*/ 9 w 11"/>
                  <a:gd name="T3" fmla="*/ 3 h 4"/>
                  <a:gd name="T4" fmla="*/ 3 w 11"/>
                  <a:gd name="T5" fmla="*/ 3 h 4"/>
                  <a:gd name="T6" fmla="*/ 1 w 11"/>
                  <a:gd name="T7" fmla="*/ 2 h 4"/>
                  <a:gd name="T8" fmla="*/ 0 w 11"/>
                  <a:gd name="T9" fmla="*/ 1 h 4"/>
                  <a:gd name="T10" fmla="*/ 1 w 11"/>
                  <a:gd name="T11" fmla="*/ 0 h 4"/>
                  <a:gd name="T12" fmla="*/ 4 w 11"/>
                  <a:gd name="T13" fmla="*/ 0 h 4"/>
                  <a:gd name="T14" fmla="*/ 11 w 1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">
                    <a:moveTo>
                      <a:pt x="11" y="2"/>
                    </a:moveTo>
                    <a:cubicBezTo>
                      <a:pt x="11" y="3"/>
                      <a:pt x="10" y="3"/>
                      <a:pt x="9" y="3"/>
                    </a:cubicBezTo>
                    <a:cubicBezTo>
                      <a:pt x="7" y="4"/>
                      <a:pt x="5" y="4"/>
                      <a:pt x="3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6" y="2"/>
                      <a:pt x="9" y="1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06" name="Freeform 117">
                <a:extLst>
                  <a:ext uri="{FF2B5EF4-FFF2-40B4-BE49-F238E27FC236}">
                    <a16:creationId xmlns:a16="http://schemas.microsoft.com/office/drawing/2014/main" id="{5A6600F4-A70B-DF6B-C046-331AD977B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9" y="3295"/>
                <a:ext cx="19" cy="8"/>
              </a:xfrm>
              <a:custGeom>
                <a:avLst/>
                <a:gdLst>
                  <a:gd name="T0" fmla="*/ 5 w 10"/>
                  <a:gd name="T1" fmla="*/ 4 h 4"/>
                  <a:gd name="T2" fmla="*/ 2 w 10"/>
                  <a:gd name="T3" fmla="*/ 4 h 4"/>
                  <a:gd name="T4" fmla="*/ 0 w 10"/>
                  <a:gd name="T5" fmla="*/ 3 h 4"/>
                  <a:gd name="T6" fmla="*/ 1 w 10"/>
                  <a:gd name="T7" fmla="*/ 2 h 4"/>
                  <a:gd name="T8" fmla="*/ 5 w 10"/>
                  <a:gd name="T9" fmla="*/ 0 h 4"/>
                  <a:gd name="T10" fmla="*/ 9 w 10"/>
                  <a:gd name="T11" fmla="*/ 0 h 4"/>
                  <a:gd name="T12" fmla="*/ 10 w 10"/>
                  <a:gd name="T13" fmla="*/ 2 h 4"/>
                  <a:gd name="T14" fmla="*/ 9 w 10"/>
                  <a:gd name="T15" fmla="*/ 3 h 4"/>
                  <a:gd name="T16" fmla="*/ 5 w 10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">
                    <a:moveTo>
                      <a:pt x="5" y="4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1"/>
                      <a:pt x="4" y="1"/>
                      <a:pt x="5" y="0"/>
                    </a:cubicBezTo>
                    <a:cubicBezTo>
                      <a:pt x="6" y="0"/>
                      <a:pt x="8" y="0"/>
                      <a:pt x="9" y="0"/>
                    </a:cubicBezTo>
                    <a:cubicBezTo>
                      <a:pt x="9" y="1"/>
                      <a:pt x="10" y="1"/>
                      <a:pt x="10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7" y="3"/>
                      <a:pt x="6" y="4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07" name="Freeform 118">
                <a:extLst>
                  <a:ext uri="{FF2B5EF4-FFF2-40B4-BE49-F238E27FC236}">
                    <a16:creationId xmlns:a16="http://schemas.microsoft.com/office/drawing/2014/main" id="{2C2384CB-DA20-26BE-A42C-B7716F0E62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3280"/>
                <a:ext cx="15" cy="8"/>
              </a:xfrm>
              <a:custGeom>
                <a:avLst/>
                <a:gdLst>
                  <a:gd name="T0" fmla="*/ 3 w 8"/>
                  <a:gd name="T1" fmla="*/ 4 h 4"/>
                  <a:gd name="T2" fmla="*/ 1 w 8"/>
                  <a:gd name="T3" fmla="*/ 3 h 4"/>
                  <a:gd name="T4" fmla="*/ 0 w 8"/>
                  <a:gd name="T5" fmla="*/ 2 h 4"/>
                  <a:gd name="T6" fmla="*/ 1 w 8"/>
                  <a:gd name="T7" fmla="*/ 0 h 4"/>
                  <a:gd name="T8" fmla="*/ 6 w 8"/>
                  <a:gd name="T9" fmla="*/ 0 h 4"/>
                  <a:gd name="T10" fmla="*/ 7 w 8"/>
                  <a:gd name="T11" fmla="*/ 1 h 4"/>
                  <a:gd name="T12" fmla="*/ 6 w 8"/>
                  <a:gd name="T13" fmla="*/ 3 h 4"/>
                  <a:gd name="T14" fmla="*/ 3 w 8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7" y="3"/>
                      <a:pt x="6" y="3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08" name="Freeform 119">
                <a:extLst>
                  <a:ext uri="{FF2B5EF4-FFF2-40B4-BE49-F238E27FC236}">
                    <a16:creationId xmlns:a16="http://schemas.microsoft.com/office/drawing/2014/main" id="{0D2434C7-4107-74EE-D205-7623E16CEA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3250"/>
                <a:ext cx="15" cy="7"/>
              </a:xfrm>
              <a:custGeom>
                <a:avLst/>
                <a:gdLst>
                  <a:gd name="T0" fmla="*/ 4 w 8"/>
                  <a:gd name="T1" fmla="*/ 0 h 4"/>
                  <a:gd name="T2" fmla="*/ 7 w 8"/>
                  <a:gd name="T3" fmla="*/ 1 h 4"/>
                  <a:gd name="T4" fmla="*/ 8 w 8"/>
                  <a:gd name="T5" fmla="*/ 2 h 4"/>
                  <a:gd name="T6" fmla="*/ 7 w 8"/>
                  <a:gd name="T7" fmla="*/ 4 h 4"/>
                  <a:gd name="T8" fmla="*/ 1 w 8"/>
                  <a:gd name="T9" fmla="*/ 4 h 4"/>
                  <a:gd name="T10" fmla="*/ 0 w 8"/>
                  <a:gd name="T11" fmla="*/ 2 h 4"/>
                  <a:gd name="T12" fmla="*/ 1 w 8"/>
                  <a:gd name="T13" fmla="*/ 1 h 4"/>
                  <a:gd name="T14" fmla="*/ 4 w 8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4" y="0"/>
                    </a:moveTo>
                    <a:cubicBezTo>
                      <a:pt x="5" y="0"/>
                      <a:pt x="6" y="1"/>
                      <a:pt x="7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5" y="4"/>
                      <a:pt x="3" y="4"/>
                      <a:pt x="1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09" name="Freeform 120">
                <a:extLst>
                  <a:ext uri="{FF2B5EF4-FFF2-40B4-BE49-F238E27FC236}">
                    <a16:creationId xmlns:a16="http://schemas.microsoft.com/office/drawing/2014/main" id="{FB505BD4-97D9-8E09-9549-96737C077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3153"/>
                <a:ext cx="19" cy="10"/>
              </a:xfrm>
              <a:custGeom>
                <a:avLst/>
                <a:gdLst>
                  <a:gd name="T0" fmla="*/ 0 w 10"/>
                  <a:gd name="T1" fmla="*/ 1 h 5"/>
                  <a:gd name="T2" fmla="*/ 1 w 10"/>
                  <a:gd name="T3" fmla="*/ 1 h 5"/>
                  <a:gd name="T4" fmla="*/ 6 w 10"/>
                  <a:gd name="T5" fmla="*/ 1 h 5"/>
                  <a:gd name="T6" fmla="*/ 10 w 10"/>
                  <a:gd name="T7" fmla="*/ 3 h 5"/>
                  <a:gd name="T8" fmla="*/ 10 w 10"/>
                  <a:gd name="T9" fmla="*/ 3 h 5"/>
                  <a:gd name="T10" fmla="*/ 9 w 10"/>
                  <a:gd name="T11" fmla="*/ 4 h 5"/>
                  <a:gd name="T12" fmla="*/ 1 w 10"/>
                  <a:gd name="T13" fmla="*/ 2 h 5"/>
                  <a:gd name="T14" fmla="*/ 0 w 10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5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9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6" y="5"/>
                      <a:pt x="3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10" name="Freeform 121">
                <a:extLst>
                  <a:ext uri="{FF2B5EF4-FFF2-40B4-BE49-F238E27FC236}">
                    <a16:creationId xmlns:a16="http://schemas.microsoft.com/office/drawing/2014/main" id="{F0F40E69-2D17-4548-9087-2AF7B96C5A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3276"/>
                <a:ext cx="11" cy="14"/>
              </a:xfrm>
              <a:custGeom>
                <a:avLst/>
                <a:gdLst>
                  <a:gd name="T0" fmla="*/ 2 w 6"/>
                  <a:gd name="T1" fmla="*/ 0 h 7"/>
                  <a:gd name="T2" fmla="*/ 3 w 6"/>
                  <a:gd name="T3" fmla="*/ 1 h 7"/>
                  <a:gd name="T4" fmla="*/ 6 w 6"/>
                  <a:gd name="T5" fmla="*/ 5 h 7"/>
                  <a:gd name="T6" fmla="*/ 5 w 6"/>
                  <a:gd name="T7" fmla="*/ 7 h 7"/>
                  <a:gd name="T8" fmla="*/ 3 w 6"/>
                  <a:gd name="T9" fmla="*/ 7 h 7"/>
                  <a:gd name="T10" fmla="*/ 2 w 6"/>
                  <a:gd name="T11" fmla="*/ 7 h 7"/>
                  <a:gd name="T12" fmla="*/ 0 w 6"/>
                  <a:gd name="T13" fmla="*/ 2 h 7"/>
                  <a:gd name="T14" fmla="*/ 0 w 6"/>
                  <a:gd name="T15" fmla="*/ 2 h 7"/>
                  <a:gd name="T16" fmla="*/ 2 w 6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4" y="2"/>
                      <a:pt x="5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11" name="Freeform 122">
                <a:extLst>
                  <a:ext uri="{FF2B5EF4-FFF2-40B4-BE49-F238E27FC236}">
                    <a16:creationId xmlns:a16="http://schemas.microsoft.com/office/drawing/2014/main" id="{67C32861-4E57-A632-1DE2-DB2517773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3273"/>
                <a:ext cx="17" cy="7"/>
              </a:xfrm>
              <a:custGeom>
                <a:avLst/>
                <a:gdLst>
                  <a:gd name="T0" fmla="*/ 7 w 9"/>
                  <a:gd name="T1" fmla="*/ 4 h 4"/>
                  <a:gd name="T2" fmla="*/ 1 w 9"/>
                  <a:gd name="T3" fmla="*/ 4 h 4"/>
                  <a:gd name="T4" fmla="*/ 0 w 9"/>
                  <a:gd name="T5" fmla="*/ 3 h 4"/>
                  <a:gd name="T6" fmla="*/ 0 w 9"/>
                  <a:gd name="T7" fmla="*/ 2 h 4"/>
                  <a:gd name="T8" fmla="*/ 8 w 9"/>
                  <a:gd name="T9" fmla="*/ 1 h 4"/>
                  <a:gd name="T10" fmla="*/ 9 w 9"/>
                  <a:gd name="T11" fmla="*/ 2 h 4"/>
                  <a:gd name="T12" fmla="*/ 9 w 9"/>
                  <a:gd name="T13" fmla="*/ 2 h 4"/>
                  <a:gd name="T14" fmla="*/ 7 w 9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">
                    <a:moveTo>
                      <a:pt x="7" y="4"/>
                    </a:moveTo>
                    <a:cubicBezTo>
                      <a:pt x="5" y="4"/>
                      <a:pt x="3" y="4"/>
                      <a:pt x="1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2" y="0"/>
                      <a:pt x="5" y="0"/>
                      <a:pt x="8" y="1"/>
                    </a:cubicBezTo>
                    <a:cubicBezTo>
                      <a:pt x="8" y="1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7" y="3"/>
                      <a:pt x="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12" name="Freeform 123">
                <a:extLst>
                  <a:ext uri="{FF2B5EF4-FFF2-40B4-BE49-F238E27FC236}">
                    <a16:creationId xmlns:a16="http://schemas.microsoft.com/office/drawing/2014/main" id="{70C6884B-C5BA-0F85-D791-0C795F0B3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3138"/>
                <a:ext cx="11" cy="11"/>
              </a:xfrm>
              <a:custGeom>
                <a:avLst/>
                <a:gdLst>
                  <a:gd name="T0" fmla="*/ 3 w 6"/>
                  <a:gd name="T1" fmla="*/ 6 h 6"/>
                  <a:gd name="T2" fmla="*/ 1 w 6"/>
                  <a:gd name="T3" fmla="*/ 6 h 6"/>
                  <a:gd name="T4" fmla="*/ 0 w 6"/>
                  <a:gd name="T5" fmla="*/ 5 h 6"/>
                  <a:gd name="T6" fmla="*/ 0 w 6"/>
                  <a:gd name="T7" fmla="*/ 2 h 6"/>
                  <a:gd name="T8" fmla="*/ 3 w 6"/>
                  <a:gd name="T9" fmla="*/ 1 h 6"/>
                  <a:gd name="T10" fmla="*/ 5 w 6"/>
                  <a:gd name="T11" fmla="*/ 3 h 6"/>
                  <a:gd name="T12" fmla="*/ 5 w 6"/>
                  <a:gd name="T13" fmla="*/ 5 h 6"/>
                  <a:gd name="T14" fmla="*/ 3 w 6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3" y="6"/>
                      <a:pt x="2" y="6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4" y="2"/>
                      <a:pt x="4" y="3"/>
                      <a:pt x="5" y="3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5" y="6"/>
                      <a:pt x="4" y="6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13" name="Freeform 124">
                <a:extLst>
                  <a:ext uri="{FF2B5EF4-FFF2-40B4-BE49-F238E27FC236}">
                    <a16:creationId xmlns:a16="http://schemas.microsoft.com/office/drawing/2014/main" id="{121EC84D-F519-25D6-B341-4D44EAD45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3439"/>
                <a:ext cx="17" cy="12"/>
              </a:xfrm>
              <a:custGeom>
                <a:avLst/>
                <a:gdLst>
                  <a:gd name="T0" fmla="*/ 8 w 9"/>
                  <a:gd name="T1" fmla="*/ 3 h 6"/>
                  <a:gd name="T2" fmla="*/ 4 w 9"/>
                  <a:gd name="T3" fmla="*/ 5 h 6"/>
                  <a:gd name="T4" fmla="*/ 3 w 9"/>
                  <a:gd name="T5" fmla="*/ 4 h 6"/>
                  <a:gd name="T6" fmla="*/ 1 w 9"/>
                  <a:gd name="T7" fmla="*/ 4 h 6"/>
                  <a:gd name="T8" fmla="*/ 0 w 9"/>
                  <a:gd name="T9" fmla="*/ 2 h 6"/>
                  <a:gd name="T10" fmla="*/ 2 w 9"/>
                  <a:gd name="T11" fmla="*/ 0 h 6"/>
                  <a:gd name="T12" fmla="*/ 3 w 9"/>
                  <a:gd name="T13" fmla="*/ 1 h 6"/>
                  <a:gd name="T14" fmla="*/ 8 w 9"/>
                  <a:gd name="T15" fmla="*/ 2 h 6"/>
                  <a:gd name="T16" fmla="*/ 8 w 9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6">
                    <a:moveTo>
                      <a:pt x="8" y="3"/>
                    </a:moveTo>
                    <a:cubicBezTo>
                      <a:pt x="7" y="6"/>
                      <a:pt x="6" y="6"/>
                      <a:pt x="4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6" y="2"/>
                      <a:pt x="8" y="2"/>
                    </a:cubicBezTo>
                    <a:cubicBezTo>
                      <a:pt x="8" y="2"/>
                      <a:pt x="9" y="3"/>
                      <a:pt x="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14" name="Freeform 125">
                <a:extLst>
                  <a:ext uri="{FF2B5EF4-FFF2-40B4-BE49-F238E27FC236}">
                    <a16:creationId xmlns:a16="http://schemas.microsoft.com/office/drawing/2014/main" id="{07A20FBC-6140-66B2-771E-79F6A845B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7" y="3475"/>
                <a:ext cx="19" cy="8"/>
              </a:xfrm>
              <a:custGeom>
                <a:avLst/>
                <a:gdLst>
                  <a:gd name="T0" fmla="*/ 5 w 10"/>
                  <a:gd name="T1" fmla="*/ 0 h 4"/>
                  <a:gd name="T2" fmla="*/ 10 w 10"/>
                  <a:gd name="T3" fmla="*/ 1 h 4"/>
                  <a:gd name="T4" fmla="*/ 10 w 10"/>
                  <a:gd name="T5" fmla="*/ 1 h 4"/>
                  <a:gd name="T6" fmla="*/ 10 w 10"/>
                  <a:gd name="T7" fmla="*/ 2 h 4"/>
                  <a:gd name="T8" fmla="*/ 6 w 10"/>
                  <a:gd name="T9" fmla="*/ 4 h 4"/>
                  <a:gd name="T10" fmla="*/ 4 w 10"/>
                  <a:gd name="T11" fmla="*/ 4 h 4"/>
                  <a:gd name="T12" fmla="*/ 1 w 10"/>
                  <a:gd name="T13" fmla="*/ 2 h 4"/>
                  <a:gd name="T14" fmla="*/ 0 w 10"/>
                  <a:gd name="T15" fmla="*/ 1 h 4"/>
                  <a:gd name="T16" fmla="*/ 1 w 10"/>
                  <a:gd name="T17" fmla="*/ 1 h 4"/>
                  <a:gd name="T18" fmla="*/ 5 w 10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4">
                    <a:moveTo>
                      <a:pt x="5" y="0"/>
                    </a:moveTo>
                    <a:cubicBezTo>
                      <a:pt x="6" y="0"/>
                      <a:pt x="8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15" name="Freeform 126">
                <a:extLst>
                  <a:ext uri="{FF2B5EF4-FFF2-40B4-BE49-F238E27FC236}">
                    <a16:creationId xmlns:a16="http://schemas.microsoft.com/office/drawing/2014/main" id="{AD9133E9-29E2-48CF-53AA-49238F07E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3509"/>
                <a:ext cx="13" cy="12"/>
              </a:xfrm>
              <a:custGeom>
                <a:avLst/>
                <a:gdLst>
                  <a:gd name="T0" fmla="*/ 7 w 7"/>
                  <a:gd name="T1" fmla="*/ 4 h 6"/>
                  <a:gd name="T2" fmla="*/ 5 w 7"/>
                  <a:gd name="T3" fmla="*/ 5 h 6"/>
                  <a:gd name="T4" fmla="*/ 0 w 7"/>
                  <a:gd name="T5" fmla="*/ 3 h 6"/>
                  <a:gd name="T6" fmla="*/ 0 w 7"/>
                  <a:gd name="T7" fmla="*/ 1 h 6"/>
                  <a:gd name="T8" fmla="*/ 2 w 7"/>
                  <a:gd name="T9" fmla="*/ 0 h 6"/>
                  <a:gd name="T10" fmla="*/ 2 w 7"/>
                  <a:gd name="T11" fmla="*/ 0 h 6"/>
                  <a:gd name="T12" fmla="*/ 7 w 7"/>
                  <a:gd name="T13" fmla="*/ 2 h 6"/>
                  <a:gd name="T14" fmla="*/ 7 w 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7" y="4"/>
                    </a:moveTo>
                    <a:cubicBezTo>
                      <a:pt x="7" y="5"/>
                      <a:pt x="6" y="6"/>
                      <a:pt x="5" y="5"/>
                    </a:cubicBezTo>
                    <a:cubicBezTo>
                      <a:pt x="4" y="5"/>
                      <a:pt x="2" y="4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5" y="2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16" name="Freeform 127">
                <a:extLst>
                  <a:ext uri="{FF2B5EF4-FFF2-40B4-BE49-F238E27FC236}">
                    <a16:creationId xmlns:a16="http://schemas.microsoft.com/office/drawing/2014/main" id="{ACC2B75D-C077-6D67-9916-3D0504CD3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8" y="1862"/>
                <a:ext cx="16" cy="12"/>
              </a:xfrm>
              <a:custGeom>
                <a:avLst/>
                <a:gdLst>
                  <a:gd name="T0" fmla="*/ 8 w 8"/>
                  <a:gd name="T1" fmla="*/ 1 h 6"/>
                  <a:gd name="T2" fmla="*/ 6 w 8"/>
                  <a:gd name="T3" fmla="*/ 5 h 6"/>
                  <a:gd name="T4" fmla="*/ 3 w 8"/>
                  <a:gd name="T5" fmla="*/ 6 h 6"/>
                  <a:gd name="T6" fmla="*/ 1 w 8"/>
                  <a:gd name="T7" fmla="*/ 6 h 6"/>
                  <a:gd name="T8" fmla="*/ 1 w 8"/>
                  <a:gd name="T9" fmla="*/ 3 h 6"/>
                  <a:gd name="T10" fmla="*/ 6 w 8"/>
                  <a:gd name="T11" fmla="*/ 0 h 6"/>
                  <a:gd name="T12" fmla="*/ 7 w 8"/>
                  <a:gd name="T13" fmla="*/ 1 h 6"/>
                  <a:gd name="T14" fmla="*/ 8 w 8"/>
                  <a:gd name="T1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8" y="1"/>
                    </a:moveTo>
                    <a:cubicBezTo>
                      <a:pt x="7" y="2"/>
                      <a:pt x="7" y="4"/>
                      <a:pt x="6" y="5"/>
                    </a:cubicBezTo>
                    <a:cubicBezTo>
                      <a:pt x="6" y="6"/>
                      <a:pt x="5" y="6"/>
                      <a:pt x="3" y="6"/>
                    </a:cubicBezTo>
                    <a:cubicBezTo>
                      <a:pt x="3" y="6"/>
                      <a:pt x="2" y="6"/>
                      <a:pt x="1" y="6"/>
                    </a:cubicBezTo>
                    <a:cubicBezTo>
                      <a:pt x="1" y="5"/>
                      <a:pt x="0" y="3"/>
                      <a:pt x="1" y="3"/>
                    </a:cubicBezTo>
                    <a:cubicBezTo>
                      <a:pt x="3" y="2"/>
                      <a:pt x="4" y="1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17" name="Freeform 128">
                <a:extLst>
                  <a:ext uri="{FF2B5EF4-FFF2-40B4-BE49-F238E27FC236}">
                    <a16:creationId xmlns:a16="http://schemas.microsoft.com/office/drawing/2014/main" id="{F49F7FF5-9A4D-157E-0CD8-AD1FD4337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425"/>
                <a:ext cx="11" cy="16"/>
              </a:xfrm>
              <a:custGeom>
                <a:avLst/>
                <a:gdLst>
                  <a:gd name="T0" fmla="*/ 4 w 6"/>
                  <a:gd name="T1" fmla="*/ 0 h 8"/>
                  <a:gd name="T2" fmla="*/ 5 w 6"/>
                  <a:gd name="T3" fmla="*/ 5 h 8"/>
                  <a:gd name="T4" fmla="*/ 2 w 6"/>
                  <a:gd name="T5" fmla="*/ 8 h 8"/>
                  <a:gd name="T6" fmla="*/ 0 w 6"/>
                  <a:gd name="T7" fmla="*/ 5 h 8"/>
                  <a:gd name="T8" fmla="*/ 3 w 6"/>
                  <a:gd name="T9" fmla="*/ 0 h 8"/>
                  <a:gd name="T10" fmla="*/ 4 w 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4" y="0"/>
                    </a:moveTo>
                    <a:cubicBezTo>
                      <a:pt x="4" y="2"/>
                      <a:pt x="4" y="3"/>
                      <a:pt x="5" y="5"/>
                    </a:cubicBezTo>
                    <a:cubicBezTo>
                      <a:pt x="6" y="7"/>
                      <a:pt x="5" y="8"/>
                      <a:pt x="2" y="8"/>
                    </a:cubicBezTo>
                    <a:cubicBezTo>
                      <a:pt x="1" y="8"/>
                      <a:pt x="0" y="6"/>
                      <a:pt x="0" y="5"/>
                    </a:cubicBezTo>
                    <a:cubicBezTo>
                      <a:pt x="1" y="4"/>
                      <a:pt x="2" y="2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18" name="Freeform 129">
                <a:extLst>
                  <a:ext uri="{FF2B5EF4-FFF2-40B4-BE49-F238E27FC236}">
                    <a16:creationId xmlns:a16="http://schemas.microsoft.com/office/drawing/2014/main" id="{9E498E8A-8BD3-B79E-5670-4F1BEC02E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8" y="2444"/>
                <a:ext cx="12" cy="12"/>
              </a:xfrm>
              <a:custGeom>
                <a:avLst/>
                <a:gdLst>
                  <a:gd name="T0" fmla="*/ 2 w 6"/>
                  <a:gd name="T1" fmla="*/ 6 h 6"/>
                  <a:gd name="T2" fmla="*/ 1 w 6"/>
                  <a:gd name="T3" fmla="*/ 5 h 6"/>
                  <a:gd name="T4" fmla="*/ 0 w 6"/>
                  <a:gd name="T5" fmla="*/ 2 h 6"/>
                  <a:gd name="T6" fmla="*/ 2 w 6"/>
                  <a:gd name="T7" fmla="*/ 0 h 6"/>
                  <a:gd name="T8" fmla="*/ 5 w 6"/>
                  <a:gd name="T9" fmla="*/ 0 h 6"/>
                  <a:gd name="T10" fmla="*/ 6 w 6"/>
                  <a:gd name="T11" fmla="*/ 2 h 6"/>
                  <a:gd name="T12" fmla="*/ 2 w 6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cubicBezTo>
                      <a:pt x="2" y="5"/>
                      <a:pt x="1" y="5"/>
                      <a:pt x="1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6" y="4"/>
                      <a:pt x="4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19" name="Freeform 130">
                <a:extLst>
                  <a:ext uri="{FF2B5EF4-FFF2-40B4-BE49-F238E27FC236}">
                    <a16:creationId xmlns:a16="http://schemas.microsoft.com/office/drawing/2014/main" id="{86231D2B-B39E-2621-50B6-2B149C6AA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2448"/>
                <a:ext cx="9" cy="17"/>
              </a:xfrm>
              <a:custGeom>
                <a:avLst/>
                <a:gdLst>
                  <a:gd name="T0" fmla="*/ 4 w 5"/>
                  <a:gd name="T1" fmla="*/ 5 h 9"/>
                  <a:gd name="T2" fmla="*/ 4 w 5"/>
                  <a:gd name="T3" fmla="*/ 8 h 9"/>
                  <a:gd name="T4" fmla="*/ 1 w 5"/>
                  <a:gd name="T5" fmla="*/ 9 h 9"/>
                  <a:gd name="T6" fmla="*/ 0 w 5"/>
                  <a:gd name="T7" fmla="*/ 9 h 9"/>
                  <a:gd name="T8" fmla="*/ 0 w 5"/>
                  <a:gd name="T9" fmla="*/ 2 h 9"/>
                  <a:gd name="T10" fmla="*/ 0 w 5"/>
                  <a:gd name="T11" fmla="*/ 1 h 9"/>
                  <a:gd name="T12" fmla="*/ 2 w 5"/>
                  <a:gd name="T13" fmla="*/ 1 h 9"/>
                  <a:gd name="T14" fmla="*/ 3 w 5"/>
                  <a:gd name="T15" fmla="*/ 2 h 9"/>
                  <a:gd name="T16" fmla="*/ 5 w 5"/>
                  <a:gd name="T17" fmla="*/ 3 h 9"/>
                  <a:gd name="T18" fmla="*/ 4 w 5"/>
                  <a:gd name="T1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9">
                    <a:moveTo>
                      <a:pt x="4" y="5"/>
                    </a:moveTo>
                    <a:cubicBezTo>
                      <a:pt x="4" y="5"/>
                      <a:pt x="4" y="7"/>
                      <a:pt x="4" y="8"/>
                    </a:cubicBezTo>
                    <a:cubicBezTo>
                      <a:pt x="3" y="9"/>
                      <a:pt x="2" y="9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1" y="7"/>
                      <a:pt x="1" y="4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5" y="3"/>
                      <a:pt x="4" y="4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20" name="Freeform 131">
                <a:extLst>
                  <a:ext uri="{FF2B5EF4-FFF2-40B4-BE49-F238E27FC236}">
                    <a16:creationId xmlns:a16="http://schemas.microsoft.com/office/drawing/2014/main" id="{614AE58C-C0CA-0FE9-C12D-B53C97A57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2450"/>
                <a:ext cx="12" cy="13"/>
              </a:xfrm>
              <a:custGeom>
                <a:avLst/>
                <a:gdLst>
                  <a:gd name="T0" fmla="*/ 6 w 6"/>
                  <a:gd name="T1" fmla="*/ 4 h 7"/>
                  <a:gd name="T2" fmla="*/ 4 w 6"/>
                  <a:gd name="T3" fmla="*/ 7 h 7"/>
                  <a:gd name="T4" fmla="*/ 2 w 6"/>
                  <a:gd name="T5" fmla="*/ 6 h 7"/>
                  <a:gd name="T6" fmla="*/ 1 w 6"/>
                  <a:gd name="T7" fmla="*/ 4 h 7"/>
                  <a:gd name="T8" fmla="*/ 3 w 6"/>
                  <a:gd name="T9" fmla="*/ 1 h 7"/>
                  <a:gd name="T10" fmla="*/ 6 w 6"/>
                  <a:gd name="T11" fmla="*/ 2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6" y="6"/>
                      <a:pt x="5" y="7"/>
                      <a:pt x="4" y="7"/>
                    </a:cubicBezTo>
                    <a:cubicBezTo>
                      <a:pt x="3" y="7"/>
                      <a:pt x="2" y="6"/>
                      <a:pt x="2" y="6"/>
                    </a:cubicBezTo>
                    <a:cubicBezTo>
                      <a:pt x="1" y="6"/>
                      <a:pt x="0" y="4"/>
                      <a:pt x="1" y="4"/>
                    </a:cubicBezTo>
                    <a:cubicBezTo>
                      <a:pt x="1" y="3"/>
                      <a:pt x="2" y="2"/>
                      <a:pt x="3" y="1"/>
                    </a:cubicBezTo>
                    <a:cubicBezTo>
                      <a:pt x="4" y="0"/>
                      <a:pt x="6" y="1"/>
                      <a:pt x="6" y="2"/>
                    </a:cubicBezTo>
                    <a:cubicBezTo>
                      <a:pt x="6" y="3"/>
                      <a:pt x="6" y="4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21" name="Freeform 132">
                <a:extLst>
                  <a:ext uri="{FF2B5EF4-FFF2-40B4-BE49-F238E27FC236}">
                    <a16:creationId xmlns:a16="http://schemas.microsoft.com/office/drawing/2014/main" id="{6E2F8513-4DC1-D3A2-26AC-0C75D98E0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2495"/>
                <a:ext cx="15" cy="14"/>
              </a:xfrm>
              <a:custGeom>
                <a:avLst/>
                <a:gdLst>
                  <a:gd name="T0" fmla="*/ 8 w 8"/>
                  <a:gd name="T1" fmla="*/ 2 h 7"/>
                  <a:gd name="T2" fmla="*/ 8 w 8"/>
                  <a:gd name="T3" fmla="*/ 3 h 7"/>
                  <a:gd name="T4" fmla="*/ 1 w 8"/>
                  <a:gd name="T5" fmla="*/ 6 h 7"/>
                  <a:gd name="T6" fmla="*/ 0 w 8"/>
                  <a:gd name="T7" fmla="*/ 5 h 7"/>
                  <a:gd name="T8" fmla="*/ 1 w 8"/>
                  <a:gd name="T9" fmla="*/ 4 h 7"/>
                  <a:gd name="T10" fmla="*/ 6 w 8"/>
                  <a:gd name="T11" fmla="*/ 0 h 7"/>
                  <a:gd name="T12" fmla="*/ 7 w 8"/>
                  <a:gd name="T13" fmla="*/ 1 h 7"/>
                  <a:gd name="T14" fmla="*/ 8 w 8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8" y="2"/>
                    </a:moveTo>
                    <a:cubicBezTo>
                      <a:pt x="8" y="2"/>
                      <a:pt x="8" y="3"/>
                      <a:pt x="8" y="3"/>
                    </a:cubicBezTo>
                    <a:cubicBezTo>
                      <a:pt x="6" y="5"/>
                      <a:pt x="4" y="7"/>
                      <a:pt x="1" y="6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2" y="2"/>
                      <a:pt x="4" y="1"/>
                      <a:pt x="6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8" y="1"/>
                      <a:pt x="8" y="2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22" name="Freeform 133">
                <a:extLst>
                  <a:ext uri="{FF2B5EF4-FFF2-40B4-BE49-F238E27FC236}">
                    <a16:creationId xmlns:a16="http://schemas.microsoft.com/office/drawing/2014/main" id="{A1A5BCA2-7CA1-E589-2710-C7A69223E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285"/>
                <a:ext cx="19" cy="8"/>
              </a:xfrm>
              <a:custGeom>
                <a:avLst/>
                <a:gdLst>
                  <a:gd name="T0" fmla="*/ 2 w 10"/>
                  <a:gd name="T1" fmla="*/ 4 h 4"/>
                  <a:gd name="T2" fmla="*/ 0 w 10"/>
                  <a:gd name="T3" fmla="*/ 3 h 4"/>
                  <a:gd name="T4" fmla="*/ 0 w 10"/>
                  <a:gd name="T5" fmla="*/ 1 h 4"/>
                  <a:gd name="T6" fmla="*/ 1 w 10"/>
                  <a:gd name="T7" fmla="*/ 0 h 4"/>
                  <a:gd name="T8" fmla="*/ 2 w 10"/>
                  <a:gd name="T9" fmla="*/ 0 h 4"/>
                  <a:gd name="T10" fmla="*/ 10 w 10"/>
                  <a:gd name="T11" fmla="*/ 2 h 4"/>
                  <a:gd name="T12" fmla="*/ 10 w 10"/>
                  <a:gd name="T13" fmla="*/ 3 h 4"/>
                  <a:gd name="T14" fmla="*/ 10 w 10"/>
                  <a:gd name="T15" fmla="*/ 4 h 4"/>
                  <a:gd name="T16" fmla="*/ 2 w 10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">
                    <a:moveTo>
                      <a:pt x="2" y="4"/>
                    </a:moveTo>
                    <a:cubicBezTo>
                      <a:pt x="2" y="3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2"/>
                      <a:pt x="7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7" y="4"/>
                      <a:pt x="5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23" name="Freeform 134">
                <a:extLst>
                  <a:ext uri="{FF2B5EF4-FFF2-40B4-BE49-F238E27FC236}">
                    <a16:creationId xmlns:a16="http://schemas.microsoft.com/office/drawing/2014/main" id="{C4AAE605-6858-1820-BDB8-B3DE5C6F3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2296"/>
                <a:ext cx="15" cy="14"/>
              </a:xfrm>
              <a:custGeom>
                <a:avLst/>
                <a:gdLst>
                  <a:gd name="T0" fmla="*/ 2 w 8"/>
                  <a:gd name="T1" fmla="*/ 0 h 7"/>
                  <a:gd name="T2" fmla="*/ 4 w 8"/>
                  <a:gd name="T3" fmla="*/ 1 h 7"/>
                  <a:gd name="T4" fmla="*/ 7 w 8"/>
                  <a:gd name="T5" fmla="*/ 6 h 7"/>
                  <a:gd name="T6" fmla="*/ 7 w 8"/>
                  <a:gd name="T7" fmla="*/ 7 h 7"/>
                  <a:gd name="T8" fmla="*/ 5 w 8"/>
                  <a:gd name="T9" fmla="*/ 7 h 7"/>
                  <a:gd name="T10" fmla="*/ 0 w 8"/>
                  <a:gd name="T11" fmla="*/ 2 h 7"/>
                  <a:gd name="T12" fmla="*/ 1 w 8"/>
                  <a:gd name="T13" fmla="*/ 1 h 7"/>
                  <a:gd name="T14" fmla="*/ 2 w 8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3" y="0"/>
                      <a:pt x="4" y="0"/>
                      <a:pt x="4" y="1"/>
                    </a:cubicBezTo>
                    <a:cubicBezTo>
                      <a:pt x="4" y="3"/>
                      <a:pt x="6" y="4"/>
                      <a:pt x="7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6" y="7"/>
                      <a:pt x="5" y="7"/>
                      <a:pt x="5" y="7"/>
                    </a:cubicBezTo>
                    <a:cubicBezTo>
                      <a:pt x="3" y="6"/>
                      <a:pt x="1" y="4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24" name="Freeform 135">
                <a:extLst>
                  <a:ext uri="{FF2B5EF4-FFF2-40B4-BE49-F238E27FC236}">
                    <a16:creationId xmlns:a16="http://schemas.microsoft.com/office/drawing/2014/main" id="{D980CEC5-572D-2298-DF9D-1A02938DF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2920"/>
                <a:ext cx="17" cy="9"/>
              </a:xfrm>
              <a:custGeom>
                <a:avLst/>
                <a:gdLst>
                  <a:gd name="T0" fmla="*/ 0 w 9"/>
                  <a:gd name="T1" fmla="*/ 3 h 5"/>
                  <a:gd name="T2" fmla="*/ 3 w 9"/>
                  <a:gd name="T3" fmla="*/ 1 h 5"/>
                  <a:gd name="T4" fmla="*/ 9 w 9"/>
                  <a:gd name="T5" fmla="*/ 3 h 5"/>
                  <a:gd name="T6" fmla="*/ 9 w 9"/>
                  <a:gd name="T7" fmla="*/ 4 h 5"/>
                  <a:gd name="T8" fmla="*/ 9 w 9"/>
                  <a:gd name="T9" fmla="*/ 4 h 5"/>
                  <a:gd name="T10" fmla="*/ 2 w 9"/>
                  <a:gd name="T11" fmla="*/ 4 h 5"/>
                  <a:gd name="T12" fmla="*/ 0 w 9"/>
                  <a:gd name="T13" fmla="*/ 2 h 5"/>
                  <a:gd name="T14" fmla="*/ 0 w 9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0" y="3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5" y="0"/>
                      <a:pt x="7" y="0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6" y="5"/>
                      <a:pt x="4" y="5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25" name="Freeform 136">
                <a:extLst>
                  <a:ext uri="{FF2B5EF4-FFF2-40B4-BE49-F238E27FC236}">
                    <a16:creationId xmlns:a16="http://schemas.microsoft.com/office/drawing/2014/main" id="{F36E256A-1601-DCAD-BD5C-76D1B1BC5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935"/>
                <a:ext cx="17" cy="12"/>
              </a:xfrm>
              <a:custGeom>
                <a:avLst/>
                <a:gdLst>
                  <a:gd name="T0" fmla="*/ 9 w 9"/>
                  <a:gd name="T1" fmla="*/ 1 h 6"/>
                  <a:gd name="T2" fmla="*/ 9 w 9"/>
                  <a:gd name="T3" fmla="*/ 2 h 6"/>
                  <a:gd name="T4" fmla="*/ 6 w 9"/>
                  <a:gd name="T5" fmla="*/ 4 h 6"/>
                  <a:gd name="T6" fmla="*/ 1 w 9"/>
                  <a:gd name="T7" fmla="*/ 5 h 6"/>
                  <a:gd name="T8" fmla="*/ 0 w 9"/>
                  <a:gd name="T9" fmla="*/ 4 h 6"/>
                  <a:gd name="T10" fmla="*/ 0 w 9"/>
                  <a:gd name="T11" fmla="*/ 4 h 6"/>
                  <a:gd name="T12" fmla="*/ 5 w 9"/>
                  <a:gd name="T13" fmla="*/ 0 h 6"/>
                  <a:gd name="T14" fmla="*/ 9 w 9"/>
                  <a:gd name="T1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">
                    <a:moveTo>
                      <a:pt x="9" y="1"/>
                    </a:moveTo>
                    <a:cubicBezTo>
                      <a:pt x="9" y="1"/>
                      <a:pt x="9" y="2"/>
                      <a:pt x="9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4" y="5"/>
                      <a:pt x="3" y="5"/>
                      <a:pt x="1" y="5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6" y="0"/>
                      <a:pt x="8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26" name="Freeform 137">
                <a:extLst>
                  <a:ext uri="{FF2B5EF4-FFF2-40B4-BE49-F238E27FC236}">
                    <a16:creationId xmlns:a16="http://schemas.microsoft.com/office/drawing/2014/main" id="{5D0D8F74-7E6D-A24E-09EB-5A60F0EBD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2954"/>
                <a:ext cx="17" cy="8"/>
              </a:xfrm>
              <a:custGeom>
                <a:avLst/>
                <a:gdLst>
                  <a:gd name="T0" fmla="*/ 9 w 9"/>
                  <a:gd name="T1" fmla="*/ 1 h 4"/>
                  <a:gd name="T2" fmla="*/ 9 w 9"/>
                  <a:gd name="T3" fmla="*/ 2 h 4"/>
                  <a:gd name="T4" fmla="*/ 5 w 9"/>
                  <a:gd name="T5" fmla="*/ 4 h 4"/>
                  <a:gd name="T6" fmla="*/ 2 w 9"/>
                  <a:gd name="T7" fmla="*/ 4 h 4"/>
                  <a:gd name="T8" fmla="*/ 0 w 9"/>
                  <a:gd name="T9" fmla="*/ 2 h 4"/>
                  <a:gd name="T10" fmla="*/ 2 w 9"/>
                  <a:gd name="T11" fmla="*/ 0 h 4"/>
                  <a:gd name="T12" fmla="*/ 8 w 9"/>
                  <a:gd name="T13" fmla="*/ 0 h 4"/>
                  <a:gd name="T14" fmla="*/ 9 w 9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">
                    <a:moveTo>
                      <a:pt x="9" y="1"/>
                    </a:moveTo>
                    <a:cubicBezTo>
                      <a:pt x="9" y="1"/>
                      <a:pt x="9" y="1"/>
                      <a:pt x="9" y="2"/>
                    </a:cubicBezTo>
                    <a:cubicBezTo>
                      <a:pt x="7" y="2"/>
                      <a:pt x="6" y="3"/>
                      <a:pt x="5" y="4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4" y="0"/>
                      <a:pt x="6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27" name="Freeform 138">
                <a:extLst>
                  <a:ext uri="{FF2B5EF4-FFF2-40B4-BE49-F238E27FC236}">
                    <a16:creationId xmlns:a16="http://schemas.microsoft.com/office/drawing/2014/main" id="{0414FFD8-2BF5-1933-ACBA-9CCCA5153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2" y="2969"/>
                <a:ext cx="17" cy="10"/>
              </a:xfrm>
              <a:custGeom>
                <a:avLst/>
                <a:gdLst>
                  <a:gd name="T0" fmla="*/ 1 w 9"/>
                  <a:gd name="T1" fmla="*/ 5 h 5"/>
                  <a:gd name="T2" fmla="*/ 1 w 9"/>
                  <a:gd name="T3" fmla="*/ 5 h 5"/>
                  <a:gd name="T4" fmla="*/ 1 w 9"/>
                  <a:gd name="T5" fmla="*/ 3 h 5"/>
                  <a:gd name="T6" fmla="*/ 5 w 9"/>
                  <a:gd name="T7" fmla="*/ 1 h 5"/>
                  <a:gd name="T8" fmla="*/ 9 w 9"/>
                  <a:gd name="T9" fmla="*/ 2 h 5"/>
                  <a:gd name="T10" fmla="*/ 9 w 9"/>
                  <a:gd name="T11" fmla="*/ 3 h 5"/>
                  <a:gd name="T12" fmla="*/ 9 w 9"/>
                  <a:gd name="T13" fmla="*/ 4 h 5"/>
                  <a:gd name="T14" fmla="*/ 8 w 9"/>
                  <a:gd name="T15" fmla="*/ 4 h 5"/>
                  <a:gd name="T16" fmla="*/ 1 w 9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5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3"/>
                      <a:pt x="1" y="3"/>
                    </a:cubicBezTo>
                    <a:cubicBezTo>
                      <a:pt x="2" y="1"/>
                      <a:pt x="4" y="2"/>
                      <a:pt x="5" y="1"/>
                    </a:cubicBezTo>
                    <a:cubicBezTo>
                      <a:pt x="7" y="0"/>
                      <a:pt x="8" y="1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3" y="4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28" name="Freeform 139">
                <a:extLst>
                  <a:ext uri="{FF2B5EF4-FFF2-40B4-BE49-F238E27FC236}">
                    <a16:creationId xmlns:a16="http://schemas.microsoft.com/office/drawing/2014/main" id="{4F8F865D-FB19-C8A4-0F04-443B194F5D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2979"/>
                <a:ext cx="21" cy="9"/>
              </a:xfrm>
              <a:custGeom>
                <a:avLst/>
                <a:gdLst>
                  <a:gd name="T0" fmla="*/ 1 w 11"/>
                  <a:gd name="T1" fmla="*/ 2 h 5"/>
                  <a:gd name="T2" fmla="*/ 0 w 11"/>
                  <a:gd name="T3" fmla="*/ 2 h 5"/>
                  <a:gd name="T4" fmla="*/ 1 w 11"/>
                  <a:gd name="T5" fmla="*/ 1 h 5"/>
                  <a:gd name="T6" fmla="*/ 10 w 11"/>
                  <a:gd name="T7" fmla="*/ 1 h 5"/>
                  <a:gd name="T8" fmla="*/ 11 w 11"/>
                  <a:gd name="T9" fmla="*/ 2 h 5"/>
                  <a:gd name="T10" fmla="*/ 11 w 11"/>
                  <a:gd name="T11" fmla="*/ 4 h 5"/>
                  <a:gd name="T12" fmla="*/ 10 w 11"/>
                  <a:gd name="T13" fmla="*/ 4 h 5"/>
                  <a:gd name="T14" fmla="*/ 5 w 11"/>
                  <a:gd name="T15" fmla="*/ 3 h 5"/>
                  <a:gd name="T16" fmla="*/ 1 w 11"/>
                  <a:gd name="T1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5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4" y="0"/>
                      <a:pt x="7" y="1"/>
                      <a:pt x="10" y="1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8" y="5"/>
                      <a:pt x="7" y="3"/>
                      <a:pt x="5" y="3"/>
                    </a:cubicBezTo>
                    <a:cubicBezTo>
                      <a:pt x="4" y="3"/>
                      <a:pt x="2" y="3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29" name="Freeform 140">
                <a:extLst>
                  <a:ext uri="{FF2B5EF4-FFF2-40B4-BE49-F238E27FC236}">
                    <a16:creationId xmlns:a16="http://schemas.microsoft.com/office/drawing/2014/main" id="{116744DB-13FF-BD5E-BA99-560EC9D91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3043"/>
                <a:ext cx="17" cy="8"/>
              </a:xfrm>
              <a:custGeom>
                <a:avLst/>
                <a:gdLst>
                  <a:gd name="T0" fmla="*/ 7 w 9"/>
                  <a:gd name="T1" fmla="*/ 4 h 4"/>
                  <a:gd name="T2" fmla="*/ 2 w 9"/>
                  <a:gd name="T3" fmla="*/ 4 h 4"/>
                  <a:gd name="T4" fmla="*/ 0 w 9"/>
                  <a:gd name="T5" fmla="*/ 3 h 4"/>
                  <a:gd name="T6" fmla="*/ 1 w 9"/>
                  <a:gd name="T7" fmla="*/ 1 h 4"/>
                  <a:gd name="T8" fmla="*/ 3 w 9"/>
                  <a:gd name="T9" fmla="*/ 0 h 4"/>
                  <a:gd name="T10" fmla="*/ 7 w 9"/>
                  <a:gd name="T11" fmla="*/ 0 h 4"/>
                  <a:gd name="T12" fmla="*/ 8 w 9"/>
                  <a:gd name="T13" fmla="*/ 2 h 4"/>
                  <a:gd name="T14" fmla="*/ 7 w 9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">
                    <a:moveTo>
                      <a:pt x="7" y="4"/>
                    </a:moveTo>
                    <a:cubicBezTo>
                      <a:pt x="5" y="4"/>
                      <a:pt x="4" y="4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7" y="0"/>
                    </a:cubicBezTo>
                    <a:cubicBezTo>
                      <a:pt x="9" y="0"/>
                      <a:pt x="9" y="0"/>
                      <a:pt x="8" y="2"/>
                    </a:cubicBezTo>
                    <a:cubicBezTo>
                      <a:pt x="8" y="3"/>
                      <a:pt x="7" y="3"/>
                      <a:pt x="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30" name="Freeform 141">
                <a:extLst>
                  <a:ext uri="{FF2B5EF4-FFF2-40B4-BE49-F238E27FC236}">
                    <a16:creationId xmlns:a16="http://schemas.microsoft.com/office/drawing/2014/main" id="{EDC6FF91-F8B1-6C55-F04C-B40934B3B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3049"/>
                <a:ext cx="17" cy="9"/>
              </a:xfrm>
              <a:custGeom>
                <a:avLst/>
                <a:gdLst>
                  <a:gd name="T0" fmla="*/ 3 w 9"/>
                  <a:gd name="T1" fmla="*/ 5 h 5"/>
                  <a:gd name="T2" fmla="*/ 1 w 9"/>
                  <a:gd name="T3" fmla="*/ 4 h 5"/>
                  <a:gd name="T4" fmla="*/ 0 w 9"/>
                  <a:gd name="T5" fmla="*/ 4 h 5"/>
                  <a:gd name="T6" fmla="*/ 0 w 9"/>
                  <a:gd name="T7" fmla="*/ 3 h 5"/>
                  <a:gd name="T8" fmla="*/ 8 w 9"/>
                  <a:gd name="T9" fmla="*/ 1 h 5"/>
                  <a:gd name="T10" fmla="*/ 9 w 9"/>
                  <a:gd name="T11" fmla="*/ 2 h 5"/>
                  <a:gd name="T12" fmla="*/ 8 w 9"/>
                  <a:gd name="T13" fmla="*/ 3 h 5"/>
                  <a:gd name="T14" fmla="*/ 3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3" y="5"/>
                    </a:moveTo>
                    <a:cubicBezTo>
                      <a:pt x="2" y="5"/>
                      <a:pt x="1" y="5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1"/>
                      <a:pt x="5" y="0"/>
                      <a:pt x="8" y="1"/>
                    </a:cubicBezTo>
                    <a:cubicBezTo>
                      <a:pt x="8" y="1"/>
                      <a:pt x="8" y="1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7" y="4"/>
                      <a:pt x="5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31" name="Freeform 142">
                <a:extLst>
                  <a:ext uri="{FF2B5EF4-FFF2-40B4-BE49-F238E27FC236}">
                    <a16:creationId xmlns:a16="http://schemas.microsoft.com/office/drawing/2014/main" id="{665DF1C3-5828-D0DF-9B6D-212123F34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3066"/>
                <a:ext cx="17" cy="8"/>
              </a:xfrm>
              <a:custGeom>
                <a:avLst/>
                <a:gdLst>
                  <a:gd name="T0" fmla="*/ 5 w 9"/>
                  <a:gd name="T1" fmla="*/ 0 h 4"/>
                  <a:gd name="T2" fmla="*/ 8 w 9"/>
                  <a:gd name="T3" fmla="*/ 0 h 4"/>
                  <a:gd name="T4" fmla="*/ 9 w 9"/>
                  <a:gd name="T5" fmla="*/ 2 h 4"/>
                  <a:gd name="T6" fmla="*/ 8 w 9"/>
                  <a:gd name="T7" fmla="*/ 3 h 4"/>
                  <a:gd name="T8" fmla="*/ 5 w 9"/>
                  <a:gd name="T9" fmla="*/ 3 h 4"/>
                  <a:gd name="T10" fmla="*/ 1 w 9"/>
                  <a:gd name="T11" fmla="*/ 1 h 4"/>
                  <a:gd name="T12" fmla="*/ 0 w 9"/>
                  <a:gd name="T13" fmla="*/ 1 h 4"/>
                  <a:gd name="T14" fmla="*/ 2 w 9"/>
                  <a:gd name="T15" fmla="*/ 0 h 4"/>
                  <a:gd name="T16" fmla="*/ 5 w 9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5" y="0"/>
                    </a:moveTo>
                    <a:cubicBezTo>
                      <a:pt x="6" y="0"/>
                      <a:pt x="7" y="0"/>
                      <a:pt x="8" y="0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7" y="4"/>
                      <a:pt x="6" y="4"/>
                      <a:pt x="5" y="3"/>
                    </a:cubicBezTo>
                    <a:cubicBezTo>
                      <a:pt x="4" y="3"/>
                      <a:pt x="2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32" name="Freeform 143">
                <a:extLst>
                  <a:ext uri="{FF2B5EF4-FFF2-40B4-BE49-F238E27FC236}">
                    <a16:creationId xmlns:a16="http://schemas.microsoft.com/office/drawing/2014/main" id="{5532AE9F-7AA1-43D7-DA8E-C3D25ED6D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3079"/>
                <a:ext cx="21" cy="10"/>
              </a:xfrm>
              <a:custGeom>
                <a:avLst/>
                <a:gdLst>
                  <a:gd name="T0" fmla="*/ 11 w 11"/>
                  <a:gd name="T1" fmla="*/ 2 h 5"/>
                  <a:gd name="T2" fmla="*/ 4 w 11"/>
                  <a:gd name="T3" fmla="*/ 4 h 5"/>
                  <a:gd name="T4" fmla="*/ 0 w 11"/>
                  <a:gd name="T5" fmla="*/ 4 h 5"/>
                  <a:gd name="T6" fmla="*/ 0 w 11"/>
                  <a:gd name="T7" fmla="*/ 3 h 5"/>
                  <a:gd name="T8" fmla="*/ 1 w 11"/>
                  <a:gd name="T9" fmla="*/ 3 h 5"/>
                  <a:gd name="T10" fmla="*/ 9 w 11"/>
                  <a:gd name="T11" fmla="*/ 1 h 5"/>
                  <a:gd name="T12" fmla="*/ 11 w 11"/>
                  <a:gd name="T13" fmla="*/ 3 h 5"/>
                  <a:gd name="T14" fmla="*/ 11 w 11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5">
                    <a:moveTo>
                      <a:pt x="11" y="2"/>
                    </a:moveTo>
                    <a:cubicBezTo>
                      <a:pt x="9" y="4"/>
                      <a:pt x="7" y="5"/>
                      <a:pt x="4" y="4"/>
                    </a:cubicBezTo>
                    <a:cubicBezTo>
                      <a:pt x="3" y="4"/>
                      <a:pt x="1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4" y="3"/>
                      <a:pt x="6" y="0"/>
                      <a:pt x="9" y="1"/>
                    </a:cubicBezTo>
                    <a:cubicBezTo>
                      <a:pt x="10" y="1"/>
                      <a:pt x="11" y="1"/>
                      <a:pt x="11" y="3"/>
                    </a:cubicBezTo>
                    <a:lnTo>
                      <a:pt x="1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33" name="Freeform 144">
                <a:extLst>
                  <a:ext uri="{FF2B5EF4-FFF2-40B4-BE49-F238E27FC236}">
                    <a16:creationId xmlns:a16="http://schemas.microsoft.com/office/drawing/2014/main" id="{B7493A82-FF04-6F8B-8C16-92E053084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3104"/>
                <a:ext cx="13" cy="9"/>
              </a:xfrm>
              <a:custGeom>
                <a:avLst/>
                <a:gdLst>
                  <a:gd name="T0" fmla="*/ 7 w 7"/>
                  <a:gd name="T1" fmla="*/ 1 h 5"/>
                  <a:gd name="T2" fmla="*/ 7 w 7"/>
                  <a:gd name="T3" fmla="*/ 2 h 5"/>
                  <a:gd name="T4" fmla="*/ 5 w 7"/>
                  <a:gd name="T5" fmla="*/ 5 h 5"/>
                  <a:gd name="T6" fmla="*/ 2 w 7"/>
                  <a:gd name="T7" fmla="*/ 5 h 5"/>
                  <a:gd name="T8" fmla="*/ 0 w 7"/>
                  <a:gd name="T9" fmla="*/ 3 h 5"/>
                  <a:gd name="T10" fmla="*/ 1 w 7"/>
                  <a:gd name="T11" fmla="*/ 1 h 5"/>
                  <a:gd name="T12" fmla="*/ 3 w 7"/>
                  <a:gd name="T13" fmla="*/ 0 h 5"/>
                  <a:gd name="T14" fmla="*/ 7 w 7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1"/>
                    </a:move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6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0"/>
                      <a:pt x="1" y="0"/>
                      <a:pt x="3" y="0"/>
                    </a:cubicBezTo>
                    <a:cubicBezTo>
                      <a:pt x="4" y="1"/>
                      <a:pt x="6" y="1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34" name="Freeform 145">
                <a:extLst>
                  <a:ext uri="{FF2B5EF4-FFF2-40B4-BE49-F238E27FC236}">
                    <a16:creationId xmlns:a16="http://schemas.microsoft.com/office/drawing/2014/main" id="{F16A009F-8F5E-812D-F918-001B9976D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2706"/>
                <a:ext cx="13" cy="11"/>
              </a:xfrm>
              <a:custGeom>
                <a:avLst/>
                <a:gdLst>
                  <a:gd name="T0" fmla="*/ 2 w 7"/>
                  <a:gd name="T1" fmla="*/ 0 h 6"/>
                  <a:gd name="T2" fmla="*/ 6 w 7"/>
                  <a:gd name="T3" fmla="*/ 1 h 6"/>
                  <a:gd name="T4" fmla="*/ 7 w 7"/>
                  <a:gd name="T5" fmla="*/ 2 h 6"/>
                  <a:gd name="T6" fmla="*/ 7 w 7"/>
                  <a:gd name="T7" fmla="*/ 3 h 6"/>
                  <a:gd name="T8" fmla="*/ 5 w 7"/>
                  <a:gd name="T9" fmla="*/ 4 h 6"/>
                  <a:gd name="T10" fmla="*/ 2 w 7"/>
                  <a:gd name="T11" fmla="*/ 5 h 6"/>
                  <a:gd name="T12" fmla="*/ 0 w 7"/>
                  <a:gd name="T13" fmla="*/ 4 h 6"/>
                  <a:gd name="T14" fmla="*/ 0 w 7"/>
                  <a:gd name="T15" fmla="*/ 2 h 6"/>
                  <a:gd name="T16" fmla="*/ 0 w 7"/>
                  <a:gd name="T17" fmla="*/ 2 h 6"/>
                  <a:gd name="T18" fmla="*/ 2 w 7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3" y="1"/>
                      <a:pt x="5" y="0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35" name="Freeform 146">
                <a:extLst>
                  <a:ext uri="{FF2B5EF4-FFF2-40B4-BE49-F238E27FC236}">
                    <a16:creationId xmlns:a16="http://schemas.microsoft.com/office/drawing/2014/main" id="{2DAEDC15-6BB0-A005-E861-4F3751D48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2911"/>
                <a:ext cx="15" cy="9"/>
              </a:xfrm>
              <a:custGeom>
                <a:avLst/>
                <a:gdLst>
                  <a:gd name="T0" fmla="*/ 4 w 8"/>
                  <a:gd name="T1" fmla="*/ 4 h 5"/>
                  <a:gd name="T2" fmla="*/ 2 w 8"/>
                  <a:gd name="T3" fmla="*/ 5 h 5"/>
                  <a:gd name="T4" fmla="*/ 1 w 8"/>
                  <a:gd name="T5" fmla="*/ 3 h 5"/>
                  <a:gd name="T6" fmla="*/ 4 w 8"/>
                  <a:gd name="T7" fmla="*/ 0 h 5"/>
                  <a:gd name="T8" fmla="*/ 7 w 8"/>
                  <a:gd name="T9" fmla="*/ 1 h 5"/>
                  <a:gd name="T10" fmla="*/ 7 w 8"/>
                  <a:gd name="T11" fmla="*/ 4 h 5"/>
                  <a:gd name="T12" fmla="*/ 5 w 8"/>
                  <a:gd name="T13" fmla="*/ 5 h 5"/>
                  <a:gd name="T14" fmla="*/ 4 w 8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5">
                    <a:moveTo>
                      <a:pt x="4" y="4"/>
                    </a:moveTo>
                    <a:cubicBezTo>
                      <a:pt x="3" y="4"/>
                      <a:pt x="3" y="5"/>
                      <a:pt x="2" y="5"/>
                    </a:cubicBezTo>
                    <a:cubicBezTo>
                      <a:pt x="1" y="5"/>
                      <a:pt x="0" y="4"/>
                      <a:pt x="1" y="3"/>
                    </a:cubicBezTo>
                    <a:cubicBezTo>
                      <a:pt x="1" y="2"/>
                      <a:pt x="2" y="0"/>
                      <a:pt x="4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4"/>
                      <a:pt x="6" y="5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36" name="Freeform 147">
                <a:extLst>
                  <a:ext uri="{FF2B5EF4-FFF2-40B4-BE49-F238E27FC236}">
                    <a16:creationId xmlns:a16="http://schemas.microsoft.com/office/drawing/2014/main" id="{FFD7955A-62B6-5A02-B79A-23EA0584D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9" y="2880"/>
                <a:ext cx="15" cy="8"/>
              </a:xfrm>
              <a:custGeom>
                <a:avLst/>
                <a:gdLst>
                  <a:gd name="T0" fmla="*/ 5 w 8"/>
                  <a:gd name="T1" fmla="*/ 4 h 4"/>
                  <a:gd name="T2" fmla="*/ 1 w 8"/>
                  <a:gd name="T3" fmla="*/ 4 h 4"/>
                  <a:gd name="T4" fmla="*/ 0 w 8"/>
                  <a:gd name="T5" fmla="*/ 3 h 4"/>
                  <a:gd name="T6" fmla="*/ 1 w 8"/>
                  <a:gd name="T7" fmla="*/ 1 h 4"/>
                  <a:gd name="T8" fmla="*/ 1 w 8"/>
                  <a:gd name="T9" fmla="*/ 1 h 4"/>
                  <a:gd name="T10" fmla="*/ 4 w 8"/>
                  <a:gd name="T11" fmla="*/ 1 h 4"/>
                  <a:gd name="T12" fmla="*/ 7 w 8"/>
                  <a:gd name="T13" fmla="*/ 0 h 4"/>
                  <a:gd name="T14" fmla="*/ 8 w 8"/>
                  <a:gd name="T15" fmla="*/ 2 h 4"/>
                  <a:gd name="T16" fmla="*/ 8 w 8"/>
                  <a:gd name="T17" fmla="*/ 4 h 4"/>
                  <a:gd name="T18" fmla="*/ 5 w 8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5" y="4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7" y="0"/>
                    </a:cubicBezTo>
                    <a:cubicBezTo>
                      <a:pt x="8" y="0"/>
                      <a:pt x="8" y="1"/>
                      <a:pt x="8" y="2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6" y="4"/>
                      <a:pt x="5" y="4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37" name="Freeform 148">
                <a:extLst>
                  <a:ext uri="{FF2B5EF4-FFF2-40B4-BE49-F238E27FC236}">
                    <a16:creationId xmlns:a16="http://schemas.microsoft.com/office/drawing/2014/main" id="{E8897FD8-33D7-9095-4F02-242520F5D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0" y="2846"/>
                <a:ext cx="15" cy="11"/>
              </a:xfrm>
              <a:custGeom>
                <a:avLst/>
                <a:gdLst>
                  <a:gd name="T0" fmla="*/ 0 w 8"/>
                  <a:gd name="T1" fmla="*/ 1 h 6"/>
                  <a:gd name="T2" fmla="*/ 7 w 8"/>
                  <a:gd name="T3" fmla="*/ 1 h 6"/>
                  <a:gd name="T4" fmla="*/ 8 w 8"/>
                  <a:gd name="T5" fmla="*/ 3 h 6"/>
                  <a:gd name="T6" fmla="*/ 6 w 8"/>
                  <a:gd name="T7" fmla="*/ 5 h 6"/>
                  <a:gd name="T8" fmla="*/ 4 w 8"/>
                  <a:gd name="T9" fmla="*/ 6 h 6"/>
                  <a:gd name="T10" fmla="*/ 0 w 8"/>
                  <a:gd name="T11" fmla="*/ 0 h 6"/>
                  <a:gd name="T12" fmla="*/ 0 w 8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0" y="1"/>
                    </a:moveTo>
                    <a:cubicBezTo>
                      <a:pt x="2" y="1"/>
                      <a:pt x="5" y="1"/>
                      <a:pt x="7" y="1"/>
                    </a:cubicBezTo>
                    <a:cubicBezTo>
                      <a:pt x="7" y="1"/>
                      <a:pt x="8" y="3"/>
                      <a:pt x="8" y="3"/>
                    </a:cubicBezTo>
                    <a:cubicBezTo>
                      <a:pt x="7" y="4"/>
                      <a:pt x="7" y="5"/>
                      <a:pt x="6" y="5"/>
                    </a:cubicBezTo>
                    <a:cubicBezTo>
                      <a:pt x="6" y="6"/>
                      <a:pt x="5" y="6"/>
                      <a:pt x="4" y="6"/>
                    </a:cubicBezTo>
                    <a:cubicBezTo>
                      <a:pt x="3" y="4"/>
                      <a:pt x="1" y="3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38" name="Freeform 149">
                <a:extLst>
                  <a:ext uri="{FF2B5EF4-FFF2-40B4-BE49-F238E27FC236}">
                    <a16:creationId xmlns:a16="http://schemas.microsoft.com/office/drawing/2014/main" id="{B76A0152-E546-51DE-9BFE-A95DC8959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6" y="1970"/>
                <a:ext cx="12" cy="12"/>
              </a:xfrm>
              <a:custGeom>
                <a:avLst/>
                <a:gdLst>
                  <a:gd name="T0" fmla="*/ 4 w 6"/>
                  <a:gd name="T1" fmla="*/ 0 h 6"/>
                  <a:gd name="T2" fmla="*/ 5 w 6"/>
                  <a:gd name="T3" fmla="*/ 2 h 6"/>
                  <a:gd name="T4" fmla="*/ 5 w 6"/>
                  <a:gd name="T5" fmla="*/ 3 h 6"/>
                  <a:gd name="T6" fmla="*/ 4 w 6"/>
                  <a:gd name="T7" fmla="*/ 5 h 6"/>
                  <a:gd name="T8" fmla="*/ 3 w 6"/>
                  <a:gd name="T9" fmla="*/ 5 h 6"/>
                  <a:gd name="T10" fmla="*/ 0 w 6"/>
                  <a:gd name="T11" fmla="*/ 4 h 6"/>
                  <a:gd name="T12" fmla="*/ 0 w 6"/>
                  <a:gd name="T13" fmla="*/ 2 h 6"/>
                  <a:gd name="T14" fmla="*/ 2 w 6"/>
                  <a:gd name="T15" fmla="*/ 0 h 6"/>
                  <a:gd name="T16" fmla="*/ 4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6" y="2"/>
                      <a:pt x="6" y="3"/>
                      <a:pt x="5" y="3"/>
                    </a:cubicBezTo>
                    <a:cubicBezTo>
                      <a:pt x="5" y="4"/>
                      <a:pt x="4" y="4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2" y="6"/>
                      <a:pt x="0" y="5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39" name="Freeform 150">
                <a:extLst>
                  <a:ext uri="{FF2B5EF4-FFF2-40B4-BE49-F238E27FC236}">
                    <a16:creationId xmlns:a16="http://schemas.microsoft.com/office/drawing/2014/main" id="{E6B0ECD5-0E4B-159F-F7C5-1A509C7AFD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2816"/>
                <a:ext cx="17" cy="9"/>
              </a:xfrm>
              <a:custGeom>
                <a:avLst/>
                <a:gdLst>
                  <a:gd name="T0" fmla="*/ 6 w 9"/>
                  <a:gd name="T1" fmla="*/ 5 h 5"/>
                  <a:gd name="T2" fmla="*/ 0 w 9"/>
                  <a:gd name="T3" fmla="*/ 2 h 5"/>
                  <a:gd name="T4" fmla="*/ 0 w 9"/>
                  <a:gd name="T5" fmla="*/ 1 h 5"/>
                  <a:gd name="T6" fmla="*/ 1 w 9"/>
                  <a:gd name="T7" fmla="*/ 0 h 5"/>
                  <a:gd name="T8" fmla="*/ 6 w 9"/>
                  <a:gd name="T9" fmla="*/ 2 h 5"/>
                  <a:gd name="T10" fmla="*/ 8 w 9"/>
                  <a:gd name="T11" fmla="*/ 3 h 5"/>
                  <a:gd name="T12" fmla="*/ 8 w 9"/>
                  <a:gd name="T13" fmla="*/ 4 h 5"/>
                  <a:gd name="T14" fmla="*/ 7 w 9"/>
                  <a:gd name="T15" fmla="*/ 5 h 5"/>
                  <a:gd name="T16" fmla="*/ 6 w 9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5">
                    <a:moveTo>
                      <a:pt x="6" y="5"/>
                    </a:moveTo>
                    <a:cubicBezTo>
                      <a:pt x="3" y="5"/>
                      <a:pt x="1" y="4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" y="1"/>
                      <a:pt x="5" y="1"/>
                      <a:pt x="6" y="2"/>
                    </a:cubicBezTo>
                    <a:cubicBezTo>
                      <a:pt x="6" y="3"/>
                      <a:pt x="7" y="3"/>
                      <a:pt x="8" y="3"/>
                    </a:cubicBezTo>
                    <a:cubicBezTo>
                      <a:pt x="8" y="3"/>
                      <a:pt x="9" y="4"/>
                      <a:pt x="8" y="4"/>
                    </a:cubicBezTo>
                    <a:cubicBezTo>
                      <a:pt x="8" y="4"/>
                      <a:pt x="8" y="5"/>
                      <a:pt x="7" y="5"/>
                    </a:cubicBezTo>
                    <a:cubicBezTo>
                      <a:pt x="7" y="5"/>
                      <a:pt x="6" y="5"/>
                      <a:pt x="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40" name="Freeform 151">
                <a:extLst>
                  <a:ext uri="{FF2B5EF4-FFF2-40B4-BE49-F238E27FC236}">
                    <a16:creationId xmlns:a16="http://schemas.microsoft.com/office/drawing/2014/main" id="{2928BFBD-E96F-9B2A-4D64-3A5D31C1D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6" y="1785"/>
                <a:ext cx="14" cy="11"/>
              </a:xfrm>
              <a:custGeom>
                <a:avLst/>
                <a:gdLst>
                  <a:gd name="T0" fmla="*/ 6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2 w 7"/>
                  <a:gd name="T7" fmla="*/ 6 h 6"/>
                  <a:gd name="T8" fmla="*/ 0 w 7"/>
                  <a:gd name="T9" fmla="*/ 5 h 6"/>
                  <a:gd name="T10" fmla="*/ 0 w 7"/>
                  <a:gd name="T11" fmla="*/ 3 h 6"/>
                  <a:gd name="T12" fmla="*/ 6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5" y="4"/>
                      <a:pt x="4" y="5"/>
                      <a:pt x="2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1"/>
                      <a:pt x="3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41" name="Freeform 152">
                <a:extLst>
                  <a:ext uri="{FF2B5EF4-FFF2-40B4-BE49-F238E27FC236}">
                    <a16:creationId xmlns:a16="http://schemas.microsoft.com/office/drawing/2014/main" id="{DCF5E90B-7810-2F6A-F4EB-5796C2547D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2171"/>
                <a:ext cx="11" cy="10"/>
              </a:xfrm>
              <a:custGeom>
                <a:avLst/>
                <a:gdLst>
                  <a:gd name="T0" fmla="*/ 0 w 6"/>
                  <a:gd name="T1" fmla="*/ 4 h 5"/>
                  <a:gd name="T2" fmla="*/ 0 w 6"/>
                  <a:gd name="T3" fmla="*/ 3 h 5"/>
                  <a:gd name="T4" fmla="*/ 3 w 6"/>
                  <a:gd name="T5" fmla="*/ 0 h 5"/>
                  <a:gd name="T6" fmla="*/ 5 w 6"/>
                  <a:gd name="T7" fmla="*/ 0 h 5"/>
                  <a:gd name="T8" fmla="*/ 6 w 6"/>
                  <a:gd name="T9" fmla="*/ 2 h 5"/>
                  <a:gd name="T10" fmla="*/ 3 w 6"/>
                  <a:gd name="T11" fmla="*/ 5 h 5"/>
                  <a:gd name="T12" fmla="*/ 0 w 6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6" y="1"/>
                      <a:pt x="6" y="2"/>
                    </a:cubicBezTo>
                    <a:cubicBezTo>
                      <a:pt x="5" y="3"/>
                      <a:pt x="4" y="4"/>
                      <a:pt x="3" y="5"/>
                    </a:cubicBezTo>
                    <a:cubicBezTo>
                      <a:pt x="2" y="5"/>
                      <a:pt x="1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42" name="Freeform 153">
                <a:extLst>
                  <a:ext uri="{FF2B5EF4-FFF2-40B4-BE49-F238E27FC236}">
                    <a16:creationId xmlns:a16="http://schemas.microsoft.com/office/drawing/2014/main" id="{45958843-C03D-91DF-1752-9A4123426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3" y="3098"/>
                <a:ext cx="13" cy="8"/>
              </a:xfrm>
              <a:custGeom>
                <a:avLst/>
                <a:gdLst>
                  <a:gd name="T0" fmla="*/ 3 w 7"/>
                  <a:gd name="T1" fmla="*/ 4 h 4"/>
                  <a:gd name="T2" fmla="*/ 0 w 7"/>
                  <a:gd name="T3" fmla="*/ 3 h 4"/>
                  <a:gd name="T4" fmla="*/ 1 w 7"/>
                  <a:gd name="T5" fmla="*/ 2 h 4"/>
                  <a:gd name="T6" fmla="*/ 3 w 7"/>
                  <a:gd name="T7" fmla="*/ 1 h 4"/>
                  <a:gd name="T8" fmla="*/ 6 w 7"/>
                  <a:gd name="T9" fmla="*/ 1 h 4"/>
                  <a:gd name="T10" fmla="*/ 7 w 7"/>
                  <a:gd name="T11" fmla="*/ 2 h 4"/>
                  <a:gd name="T12" fmla="*/ 6 w 7"/>
                  <a:gd name="T13" fmla="*/ 4 h 4"/>
                  <a:gd name="T14" fmla="*/ 3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3" y="4"/>
                    </a:move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1"/>
                      <a:pt x="7" y="1"/>
                      <a:pt x="7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43" name="Freeform 154">
                <a:extLst>
                  <a:ext uri="{FF2B5EF4-FFF2-40B4-BE49-F238E27FC236}">
                    <a16:creationId xmlns:a16="http://schemas.microsoft.com/office/drawing/2014/main" id="{C7A889BF-33A5-D81C-821C-073F1D52C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199"/>
                <a:ext cx="13" cy="11"/>
              </a:xfrm>
              <a:custGeom>
                <a:avLst/>
                <a:gdLst>
                  <a:gd name="T0" fmla="*/ 1 w 7"/>
                  <a:gd name="T1" fmla="*/ 0 h 6"/>
                  <a:gd name="T2" fmla="*/ 7 w 7"/>
                  <a:gd name="T3" fmla="*/ 3 h 6"/>
                  <a:gd name="T4" fmla="*/ 7 w 7"/>
                  <a:gd name="T5" fmla="*/ 5 h 6"/>
                  <a:gd name="T6" fmla="*/ 6 w 7"/>
                  <a:gd name="T7" fmla="*/ 6 h 6"/>
                  <a:gd name="T8" fmla="*/ 5 w 7"/>
                  <a:gd name="T9" fmla="*/ 5 h 6"/>
                  <a:gd name="T10" fmla="*/ 0 w 7"/>
                  <a:gd name="T11" fmla="*/ 1 h 6"/>
                  <a:gd name="T12" fmla="*/ 0 w 7"/>
                  <a:gd name="T13" fmla="*/ 1 h 6"/>
                  <a:gd name="T14" fmla="*/ 1 w 7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2" y="0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5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3" y="4"/>
                      <a:pt x="2" y="3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44" name="Freeform 155">
                <a:extLst>
                  <a:ext uri="{FF2B5EF4-FFF2-40B4-BE49-F238E27FC236}">
                    <a16:creationId xmlns:a16="http://schemas.microsoft.com/office/drawing/2014/main" id="{FF4D93F4-B812-40F7-9EC6-DA7777A8A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2605"/>
                <a:ext cx="14" cy="10"/>
              </a:xfrm>
              <a:custGeom>
                <a:avLst/>
                <a:gdLst>
                  <a:gd name="T0" fmla="*/ 4 w 7"/>
                  <a:gd name="T1" fmla="*/ 0 h 5"/>
                  <a:gd name="T2" fmla="*/ 6 w 7"/>
                  <a:gd name="T3" fmla="*/ 1 h 5"/>
                  <a:gd name="T4" fmla="*/ 6 w 7"/>
                  <a:gd name="T5" fmla="*/ 2 h 5"/>
                  <a:gd name="T6" fmla="*/ 1 w 7"/>
                  <a:gd name="T7" fmla="*/ 4 h 5"/>
                  <a:gd name="T8" fmla="*/ 0 w 7"/>
                  <a:gd name="T9" fmla="*/ 3 h 5"/>
                  <a:gd name="T10" fmla="*/ 1 w 7"/>
                  <a:gd name="T11" fmla="*/ 1 h 5"/>
                  <a:gd name="T12" fmla="*/ 4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5" y="1"/>
                      <a:pt x="5" y="1"/>
                      <a:pt x="6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5" y="4"/>
                      <a:pt x="3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45" name="Freeform 156">
                <a:extLst>
                  <a:ext uri="{FF2B5EF4-FFF2-40B4-BE49-F238E27FC236}">
                    <a16:creationId xmlns:a16="http://schemas.microsoft.com/office/drawing/2014/main" id="{33E73E18-47EC-B7F1-F024-046C3A7EC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3125"/>
                <a:ext cx="9" cy="11"/>
              </a:xfrm>
              <a:custGeom>
                <a:avLst/>
                <a:gdLst>
                  <a:gd name="T0" fmla="*/ 3 w 5"/>
                  <a:gd name="T1" fmla="*/ 6 h 6"/>
                  <a:gd name="T2" fmla="*/ 2 w 5"/>
                  <a:gd name="T3" fmla="*/ 6 h 6"/>
                  <a:gd name="T4" fmla="*/ 1 w 5"/>
                  <a:gd name="T5" fmla="*/ 3 h 6"/>
                  <a:gd name="T6" fmla="*/ 0 w 5"/>
                  <a:gd name="T7" fmla="*/ 2 h 6"/>
                  <a:gd name="T8" fmla="*/ 0 w 5"/>
                  <a:gd name="T9" fmla="*/ 1 h 6"/>
                  <a:gd name="T10" fmla="*/ 3 w 5"/>
                  <a:gd name="T11" fmla="*/ 0 h 6"/>
                  <a:gd name="T12" fmla="*/ 4 w 5"/>
                  <a:gd name="T13" fmla="*/ 3 h 6"/>
                  <a:gd name="T14" fmla="*/ 3 w 5"/>
                  <a:gd name="T15" fmla="*/ 5 h 6"/>
                  <a:gd name="T16" fmla="*/ 3 w 5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3" y="6"/>
                    </a:moveTo>
                    <a:cubicBezTo>
                      <a:pt x="3" y="6"/>
                      <a:pt x="3" y="6"/>
                      <a:pt x="2" y="6"/>
                    </a:cubicBezTo>
                    <a:cubicBezTo>
                      <a:pt x="1" y="6"/>
                      <a:pt x="1" y="6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0"/>
                      <a:pt x="5" y="2"/>
                      <a:pt x="4" y="3"/>
                    </a:cubicBezTo>
                    <a:cubicBezTo>
                      <a:pt x="4" y="4"/>
                      <a:pt x="4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46" name="Freeform 157">
                <a:extLst>
                  <a:ext uri="{FF2B5EF4-FFF2-40B4-BE49-F238E27FC236}">
                    <a16:creationId xmlns:a16="http://schemas.microsoft.com/office/drawing/2014/main" id="{01D0D1A3-E9D0-91FA-FBA4-9C80D2EA2B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3206"/>
                <a:ext cx="19" cy="6"/>
              </a:xfrm>
              <a:custGeom>
                <a:avLst/>
                <a:gdLst>
                  <a:gd name="T0" fmla="*/ 5 w 10"/>
                  <a:gd name="T1" fmla="*/ 0 h 3"/>
                  <a:gd name="T2" fmla="*/ 9 w 10"/>
                  <a:gd name="T3" fmla="*/ 0 h 3"/>
                  <a:gd name="T4" fmla="*/ 10 w 10"/>
                  <a:gd name="T5" fmla="*/ 1 h 3"/>
                  <a:gd name="T6" fmla="*/ 9 w 10"/>
                  <a:gd name="T7" fmla="*/ 2 h 3"/>
                  <a:gd name="T8" fmla="*/ 8 w 10"/>
                  <a:gd name="T9" fmla="*/ 2 h 3"/>
                  <a:gd name="T10" fmla="*/ 4 w 10"/>
                  <a:gd name="T11" fmla="*/ 2 h 3"/>
                  <a:gd name="T12" fmla="*/ 0 w 10"/>
                  <a:gd name="T13" fmla="*/ 2 h 3"/>
                  <a:gd name="T14" fmla="*/ 0 w 10"/>
                  <a:gd name="T15" fmla="*/ 1 h 3"/>
                  <a:gd name="T16" fmla="*/ 1 w 10"/>
                  <a:gd name="T17" fmla="*/ 0 h 3"/>
                  <a:gd name="T18" fmla="*/ 5 w 10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3">
                    <a:moveTo>
                      <a:pt x="5" y="0"/>
                    </a:moveTo>
                    <a:cubicBezTo>
                      <a:pt x="6" y="0"/>
                      <a:pt x="8" y="0"/>
                      <a:pt x="9" y="0"/>
                    </a:cubicBezTo>
                    <a:cubicBezTo>
                      <a:pt x="9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6" y="3"/>
                      <a:pt x="6" y="3"/>
                      <a:pt x="4" y="2"/>
                    </a:cubicBezTo>
                    <a:cubicBezTo>
                      <a:pt x="3" y="2"/>
                      <a:pt x="2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47" name="Freeform 158">
                <a:extLst>
                  <a:ext uri="{FF2B5EF4-FFF2-40B4-BE49-F238E27FC236}">
                    <a16:creationId xmlns:a16="http://schemas.microsoft.com/office/drawing/2014/main" id="{7C6A343E-956C-11AE-4D5A-E932F719B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1" y="3117"/>
                <a:ext cx="15" cy="8"/>
              </a:xfrm>
              <a:custGeom>
                <a:avLst/>
                <a:gdLst>
                  <a:gd name="T0" fmla="*/ 5 w 8"/>
                  <a:gd name="T1" fmla="*/ 0 h 4"/>
                  <a:gd name="T2" fmla="*/ 7 w 8"/>
                  <a:gd name="T3" fmla="*/ 0 h 4"/>
                  <a:gd name="T4" fmla="*/ 8 w 8"/>
                  <a:gd name="T5" fmla="*/ 1 h 4"/>
                  <a:gd name="T6" fmla="*/ 8 w 8"/>
                  <a:gd name="T7" fmla="*/ 1 h 4"/>
                  <a:gd name="T8" fmla="*/ 5 w 8"/>
                  <a:gd name="T9" fmla="*/ 3 h 4"/>
                  <a:gd name="T10" fmla="*/ 1 w 8"/>
                  <a:gd name="T11" fmla="*/ 2 h 4"/>
                  <a:gd name="T12" fmla="*/ 0 w 8"/>
                  <a:gd name="T13" fmla="*/ 1 h 4"/>
                  <a:gd name="T14" fmla="*/ 1 w 8"/>
                  <a:gd name="T15" fmla="*/ 0 h 4"/>
                  <a:gd name="T16" fmla="*/ 5 w 8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">
                    <a:moveTo>
                      <a:pt x="5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6" y="3"/>
                      <a:pt x="5" y="3"/>
                    </a:cubicBezTo>
                    <a:cubicBezTo>
                      <a:pt x="3" y="4"/>
                      <a:pt x="2" y="4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48" name="Freeform 159">
                <a:extLst>
                  <a:ext uri="{FF2B5EF4-FFF2-40B4-BE49-F238E27FC236}">
                    <a16:creationId xmlns:a16="http://schemas.microsoft.com/office/drawing/2014/main" id="{07A47476-DA37-F853-FF61-DB7562AFB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2215"/>
                <a:ext cx="12" cy="11"/>
              </a:xfrm>
              <a:custGeom>
                <a:avLst/>
                <a:gdLst>
                  <a:gd name="T0" fmla="*/ 6 w 6"/>
                  <a:gd name="T1" fmla="*/ 2 h 6"/>
                  <a:gd name="T2" fmla="*/ 6 w 6"/>
                  <a:gd name="T3" fmla="*/ 2 h 6"/>
                  <a:gd name="T4" fmla="*/ 2 w 6"/>
                  <a:gd name="T5" fmla="*/ 5 h 6"/>
                  <a:gd name="T6" fmla="*/ 1 w 6"/>
                  <a:gd name="T7" fmla="*/ 5 h 6"/>
                  <a:gd name="T8" fmla="*/ 1 w 6"/>
                  <a:gd name="T9" fmla="*/ 3 h 6"/>
                  <a:gd name="T10" fmla="*/ 3 w 6"/>
                  <a:gd name="T11" fmla="*/ 0 h 6"/>
                  <a:gd name="T12" fmla="*/ 5 w 6"/>
                  <a:gd name="T13" fmla="*/ 0 h 6"/>
                  <a:gd name="T14" fmla="*/ 6 w 6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4"/>
                      <a:pt x="4" y="5"/>
                      <a:pt x="2" y="5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1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49" name="Freeform 160">
                <a:extLst>
                  <a:ext uri="{FF2B5EF4-FFF2-40B4-BE49-F238E27FC236}">
                    <a16:creationId xmlns:a16="http://schemas.microsoft.com/office/drawing/2014/main" id="{F6881223-6D8E-839D-76E6-FB59D33812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3" y="1787"/>
                <a:ext cx="11" cy="11"/>
              </a:xfrm>
              <a:custGeom>
                <a:avLst/>
                <a:gdLst>
                  <a:gd name="T0" fmla="*/ 3 w 6"/>
                  <a:gd name="T1" fmla="*/ 6 h 6"/>
                  <a:gd name="T2" fmla="*/ 3 w 6"/>
                  <a:gd name="T3" fmla="*/ 6 h 6"/>
                  <a:gd name="T4" fmla="*/ 2 w 6"/>
                  <a:gd name="T5" fmla="*/ 6 h 6"/>
                  <a:gd name="T6" fmla="*/ 0 w 6"/>
                  <a:gd name="T7" fmla="*/ 2 h 6"/>
                  <a:gd name="T8" fmla="*/ 5 w 6"/>
                  <a:gd name="T9" fmla="*/ 0 h 6"/>
                  <a:gd name="T10" fmla="*/ 5 w 6"/>
                  <a:gd name="T11" fmla="*/ 0 h 6"/>
                  <a:gd name="T12" fmla="*/ 3 w 6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1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3"/>
                      <a:pt x="6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50" name="Freeform 161">
                <a:extLst>
                  <a:ext uri="{FF2B5EF4-FFF2-40B4-BE49-F238E27FC236}">
                    <a16:creationId xmlns:a16="http://schemas.microsoft.com/office/drawing/2014/main" id="{A3885BBD-2876-95EF-12B0-745F9959F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" y="2880"/>
                <a:ext cx="15" cy="8"/>
              </a:xfrm>
              <a:custGeom>
                <a:avLst/>
                <a:gdLst>
                  <a:gd name="T0" fmla="*/ 4 w 8"/>
                  <a:gd name="T1" fmla="*/ 4 h 4"/>
                  <a:gd name="T2" fmla="*/ 2 w 8"/>
                  <a:gd name="T3" fmla="*/ 4 h 4"/>
                  <a:gd name="T4" fmla="*/ 1 w 8"/>
                  <a:gd name="T5" fmla="*/ 3 h 4"/>
                  <a:gd name="T6" fmla="*/ 2 w 8"/>
                  <a:gd name="T7" fmla="*/ 0 h 4"/>
                  <a:gd name="T8" fmla="*/ 7 w 8"/>
                  <a:gd name="T9" fmla="*/ 2 h 4"/>
                  <a:gd name="T10" fmla="*/ 7 w 8"/>
                  <a:gd name="T11" fmla="*/ 3 h 4"/>
                  <a:gd name="T12" fmla="*/ 7 w 8"/>
                  <a:gd name="T13" fmla="*/ 4 h 4"/>
                  <a:gd name="T14" fmla="*/ 4 w 8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4" y="4"/>
                    </a:moveTo>
                    <a:cubicBezTo>
                      <a:pt x="3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5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51" name="Freeform 162">
                <a:extLst>
                  <a:ext uri="{FF2B5EF4-FFF2-40B4-BE49-F238E27FC236}">
                    <a16:creationId xmlns:a16="http://schemas.microsoft.com/office/drawing/2014/main" id="{553D8888-3181-0B3A-1C1A-D7286E0AA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9" y="2801"/>
                <a:ext cx="13" cy="9"/>
              </a:xfrm>
              <a:custGeom>
                <a:avLst/>
                <a:gdLst>
                  <a:gd name="T0" fmla="*/ 2 w 7"/>
                  <a:gd name="T1" fmla="*/ 5 h 5"/>
                  <a:gd name="T2" fmla="*/ 1 w 7"/>
                  <a:gd name="T3" fmla="*/ 4 h 5"/>
                  <a:gd name="T4" fmla="*/ 1 w 7"/>
                  <a:gd name="T5" fmla="*/ 2 h 5"/>
                  <a:gd name="T6" fmla="*/ 4 w 7"/>
                  <a:gd name="T7" fmla="*/ 0 h 5"/>
                  <a:gd name="T8" fmla="*/ 6 w 7"/>
                  <a:gd name="T9" fmla="*/ 1 h 5"/>
                  <a:gd name="T10" fmla="*/ 6 w 7"/>
                  <a:gd name="T11" fmla="*/ 3 h 5"/>
                  <a:gd name="T12" fmla="*/ 2 w 7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2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2"/>
                      <a:pt x="7" y="2"/>
                      <a:pt x="6" y="3"/>
                    </a:cubicBezTo>
                    <a:cubicBezTo>
                      <a:pt x="5" y="4"/>
                      <a:pt x="3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52" name="Freeform 163">
                <a:extLst>
                  <a:ext uri="{FF2B5EF4-FFF2-40B4-BE49-F238E27FC236}">
                    <a16:creationId xmlns:a16="http://schemas.microsoft.com/office/drawing/2014/main" id="{E41167AB-BAEC-CA86-6250-75A37C48FB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2795"/>
                <a:ext cx="14" cy="8"/>
              </a:xfrm>
              <a:custGeom>
                <a:avLst/>
                <a:gdLst>
                  <a:gd name="T0" fmla="*/ 3 w 7"/>
                  <a:gd name="T1" fmla="*/ 4 h 4"/>
                  <a:gd name="T2" fmla="*/ 1 w 7"/>
                  <a:gd name="T3" fmla="*/ 4 h 4"/>
                  <a:gd name="T4" fmla="*/ 0 w 7"/>
                  <a:gd name="T5" fmla="*/ 3 h 4"/>
                  <a:gd name="T6" fmla="*/ 1 w 7"/>
                  <a:gd name="T7" fmla="*/ 2 h 4"/>
                  <a:gd name="T8" fmla="*/ 6 w 7"/>
                  <a:gd name="T9" fmla="*/ 1 h 4"/>
                  <a:gd name="T10" fmla="*/ 7 w 7"/>
                  <a:gd name="T11" fmla="*/ 2 h 4"/>
                  <a:gd name="T12" fmla="*/ 6 w 7"/>
                  <a:gd name="T13" fmla="*/ 4 h 4"/>
                  <a:gd name="T14" fmla="*/ 3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3" y="4"/>
                    </a:move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3" y="0"/>
                      <a:pt x="4" y="0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3"/>
                      <a:pt x="6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53" name="Freeform 164">
                <a:extLst>
                  <a:ext uri="{FF2B5EF4-FFF2-40B4-BE49-F238E27FC236}">
                    <a16:creationId xmlns:a16="http://schemas.microsoft.com/office/drawing/2014/main" id="{E15020E6-6927-6996-E0A5-368C6E4988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3079"/>
                <a:ext cx="15" cy="10"/>
              </a:xfrm>
              <a:custGeom>
                <a:avLst/>
                <a:gdLst>
                  <a:gd name="T0" fmla="*/ 2 w 8"/>
                  <a:gd name="T1" fmla="*/ 5 h 5"/>
                  <a:gd name="T2" fmla="*/ 1 w 8"/>
                  <a:gd name="T3" fmla="*/ 4 h 5"/>
                  <a:gd name="T4" fmla="*/ 0 w 8"/>
                  <a:gd name="T5" fmla="*/ 4 h 5"/>
                  <a:gd name="T6" fmla="*/ 0 w 8"/>
                  <a:gd name="T7" fmla="*/ 3 h 5"/>
                  <a:gd name="T8" fmla="*/ 5 w 8"/>
                  <a:gd name="T9" fmla="*/ 1 h 5"/>
                  <a:gd name="T10" fmla="*/ 7 w 8"/>
                  <a:gd name="T11" fmla="*/ 1 h 5"/>
                  <a:gd name="T12" fmla="*/ 8 w 8"/>
                  <a:gd name="T13" fmla="*/ 1 h 5"/>
                  <a:gd name="T14" fmla="*/ 8 w 8"/>
                  <a:gd name="T15" fmla="*/ 2 h 5"/>
                  <a:gd name="T16" fmla="*/ 2 w 8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2" y="5"/>
                    </a:moveTo>
                    <a:cubicBezTo>
                      <a:pt x="2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1"/>
                      <a:pt x="5" y="1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7" y="4"/>
                      <a:pt x="5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54" name="Freeform 165">
                <a:extLst>
                  <a:ext uri="{FF2B5EF4-FFF2-40B4-BE49-F238E27FC236}">
                    <a16:creationId xmlns:a16="http://schemas.microsoft.com/office/drawing/2014/main" id="{85D5719D-AC33-E895-09FD-E9F51196A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3534"/>
                <a:ext cx="18" cy="10"/>
              </a:xfrm>
              <a:custGeom>
                <a:avLst/>
                <a:gdLst>
                  <a:gd name="T0" fmla="*/ 5 w 9"/>
                  <a:gd name="T1" fmla="*/ 0 h 5"/>
                  <a:gd name="T2" fmla="*/ 8 w 9"/>
                  <a:gd name="T3" fmla="*/ 1 h 5"/>
                  <a:gd name="T4" fmla="*/ 9 w 9"/>
                  <a:gd name="T5" fmla="*/ 1 h 5"/>
                  <a:gd name="T6" fmla="*/ 8 w 9"/>
                  <a:gd name="T7" fmla="*/ 2 h 5"/>
                  <a:gd name="T8" fmla="*/ 6 w 9"/>
                  <a:gd name="T9" fmla="*/ 3 h 5"/>
                  <a:gd name="T10" fmla="*/ 1 w 9"/>
                  <a:gd name="T11" fmla="*/ 3 h 5"/>
                  <a:gd name="T12" fmla="*/ 1 w 9"/>
                  <a:gd name="T13" fmla="*/ 2 h 5"/>
                  <a:gd name="T14" fmla="*/ 2 w 9"/>
                  <a:gd name="T15" fmla="*/ 1 h 5"/>
                  <a:gd name="T16" fmla="*/ 2 w 9"/>
                  <a:gd name="T17" fmla="*/ 0 h 5"/>
                  <a:gd name="T18" fmla="*/ 5 w 9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5">
                    <a:moveTo>
                      <a:pt x="5" y="0"/>
                    </a:moveTo>
                    <a:cubicBezTo>
                      <a:pt x="6" y="0"/>
                      <a:pt x="7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3"/>
                      <a:pt x="7" y="3"/>
                      <a:pt x="6" y="3"/>
                    </a:cubicBezTo>
                    <a:cubicBezTo>
                      <a:pt x="4" y="5"/>
                      <a:pt x="3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55" name="Freeform 166">
                <a:extLst>
                  <a:ext uri="{FF2B5EF4-FFF2-40B4-BE49-F238E27FC236}">
                    <a16:creationId xmlns:a16="http://schemas.microsoft.com/office/drawing/2014/main" id="{17C1AC6B-A149-3B22-ED9F-A362194BD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6" y="2888"/>
                <a:ext cx="13" cy="7"/>
              </a:xfrm>
              <a:custGeom>
                <a:avLst/>
                <a:gdLst>
                  <a:gd name="T0" fmla="*/ 4 w 7"/>
                  <a:gd name="T1" fmla="*/ 4 h 4"/>
                  <a:gd name="T2" fmla="*/ 2 w 7"/>
                  <a:gd name="T3" fmla="*/ 4 h 4"/>
                  <a:gd name="T4" fmla="*/ 0 w 7"/>
                  <a:gd name="T5" fmla="*/ 2 h 4"/>
                  <a:gd name="T6" fmla="*/ 1 w 7"/>
                  <a:gd name="T7" fmla="*/ 0 h 4"/>
                  <a:gd name="T8" fmla="*/ 7 w 7"/>
                  <a:gd name="T9" fmla="*/ 2 h 4"/>
                  <a:gd name="T10" fmla="*/ 7 w 7"/>
                  <a:gd name="T11" fmla="*/ 3 h 4"/>
                  <a:gd name="T12" fmla="*/ 6 w 7"/>
                  <a:gd name="T13" fmla="*/ 4 h 4"/>
                  <a:gd name="T14" fmla="*/ 4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4" y="4"/>
                    </a:moveTo>
                    <a:cubicBezTo>
                      <a:pt x="3" y="4"/>
                      <a:pt x="2" y="4"/>
                      <a:pt x="2" y="4"/>
                    </a:cubicBezTo>
                    <a:cubicBezTo>
                      <a:pt x="1" y="4"/>
                      <a:pt x="0" y="2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3"/>
                      <a:pt x="7" y="4"/>
                      <a:pt x="6" y="4"/>
                    </a:cubicBezTo>
                    <a:cubicBezTo>
                      <a:pt x="5" y="4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56" name="Freeform 167">
                <a:extLst>
                  <a:ext uri="{FF2B5EF4-FFF2-40B4-BE49-F238E27FC236}">
                    <a16:creationId xmlns:a16="http://schemas.microsoft.com/office/drawing/2014/main" id="{CE50B8C0-BC73-78C3-A3F1-ACB45A5A1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3466"/>
                <a:ext cx="18" cy="6"/>
              </a:xfrm>
              <a:custGeom>
                <a:avLst/>
                <a:gdLst>
                  <a:gd name="T0" fmla="*/ 5 w 10"/>
                  <a:gd name="T1" fmla="*/ 0 h 3"/>
                  <a:gd name="T2" fmla="*/ 9 w 10"/>
                  <a:gd name="T3" fmla="*/ 0 h 3"/>
                  <a:gd name="T4" fmla="*/ 10 w 10"/>
                  <a:gd name="T5" fmla="*/ 1 h 3"/>
                  <a:gd name="T6" fmla="*/ 10 w 10"/>
                  <a:gd name="T7" fmla="*/ 2 h 3"/>
                  <a:gd name="T8" fmla="*/ 8 w 10"/>
                  <a:gd name="T9" fmla="*/ 3 h 3"/>
                  <a:gd name="T10" fmla="*/ 1 w 10"/>
                  <a:gd name="T11" fmla="*/ 1 h 3"/>
                  <a:gd name="T12" fmla="*/ 0 w 10"/>
                  <a:gd name="T13" fmla="*/ 0 h 3"/>
                  <a:gd name="T14" fmla="*/ 1 w 10"/>
                  <a:gd name="T15" fmla="*/ 0 h 3"/>
                  <a:gd name="T16" fmla="*/ 5 w 10"/>
                  <a:gd name="T17" fmla="*/ 0 h 3"/>
                  <a:gd name="T18" fmla="*/ 5 w 10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3">
                    <a:moveTo>
                      <a:pt x="5" y="0"/>
                    </a:move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6" y="1"/>
                      <a:pt x="3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57" name="Freeform 168">
                <a:extLst>
                  <a:ext uri="{FF2B5EF4-FFF2-40B4-BE49-F238E27FC236}">
                    <a16:creationId xmlns:a16="http://schemas.microsoft.com/office/drawing/2014/main" id="{5C45DF7E-6016-A18F-0CD8-F705DD0066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3180"/>
                <a:ext cx="15" cy="11"/>
              </a:xfrm>
              <a:custGeom>
                <a:avLst/>
                <a:gdLst>
                  <a:gd name="T0" fmla="*/ 7 w 8"/>
                  <a:gd name="T1" fmla="*/ 5 h 6"/>
                  <a:gd name="T2" fmla="*/ 6 w 8"/>
                  <a:gd name="T3" fmla="*/ 6 h 6"/>
                  <a:gd name="T4" fmla="*/ 1 w 8"/>
                  <a:gd name="T5" fmla="*/ 3 h 6"/>
                  <a:gd name="T6" fmla="*/ 0 w 8"/>
                  <a:gd name="T7" fmla="*/ 1 h 6"/>
                  <a:gd name="T8" fmla="*/ 3 w 8"/>
                  <a:gd name="T9" fmla="*/ 1 h 6"/>
                  <a:gd name="T10" fmla="*/ 7 w 8"/>
                  <a:gd name="T11" fmla="*/ 5 h 6"/>
                  <a:gd name="T12" fmla="*/ 7 w 8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6"/>
                      <a:pt x="7" y="6"/>
                      <a:pt x="6" y="6"/>
                    </a:cubicBezTo>
                    <a:cubicBezTo>
                      <a:pt x="4" y="6"/>
                      <a:pt x="3" y="4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4" y="2"/>
                      <a:pt x="6" y="3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58" name="Freeform 169">
                <a:extLst>
                  <a:ext uri="{FF2B5EF4-FFF2-40B4-BE49-F238E27FC236}">
                    <a16:creationId xmlns:a16="http://schemas.microsoft.com/office/drawing/2014/main" id="{98EBA19B-1042-9A36-4B8F-17340D4B5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3172"/>
                <a:ext cx="19" cy="8"/>
              </a:xfrm>
              <a:custGeom>
                <a:avLst/>
                <a:gdLst>
                  <a:gd name="T0" fmla="*/ 1 w 10"/>
                  <a:gd name="T1" fmla="*/ 0 h 4"/>
                  <a:gd name="T2" fmla="*/ 9 w 10"/>
                  <a:gd name="T3" fmla="*/ 1 h 4"/>
                  <a:gd name="T4" fmla="*/ 10 w 10"/>
                  <a:gd name="T5" fmla="*/ 1 h 4"/>
                  <a:gd name="T6" fmla="*/ 9 w 10"/>
                  <a:gd name="T7" fmla="*/ 2 h 4"/>
                  <a:gd name="T8" fmla="*/ 1 w 10"/>
                  <a:gd name="T9" fmla="*/ 4 h 4"/>
                  <a:gd name="T10" fmla="*/ 0 w 10"/>
                  <a:gd name="T11" fmla="*/ 3 h 4"/>
                  <a:gd name="T12" fmla="*/ 0 w 10"/>
                  <a:gd name="T13" fmla="*/ 3 h 4"/>
                  <a:gd name="T14" fmla="*/ 1 w 10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1" y="0"/>
                    </a:moveTo>
                    <a:cubicBezTo>
                      <a:pt x="4" y="0"/>
                      <a:pt x="7" y="1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9" y="2"/>
                    </a:cubicBezTo>
                    <a:cubicBezTo>
                      <a:pt x="7" y="2"/>
                      <a:pt x="4" y="2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59" name="Freeform 170">
                <a:extLst>
                  <a:ext uri="{FF2B5EF4-FFF2-40B4-BE49-F238E27FC236}">
                    <a16:creationId xmlns:a16="http://schemas.microsoft.com/office/drawing/2014/main" id="{AB7F497F-75DF-2473-8AE2-9C51FC86A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7" y="2721"/>
                <a:ext cx="13" cy="9"/>
              </a:xfrm>
              <a:custGeom>
                <a:avLst/>
                <a:gdLst>
                  <a:gd name="T0" fmla="*/ 0 w 7"/>
                  <a:gd name="T1" fmla="*/ 0 h 5"/>
                  <a:gd name="T2" fmla="*/ 6 w 7"/>
                  <a:gd name="T3" fmla="*/ 0 h 5"/>
                  <a:gd name="T4" fmla="*/ 7 w 7"/>
                  <a:gd name="T5" fmla="*/ 2 h 5"/>
                  <a:gd name="T6" fmla="*/ 7 w 7"/>
                  <a:gd name="T7" fmla="*/ 3 h 5"/>
                  <a:gd name="T8" fmla="*/ 2 w 7"/>
                  <a:gd name="T9" fmla="*/ 4 h 5"/>
                  <a:gd name="T10" fmla="*/ 0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6" y="0"/>
                      <a:pt x="7" y="1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5" y="4"/>
                      <a:pt x="4" y="5"/>
                      <a:pt x="2" y="4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60" name="Freeform 171">
                <a:extLst>
                  <a:ext uri="{FF2B5EF4-FFF2-40B4-BE49-F238E27FC236}">
                    <a16:creationId xmlns:a16="http://schemas.microsoft.com/office/drawing/2014/main" id="{18D3F8B8-98F0-B004-4241-30A9C457F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3225"/>
                <a:ext cx="17" cy="10"/>
              </a:xfrm>
              <a:custGeom>
                <a:avLst/>
                <a:gdLst>
                  <a:gd name="T0" fmla="*/ 0 w 9"/>
                  <a:gd name="T1" fmla="*/ 5 h 5"/>
                  <a:gd name="T2" fmla="*/ 0 w 9"/>
                  <a:gd name="T3" fmla="*/ 4 h 5"/>
                  <a:gd name="T4" fmla="*/ 1 w 9"/>
                  <a:gd name="T5" fmla="*/ 2 h 5"/>
                  <a:gd name="T6" fmla="*/ 6 w 9"/>
                  <a:gd name="T7" fmla="*/ 0 h 5"/>
                  <a:gd name="T8" fmla="*/ 7 w 9"/>
                  <a:gd name="T9" fmla="*/ 0 h 5"/>
                  <a:gd name="T10" fmla="*/ 9 w 9"/>
                  <a:gd name="T11" fmla="*/ 1 h 5"/>
                  <a:gd name="T12" fmla="*/ 8 w 9"/>
                  <a:gd name="T13" fmla="*/ 1 h 5"/>
                  <a:gd name="T14" fmla="*/ 5 w 9"/>
                  <a:gd name="T15" fmla="*/ 3 h 5"/>
                  <a:gd name="T16" fmla="*/ 1 w 9"/>
                  <a:gd name="T17" fmla="*/ 5 h 5"/>
                  <a:gd name="T18" fmla="*/ 0 w 9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5">
                    <a:moveTo>
                      <a:pt x="0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1"/>
                      <a:pt x="5" y="2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2"/>
                      <a:pt x="7" y="3"/>
                      <a:pt x="5" y="3"/>
                    </a:cubicBezTo>
                    <a:cubicBezTo>
                      <a:pt x="4" y="3"/>
                      <a:pt x="2" y="4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61" name="Freeform 172">
                <a:extLst>
                  <a:ext uri="{FF2B5EF4-FFF2-40B4-BE49-F238E27FC236}">
                    <a16:creationId xmlns:a16="http://schemas.microsoft.com/office/drawing/2014/main" id="{FBDF3550-6606-515D-4D0A-EB94424ABF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7" y="2702"/>
                <a:ext cx="17" cy="8"/>
              </a:xfrm>
              <a:custGeom>
                <a:avLst/>
                <a:gdLst>
                  <a:gd name="T0" fmla="*/ 5 w 9"/>
                  <a:gd name="T1" fmla="*/ 4 h 4"/>
                  <a:gd name="T2" fmla="*/ 1 w 9"/>
                  <a:gd name="T3" fmla="*/ 4 h 4"/>
                  <a:gd name="T4" fmla="*/ 0 w 9"/>
                  <a:gd name="T5" fmla="*/ 2 h 4"/>
                  <a:gd name="T6" fmla="*/ 1 w 9"/>
                  <a:gd name="T7" fmla="*/ 1 h 4"/>
                  <a:gd name="T8" fmla="*/ 2 w 9"/>
                  <a:gd name="T9" fmla="*/ 0 h 4"/>
                  <a:gd name="T10" fmla="*/ 8 w 9"/>
                  <a:gd name="T11" fmla="*/ 2 h 4"/>
                  <a:gd name="T12" fmla="*/ 9 w 9"/>
                  <a:gd name="T13" fmla="*/ 4 h 4"/>
                  <a:gd name="T14" fmla="*/ 8 w 9"/>
                  <a:gd name="T15" fmla="*/ 4 h 4"/>
                  <a:gd name="T16" fmla="*/ 5 w 9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5" y="4"/>
                    </a:moveTo>
                    <a:cubicBezTo>
                      <a:pt x="4" y="4"/>
                      <a:pt x="2" y="4"/>
                      <a:pt x="1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4" y="1"/>
                      <a:pt x="6" y="2"/>
                      <a:pt x="8" y="2"/>
                    </a:cubicBezTo>
                    <a:cubicBezTo>
                      <a:pt x="8" y="2"/>
                      <a:pt x="8" y="3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6" y="4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62" name="Freeform 173">
                <a:extLst>
                  <a:ext uri="{FF2B5EF4-FFF2-40B4-BE49-F238E27FC236}">
                    <a16:creationId xmlns:a16="http://schemas.microsoft.com/office/drawing/2014/main" id="{A74C9D93-325E-BB4A-7937-EA563F4BC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3142"/>
                <a:ext cx="13" cy="9"/>
              </a:xfrm>
              <a:custGeom>
                <a:avLst/>
                <a:gdLst>
                  <a:gd name="T0" fmla="*/ 7 w 7"/>
                  <a:gd name="T1" fmla="*/ 5 h 5"/>
                  <a:gd name="T2" fmla="*/ 5 w 7"/>
                  <a:gd name="T3" fmla="*/ 5 h 5"/>
                  <a:gd name="T4" fmla="*/ 1 w 7"/>
                  <a:gd name="T5" fmla="*/ 2 h 5"/>
                  <a:gd name="T6" fmla="*/ 0 w 7"/>
                  <a:gd name="T7" fmla="*/ 2 h 5"/>
                  <a:gd name="T8" fmla="*/ 1 w 7"/>
                  <a:gd name="T9" fmla="*/ 1 h 5"/>
                  <a:gd name="T10" fmla="*/ 5 w 7"/>
                  <a:gd name="T11" fmla="*/ 1 h 5"/>
                  <a:gd name="T12" fmla="*/ 7 w 7"/>
                  <a:gd name="T13" fmla="*/ 3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5" y="5"/>
                    </a:cubicBezTo>
                    <a:cubicBezTo>
                      <a:pt x="3" y="5"/>
                      <a:pt x="2" y="4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4" y="1"/>
                      <a:pt x="5" y="1"/>
                    </a:cubicBezTo>
                    <a:cubicBezTo>
                      <a:pt x="6" y="1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63" name="Freeform 174">
                <a:extLst>
                  <a:ext uri="{FF2B5EF4-FFF2-40B4-BE49-F238E27FC236}">
                    <a16:creationId xmlns:a16="http://schemas.microsoft.com/office/drawing/2014/main" id="{9154BE6E-03A0-F444-4457-7438C07D6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" y="3140"/>
                <a:ext cx="17" cy="9"/>
              </a:xfrm>
              <a:custGeom>
                <a:avLst/>
                <a:gdLst>
                  <a:gd name="T0" fmla="*/ 8 w 9"/>
                  <a:gd name="T1" fmla="*/ 3 h 5"/>
                  <a:gd name="T2" fmla="*/ 6 w 9"/>
                  <a:gd name="T3" fmla="*/ 5 h 5"/>
                  <a:gd name="T4" fmla="*/ 5 w 9"/>
                  <a:gd name="T5" fmla="*/ 3 h 5"/>
                  <a:gd name="T6" fmla="*/ 4 w 9"/>
                  <a:gd name="T7" fmla="*/ 2 h 5"/>
                  <a:gd name="T8" fmla="*/ 1 w 9"/>
                  <a:gd name="T9" fmla="*/ 1 h 5"/>
                  <a:gd name="T10" fmla="*/ 0 w 9"/>
                  <a:gd name="T11" fmla="*/ 1 h 5"/>
                  <a:gd name="T12" fmla="*/ 1 w 9"/>
                  <a:gd name="T13" fmla="*/ 0 h 5"/>
                  <a:gd name="T14" fmla="*/ 7 w 9"/>
                  <a:gd name="T15" fmla="*/ 0 h 5"/>
                  <a:gd name="T16" fmla="*/ 8 w 9"/>
                  <a:gd name="T17" fmla="*/ 2 h 5"/>
                  <a:gd name="T18" fmla="*/ 8 w 9"/>
                  <a:gd name="T1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5">
                    <a:moveTo>
                      <a:pt x="8" y="3"/>
                    </a:moveTo>
                    <a:cubicBezTo>
                      <a:pt x="7" y="4"/>
                      <a:pt x="7" y="5"/>
                      <a:pt x="6" y="5"/>
                    </a:cubicBezTo>
                    <a:cubicBezTo>
                      <a:pt x="6" y="5"/>
                      <a:pt x="6" y="3"/>
                      <a:pt x="5" y="3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3" y="2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5" y="0"/>
                      <a:pt x="7" y="0"/>
                    </a:cubicBezTo>
                    <a:cubicBezTo>
                      <a:pt x="8" y="0"/>
                      <a:pt x="9" y="0"/>
                      <a:pt x="8" y="2"/>
                    </a:cubicBezTo>
                    <a:cubicBezTo>
                      <a:pt x="8" y="2"/>
                      <a:pt x="8" y="3"/>
                      <a:pt x="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64" name="Freeform 175">
                <a:extLst>
                  <a:ext uri="{FF2B5EF4-FFF2-40B4-BE49-F238E27FC236}">
                    <a16:creationId xmlns:a16="http://schemas.microsoft.com/office/drawing/2014/main" id="{89778D0A-2EEB-83CC-C577-A11420A7B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9" y="3454"/>
                <a:ext cx="17" cy="8"/>
              </a:xfrm>
              <a:custGeom>
                <a:avLst/>
                <a:gdLst>
                  <a:gd name="T0" fmla="*/ 4 w 9"/>
                  <a:gd name="T1" fmla="*/ 4 h 4"/>
                  <a:gd name="T2" fmla="*/ 1 w 9"/>
                  <a:gd name="T3" fmla="*/ 3 h 4"/>
                  <a:gd name="T4" fmla="*/ 1 w 9"/>
                  <a:gd name="T5" fmla="*/ 3 h 4"/>
                  <a:gd name="T6" fmla="*/ 1 w 9"/>
                  <a:gd name="T7" fmla="*/ 2 h 4"/>
                  <a:gd name="T8" fmla="*/ 4 w 9"/>
                  <a:gd name="T9" fmla="*/ 1 h 4"/>
                  <a:gd name="T10" fmla="*/ 8 w 9"/>
                  <a:gd name="T11" fmla="*/ 1 h 4"/>
                  <a:gd name="T12" fmla="*/ 9 w 9"/>
                  <a:gd name="T13" fmla="*/ 3 h 4"/>
                  <a:gd name="T14" fmla="*/ 8 w 9"/>
                  <a:gd name="T15" fmla="*/ 3 h 4"/>
                  <a:gd name="T16" fmla="*/ 4 w 9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4" y="4"/>
                    </a:moveTo>
                    <a:cubicBezTo>
                      <a:pt x="3" y="4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7" y="4"/>
                      <a:pt x="5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65" name="Freeform 176">
                <a:extLst>
                  <a:ext uri="{FF2B5EF4-FFF2-40B4-BE49-F238E27FC236}">
                    <a16:creationId xmlns:a16="http://schemas.microsoft.com/office/drawing/2014/main" id="{68192CBD-5A5B-42A8-A184-54B9490A8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2539"/>
                <a:ext cx="17" cy="8"/>
              </a:xfrm>
              <a:custGeom>
                <a:avLst/>
                <a:gdLst>
                  <a:gd name="T0" fmla="*/ 3 w 9"/>
                  <a:gd name="T1" fmla="*/ 4 h 4"/>
                  <a:gd name="T2" fmla="*/ 1 w 9"/>
                  <a:gd name="T3" fmla="*/ 4 h 4"/>
                  <a:gd name="T4" fmla="*/ 1 w 9"/>
                  <a:gd name="T5" fmla="*/ 4 h 4"/>
                  <a:gd name="T6" fmla="*/ 1 w 9"/>
                  <a:gd name="T7" fmla="*/ 2 h 4"/>
                  <a:gd name="T8" fmla="*/ 5 w 9"/>
                  <a:gd name="T9" fmla="*/ 1 h 4"/>
                  <a:gd name="T10" fmla="*/ 7 w 9"/>
                  <a:gd name="T11" fmla="*/ 2 h 4"/>
                  <a:gd name="T12" fmla="*/ 9 w 9"/>
                  <a:gd name="T13" fmla="*/ 4 h 4"/>
                  <a:gd name="T14" fmla="*/ 7 w 9"/>
                  <a:gd name="T15" fmla="*/ 4 h 4"/>
                  <a:gd name="T16" fmla="*/ 3 w 9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3" y="4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9" y="4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6" y="4"/>
                      <a:pt x="5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66" name="Freeform 177">
                <a:extLst>
                  <a:ext uri="{FF2B5EF4-FFF2-40B4-BE49-F238E27FC236}">
                    <a16:creationId xmlns:a16="http://schemas.microsoft.com/office/drawing/2014/main" id="{D8789489-49FF-8CE4-5FF2-5F832DC49B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3132"/>
                <a:ext cx="14" cy="8"/>
              </a:xfrm>
              <a:custGeom>
                <a:avLst/>
                <a:gdLst>
                  <a:gd name="T0" fmla="*/ 2 w 7"/>
                  <a:gd name="T1" fmla="*/ 4 h 4"/>
                  <a:gd name="T2" fmla="*/ 0 w 7"/>
                  <a:gd name="T3" fmla="*/ 3 h 4"/>
                  <a:gd name="T4" fmla="*/ 1 w 7"/>
                  <a:gd name="T5" fmla="*/ 1 h 4"/>
                  <a:gd name="T6" fmla="*/ 6 w 7"/>
                  <a:gd name="T7" fmla="*/ 0 h 4"/>
                  <a:gd name="T8" fmla="*/ 7 w 7"/>
                  <a:gd name="T9" fmla="*/ 1 h 4"/>
                  <a:gd name="T10" fmla="*/ 6 w 7"/>
                  <a:gd name="T11" fmla="*/ 4 h 4"/>
                  <a:gd name="T12" fmla="*/ 5 w 7"/>
                  <a:gd name="T13" fmla="*/ 4 h 4"/>
                  <a:gd name="T14" fmla="*/ 2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2" y="4"/>
                    </a:moveTo>
                    <a:cubicBezTo>
                      <a:pt x="1" y="4"/>
                      <a:pt x="1" y="3"/>
                      <a:pt x="0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7" y="2"/>
                      <a:pt x="6" y="3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67" name="Freeform 178">
                <a:extLst>
                  <a:ext uri="{FF2B5EF4-FFF2-40B4-BE49-F238E27FC236}">
                    <a16:creationId xmlns:a16="http://schemas.microsoft.com/office/drawing/2014/main" id="{96BD8243-1FA7-EF60-4AB1-9F685A8E4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2319"/>
                <a:ext cx="15" cy="13"/>
              </a:xfrm>
              <a:custGeom>
                <a:avLst/>
                <a:gdLst>
                  <a:gd name="T0" fmla="*/ 7 w 8"/>
                  <a:gd name="T1" fmla="*/ 7 h 7"/>
                  <a:gd name="T2" fmla="*/ 6 w 8"/>
                  <a:gd name="T3" fmla="*/ 6 h 7"/>
                  <a:gd name="T4" fmla="*/ 3 w 8"/>
                  <a:gd name="T5" fmla="*/ 5 h 7"/>
                  <a:gd name="T6" fmla="*/ 1 w 8"/>
                  <a:gd name="T7" fmla="*/ 1 h 7"/>
                  <a:gd name="T8" fmla="*/ 2 w 8"/>
                  <a:gd name="T9" fmla="*/ 0 h 7"/>
                  <a:gd name="T10" fmla="*/ 2 w 8"/>
                  <a:gd name="T11" fmla="*/ 1 h 7"/>
                  <a:gd name="T12" fmla="*/ 7 w 8"/>
                  <a:gd name="T13" fmla="*/ 3 h 7"/>
                  <a:gd name="T14" fmla="*/ 8 w 8"/>
                  <a:gd name="T15" fmla="*/ 5 h 7"/>
                  <a:gd name="T16" fmla="*/ 7 w 8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7" y="7"/>
                    </a:move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4" y="5"/>
                      <a:pt x="3" y="5"/>
                    </a:cubicBezTo>
                    <a:cubicBezTo>
                      <a:pt x="1" y="5"/>
                      <a:pt x="0" y="3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3"/>
                      <a:pt x="5" y="3"/>
                      <a:pt x="7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8" y="6"/>
                      <a:pt x="8" y="7"/>
                      <a:pt x="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68" name="Freeform 179">
                <a:extLst>
                  <a:ext uri="{FF2B5EF4-FFF2-40B4-BE49-F238E27FC236}">
                    <a16:creationId xmlns:a16="http://schemas.microsoft.com/office/drawing/2014/main" id="{9BF99CF5-B7DE-DFEA-567A-6B33070DB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9" y="1931"/>
                <a:ext cx="13" cy="9"/>
              </a:xfrm>
              <a:custGeom>
                <a:avLst/>
                <a:gdLst>
                  <a:gd name="T0" fmla="*/ 6 w 7"/>
                  <a:gd name="T1" fmla="*/ 5 h 5"/>
                  <a:gd name="T2" fmla="*/ 4 w 7"/>
                  <a:gd name="T3" fmla="*/ 5 h 5"/>
                  <a:gd name="T4" fmla="*/ 0 w 7"/>
                  <a:gd name="T5" fmla="*/ 2 h 5"/>
                  <a:gd name="T6" fmla="*/ 2 w 7"/>
                  <a:gd name="T7" fmla="*/ 0 h 5"/>
                  <a:gd name="T8" fmla="*/ 4 w 7"/>
                  <a:gd name="T9" fmla="*/ 1 h 5"/>
                  <a:gd name="T10" fmla="*/ 6 w 7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6" y="5"/>
                    </a:moveTo>
                    <a:cubicBezTo>
                      <a:pt x="6" y="5"/>
                      <a:pt x="5" y="5"/>
                      <a:pt x="4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7" y="2"/>
                      <a:pt x="7" y="3"/>
                      <a:pt x="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69" name="Freeform 180">
                <a:extLst>
                  <a:ext uri="{FF2B5EF4-FFF2-40B4-BE49-F238E27FC236}">
                    <a16:creationId xmlns:a16="http://schemas.microsoft.com/office/drawing/2014/main" id="{4E637461-27D4-E858-857C-2B457E3DF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3240"/>
                <a:ext cx="10" cy="10"/>
              </a:xfrm>
              <a:custGeom>
                <a:avLst/>
                <a:gdLst>
                  <a:gd name="T0" fmla="*/ 0 w 5"/>
                  <a:gd name="T1" fmla="*/ 2 h 5"/>
                  <a:gd name="T2" fmla="*/ 1 w 5"/>
                  <a:gd name="T3" fmla="*/ 0 h 5"/>
                  <a:gd name="T4" fmla="*/ 5 w 5"/>
                  <a:gd name="T5" fmla="*/ 2 h 5"/>
                  <a:gd name="T6" fmla="*/ 5 w 5"/>
                  <a:gd name="T7" fmla="*/ 4 h 5"/>
                  <a:gd name="T8" fmla="*/ 4 w 5"/>
                  <a:gd name="T9" fmla="*/ 5 h 5"/>
                  <a:gd name="T10" fmla="*/ 2 w 5"/>
                  <a:gd name="T11" fmla="*/ 5 h 5"/>
                  <a:gd name="T12" fmla="*/ 0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1"/>
                      <a:pt x="3" y="1"/>
                      <a:pt x="5" y="2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0" y="5"/>
                      <a:pt x="0" y="4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70" name="Freeform 181">
                <a:extLst>
                  <a:ext uri="{FF2B5EF4-FFF2-40B4-BE49-F238E27FC236}">
                    <a16:creationId xmlns:a16="http://schemas.microsoft.com/office/drawing/2014/main" id="{624B07D8-B871-8831-E01E-DC6DFA65E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2988"/>
                <a:ext cx="13" cy="8"/>
              </a:xfrm>
              <a:custGeom>
                <a:avLst/>
                <a:gdLst>
                  <a:gd name="T0" fmla="*/ 4 w 7"/>
                  <a:gd name="T1" fmla="*/ 0 h 4"/>
                  <a:gd name="T2" fmla="*/ 6 w 7"/>
                  <a:gd name="T3" fmla="*/ 0 h 4"/>
                  <a:gd name="T4" fmla="*/ 7 w 7"/>
                  <a:gd name="T5" fmla="*/ 0 h 4"/>
                  <a:gd name="T6" fmla="*/ 7 w 7"/>
                  <a:gd name="T7" fmla="*/ 2 h 4"/>
                  <a:gd name="T8" fmla="*/ 1 w 7"/>
                  <a:gd name="T9" fmla="*/ 3 h 4"/>
                  <a:gd name="T10" fmla="*/ 1 w 7"/>
                  <a:gd name="T11" fmla="*/ 2 h 4"/>
                  <a:gd name="T12" fmla="*/ 2 w 7"/>
                  <a:gd name="T13" fmla="*/ 0 h 4"/>
                  <a:gd name="T14" fmla="*/ 4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5" y="4"/>
                      <a:pt x="3" y="4"/>
                      <a:pt x="1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71" name="Freeform 182">
                <a:extLst>
                  <a:ext uri="{FF2B5EF4-FFF2-40B4-BE49-F238E27FC236}">
                    <a16:creationId xmlns:a16="http://schemas.microsoft.com/office/drawing/2014/main" id="{4D289D4B-37C7-EAAF-D5D5-D48ECB025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3331"/>
                <a:ext cx="17" cy="8"/>
              </a:xfrm>
              <a:custGeom>
                <a:avLst/>
                <a:gdLst>
                  <a:gd name="T0" fmla="*/ 4 w 9"/>
                  <a:gd name="T1" fmla="*/ 4 h 4"/>
                  <a:gd name="T2" fmla="*/ 1 w 9"/>
                  <a:gd name="T3" fmla="*/ 4 h 4"/>
                  <a:gd name="T4" fmla="*/ 1 w 9"/>
                  <a:gd name="T5" fmla="*/ 3 h 4"/>
                  <a:gd name="T6" fmla="*/ 1 w 9"/>
                  <a:gd name="T7" fmla="*/ 3 h 4"/>
                  <a:gd name="T8" fmla="*/ 6 w 9"/>
                  <a:gd name="T9" fmla="*/ 1 h 4"/>
                  <a:gd name="T10" fmla="*/ 8 w 9"/>
                  <a:gd name="T11" fmla="*/ 2 h 4"/>
                  <a:gd name="T12" fmla="*/ 9 w 9"/>
                  <a:gd name="T13" fmla="*/ 3 h 4"/>
                  <a:gd name="T14" fmla="*/ 8 w 9"/>
                  <a:gd name="T15" fmla="*/ 4 h 4"/>
                  <a:gd name="T16" fmla="*/ 4 w 9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4" y="4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3" y="0"/>
                      <a:pt x="3" y="0"/>
                      <a:pt x="6" y="1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4"/>
                      <a:pt x="5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72" name="Freeform 183">
                <a:extLst>
                  <a:ext uri="{FF2B5EF4-FFF2-40B4-BE49-F238E27FC236}">
                    <a16:creationId xmlns:a16="http://schemas.microsoft.com/office/drawing/2014/main" id="{CCD0976B-B4CE-7DD2-9E04-1EACA372C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3348"/>
                <a:ext cx="21" cy="6"/>
              </a:xfrm>
              <a:custGeom>
                <a:avLst/>
                <a:gdLst>
                  <a:gd name="T0" fmla="*/ 6 w 11"/>
                  <a:gd name="T1" fmla="*/ 3 h 3"/>
                  <a:gd name="T2" fmla="*/ 2 w 11"/>
                  <a:gd name="T3" fmla="*/ 3 h 3"/>
                  <a:gd name="T4" fmla="*/ 1 w 11"/>
                  <a:gd name="T5" fmla="*/ 2 h 3"/>
                  <a:gd name="T6" fmla="*/ 3 w 11"/>
                  <a:gd name="T7" fmla="*/ 0 h 3"/>
                  <a:gd name="T8" fmla="*/ 3 w 11"/>
                  <a:gd name="T9" fmla="*/ 0 h 3"/>
                  <a:gd name="T10" fmla="*/ 10 w 11"/>
                  <a:gd name="T11" fmla="*/ 1 h 3"/>
                  <a:gd name="T12" fmla="*/ 11 w 11"/>
                  <a:gd name="T13" fmla="*/ 2 h 3"/>
                  <a:gd name="T14" fmla="*/ 10 w 11"/>
                  <a:gd name="T15" fmla="*/ 3 h 3"/>
                  <a:gd name="T16" fmla="*/ 6 w 11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3">
                    <a:moveTo>
                      <a:pt x="6" y="3"/>
                    </a:move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1"/>
                      <a:pt x="8" y="1"/>
                      <a:pt x="10" y="1"/>
                    </a:cubicBezTo>
                    <a:cubicBezTo>
                      <a:pt x="10" y="1"/>
                      <a:pt x="10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8" y="3"/>
                      <a:pt x="7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73" name="Freeform 184">
                <a:extLst>
                  <a:ext uri="{FF2B5EF4-FFF2-40B4-BE49-F238E27FC236}">
                    <a16:creationId xmlns:a16="http://schemas.microsoft.com/office/drawing/2014/main" id="{E37A59EB-7E1B-E81D-BEF6-A7924330D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3013"/>
                <a:ext cx="11" cy="11"/>
              </a:xfrm>
              <a:custGeom>
                <a:avLst/>
                <a:gdLst>
                  <a:gd name="T0" fmla="*/ 0 w 6"/>
                  <a:gd name="T1" fmla="*/ 4 h 6"/>
                  <a:gd name="T2" fmla="*/ 0 w 6"/>
                  <a:gd name="T3" fmla="*/ 3 h 6"/>
                  <a:gd name="T4" fmla="*/ 3 w 6"/>
                  <a:gd name="T5" fmla="*/ 1 h 6"/>
                  <a:gd name="T6" fmla="*/ 5 w 6"/>
                  <a:gd name="T7" fmla="*/ 1 h 6"/>
                  <a:gd name="T8" fmla="*/ 5 w 6"/>
                  <a:gd name="T9" fmla="*/ 3 h 6"/>
                  <a:gd name="T10" fmla="*/ 2 w 6"/>
                  <a:gd name="T11" fmla="*/ 6 h 6"/>
                  <a:gd name="T12" fmla="*/ 1 w 6"/>
                  <a:gd name="T13" fmla="*/ 5 h 6"/>
                  <a:gd name="T14" fmla="*/ 0 w 6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3" y="0"/>
                      <a:pt x="4" y="1"/>
                      <a:pt x="5" y="1"/>
                    </a:cubicBezTo>
                    <a:cubicBezTo>
                      <a:pt x="5" y="1"/>
                      <a:pt x="6" y="3"/>
                      <a:pt x="5" y="3"/>
                    </a:cubicBezTo>
                    <a:cubicBezTo>
                      <a:pt x="5" y="5"/>
                      <a:pt x="4" y="5"/>
                      <a:pt x="2" y="6"/>
                    </a:cubicBezTo>
                    <a:cubicBezTo>
                      <a:pt x="2" y="6"/>
                      <a:pt x="1" y="6"/>
                      <a:pt x="1" y="5"/>
                    </a:cubicBezTo>
                    <a:cubicBezTo>
                      <a:pt x="0" y="5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74" name="Freeform 185">
                <a:extLst>
                  <a:ext uri="{FF2B5EF4-FFF2-40B4-BE49-F238E27FC236}">
                    <a16:creationId xmlns:a16="http://schemas.microsoft.com/office/drawing/2014/main" id="{23509D2E-572C-3601-C194-2B02AAD39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2285"/>
                <a:ext cx="17" cy="11"/>
              </a:xfrm>
              <a:custGeom>
                <a:avLst/>
                <a:gdLst>
                  <a:gd name="T0" fmla="*/ 0 w 9"/>
                  <a:gd name="T1" fmla="*/ 2 h 6"/>
                  <a:gd name="T2" fmla="*/ 7 w 9"/>
                  <a:gd name="T3" fmla="*/ 0 h 6"/>
                  <a:gd name="T4" fmla="*/ 9 w 9"/>
                  <a:gd name="T5" fmla="*/ 2 h 6"/>
                  <a:gd name="T6" fmla="*/ 9 w 9"/>
                  <a:gd name="T7" fmla="*/ 4 h 6"/>
                  <a:gd name="T8" fmla="*/ 6 w 9"/>
                  <a:gd name="T9" fmla="*/ 5 h 6"/>
                  <a:gd name="T10" fmla="*/ 3 w 9"/>
                  <a:gd name="T11" fmla="*/ 4 h 6"/>
                  <a:gd name="T12" fmla="*/ 1 w 9"/>
                  <a:gd name="T13" fmla="*/ 3 h 6"/>
                  <a:gd name="T14" fmla="*/ 0 w 9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">
                    <a:moveTo>
                      <a:pt x="0" y="2"/>
                    </a:moveTo>
                    <a:cubicBezTo>
                      <a:pt x="2" y="2"/>
                      <a:pt x="5" y="2"/>
                      <a:pt x="7" y="0"/>
                    </a:cubicBezTo>
                    <a:cubicBezTo>
                      <a:pt x="7" y="0"/>
                      <a:pt x="9" y="1"/>
                      <a:pt x="9" y="2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6"/>
                      <a:pt x="6" y="5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75" name="Freeform 186">
                <a:extLst>
                  <a:ext uri="{FF2B5EF4-FFF2-40B4-BE49-F238E27FC236}">
                    <a16:creationId xmlns:a16="http://schemas.microsoft.com/office/drawing/2014/main" id="{DAEE9BAE-1EC5-0C1E-1D04-FD84226ED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9" y="2120"/>
                <a:ext cx="9" cy="17"/>
              </a:xfrm>
              <a:custGeom>
                <a:avLst/>
                <a:gdLst>
                  <a:gd name="T0" fmla="*/ 0 w 5"/>
                  <a:gd name="T1" fmla="*/ 4 h 9"/>
                  <a:gd name="T2" fmla="*/ 0 w 5"/>
                  <a:gd name="T3" fmla="*/ 1 h 9"/>
                  <a:gd name="T4" fmla="*/ 1 w 5"/>
                  <a:gd name="T5" fmla="*/ 0 h 9"/>
                  <a:gd name="T6" fmla="*/ 2 w 5"/>
                  <a:gd name="T7" fmla="*/ 0 h 9"/>
                  <a:gd name="T8" fmla="*/ 4 w 5"/>
                  <a:gd name="T9" fmla="*/ 6 h 9"/>
                  <a:gd name="T10" fmla="*/ 2 w 5"/>
                  <a:gd name="T11" fmla="*/ 9 h 9"/>
                  <a:gd name="T12" fmla="*/ 1 w 5"/>
                  <a:gd name="T13" fmla="*/ 8 h 9"/>
                  <a:gd name="T14" fmla="*/ 0 w 5"/>
                  <a:gd name="T1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9">
                    <a:moveTo>
                      <a:pt x="0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2"/>
                      <a:pt x="3" y="4"/>
                      <a:pt x="4" y="6"/>
                    </a:cubicBezTo>
                    <a:cubicBezTo>
                      <a:pt x="5" y="7"/>
                      <a:pt x="4" y="8"/>
                      <a:pt x="2" y="9"/>
                    </a:cubicBezTo>
                    <a:cubicBezTo>
                      <a:pt x="2" y="9"/>
                      <a:pt x="1" y="9"/>
                      <a:pt x="1" y="8"/>
                    </a:cubicBezTo>
                    <a:cubicBezTo>
                      <a:pt x="0" y="7"/>
                      <a:pt x="0" y="5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76" name="Freeform 187">
                <a:extLst>
                  <a:ext uri="{FF2B5EF4-FFF2-40B4-BE49-F238E27FC236}">
                    <a16:creationId xmlns:a16="http://schemas.microsoft.com/office/drawing/2014/main" id="{8E34F861-599F-8BD1-005B-FA66A4DDB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3" y="2632"/>
                <a:ext cx="15" cy="8"/>
              </a:xfrm>
              <a:custGeom>
                <a:avLst/>
                <a:gdLst>
                  <a:gd name="T0" fmla="*/ 4 w 8"/>
                  <a:gd name="T1" fmla="*/ 0 h 4"/>
                  <a:gd name="T2" fmla="*/ 7 w 8"/>
                  <a:gd name="T3" fmla="*/ 1 h 4"/>
                  <a:gd name="T4" fmla="*/ 7 w 8"/>
                  <a:gd name="T5" fmla="*/ 2 h 4"/>
                  <a:gd name="T6" fmla="*/ 6 w 8"/>
                  <a:gd name="T7" fmla="*/ 4 h 4"/>
                  <a:gd name="T8" fmla="*/ 4 w 8"/>
                  <a:gd name="T9" fmla="*/ 3 h 4"/>
                  <a:gd name="T10" fmla="*/ 1 w 8"/>
                  <a:gd name="T11" fmla="*/ 4 h 4"/>
                  <a:gd name="T12" fmla="*/ 0 w 8"/>
                  <a:gd name="T13" fmla="*/ 3 h 4"/>
                  <a:gd name="T14" fmla="*/ 0 w 8"/>
                  <a:gd name="T15" fmla="*/ 2 h 4"/>
                  <a:gd name="T16" fmla="*/ 1 w 8"/>
                  <a:gd name="T17" fmla="*/ 0 h 4"/>
                  <a:gd name="T18" fmla="*/ 2 w 8"/>
                  <a:gd name="T19" fmla="*/ 0 h 4"/>
                  <a:gd name="T20" fmla="*/ 4 w 8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4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7" y="1"/>
                      <a:pt x="8" y="2"/>
                      <a:pt x="7" y="2"/>
                    </a:cubicBezTo>
                    <a:cubicBezTo>
                      <a:pt x="7" y="4"/>
                      <a:pt x="7" y="4"/>
                      <a:pt x="6" y="4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77" name="Freeform 188">
                <a:extLst>
                  <a:ext uri="{FF2B5EF4-FFF2-40B4-BE49-F238E27FC236}">
                    <a16:creationId xmlns:a16="http://schemas.microsoft.com/office/drawing/2014/main" id="{88026794-30E3-4A1D-8766-E421A73C0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" y="1963"/>
                <a:ext cx="8" cy="15"/>
              </a:xfrm>
              <a:custGeom>
                <a:avLst/>
                <a:gdLst>
                  <a:gd name="T0" fmla="*/ 4 w 4"/>
                  <a:gd name="T1" fmla="*/ 5 h 8"/>
                  <a:gd name="T2" fmla="*/ 3 w 4"/>
                  <a:gd name="T3" fmla="*/ 7 h 8"/>
                  <a:gd name="T4" fmla="*/ 1 w 4"/>
                  <a:gd name="T5" fmla="*/ 7 h 8"/>
                  <a:gd name="T6" fmla="*/ 0 w 4"/>
                  <a:gd name="T7" fmla="*/ 6 h 8"/>
                  <a:gd name="T8" fmla="*/ 1 w 4"/>
                  <a:gd name="T9" fmla="*/ 4 h 8"/>
                  <a:gd name="T10" fmla="*/ 1 w 4"/>
                  <a:gd name="T11" fmla="*/ 2 h 8"/>
                  <a:gd name="T12" fmla="*/ 2 w 4"/>
                  <a:gd name="T13" fmla="*/ 0 h 8"/>
                  <a:gd name="T14" fmla="*/ 3 w 4"/>
                  <a:gd name="T15" fmla="*/ 0 h 8"/>
                  <a:gd name="T16" fmla="*/ 4 w 4"/>
                  <a:gd name="T17" fmla="*/ 1 h 8"/>
                  <a:gd name="T18" fmla="*/ 4 w 4"/>
                  <a:gd name="T19" fmla="*/ 2 h 8"/>
                  <a:gd name="T20" fmla="*/ 4 w 4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5"/>
                    </a:moveTo>
                    <a:cubicBezTo>
                      <a:pt x="4" y="5"/>
                      <a:pt x="4" y="6"/>
                      <a:pt x="3" y="7"/>
                    </a:cubicBezTo>
                    <a:cubicBezTo>
                      <a:pt x="3" y="8"/>
                      <a:pt x="2" y="8"/>
                      <a:pt x="1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4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78" name="Freeform 189">
                <a:extLst>
                  <a:ext uri="{FF2B5EF4-FFF2-40B4-BE49-F238E27FC236}">
                    <a16:creationId xmlns:a16="http://schemas.microsoft.com/office/drawing/2014/main" id="{74F7BA54-9D1C-62CC-E92C-F8A986607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2274"/>
                <a:ext cx="13" cy="7"/>
              </a:xfrm>
              <a:custGeom>
                <a:avLst/>
                <a:gdLst>
                  <a:gd name="T0" fmla="*/ 3 w 7"/>
                  <a:gd name="T1" fmla="*/ 4 h 4"/>
                  <a:gd name="T2" fmla="*/ 1 w 7"/>
                  <a:gd name="T3" fmla="*/ 3 h 4"/>
                  <a:gd name="T4" fmla="*/ 0 w 7"/>
                  <a:gd name="T5" fmla="*/ 2 h 4"/>
                  <a:gd name="T6" fmla="*/ 1 w 7"/>
                  <a:gd name="T7" fmla="*/ 0 h 4"/>
                  <a:gd name="T8" fmla="*/ 6 w 7"/>
                  <a:gd name="T9" fmla="*/ 2 h 4"/>
                  <a:gd name="T10" fmla="*/ 7 w 7"/>
                  <a:gd name="T11" fmla="*/ 3 h 4"/>
                  <a:gd name="T12" fmla="*/ 6 w 7"/>
                  <a:gd name="T13" fmla="*/ 4 h 4"/>
                  <a:gd name="T14" fmla="*/ 3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3" y="4"/>
                    </a:moveTo>
                    <a:cubicBezTo>
                      <a:pt x="3" y="4"/>
                      <a:pt x="2" y="4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6" y="2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79" name="Freeform 190">
                <a:extLst>
                  <a:ext uri="{FF2B5EF4-FFF2-40B4-BE49-F238E27FC236}">
                    <a16:creationId xmlns:a16="http://schemas.microsoft.com/office/drawing/2014/main" id="{FA2C578B-28EB-A504-256E-7914796538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1959"/>
                <a:ext cx="11" cy="11"/>
              </a:xfrm>
              <a:custGeom>
                <a:avLst/>
                <a:gdLst>
                  <a:gd name="T0" fmla="*/ 0 w 6"/>
                  <a:gd name="T1" fmla="*/ 6 h 6"/>
                  <a:gd name="T2" fmla="*/ 1 w 6"/>
                  <a:gd name="T3" fmla="*/ 1 h 6"/>
                  <a:gd name="T4" fmla="*/ 2 w 6"/>
                  <a:gd name="T5" fmla="*/ 0 h 6"/>
                  <a:gd name="T6" fmla="*/ 4 w 6"/>
                  <a:gd name="T7" fmla="*/ 1 h 6"/>
                  <a:gd name="T8" fmla="*/ 5 w 6"/>
                  <a:gd name="T9" fmla="*/ 4 h 6"/>
                  <a:gd name="T10" fmla="*/ 4 w 6"/>
                  <a:gd name="T11" fmla="*/ 6 h 6"/>
                  <a:gd name="T12" fmla="*/ 0 w 6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0" y="4"/>
                      <a:pt x="0" y="3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4" y="2"/>
                      <a:pt x="5" y="3"/>
                      <a:pt x="5" y="4"/>
                    </a:cubicBezTo>
                    <a:cubicBezTo>
                      <a:pt x="6" y="5"/>
                      <a:pt x="5" y="6"/>
                      <a:pt x="4" y="6"/>
                    </a:cubicBezTo>
                    <a:cubicBezTo>
                      <a:pt x="3" y="6"/>
                      <a:pt x="1" y="6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80" name="Freeform 191">
                <a:extLst>
                  <a:ext uri="{FF2B5EF4-FFF2-40B4-BE49-F238E27FC236}">
                    <a16:creationId xmlns:a16="http://schemas.microsoft.com/office/drawing/2014/main" id="{8141FD44-3502-D5A8-EB75-090EE2545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7" y="2969"/>
                <a:ext cx="17" cy="8"/>
              </a:xfrm>
              <a:custGeom>
                <a:avLst/>
                <a:gdLst>
                  <a:gd name="T0" fmla="*/ 6 w 9"/>
                  <a:gd name="T1" fmla="*/ 0 h 4"/>
                  <a:gd name="T2" fmla="*/ 8 w 9"/>
                  <a:gd name="T3" fmla="*/ 0 h 4"/>
                  <a:gd name="T4" fmla="*/ 9 w 9"/>
                  <a:gd name="T5" fmla="*/ 1 h 4"/>
                  <a:gd name="T6" fmla="*/ 8 w 9"/>
                  <a:gd name="T7" fmla="*/ 2 h 4"/>
                  <a:gd name="T8" fmla="*/ 4 w 9"/>
                  <a:gd name="T9" fmla="*/ 3 h 4"/>
                  <a:gd name="T10" fmla="*/ 1 w 9"/>
                  <a:gd name="T11" fmla="*/ 2 h 4"/>
                  <a:gd name="T12" fmla="*/ 0 w 9"/>
                  <a:gd name="T13" fmla="*/ 1 h 4"/>
                  <a:gd name="T14" fmla="*/ 2 w 9"/>
                  <a:gd name="T15" fmla="*/ 0 h 4"/>
                  <a:gd name="T16" fmla="*/ 6 w 9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6" y="0"/>
                    </a:moveTo>
                    <a:cubicBezTo>
                      <a:pt x="6" y="0"/>
                      <a:pt x="7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6" y="4"/>
                      <a:pt x="6" y="4"/>
                      <a:pt x="4" y="3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81" name="Freeform 192">
                <a:extLst>
                  <a:ext uri="{FF2B5EF4-FFF2-40B4-BE49-F238E27FC236}">
                    <a16:creationId xmlns:a16="http://schemas.microsoft.com/office/drawing/2014/main" id="{FE3E0A4F-90E4-203E-1906-8B696BF6F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2" y="2080"/>
                <a:ext cx="12" cy="12"/>
              </a:xfrm>
              <a:custGeom>
                <a:avLst/>
                <a:gdLst>
                  <a:gd name="T0" fmla="*/ 5 w 6"/>
                  <a:gd name="T1" fmla="*/ 2 h 6"/>
                  <a:gd name="T2" fmla="*/ 3 w 6"/>
                  <a:gd name="T3" fmla="*/ 6 h 6"/>
                  <a:gd name="T4" fmla="*/ 2 w 6"/>
                  <a:gd name="T5" fmla="*/ 5 h 6"/>
                  <a:gd name="T6" fmla="*/ 0 w 6"/>
                  <a:gd name="T7" fmla="*/ 3 h 6"/>
                  <a:gd name="T8" fmla="*/ 1 w 6"/>
                  <a:gd name="T9" fmla="*/ 1 h 6"/>
                  <a:gd name="T10" fmla="*/ 4 w 6"/>
                  <a:gd name="T11" fmla="*/ 1 h 6"/>
                  <a:gd name="T12" fmla="*/ 5 w 6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5" y="2"/>
                    </a:moveTo>
                    <a:cubicBezTo>
                      <a:pt x="6" y="3"/>
                      <a:pt x="4" y="5"/>
                      <a:pt x="3" y="6"/>
                    </a:cubicBezTo>
                    <a:cubicBezTo>
                      <a:pt x="3" y="6"/>
                      <a:pt x="2" y="6"/>
                      <a:pt x="2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1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82" name="Freeform 193">
                <a:extLst>
                  <a:ext uri="{FF2B5EF4-FFF2-40B4-BE49-F238E27FC236}">
                    <a16:creationId xmlns:a16="http://schemas.microsoft.com/office/drawing/2014/main" id="{A366FE88-0B88-9C12-2F23-1647F37D6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1" y="1967"/>
                <a:ext cx="17" cy="7"/>
              </a:xfrm>
              <a:custGeom>
                <a:avLst/>
                <a:gdLst>
                  <a:gd name="T0" fmla="*/ 5 w 9"/>
                  <a:gd name="T1" fmla="*/ 0 h 4"/>
                  <a:gd name="T2" fmla="*/ 7 w 9"/>
                  <a:gd name="T3" fmla="*/ 0 h 4"/>
                  <a:gd name="T4" fmla="*/ 9 w 9"/>
                  <a:gd name="T5" fmla="*/ 1 h 4"/>
                  <a:gd name="T6" fmla="*/ 8 w 9"/>
                  <a:gd name="T7" fmla="*/ 2 h 4"/>
                  <a:gd name="T8" fmla="*/ 3 w 9"/>
                  <a:gd name="T9" fmla="*/ 3 h 4"/>
                  <a:gd name="T10" fmla="*/ 2 w 9"/>
                  <a:gd name="T11" fmla="*/ 4 h 4"/>
                  <a:gd name="T12" fmla="*/ 1 w 9"/>
                  <a:gd name="T13" fmla="*/ 3 h 4"/>
                  <a:gd name="T14" fmla="*/ 0 w 9"/>
                  <a:gd name="T15" fmla="*/ 2 h 4"/>
                  <a:gd name="T16" fmla="*/ 1 w 9"/>
                  <a:gd name="T17" fmla="*/ 0 h 4"/>
                  <a:gd name="T18" fmla="*/ 5 w 9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4">
                    <a:moveTo>
                      <a:pt x="5" y="0"/>
                    </a:moveTo>
                    <a:cubicBezTo>
                      <a:pt x="6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9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6" y="2"/>
                      <a:pt x="5" y="2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83" name="Freeform 194">
                <a:extLst>
                  <a:ext uri="{FF2B5EF4-FFF2-40B4-BE49-F238E27FC236}">
                    <a16:creationId xmlns:a16="http://schemas.microsoft.com/office/drawing/2014/main" id="{C177CAD4-8054-DC62-F3C1-D6C461420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3045"/>
                <a:ext cx="17" cy="10"/>
              </a:xfrm>
              <a:custGeom>
                <a:avLst/>
                <a:gdLst>
                  <a:gd name="T0" fmla="*/ 9 w 9"/>
                  <a:gd name="T1" fmla="*/ 2 h 5"/>
                  <a:gd name="T2" fmla="*/ 8 w 9"/>
                  <a:gd name="T3" fmla="*/ 2 h 5"/>
                  <a:gd name="T4" fmla="*/ 4 w 9"/>
                  <a:gd name="T5" fmla="*/ 5 h 5"/>
                  <a:gd name="T6" fmla="*/ 1 w 9"/>
                  <a:gd name="T7" fmla="*/ 5 h 5"/>
                  <a:gd name="T8" fmla="*/ 0 w 9"/>
                  <a:gd name="T9" fmla="*/ 3 h 5"/>
                  <a:gd name="T10" fmla="*/ 8 w 9"/>
                  <a:gd name="T11" fmla="*/ 1 h 5"/>
                  <a:gd name="T12" fmla="*/ 9 w 9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5">
                    <a:moveTo>
                      <a:pt x="9" y="2"/>
                    </a:moveTo>
                    <a:cubicBezTo>
                      <a:pt x="9" y="2"/>
                      <a:pt x="9" y="2"/>
                      <a:pt x="8" y="2"/>
                    </a:cubicBezTo>
                    <a:cubicBezTo>
                      <a:pt x="7" y="3"/>
                      <a:pt x="6" y="4"/>
                      <a:pt x="4" y="5"/>
                    </a:cubicBezTo>
                    <a:cubicBezTo>
                      <a:pt x="3" y="5"/>
                      <a:pt x="2" y="5"/>
                      <a:pt x="1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2" y="0"/>
                      <a:pt x="5" y="0"/>
                      <a:pt x="8" y="1"/>
                    </a:cubicBezTo>
                    <a:cubicBezTo>
                      <a:pt x="8" y="1"/>
                      <a:pt x="8" y="1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84" name="Freeform 195">
                <a:extLst>
                  <a:ext uri="{FF2B5EF4-FFF2-40B4-BE49-F238E27FC236}">
                    <a16:creationId xmlns:a16="http://schemas.microsoft.com/office/drawing/2014/main" id="{8833A923-49C9-06D7-6608-A41281D634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3401"/>
                <a:ext cx="12" cy="12"/>
              </a:xfrm>
              <a:custGeom>
                <a:avLst/>
                <a:gdLst>
                  <a:gd name="T0" fmla="*/ 0 w 6"/>
                  <a:gd name="T1" fmla="*/ 6 h 6"/>
                  <a:gd name="T2" fmla="*/ 0 w 6"/>
                  <a:gd name="T3" fmla="*/ 5 h 6"/>
                  <a:gd name="T4" fmla="*/ 4 w 6"/>
                  <a:gd name="T5" fmla="*/ 0 h 6"/>
                  <a:gd name="T6" fmla="*/ 6 w 6"/>
                  <a:gd name="T7" fmla="*/ 1 h 6"/>
                  <a:gd name="T8" fmla="*/ 6 w 6"/>
                  <a:gd name="T9" fmla="*/ 3 h 6"/>
                  <a:gd name="T10" fmla="*/ 1 w 6"/>
                  <a:gd name="T11" fmla="*/ 6 h 6"/>
                  <a:gd name="T12" fmla="*/ 0 w 6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0" y="6"/>
                      <a:pt x="0" y="5"/>
                      <a:pt x="0" y="5"/>
                    </a:cubicBezTo>
                    <a:cubicBezTo>
                      <a:pt x="1" y="3"/>
                      <a:pt x="2" y="2"/>
                      <a:pt x="4" y="0"/>
                    </a:cubicBezTo>
                    <a:cubicBezTo>
                      <a:pt x="4" y="0"/>
                      <a:pt x="6" y="1"/>
                      <a:pt x="6" y="1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5" y="4"/>
                      <a:pt x="3" y="5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85" name="Freeform 196">
                <a:extLst>
                  <a:ext uri="{FF2B5EF4-FFF2-40B4-BE49-F238E27FC236}">
                    <a16:creationId xmlns:a16="http://schemas.microsoft.com/office/drawing/2014/main" id="{8A219494-4AE7-1FE3-724F-981F2556C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3" y="2056"/>
                <a:ext cx="10" cy="11"/>
              </a:xfrm>
              <a:custGeom>
                <a:avLst/>
                <a:gdLst>
                  <a:gd name="T0" fmla="*/ 5 w 5"/>
                  <a:gd name="T1" fmla="*/ 4 h 6"/>
                  <a:gd name="T2" fmla="*/ 4 w 5"/>
                  <a:gd name="T3" fmla="*/ 5 h 6"/>
                  <a:gd name="T4" fmla="*/ 0 w 5"/>
                  <a:gd name="T5" fmla="*/ 2 h 6"/>
                  <a:gd name="T6" fmla="*/ 2 w 5"/>
                  <a:gd name="T7" fmla="*/ 0 h 6"/>
                  <a:gd name="T8" fmla="*/ 5 w 5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5" y="4"/>
                      <a:pt x="5" y="5"/>
                      <a:pt x="4" y="5"/>
                    </a:cubicBezTo>
                    <a:cubicBezTo>
                      <a:pt x="2" y="6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2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86" name="Freeform 197">
                <a:extLst>
                  <a:ext uri="{FF2B5EF4-FFF2-40B4-BE49-F238E27FC236}">
                    <a16:creationId xmlns:a16="http://schemas.microsoft.com/office/drawing/2014/main" id="{B32C57B6-54EF-B4B4-7D17-646499FC49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2145"/>
                <a:ext cx="11" cy="17"/>
              </a:xfrm>
              <a:custGeom>
                <a:avLst/>
                <a:gdLst>
                  <a:gd name="T0" fmla="*/ 1 w 6"/>
                  <a:gd name="T1" fmla="*/ 0 h 9"/>
                  <a:gd name="T2" fmla="*/ 1 w 6"/>
                  <a:gd name="T3" fmla="*/ 1 h 9"/>
                  <a:gd name="T4" fmla="*/ 2 w 6"/>
                  <a:gd name="T5" fmla="*/ 4 h 9"/>
                  <a:gd name="T6" fmla="*/ 5 w 6"/>
                  <a:gd name="T7" fmla="*/ 7 h 9"/>
                  <a:gd name="T8" fmla="*/ 6 w 6"/>
                  <a:gd name="T9" fmla="*/ 8 h 9"/>
                  <a:gd name="T10" fmla="*/ 4 w 6"/>
                  <a:gd name="T11" fmla="*/ 8 h 9"/>
                  <a:gd name="T12" fmla="*/ 2 w 6"/>
                  <a:gd name="T13" fmla="*/ 7 h 9"/>
                  <a:gd name="T14" fmla="*/ 0 w 6"/>
                  <a:gd name="T15" fmla="*/ 4 h 9"/>
                  <a:gd name="T16" fmla="*/ 0 w 6"/>
                  <a:gd name="T17" fmla="*/ 1 h 9"/>
                  <a:gd name="T18" fmla="*/ 1 w 6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3" y="5"/>
                      <a:pt x="4" y="6"/>
                      <a:pt x="5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5" y="9"/>
                      <a:pt x="5" y="9"/>
                      <a:pt x="4" y="8"/>
                    </a:cubicBezTo>
                    <a:cubicBezTo>
                      <a:pt x="3" y="8"/>
                      <a:pt x="2" y="8"/>
                      <a:pt x="2" y="7"/>
                    </a:cubicBezTo>
                    <a:cubicBezTo>
                      <a:pt x="0" y="7"/>
                      <a:pt x="0" y="5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87" name="Freeform 198">
                <a:extLst>
                  <a:ext uri="{FF2B5EF4-FFF2-40B4-BE49-F238E27FC236}">
                    <a16:creationId xmlns:a16="http://schemas.microsoft.com/office/drawing/2014/main" id="{CF3EE3D7-F8C5-1429-50A2-1C5F8C849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2655"/>
                <a:ext cx="9" cy="11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3 h 6"/>
                  <a:gd name="T4" fmla="*/ 2 w 5"/>
                  <a:gd name="T5" fmla="*/ 6 h 6"/>
                  <a:gd name="T6" fmla="*/ 0 w 5"/>
                  <a:gd name="T7" fmla="*/ 4 h 6"/>
                  <a:gd name="T8" fmla="*/ 0 w 5"/>
                  <a:gd name="T9" fmla="*/ 1 h 6"/>
                  <a:gd name="T10" fmla="*/ 3 w 5"/>
                  <a:gd name="T11" fmla="*/ 1 h 6"/>
                  <a:gd name="T12" fmla="*/ 5 w 5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5"/>
                      <a:pt x="3" y="5"/>
                      <a:pt x="2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2" y="0"/>
                      <a:pt x="3" y="1"/>
                    </a:cubicBezTo>
                    <a:cubicBezTo>
                      <a:pt x="4" y="1"/>
                      <a:pt x="4" y="2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88" name="Freeform 199">
                <a:extLst>
                  <a:ext uri="{FF2B5EF4-FFF2-40B4-BE49-F238E27FC236}">
                    <a16:creationId xmlns:a16="http://schemas.microsoft.com/office/drawing/2014/main" id="{4C587FDA-1BBD-B607-F45B-ED8A20479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2787"/>
                <a:ext cx="14" cy="12"/>
              </a:xfrm>
              <a:custGeom>
                <a:avLst/>
                <a:gdLst>
                  <a:gd name="T0" fmla="*/ 7 w 7"/>
                  <a:gd name="T1" fmla="*/ 2 h 6"/>
                  <a:gd name="T2" fmla="*/ 5 w 7"/>
                  <a:gd name="T3" fmla="*/ 4 h 6"/>
                  <a:gd name="T4" fmla="*/ 2 w 7"/>
                  <a:gd name="T5" fmla="*/ 6 h 6"/>
                  <a:gd name="T6" fmla="*/ 0 w 7"/>
                  <a:gd name="T7" fmla="*/ 4 h 6"/>
                  <a:gd name="T8" fmla="*/ 0 w 7"/>
                  <a:gd name="T9" fmla="*/ 3 h 6"/>
                  <a:gd name="T10" fmla="*/ 6 w 7"/>
                  <a:gd name="T11" fmla="*/ 0 h 6"/>
                  <a:gd name="T12" fmla="*/ 7 w 7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7" y="2"/>
                    </a:moveTo>
                    <a:cubicBezTo>
                      <a:pt x="6" y="2"/>
                      <a:pt x="6" y="3"/>
                      <a:pt x="5" y="4"/>
                    </a:cubicBezTo>
                    <a:cubicBezTo>
                      <a:pt x="5" y="6"/>
                      <a:pt x="4" y="6"/>
                      <a:pt x="2" y="6"/>
                    </a:cubicBezTo>
                    <a:cubicBezTo>
                      <a:pt x="2" y="5"/>
                      <a:pt x="1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2"/>
                      <a:pt x="4" y="1"/>
                      <a:pt x="6" y="0"/>
                    </a:cubicBezTo>
                    <a:cubicBezTo>
                      <a:pt x="7" y="0"/>
                      <a:pt x="7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89" name="Freeform 200">
                <a:extLst>
                  <a:ext uri="{FF2B5EF4-FFF2-40B4-BE49-F238E27FC236}">
                    <a16:creationId xmlns:a16="http://schemas.microsoft.com/office/drawing/2014/main" id="{65E68616-3EA5-A26C-C274-DAA116BE3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9" y="2410"/>
                <a:ext cx="9" cy="12"/>
              </a:xfrm>
              <a:custGeom>
                <a:avLst/>
                <a:gdLst>
                  <a:gd name="T0" fmla="*/ 5 w 5"/>
                  <a:gd name="T1" fmla="*/ 2 h 6"/>
                  <a:gd name="T2" fmla="*/ 5 w 5"/>
                  <a:gd name="T3" fmla="*/ 3 h 6"/>
                  <a:gd name="T4" fmla="*/ 2 w 5"/>
                  <a:gd name="T5" fmla="*/ 6 h 6"/>
                  <a:gd name="T6" fmla="*/ 0 w 5"/>
                  <a:gd name="T7" fmla="*/ 4 h 6"/>
                  <a:gd name="T8" fmla="*/ 2 w 5"/>
                  <a:gd name="T9" fmla="*/ 1 h 6"/>
                  <a:gd name="T10" fmla="*/ 4 w 5"/>
                  <a:gd name="T11" fmla="*/ 0 h 6"/>
                  <a:gd name="T12" fmla="*/ 5 w 5"/>
                  <a:gd name="T13" fmla="*/ 1 h 6"/>
                  <a:gd name="T14" fmla="*/ 5 w 5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5" y="2"/>
                      <a:pt x="5" y="3"/>
                      <a:pt x="5" y="3"/>
                    </a:cubicBezTo>
                    <a:cubicBezTo>
                      <a:pt x="5" y="6"/>
                      <a:pt x="4" y="6"/>
                      <a:pt x="2" y="6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90" name="Freeform 201">
                <a:extLst>
                  <a:ext uri="{FF2B5EF4-FFF2-40B4-BE49-F238E27FC236}">
                    <a16:creationId xmlns:a16="http://schemas.microsoft.com/office/drawing/2014/main" id="{5A2E3E73-C6BA-F582-F9F7-BFB6F9C84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5" y="1789"/>
                <a:ext cx="11" cy="11"/>
              </a:xfrm>
              <a:custGeom>
                <a:avLst/>
                <a:gdLst>
                  <a:gd name="T0" fmla="*/ 6 w 6"/>
                  <a:gd name="T1" fmla="*/ 4 h 6"/>
                  <a:gd name="T2" fmla="*/ 4 w 6"/>
                  <a:gd name="T3" fmla="*/ 6 h 6"/>
                  <a:gd name="T4" fmla="*/ 1 w 6"/>
                  <a:gd name="T5" fmla="*/ 3 h 6"/>
                  <a:gd name="T6" fmla="*/ 1 w 6"/>
                  <a:gd name="T7" fmla="*/ 1 h 6"/>
                  <a:gd name="T8" fmla="*/ 2 w 6"/>
                  <a:gd name="T9" fmla="*/ 0 h 6"/>
                  <a:gd name="T10" fmla="*/ 6 w 6"/>
                  <a:gd name="T11" fmla="*/ 3 h 6"/>
                  <a:gd name="T12" fmla="*/ 6 w 6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6" y="5"/>
                      <a:pt x="5" y="6"/>
                      <a:pt x="4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4" y="1"/>
                      <a:pt x="5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91" name="Freeform 202">
                <a:extLst>
                  <a:ext uri="{FF2B5EF4-FFF2-40B4-BE49-F238E27FC236}">
                    <a16:creationId xmlns:a16="http://schemas.microsoft.com/office/drawing/2014/main" id="{6800E60A-A300-EBE7-D78E-19D056AA5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3051"/>
                <a:ext cx="11" cy="9"/>
              </a:xfrm>
              <a:custGeom>
                <a:avLst/>
                <a:gdLst>
                  <a:gd name="T0" fmla="*/ 3 w 6"/>
                  <a:gd name="T1" fmla="*/ 0 h 5"/>
                  <a:gd name="T2" fmla="*/ 6 w 6"/>
                  <a:gd name="T3" fmla="*/ 3 h 5"/>
                  <a:gd name="T4" fmla="*/ 5 w 6"/>
                  <a:gd name="T5" fmla="*/ 5 h 5"/>
                  <a:gd name="T6" fmla="*/ 2 w 6"/>
                  <a:gd name="T7" fmla="*/ 4 h 5"/>
                  <a:gd name="T8" fmla="*/ 1 w 6"/>
                  <a:gd name="T9" fmla="*/ 1 h 5"/>
                  <a:gd name="T10" fmla="*/ 3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5" y="0"/>
                      <a:pt x="6" y="1"/>
                      <a:pt x="6" y="3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92" name="Freeform 203">
                <a:extLst>
                  <a:ext uri="{FF2B5EF4-FFF2-40B4-BE49-F238E27FC236}">
                    <a16:creationId xmlns:a16="http://schemas.microsoft.com/office/drawing/2014/main" id="{FB556BA2-FC68-D00C-6F2F-B908F7852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2918"/>
                <a:ext cx="15" cy="6"/>
              </a:xfrm>
              <a:custGeom>
                <a:avLst/>
                <a:gdLst>
                  <a:gd name="T0" fmla="*/ 2 w 8"/>
                  <a:gd name="T1" fmla="*/ 0 h 3"/>
                  <a:gd name="T2" fmla="*/ 6 w 8"/>
                  <a:gd name="T3" fmla="*/ 0 h 3"/>
                  <a:gd name="T4" fmla="*/ 7 w 8"/>
                  <a:gd name="T5" fmla="*/ 1 h 3"/>
                  <a:gd name="T6" fmla="*/ 6 w 8"/>
                  <a:gd name="T7" fmla="*/ 3 h 3"/>
                  <a:gd name="T8" fmla="*/ 2 w 8"/>
                  <a:gd name="T9" fmla="*/ 3 h 3"/>
                  <a:gd name="T10" fmla="*/ 1 w 8"/>
                  <a:gd name="T11" fmla="*/ 1 h 3"/>
                  <a:gd name="T12" fmla="*/ 2 w 8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">
                    <a:moveTo>
                      <a:pt x="2" y="0"/>
                    </a:moveTo>
                    <a:cubicBezTo>
                      <a:pt x="3" y="0"/>
                      <a:pt x="5" y="0"/>
                      <a:pt x="6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8" y="2"/>
                      <a:pt x="7" y="3"/>
                      <a:pt x="6" y="3"/>
                    </a:cubicBezTo>
                    <a:cubicBezTo>
                      <a:pt x="5" y="3"/>
                      <a:pt x="4" y="3"/>
                      <a:pt x="2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93" name="Freeform 204">
                <a:extLst>
                  <a:ext uri="{FF2B5EF4-FFF2-40B4-BE49-F238E27FC236}">
                    <a16:creationId xmlns:a16="http://schemas.microsoft.com/office/drawing/2014/main" id="{C2D39B52-7C79-FBC1-9FA1-87FF5790A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3024"/>
                <a:ext cx="13" cy="8"/>
              </a:xfrm>
              <a:custGeom>
                <a:avLst/>
                <a:gdLst>
                  <a:gd name="T0" fmla="*/ 3 w 7"/>
                  <a:gd name="T1" fmla="*/ 4 h 4"/>
                  <a:gd name="T2" fmla="*/ 0 w 7"/>
                  <a:gd name="T3" fmla="*/ 4 h 4"/>
                  <a:gd name="T4" fmla="*/ 0 w 7"/>
                  <a:gd name="T5" fmla="*/ 3 h 4"/>
                  <a:gd name="T6" fmla="*/ 0 w 7"/>
                  <a:gd name="T7" fmla="*/ 2 h 4"/>
                  <a:gd name="T8" fmla="*/ 6 w 7"/>
                  <a:gd name="T9" fmla="*/ 1 h 4"/>
                  <a:gd name="T10" fmla="*/ 6 w 7"/>
                  <a:gd name="T11" fmla="*/ 2 h 4"/>
                  <a:gd name="T12" fmla="*/ 6 w 7"/>
                  <a:gd name="T13" fmla="*/ 4 h 4"/>
                  <a:gd name="T14" fmla="*/ 3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3" y="4"/>
                    </a:move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0"/>
                      <a:pt x="3" y="0"/>
                      <a:pt x="6" y="1"/>
                    </a:cubicBezTo>
                    <a:cubicBezTo>
                      <a:pt x="6" y="1"/>
                      <a:pt x="7" y="2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65" name="Group 406">
              <a:extLst>
                <a:ext uri="{FF2B5EF4-FFF2-40B4-BE49-F238E27FC236}">
                  <a16:creationId xmlns:a16="http://schemas.microsoft.com/office/drawing/2014/main" id="{DEBE35D4-75EA-7A73-D5C5-B2517C7C67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63" y="1771"/>
              <a:ext cx="2421" cy="1797"/>
              <a:chOff x="3263" y="1771"/>
              <a:chExt cx="2421" cy="1797"/>
            </a:xfrm>
            <a:grpFill/>
          </p:grpSpPr>
          <p:sp>
            <p:nvSpPr>
              <p:cNvPr id="1994" name="Freeform 206">
                <a:extLst>
                  <a:ext uri="{FF2B5EF4-FFF2-40B4-BE49-F238E27FC236}">
                    <a16:creationId xmlns:a16="http://schemas.microsoft.com/office/drawing/2014/main" id="{17DB2710-1347-2DEB-07EE-3F9E01DFC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5" y="2128"/>
                <a:ext cx="11" cy="11"/>
              </a:xfrm>
              <a:custGeom>
                <a:avLst/>
                <a:gdLst>
                  <a:gd name="T0" fmla="*/ 2 w 6"/>
                  <a:gd name="T1" fmla="*/ 0 h 6"/>
                  <a:gd name="T2" fmla="*/ 3 w 6"/>
                  <a:gd name="T3" fmla="*/ 0 h 6"/>
                  <a:gd name="T4" fmla="*/ 6 w 6"/>
                  <a:gd name="T5" fmla="*/ 5 h 6"/>
                  <a:gd name="T6" fmla="*/ 5 w 6"/>
                  <a:gd name="T7" fmla="*/ 6 h 6"/>
                  <a:gd name="T8" fmla="*/ 4 w 6"/>
                  <a:gd name="T9" fmla="*/ 6 h 6"/>
                  <a:gd name="T10" fmla="*/ 1 w 6"/>
                  <a:gd name="T11" fmla="*/ 4 h 6"/>
                  <a:gd name="T12" fmla="*/ 0 w 6"/>
                  <a:gd name="T13" fmla="*/ 2 h 6"/>
                  <a:gd name="T14" fmla="*/ 2 w 6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5" y="3"/>
                      <a:pt x="6" y="5"/>
                    </a:cubicBezTo>
                    <a:cubicBezTo>
                      <a:pt x="6" y="5"/>
                      <a:pt x="6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3" y="5"/>
                      <a:pt x="2" y="5"/>
                      <a:pt x="1" y="4"/>
                    </a:cubicBezTo>
                    <a:cubicBezTo>
                      <a:pt x="0" y="4"/>
                      <a:pt x="0" y="2"/>
                      <a:pt x="0" y="2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95" name="Freeform 207">
                <a:extLst>
                  <a:ext uri="{FF2B5EF4-FFF2-40B4-BE49-F238E27FC236}">
                    <a16:creationId xmlns:a16="http://schemas.microsoft.com/office/drawing/2014/main" id="{01855A87-856E-0825-F735-84DFB7527A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3400"/>
                <a:ext cx="19" cy="7"/>
              </a:xfrm>
              <a:custGeom>
                <a:avLst/>
                <a:gdLst>
                  <a:gd name="T0" fmla="*/ 5 w 10"/>
                  <a:gd name="T1" fmla="*/ 4 h 4"/>
                  <a:gd name="T2" fmla="*/ 1 w 10"/>
                  <a:gd name="T3" fmla="*/ 3 h 4"/>
                  <a:gd name="T4" fmla="*/ 0 w 10"/>
                  <a:gd name="T5" fmla="*/ 2 h 4"/>
                  <a:gd name="T6" fmla="*/ 0 w 10"/>
                  <a:gd name="T7" fmla="*/ 2 h 4"/>
                  <a:gd name="T8" fmla="*/ 3 w 10"/>
                  <a:gd name="T9" fmla="*/ 1 h 4"/>
                  <a:gd name="T10" fmla="*/ 7 w 10"/>
                  <a:gd name="T11" fmla="*/ 0 h 4"/>
                  <a:gd name="T12" fmla="*/ 10 w 10"/>
                  <a:gd name="T13" fmla="*/ 2 h 4"/>
                  <a:gd name="T14" fmla="*/ 10 w 10"/>
                  <a:gd name="T15" fmla="*/ 2 h 4"/>
                  <a:gd name="T16" fmla="*/ 10 w 10"/>
                  <a:gd name="T17" fmla="*/ 3 h 4"/>
                  <a:gd name="T18" fmla="*/ 9 w 10"/>
                  <a:gd name="T19" fmla="*/ 3 h 4"/>
                  <a:gd name="T20" fmla="*/ 5 w 10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4">
                    <a:moveTo>
                      <a:pt x="5" y="4"/>
                    </a:moveTo>
                    <a:cubicBezTo>
                      <a:pt x="4" y="3"/>
                      <a:pt x="2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4" y="1"/>
                      <a:pt x="5" y="0"/>
                      <a:pt x="7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9" y="3"/>
                      <a:pt x="9" y="3"/>
                    </a:cubicBezTo>
                    <a:cubicBezTo>
                      <a:pt x="8" y="3"/>
                      <a:pt x="6" y="3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96" name="Freeform 208">
                <a:extLst>
                  <a:ext uri="{FF2B5EF4-FFF2-40B4-BE49-F238E27FC236}">
                    <a16:creationId xmlns:a16="http://schemas.microsoft.com/office/drawing/2014/main" id="{63A2A222-5D93-FB83-3B6C-38020D73B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3415"/>
                <a:ext cx="17" cy="5"/>
              </a:xfrm>
              <a:custGeom>
                <a:avLst/>
                <a:gdLst>
                  <a:gd name="T0" fmla="*/ 5 w 9"/>
                  <a:gd name="T1" fmla="*/ 3 h 3"/>
                  <a:gd name="T2" fmla="*/ 1 w 9"/>
                  <a:gd name="T3" fmla="*/ 2 h 3"/>
                  <a:gd name="T4" fmla="*/ 0 w 9"/>
                  <a:gd name="T5" fmla="*/ 1 h 3"/>
                  <a:gd name="T6" fmla="*/ 2 w 9"/>
                  <a:gd name="T7" fmla="*/ 0 h 3"/>
                  <a:gd name="T8" fmla="*/ 8 w 9"/>
                  <a:gd name="T9" fmla="*/ 1 h 3"/>
                  <a:gd name="T10" fmla="*/ 9 w 9"/>
                  <a:gd name="T11" fmla="*/ 2 h 3"/>
                  <a:gd name="T12" fmla="*/ 8 w 9"/>
                  <a:gd name="T13" fmla="*/ 3 h 3"/>
                  <a:gd name="T14" fmla="*/ 5 w 9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">
                    <a:moveTo>
                      <a:pt x="5" y="3"/>
                    </a:moveTo>
                    <a:cubicBezTo>
                      <a:pt x="3" y="3"/>
                      <a:pt x="2" y="3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4" y="2"/>
                      <a:pt x="6" y="1"/>
                      <a:pt x="8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7" y="3"/>
                      <a:pt x="6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97" name="Freeform 209">
                <a:extLst>
                  <a:ext uri="{FF2B5EF4-FFF2-40B4-BE49-F238E27FC236}">
                    <a16:creationId xmlns:a16="http://schemas.microsoft.com/office/drawing/2014/main" id="{E1B93172-9E32-8B96-C382-75330D256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3369"/>
                <a:ext cx="10" cy="12"/>
              </a:xfrm>
              <a:custGeom>
                <a:avLst/>
                <a:gdLst>
                  <a:gd name="T0" fmla="*/ 2 w 5"/>
                  <a:gd name="T1" fmla="*/ 6 h 6"/>
                  <a:gd name="T2" fmla="*/ 0 w 5"/>
                  <a:gd name="T3" fmla="*/ 5 h 6"/>
                  <a:gd name="T4" fmla="*/ 1 w 5"/>
                  <a:gd name="T5" fmla="*/ 3 h 6"/>
                  <a:gd name="T6" fmla="*/ 0 w 5"/>
                  <a:gd name="T7" fmla="*/ 2 h 6"/>
                  <a:gd name="T8" fmla="*/ 1 w 5"/>
                  <a:gd name="T9" fmla="*/ 0 h 6"/>
                  <a:gd name="T10" fmla="*/ 2 w 5"/>
                  <a:gd name="T11" fmla="*/ 0 h 6"/>
                  <a:gd name="T12" fmla="*/ 4 w 5"/>
                  <a:gd name="T13" fmla="*/ 4 h 6"/>
                  <a:gd name="T14" fmla="*/ 3 w 5"/>
                  <a:gd name="T15" fmla="*/ 6 h 6"/>
                  <a:gd name="T16" fmla="*/ 2 w 5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4" y="1"/>
                      <a:pt x="3" y="2"/>
                      <a:pt x="4" y="4"/>
                    </a:cubicBezTo>
                    <a:cubicBezTo>
                      <a:pt x="5" y="5"/>
                      <a:pt x="5" y="6"/>
                      <a:pt x="3" y="6"/>
                    </a:cubicBezTo>
                    <a:cubicBezTo>
                      <a:pt x="3" y="6"/>
                      <a:pt x="2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98" name="Freeform 210">
                <a:extLst>
                  <a:ext uri="{FF2B5EF4-FFF2-40B4-BE49-F238E27FC236}">
                    <a16:creationId xmlns:a16="http://schemas.microsoft.com/office/drawing/2014/main" id="{4A4C0EAA-0398-7FE6-912A-3EADE8967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219"/>
                <a:ext cx="10" cy="9"/>
              </a:xfrm>
              <a:custGeom>
                <a:avLst/>
                <a:gdLst>
                  <a:gd name="T0" fmla="*/ 3 w 5"/>
                  <a:gd name="T1" fmla="*/ 5 h 5"/>
                  <a:gd name="T2" fmla="*/ 1 w 5"/>
                  <a:gd name="T3" fmla="*/ 4 h 5"/>
                  <a:gd name="T4" fmla="*/ 1 w 5"/>
                  <a:gd name="T5" fmla="*/ 1 h 5"/>
                  <a:gd name="T6" fmla="*/ 2 w 5"/>
                  <a:gd name="T7" fmla="*/ 0 h 5"/>
                  <a:gd name="T8" fmla="*/ 5 w 5"/>
                  <a:gd name="T9" fmla="*/ 1 h 5"/>
                  <a:gd name="T10" fmla="*/ 4 w 5"/>
                  <a:gd name="T11" fmla="*/ 5 h 5"/>
                  <a:gd name="T12" fmla="*/ 3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5"/>
                      <a:pt x="2" y="5"/>
                      <a:pt x="1" y="4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5" y="2"/>
                      <a:pt x="5" y="3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99" name="Freeform 211">
                <a:extLst>
                  <a:ext uri="{FF2B5EF4-FFF2-40B4-BE49-F238E27FC236}">
                    <a16:creationId xmlns:a16="http://schemas.microsoft.com/office/drawing/2014/main" id="{23647E31-C500-2C5B-018B-3C6FF4699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2820"/>
                <a:ext cx="19" cy="5"/>
              </a:xfrm>
              <a:custGeom>
                <a:avLst/>
                <a:gdLst>
                  <a:gd name="T0" fmla="*/ 4 w 10"/>
                  <a:gd name="T1" fmla="*/ 3 h 3"/>
                  <a:gd name="T2" fmla="*/ 0 w 10"/>
                  <a:gd name="T3" fmla="*/ 2 h 3"/>
                  <a:gd name="T4" fmla="*/ 0 w 10"/>
                  <a:gd name="T5" fmla="*/ 2 h 3"/>
                  <a:gd name="T6" fmla="*/ 0 w 10"/>
                  <a:gd name="T7" fmla="*/ 1 h 3"/>
                  <a:gd name="T8" fmla="*/ 10 w 10"/>
                  <a:gd name="T9" fmla="*/ 1 h 3"/>
                  <a:gd name="T10" fmla="*/ 10 w 10"/>
                  <a:gd name="T11" fmla="*/ 2 h 3"/>
                  <a:gd name="T12" fmla="*/ 10 w 10"/>
                  <a:gd name="T13" fmla="*/ 2 h 3"/>
                  <a:gd name="T14" fmla="*/ 4 w 10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3">
                    <a:moveTo>
                      <a:pt x="4" y="3"/>
                    </a:moveTo>
                    <a:cubicBezTo>
                      <a:pt x="3" y="3"/>
                      <a:pt x="2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4" y="1"/>
                      <a:pt x="7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3"/>
                      <a:pt x="6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00" name="Freeform 212">
                <a:extLst>
                  <a:ext uri="{FF2B5EF4-FFF2-40B4-BE49-F238E27FC236}">
                    <a16:creationId xmlns:a16="http://schemas.microsoft.com/office/drawing/2014/main" id="{480ACABB-C97A-6A4A-92B5-286E98E4A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3447"/>
                <a:ext cx="15" cy="7"/>
              </a:xfrm>
              <a:custGeom>
                <a:avLst/>
                <a:gdLst>
                  <a:gd name="T0" fmla="*/ 4 w 8"/>
                  <a:gd name="T1" fmla="*/ 4 h 4"/>
                  <a:gd name="T2" fmla="*/ 0 w 8"/>
                  <a:gd name="T3" fmla="*/ 3 h 4"/>
                  <a:gd name="T4" fmla="*/ 0 w 8"/>
                  <a:gd name="T5" fmla="*/ 3 h 4"/>
                  <a:gd name="T6" fmla="*/ 0 w 8"/>
                  <a:gd name="T7" fmla="*/ 2 h 4"/>
                  <a:gd name="T8" fmla="*/ 5 w 8"/>
                  <a:gd name="T9" fmla="*/ 1 h 4"/>
                  <a:gd name="T10" fmla="*/ 7 w 8"/>
                  <a:gd name="T11" fmla="*/ 1 h 4"/>
                  <a:gd name="T12" fmla="*/ 8 w 8"/>
                  <a:gd name="T13" fmla="*/ 3 h 4"/>
                  <a:gd name="T14" fmla="*/ 7 w 8"/>
                  <a:gd name="T15" fmla="*/ 3 h 4"/>
                  <a:gd name="T16" fmla="*/ 4 w 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">
                    <a:moveTo>
                      <a:pt x="4" y="4"/>
                    </a:moveTo>
                    <a:cubicBezTo>
                      <a:pt x="3" y="4"/>
                      <a:pt x="2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4" y="1"/>
                      <a:pt x="5" y="1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6" y="4"/>
                      <a:pt x="5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01" name="Freeform 213">
                <a:extLst>
                  <a:ext uri="{FF2B5EF4-FFF2-40B4-BE49-F238E27FC236}">
                    <a16:creationId xmlns:a16="http://schemas.microsoft.com/office/drawing/2014/main" id="{7BC9DDC9-96A2-F87C-F80D-7347BE11B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2234"/>
                <a:ext cx="11" cy="6"/>
              </a:xfrm>
              <a:custGeom>
                <a:avLst/>
                <a:gdLst>
                  <a:gd name="T0" fmla="*/ 5 w 6"/>
                  <a:gd name="T1" fmla="*/ 2 h 3"/>
                  <a:gd name="T2" fmla="*/ 4 w 6"/>
                  <a:gd name="T3" fmla="*/ 3 h 3"/>
                  <a:gd name="T4" fmla="*/ 2 w 6"/>
                  <a:gd name="T5" fmla="*/ 3 h 3"/>
                  <a:gd name="T6" fmla="*/ 0 w 6"/>
                  <a:gd name="T7" fmla="*/ 1 h 3"/>
                  <a:gd name="T8" fmla="*/ 3 w 6"/>
                  <a:gd name="T9" fmla="*/ 0 h 3"/>
                  <a:gd name="T10" fmla="*/ 5 w 6"/>
                  <a:gd name="T11" fmla="*/ 0 h 3"/>
                  <a:gd name="T12" fmla="*/ 5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5" y="2"/>
                    </a:moveTo>
                    <a:cubicBezTo>
                      <a:pt x="5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1" y="0"/>
                      <a:pt x="1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6" y="1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02" name="Freeform 214">
                <a:extLst>
                  <a:ext uri="{FF2B5EF4-FFF2-40B4-BE49-F238E27FC236}">
                    <a16:creationId xmlns:a16="http://schemas.microsoft.com/office/drawing/2014/main" id="{AEDAC9AA-1E14-1814-AD2E-16C45708D6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262"/>
                <a:ext cx="10" cy="8"/>
              </a:xfrm>
              <a:custGeom>
                <a:avLst/>
                <a:gdLst>
                  <a:gd name="T0" fmla="*/ 3 w 5"/>
                  <a:gd name="T1" fmla="*/ 4 h 4"/>
                  <a:gd name="T2" fmla="*/ 1 w 5"/>
                  <a:gd name="T3" fmla="*/ 3 h 4"/>
                  <a:gd name="T4" fmla="*/ 0 w 5"/>
                  <a:gd name="T5" fmla="*/ 1 h 4"/>
                  <a:gd name="T6" fmla="*/ 5 w 5"/>
                  <a:gd name="T7" fmla="*/ 1 h 4"/>
                  <a:gd name="T8" fmla="*/ 5 w 5"/>
                  <a:gd name="T9" fmla="*/ 3 h 4"/>
                  <a:gd name="T10" fmla="*/ 4 w 5"/>
                  <a:gd name="T11" fmla="*/ 4 h 4"/>
                  <a:gd name="T12" fmla="*/ 3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4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0"/>
                      <a:pt x="4" y="0"/>
                      <a:pt x="5" y="1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3"/>
                      <a:pt x="5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03" name="Freeform 215">
                <a:extLst>
                  <a:ext uri="{FF2B5EF4-FFF2-40B4-BE49-F238E27FC236}">
                    <a16:creationId xmlns:a16="http://schemas.microsoft.com/office/drawing/2014/main" id="{9FB19353-8D17-B879-7292-B0BFAB4CC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976"/>
                <a:ext cx="13" cy="10"/>
              </a:xfrm>
              <a:custGeom>
                <a:avLst/>
                <a:gdLst>
                  <a:gd name="T0" fmla="*/ 4 w 7"/>
                  <a:gd name="T1" fmla="*/ 5 h 5"/>
                  <a:gd name="T2" fmla="*/ 0 w 7"/>
                  <a:gd name="T3" fmla="*/ 3 h 5"/>
                  <a:gd name="T4" fmla="*/ 0 w 7"/>
                  <a:gd name="T5" fmla="*/ 1 h 5"/>
                  <a:gd name="T6" fmla="*/ 1 w 7"/>
                  <a:gd name="T7" fmla="*/ 1 h 5"/>
                  <a:gd name="T8" fmla="*/ 5 w 7"/>
                  <a:gd name="T9" fmla="*/ 2 h 5"/>
                  <a:gd name="T10" fmla="*/ 6 w 7"/>
                  <a:gd name="T11" fmla="*/ 4 h 5"/>
                  <a:gd name="T12" fmla="*/ 4 w 7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3" y="5"/>
                      <a:pt x="1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6" y="3"/>
                      <a:pt x="7" y="4"/>
                      <a:pt x="6" y="4"/>
                    </a:cubicBezTo>
                    <a:cubicBezTo>
                      <a:pt x="6" y="5"/>
                      <a:pt x="5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04" name="Freeform 216">
                <a:extLst>
                  <a:ext uri="{FF2B5EF4-FFF2-40B4-BE49-F238E27FC236}">
                    <a16:creationId xmlns:a16="http://schemas.microsoft.com/office/drawing/2014/main" id="{59722D8B-C848-3D56-173B-54DF55CFA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3466"/>
                <a:ext cx="13" cy="9"/>
              </a:xfrm>
              <a:custGeom>
                <a:avLst/>
                <a:gdLst>
                  <a:gd name="T0" fmla="*/ 7 w 7"/>
                  <a:gd name="T1" fmla="*/ 5 h 5"/>
                  <a:gd name="T2" fmla="*/ 5 w 7"/>
                  <a:gd name="T3" fmla="*/ 5 h 5"/>
                  <a:gd name="T4" fmla="*/ 1 w 7"/>
                  <a:gd name="T5" fmla="*/ 3 h 5"/>
                  <a:gd name="T6" fmla="*/ 0 w 7"/>
                  <a:gd name="T7" fmla="*/ 2 h 5"/>
                  <a:gd name="T8" fmla="*/ 1 w 7"/>
                  <a:gd name="T9" fmla="*/ 2 h 5"/>
                  <a:gd name="T10" fmla="*/ 5 w 7"/>
                  <a:gd name="T11" fmla="*/ 0 h 5"/>
                  <a:gd name="T12" fmla="*/ 7 w 7"/>
                  <a:gd name="T13" fmla="*/ 2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cubicBezTo>
                      <a:pt x="7" y="4"/>
                      <a:pt x="6" y="5"/>
                      <a:pt x="5" y="5"/>
                    </a:cubicBezTo>
                    <a:cubicBezTo>
                      <a:pt x="4" y="4"/>
                      <a:pt x="2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2"/>
                      <a:pt x="4" y="1"/>
                      <a:pt x="5" y="0"/>
                    </a:cubicBezTo>
                    <a:cubicBezTo>
                      <a:pt x="6" y="0"/>
                      <a:pt x="7" y="0"/>
                      <a:pt x="7" y="2"/>
                    </a:cubicBezTo>
                    <a:cubicBezTo>
                      <a:pt x="7" y="2"/>
                      <a:pt x="7" y="2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05" name="Freeform 217">
                <a:extLst>
                  <a:ext uri="{FF2B5EF4-FFF2-40B4-BE49-F238E27FC236}">
                    <a16:creationId xmlns:a16="http://schemas.microsoft.com/office/drawing/2014/main" id="{3D059876-C335-2263-B886-F9576B2F50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3432"/>
                <a:ext cx="13" cy="7"/>
              </a:xfrm>
              <a:custGeom>
                <a:avLst/>
                <a:gdLst>
                  <a:gd name="T0" fmla="*/ 5 w 7"/>
                  <a:gd name="T1" fmla="*/ 0 h 4"/>
                  <a:gd name="T2" fmla="*/ 7 w 7"/>
                  <a:gd name="T3" fmla="*/ 0 h 4"/>
                  <a:gd name="T4" fmla="*/ 6 w 7"/>
                  <a:gd name="T5" fmla="*/ 3 h 4"/>
                  <a:gd name="T6" fmla="*/ 2 w 7"/>
                  <a:gd name="T7" fmla="*/ 3 h 4"/>
                  <a:gd name="T8" fmla="*/ 1 w 7"/>
                  <a:gd name="T9" fmla="*/ 1 h 4"/>
                  <a:gd name="T10" fmla="*/ 2 w 7"/>
                  <a:gd name="T11" fmla="*/ 0 h 4"/>
                  <a:gd name="T12" fmla="*/ 5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6" y="0"/>
                      <a:pt x="6" y="0"/>
                      <a:pt x="7" y="0"/>
                    </a:cubicBezTo>
                    <a:cubicBezTo>
                      <a:pt x="7" y="1"/>
                      <a:pt x="7" y="2"/>
                      <a:pt x="6" y="3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06" name="Freeform 218">
                <a:extLst>
                  <a:ext uri="{FF2B5EF4-FFF2-40B4-BE49-F238E27FC236}">
                    <a16:creationId xmlns:a16="http://schemas.microsoft.com/office/drawing/2014/main" id="{14F50E8F-3112-D7B0-9898-9B9F34766E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2224"/>
                <a:ext cx="9" cy="8"/>
              </a:xfrm>
              <a:custGeom>
                <a:avLst/>
                <a:gdLst>
                  <a:gd name="T0" fmla="*/ 2 w 5"/>
                  <a:gd name="T1" fmla="*/ 0 h 4"/>
                  <a:gd name="T2" fmla="*/ 4 w 5"/>
                  <a:gd name="T3" fmla="*/ 1 h 4"/>
                  <a:gd name="T4" fmla="*/ 5 w 5"/>
                  <a:gd name="T5" fmla="*/ 3 h 4"/>
                  <a:gd name="T6" fmla="*/ 4 w 5"/>
                  <a:gd name="T7" fmla="*/ 4 h 4"/>
                  <a:gd name="T8" fmla="*/ 1 w 5"/>
                  <a:gd name="T9" fmla="*/ 4 h 4"/>
                  <a:gd name="T10" fmla="*/ 0 w 5"/>
                  <a:gd name="T11" fmla="*/ 2 h 4"/>
                  <a:gd name="T12" fmla="*/ 2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3" y="1"/>
                      <a:pt x="4" y="1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3"/>
                      <a:pt x="4" y="4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0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07" name="Freeform 219">
                <a:extLst>
                  <a:ext uri="{FF2B5EF4-FFF2-40B4-BE49-F238E27FC236}">
                    <a16:creationId xmlns:a16="http://schemas.microsoft.com/office/drawing/2014/main" id="{75F068CA-9CD4-F48A-FFA8-B8D80E9E21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3479"/>
                <a:ext cx="12" cy="8"/>
              </a:xfrm>
              <a:custGeom>
                <a:avLst/>
                <a:gdLst>
                  <a:gd name="T0" fmla="*/ 3 w 6"/>
                  <a:gd name="T1" fmla="*/ 4 h 4"/>
                  <a:gd name="T2" fmla="*/ 1 w 6"/>
                  <a:gd name="T3" fmla="*/ 3 h 4"/>
                  <a:gd name="T4" fmla="*/ 1 w 6"/>
                  <a:gd name="T5" fmla="*/ 2 h 4"/>
                  <a:gd name="T6" fmla="*/ 2 w 6"/>
                  <a:gd name="T7" fmla="*/ 0 h 4"/>
                  <a:gd name="T8" fmla="*/ 5 w 6"/>
                  <a:gd name="T9" fmla="*/ 1 h 4"/>
                  <a:gd name="T10" fmla="*/ 6 w 6"/>
                  <a:gd name="T11" fmla="*/ 3 h 4"/>
                  <a:gd name="T12" fmla="*/ 5 w 6"/>
                  <a:gd name="T13" fmla="*/ 4 h 4"/>
                  <a:gd name="T14" fmla="*/ 3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3" y="4"/>
                      <a:pt x="2" y="4"/>
                      <a:pt x="1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4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08" name="Freeform 220">
                <a:extLst>
                  <a:ext uri="{FF2B5EF4-FFF2-40B4-BE49-F238E27FC236}">
                    <a16:creationId xmlns:a16="http://schemas.microsoft.com/office/drawing/2014/main" id="{64240A04-909C-C77D-2A47-AA76F9F45C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9" y="3373"/>
                <a:ext cx="11" cy="8"/>
              </a:xfrm>
              <a:custGeom>
                <a:avLst/>
                <a:gdLst>
                  <a:gd name="T0" fmla="*/ 3 w 6"/>
                  <a:gd name="T1" fmla="*/ 4 h 4"/>
                  <a:gd name="T2" fmla="*/ 1 w 6"/>
                  <a:gd name="T3" fmla="*/ 3 h 4"/>
                  <a:gd name="T4" fmla="*/ 0 w 6"/>
                  <a:gd name="T5" fmla="*/ 2 h 4"/>
                  <a:gd name="T6" fmla="*/ 1 w 6"/>
                  <a:gd name="T7" fmla="*/ 0 h 4"/>
                  <a:gd name="T8" fmla="*/ 4 w 6"/>
                  <a:gd name="T9" fmla="*/ 0 h 4"/>
                  <a:gd name="T10" fmla="*/ 6 w 6"/>
                  <a:gd name="T11" fmla="*/ 1 h 4"/>
                  <a:gd name="T12" fmla="*/ 4 w 6"/>
                  <a:gd name="T13" fmla="*/ 4 h 4"/>
                  <a:gd name="T14" fmla="*/ 3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2"/>
                      <a:pt x="5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09" name="Freeform 221">
                <a:extLst>
                  <a:ext uri="{FF2B5EF4-FFF2-40B4-BE49-F238E27FC236}">
                    <a16:creationId xmlns:a16="http://schemas.microsoft.com/office/drawing/2014/main" id="{23DFCE78-89A2-B877-7DEC-25CE59F7A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3428"/>
                <a:ext cx="12" cy="8"/>
              </a:xfrm>
              <a:custGeom>
                <a:avLst/>
                <a:gdLst>
                  <a:gd name="T0" fmla="*/ 3 w 6"/>
                  <a:gd name="T1" fmla="*/ 0 h 4"/>
                  <a:gd name="T2" fmla="*/ 4 w 6"/>
                  <a:gd name="T3" fmla="*/ 0 h 4"/>
                  <a:gd name="T4" fmla="*/ 5 w 6"/>
                  <a:gd name="T5" fmla="*/ 2 h 4"/>
                  <a:gd name="T6" fmla="*/ 4 w 6"/>
                  <a:gd name="T7" fmla="*/ 4 h 4"/>
                  <a:gd name="T8" fmla="*/ 1 w 6"/>
                  <a:gd name="T9" fmla="*/ 4 h 4"/>
                  <a:gd name="T10" fmla="*/ 0 w 6"/>
                  <a:gd name="T11" fmla="*/ 2 h 4"/>
                  <a:gd name="T12" fmla="*/ 1 w 6"/>
                  <a:gd name="T13" fmla="*/ 0 h 4"/>
                  <a:gd name="T14" fmla="*/ 3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6" y="2"/>
                      <a:pt x="5" y="4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10" name="Freeform 222">
                <a:extLst>
                  <a:ext uri="{FF2B5EF4-FFF2-40B4-BE49-F238E27FC236}">
                    <a16:creationId xmlns:a16="http://schemas.microsoft.com/office/drawing/2014/main" id="{427B53D7-4BF4-136B-B6BA-463311C2BD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2694"/>
                <a:ext cx="14" cy="12"/>
              </a:xfrm>
              <a:custGeom>
                <a:avLst/>
                <a:gdLst>
                  <a:gd name="T0" fmla="*/ 0 w 7"/>
                  <a:gd name="T1" fmla="*/ 4 h 6"/>
                  <a:gd name="T2" fmla="*/ 0 w 7"/>
                  <a:gd name="T3" fmla="*/ 3 h 6"/>
                  <a:gd name="T4" fmla="*/ 5 w 7"/>
                  <a:gd name="T5" fmla="*/ 1 h 6"/>
                  <a:gd name="T6" fmla="*/ 7 w 7"/>
                  <a:gd name="T7" fmla="*/ 1 h 6"/>
                  <a:gd name="T8" fmla="*/ 6 w 7"/>
                  <a:gd name="T9" fmla="*/ 2 h 6"/>
                  <a:gd name="T10" fmla="*/ 3 w 7"/>
                  <a:gd name="T11" fmla="*/ 5 h 6"/>
                  <a:gd name="T12" fmla="*/ 1 w 7"/>
                  <a:gd name="T13" fmla="*/ 5 h 6"/>
                  <a:gd name="T14" fmla="*/ 0 w 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0" y="4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2" y="2"/>
                      <a:pt x="3" y="1"/>
                      <a:pt x="5" y="1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5" y="3"/>
                      <a:pt x="4" y="4"/>
                      <a:pt x="3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1" y="5"/>
                      <a:pt x="1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11" name="Freeform 223">
                <a:extLst>
                  <a:ext uri="{FF2B5EF4-FFF2-40B4-BE49-F238E27FC236}">
                    <a16:creationId xmlns:a16="http://schemas.microsoft.com/office/drawing/2014/main" id="{7A4126CB-FE69-F459-5149-45848E4CA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2060"/>
                <a:ext cx="10" cy="11"/>
              </a:xfrm>
              <a:custGeom>
                <a:avLst/>
                <a:gdLst>
                  <a:gd name="T0" fmla="*/ 5 w 5"/>
                  <a:gd name="T1" fmla="*/ 1 h 6"/>
                  <a:gd name="T2" fmla="*/ 5 w 5"/>
                  <a:gd name="T3" fmla="*/ 3 h 6"/>
                  <a:gd name="T4" fmla="*/ 2 w 5"/>
                  <a:gd name="T5" fmla="*/ 5 h 6"/>
                  <a:gd name="T6" fmla="*/ 0 w 5"/>
                  <a:gd name="T7" fmla="*/ 5 h 6"/>
                  <a:gd name="T8" fmla="*/ 0 w 5"/>
                  <a:gd name="T9" fmla="*/ 3 h 6"/>
                  <a:gd name="T10" fmla="*/ 5 w 5"/>
                  <a:gd name="T11" fmla="*/ 0 h 6"/>
                  <a:gd name="T12" fmla="*/ 5 w 5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5" y="2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2" y="6"/>
                      <a:pt x="1" y="5"/>
                      <a:pt x="0" y="5"/>
                    </a:cubicBezTo>
                    <a:cubicBezTo>
                      <a:pt x="0" y="5"/>
                      <a:pt x="0" y="3"/>
                      <a:pt x="0" y="3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12" name="Freeform 224">
                <a:extLst>
                  <a:ext uri="{FF2B5EF4-FFF2-40B4-BE49-F238E27FC236}">
                    <a16:creationId xmlns:a16="http://schemas.microsoft.com/office/drawing/2014/main" id="{5A47E0E8-024F-503F-1A38-2566C0B990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742"/>
                <a:ext cx="14" cy="9"/>
              </a:xfrm>
              <a:custGeom>
                <a:avLst/>
                <a:gdLst>
                  <a:gd name="T0" fmla="*/ 7 w 7"/>
                  <a:gd name="T1" fmla="*/ 2 h 5"/>
                  <a:gd name="T2" fmla="*/ 6 w 7"/>
                  <a:gd name="T3" fmla="*/ 2 h 5"/>
                  <a:gd name="T4" fmla="*/ 2 w 7"/>
                  <a:gd name="T5" fmla="*/ 5 h 5"/>
                  <a:gd name="T6" fmla="*/ 0 w 7"/>
                  <a:gd name="T7" fmla="*/ 3 h 5"/>
                  <a:gd name="T8" fmla="*/ 1 w 7"/>
                  <a:gd name="T9" fmla="*/ 2 h 5"/>
                  <a:gd name="T10" fmla="*/ 6 w 7"/>
                  <a:gd name="T11" fmla="*/ 1 h 5"/>
                  <a:gd name="T12" fmla="*/ 7 w 7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cubicBezTo>
                      <a:pt x="7" y="2"/>
                      <a:pt x="7" y="2"/>
                      <a:pt x="6" y="2"/>
                    </a:cubicBezTo>
                    <a:cubicBezTo>
                      <a:pt x="5" y="3"/>
                      <a:pt x="4" y="4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1"/>
                      <a:pt x="4" y="0"/>
                      <a:pt x="6" y="1"/>
                    </a:cubicBezTo>
                    <a:cubicBezTo>
                      <a:pt x="6" y="1"/>
                      <a:pt x="7" y="1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13" name="Freeform 225">
                <a:extLst>
                  <a:ext uri="{FF2B5EF4-FFF2-40B4-BE49-F238E27FC236}">
                    <a16:creationId xmlns:a16="http://schemas.microsoft.com/office/drawing/2014/main" id="{4BF05D0F-E1D9-FA57-FF4C-0CEEB154B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2552"/>
                <a:ext cx="13" cy="6"/>
              </a:xfrm>
              <a:custGeom>
                <a:avLst/>
                <a:gdLst>
                  <a:gd name="T0" fmla="*/ 3 w 7"/>
                  <a:gd name="T1" fmla="*/ 3 h 3"/>
                  <a:gd name="T2" fmla="*/ 0 w 7"/>
                  <a:gd name="T3" fmla="*/ 3 h 3"/>
                  <a:gd name="T4" fmla="*/ 0 w 7"/>
                  <a:gd name="T5" fmla="*/ 2 h 3"/>
                  <a:gd name="T6" fmla="*/ 0 w 7"/>
                  <a:gd name="T7" fmla="*/ 2 h 3"/>
                  <a:gd name="T8" fmla="*/ 5 w 7"/>
                  <a:gd name="T9" fmla="*/ 0 h 3"/>
                  <a:gd name="T10" fmla="*/ 7 w 7"/>
                  <a:gd name="T11" fmla="*/ 0 h 3"/>
                  <a:gd name="T12" fmla="*/ 6 w 7"/>
                  <a:gd name="T13" fmla="*/ 3 h 3"/>
                  <a:gd name="T14" fmla="*/ 3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2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5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14" name="Freeform 226">
                <a:extLst>
                  <a:ext uri="{FF2B5EF4-FFF2-40B4-BE49-F238E27FC236}">
                    <a16:creationId xmlns:a16="http://schemas.microsoft.com/office/drawing/2014/main" id="{EFB34F6B-8E55-DAA1-70AF-0122BEA7F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2784"/>
                <a:ext cx="13" cy="7"/>
              </a:xfrm>
              <a:custGeom>
                <a:avLst/>
                <a:gdLst>
                  <a:gd name="T0" fmla="*/ 5 w 7"/>
                  <a:gd name="T1" fmla="*/ 4 h 4"/>
                  <a:gd name="T2" fmla="*/ 1 w 7"/>
                  <a:gd name="T3" fmla="*/ 4 h 4"/>
                  <a:gd name="T4" fmla="*/ 0 w 7"/>
                  <a:gd name="T5" fmla="*/ 3 h 4"/>
                  <a:gd name="T6" fmla="*/ 0 w 7"/>
                  <a:gd name="T7" fmla="*/ 3 h 4"/>
                  <a:gd name="T8" fmla="*/ 5 w 7"/>
                  <a:gd name="T9" fmla="*/ 0 h 4"/>
                  <a:gd name="T10" fmla="*/ 6 w 7"/>
                  <a:gd name="T11" fmla="*/ 3 h 4"/>
                  <a:gd name="T12" fmla="*/ 5 w 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5" y="4"/>
                    </a:moveTo>
                    <a:cubicBezTo>
                      <a:pt x="4" y="4"/>
                      <a:pt x="2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6" y="0"/>
                      <a:pt x="7" y="1"/>
                      <a:pt x="6" y="3"/>
                    </a:cubicBezTo>
                    <a:cubicBezTo>
                      <a:pt x="6" y="3"/>
                      <a:pt x="6" y="4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15" name="Freeform 227">
                <a:extLst>
                  <a:ext uri="{FF2B5EF4-FFF2-40B4-BE49-F238E27FC236}">
                    <a16:creationId xmlns:a16="http://schemas.microsoft.com/office/drawing/2014/main" id="{60D31FF1-2B0D-B39D-1E6A-78618DAC92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2778"/>
                <a:ext cx="15" cy="6"/>
              </a:xfrm>
              <a:custGeom>
                <a:avLst/>
                <a:gdLst>
                  <a:gd name="T0" fmla="*/ 4 w 8"/>
                  <a:gd name="T1" fmla="*/ 3 h 3"/>
                  <a:gd name="T2" fmla="*/ 2 w 8"/>
                  <a:gd name="T3" fmla="*/ 3 h 3"/>
                  <a:gd name="T4" fmla="*/ 0 w 8"/>
                  <a:gd name="T5" fmla="*/ 2 h 3"/>
                  <a:gd name="T6" fmla="*/ 2 w 8"/>
                  <a:gd name="T7" fmla="*/ 0 h 3"/>
                  <a:gd name="T8" fmla="*/ 3 w 8"/>
                  <a:gd name="T9" fmla="*/ 0 h 3"/>
                  <a:gd name="T10" fmla="*/ 8 w 8"/>
                  <a:gd name="T11" fmla="*/ 2 h 3"/>
                  <a:gd name="T12" fmla="*/ 8 w 8"/>
                  <a:gd name="T13" fmla="*/ 2 h 3"/>
                  <a:gd name="T14" fmla="*/ 7 w 8"/>
                  <a:gd name="T15" fmla="*/ 3 h 3"/>
                  <a:gd name="T16" fmla="*/ 4 w 8"/>
                  <a:gd name="T17" fmla="*/ 3 h 3"/>
                  <a:gd name="T18" fmla="*/ 4 w 8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3">
                    <a:moveTo>
                      <a:pt x="4" y="3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6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6" y="3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16" name="Freeform 228">
                <a:extLst>
                  <a:ext uri="{FF2B5EF4-FFF2-40B4-BE49-F238E27FC236}">
                    <a16:creationId xmlns:a16="http://schemas.microsoft.com/office/drawing/2014/main" id="{C0105085-6992-2C5A-10A8-BFA0846DF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2751"/>
                <a:ext cx="13" cy="8"/>
              </a:xfrm>
              <a:custGeom>
                <a:avLst/>
                <a:gdLst>
                  <a:gd name="T0" fmla="*/ 3 w 7"/>
                  <a:gd name="T1" fmla="*/ 0 h 4"/>
                  <a:gd name="T2" fmla="*/ 6 w 7"/>
                  <a:gd name="T3" fmla="*/ 0 h 4"/>
                  <a:gd name="T4" fmla="*/ 7 w 7"/>
                  <a:gd name="T5" fmla="*/ 1 h 4"/>
                  <a:gd name="T6" fmla="*/ 7 w 7"/>
                  <a:gd name="T7" fmla="*/ 2 h 4"/>
                  <a:gd name="T8" fmla="*/ 6 w 7"/>
                  <a:gd name="T9" fmla="*/ 3 h 4"/>
                  <a:gd name="T10" fmla="*/ 3 w 7"/>
                  <a:gd name="T11" fmla="*/ 2 h 4"/>
                  <a:gd name="T12" fmla="*/ 0 w 7"/>
                  <a:gd name="T13" fmla="*/ 1 h 4"/>
                  <a:gd name="T14" fmla="*/ 3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5" y="4"/>
                      <a:pt x="4" y="3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17" name="Freeform 229">
                <a:extLst>
                  <a:ext uri="{FF2B5EF4-FFF2-40B4-BE49-F238E27FC236}">
                    <a16:creationId xmlns:a16="http://schemas.microsoft.com/office/drawing/2014/main" id="{D672C2ED-BC1F-0687-30F1-94AA2C7E6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2814"/>
                <a:ext cx="17" cy="6"/>
              </a:xfrm>
              <a:custGeom>
                <a:avLst/>
                <a:gdLst>
                  <a:gd name="T0" fmla="*/ 6 w 9"/>
                  <a:gd name="T1" fmla="*/ 0 h 3"/>
                  <a:gd name="T2" fmla="*/ 9 w 9"/>
                  <a:gd name="T3" fmla="*/ 0 h 3"/>
                  <a:gd name="T4" fmla="*/ 9 w 9"/>
                  <a:gd name="T5" fmla="*/ 1 h 3"/>
                  <a:gd name="T6" fmla="*/ 8 w 9"/>
                  <a:gd name="T7" fmla="*/ 2 h 3"/>
                  <a:gd name="T8" fmla="*/ 2 w 9"/>
                  <a:gd name="T9" fmla="*/ 3 h 3"/>
                  <a:gd name="T10" fmla="*/ 0 w 9"/>
                  <a:gd name="T11" fmla="*/ 2 h 3"/>
                  <a:gd name="T12" fmla="*/ 1 w 9"/>
                  <a:gd name="T13" fmla="*/ 1 h 3"/>
                  <a:gd name="T14" fmla="*/ 6 w 9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">
                    <a:moveTo>
                      <a:pt x="6" y="0"/>
                    </a:moveTo>
                    <a:cubicBezTo>
                      <a:pt x="7" y="0"/>
                      <a:pt x="8" y="0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6" y="2"/>
                      <a:pt x="4" y="2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3" y="0"/>
                      <a:pt x="4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18" name="Freeform 230">
                <a:extLst>
                  <a:ext uri="{FF2B5EF4-FFF2-40B4-BE49-F238E27FC236}">
                    <a16:creationId xmlns:a16="http://schemas.microsoft.com/office/drawing/2014/main" id="{F2D26F79-A128-D8F8-6F9A-59E29A364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2725"/>
                <a:ext cx="12" cy="7"/>
              </a:xfrm>
              <a:custGeom>
                <a:avLst/>
                <a:gdLst>
                  <a:gd name="T0" fmla="*/ 3 w 6"/>
                  <a:gd name="T1" fmla="*/ 4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5 w 6"/>
                  <a:gd name="T9" fmla="*/ 0 h 4"/>
                  <a:gd name="T10" fmla="*/ 6 w 6"/>
                  <a:gd name="T11" fmla="*/ 2 h 4"/>
                  <a:gd name="T12" fmla="*/ 5 w 6"/>
                  <a:gd name="T13" fmla="*/ 3 h 4"/>
                  <a:gd name="T14" fmla="*/ 3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3" y="4"/>
                      <a:pt x="3" y="4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1"/>
                      <a:pt x="5" y="1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4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19" name="Freeform 231">
                <a:extLst>
                  <a:ext uri="{FF2B5EF4-FFF2-40B4-BE49-F238E27FC236}">
                    <a16:creationId xmlns:a16="http://schemas.microsoft.com/office/drawing/2014/main" id="{6A2854FB-CBD6-35DF-E5D1-36052E926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3511"/>
                <a:ext cx="13" cy="10"/>
              </a:xfrm>
              <a:custGeom>
                <a:avLst/>
                <a:gdLst>
                  <a:gd name="T0" fmla="*/ 3 w 7"/>
                  <a:gd name="T1" fmla="*/ 0 h 5"/>
                  <a:gd name="T2" fmla="*/ 4 w 7"/>
                  <a:gd name="T3" fmla="*/ 0 h 5"/>
                  <a:gd name="T4" fmla="*/ 7 w 7"/>
                  <a:gd name="T5" fmla="*/ 3 h 5"/>
                  <a:gd name="T6" fmla="*/ 7 w 7"/>
                  <a:gd name="T7" fmla="*/ 4 h 5"/>
                  <a:gd name="T8" fmla="*/ 7 w 7"/>
                  <a:gd name="T9" fmla="*/ 4 h 5"/>
                  <a:gd name="T10" fmla="*/ 2 w 7"/>
                  <a:gd name="T11" fmla="*/ 3 h 5"/>
                  <a:gd name="T12" fmla="*/ 2 w 7"/>
                  <a:gd name="T13" fmla="*/ 0 h 5"/>
                  <a:gd name="T14" fmla="*/ 3 w 7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4" y="2"/>
                      <a:pt x="6" y="3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5"/>
                      <a:pt x="3" y="5"/>
                      <a:pt x="2" y="3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20" name="Freeform 232">
                <a:extLst>
                  <a:ext uri="{FF2B5EF4-FFF2-40B4-BE49-F238E27FC236}">
                    <a16:creationId xmlns:a16="http://schemas.microsoft.com/office/drawing/2014/main" id="{8BA1EF20-2DFB-26D3-CADB-4D27A36A9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1" y="2168"/>
                <a:ext cx="8" cy="13"/>
              </a:xfrm>
              <a:custGeom>
                <a:avLst/>
                <a:gdLst>
                  <a:gd name="T0" fmla="*/ 3 w 4"/>
                  <a:gd name="T1" fmla="*/ 0 h 7"/>
                  <a:gd name="T2" fmla="*/ 3 w 4"/>
                  <a:gd name="T3" fmla="*/ 1 h 7"/>
                  <a:gd name="T4" fmla="*/ 3 w 4"/>
                  <a:gd name="T5" fmla="*/ 5 h 7"/>
                  <a:gd name="T6" fmla="*/ 2 w 4"/>
                  <a:gd name="T7" fmla="*/ 7 h 7"/>
                  <a:gd name="T8" fmla="*/ 1 w 4"/>
                  <a:gd name="T9" fmla="*/ 6 h 7"/>
                  <a:gd name="T10" fmla="*/ 1 w 4"/>
                  <a:gd name="T11" fmla="*/ 1 h 7"/>
                  <a:gd name="T12" fmla="*/ 3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cubicBezTo>
                      <a:pt x="4" y="0"/>
                      <a:pt x="4" y="0"/>
                      <a:pt x="3" y="1"/>
                    </a:cubicBezTo>
                    <a:cubicBezTo>
                      <a:pt x="2" y="2"/>
                      <a:pt x="2" y="4"/>
                      <a:pt x="3" y="5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21" name="Freeform 233">
                <a:extLst>
                  <a:ext uri="{FF2B5EF4-FFF2-40B4-BE49-F238E27FC236}">
                    <a16:creationId xmlns:a16="http://schemas.microsoft.com/office/drawing/2014/main" id="{6ECE81A8-4EEC-3966-F365-3A4512DB8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7" y="2033"/>
                <a:ext cx="7" cy="11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5 h 6"/>
                  <a:gd name="T4" fmla="*/ 3 w 4"/>
                  <a:gd name="T5" fmla="*/ 6 h 6"/>
                  <a:gd name="T6" fmla="*/ 1 w 4"/>
                  <a:gd name="T7" fmla="*/ 5 h 6"/>
                  <a:gd name="T8" fmla="*/ 0 w 4"/>
                  <a:gd name="T9" fmla="*/ 2 h 6"/>
                  <a:gd name="T10" fmla="*/ 2 w 4"/>
                  <a:gd name="T11" fmla="*/ 0 h 6"/>
                  <a:gd name="T12" fmla="*/ 4 w 4"/>
                  <a:gd name="T13" fmla="*/ 2 h 6"/>
                  <a:gd name="T14" fmla="*/ 4 w 4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3" y="5"/>
                      <a:pt x="3" y="6"/>
                    </a:cubicBezTo>
                    <a:cubicBezTo>
                      <a:pt x="2" y="6"/>
                      <a:pt x="2" y="5"/>
                      <a:pt x="1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22" name="Freeform 234">
                <a:extLst>
                  <a:ext uri="{FF2B5EF4-FFF2-40B4-BE49-F238E27FC236}">
                    <a16:creationId xmlns:a16="http://schemas.microsoft.com/office/drawing/2014/main" id="{30579D7A-3B27-9838-5837-015E52538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2025"/>
                <a:ext cx="10" cy="12"/>
              </a:xfrm>
              <a:custGeom>
                <a:avLst/>
                <a:gdLst>
                  <a:gd name="T0" fmla="*/ 1 w 5"/>
                  <a:gd name="T1" fmla="*/ 6 h 6"/>
                  <a:gd name="T2" fmla="*/ 0 w 5"/>
                  <a:gd name="T3" fmla="*/ 4 h 6"/>
                  <a:gd name="T4" fmla="*/ 3 w 5"/>
                  <a:gd name="T5" fmla="*/ 1 h 6"/>
                  <a:gd name="T6" fmla="*/ 4 w 5"/>
                  <a:gd name="T7" fmla="*/ 0 h 6"/>
                  <a:gd name="T8" fmla="*/ 5 w 5"/>
                  <a:gd name="T9" fmla="*/ 2 h 6"/>
                  <a:gd name="T10" fmla="*/ 3 w 5"/>
                  <a:gd name="T11" fmla="*/ 5 h 6"/>
                  <a:gd name="T12" fmla="*/ 1 w 5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1" y="6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4" y="3"/>
                      <a:pt x="4" y="4"/>
                      <a:pt x="3" y="5"/>
                    </a:cubicBezTo>
                    <a:cubicBezTo>
                      <a:pt x="3" y="6"/>
                      <a:pt x="2" y="6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23" name="Freeform 235">
                <a:extLst>
                  <a:ext uri="{FF2B5EF4-FFF2-40B4-BE49-F238E27FC236}">
                    <a16:creationId xmlns:a16="http://schemas.microsoft.com/office/drawing/2014/main" id="{93D16454-1A99-2265-EF0E-1119AC26C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2492"/>
                <a:ext cx="9" cy="13"/>
              </a:xfrm>
              <a:custGeom>
                <a:avLst/>
                <a:gdLst>
                  <a:gd name="T0" fmla="*/ 3 w 5"/>
                  <a:gd name="T1" fmla="*/ 0 h 7"/>
                  <a:gd name="T2" fmla="*/ 4 w 5"/>
                  <a:gd name="T3" fmla="*/ 2 h 7"/>
                  <a:gd name="T4" fmla="*/ 3 w 5"/>
                  <a:gd name="T5" fmla="*/ 6 h 7"/>
                  <a:gd name="T6" fmla="*/ 1 w 5"/>
                  <a:gd name="T7" fmla="*/ 7 h 7"/>
                  <a:gd name="T8" fmla="*/ 0 w 5"/>
                  <a:gd name="T9" fmla="*/ 5 h 7"/>
                  <a:gd name="T10" fmla="*/ 2 w 5"/>
                  <a:gd name="T11" fmla="*/ 0 h 7"/>
                  <a:gd name="T12" fmla="*/ 3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cubicBezTo>
                      <a:pt x="5" y="0"/>
                      <a:pt x="5" y="1"/>
                      <a:pt x="4" y="2"/>
                    </a:cubicBezTo>
                    <a:cubicBezTo>
                      <a:pt x="4" y="3"/>
                      <a:pt x="3" y="5"/>
                      <a:pt x="3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4"/>
                      <a:pt x="1" y="2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24" name="Freeform 236">
                <a:extLst>
                  <a:ext uri="{FF2B5EF4-FFF2-40B4-BE49-F238E27FC236}">
                    <a16:creationId xmlns:a16="http://schemas.microsoft.com/office/drawing/2014/main" id="{A46EB3EC-9D0A-BCD8-8535-F6B859965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3121"/>
                <a:ext cx="13" cy="8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1 w 7"/>
                  <a:gd name="T5" fmla="*/ 2 h 4"/>
                  <a:gd name="T6" fmla="*/ 0 w 7"/>
                  <a:gd name="T7" fmla="*/ 1 h 4"/>
                  <a:gd name="T8" fmla="*/ 1 w 7"/>
                  <a:gd name="T9" fmla="*/ 0 h 4"/>
                  <a:gd name="T10" fmla="*/ 6 w 7"/>
                  <a:gd name="T11" fmla="*/ 0 h 4"/>
                  <a:gd name="T12" fmla="*/ 7 w 7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7" y="3"/>
                      <a:pt x="5" y="4"/>
                      <a:pt x="4" y="4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6" y="0"/>
                      <a:pt x="7" y="1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25" name="Freeform 237">
                <a:extLst>
                  <a:ext uri="{FF2B5EF4-FFF2-40B4-BE49-F238E27FC236}">
                    <a16:creationId xmlns:a16="http://schemas.microsoft.com/office/drawing/2014/main" id="{68F5FE72-D10C-D946-69B1-42672DDC4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2403"/>
                <a:ext cx="12" cy="11"/>
              </a:xfrm>
              <a:custGeom>
                <a:avLst/>
                <a:gdLst>
                  <a:gd name="T0" fmla="*/ 2 w 6"/>
                  <a:gd name="T1" fmla="*/ 0 h 6"/>
                  <a:gd name="T2" fmla="*/ 5 w 6"/>
                  <a:gd name="T3" fmla="*/ 4 h 6"/>
                  <a:gd name="T4" fmla="*/ 5 w 6"/>
                  <a:gd name="T5" fmla="*/ 5 h 6"/>
                  <a:gd name="T6" fmla="*/ 3 w 6"/>
                  <a:gd name="T7" fmla="*/ 5 h 6"/>
                  <a:gd name="T8" fmla="*/ 1 w 6"/>
                  <a:gd name="T9" fmla="*/ 3 h 6"/>
                  <a:gd name="T10" fmla="*/ 0 w 6"/>
                  <a:gd name="T11" fmla="*/ 1 h 6"/>
                  <a:gd name="T12" fmla="*/ 2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4" y="0"/>
                      <a:pt x="6" y="2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26" name="Freeform 238">
                <a:extLst>
                  <a:ext uri="{FF2B5EF4-FFF2-40B4-BE49-F238E27FC236}">
                    <a16:creationId xmlns:a16="http://schemas.microsoft.com/office/drawing/2014/main" id="{DA89487B-2E03-BAD5-1FB7-75841F5E21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3075"/>
                <a:ext cx="13" cy="10"/>
              </a:xfrm>
              <a:custGeom>
                <a:avLst/>
                <a:gdLst>
                  <a:gd name="T0" fmla="*/ 4 w 7"/>
                  <a:gd name="T1" fmla="*/ 0 h 5"/>
                  <a:gd name="T2" fmla="*/ 5 w 7"/>
                  <a:gd name="T3" fmla="*/ 0 h 5"/>
                  <a:gd name="T4" fmla="*/ 7 w 7"/>
                  <a:gd name="T5" fmla="*/ 1 h 5"/>
                  <a:gd name="T6" fmla="*/ 6 w 7"/>
                  <a:gd name="T7" fmla="*/ 3 h 5"/>
                  <a:gd name="T8" fmla="*/ 1 w 7"/>
                  <a:gd name="T9" fmla="*/ 3 h 5"/>
                  <a:gd name="T10" fmla="*/ 0 w 7"/>
                  <a:gd name="T11" fmla="*/ 1 h 5"/>
                  <a:gd name="T12" fmla="*/ 1 w 7"/>
                  <a:gd name="T13" fmla="*/ 1 h 5"/>
                  <a:gd name="T14" fmla="*/ 4 w 7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7" y="2"/>
                      <a:pt x="6" y="2"/>
                      <a:pt x="6" y="3"/>
                    </a:cubicBezTo>
                    <a:cubicBezTo>
                      <a:pt x="4" y="5"/>
                      <a:pt x="3" y="5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27" name="Freeform 239">
                <a:extLst>
                  <a:ext uri="{FF2B5EF4-FFF2-40B4-BE49-F238E27FC236}">
                    <a16:creationId xmlns:a16="http://schemas.microsoft.com/office/drawing/2014/main" id="{E09B5889-8038-0C32-E346-E8284A39F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3165"/>
                <a:ext cx="17" cy="7"/>
              </a:xfrm>
              <a:custGeom>
                <a:avLst/>
                <a:gdLst>
                  <a:gd name="T0" fmla="*/ 9 w 9"/>
                  <a:gd name="T1" fmla="*/ 2 h 4"/>
                  <a:gd name="T2" fmla="*/ 6 w 9"/>
                  <a:gd name="T3" fmla="*/ 3 h 4"/>
                  <a:gd name="T4" fmla="*/ 1 w 9"/>
                  <a:gd name="T5" fmla="*/ 2 h 4"/>
                  <a:gd name="T6" fmla="*/ 1 w 9"/>
                  <a:gd name="T7" fmla="*/ 2 h 4"/>
                  <a:gd name="T8" fmla="*/ 0 w 9"/>
                  <a:gd name="T9" fmla="*/ 1 h 4"/>
                  <a:gd name="T10" fmla="*/ 1 w 9"/>
                  <a:gd name="T11" fmla="*/ 1 h 4"/>
                  <a:gd name="T12" fmla="*/ 7 w 9"/>
                  <a:gd name="T13" fmla="*/ 0 h 4"/>
                  <a:gd name="T14" fmla="*/ 9 w 9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">
                    <a:moveTo>
                      <a:pt x="9" y="2"/>
                    </a:moveTo>
                    <a:cubicBezTo>
                      <a:pt x="8" y="2"/>
                      <a:pt x="7" y="2"/>
                      <a:pt x="6" y="3"/>
                    </a:cubicBezTo>
                    <a:cubicBezTo>
                      <a:pt x="5" y="4"/>
                      <a:pt x="3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8" y="1"/>
                      <a:pt x="9" y="1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28" name="Freeform 240">
                <a:extLst>
                  <a:ext uri="{FF2B5EF4-FFF2-40B4-BE49-F238E27FC236}">
                    <a16:creationId xmlns:a16="http://schemas.microsoft.com/office/drawing/2014/main" id="{21BC3D5D-FFFD-5683-17F5-D672C42406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3187"/>
                <a:ext cx="11" cy="12"/>
              </a:xfrm>
              <a:custGeom>
                <a:avLst/>
                <a:gdLst>
                  <a:gd name="T0" fmla="*/ 1 w 6"/>
                  <a:gd name="T1" fmla="*/ 0 h 6"/>
                  <a:gd name="T2" fmla="*/ 3 w 6"/>
                  <a:gd name="T3" fmla="*/ 1 h 6"/>
                  <a:gd name="T4" fmla="*/ 6 w 6"/>
                  <a:gd name="T5" fmla="*/ 3 h 6"/>
                  <a:gd name="T6" fmla="*/ 5 w 6"/>
                  <a:gd name="T7" fmla="*/ 6 h 6"/>
                  <a:gd name="T8" fmla="*/ 3 w 6"/>
                  <a:gd name="T9" fmla="*/ 5 h 6"/>
                  <a:gd name="T10" fmla="*/ 1 w 6"/>
                  <a:gd name="T11" fmla="*/ 1 h 6"/>
                  <a:gd name="T12" fmla="*/ 1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4" y="6"/>
                      <a:pt x="3" y="6"/>
                      <a:pt x="3" y="5"/>
                    </a:cubicBezTo>
                    <a:cubicBezTo>
                      <a:pt x="2" y="4"/>
                      <a:pt x="1" y="3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29" name="Freeform 241">
                <a:extLst>
                  <a:ext uri="{FF2B5EF4-FFF2-40B4-BE49-F238E27FC236}">
                    <a16:creationId xmlns:a16="http://schemas.microsoft.com/office/drawing/2014/main" id="{3B8FDD8A-DE1E-1E28-5227-F278C6F98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1921"/>
                <a:ext cx="12" cy="12"/>
              </a:xfrm>
              <a:custGeom>
                <a:avLst/>
                <a:gdLst>
                  <a:gd name="T0" fmla="*/ 4 w 6"/>
                  <a:gd name="T1" fmla="*/ 6 h 6"/>
                  <a:gd name="T2" fmla="*/ 2 w 6"/>
                  <a:gd name="T3" fmla="*/ 5 h 6"/>
                  <a:gd name="T4" fmla="*/ 2 w 6"/>
                  <a:gd name="T5" fmla="*/ 2 h 6"/>
                  <a:gd name="T6" fmla="*/ 4 w 6"/>
                  <a:gd name="T7" fmla="*/ 1 h 6"/>
                  <a:gd name="T8" fmla="*/ 6 w 6"/>
                  <a:gd name="T9" fmla="*/ 2 h 6"/>
                  <a:gd name="T10" fmla="*/ 4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4" y="6"/>
                    </a:moveTo>
                    <a:cubicBezTo>
                      <a:pt x="3" y="5"/>
                      <a:pt x="2" y="5"/>
                      <a:pt x="2" y="5"/>
                    </a:cubicBezTo>
                    <a:cubicBezTo>
                      <a:pt x="1" y="4"/>
                      <a:pt x="0" y="3"/>
                      <a:pt x="2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5" y="0"/>
                      <a:pt x="6" y="1"/>
                      <a:pt x="6" y="2"/>
                    </a:cubicBezTo>
                    <a:cubicBezTo>
                      <a:pt x="6" y="3"/>
                      <a:pt x="5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30" name="Freeform 242">
                <a:extLst>
                  <a:ext uri="{FF2B5EF4-FFF2-40B4-BE49-F238E27FC236}">
                    <a16:creationId xmlns:a16="http://schemas.microsoft.com/office/drawing/2014/main" id="{F4B94AA8-3513-2138-F77D-98101D33F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" y="3144"/>
                <a:ext cx="11" cy="7"/>
              </a:xfrm>
              <a:custGeom>
                <a:avLst/>
                <a:gdLst>
                  <a:gd name="T0" fmla="*/ 4 w 6"/>
                  <a:gd name="T1" fmla="*/ 4 h 4"/>
                  <a:gd name="T2" fmla="*/ 2 w 6"/>
                  <a:gd name="T3" fmla="*/ 3 h 4"/>
                  <a:gd name="T4" fmla="*/ 1 w 6"/>
                  <a:gd name="T5" fmla="*/ 2 h 4"/>
                  <a:gd name="T6" fmla="*/ 2 w 6"/>
                  <a:gd name="T7" fmla="*/ 0 h 4"/>
                  <a:gd name="T8" fmla="*/ 4 w 6"/>
                  <a:gd name="T9" fmla="*/ 0 h 4"/>
                  <a:gd name="T10" fmla="*/ 6 w 6"/>
                  <a:gd name="T11" fmla="*/ 2 h 4"/>
                  <a:gd name="T12" fmla="*/ 4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3" y="3"/>
                      <a:pt x="2" y="4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6" y="1"/>
                      <a:pt x="6" y="2"/>
                    </a:cubicBezTo>
                    <a:cubicBezTo>
                      <a:pt x="6" y="3"/>
                      <a:pt x="5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31" name="Freeform 243">
                <a:extLst>
                  <a:ext uri="{FF2B5EF4-FFF2-40B4-BE49-F238E27FC236}">
                    <a16:creationId xmlns:a16="http://schemas.microsoft.com/office/drawing/2014/main" id="{FFDE2528-0A21-4ECF-C356-C86258545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151"/>
                <a:ext cx="16" cy="8"/>
              </a:xfrm>
              <a:custGeom>
                <a:avLst/>
                <a:gdLst>
                  <a:gd name="T0" fmla="*/ 2 w 8"/>
                  <a:gd name="T1" fmla="*/ 3 h 4"/>
                  <a:gd name="T2" fmla="*/ 0 w 8"/>
                  <a:gd name="T3" fmla="*/ 3 h 4"/>
                  <a:gd name="T4" fmla="*/ 0 w 8"/>
                  <a:gd name="T5" fmla="*/ 3 h 4"/>
                  <a:gd name="T6" fmla="*/ 1 w 8"/>
                  <a:gd name="T7" fmla="*/ 2 h 4"/>
                  <a:gd name="T8" fmla="*/ 4 w 8"/>
                  <a:gd name="T9" fmla="*/ 0 h 4"/>
                  <a:gd name="T10" fmla="*/ 7 w 8"/>
                  <a:gd name="T11" fmla="*/ 2 h 4"/>
                  <a:gd name="T12" fmla="*/ 8 w 8"/>
                  <a:gd name="T13" fmla="*/ 2 h 4"/>
                  <a:gd name="T14" fmla="*/ 7 w 8"/>
                  <a:gd name="T15" fmla="*/ 3 h 4"/>
                  <a:gd name="T16" fmla="*/ 2 w 8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">
                    <a:moveTo>
                      <a:pt x="2" y="3"/>
                    </a:moveTo>
                    <a:cubicBezTo>
                      <a:pt x="2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6" y="4"/>
                      <a:pt x="4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32" name="Freeform 244">
                <a:extLst>
                  <a:ext uri="{FF2B5EF4-FFF2-40B4-BE49-F238E27FC236}">
                    <a16:creationId xmlns:a16="http://schemas.microsoft.com/office/drawing/2014/main" id="{4356866D-A286-AEE6-EF05-0AF5C96B1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3163"/>
                <a:ext cx="14" cy="9"/>
              </a:xfrm>
              <a:custGeom>
                <a:avLst/>
                <a:gdLst>
                  <a:gd name="T0" fmla="*/ 5 w 7"/>
                  <a:gd name="T1" fmla="*/ 5 h 5"/>
                  <a:gd name="T2" fmla="*/ 4 w 7"/>
                  <a:gd name="T3" fmla="*/ 5 h 5"/>
                  <a:gd name="T4" fmla="*/ 1 w 7"/>
                  <a:gd name="T5" fmla="*/ 3 h 5"/>
                  <a:gd name="T6" fmla="*/ 0 w 7"/>
                  <a:gd name="T7" fmla="*/ 2 h 5"/>
                  <a:gd name="T8" fmla="*/ 1 w 7"/>
                  <a:gd name="T9" fmla="*/ 2 h 5"/>
                  <a:gd name="T10" fmla="*/ 7 w 7"/>
                  <a:gd name="T11" fmla="*/ 0 h 5"/>
                  <a:gd name="T12" fmla="*/ 7 w 7"/>
                  <a:gd name="T13" fmla="*/ 1 h 5"/>
                  <a:gd name="T14" fmla="*/ 7 w 7"/>
                  <a:gd name="T15" fmla="*/ 3 h 5"/>
                  <a:gd name="T16" fmla="*/ 5 w 7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cubicBezTo>
                      <a:pt x="5" y="5"/>
                      <a:pt x="4" y="5"/>
                      <a:pt x="4" y="5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3" y="1"/>
                      <a:pt x="5" y="1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33" name="Freeform 245">
                <a:extLst>
                  <a:ext uri="{FF2B5EF4-FFF2-40B4-BE49-F238E27FC236}">
                    <a16:creationId xmlns:a16="http://schemas.microsoft.com/office/drawing/2014/main" id="{9DFF03B9-2DAA-699D-3C59-6780E437F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3161"/>
                <a:ext cx="10" cy="7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4 h 4"/>
                  <a:gd name="T4" fmla="*/ 1 w 5"/>
                  <a:gd name="T5" fmla="*/ 4 h 4"/>
                  <a:gd name="T6" fmla="*/ 0 w 5"/>
                  <a:gd name="T7" fmla="*/ 2 h 4"/>
                  <a:gd name="T8" fmla="*/ 1 w 5"/>
                  <a:gd name="T9" fmla="*/ 1 h 4"/>
                  <a:gd name="T10" fmla="*/ 4 w 5"/>
                  <a:gd name="T11" fmla="*/ 1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5" y="4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34" name="Freeform 246">
                <a:extLst>
                  <a:ext uri="{FF2B5EF4-FFF2-40B4-BE49-F238E27FC236}">
                    <a16:creationId xmlns:a16="http://schemas.microsoft.com/office/drawing/2014/main" id="{170A0602-5121-C05B-A8AD-FBEEE6AFE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3165"/>
                <a:ext cx="14" cy="7"/>
              </a:xfrm>
              <a:custGeom>
                <a:avLst/>
                <a:gdLst>
                  <a:gd name="T0" fmla="*/ 4 w 7"/>
                  <a:gd name="T1" fmla="*/ 4 h 4"/>
                  <a:gd name="T2" fmla="*/ 1 w 7"/>
                  <a:gd name="T3" fmla="*/ 4 h 4"/>
                  <a:gd name="T4" fmla="*/ 0 w 7"/>
                  <a:gd name="T5" fmla="*/ 3 h 4"/>
                  <a:gd name="T6" fmla="*/ 1 w 7"/>
                  <a:gd name="T7" fmla="*/ 3 h 4"/>
                  <a:gd name="T8" fmla="*/ 5 w 7"/>
                  <a:gd name="T9" fmla="*/ 1 h 4"/>
                  <a:gd name="T10" fmla="*/ 7 w 7"/>
                  <a:gd name="T11" fmla="*/ 1 h 4"/>
                  <a:gd name="T12" fmla="*/ 7 w 7"/>
                  <a:gd name="T13" fmla="*/ 2 h 4"/>
                  <a:gd name="T14" fmla="*/ 6 w 7"/>
                  <a:gd name="T15" fmla="*/ 4 h 4"/>
                  <a:gd name="T16" fmla="*/ 4 w 7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4" y="4"/>
                    </a:move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2"/>
                      <a:pt x="4" y="1"/>
                      <a:pt x="5" y="1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6" y="4"/>
                    </a:cubicBezTo>
                    <a:cubicBezTo>
                      <a:pt x="5" y="4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35" name="Freeform 247">
                <a:extLst>
                  <a:ext uri="{FF2B5EF4-FFF2-40B4-BE49-F238E27FC236}">
                    <a16:creationId xmlns:a16="http://schemas.microsoft.com/office/drawing/2014/main" id="{A04EC744-9628-EAC6-98DA-57682C1200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2969"/>
                <a:ext cx="17" cy="6"/>
              </a:xfrm>
              <a:custGeom>
                <a:avLst/>
                <a:gdLst>
                  <a:gd name="T0" fmla="*/ 6 w 9"/>
                  <a:gd name="T1" fmla="*/ 0 h 3"/>
                  <a:gd name="T2" fmla="*/ 8 w 9"/>
                  <a:gd name="T3" fmla="*/ 0 h 3"/>
                  <a:gd name="T4" fmla="*/ 9 w 9"/>
                  <a:gd name="T5" fmla="*/ 1 h 3"/>
                  <a:gd name="T6" fmla="*/ 8 w 9"/>
                  <a:gd name="T7" fmla="*/ 1 h 3"/>
                  <a:gd name="T8" fmla="*/ 1 w 9"/>
                  <a:gd name="T9" fmla="*/ 3 h 3"/>
                  <a:gd name="T10" fmla="*/ 0 w 9"/>
                  <a:gd name="T11" fmla="*/ 2 h 3"/>
                  <a:gd name="T12" fmla="*/ 1 w 9"/>
                  <a:gd name="T13" fmla="*/ 1 h 3"/>
                  <a:gd name="T14" fmla="*/ 6 w 9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">
                    <a:moveTo>
                      <a:pt x="6" y="0"/>
                    </a:moveTo>
                    <a:cubicBezTo>
                      <a:pt x="6" y="0"/>
                      <a:pt x="7" y="0"/>
                      <a:pt x="8" y="0"/>
                    </a:cubicBezTo>
                    <a:cubicBezTo>
                      <a:pt x="8" y="0"/>
                      <a:pt x="8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6" y="2"/>
                      <a:pt x="3" y="2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36" name="Freeform 248">
                <a:extLst>
                  <a:ext uri="{FF2B5EF4-FFF2-40B4-BE49-F238E27FC236}">
                    <a16:creationId xmlns:a16="http://schemas.microsoft.com/office/drawing/2014/main" id="{E546A099-AF54-9ACD-7A50-36C233E95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2988"/>
                <a:ext cx="6" cy="10"/>
              </a:xfrm>
              <a:custGeom>
                <a:avLst/>
                <a:gdLst>
                  <a:gd name="T0" fmla="*/ 3 w 3"/>
                  <a:gd name="T1" fmla="*/ 4 h 5"/>
                  <a:gd name="T2" fmla="*/ 2 w 3"/>
                  <a:gd name="T3" fmla="*/ 5 h 5"/>
                  <a:gd name="T4" fmla="*/ 0 w 3"/>
                  <a:gd name="T5" fmla="*/ 4 h 5"/>
                  <a:gd name="T6" fmla="*/ 0 w 3"/>
                  <a:gd name="T7" fmla="*/ 3 h 5"/>
                  <a:gd name="T8" fmla="*/ 0 w 3"/>
                  <a:gd name="T9" fmla="*/ 2 h 5"/>
                  <a:gd name="T10" fmla="*/ 1 w 3"/>
                  <a:gd name="T11" fmla="*/ 0 h 5"/>
                  <a:gd name="T12" fmla="*/ 3 w 3"/>
                  <a:gd name="T13" fmla="*/ 2 h 5"/>
                  <a:gd name="T14" fmla="*/ 3 w 3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cubicBezTo>
                      <a:pt x="3" y="5"/>
                      <a:pt x="3" y="5"/>
                      <a:pt x="2" y="5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37" name="Freeform 249">
                <a:extLst>
                  <a:ext uri="{FF2B5EF4-FFF2-40B4-BE49-F238E27FC236}">
                    <a16:creationId xmlns:a16="http://schemas.microsoft.com/office/drawing/2014/main" id="{DC4E74E3-3D17-4289-83B1-FA6F4AD2CC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3003"/>
                <a:ext cx="15" cy="6"/>
              </a:xfrm>
              <a:custGeom>
                <a:avLst/>
                <a:gdLst>
                  <a:gd name="T0" fmla="*/ 8 w 8"/>
                  <a:gd name="T1" fmla="*/ 0 h 3"/>
                  <a:gd name="T2" fmla="*/ 8 w 8"/>
                  <a:gd name="T3" fmla="*/ 1 h 3"/>
                  <a:gd name="T4" fmla="*/ 4 w 8"/>
                  <a:gd name="T5" fmla="*/ 2 h 3"/>
                  <a:gd name="T6" fmla="*/ 1 w 8"/>
                  <a:gd name="T7" fmla="*/ 3 h 3"/>
                  <a:gd name="T8" fmla="*/ 0 w 8"/>
                  <a:gd name="T9" fmla="*/ 3 h 3"/>
                  <a:gd name="T10" fmla="*/ 0 w 8"/>
                  <a:gd name="T11" fmla="*/ 1 h 3"/>
                  <a:gd name="T12" fmla="*/ 3 w 8"/>
                  <a:gd name="T13" fmla="*/ 0 h 3"/>
                  <a:gd name="T14" fmla="*/ 7 w 8"/>
                  <a:gd name="T15" fmla="*/ 0 h 3"/>
                  <a:gd name="T16" fmla="*/ 8 w 8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7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38" name="Freeform 250">
                <a:extLst>
                  <a:ext uri="{FF2B5EF4-FFF2-40B4-BE49-F238E27FC236}">
                    <a16:creationId xmlns:a16="http://schemas.microsoft.com/office/drawing/2014/main" id="{633F7A59-BFD1-48D0-CF16-C41A44518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3011"/>
                <a:ext cx="13" cy="8"/>
              </a:xfrm>
              <a:custGeom>
                <a:avLst/>
                <a:gdLst>
                  <a:gd name="T0" fmla="*/ 0 w 7"/>
                  <a:gd name="T1" fmla="*/ 2 h 4"/>
                  <a:gd name="T2" fmla="*/ 5 w 7"/>
                  <a:gd name="T3" fmla="*/ 0 h 4"/>
                  <a:gd name="T4" fmla="*/ 7 w 7"/>
                  <a:gd name="T5" fmla="*/ 1 h 4"/>
                  <a:gd name="T6" fmla="*/ 6 w 7"/>
                  <a:gd name="T7" fmla="*/ 3 h 4"/>
                  <a:gd name="T8" fmla="*/ 1 w 7"/>
                  <a:gd name="T9" fmla="*/ 3 h 4"/>
                  <a:gd name="T10" fmla="*/ 0 w 7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7" y="3"/>
                      <a:pt x="6" y="3"/>
                    </a:cubicBezTo>
                    <a:cubicBezTo>
                      <a:pt x="4" y="3"/>
                      <a:pt x="2" y="4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39" name="Freeform 251">
                <a:extLst>
                  <a:ext uri="{FF2B5EF4-FFF2-40B4-BE49-F238E27FC236}">
                    <a16:creationId xmlns:a16="http://schemas.microsoft.com/office/drawing/2014/main" id="{C2F9A533-97C2-97C9-B6A6-8209B1CDD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2945"/>
                <a:ext cx="13" cy="9"/>
              </a:xfrm>
              <a:custGeom>
                <a:avLst/>
                <a:gdLst>
                  <a:gd name="T0" fmla="*/ 6 w 7"/>
                  <a:gd name="T1" fmla="*/ 1 h 5"/>
                  <a:gd name="T2" fmla="*/ 7 w 7"/>
                  <a:gd name="T3" fmla="*/ 2 h 5"/>
                  <a:gd name="T4" fmla="*/ 3 w 7"/>
                  <a:gd name="T5" fmla="*/ 4 h 5"/>
                  <a:gd name="T6" fmla="*/ 1 w 7"/>
                  <a:gd name="T7" fmla="*/ 3 h 5"/>
                  <a:gd name="T8" fmla="*/ 1 w 7"/>
                  <a:gd name="T9" fmla="*/ 1 h 5"/>
                  <a:gd name="T10" fmla="*/ 3 w 7"/>
                  <a:gd name="T11" fmla="*/ 1 h 5"/>
                  <a:gd name="T12" fmla="*/ 4 w 7"/>
                  <a:gd name="T13" fmla="*/ 0 h 5"/>
                  <a:gd name="T14" fmla="*/ 6 w 7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6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40" name="Freeform 252">
                <a:extLst>
                  <a:ext uri="{FF2B5EF4-FFF2-40B4-BE49-F238E27FC236}">
                    <a16:creationId xmlns:a16="http://schemas.microsoft.com/office/drawing/2014/main" id="{C4E6DCF0-A217-497E-25B0-39DC44673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465"/>
                <a:ext cx="8" cy="15"/>
              </a:xfrm>
              <a:custGeom>
                <a:avLst/>
                <a:gdLst>
                  <a:gd name="T0" fmla="*/ 4 w 4"/>
                  <a:gd name="T1" fmla="*/ 5 h 8"/>
                  <a:gd name="T2" fmla="*/ 4 w 4"/>
                  <a:gd name="T3" fmla="*/ 7 h 8"/>
                  <a:gd name="T4" fmla="*/ 3 w 4"/>
                  <a:gd name="T5" fmla="*/ 7 h 8"/>
                  <a:gd name="T6" fmla="*/ 2 w 4"/>
                  <a:gd name="T7" fmla="*/ 7 h 8"/>
                  <a:gd name="T8" fmla="*/ 0 w 4"/>
                  <a:gd name="T9" fmla="*/ 4 h 8"/>
                  <a:gd name="T10" fmla="*/ 0 w 4"/>
                  <a:gd name="T11" fmla="*/ 1 h 8"/>
                  <a:gd name="T12" fmla="*/ 4 w 4"/>
                  <a:gd name="T13" fmla="*/ 2 h 8"/>
                  <a:gd name="T14" fmla="*/ 4 w 4"/>
                  <a:gd name="T15" fmla="*/ 3 h 8"/>
                  <a:gd name="T16" fmla="*/ 4 w 4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4" y="5"/>
                    </a:move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3" y="8"/>
                      <a:pt x="2" y="7"/>
                      <a:pt x="2" y="7"/>
                    </a:cubicBezTo>
                    <a:cubicBezTo>
                      <a:pt x="1" y="6"/>
                      <a:pt x="1" y="5"/>
                      <a:pt x="0" y="4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0"/>
                      <a:pt x="3" y="1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41" name="Freeform 253">
                <a:extLst>
                  <a:ext uri="{FF2B5EF4-FFF2-40B4-BE49-F238E27FC236}">
                    <a16:creationId xmlns:a16="http://schemas.microsoft.com/office/drawing/2014/main" id="{8BAD8AA2-CA85-5098-69B1-84D23E41F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2461"/>
                <a:ext cx="13" cy="10"/>
              </a:xfrm>
              <a:custGeom>
                <a:avLst/>
                <a:gdLst>
                  <a:gd name="T0" fmla="*/ 3 w 7"/>
                  <a:gd name="T1" fmla="*/ 5 h 5"/>
                  <a:gd name="T2" fmla="*/ 0 w 7"/>
                  <a:gd name="T3" fmla="*/ 3 h 5"/>
                  <a:gd name="T4" fmla="*/ 1 w 7"/>
                  <a:gd name="T5" fmla="*/ 2 h 5"/>
                  <a:gd name="T6" fmla="*/ 4 w 7"/>
                  <a:gd name="T7" fmla="*/ 1 h 5"/>
                  <a:gd name="T8" fmla="*/ 5 w 7"/>
                  <a:gd name="T9" fmla="*/ 1 h 5"/>
                  <a:gd name="T10" fmla="*/ 7 w 7"/>
                  <a:gd name="T11" fmla="*/ 2 h 5"/>
                  <a:gd name="T12" fmla="*/ 6 w 7"/>
                  <a:gd name="T13" fmla="*/ 4 h 5"/>
                  <a:gd name="T14" fmla="*/ 3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2" y="4"/>
                      <a:pt x="1" y="4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0"/>
                      <a:pt x="7" y="1"/>
                      <a:pt x="7" y="2"/>
                    </a:cubicBezTo>
                    <a:cubicBezTo>
                      <a:pt x="7" y="3"/>
                      <a:pt x="7" y="4"/>
                      <a:pt x="6" y="4"/>
                    </a:cubicBezTo>
                    <a:cubicBezTo>
                      <a:pt x="5" y="4"/>
                      <a:pt x="4" y="4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42" name="Freeform 254">
                <a:extLst>
                  <a:ext uri="{FF2B5EF4-FFF2-40B4-BE49-F238E27FC236}">
                    <a16:creationId xmlns:a16="http://schemas.microsoft.com/office/drawing/2014/main" id="{53818170-A478-D690-6393-EB256D1E0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2452"/>
                <a:ext cx="12" cy="11"/>
              </a:xfrm>
              <a:custGeom>
                <a:avLst/>
                <a:gdLst>
                  <a:gd name="T0" fmla="*/ 0 w 6"/>
                  <a:gd name="T1" fmla="*/ 2 h 6"/>
                  <a:gd name="T2" fmla="*/ 4 w 6"/>
                  <a:gd name="T3" fmla="*/ 0 h 6"/>
                  <a:gd name="T4" fmla="*/ 5 w 6"/>
                  <a:gd name="T5" fmla="*/ 2 h 6"/>
                  <a:gd name="T6" fmla="*/ 5 w 6"/>
                  <a:gd name="T7" fmla="*/ 3 h 6"/>
                  <a:gd name="T8" fmla="*/ 0 w 6"/>
                  <a:gd name="T9" fmla="*/ 3 h 6"/>
                  <a:gd name="T10" fmla="*/ 0 w 6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cubicBezTo>
                      <a:pt x="0" y="1"/>
                      <a:pt x="3" y="0"/>
                      <a:pt x="4" y="0"/>
                    </a:cubicBezTo>
                    <a:cubicBezTo>
                      <a:pt x="5" y="0"/>
                      <a:pt x="6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6"/>
                      <a:pt x="2" y="6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43" name="Freeform 255">
                <a:extLst>
                  <a:ext uri="{FF2B5EF4-FFF2-40B4-BE49-F238E27FC236}">
                    <a16:creationId xmlns:a16="http://schemas.microsoft.com/office/drawing/2014/main" id="{35CA8874-59CE-F934-09CF-0347019C5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" y="3028"/>
                <a:ext cx="15" cy="8"/>
              </a:xfrm>
              <a:custGeom>
                <a:avLst/>
                <a:gdLst>
                  <a:gd name="T0" fmla="*/ 1 w 8"/>
                  <a:gd name="T1" fmla="*/ 3 h 4"/>
                  <a:gd name="T2" fmla="*/ 1 w 8"/>
                  <a:gd name="T3" fmla="*/ 0 h 4"/>
                  <a:gd name="T4" fmla="*/ 8 w 8"/>
                  <a:gd name="T5" fmla="*/ 1 h 4"/>
                  <a:gd name="T6" fmla="*/ 8 w 8"/>
                  <a:gd name="T7" fmla="*/ 1 h 4"/>
                  <a:gd name="T8" fmla="*/ 2 w 8"/>
                  <a:gd name="T9" fmla="*/ 3 h 4"/>
                  <a:gd name="T10" fmla="*/ 2 w 8"/>
                  <a:gd name="T11" fmla="*/ 3 h 4"/>
                  <a:gd name="T12" fmla="*/ 1 w 8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1" y="3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3"/>
                      <a:pt x="4" y="2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1" y="3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44" name="Freeform 256">
                <a:extLst>
                  <a:ext uri="{FF2B5EF4-FFF2-40B4-BE49-F238E27FC236}">
                    <a16:creationId xmlns:a16="http://schemas.microsoft.com/office/drawing/2014/main" id="{C5011CB8-D378-59B8-A3BA-1DF5562A4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7" y="2414"/>
                <a:ext cx="11" cy="8"/>
              </a:xfrm>
              <a:custGeom>
                <a:avLst/>
                <a:gdLst>
                  <a:gd name="T0" fmla="*/ 3 w 6"/>
                  <a:gd name="T1" fmla="*/ 0 h 4"/>
                  <a:gd name="T2" fmla="*/ 5 w 6"/>
                  <a:gd name="T3" fmla="*/ 1 h 4"/>
                  <a:gd name="T4" fmla="*/ 6 w 6"/>
                  <a:gd name="T5" fmla="*/ 2 h 4"/>
                  <a:gd name="T6" fmla="*/ 5 w 6"/>
                  <a:gd name="T7" fmla="*/ 4 h 4"/>
                  <a:gd name="T8" fmla="*/ 1 w 6"/>
                  <a:gd name="T9" fmla="*/ 3 h 4"/>
                  <a:gd name="T10" fmla="*/ 0 w 6"/>
                  <a:gd name="T11" fmla="*/ 2 h 4"/>
                  <a:gd name="T12" fmla="*/ 1 w 6"/>
                  <a:gd name="T13" fmla="*/ 0 h 4"/>
                  <a:gd name="T14" fmla="*/ 3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3" y="0"/>
                      <a:pt x="4" y="0"/>
                      <a:pt x="5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3"/>
                      <a:pt x="5" y="4"/>
                      <a:pt x="5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45" name="Freeform 257">
                <a:extLst>
                  <a:ext uri="{FF2B5EF4-FFF2-40B4-BE49-F238E27FC236}">
                    <a16:creationId xmlns:a16="http://schemas.microsoft.com/office/drawing/2014/main" id="{6E32AC1E-9FE5-7BB2-EF7B-3B13DBCBA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1866"/>
                <a:ext cx="10" cy="12"/>
              </a:xfrm>
              <a:custGeom>
                <a:avLst/>
                <a:gdLst>
                  <a:gd name="T0" fmla="*/ 0 w 5"/>
                  <a:gd name="T1" fmla="*/ 2 h 6"/>
                  <a:gd name="T2" fmla="*/ 1 w 5"/>
                  <a:gd name="T3" fmla="*/ 0 h 6"/>
                  <a:gd name="T4" fmla="*/ 3 w 5"/>
                  <a:gd name="T5" fmla="*/ 1 h 6"/>
                  <a:gd name="T6" fmla="*/ 5 w 5"/>
                  <a:gd name="T7" fmla="*/ 2 h 6"/>
                  <a:gd name="T8" fmla="*/ 4 w 5"/>
                  <a:gd name="T9" fmla="*/ 4 h 6"/>
                  <a:gd name="T10" fmla="*/ 2 w 5"/>
                  <a:gd name="T11" fmla="*/ 5 h 6"/>
                  <a:gd name="T12" fmla="*/ 0 w 5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0" y="2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4" y="2"/>
                      <a:pt x="5" y="2"/>
                    </a:cubicBezTo>
                    <a:cubicBezTo>
                      <a:pt x="5" y="3"/>
                      <a:pt x="5" y="4"/>
                      <a:pt x="4" y="4"/>
                    </a:cubicBezTo>
                    <a:cubicBezTo>
                      <a:pt x="3" y="4"/>
                      <a:pt x="3" y="5"/>
                      <a:pt x="2" y="5"/>
                    </a:cubicBezTo>
                    <a:cubicBezTo>
                      <a:pt x="0" y="6"/>
                      <a:pt x="0" y="5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46" name="Freeform 258">
                <a:extLst>
                  <a:ext uri="{FF2B5EF4-FFF2-40B4-BE49-F238E27FC236}">
                    <a16:creationId xmlns:a16="http://schemas.microsoft.com/office/drawing/2014/main" id="{3999EF01-9527-3E99-EC7C-B03906BD7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9" y="2922"/>
                <a:ext cx="12" cy="7"/>
              </a:xfrm>
              <a:custGeom>
                <a:avLst/>
                <a:gdLst>
                  <a:gd name="T0" fmla="*/ 3 w 6"/>
                  <a:gd name="T1" fmla="*/ 0 h 4"/>
                  <a:gd name="T2" fmla="*/ 5 w 6"/>
                  <a:gd name="T3" fmla="*/ 0 h 4"/>
                  <a:gd name="T4" fmla="*/ 6 w 6"/>
                  <a:gd name="T5" fmla="*/ 1 h 4"/>
                  <a:gd name="T6" fmla="*/ 6 w 6"/>
                  <a:gd name="T7" fmla="*/ 3 h 4"/>
                  <a:gd name="T8" fmla="*/ 1 w 6"/>
                  <a:gd name="T9" fmla="*/ 3 h 4"/>
                  <a:gd name="T10" fmla="*/ 2 w 6"/>
                  <a:gd name="T11" fmla="*/ 0 h 4"/>
                  <a:gd name="T12" fmla="*/ 3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2" y="4"/>
                      <a:pt x="1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47" name="Freeform 259">
                <a:extLst>
                  <a:ext uri="{FF2B5EF4-FFF2-40B4-BE49-F238E27FC236}">
                    <a16:creationId xmlns:a16="http://schemas.microsoft.com/office/drawing/2014/main" id="{14C18546-8559-2A26-0BA2-0E03948EE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2" y="3320"/>
                <a:ext cx="11" cy="8"/>
              </a:xfrm>
              <a:custGeom>
                <a:avLst/>
                <a:gdLst>
                  <a:gd name="T0" fmla="*/ 3 w 6"/>
                  <a:gd name="T1" fmla="*/ 0 h 4"/>
                  <a:gd name="T2" fmla="*/ 5 w 6"/>
                  <a:gd name="T3" fmla="*/ 1 h 4"/>
                  <a:gd name="T4" fmla="*/ 6 w 6"/>
                  <a:gd name="T5" fmla="*/ 2 h 4"/>
                  <a:gd name="T6" fmla="*/ 4 w 6"/>
                  <a:gd name="T7" fmla="*/ 4 h 4"/>
                  <a:gd name="T8" fmla="*/ 1 w 6"/>
                  <a:gd name="T9" fmla="*/ 3 h 4"/>
                  <a:gd name="T10" fmla="*/ 2 w 6"/>
                  <a:gd name="T11" fmla="*/ 1 h 4"/>
                  <a:gd name="T12" fmla="*/ 3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3" y="1"/>
                      <a:pt x="4" y="1"/>
                      <a:pt x="5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4"/>
                      <a:pt x="5" y="4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48" name="Freeform 260">
                <a:extLst>
                  <a:ext uri="{FF2B5EF4-FFF2-40B4-BE49-F238E27FC236}">
                    <a16:creationId xmlns:a16="http://schemas.microsoft.com/office/drawing/2014/main" id="{B282EBB6-16C0-CDA3-A800-840589E4F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3221"/>
                <a:ext cx="13" cy="8"/>
              </a:xfrm>
              <a:custGeom>
                <a:avLst/>
                <a:gdLst>
                  <a:gd name="T0" fmla="*/ 4 w 7"/>
                  <a:gd name="T1" fmla="*/ 4 h 4"/>
                  <a:gd name="T2" fmla="*/ 0 w 7"/>
                  <a:gd name="T3" fmla="*/ 3 h 4"/>
                  <a:gd name="T4" fmla="*/ 2 w 7"/>
                  <a:gd name="T5" fmla="*/ 2 h 4"/>
                  <a:gd name="T6" fmla="*/ 4 w 7"/>
                  <a:gd name="T7" fmla="*/ 0 h 4"/>
                  <a:gd name="T8" fmla="*/ 5 w 7"/>
                  <a:gd name="T9" fmla="*/ 0 h 4"/>
                  <a:gd name="T10" fmla="*/ 7 w 7"/>
                  <a:gd name="T11" fmla="*/ 2 h 4"/>
                  <a:gd name="T12" fmla="*/ 6 w 7"/>
                  <a:gd name="T13" fmla="*/ 3 h 4"/>
                  <a:gd name="T14" fmla="*/ 4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4" y="4"/>
                    </a:moveTo>
                    <a:cubicBezTo>
                      <a:pt x="2" y="4"/>
                      <a:pt x="0" y="3"/>
                      <a:pt x="0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1"/>
                      <a:pt x="4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7" y="0"/>
                      <a:pt x="7" y="2"/>
                    </a:cubicBezTo>
                    <a:cubicBezTo>
                      <a:pt x="7" y="2"/>
                      <a:pt x="7" y="3"/>
                      <a:pt x="6" y="3"/>
                    </a:cubicBezTo>
                    <a:cubicBezTo>
                      <a:pt x="5" y="3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49" name="Freeform 261">
                <a:extLst>
                  <a:ext uri="{FF2B5EF4-FFF2-40B4-BE49-F238E27FC236}">
                    <a16:creationId xmlns:a16="http://schemas.microsoft.com/office/drawing/2014/main" id="{D3619B47-71FC-42A1-DEBD-C466F06E9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3346"/>
                <a:ext cx="13" cy="8"/>
              </a:xfrm>
              <a:custGeom>
                <a:avLst/>
                <a:gdLst>
                  <a:gd name="T0" fmla="*/ 3 w 7"/>
                  <a:gd name="T1" fmla="*/ 4 h 4"/>
                  <a:gd name="T2" fmla="*/ 1 w 7"/>
                  <a:gd name="T3" fmla="*/ 4 h 4"/>
                  <a:gd name="T4" fmla="*/ 0 w 7"/>
                  <a:gd name="T5" fmla="*/ 1 h 4"/>
                  <a:gd name="T6" fmla="*/ 2 w 7"/>
                  <a:gd name="T7" fmla="*/ 0 h 4"/>
                  <a:gd name="T8" fmla="*/ 6 w 7"/>
                  <a:gd name="T9" fmla="*/ 2 h 4"/>
                  <a:gd name="T10" fmla="*/ 7 w 7"/>
                  <a:gd name="T11" fmla="*/ 3 h 4"/>
                  <a:gd name="T12" fmla="*/ 6 w 7"/>
                  <a:gd name="T13" fmla="*/ 4 h 4"/>
                  <a:gd name="T14" fmla="*/ 3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3" y="4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50" name="Freeform 262">
                <a:extLst>
                  <a:ext uri="{FF2B5EF4-FFF2-40B4-BE49-F238E27FC236}">
                    <a16:creationId xmlns:a16="http://schemas.microsoft.com/office/drawing/2014/main" id="{DB02F875-69A8-707F-5326-414907170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9" y="1929"/>
                <a:ext cx="11" cy="7"/>
              </a:xfrm>
              <a:custGeom>
                <a:avLst/>
                <a:gdLst>
                  <a:gd name="T0" fmla="*/ 0 w 6"/>
                  <a:gd name="T1" fmla="*/ 2 h 4"/>
                  <a:gd name="T2" fmla="*/ 1 w 6"/>
                  <a:gd name="T3" fmla="*/ 1 h 4"/>
                  <a:gd name="T4" fmla="*/ 5 w 6"/>
                  <a:gd name="T5" fmla="*/ 1 h 4"/>
                  <a:gd name="T6" fmla="*/ 5 w 6"/>
                  <a:gd name="T7" fmla="*/ 4 h 4"/>
                  <a:gd name="T8" fmla="*/ 1 w 6"/>
                  <a:gd name="T9" fmla="*/ 4 h 4"/>
                  <a:gd name="T10" fmla="*/ 0 w 6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6" y="2"/>
                      <a:pt x="6" y="3"/>
                      <a:pt x="5" y="4"/>
                    </a:cubicBezTo>
                    <a:cubicBezTo>
                      <a:pt x="4" y="4"/>
                      <a:pt x="2" y="4"/>
                      <a:pt x="1" y="4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51" name="Freeform 263">
                <a:extLst>
                  <a:ext uri="{FF2B5EF4-FFF2-40B4-BE49-F238E27FC236}">
                    <a16:creationId xmlns:a16="http://schemas.microsoft.com/office/drawing/2014/main" id="{E9F75AC0-3F8F-A9D2-8159-F2E3C2BD29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3255"/>
                <a:ext cx="12" cy="10"/>
              </a:xfrm>
              <a:custGeom>
                <a:avLst/>
                <a:gdLst>
                  <a:gd name="T0" fmla="*/ 3 w 6"/>
                  <a:gd name="T1" fmla="*/ 0 h 5"/>
                  <a:gd name="T2" fmla="*/ 5 w 6"/>
                  <a:gd name="T3" fmla="*/ 1 h 5"/>
                  <a:gd name="T4" fmla="*/ 5 w 6"/>
                  <a:gd name="T5" fmla="*/ 4 h 5"/>
                  <a:gd name="T6" fmla="*/ 2 w 6"/>
                  <a:gd name="T7" fmla="*/ 5 h 5"/>
                  <a:gd name="T8" fmla="*/ 1 w 6"/>
                  <a:gd name="T9" fmla="*/ 3 h 5"/>
                  <a:gd name="T10" fmla="*/ 3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4" y="0"/>
                      <a:pt x="4" y="0"/>
                      <a:pt x="5" y="1"/>
                    </a:cubicBezTo>
                    <a:cubicBezTo>
                      <a:pt x="6" y="2"/>
                      <a:pt x="6" y="2"/>
                      <a:pt x="5" y="4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52" name="Freeform 264">
                <a:extLst>
                  <a:ext uri="{FF2B5EF4-FFF2-40B4-BE49-F238E27FC236}">
                    <a16:creationId xmlns:a16="http://schemas.microsoft.com/office/drawing/2014/main" id="{1369D402-043B-5816-B9A8-80FBB97ECB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3" y="3273"/>
                <a:ext cx="15" cy="7"/>
              </a:xfrm>
              <a:custGeom>
                <a:avLst/>
                <a:gdLst>
                  <a:gd name="T0" fmla="*/ 4 w 8"/>
                  <a:gd name="T1" fmla="*/ 4 h 4"/>
                  <a:gd name="T2" fmla="*/ 1 w 8"/>
                  <a:gd name="T3" fmla="*/ 4 h 4"/>
                  <a:gd name="T4" fmla="*/ 1 w 8"/>
                  <a:gd name="T5" fmla="*/ 3 h 4"/>
                  <a:gd name="T6" fmla="*/ 1 w 8"/>
                  <a:gd name="T7" fmla="*/ 2 h 4"/>
                  <a:gd name="T8" fmla="*/ 6 w 8"/>
                  <a:gd name="T9" fmla="*/ 0 h 4"/>
                  <a:gd name="T10" fmla="*/ 7 w 8"/>
                  <a:gd name="T11" fmla="*/ 1 h 4"/>
                  <a:gd name="T12" fmla="*/ 6 w 8"/>
                  <a:gd name="T13" fmla="*/ 4 h 4"/>
                  <a:gd name="T14" fmla="*/ 4 w 8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4" y="4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3" y="2"/>
                      <a:pt x="4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7" y="4"/>
                      <a:pt x="6" y="4"/>
                    </a:cubicBezTo>
                    <a:cubicBezTo>
                      <a:pt x="5" y="4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53" name="Freeform 265">
                <a:extLst>
                  <a:ext uri="{FF2B5EF4-FFF2-40B4-BE49-F238E27FC236}">
                    <a16:creationId xmlns:a16="http://schemas.microsoft.com/office/drawing/2014/main" id="{CF2C14D6-698B-F4E5-A6EF-39BB94CCBD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3250"/>
                <a:ext cx="13" cy="9"/>
              </a:xfrm>
              <a:custGeom>
                <a:avLst/>
                <a:gdLst>
                  <a:gd name="T0" fmla="*/ 3 w 7"/>
                  <a:gd name="T1" fmla="*/ 0 h 5"/>
                  <a:gd name="T2" fmla="*/ 5 w 7"/>
                  <a:gd name="T3" fmla="*/ 0 h 5"/>
                  <a:gd name="T4" fmla="*/ 7 w 7"/>
                  <a:gd name="T5" fmla="*/ 1 h 5"/>
                  <a:gd name="T6" fmla="*/ 6 w 7"/>
                  <a:gd name="T7" fmla="*/ 2 h 5"/>
                  <a:gd name="T8" fmla="*/ 1 w 7"/>
                  <a:gd name="T9" fmla="*/ 2 h 5"/>
                  <a:gd name="T10" fmla="*/ 0 w 7"/>
                  <a:gd name="T11" fmla="*/ 1 h 5"/>
                  <a:gd name="T12" fmla="*/ 2 w 7"/>
                  <a:gd name="T13" fmla="*/ 0 h 5"/>
                  <a:gd name="T14" fmla="*/ 3 w 7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4" y="4"/>
                      <a:pt x="3" y="5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54" name="Freeform 266">
                <a:extLst>
                  <a:ext uri="{FF2B5EF4-FFF2-40B4-BE49-F238E27FC236}">
                    <a16:creationId xmlns:a16="http://schemas.microsoft.com/office/drawing/2014/main" id="{7165A10B-D137-A063-9423-6A194879F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2289"/>
                <a:ext cx="11" cy="7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0 h 4"/>
                  <a:gd name="T4" fmla="*/ 6 w 6"/>
                  <a:gd name="T5" fmla="*/ 0 h 4"/>
                  <a:gd name="T6" fmla="*/ 6 w 6"/>
                  <a:gd name="T7" fmla="*/ 2 h 4"/>
                  <a:gd name="T8" fmla="*/ 1 w 6"/>
                  <a:gd name="T9" fmla="*/ 2 h 4"/>
                  <a:gd name="T10" fmla="*/ 0 w 6"/>
                  <a:gd name="T11" fmla="*/ 0 h 4"/>
                  <a:gd name="T12" fmla="*/ 1 w 6"/>
                  <a:gd name="T13" fmla="*/ 0 h 4"/>
                  <a:gd name="T14" fmla="*/ 3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4"/>
                      <a:pt x="2" y="4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55" name="Freeform 267">
                <a:extLst>
                  <a:ext uri="{FF2B5EF4-FFF2-40B4-BE49-F238E27FC236}">
                    <a16:creationId xmlns:a16="http://schemas.microsoft.com/office/drawing/2014/main" id="{AA86EEF5-2A85-C126-AF66-60BE3DDBB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8" y="2867"/>
                <a:ext cx="18" cy="6"/>
              </a:xfrm>
              <a:custGeom>
                <a:avLst/>
                <a:gdLst>
                  <a:gd name="T0" fmla="*/ 4 w 9"/>
                  <a:gd name="T1" fmla="*/ 3 h 3"/>
                  <a:gd name="T2" fmla="*/ 0 w 9"/>
                  <a:gd name="T3" fmla="*/ 3 h 3"/>
                  <a:gd name="T4" fmla="*/ 0 w 9"/>
                  <a:gd name="T5" fmla="*/ 2 h 3"/>
                  <a:gd name="T6" fmla="*/ 0 w 9"/>
                  <a:gd name="T7" fmla="*/ 2 h 3"/>
                  <a:gd name="T8" fmla="*/ 8 w 9"/>
                  <a:gd name="T9" fmla="*/ 0 h 3"/>
                  <a:gd name="T10" fmla="*/ 8 w 9"/>
                  <a:gd name="T11" fmla="*/ 1 h 3"/>
                  <a:gd name="T12" fmla="*/ 9 w 9"/>
                  <a:gd name="T13" fmla="*/ 2 h 3"/>
                  <a:gd name="T14" fmla="*/ 8 w 9"/>
                  <a:gd name="T15" fmla="*/ 3 h 3"/>
                  <a:gd name="T16" fmla="*/ 4 w 9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4" y="3"/>
                    </a:moveTo>
                    <a:cubicBezTo>
                      <a:pt x="3" y="3"/>
                      <a:pt x="2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1"/>
                      <a:pt x="6" y="1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7" y="3"/>
                      <a:pt x="5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56" name="Freeform 268">
                <a:extLst>
                  <a:ext uri="{FF2B5EF4-FFF2-40B4-BE49-F238E27FC236}">
                    <a16:creationId xmlns:a16="http://schemas.microsoft.com/office/drawing/2014/main" id="{59F3C3EC-6D6A-AF8B-26F6-AFE45422EF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3238"/>
                <a:ext cx="17" cy="8"/>
              </a:xfrm>
              <a:custGeom>
                <a:avLst/>
                <a:gdLst>
                  <a:gd name="T0" fmla="*/ 0 w 9"/>
                  <a:gd name="T1" fmla="*/ 4 h 4"/>
                  <a:gd name="T2" fmla="*/ 0 w 9"/>
                  <a:gd name="T3" fmla="*/ 2 h 4"/>
                  <a:gd name="T4" fmla="*/ 1 w 9"/>
                  <a:gd name="T5" fmla="*/ 1 h 4"/>
                  <a:gd name="T6" fmla="*/ 8 w 9"/>
                  <a:gd name="T7" fmla="*/ 1 h 4"/>
                  <a:gd name="T8" fmla="*/ 9 w 9"/>
                  <a:gd name="T9" fmla="*/ 2 h 4"/>
                  <a:gd name="T10" fmla="*/ 8 w 9"/>
                  <a:gd name="T11" fmla="*/ 2 h 4"/>
                  <a:gd name="T12" fmla="*/ 7 w 9"/>
                  <a:gd name="T13" fmla="*/ 2 h 4"/>
                  <a:gd name="T14" fmla="*/ 0 w 9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3" y="0"/>
                      <a:pt x="5" y="0"/>
                      <a:pt x="8" y="1"/>
                    </a:cubicBezTo>
                    <a:cubicBezTo>
                      <a:pt x="8" y="1"/>
                      <a:pt x="8" y="1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4" y="2"/>
                      <a:pt x="2" y="3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57" name="Freeform 269">
                <a:extLst>
                  <a:ext uri="{FF2B5EF4-FFF2-40B4-BE49-F238E27FC236}">
                    <a16:creationId xmlns:a16="http://schemas.microsoft.com/office/drawing/2014/main" id="{218AD60B-5CAB-4FF5-0239-ED9507D16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3352"/>
                <a:ext cx="13" cy="10"/>
              </a:xfrm>
              <a:custGeom>
                <a:avLst/>
                <a:gdLst>
                  <a:gd name="T0" fmla="*/ 1 w 7"/>
                  <a:gd name="T1" fmla="*/ 0 h 5"/>
                  <a:gd name="T2" fmla="*/ 6 w 7"/>
                  <a:gd name="T3" fmla="*/ 3 h 5"/>
                  <a:gd name="T4" fmla="*/ 7 w 7"/>
                  <a:gd name="T5" fmla="*/ 4 h 5"/>
                  <a:gd name="T6" fmla="*/ 5 w 7"/>
                  <a:gd name="T7" fmla="*/ 5 h 5"/>
                  <a:gd name="T8" fmla="*/ 0 w 7"/>
                  <a:gd name="T9" fmla="*/ 2 h 5"/>
                  <a:gd name="T10" fmla="*/ 0 w 7"/>
                  <a:gd name="T11" fmla="*/ 0 h 5"/>
                  <a:gd name="T12" fmla="*/ 1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3" y="0"/>
                      <a:pt x="5" y="1"/>
                      <a:pt x="6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4"/>
                      <a:pt x="2" y="3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58" name="Freeform 270">
                <a:extLst>
                  <a:ext uri="{FF2B5EF4-FFF2-40B4-BE49-F238E27FC236}">
                    <a16:creationId xmlns:a16="http://schemas.microsoft.com/office/drawing/2014/main" id="{83763147-F739-0B09-6569-2606E2639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6" y="3193"/>
                <a:ext cx="10" cy="9"/>
              </a:xfrm>
              <a:custGeom>
                <a:avLst/>
                <a:gdLst>
                  <a:gd name="T0" fmla="*/ 5 w 5"/>
                  <a:gd name="T1" fmla="*/ 1 h 5"/>
                  <a:gd name="T2" fmla="*/ 5 w 5"/>
                  <a:gd name="T3" fmla="*/ 3 h 5"/>
                  <a:gd name="T4" fmla="*/ 2 w 5"/>
                  <a:gd name="T5" fmla="*/ 4 h 5"/>
                  <a:gd name="T6" fmla="*/ 0 w 5"/>
                  <a:gd name="T7" fmla="*/ 3 h 5"/>
                  <a:gd name="T8" fmla="*/ 1 w 5"/>
                  <a:gd name="T9" fmla="*/ 1 h 5"/>
                  <a:gd name="T10" fmla="*/ 3 w 5"/>
                  <a:gd name="T11" fmla="*/ 0 h 5"/>
                  <a:gd name="T12" fmla="*/ 5 w 5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59" name="Freeform 271">
                <a:extLst>
                  <a:ext uri="{FF2B5EF4-FFF2-40B4-BE49-F238E27FC236}">
                    <a16:creationId xmlns:a16="http://schemas.microsoft.com/office/drawing/2014/main" id="{E36F74E5-5501-75DB-6DE4-D8114FC47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" y="3358"/>
                <a:ext cx="15" cy="11"/>
              </a:xfrm>
              <a:custGeom>
                <a:avLst/>
                <a:gdLst>
                  <a:gd name="T0" fmla="*/ 0 w 8"/>
                  <a:gd name="T1" fmla="*/ 2 h 6"/>
                  <a:gd name="T2" fmla="*/ 2 w 8"/>
                  <a:gd name="T3" fmla="*/ 1 h 6"/>
                  <a:gd name="T4" fmla="*/ 4 w 8"/>
                  <a:gd name="T5" fmla="*/ 1 h 6"/>
                  <a:gd name="T6" fmla="*/ 8 w 8"/>
                  <a:gd name="T7" fmla="*/ 5 h 6"/>
                  <a:gd name="T8" fmla="*/ 7 w 8"/>
                  <a:gd name="T9" fmla="*/ 5 h 6"/>
                  <a:gd name="T10" fmla="*/ 6 w 8"/>
                  <a:gd name="T11" fmla="*/ 6 h 6"/>
                  <a:gd name="T12" fmla="*/ 1 w 8"/>
                  <a:gd name="T13" fmla="*/ 3 h 6"/>
                  <a:gd name="T14" fmla="*/ 0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0" y="2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3" y="1"/>
                      <a:pt x="4" y="0"/>
                      <a:pt x="4" y="1"/>
                    </a:cubicBezTo>
                    <a:cubicBezTo>
                      <a:pt x="6" y="2"/>
                      <a:pt x="7" y="3"/>
                      <a:pt x="8" y="5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4" y="5"/>
                      <a:pt x="2" y="4"/>
                      <a:pt x="1" y="3"/>
                    </a:cubicBezTo>
                    <a:cubicBezTo>
                      <a:pt x="0" y="3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60" name="Freeform 272">
                <a:extLst>
                  <a:ext uri="{FF2B5EF4-FFF2-40B4-BE49-F238E27FC236}">
                    <a16:creationId xmlns:a16="http://schemas.microsoft.com/office/drawing/2014/main" id="{9985C2EC-273C-4EA5-CA8B-F02817C57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8" y="2785"/>
                <a:ext cx="10" cy="6"/>
              </a:xfrm>
              <a:custGeom>
                <a:avLst/>
                <a:gdLst>
                  <a:gd name="T0" fmla="*/ 5 w 5"/>
                  <a:gd name="T1" fmla="*/ 2 h 3"/>
                  <a:gd name="T2" fmla="*/ 4 w 5"/>
                  <a:gd name="T3" fmla="*/ 3 h 3"/>
                  <a:gd name="T4" fmla="*/ 1 w 5"/>
                  <a:gd name="T5" fmla="*/ 3 h 3"/>
                  <a:gd name="T6" fmla="*/ 0 w 5"/>
                  <a:gd name="T7" fmla="*/ 0 h 3"/>
                  <a:gd name="T8" fmla="*/ 2 w 5"/>
                  <a:gd name="T9" fmla="*/ 0 h 3"/>
                  <a:gd name="T10" fmla="*/ 5 w 5"/>
                  <a:gd name="T11" fmla="*/ 2 h 3"/>
                  <a:gd name="T12" fmla="*/ 5 w 5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5" y="3"/>
                      <a:pt x="4" y="3"/>
                      <a:pt x="4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61" name="Freeform 273">
                <a:extLst>
                  <a:ext uri="{FF2B5EF4-FFF2-40B4-BE49-F238E27FC236}">
                    <a16:creationId xmlns:a16="http://schemas.microsoft.com/office/drawing/2014/main" id="{24F44F20-ED8D-D95B-9F06-7371D0E93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2852"/>
                <a:ext cx="13" cy="5"/>
              </a:xfrm>
              <a:custGeom>
                <a:avLst/>
                <a:gdLst>
                  <a:gd name="T0" fmla="*/ 3 w 7"/>
                  <a:gd name="T1" fmla="*/ 3 h 3"/>
                  <a:gd name="T2" fmla="*/ 1 w 7"/>
                  <a:gd name="T3" fmla="*/ 3 h 3"/>
                  <a:gd name="T4" fmla="*/ 0 w 7"/>
                  <a:gd name="T5" fmla="*/ 2 h 3"/>
                  <a:gd name="T6" fmla="*/ 0 w 7"/>
                  <a:gd name="T7" fmla="*/ 1 h 3"/>
                  <a:gd name="T8" fmla="*/ 4 w 7"/>
                  <a:gd name="T9" fmla="*/ 1 h 3"/>
                  <a:gd name="T10" fmla="*/ 5 w 7"/>
                  <a:gd name="T11" fmla="*/ 1 h 3"/>
                  <a:gd name="T12" fmla="*/ 7 w 7"/>
                  <a:gd name="T13" fmla="*/ 3 h 3"/>
                  <a:gd name="T14" fmla="*/ 5 w 7"/>
                  <a:gd name="T15" fmla="*/ 3 h 3"/>
                  <a:gd name="T16" fmla="*/ 3 w 7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2" y="0"/>
                      <a:pt x="2" y="0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7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4" y="3"/>
                      <a:pt x="4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62" name="Freeform 274">
                <a:extLst>
                  <a:ext uri="{FF2B5EF4-FFF2-40B4-BE49-F238E27FC236}">
                    <a16:creationId xmlns:a16="http://schemas.microsoft.com/office/drawing/2014/main" id="{14437836-50AA-25B8-2428-66340F3E2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2947"/>
                <a:ext cx="11" cy="7"/>
              </a:xfrm>
              <a:custGeom>
                <a:avLst/>
                <a:gdLst>
                  <a:gd name="T0" fmla="*/ 3 w 6"/>
                  <a:gd name="T1" fmla="*/ 0 h 4"/>
                  <a:gd name="T2" fmla="*/ 4 w 6"/>
                  <a:gd name="T3" fmla="*/ 0 h 4"/>
                  <a:gd name="T4" fmla="*/ 6 w 6"/>
                  <a:gd name="T5" fmla="*/ 1 h 4"/>
                  <a:gd name="T6" fmla="*/ 5 w 6"/>
                  <a:gd name="T7" fmla="*/ 2 h 4"/>
                  <a:gd name="T8" fmla="*/ 2 w 6"/>
                  <a:gd name="T9" fmla="*/ 3 h 4"/>
                  <a:gd name="T10" fmla="*/ 0 w 6"/>
                  <a:gd name="T11" fmla="*/ 2 h 4"/>
                  <a:gd name="T12" fmla="*/ 0 w 6"/>
                  <a:gd name="T13" fmla="*/ 1 h 4"/>
                  <a:gd name="T14" fmla="*/ 0 w 6"/>
                  <a:gd name="T15" fmla="*/ 0 h 4"/>
                  <a:gd name="T16" fmla="*/ 3 w 6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4"/>
                      <a:pt x="1" y="4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63" name="Freeform 275">
                <a:extLst>
                  <a:ext uri="{FF2B5EF4-FFF2-40B4-BE49-F238E27FC236}">
                    <a16:creationId xmlns:a16="http://schemas.microsoft.com/office/drawing/2014/main" id="{94B45990-464A-50C1-CC0C-C5F529B7F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0" y="2852"/>
                <a:ext cx="12" cy="5"/>
              </a:xfrm>
              <a:custGeom>
                <a:avLst/>
                <a:gdLst>
                  <a:gd name="T0" fmla="*/ 3 w 6"/>
                  <a:gd name="T1" fmla="*/ 3 h 3"/>
                  <a:gd name="T2" fmla="*/ 0 w 6"/>
                  <a:gd name="T3" fmla="*/ 3 h 3"/>
                  <a:gd name="T4" fmla="*/ 0 w 6"/>
                  <a:gd name="T5" fmla="*/ 3 h 3"/>
                  <a:gd name="T6" fmla="*/ 0 w 6"/>
                  <a:gd name="T7" fmla="*/ 2 h 3"/>
                  <a:gd name="T8" fmla="*/ 5 w 6"/>
                  <a:gd name="T9" fmla="*/ 0 h 3"/>
                  <a:gd name="T10" fmla="*/ 6 w 6"/>
                  <a:gd name="T11" fmla="*/ 1 h 3"/>
                  <a:gd name="T12" fmla="*/ 6 w 6"/>
                  <a:gd name="T13" fmla="*/ 3 h 3"/>
                  <a:gd name="T14" fmla="*/ 3 w 6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3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4" y="1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5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64" name="Freeform 276">
                <a:extLst>
                  <a:ext uri="{FF2B5EF4-FFF2-40B4-BE49-F238E27FC236}">
                    <a16:creationId xmlns:a16="http://schemas.microsoft.com/office/drawing/2014/main" id="{C0EB49C6-D65E-7988-84E8-3D26A0384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3019"/>
                <a:ext cx="12" cy="5"/>
              </a:xfrm>
              <a:custGeom>
                <a:avLst/>
                <a:gdLst>
                  <a:gd name="T0" fmla="*/ 4 w 6"/>
                  <a:gd name="T1" fmla="*/ 3 h 3"/>
                  <a:gd name="T2" fmla="*/ 1 w 6"/>
                  <a:gd name="T3" fmla="*/ 3 h 3"/>
                  <a:gd name="T4" fmla="*/ 0 w 6"/>
                  <a:gd name="T5" fmla="*/ 3 h 3"/>
                  <a:gd name="T6" fmla="*/ 1 w 6"/>
                  <a:gd name="T7" fmla="*/ 1 h 3"/>
                  <a:gd name="T8" fmla="*/ 3 w 6"/>
                  <a:gd name="T9" fmla="*/ 0 h 3"/>
                  <a:gd name="T10" fmla="*/ 6 w 6"/>
                  <a:gd name="T11" fmla="*/ 1 h 3"/>
                  <a:gd name="T12" fmla="*/ 6 w 6"/>
                  <a:gd name="T13" fmla="*/ 3 h 3"/>
                  <a:gd name="T14" fmla="*/ 6 w 6"/>
                  <a:gd name="T15" fmla="*/ 3 h 3"/>
                  <a:gd name="T16" fmla="*/ 4 w 6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4" y="3"/>
                    </a:move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4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65" name="Freeform 277">
                <a:extLst>
                  <a:ext uri="{FF2B5EF4-FFF2-40B4-BE49-F238E27FC236}">
                    <a16:creationId xmlns:a16="http://schemas.microsoft.com/office/drawing/2014/main" id="{945E3AC1-AA52-A09A-4CF6-9BDCFCFEB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2253"/>
                <a:ext cx="10" cy="9"/>
              </a:xfrm>
              <a:custGeom>
                <a:avLst/>
                <a:gdLst>
                  <a:gd name="T0" fmla="*/ 4 w 5"/>
                  <a:gd name="T1" fmla="*/ 3 h 5"/>
                  <a:gd name="T2" fmla="*/ 3 w 5"/>
                  <a:gd name="T3" fmla="*/ 5 h 5"/>
                  <a:gd name="T4" fmla="*/ 1 w 5"/>
                  <a:gd name="T5" fmla="*/ 4 h 5"/>
                  <a:gd name="T6" fmla="*/ 1 w 5"/>
                  <a:gd name="T7" fmla="*/ 2 h 5"/>
                  <a:gd name="T8" fmla="*/ 2 w 5"/>
                  <a:gd name="T9" fmla="*/ 0 h 5"/>
                  <a:gd name="T10" fmla="*/ 3 w 5"/>
                  <a:gd name="T11" fmla="*/ 1 h 5"/>
                  <a:gd name="T12" fmla="*/ 4 w 5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4" y="3"/>
                    </a:moveTo>
                    <a:cubicBezTo>
                      <a:pt x="4" y="4"/>
                      <a:pt x="4" y="5"/>
                      <a:pt x="3" y="5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5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66" name="Freeform 278">
                <a:extLst>
                  <a:ext uri="{FF2B5EF4-FFF2-40B4-BE49-F238E27FC236}">
                    <a16:creationId xmlns:a16="http://schemas.microsoft.com/office/drawing/2014/main" id="{56AF9910-A430-352A-A714-1AE2FDC7D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3039"/>
                <a:ext cx="13" cy="8"/>
              </a:xfrm>
              <a:custGeom>
                <a:avLst/>
                <a:gdLst>
                  <a:gd name="T0" fmla="*/ 4 w 7"/>
                  <a:gd name="T1" fmla="*/ 4 h 4"/>
                  <a:gd name="T2" fmla="*/ 2 w 7"/>
                  <a:gd name="T3" fmla="*/ 4 h 4"/>
                  <a:gd name="T4" fmla="*/ 0 w 7"/>
                  <a:gd name="T5" fmla="*/ 3 h 4"/>
                  <a:gd name="T6" fmla="*/ 1 w 7"/>
                  <a:gd name="T7" fmla="*/ 1 h 4"/>
                  <a:gd name="T8" fmla="*/ 4 w 7"/>
                  <a:gd name="T9" fmla="*/ 1 h 4"/>
                  <a:gd name="T10" fmla="*/ 6 w 7"/>
                  <a:gd name="T11" fmla="*/ 2 h 4"/>
                  <a:gd name="T12" fmla="*/ 7 w 7"/>
                  <a:gd name="T13" fmla="*/ 3 h 4"/>
                  <a:gd name="T14" fmla="*/ 6 w 7"/>
                  <a:gd name="T15" fmla="*/ 4 h 4"/>
                  <a:gd name="T16" fmla="*/ 4 w 7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4" y="4"/>
                    </a:moveTo>
                    <a:cubicBezTo>
                      <a:pt x="3" y="4"/>
                      <a:pt x="3" y="4"/>
                      <a:pt x="2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3"/>
                      <a:pt x="7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67" name="Freeform 279">
                <a:extLst>
                  <a:ext uri="{FF2B5EF4-FFF2-40B4-BE49-F238E27FC236}">
                    <a16:creationId xmlns:a16="http://schemas.microsoft.com/office/drawing/2014/main" id="{EFEB5A49-3E45-0849-C115-BE94106AE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3043"/>
                <a:ext cx="17" cy="4"/>
              </a:xfrm>
              <a:custGeom>
                <a:avLst/>
                <a:gdLst>
                  <a:gd name="T0" fmla="*/ 4 w 9"/>
                  <a:gd name="T1" fmla="*/ 2 h 2"/>
                  <a:gd name="T2" fmla="*/ 1 w 9"/>
                  <a:gd name="T3" fmla="*/ 2 h 2"/>
                  <a:gd name="T4" fmla="*/ 0 w 9"/>
                  <a:gd name="T5" fmla="*/ 1 h 2"/>
                  <a:gd name="T6" fmla="*/ 1 w 9"/>
                  <a:gd name="T7" fmla="*/ 0 h 2"/>
                  <a:gd name="T8" fmla="*/ 7 w 9"/>
                  <a:gd name="T9" fmla="*/ 0 h 2"/>
                  <a:gd name="T10" fmla="*/ 9 w 9"/>
                  <a:gd name="T11" fmla="*/ 1 h 2"/>
                  <a:gd name="T12" fmla="*/ 7 w 9"/>
                  <a:gd name="T13" fmla="*/ 2 h 2"/>
                  <a:gd name="T14" fmla="*/ 4 w 9"/>
                  <a:gd name="T15" fmla="*/ 2 h 2"/>
                  <a:gd name="T16" fmla="*/ 4 w 9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4" y="2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5" y="0"/>
                      <a:pt x="7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8" y="1"/>
                      <a:pt x="8" y="2"/>
                      <a:pt x="7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68" name="Freeform 280">
                <a:extLst>
                  <a:ext uri="{FF2B5EF4-FFF2-40B4-BE49-F238E27FC236}">
                    <a16:creationId xmlns:a16="http://schemas.microsoft.com/office/drawing/2014/main" id="{3A82BB51-26B7-FB57-4FE0-EE4EF5F13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784"/>
                <a:ext cx="10" cy="7"/>
              </a:xfrm>
              <a:custGeom>
                <a:avLst/>
                <a:gdLst>
                  <a:gd name="T0" fmla="*/ 1 w 5"/>
                  <a:gd name="T1" fmla="*/ 1 h 4"/>
                  <a:gd name="T2" fmla="*/ 5 w 5"/>
                  <a:gd name="T3" fmla="*/ 3 h 4"/>
                  <a:gd name="T4" fmla="*/ 5 w 5"/>
                  <a:gd name="T5" fmla="*/ 3 h 4"/>
                  <a:gd name="T6" fmla="*/ 4 w 5"/>
                  <a:gd name="T7" fmla="*/ 4 h 4"/>
                  <a:gd name="T8" fmla="*/ 1 w 5"/>
                  <a:gd name="T9" fmla="*/ 4 h 4"/>
                  <a:gd name="T10" fmla="*/ 0 w 5"/>
                  <a:gd name="T11" fmla="*/ 2 h 4"/>
                  <a:gd name="T12" fmla="*/ 1 w 5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1"/>
                    </a:moveTo>
                    <a:cubicBezTo>
                      <a:pt x="3" y="0"/>
                      <a:pt x="4" y="1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69" name="Freeform 281">
                <a:extLst>
                  <a:ext uri="{FF2B5EF4-FFF2-40B4-BE49-F238E27FC236}">
                    <a16:creationId xmlns:a16="http://schemas.microsoft.com/office/drawing/2014/main" id="{A324F513-B5E2-FE62-C9D6-32DD6C6612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7" y="2518"/>
                <a:ext cx="9" cy="8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3 h 4"/>
                  <a:gd name="T4" fmla="*/ 1 w 5"/>
                  <a:gd name="T5" fmla="*/ 4 h 4"/>
                  <a:gd name="T6" fmla="*/ 0 w 5"/>
                  <a:gd name="T7" fmla="*/ 3 h 4"/>
                  <a:gd name="T8" fmla="*/ 0 w 5"/>
                  <a:gd name="T9" fmla="*/ 2 h 4"/>
                  <a:gd name="T10" fmla="*/ 2 w 5"/>
                  <a:gd name="T11" fmla="*/ 0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2"/>
                      <a:pt x="5" y="3"/>
                      <a:pt x="4" y="3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4" y="0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70" name="Freeform 282">
                <a:extLst>
                  <a:ext uri="{FF2B5EF4-FFF2-40B4-BE49-F238E27FC236}">
                    <a16:creationId xmlns:a16="http://schemas.microsoft.com/office/drawing/2014/main" id="{30908273-0AFC-3CBE-789E-9EC5B11FF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2478"/>
                <a:ext cx="12" cy="6"/>
              </a:xfrm>
              <a:custGeom>
                <a:avLst/>
                <a:gdLst>
                  <a:gd name="T0" fmla="*/ 4 w 6"/>
                  <a:gd name="T1" fmla="*/ 3 h 3"/>
                  <a:gd name="T2" fmla="*/ 1 w 6"/>
                  <a:gd name="T3" fmla="*/ 3 h 3"/>
                  <a:gd name="T4" fmla="*/ 0 w 6"/>
                  <a:gd name="T5" fmla="*/ 3 h 3"/>
                  <a:gd name="T6" fmla="*/ 1 w 6"/>
                  <a:gd name="T7" fmla="*/ 1 h 3"/>
                  <a:gd name="T8" fmla="*/ 3 w 6"/>
                  <a:gd name="T9" fmla="*/ 0 h 3"/>
                  <a:gd name="T10" fmla="*/ 6 w 6"/>
                  <a:gd name="T11" fmla="*/ 1 h 3"/>
                  <a:gd name="T12" fmla="*/ 6 w 6"/>
                  <a:gd name="T13" fmla="*/ 3 h 3"/>
                  <a:gd name="T14" fmla="*/ 5 w 6"/>
                  <a:gd name="T15" fmla="*/ 3 h 3"/>
                  <a:gd name="T16" fmla="*/ 4 w 6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4" y="3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71" name="Freeform 283">
                <a:extLst>
                  <a:ext uri="{FF2B5EF4-FFF2-40B4-BE49-F238E27FC236}">
                    <a16:creationId xmlns:a16="http://schemas.microsoft.com/office/drawing/2014/main" id="{C29B891E-7E70-1B87-2216-5E332E5EE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7" y="2448"/>
                <a:ext cx="12" cy="8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3 h 4"/>
                  <a:gd name="T4" fmla="*/ 2 w 6"/>
                  <a:gd name="T5" fmla="*/ 3 h 4"/>
                  <a:gd name="T6" fmla="*/ 1 w 6"/>
                  <a:gd name="T7" fmla="*/ 0 h 4"/>
                  <a:gd name="T8" fmla="*/ 2 w 6"/>
                  <a:gd name="T9" fmla="*/ 0 h 4"/>
                  <a:gd name="T10" fmla="*/ 4 w 6"/>
                  <a:gd name="T11" fmla="*/ 0 h 4"/>
                  <a:gd name="T12" fmla="*/ 6 w 6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5" y="3"/>
                      <a:pt x="5" y="3"/>
                      <a:pt x="4" y="3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72" name="Freeform 284">
                <a:extLst>
                  <a:ext uri="{FF2B5EF4-FFF2-40B4-BE49-F238E27FC236}">
                    <a16:creationId xmlns:a16="http://schemas.microsoft.com/office/drawing/2014/main" id="{597B2882-722A-0122-AFF3-D0A70A0F50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962"/>
                <a:ext cx="10" cy="7"/>
              </a:xfrm>
              <a:custGeom>
                <a:avLst/>
                <a:gdLst>
                  <a:gd name="T0" fmla="*/ 5 w 5"/>
                  <a:gd name="T1" fmla="*/ 3 h 4"/>
                  <a:gd name="T2" fmla="*/ 4 w 5"/>
                  <a:gd name="T3" fmla="*/ 3 h 4"/>
                  <a:gd name="T4" fmla="*/ 0 w 5"/>
                  <a:gd name="T5" fmla="*/ 3 h 4"/>
                  <a:gd name="T6" fmla="*/ 0 w 5"/>
                  <a:gd name="T7" fmla="*/ 1 h 4"/>
                  <a:gd name="T8" fmla="*/ 2 w 5"/>
                  <a:gd name="T9" fmla="*/ 0 h 4"/>
                  <a:gd name="T10" fmla="*/ 5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1" y="4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4" y="1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73" name="Freeform 285">
                <a:extLst>
                  <a:ext uri="{FF2B5EF4-FFF2-40B4-BE49-F238E27FC236}">
                    <a16:creationId xmlns:a16="http://schemas.microsoft.com/office/drawing/2014/main" id="{1AF823F9-6F9C-5B4B-A9B3-558ED7288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3" y="2933"/>
                <a:ext cx="13" cy="8"/>
              </a:xfrm>
              <a:custGeom>
                <a:avLst/>
                <a:gdLst>
                  <a:gd name="T0" fmla="*/ 4 w 7"/>
                  <a:gd name="T1" fmla="*/ 3 h 4"/>
                  <a:gd name="T2" fmla="*/ 0 w 7"/>
                  <a:gd name="T3" fmla="*/ 3 h 4"/>
                  <a:gd name="T4" fmla="*/ 0 w 7"/>
                  <a:gd name="T5" fmla="*/ 1 h 4"/>
                  <a:gd name="T6" fmla="*/ 1 w 7"/>
                  <a:gd name="T7" fmla="*/ 0 h 4"/>
                  <a:gd name="T8" fmla="*/ 5 w 7"/>
                  <a:gd name="T9" fmla="*/ 1 h 4"/>
                  <a:gd name="T10" fmla="*/ 7 w 7"/>
                  <a:gd name="T11" fmla="*/ 2 h 4"/>
                  <a:gd name="T12" fmla="*/ 5 w 7"/>
                  <a:gd name="T13" fmla="*/ 3 h 4"/>
                  <a:gd name="T14" fmla="*/ 4 w 7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4" y="3"/>
                    </a:moveTo>
                    <a:cubicBezTo>
                      <a:pt x="3" y="3"/>
                      <a:pt x="2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1"/>
                      <a:pt x="4" y="1"/>
                      <a:pt x="5" y="1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74" name="Freeform 286">
                <a:extLst>
                  <a:ext uri="{FF2B5EF4-FFF2-40B4-BE49-F238E27FC236}">
                    <a16:creationId xmlns:a16="http://schemas.microsoft.com/office/drawing/2014/main" id="{9C062D5A-867F-846B-DF0D-101056A45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278"/>
                <a:ext cx="10" cy="9"/>
              </a:xfrm>
              <a:custGeom>
                <a:avLst/>
                <a:gdLst>
                  <a:gd name="T0" fmla="*/ 5 w 5"/>
                  <a:gd name="T1" fmla="*/ 4 h 5"/>
                  <a:gd name="T2" fmla="*/ 4 w 5"/>
                  <a:gd name="T3" fmla="*/ 5 h 5"/>
                  <a:gd name="T4" fmla="*/ 0 w 5"/>
                  <a:gd name="T5" fmla="*/ 1 h 5"/>
                  <a:gd name="T6" fmla="*/ 1 w 5"/>
                  <a:gd name="T7" fmla="*/ 0 h 5"/>
                  <a:gd name="T8" fmla="*/ 5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5" y="5"/>
                      <a:pt x="4" y="5"/>
                      <a:pt x="4" y="5"/>
                    </a:cubicBezTo>
                    <a:cubicBezTo>
                      <a:pt x="2" y="4"/>
                      <a:pt x="1" y="3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5" y="2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75" name="Freeform 287">
                <a:extLst>
                  <a:ext uri="{FF2B5EF4-FFF2-40B4-BE49-F238E27FC236}">
                    <a16:creationId xmlns:a16="http://schemas.microsoft.com/office/drawing/2014/main" id="{2E993953-8025-9424-E955-0CF0B84CBE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3343"/>
                <a:ext cx="10" cy="7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4 h 4"/>
                  <a:gd name="T4" fmla="*/ 1 w 5"/>
                  <a:gd name="T5" fmla="*/ 4 h 4"/>
                  <a:gd name="T6" fmla="*/ 0 w 5"/>
                  <a:gd name="T7" fmla="*/ 3 h 4"/>
                  <a:gd name="T8" fmla="*/ 0 w 5"/>
                  <a:gd name="T9" fmla="*/ 2 h 4"/>
                  <a:gd name="T10" fmla="*/ 2 w 5"/>
                  <a:gd name="T11" fmla="*/ 0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2"/>
                      <a:pt x="4" y="4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76" name="Freeform 288">
                <a:extLst>
                  <a:ext uri="{FF2B5EF4-FFF2-40B4-BE49-F238E27FC236}">
                    <a16:creationId xmlns:a16="http://schemas.microsoft.com/office/drawing/2014/main" id="{7C75F720-E33F-D56C-15D1-A1C0D9145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3394"/>
                <a:ext cx="15" cy="6"/>
              </a:xfrm>
              <a:custGeom>
                <a:avLst/>
                <a:gdLst>
                  <a:gd name="T0" fmla="*/ 4 w 8"/>
                  <a:gd name="T1" fmla="*/ 3 h 3"/>
                  <a:gd name="T2" fmla="*/ 1 w 8"/>
                  <a:gd name="T3" fmla="*/ 2 h 3"/>
                  <a:gd name="T4" fmla="*/ 0 w 8"/>
                  <a:gd name="T5" fmla="*/ 2 h 3"/>
                  <a:gd name="T6" fmla="*/ 1 w 8"/>
                  <a:gd name="T7" fmla="*/ 0 h 3"/>
                  <a:gd name="T8" fmla="*/ 7 w 8"/>
                  <a:gd name="T9" fmla="*/ 1 h 3"/>
                  <a:gd name="T10" fmla="*/ 8 w 8"/>
                  <a:gd name="T11" fmla="*/ 1 h 3"/>
                  <a:gd name="T12" fmla="*/ 7 w 8"/>
                  <a:gd name="T13" fmla="*/ 2 h 3"/>
                  <a:gd name="T14" fmla="*/ 4 w 8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3">
                    <a:moveTo>
                      <a:pt x="4" y="3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5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6" y="2"/>
                      <a:pt x="5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77" name="Freeform 289">
                <a:extLst>
                  <a:ext uri="{FF2B5EF4-FFF2-40B4-BE49-F238E27FC236}">
                    <a16:creationId xmlns:a16="http://schemas.microsoft.com/office/drawing/2014/main" id="{F9A97B8F-8132-9DA7-70C7-C763A832D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2118"/>
                <a:ext cx="9" cy="14"/>
              </a:xfrm>
              <a:custGeom>
                <a:avLst/>
                <a:gdLst>
                  <a:gd name="T0" fmla="*/ 1 w 5"/>
                  <a:gd name="T1" fmla="*/ 0 h 7"/>
                  <a:gd name="T2" fmla="*/ 5 w 5"/>
                  <a:gd name="T3" fmla="*/ 6 h 7"/>
                  <a:gd name="T4" fmla="*/ 4 w 5"/>
                  <a:gd name="T5" fmla="*/ 7 h 7"/>
                  <a:gd name="T6" fmla="*/ 3 w 5"/>
                  <a:gd name="T7" fmla="*/ 7 h 7"/>
                  <a:gd name="T8" fmla="*/ 1 w 5"/>
                  <a:gd name="T9" fmla="*/ 4 h 7"/>
                  <a:gd name="T10" fmla="*/ 1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cubicBezTo>
                      <a:pt x="4" y="1"/>
                      <a:pt x="5" y="3"/>
                      <a:pt x="5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78" name="Freeform 290">
                <a:extLst>
                  <a:ext uri="{FF2B5EF4-FFF2-40B4-BE49-F238E27FC236}">
                    <a16:creationId xmlns:a16="http://schemas.microsoft.com/office/drawing/2014/main" id="{7BCC9463-C39F-FBED-97B1-CE3320E91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2554"/>
                <a:ext cx="17" cy="4"/>
              </a:xfrm>
              <a:custGeom>
                <a:avLst/>
                <a:gdLst>
                  <a:gd name="T0" fmla="*/ 4 w 9"/>
                  <a:gd name="T1" fmla="*/ 2 h 2"/>
                  <a:gd name="T2" fmla="*/ 1 w 9"/>
                  <a:gd name="T3" fmla="*/ 2 h 2"/>
                  <a:gd name="T4" fmla="*/ 0 w 9"/>
                  <a:gd name="T5" fmla="*/ 1 h 2"/>
                  <a:gd name="T6" fmla="*/ 1 w 9"/>
                  <a:gd name="T7" fmla="*/ 1 h 2"/>
                  <a:gd name="T8" fmla="*/ 8 w 9"/>
                  <a:gd name="T9" fmla="*/ 1 h 2"/>
                  <a:gd name="T10" fmla="*/ 9 w 9"/>
                  <a:gd name="T11" fmla="*/ 1 h 2"/>
                  <a:gd name="T12" fmla="*/ 8 w 9"/>
                  <a:gd name="T13" fmla="*/ 2 h 2"/>
                  <a:gd name="T14" fmla="*/ 4 w 9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2">
                    <a:moveTo>
                      <a:pt x="4" y="2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4" y="0"/>
                      <a:pt x="6" y="0"/>
                      <a:pt x="8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7" y="2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79" name="Freeform 291">
                <a:extLst>
                  <a:ext uri="{FF2B5EF4-FFF2-40B4-BE49-F238E27FC236}">
                    <a16:creationId xmlns:a16="http://schemas.microsoft.com/office/drawing/2014/main" id="{A616E273-9F26-9494-EFF7-F08E87574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3015"/>
                <a:ext cx="10" cy="9"/>
              </a:xfrm>
              <a:custGeom>
                <a:avLst/>
                <a:gdLst>
                  <a:gd name="T0" fmla="*/ 3 w 5"/>
                  <a:gd name="T1" fmla="*/ 5 h 5"/>
                  <a:gd name="T2" fmla="*/ 1 w 5"/>
                  <a:gd name="T3" fmla="*/ 3 h 5"/>
                  <a:gd name="T4" fmla="*/ 2 w 5"/>
                  <a:gd name="T5" fmla="*/ 1 h 5"/>
                  <a:gd name="T6" fmla="*/ 3 w 5"/>
                  <a:gd name="T7" fmla="*/ 0 h 5"/>
                  <a:gd name="T8" fmla="*/ 4 w 5"/>
                  <a:gd name="T9" fmla="*/ 1 h 5"/>
                  <a:gd name="T10" fmla="*/ 5 w 5"/>
                  <a:gd name="T11" fmla="*/ 3 h 5"/>
                  <a:gd name="T12" fmla="*/ 3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1" y="5"/>
                      <a:pt x="0" y="5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5"/>
                      <a:pt x="5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80" name="Freeform 292">
                <a:extLst>
                  <a:ext uri="{FF2B5EF4-FFF2-40B4-BE49-F238E27FC236}">
                    <a16:creationId xmlns:a16="http://schemas.microsoft.com/office/drawing/2014/main" id="{A4A75FDF-548F-F27D-7EB4-7B6C69FF7D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3384"/>
                <a:ext cx="12" cy="8"/>
              </a:xfrm>
              <a:custGeom>
                <a:avLst/>
                <a:gdLst>
                  <a:gd name="T0" fmla="*/ 2 w 6"/>
                  <a:gd name="T1" fmla="*/ 4 h 4"/>
                  <a:gd name="T2" fmla="*/ 1 w 6"/>
                  <a:gd name="T3" fmla="*/ 3 h 4"/>
                  <a:gd name="T4" fmla="*/ 0 w 6"/>
                  <a:gd name="T5" fmla="*/ 2 h 4"/>
                  <a:gd name="T6" fmla="*/ 0 w 6"/>
                  <a:gd name="T7" fmla="*/ 1 h 4"/>
                  <a:gd name="T8" fmla="*/ 1 w 6"/>
                  <a:gd name="T9" fmla="*/ 1 h 4"/>
                  <a:gd name="T10" fmla="*/ 6 w 6"/>
                  <a:gd name="T11" fmla="*/ 2 h 4"/>
                  <a:gd name="T12" fmla="*/ 6 w 6"/>
                  <a:gd name="T13" fmla="*/ 2 h 4"/>
                  <a:gd name="T14" fmla="*/ 5 w 6"/>
                  <a:gd name="T15" fmla="*/ 3 h 4"/>
                  <a:gd name="T16" fmla="*/ 2 w 6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2" y="2"/>
                      <a:pt x="4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4" y="3"/>
                      <a:pt x="3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81" name="Freeform 293">
                <a:extLst>
                  <a:ext uri="{FF2B5EF4-FFF2-40B4-BE49-F238E27FC236}">
                    <a16:creationId xmlns:a16="http://schemas.microsoft.com/office/drawing/2014/main" id="{880065F1-4D0F-AE44-817A-CF33DB470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2956"/>
                <a:ext cx="12" cy="6"/>
              </a:xfrm>
              <a:custGeom>
                <a:avLst/>
                <a:gdLst>
                  <a:gd name="T0" fmla="*/ 6 w 6"/>
                  <a:gd name="T1" fmla="*/ 3 h 3"/>
                  <a:gd name="T2" fmla="*/ 2 w 6"/>
                  <a:gd name="T3" fmla="*/ 3 h 3"/>
                  <a:gd name="T4" fmla="*/ 1 w 6"/>
                  <a:gd name="T5" fmla="*/ 2 h 3"/>
                  <a:gd name="T6" fmla="*/ 1 w 6"/>
                  <a:gd name="T7" fmla="*/ 1 h 3"/>
                  <a:gd name="T8" fmla="*/ 2 w 6"/>
                  <a:gd name="T9" fmla="*/ 0 h 3"/>
                  <a:gd name="T10" fmla="*/ 4 w 6"/>
                  <a:gd name="T11" fmla="*/ 0 h 3"/>
                  <a:gd name="T12" fmla="*/ 6 w 6"/>
                  <a:gd name="T13" fmla="*/ 1 h 3"/>
                  <a:gd name="T14" fmla="*/ 6 w 6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3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4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82" name="Freeform 294">
                <a:extLst>
                  <a:ext uri="{FF2B5EF4-FFF2-40B4-BE49-F238E27FC236}">
                    <a16:creationId xmlns:a16="http://schemas.microsoft.com/office/drawing/2014/main" id="{5FE44A1C-6E1E-2C6E-BB56-F9C087F33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6" y="2511"/>
                <a:ext cx="9" cy="7"/>
              </a:xfrm>
              <a:custGeom>
                <a:avLst/>
                <a:gdLst>
                  <a:gd name="T0" fmla="*/ 1 w 5"/>
                  <a:gd name="T1" fmla="*/ 2 h 4"/>
                  <a:gd name="T2" fmla="*/ 1 w 5"/>
                  <a:gd name="T3" fmla="*/ 0 h 4"/>
                  <a:gd name="T4" fmla="*/ 5 w 5"/>
                  <a:gd name="T5" fmla="*/ 0 h 4"/>
                  <a:gd name="T6" fmla="*/ 5 w 5"/>
                  <a:gd name="T7" fmla="*/ 1 h 4"/>
                  <a:gd name="T8" fmla="*/ 1 w 5"/>
                  <a:gd name="T9" fmla="*/ 3 h 4"/>
                  <a:gd name="T10" fmla="*/ 1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1" y="2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3"/>
                      <a:pt x="3" y="4"/>
                      <a:pt x="1" y="3"/>
                    </a:cubicBezTo>
                    <a:cubicBezTo>
                      <a:pt x="1" y="3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83" name="Freeform 295">
                <a:extLst>
                  <a:ext uri="{FF2B5EF4-FFF2-40B4-BE49-F238E27FC236}">
                    <a16:creationId xmlns:a16="http://schemas.microsoft.com/office/drawing/2014/main" id="{B30131AE-8F18-3540-DEDC-862AE25F5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329"/>
                <a:ext cx="10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1 w 5"/>
                  <a:gd name="T5" fmla="*/ 3 h 4"/>
                  <a:gd name="T6" fmla="*/ 2 w 5"/>
                  <a:gd name="T7" fmla="*/ 0 h 4"/>
                  <a:gd name="T8" fmla="*/ 4 w 5"/>
                  <a:gd name="T9" fmla="*/ 0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1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84" name="Freeform 296">
                <a:extLst>
                  <a:ext uri="{FF2B5EF4-FFF2-40B4-BE49-F238E27FC236}">
                    <a16:creationId xmlns:a16="http://schemas.microsoft.com/office/drawing/2014/main" id="{DD8BA78A-56C2-43EB-D6A0-B9819142E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533"/>
                <a:ext cx="10" cy="6"/>
              </a:xfrm>
              <a:custGeom>
                <a:avLst/>
                <a:gdLst>
                  <a:gd name="T0" fmla="*/ 2 w 5"/>
                  <a:gd name="T1" fmla="*/ 3 h 3"/>
                  <a:gd name="T2" fmla="*/ 0 w 5"/>
                  <a:gd name="T3" fmla="*/ 3 h 3"/>
                  <a:gd name="T4" fmla="*/ 1 w 5"/>
                  <a:gd name="T5" fmla="*/ 1 h 3"/>
                  <a:gd name="T6" fmla="*/ 3 w 5"/>
                  <a:gd name="T7" fmla="*/ 0 h 3"/>
                  <a:gd name="T8" fmla="*/ 5 w 5"/>
                  <a:gd name="T9" fmla="*/ 1 h 3"/>
                  <a:gd name="T10" fmla="*/ 4 w 5"/>
                  <a:gd name="T11" fmla="*/ 3 h 3"/>
                  <a:gd name="T12" fmla="*/ 2 w 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2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5" y="0"/>
                      <a:pt x="5" y="1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3" y="3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85" name="Freeform 297">
                <a:extLst>
                  <a:ext uri="{FF2B5EF4-FFF2-40B4-BE49-F238E27FC236}">
                    <a16:creationId xmlns:a16="http://schemas.microsoft.com/office/drawing/2014/main" id="{C6BD0322-9760-24C9-7830-7AB6C369F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2194"/>
                <a:ext cx="9" cy="10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2 h 5"/>
                  <a:gd name="T4" fmla="*/ 0 w 5"/>
                  <a:gd name="T5" fmla="*/ 0 h 5"/>
                  <a:gd name="T6" fmla="*/ 2 w 5"/>
                  <a:gd name="T7" fmla="*/ 0 h 5"/>
                  <a:gd name="T8" fmla="*/ 4 w 5"/>
                  <a:gd name="T9" fmla="*/ 3 h 5"/>
                  <a:gd name="T10" fmla="*/ 3 w 5"/>
                  <a:gd name="T11" fmla="*/ 5 h 5"/>
                  <a:gd name="T12" fmla="*/ 1 w 5"/>
                  <a:gd name="T13" fmla="*/ 5 h 5"/>
                  <a:gd name="T14" fmla="*/ 2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5" y="4"/>
                      <a:pt x="5" y="4"/>
                      <a:pt x="3" y="5"/>
                    </a:cubicBezTo>
                    <a:cubicBezTo>
                      <a:pt x="3" y="5"/>
                      <a:pt x="2" y="5"/>
                      <a:pt x="1" y="5"/>
                    </a:cubicBezTo>
                    <a:lnTo>
                      <a:pt x="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86" name="Freeform 298">
                <a:extLst>
                  <a:ext uri="{FF2B5EF4-FFF2-40B4-BE49-F238E27FC236}">
                    <a16:creationId xmlns:a16="http://schemas.microsoft.com/office/drawing/2014/main" id="{CCBDE722-FCA0-4462-7417-1296508E2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3487"/>
                <a:ext cx="9" cy="7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4 h 4"/>
                  <a:gd name="T4" fmla="*/ 1 w 5"/>
                  <a:gd name="T5" fmla="*/ 1 h 4"/>
                  <a:gd name="T6" fmla="*/ 3 w 5"/>
                  <a:gd name="T7" fmla="*/ 1 h 4"/>
                  <a:gd name="T8" fmla="*/ 5 w 5"/>
                  <a:gd name="T9" fmla="*/ 2 h 4"/>
                  <a:gd name="T10" fmla="*/ 4 w 5"/>
                  <a:gd name="T11" fmla="*/ 4 h 4"/>
                  <a:gd name="T12" fmla="*/ 2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1" y="4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2"/>
                      <a:pt x="5" y="4"/>
                      <a:pt x="4" y="4"/>
                    </a:cubicBezTo>
                    <a:cubicBezTo>
                      <a:pt x="3" y="4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87" name="Freeform 299">
                <a:extLst>
                  <a:ext uri="{FF2B5EF4-FFF2-40B4-BE49-F238E27FC236}">
                    <a16:creationId xmlns:a16="http://schemas.microsoft.com/office/drawing/2014/main" id="{B6E81203-05ED-D2A0-EFA7-ADD48D1362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3233"/>
                <a:ext cx="10" cy="9"/>
              </a:xfrm>
              <a:custGeom>
                <a:avLst/>
                <a:gdLst>
                  <a:gd name="T0" fmla="*/ 2 w 5"/>
                  <a:gd name="T1" fmla="*/ 5 h 5"/>
                  <a:gd name="T2" fmla="*/ 1 w 5"/>
                  <a:gd name="T3" fmla="*/ 5 h 5"/>
                  <a:gd name="T4" fmla="*/ 0 w 5"/>
                  <a:gd name="T5" fmla="*/ 4 h 5"/>
                  <a:gd name="T6" fmla="*/ 2 w 5"/>
                  <a:gd name="T7" fmla="*/ 1 h 5"/>
                  <a:gd name="T8" fmla="*/ 4 w 5"/>
                  <a:gd name="T9" fmla="*/ 0 h 5"/>
                  <a:gd name="T10" fmla="*/ 4 w 5"/>
                  <a:gd name="T11" fmla="*/ 2 h 5"/>
                  <a:gd name="T12" fmla="*/ 3 w 5"/>
                  <a:gd name="T13" fmla="*/ 4 h 5"/>
                  <a:gd name="T14" fmla="*/ 3 w 5"/>
                  <a:gd name="T15" fmla="*/ 5 h 5"/>
                  <a:gd name="T16" fmla="*/ 2 w 5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4" y="2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88" name="Freeform 300">
                <a:extLst>
                  <a:ext uri="{FF2B5EF4-FFF2-40B4-BE49-F238E27FC236}">
                    <a16:creationId xmlns:a16="http://schemas.microsoft.com/office/drawing/2014/main" id="{A69A1A54-F0DD-A5FB-00F1-BD5C60307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3464"/>
                <a:ext cx="9" cy="8"/>
              </a:xfrm>
              <a:custGeom>
                <a:avLst/>
                <a:gdLst>
                  <a:gd name="T0" fmla="*/ 1 w 5"/>
                  <a:gd name="T1" fmla="*/ 4 h 4"/>
                  <a:gd name="T2" fmla="*/ 0 w 5"/>
                  <a:gd name="T3" fmla="*/ 3 h 4"/>
                  <a:gd name="T4" fmla="*/ 1 w 5"/>
                  <a:gd name="T5" fmla="*/ 1 h 4"/>
                  <a:gd name="T6" fmla="*/ 5 w 5"/>
                  <a:gd name="T7" fmla="*/ 1 h 4"/>
                  <a:gd name="T8" fmla="*/ 5 w 5"/>
                  <a:gd name="T9" fmla="*/ 2 h 4"/>
                  <a:gd name="T10" fmla="*/ 1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3"/>
                      <a:pt x="3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89" name="Freeform 301">
                <a:extLst>
                  <a:ext uri="{FF2B5EF4-FFF2-40B4-BE49-F238E27FC236}">
                    <a16:creationId xmlns:a16="http://schemas.microsoft.com/office/drawing/2014/main" id="{EBB9CFA3-0C14-B406-0D59-AB0B6C9CCD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" y="3561"/>
                <a:ext cx="10" cy="7"/>
              </a:xfrm>
              <a:custGeom>
                <a:avLst/>
                <a:gdLst>
                  <a:gd name="T0" fmla="*/ 4 w 5"/>
                  <a:gd name="T1" fmla="*/ 0 h 4"/>
                  <a:gd name="T2" fmla="*/ 5 w 5"/>
                  <a:gd name="T3" fmla="*/ 1 h 4"/>
                  <a:gd name="T4" fmla="*/ 5 w 5"/>
                  <a:gd name="T5" fmla="*/ 3 h 4"/>
                  <a:gd name="T6" fmla="*/ 2 w 5"/>
                  <a:gd name="T7" fmla="*/ 4 h 4"/>
                  <a:gd name="T8" fmla="*/ 0 w 5"/>
                  <a:gd name="T9" fmla="*/ 2 h 4"/>
                  <a:gd name="T10" fmla="*/ 1 w 5"/>
                  <a:gd name="T11" fmla="*/ 1 h 4"/>
                  <a:gd name="T12" fmla="*/ 4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90" name="Freeform 302">
                <a:extLst>
                  <a:ext uri="{FF2B5EF4-FFF2-40B4-BE49-F238E27FC236}">
                    <a16:creationId xmlns:a16="http://schemas.microsoft.com/office/drawing/2014/main" id="{D6910813-625A-52BC-8CFF-90F0B7D22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9" y="3468"/>
                <a:ext cx="15" cy="4"/>
              </a:xfrm>
              <a:custGeom>
                <a:avLst/>
                <a:gdLst>
                  <a:gd name="T0" fmla="*/ 3 w 8"/>
                  <a:gd name="T1" fmla="*/ 2 h 2"/>
                  <a:gd name="T2" fmla="*/ 0 w 8"/>
                  <a:gd name="T3" fmla="*/ 2 h 2"/>
                  <a:gd name="T4" fmla="*/ 0 w 8"/>
                  <a:gd name="T5" fmla="*/ 2 h 2"/>
                  <a:gd name="T6" fmla="*/ 0 w 8"/>
                  <a:gd name="T7" fmla="*/ 1 h 2"/>
                  <a:gd name="T8" fmla="*/ 7 w 8"/>
                  <a:gd name="T9" fmla="*/ 1 h 2"/>
                  <a:gd name="T10" fmla="*/ 8 w 8"/>
                  <a:gd name="T11" fmla="*/ 1 h 2"/>
                  <a:gd name="T12" fmla="*/ 7 w 8"/>
                  <a:gd name="T13" fmla="*/ 2 h 2"/>
                  <a:gd name="T14" fmla="*/ 3 w 8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2">
                    <a:moveTo>
                      <a:pt x="3" y="2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6" y="2"/>
                      <a:pt x="5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91" name="Freeform 303">
                <a:extLst>
                  <a:ext uri="{FF2B5EF4-FFF2-40B4-BE49-F238E27FC236}">
                    <a16:creationId xmlns:a16="http://schemas.microsoft.com/office/drawing/2014/main" id="{027EC0AF-614B-E5E3-B4FE-B8EF90B00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3182"/>
                <a:ext cx="8" cy="9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2 h 5"/>
                  <a:gd name="T4" fmla="*/ 2 w 4"/>
                  <a:gd name="T5" fmla="*/ 1 h 5"/>
                  <a:gd name="T6" fmla="*/ 3 w 4"/>
                  <a:gd name="T7" fmla="*/ 0 h 5"/>
                  <a:gd name="T8" fmla="*/ 4 w 4"/>
                  <a:gd name="T9" fmla="*/ 1 h 5"/>
                  <a:gd name="T10" fmla="*/ 3 w 4"/>
                  <a:gd name="T11" fmla="*/ 4 h 5"/>
                  <a:gd name="T12" fmla="*/ 2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92" name="Freeform 304">
                <a:extLst>
                  <a:ext uri="{FF2B5EF4-FFF2-40B4-BE49-F238E27FC236}">
                    <a16:creationId xmlns:a16="http://schemas.microsoft.com/office/drawing/2014/main" id="{F609BE57-B930-62B5-C025-096B69027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3" y="3509"/>
                <a:ext cx="12" cy="8"/>
              </a:xfrm>
              <a:custGeom>
                <a:avLst/>
                <a:gdLst>
                  <a:gd name="T0" fmla="*/ 2 w 6"/>
                  <a:gd name="T1" fmla="*/ 4 h 4"/>
                  <a:gd name="T2" fmla="*/ 1 w 6"/>
                  <a:gd name="T3" fmla="*/ 4 h 4"/>
                  <a:gd name="T4" fmla="*/ 0 w 6"/>
                  <a:gd name="T5" fmla="*/ 3 h 4"/>
                  <a:gd name="T6" fmla="*/ 1 w 6"/>
                  <a:gd name="T7" fmla="*/ 2 h 4"/>
                  <a:gd name="T8" fmla="*/ 3 w 6"/>
                  <a:gd name="T9" fmla="*/ 1 h 4"/>
                  <a:gd name="T10" fmla="*/ 5 w 6"/>
                  <a:gd name="T11" fmla="*/ 2 h 4"/>
                  <a:gd name="T12" fmla="*/ 6 w 6"/>
                  <a:gd name="T13" fmla="*/ 3 h 4"/>
                  <a:gd name="T14" fmla="*/ 5 w 6"/>
                  <a:gd name="T15" fmla="*/ 4 h 4"/>
                  <a:gd name="T16" fmla="*/ 2 w 6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3"/>
                      <a:pt x="6" y="4"/>
                      <a:pt x="5" y="4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93" name="Freeform 305">
                <a:extLst>
                  <a:ext uri="{FF2B5EF4-FFF2-40B4-BE49-F238E27FC236}">
                    <a16:creationId xmlns:a16="http://schemas.microsoft.com/office/drawing/2014/main" id="{D0538AE9-800E-94E6-5E12-1C27ED5C8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3509"/>
                <a:ext cx="15" cy="4"/>
              </a:xfrm>
              <a:custGeom>
                <a:avLst/>
                <a:gdLst>
                  <a:gd name="T0" fmla="*/ 3 w 8"/>
                  <a:gd name="T1" fmla="*/ 2 h 2"/>
                  <a:gd name="T2" fmla="*/ 0 w 8"/>
                  <a:gd name="T3" fmla="*/ 1 h 2"/>
                  <a:gd name="T4" fmla="*/ 0 w 8"/>
                  <a:gd name="T5" fmla="*/ 1 h 2"/>
                  <a:gd name="T6" fmla="*/ 0 w 8"/>
                  <a:gd name="T7" fmla="*/ 0 h 2"/>
                  <a:gd name="T8" fmla="*/ 7 w 8"/>
                  <a:gd name="T9" fmla="*/ 0 h 2"/>
                  <a:gd name="T10" fmla="*/ 8 w 8"/>
                  <a:gd name="T11" fmla="*/ 1 h 2"/>
                  <a:gd name="T12" fmla="*/ 7 w 8"/>
                  <a:gd name="T13" fmla="*/ 2 h 2"/>
                  <a:gd name="T14" fmla="*/ 3 w 8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2">
                    <a:moveTo>
                      <a:pt x="3" y="2"/>
                    </a:moveTo>
                    <a:cubicBezTo>
                      <a:pt x="3" y="2"/>
                      <a:pt x="2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3" y="0"/>
                      <a:pt x="5" y="0"/>
                      <a:pt x="7" y="0"/>
                    </a:cubicBezTo>
                    <a:cubicBezTo>
                      <a:pt x="7" y="0"/>
                      <a:pt x="8" y="1"/>
                      <a:pt x="8" y="1"/>
                    </a:cubicBezTo>
                    <a:cubicBezTo>
                      <a:pt x="8" y="1"/>
                      <a:pt x="7" y="2"/>
                      <a:pt x="7" y="2"/>
                    </a:cubicBezTo>
                    <a:cubicBezTo>
                      <a:pt x="6" y="2"/>
                      <a:pt x="5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94" name="Freeform 306">
                <a:extLst>
                  <a:ext uri="{FF2B5EF4-FFF2-40B4-BE49-F238E27FC236}">
                    <a16:creationId xmlns:a16="http://schemas.microsoft.com/office/drawing/2014/main" id="{7CF93B5A-8440-8F53-10AE-D32E67D1C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8" y="3183"/>
                <a:ext cx="12" cy="8"/>
              </a:xfrm>
              <a:custGeom>
                <a:avLst/>
                <a:gdLst>
                  <a:gd name="T0" fmla="*/ 1 w 6"/>
                  <a:gd name="T1" fmla="*/ 4 h 4"/>
                  <a:gd name="T2" fmla="*/ 0 w 6"/>
                  <a:gd name="T3" fmla="*/ 3 h 4"/>
                  <a:gd name="T4" fmla="*/ 0 w 6"/>
                  <a:gd name="T5" fmla="*/ 2 h 4"/>
                  <a:gd name="T6" fmla="*/ 5 w 6"/>
                  <a:gd name="T7" fmla="*/ 0 h 4"/>
                  <a:gd name="T8" fmla="*/ 6 w 6"/>
                  <a:gd name="T9" fmla="*/ 1 h 4"/>
                  <a:gd name="T10" fmla="*/ 6 w 6"/>
                  <a:gd name="T11" fmla="*/ 2 h 4"/>
                  <a:gd name="T12" fmla="*/ 1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1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3"/>
                      <a:pt x="3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95" name="Freeform 307">
                <a:extLst>
                  <a:ext uri="{FF2B5EF4-FFF2-40B4-BE49-F238E27FC236}">
                    <a16:creationId xmlns:a16="http://schemas.microsoft.com/office/drawing/2014/main" id="{BD0B5456-8FE3-F807-78D1-75B70D330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3187"/>
                <a:ext cx="13" cy="8"/>
              </a:xfrm>
              <a:custGeom>
                <a:avLst/>
                <a:gdLst>
                  <a:gd name="T0" fmla="*/ 3 w 7"/>
                  <a:gd name="T1" fmla="*/ 0 h 4"/>
                  <a:gd name="T2" fmla="*/ 7 w 7"/>
                  <a:gd name="T3" fmla="*/ 2 h 4"/>
                  <a:gd name="T4" fmla="*/ 7 w 7"/>
                  <a:gd name="T5" fmla="*/ 3 h 4"/>
                  <a:gd name="T6" fmla="*/ 6 w 7"/>
                  <a:gd name="T7" fmla="*/ 4 h 4"/>
                  <a:gd name="T8" fmla="*/ 2 w 7"/>
                  <a:gd name="T9" fmla="*/ 4 h 4"/>
                  <a:gd name="T10" fmla="*/ 0 w 7"/>
                  <a:gd name="T11" fmla="*/ 3 h 4"/>
                  <a:gd name="T12" fmla="*/ 2 w 7"/>
                  <a:gd name="T13" fmla="*/ 2 h 4"/>
                  <a:gd name="T14" fmla="*/ 4 w 7"/>
                  <a:gd name="T15" fmla="*/ 0 h 4"/>
                  <a:gd name="T16" fmla="*/ 3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4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3" y="2"/>
                      <a:pt x="3" y="1"/>
                      <a:pt x="4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96" name="Freeform 308">
                <a:extLst>
                  <a:ext uri="{FF2B5EF4-FFF2-40B4-BE49-F238E27FC236}">
                    <a16:creationId xmlns:a16="http://schemas.microsoft.com/office/drawing/2014/main" id="{5E0C812D-BCA3-04BF-4DCA-F0C02B8A7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2344"/>
                <a:ext cx="11" cy="6"/>
              </a:xfrm>
              <a:custGeom>
                <a:avLst/>
                <a:gdLst>
                  <a:gd name="T0" fmla="*/ 4 w 6"/>
                  <a:gd name="T1" fmla="*/ 0 h 3"/>
                  <a:gd name="T2" fmla="*/ 5 w 6"/>
                  <a:gd name="T3" fmla="*/ 0 h 3"/>
                  <a:gd name="T4" fmla="*/ 6 w 6"/>
                  <a:gd name="T5" fmla="*/ 1 h 3"/>
                  <a:gd name="T6" fmla="*/ 6 w 6"/>
                  <a:gd name="T7" fmla="*/ 2 h 3"/>
                  <a:gd name="T8" fmla="*/ 3 w 6"/>
                  <a:gd name="T9" fmla="*/ 3 h 3"/>
                  <a:gd name="T10" fmla="*/ 1 w 6"/>
                  <a:gd name="T11" fmla="*/ 2 h 3"/>
                  <a:gd name="T12" fmla="*/ 0 w 6"/>
                  <a:gd name="T13" fmla="*/ 1 h 3"/>
                  <a:gd name="T14" fmla="*/ 1 w 6"/>
                  <a:gd name="T15" fmla="*/ 0 h 3"/>
                  <a:gd name="T16" fmla="*/ 4 w 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4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97" name="Freeform 309">
                <a:extLst>
                  <a:ext uri="{FF2B5EF4-FFF2-40B4-BE49-F238E27FC236}">
                    <a16:creationId xmlns:a16="http://schemas.microsoft.com/office/drawing/2014/main" id="{B9575F8C-7AA1-92D1-AED1-915E000BC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" y="3166"/>
                <a:ext cx="9" cy="6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1 h 3"/>
                  <a:gd name="T4" fmla="*/ 4 w 5"/>
                  <a:gd name="T5" fmla="*/ 3 h 3"/>
                  <a:gd name="T6" fmla="*/ 1 w 5"/>
                  <a:gd name="T7" fmla="*/ 3 h 3"/>
                  <a:gd name="T8" fmla="*/ 0 w 5"/>
                  <a:gd name="T9" fmla="*/ 2 h 3"/>
                  <a:gd name="T10" fmla="*/ 1 w 5"/>
                  <a:gd name="T11" fmla="*/ 1 h 3"/>
                  <a:gd name="T12" fmla="*/ 3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98" name="Freeform 310">
                <a:extLst>
                  <a:ext uri="{FF2B5EF4-FFF2-40B4-BE49-F238E27FC236}">
                    <a16:creationId xmlns:a16="http://schemas.microsoft.com/office/drawing/2014/main" id="{3ED5999C-55BB-3C4A-A84C-AEA2DC2C1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3165"/>
                <a:ext cx="9" cy="7"/>
              </a:xfrm>
              <a:custGeom>
                <a:avLst/>
                <a:gdLst>
                  <a:gd name="T0" fmla="*/ 1 w 5"/>
                  <a:gd name="T1" fmla="*/ 4 h 4"/>
                  <a:gd name="T2" fmla="*/ 0 w 5"/>
                  <a:gd name="T3" fmla="*/ 3 h 4"/>
                  <a:gd name="T4" fmla="*/ 1 w 5"/>
                  <a:gd name="T5" fmla="*/ 1 h 4"/>
                  <a:gd name="T6" fmla="*/ 4 w 5"/>
                  <a:gd name="T7" fmla="*/ 1 h 4"/>
                  <a:gd name="T8" fmla="*/ 5 w 5"/>
                  <a:gd name="T9" fmla="*/ 1 h 4"/>
                  <a:gd name="T10" fmla="*/ 1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99" name="Freeform 311">
                <a:extLst>
                  <a:ext uri="{FF2B5EF4-FFF2-40B4-BE49-F238E27FC236}">
                    <a16:creationId xmlns:a16="http://schemas.microsoft.com/office/drawing/2014/main" id="{4571E5D0-B8C6-B1AC-3A52-49D8A4DB7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2880"/>
                <a:ext cx="13" cy="8"/>
              </a:xfrm>
              <a:custGeom>
                <a:avLst/>
                <a:gdLst>
                  <a:gd name="T0" fmla="*/ 3 w 7"/>
                  <a:gd name="T1" fmla="*/ 4 h 4"/>
                  <a:gd name="T2" fmla="*/ 1 w 7"/>
                  <a:gd name="T3" fmla="*/ 4 h 4"/>
                  <a:gd name="T4" fmla="*/ 0 w 7"/>
                  <a:gd name="T5" fmla="*/ 3 h 4"/>
                  <a:gd name="T6" fmla="*/ 1 w 7"/>
                  <a:gd name="T7" fmla="*/ 2 h 4"/>
                  <a:gd name="T8" fmla="*/ 4 w 7"/>
                  <a:gd name="T9" fmla="*/ 1 h 4"/>
                  <a:gd name="T10" fmla="*/ 7 w 7"/>
                  <a:gd name="T11" fmla="*/ 2 h 4"/>
                  <a:gd name="T12" fmla="*/ 7 w 7"/>
                  <a:gd name="T13" fmla="*/ 3 h 4"/>
                  <a:gd name="T14" fmla="*/ 6 w 7"/>
                  <a:gd name="T15" fmla="*/ 4 h 4"/>
                  <a:gd name="T16" fmla="*/ 3 w 7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3" y="4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00" name="Freeform 312">
                <a:extLst>
                  <a:ext uri="{FF2B5EF4-FFF2-40B4-BE49-F238E27FC236}">
                    <a16:creationId xmlns:a16="http://schemas.microsoft.com/office/drawing/2014/main" id="{BC960985-0F09-0017-DCF2-345F39FBB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340"/>
                <a:ext cx="9" cy="8"/>
              </a:xfrm>
              <a:custGeom>
                <a:avLst/>
                <a:gdLst>
                  <a:gd name="T0" fmla="*/ 5 w 5"/>
                  <a:gd name="T1" fmla="*/ 3 h 4"/>
                  <a:gd name="T2" fmla="*/ 4 w 5"/>
                  <a:gd name="T3" fmla="*/ 4 h 4"/>
                  <a:gd name="T4" fmla="*/ 1 w 5"/>
                  <a:gd name="T5" fmla="*/ 3 h 4"/>
                  <a:gd name="T6" fmla="*/ 0 w 5"/>
                  <a:gd name="T7" fmla="*/ 2 h 4"/>
                  <a:gd name="T8" fmla="*/ 1 w 5"/>
                  <a:gd name="T9" fmla="*/ 0 h 4"/>
                  <a:gd name="T10" fmla="*/ 5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5" y="3"/>
                      <a:pt x="4" y="4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5" y="2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01" name="Freeform 313">
                <a:extLst>
                  <a:ext uri="{FF2B5EF4-FFF2-40B4-BE49-F238E27FC236}">
                    <a16:creationId xmlns:a16="http://schemas.microsoft.com/office/drawing/2014/main" id="{24FD9502-1F93-CB31-EBE3-8DEC278FD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" y="3172"/>
                <a:ext cx="13" cy="8"/>
              </a:xfrm>
              <a:custGeom>
                <a:avLst/>
                <a:gdLst>
                  <a:gd name="T0" fmla="*/ 0 w 7"/>
                  <a:gd name="T1" fmla="*/ 3 h 4"/>
                  <a:gd name="T2" fmla="*/ 0 w 7"/>
                  <a:gd name="T3" fmla="*/ 3 h 4"/>
                  <a:gd name="T4" fmla="*/ 5 w 7"/>
                  <a:gd name="T5" fmla="*/ 0 h 4"/>
                  <a:gd name="T6" fmla="*/ 7 w 7"/>
                  <a:gd name="T7" fmla="*/ 1 h 4"/>
                  <a:gd name="T8" fmla="*/ 6 w 7"/>
                  <a:gd name="T9" fmla="*/ 2 h 4"/>
                  <a:gd name="T10" fmla="*/ 1 w 7"/>
                  <a:gd name="T11" fmla="*/ 4 h 4"/>
                  <a:gd name="T12" fmla="*/ 0 w 7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3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02" name="Freeform 314">
                <a:extLst>
                  <a:ext uri="{FF2B5EF4-FFF2-40B4-BE49-F238E27FC236}">
                    <a16:creationId xmlns:a16="http://schemas.microsoft.com/office/drawing/2014/main" id="{36E33448-69EE-14DF-EB58-E70136EC8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2357"/>
                <a:ext cx="8" cy="10"/>
              </a:xfrm>
              <a:custGeom>
                <a:avLst/>
                <a:gdLst>
                  <a:gd name="T0" fmla="*/ 2 w 4"/>
                  <a:gd name="T1" fmla="*/ 4 h 5"/>
                  <a:gd name="T2" fmla="*/ 0 w 4"/>
                  <a:gd name="T3" fmla="*/ 3 h 5"/>
                  <a:gd name="T4" fmla="*/ 1 w 4"/>
                  <a:gd name="T5" fmla="*/ 0 h 5"/>
                  <a:gd name="T6" fmla="*/ 3 w 4"/>
                  <a:gd name="T7" fmla="*/ 0 h 5"/>
                  <a:gd name="T8" fmla="*/ 4 w 4"/>
                  <a:gd name="T9" fmla="*/ 1 h 5"/>
                  <a:gd name="T10" fmla="*/ 3 w 4"/>
                  <a:gd name="T11" fmla="*/ 3 h 5"/>
                  <a:gd name="T12" fmla="*/ 2 w 4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03" name="Freeform 315">
                <a:extLst>
                  <a:ext uri="{FF2B5EF4-FFF2-40B4-BE49-F238E27FC236}">
                    <a16:creationId xmlns:a16="http://schemas.microsoft.com/office/drawing/2014/main" id="{40065DEA-E54F-695A-B7EC-3359FEA9D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312"/>
                <a:ext cx="10" cy="5"/>
              </a:xfrm>
              <a:custGeom>
                <a:avLst/>
                <a:gdLst>
                  <a:gd name="T0" fmla="*/ 5 w 5"/>
                  <a:gd name="T1" fmla="*/ 3 h 3"/>
                  <a:gd name="T2" fmla="*/ 4 w 5"/>
                  <a:gd name="T3" fmla="*/ 3 h 3"/>
                  <a:gd name="T4" fmla="*/ 1 w 5"/>
                  <a:gd name="T5" fmla="*/ 3 h 3"/>
                  <a:gd name="T6" fmla="*/ 0 w 5"/>
                  <a:gd name="T7" fmla="*/ 0 h 3"/>
                  <a:gd name="T8" fmla="*/ 2 w 5"/>
                  <a:gd name="T9" fmla="*/ 0 h 3"/>
                  <a:gd name="T10" fmla="*/ 5 w 5"/>
                  <a:gd name="T11" fmla="*/ 2 h 3"/>
                  <a:gd name="T12" fmla="*/ 5 w 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5" y="3"/>
                      <a:pt x="4" y="3"/>
                      <a:pt x="4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04" name="Freeform 316">
                <a:extLst>
                  <a:ext uri="{FF2B5EF4-FFF2-40B4-BE49-F238E27FC236}">
                    <a16:creationId xmlns:a16="http://schemas.microsoft.com/office/drawing/2014/main" id="{D1822C7F-406D-FBAC-9541-F631F3947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1" y="2829"/>
                <a:ext cx="11" cy="8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3 h 4"/>
                  <a:gd name="T4" fmla="*/ 0 w 6"/>
                  <a:gd name="T5" fmla="*/ 2 h 4"/>
                  <a:gd name="T6" fmla="*/ 1 w 6"/>
                  <a:gd name="T7" fmla="*/ 0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5" y="1"/>
                      <a:pt x="4" y="3"/>
                      <a:pt x="3" y="3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4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05" name="Freeform 317">
                <a:extLst>
                  <a:ext uri="{FF2B5EF4-FFF2-40B4-BE49-F238E27FC236}">
                    <a16:creationId xmlns:a16="http://schemas.microsoft.com/office/drawing/2014/main" id="{D5ACD4D0-84C2-F778-18AD-A0B7A0B533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2550"/>
                <a:ext cx="10" cy="8"/>
              </a:xfrm>
              <a:custGeom>
                <a:avLst/>
                <a:gdLst>
                  <a:gd name="T0" fmla="*/ 0 w 5"/>
                  <a:gd name="T1" fmla="*/ 3 h 4"/>
                  <a:gd name="T2" fmla="*/ 1 w 5"/>
                  <a:gd name="T3" fmla="*/ 1 h 4"/>
                  <a:gd name="T4" fmla="*/ 3 w 5"/>
                  <a:gd name="T5" fmla="*/ 1 h 4"/>
                  <a:gd name="T6" fmla="*/ 5 w 5"/>
                  <a:gd name="T7" fmla="*/ 1 h 4"/>
                  <a:gd name="T8" fmla="*/ 4 w 5"/>
                  <a:gd name="T9" fmla="*/ 3 h 4"/>
                  <a:gd name="T10" fmla="*/ 3 w 5"/>
                  <a:gd name="T11" fmla="*/ 4 h 4"/>
                  <a:gd name="T12" fmla="*/ 0 w 5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06" name="Freeform 318">
                <a:extLst>
                  <a:ext uri="{FF2B5EF4-FFF2-40B4-BE49-F238E27FC236}">
                    <a16:creationId xmlns:a16="http://schemas.microsoft.com/office/drawing/2014/main" id="{204C6CF5-D8EA-30A5-890E-3EC7B12A8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4" y="2488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4 h 4"/>
                  <a:gd name="T4" fmla="*/ 1 w 5"/>
                  <a:gd name="T5" fmla="*/ 4 h 4"/>
                  <a:gd name="T6" fmla="*/ 0 w 5"/>
                  <a:gd name="T7" fmla="*/ 3 h 4"/>
                  <a:gd name="T8" fmla="*/ 0 w 5"/>
                  <a:gd name="T9" fmla="*/ 2 h 4"/>
                  <a:gd name="T10" fmla="*/ 3 w 5"/>
                  <a:gd name="T11" fmla="*/ 1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07" name="Freeform 319">
                <a:extLst>
                  <a:ext uri="{FF2B5EF4-FFF2-40B4-BE49-F238E27FC236}">
                    <a16:creationId xmlns:a16="http://schemas.microsoft.com/office/drawing/2014/main" id="{568DED37-3E75-AE29-845A-97CC5B6AA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6" y="3062"/>
                <a:ext cx="11" cy="8"/>
              </a:xfrm>
              <a:custGeom>
                <a:avLst/>
                <a:gdLst>
                  <a:gd name="T0" fmla="*/ 3 w 6"/>
                  <a:gd name="T1" fmla="*/ 4 h 4"/>
                  <a:gd name="T2" fmla="*/ 1 w 6"/>
                  <a:gd name="T3" fmla="*/ 3 h 4"/>
                  <a:gd name="T4" fmla="*/ 2 w 6"/>
                  <a:gd name="T5" fmla="*/ 1 h 4"/>
                  <a:gd name="T6" fmla="*/ 3 w 6"/>
                  <a:gd name="T7" fmla="*/ 0 h 4"/>
                  <a:gd name="T8" fmla="*/ 6 w 6"/>
                  <a:gd name="T9" fmla="*/ 1 h 4"/>
                  <a:gd name="T10" fmla="*/ 4 w 6"/>
                  <a:gd name="T11" fmla="*/ 3 h 4"/>
                  <a:gd name="T12" fmla="*/ 3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4"/>
                      <a:pt x="3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08" name="Freeform 320">
                <a:extLst>
                  <a:ext uri="{FF2B5EF4-FFF2-40B4-BE49-F238E27FC236}">
                    <a16:creationId xmlns:a16="http://schemas.microsoft.com/office/drawing/2014/main" id="{0933AB64-EF3D-49D8-6B10-150F1B8AC9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3" y="3250"/>
                <a:ext cx="11" cy="7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2 h 4"/>
                  <a:gd name="T4" fmla="*/ 5 w 6"/>
                  <a:gd name="T5" fmla="*/ 4 h 4"/>
                  <a:gd name="T6" fmla="*/ 3 w 6"/>
                  <a:gd name="T7" fmla="*/ 4 h 4"/>
                  <a:gd name="T8" fmla="*/ 2 w 6"/>
                  <a:gd name="T9" fmla="*/ 3 h 4"/>
                  <a:gd name="T10" fmla="*/ 1 w 6"/>
                  <a:gd name="T11" fmla="*/ 1 h 4"/>
                  <a:gd name="T12" fmla="*/ 3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5" y="0"/>
                      <a:pt x="5" y="1"/>
                      <a:pt x="6" y="2"/>
                    </a:cubicBezTo>
                    <a:cubicBezTo>
                      <a:pt x="6" y="3"/>
                      <a:pt x="6" y="3"/>
                      <a:pt x="5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09" name="Freeform 321">
                <a:extLst>
                  <a:ext uri="{FF2B5EF4-FFF2-40B4-BE49-F238E27FC236}">
                    <a16:creationId xmlns:a16="http://schemas.microsoft.com/office/drawing/2014/main" id="{495D898A-648A-025F-212C-129937CC3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2907"/>
                <a:ext cx="10" cy="7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3 h 4"/>
                  <a:gd name="T4" fmla="*/ 1 w 5"/>
                  <a:gd name="T5" fmla="*/ 1 h 4"/>
                  <a:gd name="T6" fmla="*/ 3 w 5"/>
                  <a:gd name="T7" fmla="*/ 0 h 4"/>
                  <a:gd name="T8" fmla="*/ 5 w 5"/>
                  <a:gd name="T9" fmla="*/ 1 h 4"/>
                  <a:gd name="T10" fmla="*/ 4 w 5"/>
                  <a:gd name="T11" fmla="*/ 3 h 4"/>
                  <a:gd name="T12" fmla="*/ 2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3"/>
                      <a:pt x="2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10" name="Freeform 322">
                <a:extLst>
                  <a:ext uri="{FF2B5EF4-FFF2-40B4-BE49-F238E27FC236}">
                    <a16:creationId xmlns:a16="http://schemas.microsoft.com/office/drawing/2014/main" id="{F4A8423B-7E6B-DD06-078F-46B2A2A2E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121"/>
                <a:ext cx="12" cy="8"/>
              </a:xfrm>
              <a:custGeom>
                <a:avLst/>
                <a:gdLst>
                  <a:gd name="T0" fmla="*/ 3 w 6"/>
                  <a:gd name="T1" fmla="*/ 4 h 4"/>
                  <a:gd name="T2" fmla="*/ 1 w 6"/>
                  <a:gd name="T3" fmla="*/ 4 h 4"/>
                  <a:gd name="T4" fmla="*/ 0 w 6"/>
                  <a:gd name="T5" fmla="*/ 3 h 4"/>
                  <a:gd name="T6" fmla="*/ 1 w 6"/>
                  <a:gd name="T7" fmla="*/ 2 h 4"/>
                  <a:gd name="T8" fmla="*/ 3 w 6"/>
                  <a:gd name="T9" fmla="*/ 1 h 4"/>
                  <a:gd name="T10" fmla="*/ 6 w 6"/>
                  <a:gd name="T11" fmla="*/ 3 h 4"/>
                  <a:gd name="T12" fmla="*/ 6 w 6"/>
                  <a:gd name="T13" fmla="*/ 3 h 4"/>
                  <a:gd name="T14" fmla="*/ 5 w 6"/>
                  <a:gd name="T15" fmla="*/ 4 h 4"/>
                  <a:gd name="T16" fmla="*/ 3 w 6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11" name="Freeform 323">
                <a:extLst>
                  <a:ext uri="{FF2B5EF4-FFF2-40B4-BE49-F238E27FC236}">
                    <a16:creationId xmlns:a16="http://schemas.microsoft.com/office/drawing/2014/main" id="{8D119464-C7A1-5812-E04A-1591181FE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2903"/>
                <a:ext cx="13" cy="8"/>
              </a:xfrm>
              <a:custGeom>
                <a:avLst/>
                <a:gdLst>
                  <a:gd name="T0" fmla="*/ 3 w 7"/>
                  <a:gd name="T1" fmla="*/ 2 h 4"/>
                  <a:gd name="T2" fmla="*/ 6 w 7"/>
                  <a:gd name="T3" fmla="*/ 0 h 4"/>
                  <a:gd name="T4" fmla="*/ 7 w 7"/>
                  <a:gd name="T5" fmla="*/ 1 h 4"/>
                  <a:gd name="T6" fmla="*/ 7 w 7"/>
                  <a:gd name="T7" fmla="*/ 3 h 4"/>
                  <a:gd name="T8" fmla="*/ 5 w 7"/>
                  <a:gd name="T9" fmla="*/ 4 h 4"/>
                  <a:gd name="T10" fmla="*/ 2 w 7"/>
                  <a:gd name="T11" fmla="*/ 4 h 4"/>
                  <a:gd name="T12" fmla="*/ 0 w 7"/>
                  <a:gd name="T13" fmla="*/ 3 h 4"/>
                  <a:gd name="T14" fmla="*/ 2 w 7"/>
                  <a:gd name="T15" fmla="*/ 2 h 4"/>
                  <a:gd name="T16" fmla="*/ 3 w 7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4" y="1"/>
                      <a:pt x="5" y="1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6" y="4"/>
                      <a:pt x="5" y="4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12" name="Freeform 324">
                <a:extLst>
                  <a:ext uri="{FF2B5EF4-FFF2-40B4-BE49-F238E27FC236}">
                    <a16:creationId xmlns:a16="http://schemas.microsoft.com/office/drawing/2014/main" id="{E4C3837F-813A-930C-09C8-1BBB74AEB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3" y="3089"/>
                <a:ext cx="9" cy="5"/>
              </a:xfrm>
              <a:custGeom>
                <a:avLst/>
                <a:gdLst>
                  <a:gd name="T0" fmla="*/ 5 w 5"/>
                  <a:gd name="T1" fmla="*/ 2 h 3"/>
                  <a:gd name="T2" fmla="*/ 3 w 5"/>
                  <a:gd name="T3" fmla="*/ 3 h 3"/>
                  <a:gd name="T4" fmla="*/ 1 w 5"/>
                  <a:gd name="T5" fmla="*/ 1 h 3"/>
                  <a:gd name="T6" fmla="*/ 0 w 5"/>
                  <a:gd name="T7" fmla="*/ 1 h 3"/>
                  <a:gd name="T8" fmla="*/ 2 w 5"/>
                  <a:gd name="T9" fmla="*/ 0 h 3"/>
                  <a:gd name="T10" fmla="*/ 4 w 5"/>
                  <a:gd name="T11" fmla="*/ 0 h 3"/>
                  <a:gd name="T12" fmla="*/ 5 w 5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5" y="3"/>
                      <a:pt x="4" y="3"/>
                      <a:pt x="3" y="3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5" y="1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13" name="Freeform 325">
                <a:extLst>
                  <a:ext uri="{FF2B5EF4-FFF2-40B4-BE49-F238E27FC236}">
                    <a16:creationId xmlns:a16="http://schemas.microsoft.com/office/drawing/2014/main" id="{607B4F7C-11C3-4312-F500-2C559117EA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3451"/>
                <a:ext cx="16" cy="3"/>
              </a:xfrm>
              <a:custGeom>
                <a:avLst/>
                <a:gdLst>
                  <a:gd name="T0" fmla="*/ 4 w 8"/>
                  <a:gd name="T1" fmla="*/ 0 h 2"/>
                  <a:gd name="T2" fmla="*/ 7 w 8"/>
                  <a:gd name="T3" fmla="*/ 0 h 2"/>
                  <a:gd name="T4" fmla="*/ 8 w 8"/>
                  <a:gd name="T5" fmla="*/ 0 h 2"/>
                  <a:gd name="T6" fmla="*/ 7 w 8"/>
                  <a:gd name="T7" fmla="*/ 2 h 2"/>
                  <a:gd name="T8" fmla="*/ 1 w 8"/>
                  <a:gd name="T9" fmla="*/ 2 h 2"/>
                  <a:gd name="T10" fmla="*/ 0 w 8"/>
                  <a:gd name="T11" fmla="*/ 1 h 2"/>
                  <a:gd name="T12" fmla="*/ 1 w 8"/>
                  <a:gd name="T13" fmla="*/ 0 h 2"/>
                  <a:gd name="T14" fmla="*/ 4 w 8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2">
                    <a:moveTo>
                      <a:pt x="4" y="0"/>
                    </a:moveTo>
                    <a:cubicBezTo>
                      <a:pt x="6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7" y="2"/>
                    </a:cubicBezTo>
                    <a:cubicBezTo>
                      <a:pt x="5" y="2"/>
                      <a:pt x="3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14" name="Freeform 326">
                <a:extLst>
                  <a:ext uri="{FF2B5EF4-FFF2-40B4-BE49-F238E27FC236}">
                    <a16:creationId xmlns:a16="http://schemas.microsoft.com/office/drawing/2014/main" id="{4E76D818-B933-25C5-6E88-92CAD3E76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3237"/>
                <a:ext cx="14" cy="7"/>
              </a:xfrm>
              <a:custGeom>
                <a:avLst/>
                <a:gdLst>
                  <a:gd name="T0" fmla="*/ 0 w 7"/>
                  <a:gd name="T1" fmla="*/ 2 h 4"/>
                  <a:gd name="T2" fmla="*/ 1 w 7"/>
                  <a:gd name="T3" fmla="*/ 2 h 4"/>
                  <a:gd name="T4" fmla="*/ 5 w 7"/>
                  <a:gd name="T5" fmla="*/ 0 h 4"/>
                  <a:gd name="T6" fmla="*/ 7 w 7"/>
                  <a:gd name="T7" fmla="*/ 1 h 4"/>
                  <a:gd name="T8" fmla="*/ 7 w 7"/>
                  <a:gd name="T9" fmla="*/ 2 h 4"/>
                  <a:gd name="T10" fmla="*/ 6 w 7"/>
                  <a:gd name="T11" fmla="*/ 3 h 4"/>
                  <a:gd name="T12" fmla="*/ 0 w 7"/>
                  <a:gd name="T13" fmla="*/ 3 h 4"/>
                  <a:gd name="T14" fmla="*/ 0 w 7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2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2"/>
                      <a:pt x="7" y="3"/>
                      <a:pt x="6" y="3"/>
                    </a:cubicBezTo>
                    <a:cubicBezTo>
                      <a:pt x="4" y="3"/>
                      <a:pt x="2" y="4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15" name="Freeform 327">
                <a:extLst>
                  <a:ext uri="{FF2B5EF4-FFF2-40B4-BE49-F238E27FC236}">
                    <a16:creationId xmlns:a16="http://schemas.microsoft.com/office/drawing/2014/main" id="{1B4A4038-127E-991B-651C-1D5A906D51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2041"/>
                <a:ext cx="10" cy="7"/>
              </a:xfrm>
              <a:custGeom>
                <a:avLst/>
                <a:gdLst>
                  <a:gd name="T0" fmla="*/ 5 w 5"/>
                  <a:gd name="T1" fmla="*/ 1 h 4"/>
                  <a:gd name="T2" fmla="*/ 4 w 5"/>
                  <a:gd name="T3" fmla="*/ 2 h 4"/>
                  <a:gd name="T4" fmla="*/ 2 w 5"/>
                  <a:gd name="T5" fmla="*/ 4 h 4"/>
                  <a:gd name="T6" fmla="*/ 0 w 5"/>
                  <a:gd name="T7" fmla="*/ 3 h 4"/>
                  <a:gd name="T8" fmla="*/ 1 w 5"/>
                  <a:gd name="T9" fmla="*/ 1 h 4"/>
                  <a:gd name="T10" fmla="*/ 4 w 5"/>
                  <a:gd name="T11" fmla="*/ 0 h 4"/>
                  <a:gd name="T12" fmla="*/ 5 w 5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5" y="1"/>
                      <a:pt x="5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16" name="Freeform 328">
                <a:extLst>
                  <a:ext uri="{FF2B5EF4-FFF2-40B4-BE49-F238E27FC236}">
                    <a16:creationId xmlns:a16="http://schemas.microsoft.com/office/drawing/2014/main" id="{DB136C30-DB0A-9BF1-F95F-9D3E1C948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8" y="2677"/>
                <a:ext cx="10" cy="6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1 h 3"/>
                  <a:gd name="T4" fmla="*/ 2 w 5"/>
                  <a:gd name="T5" fmla="*/ 3 h 3"/>
                  <a:gd name="T6" fmla="*/ 0 w 5"/>
                  <a:gd name="T7" fmla="*/ 2 h 3"/>
                  <a:gd name="T8" fmla="*/ 1 w 5"/>
                  <a:gd name="T9" fmla="*/ 0 h 3"/>
                  <a:gd name="T10" fmla="*/ 3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5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17" name="Freeform 329">
                <a:extLst>
                  <a:ext uri="{FF2B5EF4-FFF2-40B4-BE49-F238E27FC236}">
                    <a16:creationId xmlns:a16="http://schemas.microsoft.com/office/drawing/2014/main" id="{CE72401B-964A-2C1B-8D52-3A8F8327E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1938"/>
                <a:ext cx="8" cy="10"/>
              </a:xfrm>
              <a:custGeom>
                <a:avLst/>
                <a:gdLst>
                  <a:gd name="T0" fmla="*/ 4 w 4"/>
                  <a:gd name="T1" fmla="*/ 4 h 5"/>
                  <a:gd name="T2" fmla="*/ 2 w 4"/>
                  <a:gd name="T3" fmla="*/ 5 h 5"/>
                  <a:gd name="T4" fmla="*/ 1 w 4"/>
                  <a:gd name="T5" fmla="*/ 4 h 5"/>
                  <a:gd name="T6" fmla="*/ 0 w 4"/>
                  <a:gd name="T7" fmla="*/ 2 h 5"/>
                  <a:gd name="T8" fmla="*/ 1 w 4"/>
                  <a:gd name="T9" fmla="*/ 0 h 5"/>
                  <a:gd name="T10" fmla="*/ 3 w 4"/>
                  <a:gd name="T11" fmla="*/ 1 h 5"/>
                  <a:gd name="T12" fmla="*/ 4 w 4"/>
                  <a:gd name="T13" fmla="*/ 3 h 5"/>
                  <a:gd name="T14" fmla="*/ 4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3" y="4"/>
                      <a:pt x="3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18" name="Freeform 330">
                <a:extLst>
                  <a:ext uri="{FF2B5EF4-FFF2-40B4-BE49-F238E27FC236}">
                    <a16:creationId xmlns:a16="http://schemas.microsoft.com/office/drawing/2014/main" id="{62306251-BB76-A1A6-E92B-33F068BDC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1931"/>
                <a:ext cx="13" cy="5"/>
              </a:xfrm>
              <a:custGeom>
                <a:avLst/>
                <a:gdLst>
                  <a:gd name="T0" fmla="*/ 7 w 7"/>
                  <a:gd name="T1" fmla="*/ 3 h 3"/>
                  <a:gd name="T2" fmla="*/ 6 w 7"/>
                  <a:gd name="T3" fmla="*/ 3 h 3"/>
                  <a:gd name="T4" fmla="*/ 2 w 7"/>
                  <a:gd name="T5" fmla="*/ 3 h 3"/>
                  <a:gd name="T6" fmla="*/ 0 w 7"/>
                  <a:gd name="T7" fmla="*/ 1 h 3"/>
                  <a:gd name="T8" fmla="*/ 1 w 7"/>
                  <a:gd name="T9" fmla="*/ 0 h 3"/>
                  <a:gd name="T10" fmla="*/ 7 w 7"/>
                  <a:gd name="T11" fmla="*/ 2 h 3"/>
                  <a:gd name="T12" fmla="*/ 7 w 7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7" y="3"/>
                    </a:moveTo>
                    <a:cubicBezTo>
                      <a:pt x="7" y="3"/>
                      <a:pt x="7" y="3"/>
                      <a:pt x="6" y="3"/>
                    </a:cubicBezTo>
                    <a:cubicBezTo>
                      <a:pt x="5" y="3"/>
                      <a:pt x="3" y="3"/>
                      <a:pt x="2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3" y="1"/>
                      <a:pt x="5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19" name="Freeform 331">
                <a:extLst>
                  <a:ext uri="{FF2B5EF4-FFF2-40B4-BE49-F238E27FC236}">
                    <a16:creationId xmlns:a16="http://schemas.microsoft.com/office/drawing/2014/main" id="{D20A788F-CF4B-A8B1-D766-2823353CCE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2003"/>
                <a:ext cx="10" cy="7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4 h 4"/>
                  <a:gd name="T4" fmla="*/ 0 w 5"/>
                  <a:gd name="T5" fmla="*/ 3 h 4"/>
                  <a:gd name="T6" fmla="*/ 1 w 5"/>
                  <a:gd name="T7" fmla="*/ 0 h 4"/>
                  <a:gd name="T8" fmla="*/ 5 w 5"/>
                  <a:gd name="T9" fmla="*/ 1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5" y="2"/>
                      <a:pt x="4" y="3"/>
                      <a:pt x="3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ubicBezTo>
                      <a:pt x="2" y="0"/>
                      <a:pt x="4" y="1"/>
                      <a:pt x="5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20" name="Freeform 332">
                <a:extLst>
                  <a:ext uri="{FF2B5EF4-FFF2-40B4-BE49-F238E27FC236}">
                    <a16:creationId xmlns:a16="http://schemas.microsoft.com/office/drawing/2014/main" id="{B14371F1-943E-D7FC-3939-779781B0D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706"/>
                <a:ext cx="12" cy="7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3 h 4"/>
                  <a:gd name="T4" fmla="*/ 1 w 6"/>
                  <a:gd name="T5" fmla="*/ 2 h 4"/>
                  <a:gd name="T6" fmla="*/ 4 w 6"/>
                  <a:gd name="T7" fmla="*/ 1 h 4"/>
                  <a:gd name="T8" fmla="*/ 5 w 6"/>
                  <a:gd name="T9" fmla="*/ 2 h 4"/>
                  <a:gd name="T10" fmla="*/ 5 w 6"/>
                  <a:gd name="T11" fmla="*/ 4 h 4"/>
                  <a:gd name="T12" fmla="*/ 2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cubicBezTo>
                      <a:pt x="1" y="4"/>
                      <a:pt x="1" y="4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3"/>
                      <a:pt x="5" y="3"/>
                      <a:pt x="5" y="4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21" name="Freeform 333">
                <a:extLst>
                  <a:ext uri="{FF2B5EF4-FFF2-40B4-BE49-F238E27FC236}">
                    <a16:creationId xmlns:a16="http://schemas.microsoft.com/office/drawing/2014/main" id="{21780B92-2BAF-7E0D-A388-543D037EF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1885"/>
                <a:ext cx="9" cy="8"/>
              </a:xfrm>
              <a:custGeom>
                <a:avLst/>
                <a:gdLst>
                  <a:gd name="T0" fmla="*/ 2 w 5"/>
                  <a:gd name="T1" fmla="*/ 0 h 4"/>
                  <a:gd name="T2" fmla="*/ 4 w 5"/>
                  <a:gd name="T3" fmla="*/ 0 h 4"/>
                  <a:gd name="T4" fmla="*/ 5 w 5"/>
                  <a:gd name="T5" fmla="*/ 2 h 4"/>
                  <a:gd name="T6" fmla="*/ 4 w 5"/>
                  <a:gd name="T7" fmla="*/ 4 h 4"/>
                  <a:gd name="T8" fmla="*/ 3 w 5"/>
                  <a:gd name="T9" fmla="*/ 3 h 4"/>
                  <a:gd name="T10" fmla="*/ 1 w 5"/>
                  <a:gd name="T11" fmla="*/ 2 h 4"/>
                  <a:gd name="T12" fmla="*/ 0 w 5"/>
                  <a:gd name="T13" fmla="*/ 1 h 4"/>
                  <a:gd name="T14" fmla="*/ 2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4" y="4"/>
                      <a:pt x="3" y="4"/>
                      <a:pt x="3" y="3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22" name="Freeform 334">
                <a:extLst>
                  <a:ext uri="{FF2B5EF4-FFF2-40B4-BE49-F238E27FC236}">
                    <a16:creationId xmlns:a16="http://schemas.microsoft.com/office/drawing/2014/main" id="{274804CC-4413-A799-D46E-298C2337C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" y="2071"/>
                <a:ext cx="9" cy="9"/>
              </a:xfrm>
              <a:custGeom>
                <a:avLst/>
                <a:gdLst>
                  <a:gd name="T0" fmla="*/ 3 w 5"/>
                  <a:gd name="T1" fmla="*/ 5 h 5"/>
                  <a:gd name="T2" fmla="*/ 1 w 5"/>
                  <a:gd name="T3" fmla="*/ 3 h 5"/>
                  <a:gd name="T4" fmla="*/ 1 w 5"/>
                  <a:gd name="T5" fmla="*/ 2 h 5"/>
                  <a:gd name="T6" fmla="*/ 1 w 5"/>
                  <a:gd name="T7" fmla="*/ 1 h 5"/>
                  <a:gd name="T8" fmla="*/ 4 w 5"/>
                  <a:gd name="T9" fmla="*/ 1 h 5"/>
                  <a:gd name="T10" fmla="*/ 5 w 5"/>
                  <a:gd name="T11" fmla="*/ 3 h 5"/>
                  <a:gd name="T12" fmla="*/ 3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5"/>
                      <a:pt x="2" y="4"/>
                      <a:pt x="1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4"/>
                      <a:pt x="4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23" name="Freeform 335">
                <a:extLst>
                  <a:ext uri="{FF2B5EF4-FFF2-40B4-BE49-F238E27FC236}">
                    <a16:creationId xmlns:a16="http://schemas.microsoft.com/office/drawing/2014/main" id="{2035C906-FCC7-8BCC-219B-C4F7287B7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1955"/>
                <a:ext cx="10" cy="8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4 h 4"/>
                  <a:gd name="T4" fmla="*/ 1 w 5"/>
                  <a:gd name="T5" fmla="*/ 4 h 4"/>
                  <a:gd name="T6" fmla="*/ 0 w 5"/>
                  <a:gd name="T7" fmla="*/ 3 h 4"/>
                  <a:gd name="T8" fmla="*/ 1 w 5"/>
                  <a:gd name="T9" fmla="*/ 2 h 4"/>
                  <a:gd name="T10" fmla="*/ 2 w 5"/>
                  <a:gd name="T11" fmla="*/ 1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0"/>
                      <a:pt x="4" y="1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24" name="Freeform 336">
                <a:extLst>
                  <a:ext uri="{FF2B5EF4-FFF2-40B4-BE49-F238E27FC236}">
                    <a16:creationId xmlns:a16="http://schemas.microsoft.com/office/drawing/2014/main" id="{04E45CB0-E5C9-5217-218F-BA18655549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2080"/>
                <a:ext cx="9" cy="8"/>
              </a:xfrm>
              <a:custGeom>
                <a:avLst/>
                <a:gdLst>
                  <a:gd name="T0" fmla="*/ 2 w 5"/>
                  <a:gd name="T1" fmla="*/ 0 h 4"/>
                  <a:gd name="T2" fmla="*/ 4 w 5"/>
                  <a:gd name="T3" fmla="*/ 1 h 4"/>
                  <a:gd name="T4" fmla="*/ 5 w 5"/>
                  <a:gd name="T5" fmla="*/ 2 h 4"/>
                  <a:gd name="T6" fmla="*/ 3 w 5"/>
                  <a:gd name="T7" fmla="*/ 4 h 4"/>
                  <a:gd name="T8" fmla="*/ 1 w 5"/>
                  <a:gd name="T9" fmla="*/ 3 h 4"/>
                  <a:gd name="T10" fmla="*/ 0 w 5"/>
                  <a:gd name="T11" fmla="*/ 1 h 4"/>
                  <a:gd name="T12" fmla="*/ 2 w 5"/>
                  <a:gd name="T13" fmla="*/ 0 h 4"/>
                  <a:gd name="T14" fmla="*/ 2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25" name="Freeform 337">
                <a:extLst>
                  <a:ext uri="{FF2B5EF4-FFF2-40B4-BE49-F238E27FC236}">
                    <a16:creationId xmlns:a16="http://schemas.microsoft.com/office/drawing/2014/main" id="{0FC83810-6420-FF37-AC67-0E8066A35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566"/>
                <a:ext cx="9" cy="7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1 h 4"/>
                  <a:gd name="T4" fmla="*/ 4 w 5"/>
                  <a:gd name="T5" fmla="*/ 3 h 4"/>
                  <a:gd name="T6" fmla="*/ 2 w 5"/>
                  <a:gd name="T7" fmla="*/ 4 h 4"/>
                  <a:gd name="T8" fmla="*/ 0 w 5"/>
                  <a:gd name="T9" fmla="*/ 3 h 4"/>
                  <a:gd name="T10" fmla="*/ 1 w 5"/>
                  <a:gd name="T11" fmla="*/ 0 h 4"/>
                  <a:gd name="T12" fmla="*/ 3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4" y="0"/>
                      <a:pt x="4" y="0"/>
                      <a:pt x="5" y="1"/>
                    </a:cubicBezTo>
                    <a:cubicBezTo>
                      <a:pt x="5" y="1"/>
                      <a:pt x="5" y="2"/>
                      <a:pt x="4" y="3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26" name="Freeform 338">
                <a:extLst>
                  <a:ext uri="{FF2B5EF4-FFF2-40B4-BE49-F238E27FC236}">
                    <a16:creationId xmlns:a16="http://schemas.microsoft.com/office/drawing/2014/main" id="{21D1D153-E329-A421-8EB0-931C1A84C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2679"/>
                <a:ext cx="12" cy="8"/>
              </a:xfrm>
              <a:custGeom>
                <a:avLst/>
                <a:gdLst>
                  <a:gd name="T0" fmla="*/ 6 w 6"/>
                  <a:gd name="T1" fmla="*/ 2 h 4"/>
                  <a:gd name="T2" fmla="*/ 3 w 6"/>
                  <a:gd name="T3" fmla="*/ 4 h 4"/>
                  <a:gd name="T4" fmla="*/ 0 w 6"/>
                  <a:gd name="T5" fmla="*/ 2 h 4"/>
                  <a:gd name="T6" fmla="*/ 0 w 6"/>
                  <a:gd name="T7" fmla="*/ 2 h 4"/>
                  <a:gd name="T8" fmla="*/ 0 w 6"/>
                  <a:gd name="T9" fmla="*/ 1 h 4"/>
                  <a:gd name="T10" fmla="*/ 6 w 6"/>
                  <a:gd name="T11" fmla="*/ 1 h 4"/>
                  <a:gd name="T12" fmla="*/ 6 w 6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6" y="3"/>
                      <a:pt x="4" y="4"/>
                      <a:pt x="3" y="4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4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27" name="Freeform 339">
                <a:extLst>
                  <a:ext uri="{FF2B5EF4-FFF2-40B4-BE49-F238E27FC236}">
                    <a16:creationId xmlns:a16="http://schemas.microsoft.com/office/drawing/2014/main" id="{C9ED9D5E-CDB0-9D5A-F32F-D3A6F517D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" y="1771"/>
                <a:ext cx="8" cy="10"/>
              </a:xfrm>
              <a:custGeom>
                <a:avLst/>
                <a:gdLst>
                  <a:gd name="T0" fmla="*/ 3 w 4"/>
                  <a:gd name="T1" fmla="*/ 1 h 5"/>
                  <a:gd name="T2" fmla="*/ 2 w 4"/>
                  <a:gd name="T3" fmla="*/ 4 h 5"/>
                  <a:gd name="T4" fmla="*/ 1 w 4"/>
                  <a:gd name="T5" fmla="*/ 5 h 5"/>
                  <a:gd name="T6" fmla="*/ 0 w 4"/>
                  <a:gd name="T7" fmla="*/ 3 h 5"/>
                  <a:gd name="T8" fmla="*/ 2 w 4"/>
                  <a:gd name="T9" fmla="*/ 0 h 5"/>
                  <a:gd name="T10" fmla="*/ 3 w 4"/>
                  <a:gd name="T11" fmla="*/ 0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4" y="3"/>
                      <a:pt x="3" y="3"/>
                      <a:pt x="2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28" name="Freeform 340">
                <a:extLst>
                  <a:ext uri="{FF2B5EF4-FFF2-40B4-BE49-F238E27FC236}">
                    <a16:creationId xmlns:a16="http://schemas.microsoft.com/office/drawing/2014/main" id="{A2CDCEE6-813F-3875-66ED-09233107B9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2351"/>
                <a:ext cx="7" cy="8"/>
              </a:xfrm>
              <a:custGeom>
                <a:avLst/>
                <a:gdLst>
                  <a:gd name="T0" fmla="*/ 1 w 4"/>
                  <a:gd name="T1" fmla="*/ 4 h 4"/>
                  <a:gd name="T2" fmla="*/ 0 w 4"/>
                  <a:gd name="T3" fmla="*/ 3 h 4"/>
                  <a:gd name="T4" fmla="*/ 0 w 4"/>
                  <a:gd name="T5" fmla="*/ 1 h 4"/>
                  <a:gd name="T6" fmla="*/ 3 w 4"/>
                  <a:gd name="T7" fmla="*/ 0 h 4"/>
                  <a:gd name="T8" fmla="*/ 3 w 4"/>
                  <a:gd name="T9" fmla="*/ 2 h 4"/>
                  <a:gd name="T10" fmla="*/ 1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3"/>
                      <a:pt x="2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29" name="Freeform 341">
                <a:extLst>
                  <a:ext uri="{FF2B5EF4-FFF2-40B4-BE49-F238E27FC236}">
                    <a16:creationId xmlns:a16="http://schemas.microsoft.com/office/drawing/2014/main" id="{EBE3ECC1-5913-EFDC-59AF-39E8C64B3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5" y="3165"/>
                <a:ext cx="13" cy="5"/>
              </a:xfrm>
              <a:custGeom>
                <a:avLst/>
                <a:gdLst>
                  <a:gd name="T0" fmla="*/ 4 w 7"/>
                  <a:gd name="T1" fmla="*/ 3 h 3"/>
                  <a:gd name="T2" fmla="*/ 1 w 7"/>
                  <a:gd name="T3" fmla="*/ 2 h 3"/>
                  <a:gd name="T4" fmla="*/ 0 w 7"/>
                  <a:gd name="T5" fmla="*/ 1 h 3"/>
                  <a:gd name="T6" fmla="*/ 1 w 7"/>
                  <a:gd name="T7" fmla="*/ 1 h 3"/>
                  <a:gd name="T8" fmla="*/ 6 w 7"/>
                  <a:gd name="T9" fmla="*/ 1 h 3"/>
                  <a:gd name="T10" fmla="*/ 7 w 7"/>
                  <a:gd name="T11" fmla="*/ 2 h 3"/>
                  <a:gd name="T12" fmla="*/ 6 w 7"/>
                  <a:gd name="T13" fmla="*/ 2 h 3"/>
                  <a:gd name="T14" fmla="*/ 4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4" y="3"/>
                    </a:moveTo>
                    <a:cubicBezTo>
                      <a:pt x="3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6" y="1"/>
                      <a:pt x="6" y="1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30" name="Freeform 342">
                <a:extLst>
                  <a:ext uri="{FF2B5EF4-FFF2-40B4-BE49-F238E27FC236}">
                    <a16:creationId xmlns:a16="http://schemas.microsoft.com/office/drawing/2014/main" id="{DACFCCB6-047D-3546-7D68-76EF0FE82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854"/>
                <a:ext cx="11" cy="3"/>
              </a:xfrm>
              <a:custGeom>
                <a:avLst/>
                <a:gdLst>
                  <a:gd name="T0" fmla="*/ 4 w 6"/>
                  <a:gd name="T1" fmla="*/ 2 h 2"/>
                  <a:gd name="T2" fmla="*/ 1 w 6"/>
                  <a:gd name="T3" fmla="*/ 2 h 2"/>
                  <a:gd name="T4" fmla="*/ 0 w 6"/>
                  <a:gd name="T5" fmla="*/ 1 h 2"/>
                  <a:gd name="T6" fmla="*/ 1 w 6"/>
                  <a:gd name="T7" fmla="*/ 1 h 2"/>
                  <a:gd name="T8" fmla="*/ 5 w 6"/>
                  <a:gd name="T9" fmla="*/ 0 h 2"/>
                  <a:gd name="T10" fmla="*/ 6 w 6"/>
                  <a:gd name="T11" fmla="*/ 2 h 2"/>
                  <a:gd name="T12" fmla="*/ 5 w 6"/>
                  <a:gd name="T13" fmla="*/ 2 h 2"/>
                  <a:gd name="T14" fmla="*/ 4 w 6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">
                    <a:moveTo>
                      <a:pt x="4" y="2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31" name="Freeform 343">
                <a:extLst>
                  <a:ext uri="{FF2B5EF4-FFF2-40B4-BE49-F238E27FC236}">
                    <a16:creationId xmlns:a16="http://schemas.microsoft.com/office/drawing/2014/main" id="{929A59B6-282E-E5EC-8EE5-199C216EA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1" y="3284"/>
                <a:ext cx="7" cy="8"/>
              </a:xfrm>
              <a:custGeom>
                <a:avLst/>
                <a:gdLst>
                  <a:gd name="T0" fmla="*/ 1 w 4"/>
                  <a:gd name="T1" fmla="*/ 4 h 4"/>
                  <a:gd name="T2" fmla="*/ 0 w 4"/>
                  <a:gd name="T3" fmla="*/ 3 h 4"/>
                  <a:gd name="T4" fmla="*/ 1 w 4"/>
                  <a:gd name="T5" fmla="*/ 1 h 4"/>
                  <a:gd name="T6" fmla="*/ 4 w 4"/>
                  <a:gd name="T7" fmla="*/ 1 h 4"/>
                  <a:gd name="T8" fmla="*/ 4 w 4"/>
                  <a:gd name="T9" fmla="*/ 3 h 4"/>
                  <a:gd name="T10" fmla="*/ 2 w 4"/>
                  <a:gd name="T11" fmla="*/ 4 h 4"/>
                  <a:gd name="T12" fmla="*/ 1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3"/>
                      <a:pt x="3" y="3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32" name="Freeform 344">
                <a:extLst>
                  <a:ext uri="{FF2B5EF4-FFF2-40B4-BE49-F238E27FC236}">
                    <a16:creationId xmlns:a16="http://schemas.microsoft.com/office/drawing/2014/main" id="{006AA6F7-D86A-8372-2AB7-07D7E42BAB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3280"/>
                <a:ext cx="13" cy="4"/>
              </a:xfrm>
              <a:custGeom>
                <a:avLst/>
                <a:gdLst>
                  <a:gd name="T0" fmla="*/ 3 w 7"/>
                  <a:gd name="T1" fmla="*/ 2 h 2"/>
                  <a:gd name="T2" fmla="*/ 1 w 7"/>
                  <a:gd name="T3" fmla="*/ 1 h 2"/>
                  <a:gd name="T4" fmla="*/ 0 w 7"/>
                  <a:gd name="T5" fmla="*/ 1 h 2"/>
                  <a:gd name="T6" fmla="*/ 1 w 7"/>
                  <a:gd name="T7" fmla="*/ 0 h 2"/>
                  <a:gd name="T8" fmla="*/ 5 w 7"/>
                  <a:gd name="T9" fmla="*/ 0 h 2"/>
                  <a:gd name="T10" fmla="*/ 7 w 7"/>
                  <a:gd name="T11" fmla="*/ 1 h 2"/>
                  <a:gd name="T12" fmla="*/ 5 w 7"/>
                  <a:gd name="T13" fmla="*/ 2 h 2"/>
                  <a:gd name="T14" fmla="*/ 3 w 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2"/>
                      <a:pt x="2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5" y="2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33" name="Freeform 345">
                <a:extLst>
                  <a:ext uri="{FF2B5EF4-FFF2-40B4-BE49-F238E27FC236}">
                    <a16:creationId xmlns:a16="http://schemas.microsoft.com/office/drawing/2014/main" id="{26EAAE4F-8F04-8348-5736-C6E623861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" y="2363"/>
                <a:ext cx="10" cy="5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1 h 3"/>
                  <a:gd name="T4" fmla="*/ 5 w 5"/>
                  <a:gd name="T5" fmla="*/ 3 h 3"/>
                  <a:gd name="T6" fmla="*/ 4 w 5"/>
                  <a:gd name="T7" fmla="*/ 3 h 3"/>
                  <a:gd name="T8" fmla="*/ 1 w 5"/>
                  <a:gd name="T9" fmla="*/ 1 h 3"/>
                  <a:gd name="T10" fmla="*/ 0 w 5"/>
                  <a:gd name="T11" fmla="*/ 1 h 3"/>
                  <a:gd name="T12" fmla="*/ 1 w 5"/>
                  <a:gd name="T13" fmla="*/ 0 h 3"/>
                  <a:gd name="T14" fmla="*/ 3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3" y="0"/>
                      <a:pt x="4" y="0"/>
                      <a:pt x="5" y="1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34" name="Freeform 346">
                <a:extLst>
                  <a:ext uri="{FF2B5EF4-FFF2-40B4-BE49-F238E27FC236}">
                    <a16:creationId xmlns:a16="http://schemas.microsoft.com/office/drawing/2014/main" id="{CC0A6CAC-69AC-C1E9-C5CF-13359541AB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5" y="3176"/>
                <a:ext cx="8" cy="7"/>
              </a:xfrm>
              <a:custGeom>
                <a:avLst/>
                <a:gdLst>
                  <a:gd name="T0" fmla="*/ 3 w 4"/>
                  <a:gd name="T1" fmla="*/ 2 h 4"/>
                  <a:gd name="T2" fmla="*/ 2 w 4"/>
                  <a:gd name="T3" fmla="*/ 4 h 4"/>
                  <a:gd name="T4" fmla="*/ 0 w 4"/>
                  <a:gd name="T5" fmla="*/ 3 h 4"/>
                  <a:gd name="T6" fmla="*/ 0 w 4"/>
                  <a:gd name="T7" fmla="*/ 2 h 4"/>
                  <a:gd name="T8" fmla="*/ 2 w 4"/>
                  <a:gd name="T9" fmla="*/ 1 h 4"/>
                  <a:gd name="T10" fmla="*/ 3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3" y="0"/>
                      <a:pt x="4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35" name="Freeform 347">
                <a:extLst>
                  <a:ext uri="{FF2B5EF4-FFF2-40B4-BE49-F238E27FC236}">
                    <a16:creationId xmlns:a16="http://schemas.microsoft.com/office/drawing/2014/main" id="{085DDC71-1537-1C76-8A77-09B2CDEE2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2363"/>
                <a:ext cx="7" cy="9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4 w 4"/>
                  <a:gd name="T5" fmla="*/ 4 h 5"/>
                  <a:gd name="T6" fmla="*/ 3 w 4"/>
                  <a:gd name="T7" fmla="*/ 5 h 5"/>
                  <a:gd name="T8" fmla="*/ 2 w 4"/>
                  <a:gd name="T9" fmla="*/ 5 h 5"/>
                  <a:gd name="T10" fmla="*/ 0 w 4"/>
                  <a:gd name="T11" fmla="*/ 1 h 5"/>
                  <a:gd name="T12" fmla="*/ 1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4" y="2"/>
                      <a:pt x="4" y="4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1" y="4"/>
                      <a:pt x="0" y="3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36" name="Freeform 348">
                <a:extLst>
                  <a:ext uri="{FF2B5EF4-FFF2-40B4-BE49-F238E27FC236}">
                    <a16:creationId xmlns:a16="http://schemas.microsoft.com/office/drawing/2014/main" id="{74BF460F-9AC6-3F18-279F-45AD16903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2359"/>
                <a:ext cx="6" cy="8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3 h 4"/>
                  <a:gd name="T4" fmla="*/ 0 w 3"/>
                  <a:gd name="T5" fmla="*/ 1 h 4"/>
                  <a:gd name="T6" fmla="*/ 2 w 3"/>
                  <a:gd name="T7" fmla="*/ 0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2" y="4"/>
                      <a:pt x="1" y="3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0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37" name="Freeform 349">
                <a:extLst>
                  <a:ext uri="{FF2B5EF4-FFF2-40B4-BE49-F238E27FC236}">
                    <a16:creationId xmlns:a16="http://schemas.microsoft.com/office/drawing/2014/main" id="{7DE401BF-9750-A4EE-5AEA-6DEAF398F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3176"/>
                <a:ext cx="11" cy="4"/>
              </a:xfrm>
              <a:custGeom>
                <a:avLst/>
                <a:gdLst>
                  <a:gd name="T0" fmla="*/ 4 w 6"/>
                  <a:gd name="T1" fmla="*/ 0 h 2"/>
                  <a:gd name="T2" fmla="*/ 6 w 6"/>
                  <a:gd name="T3" fmla="*/ 1 h 2"/>
                  <a:gd name="T4" fmla="*/ 6 w 6"/>
                  <a:gd name="T5" fmla="*/ 1 h 2"/>
                  <a:gd name="T6" fmla="*/ 6 w 6"/>
                  <a:gd name="T7" fmla="*/ 2 h 2"/>
                  <a:gd name="T8" fmla="*/ 2 w 6"/>
                  <a:gd name="T9" fmla="*/ 2 h 2"/>
                  <a:gd name="T10" fmla="*/ 0 w 6"/>
                  <a:gd name="T11" fmla="*/ 1 h 2"/>
                  <a:gd name="T12" fmla="*/ 1 w 6"/>
                  <a:gd name="T13" fmla="*/ 0 h 2"/>
                  <a:gd name="T14" fmla="*/ 4 w 6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">
                    <a:moveTo>
                      <a:pt x="4" y="0"/>
                    </a:moveTo>
                    <a:cubicBezTo>
                      <a:pt x="5" y="0"/>
                      <a:pt x="5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3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38" name="Freeform 350">
                <a:extLst>
                  <a:ext uri="{FF2B5EF4-FFF2-40B4-BE49-F238E27FC236}">
                    <a16:creationId xmlns:a16="http://schemas.microsoft.com/office/drawing/2014/main" id="{223626E3-B4EE-7B08-837E-4456F1765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" y="3214"/>
                <a:ext cx="7" cy="7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3 h 4"/>
                  <a:gd name="T4" fmla="*/ 0 w 4"/>
                  <a:gd name="T5" fmla="*/ 2 h 4"/>
                  <a:gd name="T6" fmla="*/ 1 w 4"/>
                  <a:gd name="T7" fmla="*/ 1 h 4"/>
                  <a:gd name="T8" fmla="*/ 3 w 4"/>
                  <a:gd name="T9" fmla="*/ 0 h 4"/>
                  <a:gd name="T10" fmla="*/ 4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3" y="2"/>
                      <a:pt x="3" y="3"/>
                      <a:pt x="3" y="3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39" name="Freeform 351">
                <a:extLst>
                  <a:ext uri="{FF2B5EF4-FFF2-40B4-BE49-F238E27FC236}">
                    <a16:creationId xmlns:a16="http://schemas.microsoft.com/office/drawing/2014/main" id="{5BFF0416-B88B-89C5-54C2-B251D804A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6" y="2867"/>
                <a:ext cx="10" cy="6"/>
              </a:xfrm>
              <a:custGeom>
                <a:avLst/>
                <a:gdLst>
                  <a:gd name="T0" fmla="*/ 5 w 5"/>
                  <a:gd name="T1" fmla="*/ 2 h 3"/>
                  <a:gd name="T2" fmla="*/ 2 w 5"/>
                  <a:gd name="T3" fmla="*/ 3 h 3"/>
                  <a:gd name="T4" fmla="*/ 1 w 5"/>
                  <a:gd name="T5" fmla="*/ 2 h 3"/>
                  <a:gd name="T6" fmla="*/ 2 w 5"/>
                  <a:gd name="T7" fmla="*/ 0 h 3"/>
                  <a:gd name="T8" fmla="*/ 4 w 5"/>
                  <a:gd name="T9" fmla="*/ 1 h 3"/>
                  <a:gd name="T10" fmla="*/ 5 w 5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40" name="Freeform 352">
                <a:extLst>
                  <a:ext uri="{FF2B5EF4-FFF2-40B4-BE49-F238E27FC236}">
                    <a16:creationId xmlns:a16="http://schemas.microsoft.com/office/drawing/2014/main" id="{C46B22E2-9CB5-918B-D388-E5F400B00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3250"/>
                <a:ext cx="8" cy="7"/>
              </a:xfrm>
              <a:custGeom>
                <a:avLst/>
                <a:gdLst>
                  <a:gd name="T0" fmla="*/ 1 w 4"/>
                  <a:gd name="T1" fmla="*/ 1 h 4"/>
                  <a:gd name="T2" fmla="*/ 4 w 4"/>
                  <a:gd name="T3" fmla="*/ 2 h 4"/>
                  <a:gd name="T4" fmla="*/ 4 w 4"/>
                  <a:gd name="T5" fmla="*/ 3 h 4"/>
                  <a:gd name="T6" fmla="*/ 3 w 4"/>
                  <a:gd name="T7" fmla="*/ 4 h 4"/>
                  <a:gd name="T8" fmla="*/ 0 w 4"/>
                  <a:gd name="T9" fmla="*/ 2 h 4"/>
                  <a:gd name="T10" fmla="*/ 0 w 4"/>
                  <a:gd name="T11" fmla="*/ 1 h 4"/>
                  <a:gd name="T12" fmla="*/ 1 w 4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2" y="0"/>
                      <a:pt x="3" y="1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41" name="Freeform 353">
                <a:extLst>
                  <a:ext uri="{FF2B5EF4-FFF2-40B4-BE49-F238E27FC236}">
                    <a16:creationId xmlns:a16="http://schemas.microsoft.com/office/drawing/2014/main" id="{6037E041-0EC8-FB0E-CEFC-57D53D6EB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3" y="2314"/>
                <a:ext cx="8" cy="7"/>
              </a:xfrm>
              <a:custGeom>
                <a:avLst/>
                <a:gdLst>
                  <a:gd name="T0" fmla="*/ 4 w 4"/>
                  <a:gd name="T1" fmla="*/ 3 h 4"/>
                  <a:gd name="T2" fmla="*/ 3 w 4"/>
                  <a:gd name="T3" fmla="*/ 4 h 4"/>
                  <a:gd name="T4" fmla="*/ 1 w 4"/>
                  <a:gd name="T5" fmla="*/ 3 h 4"/>
                  <a:gd name="T6" fmla="*/ 1 w 4"/>
                  <a:gd name="T7" fmla="*/ 1 h 4"/>
                  <a:gd name="T8" fmla="*/ 3 w 4"/>
                  <a:gd name="T9" fmla="*/ 1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42" name="Freeform 354">
                <a:extLst>
                  <a:ext uri="{FF2B5EF4-FFF2-40B4-BE49-F238E27FC236}">
                    <a16:creationId xmlns:a16="http://schemas.microsoft.com/office/drawing/2014/main" id="{6B321921-EA66-848D-C5D1-27ACF9A04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3210"/>
                <a:ext cx="8" cy="8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3 h 4"/>
                  <a:gd name="T4" fmla="*/ 2 w 4"/>
                  <a:gd name="T5" fmla="*/ 4 h 4"/>
                  <a:gd name="T6" fmla="*/ 0 w 4"/>
                  <a:gd name="T7" fmla="*/ 3 h 4"/>
                  <a:gd name="T8" fmla="*/ 0 w 4"/>
                  <a:gd name="T9" fmla="*/ 2 h 4"/>
                  <a:gd name="T10" fmla="*/ 3 w 4"/>
                  <a:gd name="T11" fmla="*/ 1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43" name="Freeform 355">
                <a:extLst>
                  <a:ext uri="{FF2B5EF4-FFF2-40B4-BE49-F238E27FC236}">
                    <a16:creationId xmlns:a16="http://schemas.microsoft.com/office/drawing/2014/main" id="{D3E14452-3474-B4BA-3DB5-803EC6473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" y="1940"/>
                <a:ext cx="8" cy="8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0 h 4"/>
                  <a:gd name="T4" fmla="*/ 4 w 4"/>
                  <a:gd name="T5" fmla="*/ 3 h 4"/>
                  <a:gd name="T6" fmla="*/ 2 w 4"/>
                  <a:gd name="T7" fmla="*/ 4 h 4"/>
                  <a:gd name="T8" fmla="*/ 1 w 4"/>
                  <a:gd name="T9" fmla="*/ 3 h 4"/>
                  <a:gd name="T10" fmla="*/ 0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44" name="Freeform 356">
                <a:extLst>
                  <a:ext uri="{FF2B5EF4-FFF2-40B4-BE49-F238E27FC236}">
                    <a16:creationId xmlns:a16="http://schemas.microsoft.com/office/drawing/2014/main" id="{77C60D03-3B5F-1023-4B5B-2F20B5548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2876"/>
                <a:ext cx="8" cy="8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2" y="4"/>
                    </a:cubicBezTo>
                    <a:cubicBezTo>
                      <a:pt x="1" y="4"/>
                      <a:pt x="1" y="4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3" y="0"/>
                      <a:pt x="3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45" name="Freeform 357">
                <a:extLst>
                  <a:ext uri="{FF2B5EF4-FFF2-40B4-BE49-F238E27FC236}">
                    <a16:creationId xmlns:a16="http://schemas.microsoft.com/office/drawing/2014/main" id="{DF7B064A-8290-2228-FCF5-6FE04089A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3235"/>
                <a:ext cx="12" cy="3"/>
              </a:xfrm>
              <a:custGeom>
                <a:avLst/>
                <a:gdLst>
                  <a:gd name="T0" fmla="*/ 2 w 6"/>
                  <a:gd name="T1" fmla="*/ 2 h 2"/>
                  <a:gd name="T2" fmla="*/ 0 w 6"/>
                  <a:gd name="T3" fmla="*/ 2 h 2"/>
                  <a:gd name="T4" fmla="*/ 0 w 6"/>
                  <a:gd name="T5" fmla="*/ 1 h 2"/>
                  <a:gd name="T6" fmla="*/ 0 w 6"/>
                  <a:gd name="T7" fmla="*/ 1 h 2"/>
                  <a:gd name="T8" fmla="*/ 5 w 6"/>
                  <a:gd name="T9" fmla="*/ 1 h 2"/>
                  <a:gd name="T10" fmla="*/ 6 w 6"/>
                  <a:gd name="T11" fmla="*/ 1 h 2"/>
                  <a:gd name="T12" fmla="*/ 5 w 6"/>
                  <a:gd name="T13" fmla="*/ 2 h 2"/>
                  <a:gd name="T14" fmla="*/ 2 w 6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3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46" name="Freeform 358">
                <a:extLst>
                  <a:ext uri="{FF2B5EF4-FFF2-40B4-BE49-F238E27FC236}">
                    <a16:creationId xmlns:a16="http://schemas.microsoft.com/office/drawing/2014/main" id="{3BC21654-B632-5CAB-4A21-5A5A42B32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3240"/>
                <a:ext cx="5" cy="6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3 h 3"/>
                  <a:gd name="T4" fmla="*/ 0 w 3"/>
                  <a:gd name="T5" fmla="*/ 2 h 3"/>
                  <a:gd name="T6" fmla="*/ 1 w 3"/>
                  <a:gd name="T7" fmla="*/ 0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47" name="Freeform 359">
                <a:extLst>
                  <a:ext uri="{FF2B5EF4-FFF2-40B4-BE49-F238E27FC236}">
                    <a16:creationId xmlns:a16="http://schemas.microsoft.com/office/drawing/2014/main" id="{35AE5AF4-D83B-EF5F-091C-6BBD83440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3229"/>
                <a:ext cx="13" cy="4"/>
              </a:xfrm>
              <a:custGeom>
                <a:avLst/>
                <a:gdLst>
                  <a:gd name="T0" fmla="*/ 4 w 7"/>
                  <a:gd name="T1" fmla="*/ 0 h 2"/>
                  <a:gd name="T2" fmla="*/ 6 w 7"/>
                  <a:gd name="T3" fmla="*/ 0 h 2"/>
                  <a:gd name="T4" fmla="*/ 4 w 7"/>
                  <a:gd name="T5" fmla="*/ 1 h 2"/>
                  <a:gd name="T6" fmla="*/ 1 w 7"/>
                  <a:gd name="T7" fmla="*/ 1 h 2"/>
                  <a:gd name="T8" fmla="*/ 0 w 7"/>
                  <a:gd name="T9" fmla="*/ 1 h 2"/>
                  <a:gd name="T10" fmla="*/ 1 w 7"/>
                  <a:gd name="T11" fmla="*/ 0 h 2"/>
                  <a:gd name="T12" fmla="*/ 4 w 7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">
                    <a:moveTo>
                      <a:pt x="4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5" y="1"/>
                      <a:pt x="4" y="1"/>
                    </a:cubicBezTo>
                    <a:cubicBezTo>
                      <a:pt x="3" y="1"/>
                      <a:pt x="2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48" name="Freeform 360">
                <a:extLst>
                  <a:ext uri="{FF2B5EF4-FFF2-40B4-BE49-F238E27FC236}">
                    <a16:creationId xmlns:a16="http://schemas.microsoft.com/office/drawing/2014/main" id="{14189992-E179-AB81-6BFC-9E7E43407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7" y="2865"/>
                <a:ext cx="9" cy="8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1 h 4"/>
                  <a:gd name="T4" fmla="*/ 5 w 5"/>
                  <a:gd name="T5" fmla="*/ 3 h 4"/>
                  <a:gd name="T6" fmla="*/ 4 w 5"/>
                  <a:gd name="T7" fmla="*/ 3 h 4"/>
                  <a:gd name="T8" fmla="*/ 1 w 5"/>
                  <a:gd name="T9" fmla="*/ 2 h 4"/>
                  <a:gd name="T10" fmla="*/ 1 w 5"/>
                  <a:gd name="T11" fmla="*/ 1 h 4"/>
                  <a:gd name="T12" fmla="*/ 1 w 5"/>
                  <a:gd name="T13" fmla="*/ 0 h 4"/>
                  <a:gd name="T14" fmla="*/ 3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4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4"/>
                      <a:pt x="5" y="4"/>
                      <a:pt x="4" y="3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49" name="Freeform 361">
                <a:extLst>
                  <a:ext uri="{FF2B5EF4-FFF2-40B4-BE49-F238E27FC236}">
                    <a16:creationId xmlns:a16="http://schemas.microsoft.com/office/drawing/2014/main" id="{6E781A83-D95C-CDF4-CC47-CC95152D0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2681"/>
                <a:ext cx="8" cy="6"/>
              </a:xfrm>
              <a:custGeom>
                <a:avLst/>
                <a:gdLst>
                  <a:gd name="T0" fmla="*/ 2 w 4"/>
                  <a:gd name="T1" fmla="*/ 0 h 3"/>
                  <a:gd name="T2" fmla="*/ 3 w 4"/>
                  <a:gd name="T3" fmla="*/ 1 h 3"/>
                  <a:gd name="T4" fmla="*/ 2 w 4"/>
                  <a:gd name="T5" fmla="*/ 3 h 3"/>
                  <a:gd name="T6" fmla="*/ 0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50" name="Freeform 362">
                <a:extLst>
                  <a:ext uri="{FF2B5EF4-FFF2-40B4-BE49-F238E27FC236}">
                    <a16:creationId xmlns:a16="http://schemas.microsoft.com/office/drawing/2014/main" id="{2C49CBA1-58C8-9D19-566A-4D2B436721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2331"/>
                <a:ext cx="10" cy="5"/>
              </a:xfrm>
              <a:custGeom>
                <a:avLst/>
                <a:gdLst>
                  <a:gd name="T0" fmla="*/ 1 w 5"/>
                  <a:gd name="T1" fmla="*/ 3 h 3"/>
                  <a:gd name="T2" fmla="*/ 0 w 5"/>
                  <a:gd name="T3" fmla="*/ 2 h 3"/>
                  <a:gd name="T4" fmla="*/ 4 w 5"/>
                  <a:gd name="T5" fmla="*/ 0 h 3"/>
                  <a:gd name="T6" fmla="*/ 5 w 5"/>
                  <a:gd name="T7" fmla="*/ 0 h 3"/>
                  <a:gd name="T8" fmla="*/ 4 w 5"/>
                  <a:gd name="T9" fmla="*/ 1 h 3"/>
                  <a:gd name="T10" fmla="*/ 3 w 5"/>
                  <a:gd name="T11" fmla="*/ 3 h 3"/>
                  <a:gd name="T12" fmla="*/ 1 w 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51" name="Freeform 363">
                <a:extLst>
                  <a:ext uri="{FF2B5EF4-FFF2-40B4-BE49-F238E27FC236}">
                    <a16:creationId xmlns:a16="http://schemas.microsoft.com/office/drawing/2014/main" id="{C9CE6F79-D9F4-CBF4-F228-94DAD3363C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3191"/>
                <a:ext cx="9" cy="6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1 h 3"/>
                  <a:gd name="T4" fmla="*/ 4 w 5"/>
                  <a:gd name="T5" fmla="*/ 2 h 3"/>
                  <a:gd name="T6" fmla="*/ 1 w 5"/>
                  <a:gd name="T7" fmla="*/ 3 h 3"/>
                  <a:gd name="T8" fmla="*/ 0 w 5"/>
                  <a:gd name="T9" fmla="*/ 3 h 3"/>
                  <a:gd name="T10" fmla="*/ 0 w 5"/>
                  <a:gd name="T11" fmla="*/ 1 h 3"/>
                  <a:gd name="T12" fmla="*/ 3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4" y="0"/>
                      <a:pt x="4" y="0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52" name="Freeform 364">
                <a:extLst>
                  <a:ext uri="{FF2B5EF4-FFF2-40B4-BE49-F238E27FC236}">
                    <a16:creationId xmlns:a16="http://schemas.microsoft.com/office/drawing/2014/main" id="{FE2A69E0-E111-02D5-D839-C6D6A57B5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2308"/>
                <a:ext cx="5" cy="6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0 w 3"/>
                  <a:gd name="T5" fmla="*/ 2 h 3"/>
                  <a:gd name="T6" fmla="*/ 0 w 3"/>
                  <a:gd name="T7" fmla="*/ 0 h 3"/>
                  <a:gd name="T8" fmla="*/ 2 w 3"/>
                  <a:gd name="T9" fmla="*/ 0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2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53" name="Freeform 365">
                <a:extLst>
                  <a:ext uri="{FF2B5EF4-FFF2-40B4-BE49-F238E27FC236}">
                    <a16:creationId xmlns:a16="http://schemas.microsoft.com/office/drawing/2014/main" id="{3E187C4F-CD55-430C-7680-81538516A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3" y="3199"/>
                <a:ext cx="12" cy="3"/>
              </a:xfrm>
              <a:custGeom>
                <a:avLst/>
                <a:gdLst>
                  <a:gd name="T0" fmla="*/ 3 w 6"/>
                  <a:gd name="T1" fmla="*/ 2 h 2"/>
                  <a:gd name="T2" fmla="*/ 1 w 6"/>
                  <a:gd name="T3" fmla="*/ 2 h 2"/>
                  <a:gd name="T4" fmla="*/ 0 w 6"/>
                  <a:gd name="T5" fmla="*/ 1 h 2"/>
                  <a:gd name="T6" fmla="*/ 1 w 6"/>
                  <a:gd name="T7" fmla="*/ 0 h 2"/>
                  <a:gd name="T8" fmla="*/ 5 w 6"/>
                  <a:gd name="T9" fmla="*/ 0 h 2"/>
                  <a:gd name="T10" fmla="*/ 6 w 6"/>
                  <a:gd name="T11" fmla="*/ 1 h 2"/>
                  <a:gd name="T12" fmla="*/ 5 w 6"/>
                  <a:gd name="T13" fmla="*/ 2 h 2"/>
                  <a:gd name="T14" fmla="*/ 3 w 6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">
                    <a:moveTo>
                      <a:pt x="3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54" name="Freeform 366">
                <a:extLst>
                  <a:ext uri="{FF2B5EF4-FFF2-40B4-BE49-F238E27FC236}">
                    <a16:creationId xmlns:a16="http://schemas.microsoft.com/office/drawing/2014/main" id="{6236A44C-F9FA-B9B6-E3C4-1DBB1AA32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2507"/>
                <a:ext cx="10" cy="7"/>
              </a:xfrm>
              <a:custGeom>
                <a:avLst/>
                <a:gdLst>
                  <a:gd name="T0" fmla="*/ 2 w 5"/>
                  <a:gd name="T1" fmla="*/ 0 h 4"/>
                  <a:gd name="T2" fmla="*/ 3 w 5"/>
                  <a:gd name="T3" fmla="*/ 1 h 4"/>
                  <a:gd name="T4" fmla="*/ 4 w 5"/>
                  <a:gd name="T5" fmla="*/ 3 h 4"/>
                  <a:gd name="T6" fmla="*/ 2 w 5"/>
                  <a:gd name="T7" fmla="*/ 4 h 4"/>
                  <a:gd name="T8" fmla="*/ 0 w 5"/>
                  <a:gd name="T9" fmla="*/ 3 h 4"/>
                  <a:gd name="T10" fmla="*/ 1 w 5"/>
                  <a:gd name="T11" fmla="*/ 1 h 4"/>
                  <a:gd name="T12" fmla="*/ 2 w 5"/>
                  <a:gd name="T13" fmla="*/ 1 h 4"/>
                  <a:gd name="T14" fmla="*/ 2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5" y="3"/>
                      <a:pt x="4" y="3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55" name="Freeform 367">
                <a:extLst>
                  <a:ext uri="{FF2B5EF4-FFF2-40B4-BE49-F238E27FC236}">
                    <a16:creationId xmlns:a16="http://schemas.microsoft.com/office/drawing/2014/main" id="{6F94C754-7D8F-4E31-6A1B-0BC674E71C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1" y="2429"/>
                <a:ext cx="5" cy="8"/>
              </a:xfrm>
              <a:custGeom>
                <a:avLst/>
                <a:gdLst>
                  <a:gd name="T0" fmla="*/ 3 w 3"/>
                  <a:gd name="T1" fmla="*/ 2 h 4"/>
                  <a:gd name="T2" fmla="*/ 2 w 3"/>
                  <a:gd name="T3" fmla="*/ 3 h 4"/>
                  <a:gd name="T4" fmla="*/ 0 w 3"/>
                  <a:gd name="T5" fmla="*/ 2 h 4"/>
                  <a:gd name="T6" fmla="*/ 1 w 3"/>
                  <a:gd name="T7" fmla="*/ 0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56" name="Freeform 368">
                <a:extLst>
                  <a:ext uri="{FF2B5EF4-FFF2-40B4-BE49-F238E27FC236}">
                    <a16:creationId xmlns:a16="http://schemas.microsoft.com/office/drawing/2014/main" id="{ACCDC47A-2B71-51A7-540C-79FC55F81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2640"/>
                <a:ext cx="11" cy="3"/>
              </a:xfrm>
              <a:custGeom>
                <a:avLst/>
                <a:gdLst>
                  <a:gd name="T0" fmla="*/ 5 w 6"/>
                  <a:gd name="T1" fmla="*/ 0 h 2"/>
                  <a:gd name="T2" fmla="*/ 6 w 6"/>
                  <a:gd name="T3" fmla="*/ 1 h 2"/>
                  <a:gd name="T4" fmla="*/ 5 w 6"/>
                  <a:gd name="T5" fmla="*/ 2 h 2"/>
                  <a:gd name="T6" fmla="*/ 1 w 6"/>
                  <a:gd name="T7" fmla="*/ 2 h 2"/>
                  <a:gd name="T8" fmla="*/ 0 w 6"/>
                  <a:gd name="T9" fmla="*/ 1 h 2"/>
                  <a:gd name="T10" fmla="*/ 1 w 6"/>
                  <a:gd name="T11" fmla="*/ 0 h 2"/>
                  <a:gd name="T12" fmla="*/ 5 w 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5" y="0"/>
                    </a:moveTo>
                    <a:cubicBezTo>
                      <a:pt x="5" y="1"/>
                      <a:pt x="6" y="1"/>
                      <a:pt x="6" y="1"/>
                    </a:cubicBezTo>
                    <a:cubicBezTo>
                      <a:pt x="6" y="1"/>
                      <a:pt x="5" y="2"/>
                      <a:pt x="5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57" name="Freeform 369">
                <a:extLst>
                  <a:ext uri="{FF2B5EF4-FFF2-40B4-BE49-F238E27FC236}">
                    <a16:creationId xmlns:a16="http://schemas.microsoft.com/office/drawing/2014/main" id="{619C267B-40C1-80BC-0A03-1ABDAA11C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1834"/>
                <a:ext cx="8" cy="6"/>
              </a:xfrm>
              <a:custGeom>
                <a:avLst/>
                <a:gdLst>
                  <a:gd name="T0" fmla="*/ 1 w 4"/>
                  <a:gd name="T1" fmla="*/ 1 h 3"/>
                  <a:gd name="T2" fmla="*/ 3 w 4"/>
                  <a:gd name="T3" fmla="*/ 0 h 3"/>
                  <a:gd name="T4" fmla="*/ 3 w 4"/>
                  <a:gd name="T5" fmla="*/ 2 h 3"/>
                  <a:gd name="T6" fmla="*/ 2 w 4"/>
                  <a:gd name="T7" fmla="*/ 3 h 3"/>
                  <a:gd name="T8" fmla="*/ 1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0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58" name="Freeform 370">
                <a:extLst>
                  <a:ext uri="{FF2B5EF4-FFF2-40B4-BE49-F238E27FC236}">
                    <a16:creationId xmlns:a16="http://schemas.microsoft.com/office/drawing/2014/main" id="{4E5D5814-854E-FC7E-D99C-19E325ECF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2918"/>
                <a:ext cx="7" cy="10"/>
              </a:xfrm>
              <a:custGeom>
                <a:avLst/>
                <a:gdLst>
                  <a:gd name="T0" fmla="*/ 1 w 4"/>
                  <a:gd name="T1" fmla="*/ 5 h 5"/>
                  <a:gd name="T2" fmla="*/ 0 w 4"/>
                  <a:gd name="T3" fmla="*/ 4 h 5"/>
                  <a:gd name="T4" fmla="*/ 2 w 4"/>
                  <a:gd name="T5" fmla="*/ 1 h 5"/>
                  <a:gd name="T6" fmla="*/ 3 w 4"/>
                  <a:gd name="T7" fmla="*/ 0 h 5"/>
                  <a:gd name="T8" fmla="*/ 4 w 4"/>
                  <a:gd name="T9" fmla="*/ 2 h 5"/>
                  <a:gd name="T10" fmla="*/ 1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1" y="5"/>
                      <a:pt x="0" y="4"/>
                      <a:pt x="0" y="4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4" y="1"/>
                      <a:pt x="4" y="2"/>
                    </a:cubicBezTo>
                    <a:cubicBezTo>
                      <a:pt x="4" y="3"/>
                      <a:pt x="2" y="4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59" name="Freeform 371">
                <a:extLst>
                  <a:ext uri="{FF2B5EF4-FFF2-40B4-BE49-F238E27FC236}">
                    <a16:creationId xmlns:a16="http://schemas.microsoft.com/office/drawing/2014/main" id="{3FA06AC9-128C-7493-9533-4C0BB0870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3039"/>
                <a:ext cx="11" cy="4"/>
              </a:xfrm>
              <a:custGeom>
                <a:avLst/>
                <a:gdLst>
                  <a:gd name="T0" fmla="*/ 3 w 6"/>
                  <a:gd name="T1" fmla="*/ 2 h 2"/>
                  <a:gd name="T2" fmla="*/ 0 w 6"/>
                  <a:gd name="T3" fmla="*/ 2 h 2"/>
                  <a:gd name="T4" fmla="*/ 0 w 6"/>
                  <a:gd name="T5" fmla="*/ 1 h 2"/>
                  <a:gd name="T6" fmla="*/ 0 w 6"/>
                  <a:gd name="T7" fmla="*/ 0 h 2"/>
                  <a:gd name="T8" fmla="*/ 5 w 6"/>
                  <a:gd name="T9" fmla="*/ 0 h 2"/>
                  <a:gd name="T10" fmla="*/ 6 w 6"/>
                  <a:gd name="T11" fmla="*/ 1 h 2"/>
                  <a:gd name="T12" fmla="*/ 5 w 6"/>
                  <a:gd name="T13" fmla="*/ 2 h 2"/>
                  <a:gd name="T14" fmla="*/ 3 w 6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">
                    <a:moveTo>
                      <a:pt x="3" y="2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60" name="Freeform 372">
                <a:extLst>
                  <a:ext uri="{FF2B5EF4-FFF2-40B4-BE49-F238E27FC236}">
                    <a16:creationId xmlns:a16="http://schemas.microsoft.com/office/drawing/2014/main" id="{B1EB9398-BE05-26FB-49CD-E3D7FA4D5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3043"/>
                <a:ext cx="9" cy="8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3 h 4"/>
                  <a:gd name="T4" fmla="*/ 2 w 5"/>
                  <a:gd name="T5" fmla="*/ 1 h 4"/>
                  <a:gd name="T6" fmla="*/ 2 w 5"/>
                  <a:gd name="T7" fmla="*/ 1 h 4"/>
                  <a:gd name="T8" fmla="*/ 4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1" y="3"/>
                      <a:pt x="0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5" y="3"/>
                      <a:pt x="4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61" name="Freeform 373">
                <a:extLst>
                  <a:ext uri="{FF2B5EF4-FFF2-40B4-BE49-F238E27FC236}">
                    <a16:creationId xmlns:a16="http://schemas.microsoft.com/office/drawing/2014/main" id="{5492F2D1-CBE0-6B29-A733-C2D82994F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1849"/>
                <a:ext cx="6" cy="6"/>
              </a:xfrm>
              <a:custGeom>
                <a:avLst/>
                <a:gdLst>
                  <a:gd name="T0" fmla="*/ 0 w 3"/>
                  <a:gd name="T1" fmla="*/ 1 h 3"/>
                  <a:gd name="T2" fmla="*/ 2 w 3"/>
                  <a:gd name="T3" fmla="*/ 0 h 3"/>
                  <a:gd name="T4" fmla="*/ 3 w 3"/>
                  <a:gd name="T5" fmla="*/ 2 h 3"/>
                  <a:gd name="T6" fmla="*/ 1 w 3"/>
                  <a:gd name="T7" fmla="*/ 3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62" name="Freeform 374">
                <a:extLst>
                  <a:ext uri="{FF2B5EF4-FFF2-40B4-BE49-F238E27FC236}">
                    <a16:creationId xmlns:a16="http://schemas.microsoft.com/office/drawing/2014/main" id="{B0DCE3CA-97EB-B31F-C8E7-20BC08968A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9" y="2947"/>
                <a:ext cx="7" cy="7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1 w 4"/>
                  <a:gd name="T5" fmla="*/ 2 h 4"/>
                  <a:gd name="T6" fmla="*/ 2 w 4"/>
                  <a:gd name="T7" fmla="*/ 1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4" y="1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63" name="Freeform 375">
                <a:extLst>
                  <a:ext uri="{FF2B5EF4-FFF2-40B4-BE49-F238E27FC236}">
                    <a16:creationId xmlns:a16="http://schemas.microsoft.com/office/drawing/2014/main" id="{D66BD8BD-F290-74EE-60C8-248A3110B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3" y="2463"/>
                <a:ext cx="12" cy="6"/>
              </a:xfrm>
              <a:custGeom>
                <a:avLst/>
                <a:gdLst>
                  <a:gd name="T0" fmla="*/ 0 w 6"/>
                  <a:gd name="T1" fmla="*/ 2 h 3"/>
                  <a:gd name="T2" fmla="*/ 4 w 6"/>
                  <a:gd name="T3" fmla="*/ 0 h 3"/>
                  <a:gd name="T4" fmla="*/ 5 w 6"/>
                  <a:gd name="T5" fmla="*/ 0 h 3"/>
                  <a:gd name="T6" fmla="*/ 5 w 6"/>
                  <a:gd name="T7" fmla="*/ 2 h 3"/>
                  <a:gd name="T8" fmla="*/ 4 w 6"/>
                  <a:gd name="T9" fmla="*/ 3 h 3"/>
                  <a:gd name="T10" fmla="*/ 1 w 6"/>
                  <a:gd name="T11" fmla="*/ 3 h 3"/>
                  <a:gd name="T12" fmla="*/ 0 w 6"/>
                  <a:gd name="T13" fmla="*/ 1 h 3"/>
                  <a:gd name="T14" fmla="*/ 0 w 6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1" y="2"/>
                      <a:pt x="0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64" name="Freeform 376">
                <a:extLst>
                  <a:ext uri="{FF2B5EF4-FFF2-40B4-BE49-F238E27FC236}">
                    <a16:creationId xmlns:a16="http://schemas.microsoft.com/office/drawing/2014/main" id="{88F61567-DC4D-319B-D31A-D657479B0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2463"/>
                <a:ext cx="6" cy="6"/>
              </a:xfrm>
              <a:custGeom>
                <a:avLst/>
                <a:gdLst>
                  <a:gd name="T0" fmla="*/ 0 w 3"/>
                  <a:gd name="T1" fmla="*/ 1 h 3"/>
                  <a:gd name="T2" fmla="*/ 2 w 3"/>
                  <a:gd name="T3" fmla="*/ 0 h 3"/>
                  <a:gd name="T4" fmla="*/ 3 w 3"/>
                  <a:gd name="T5" fmla="*/ 2 h 3"/>
                  <a:gd name="T6" fmla="*/ 1 w 3"/>
                  <a:gd name="T7" fmla="*/ 3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65" name="Freeform 377">
                <a:extLst>
                  <a:ext uri="{FF2B5EF4-FFF2-40B4-BE49-F238E27FC236}">
                    <a16:creationId xmlns:a16="http://schemas.microsoft.com/office/drawing/2014/main" id="{358BE522-F572-B27E-9C36-D2E0E577B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2945"/>
                <a:ext cx="10" cy="5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2 h 3"/>
                  <a:gd name="T4" fmla="*/ 3 w 5"/>
                  <a:gd name="T5" fmla="*/ 0 h 3"/>
                  <a:gd name="T6" fmla="*/ 4 w 5"/>
                  <a:gd name="T7" fmla="*/ 0 h 3"/>
                  <a:gd name="T8" fmla="*/ 5 w 5"/>
                  <a:gd name="T9" fmla="*/ 1 h 3"/>
                  <a:gd name="T10" fmla="*/ 1 w 5"/>
                  <a:gd name="T11" fmla="*/ 3 h 3"/>
                  <a:gd name="T12" fmla="*/ 0 w 5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4" y="2"/>
                      <a:pt x="3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66" name="Freeform 378">
                <a:extLst>
                  <a:ext uri="{FF2B5EF4-FFF2-40B4-BE49-F238E27FC236}">
                    <a16:creationId xmlns:a16="http://schemas.microsoft.com/office/drawing/2014/main" id="{6F668D3C-2971-5581-8480-E2B386CFF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6" y="1804"/>
                <a:ext cx="9" cy="7"/>
              </a:xfrm>
              <a:custGeom>
                <a:avLst/>
                <a:gdLst>
                  <a:gd name="T0" fmla="*/ 0 w 5"/>
                  <a:gd name="T1" fmla="*/ 4 h 4"/>
                  <a:gd name="T2" fmla="*/ 3 w 5"/>
                  <a:gd name="T3" fmla="*/ 1 h 4"/>
                  <a:gd name="T4" fmla="*/ 5 w 5"/>
                  <a:gd name="T5" fmla="*/ 1 h 4"/>
                  <a:gd name="T6" fmla="*/ 5 w 5"/>
                  <a:gd name="T7" fmla="*/ 2 h 4"/>
                  <a:gd name="T8" fmla="*/ 1 w 5"/>
                  <a:gd name="T9" fmla="*/ 4 h 4"/>
                  <a:gd name="T10" fmla="*/ 0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0" y="2"/>
                      <a:pt x="2" y="1"/>
                      <a:pt x="3" y="1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4" y="3"/>
                      <a:pt x="3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67" name="Freeform 379">
                <a:extLst>
                  <a:ext uri="{FF2B5EF4-FFF2-40B4-BE49-F238E27FC236}">
                    <a16:creationId xmlns:a16="http://schemas.microsoft.com/office/drawing/2014/main" id="{BE61BE25-2F75-5905-E638-31669FB50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2" y="2624"/>
                <a:ext cx="10" cy="10"/>
              </a:xfrm>
              <a:custGeom>
                <a:avLst/>
                <a:gdLst>
                  <a:gd name="T0" fmla="*/ 5 w 5"/>
                  <a:gd name="T1" fmla="*/ 4 h 5"/>
                  <a:gd name="T2" fmla="*/ 2 w 5"/>
                  <a:gd name="T3" fmla="*/ 4 h 5"/>
                  <a:gd name="T4" fmla="*/ 1 w 5"/>
                  <a:gd name="T5" fmla="*/ 2 h 5"/>
                  <a:gd name="T6" fmla="*/ 5 w 5"/>
                  <a:gd name="T7" fmla="*/ 3 h 5"/>
                  <a:gd name="T8" fmla="*/ 5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4"/>
                      <a:pt x="3" y="5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3" y="0"/>
                      <a:pt x="3" y="0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68" name="Freeform 380">
                <a:extLst>
                  <a:ext uri="{FF2B5EF4-FFF2-40B4-BE49-F238E27FC236}">
                    <a16:creationId xmlns:a16="http://schemas.microsoft.com/office/drawing/2014/main" id="{8442655A-78C9-EDC3-25C0-F101B5F35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2973"/>
                <a:ext cx="11" cy="4"/>
              </a:xfrm>
              <a:custGeom>
                <a:avLst/>
                <a:gdLst>
                  <a:gd name="T0" fmla="*/ 2 w 6"/>
                  <a:gd name="T1" fmla="*/ 2 h 2"/>
                  <a:gd name="T2" fmla="*/ 0 w 6"/>
                  <a:gd name="T3" fmla="*/ 1 h 2"/>
                  <a:gd name="T4" fmla="*/ 2 w 6"/>
                  <a:gd name="T5" fmla="*/ 0 h 2"/>
                  <a:gd name="T6" fmla="*/ 5 w 6"/>
                  <a:gd name="T7" fmla="*/ 0 h 2"/>
                  <a:gd name="T8" fmla="*/ 6 w 6"/>
                  <a:gd name="T9" fmla="*/ 1 h 2"/>
                  <a:gd name="T10" fmla="*/ 5 w 6"/>
                  <a:gd name="T11" fmla="*/ 2 h 2"/>
                  <a:gd name="T12" fmla="*/ 2 w 6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1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69" name="Freeform 381">
                <a:extLst>
                  <a:ext uri="{FF2B5EF4-FFF2-40B4-BE49-F238E27FC236}">
                    <a16:creationId xmlns:a16="http://schemas.microsoft.com/office/drawing/2014/main" id="{BDA545E7-0CE1-6CD9-B18E-FEF5CC1C9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2981"/>
                <a:ext cx="10" cy="7"/>
              </a:xfrm>
              <a:custGeom>
                <a:avLst/>
                <a:gdLst>
                  <a:gd name="T0" fmla="*/ 5 w 5"/>
                  <a:gd name="T1" fmla="*/ 3 h 4"/>
                  <a:gd name="T2" fmla="*/ 4 w 5"/>
                  <a:gd name="T3" fmla="*/ 3 h 4"/>
                  <a:gd name="T4" fmla="*/ 0 w 5"/>
                  <a:gd name="T5" fmla="*/ 3 h 4"/>
                  <a:gd name="T6" fmla="*/ 0 w 5"/>
                  <a:gd name="T7" fmla="*/ 2 h 4"/>
                  <a:gd name="T8" fmla="*/ 4 w 5"/>
                  <a:gd name="T9" fmla="*/ 2 h 4"/>
                  <a:gd name="T10" fmla="*/ 5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0"/>
                      <a:pt x="3" y="0"/>
                      <a:pt x="4" y="2"/>
                    </a:cubicBezTo>
                    <a:cubicBezTo>
                      <a:pt x="4" y="2"/>
                      <a:pt x="4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70" name="Freeform 382">
                <a:extLst>
                  <a:ext uri="{FF2B5EF4-FFF2-40B4-BE49-F238E27FC236}">
                    <a16:creationId xmlns:a16="http://schemas.microsoft.com/office/drawing/2014/main" id="{6870C05B-BEF7-90E3-97F2-510458268C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2928"/>
                <a:ext cx="13" cy="5"/>
              </a:xfrm>
              <a:custGeom>
                <a:avLst/>
                <a:gdLst>
                  <a:gd name="T0" fmla="*/ 3 w 7"/>
                  <a:gd name="T1" fmla="*/ 3 h 3"/>
                  <a:gd name="T2" fmla="*/ 1 w 7"/>
                  <a:gd name="T3" fmla="*/ 2 h 3"/>
                  <a:gd name="T4" fmla="*/ 0 w 7"/>
                  <a:gd name="T5" fmla="*/ 1 h 3"/>
                  <a:gd name="T6" fmla="*/ 1 w 7"/>
                  <a:gd name="T7" fmla="*/ 1 h 3"/>
                  <a:gd name="T8" fmla="*/ 6 w 7"/>
                  <a:gd name="T9" fmla="*/ 1 h 3"/>
                  <a:gd name="T10" fmla="*/ 6 w 7"/>
                  <a:gd name="T11" fmla="*/ 1 h 3"/>
                  <a:gd name="T12" fmla="*/ 6 w 7"/>
                  <a:gd name="T13" fmla="*/ 2 h 3"/>
                  <a:gd name="T14" fmla="*/ 3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2"/>
                      <a:pt x="4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71" name="Freeform 383">
                <a:extLst>
                  <a:ext uri="{FF2B5EF4-FFF2-40B4-BE49-F238E27FC236}">
                    <a16:creationId xmlns:a16="http://schemas.microsoft.com/office/drawing/2014/main" id="{7573CF26-C7CD-78FE-71E5-E57BFFC58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638"/>
                <a:ext cx="7" cy="9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4 h 5"/>
                  <a:gd name="T4" fmla="*/ 1 w 4"/>
                  <a:gd name="T5" fmla="*/ 5 h 5"/>
                  <a:gd name="T6" fmla="*/ 0 w 4"/>
                  <a:gd name="T7" fmla="*/ 3 h 5"/>
                  <a:gd name="T8" fmla="*/ 2 w 4"/>
                  <a:gd name="T9" fmla="*/ 0 h 5"/>
                  <a:gd name="T10" fmla="*/ 3 w 4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4" y="3"/>
                      <a:pt x="3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72" name="Freeform 384">
                <a:extLst>
                  <a:ext uri="{FF2B5EF4-FFF2-40B4-BE49-F238E27FC236}">
                    <a16:creationId xmlns:a16="http://schemas.microsoft.com/office/drawing/2014/main" id="{71D3A054-AE40-2AF5-ECE1-075FC8B60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2966"/>
                <a:ext cx="10" cy="7"/>
              </a:xfrm>
              <a:custGeom>
                <a:avLst/>
                <a:gdLst>
                  <a:gd name="T0" fmla="*/ 4 w 5"/>
                  <a:gd name="T1" fmla="*/ 4 h 4"/>
                  <a:gd name="T2" fmla="*/ 2 w 5"/>
                  <a:gd name="T3" fmla="*/ 3 h 4"/>
                  <a:gd name="T4" fmla="*/ 0 w 5"/>
                  <a:gd name="T5" fmla="*/ 1 h 4"/>
                  <a:gd name="T6" fmla="*/ 3 w 5"/>
                  <a:gd name="T7" fmla="*/ 0 h 4"/>
                  <a:gd name="T8" fmla="*/ 4 w 5"/>
                  <a:gd name="T9" fmla="*/ 2 h 4"/>
                  <a:gd name="T10" fmla="*/ 4 w 5"/>
                  <a:gd name="T11" fmla="*/ 3 h 4"/>
                  <a:gd name="T12" fmla="*/ 4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4" y="4"/>
                    </a:moveTo>
                    <a:cubicBezTo>
                      <a:pt x="3" y="4"/>
                      <a:pt x="2" y="3"/>
                      <a:pt x="2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0"/>
                      <a:pt x="5" y="1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73" name="Freeform 385">
                <a:extLst>
                  <a:ext uri="{FF2B5EF4-FFF2-40B4-BE49-F238E27FC236}">
                    <a16:creationId xmlns:a16="http://schemas.microsoft.com/office/drawing/2014/main" id="{9F3CD25A-7E6D-1D3A-E87D-4D3C61414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2452"/>
                <a:ext cx="8" cy="6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1 h 3"/>
                  <a:gd name="T4" fmla="*/ 3 w 4"/>
                  <a:gd name="T5" fmla="*/ 3 h 3"/>
                  <a:gd name="T6" fmla="*/ 1 w 4"/>
                  <a:gd name="T7" fmla="*/ 3 h 3"/>
                  <a:gd name="T8" fmla="*/ 1 w 4"/>
                  <a:gd name="T9" fmla="*/ 1 h 3"/>
                  <a:gd name="T10" fmla="*/ 2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3" y="0"/>
                      <a:pt x="4" y="1"/>
                    </a:cubicBezTo>
                    <a:cubicBezTo>
                      <a:pt x="4" y="1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74" name="Freeform 386">
                <a:extLst>
                  <a:ext uri="{FF2B5EF4-FFF2-40B4-BE49-F238E27FC236}">
                    <a16:creationId xmlns:a16="http://schemas.microsoft.com/office/drawing/2014/main" id="{41EE3154-C31B-42D5-1F5C-0883ED321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2933"/>
                <a:ext cx="11" cy="6"/>
              </a:xfrm>
              <a:custGeom>
                <a:avLst/>
                <a:gdLst>
                  <a:gd name="T0" fmla="*/ 3 w 6"/>
                  <a:gd name="T1" fmla="*/ 3 h 3"/>
                  <a:gd name="T2" fmla="*/ 1 w 6"/>
                  <a:gd name="T3" fmla="*/ 2 h 3"/>
                  <a:gd name="T4" fmla="*/ 1 w 6"/>
                  <a:gd name="T5" fmla="*/ 1 h 3"/>
                  <a:gd name="T6" fmla="*/ 2 w 6"/>
                  <a:gd name="T7" fmla="*/ 0 h 3"/>
                  <a:gd name="T8" fmla="*/ 5 w 6"/>
                  <a:gd name="T9" fmla="*/ 1 h 3"/>
                  <a:gd name="T10" fmla="*/ 5 w 6"/>
                  <a:gd name="T11" fmla="*/ 3 h 3"/>
                  <a:gd name="T12" fmla="*/ 5 w 6"/>
                  <a:gd name="T13" fmla="*/ 3 h 3"/>
                  <a:gd name="T14" fmla="*/ 3 w 6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3" y="3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5" y="2"/>
                      <a:pt x="6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75" name="Freeform 387">
                <a:extLst>
                  <a:ext uri="{FF2B5EF4-FFF2-40B4-BE49-F238E27FC236}">
                    <a16:creationId xmlns:a16="http://schemas.microsoft.com/office/drawing/2014/main" id="{8396F735-0EBC-DE8C-FB01-5E7269F79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2969"/>
                <a:ext cx="11" cy="4"/>
              </a:xfrm>
              <a:custGeom>
                <a:avLst/>
                <a:gdLst>
                  <a:gd name="T0" fmla="*/ 4 w 6"/>
                  <a:gd name="T1" fmla="*/ 2 h 2"/>
                  <a:gd name="T2" fmla="*/ 0 w 6"/>
                  <a:gd name="T3" fmla="*/ 1 h 2"/>
                  <a:gd name="T4" fmla="*/ 0 w 6"/>
                  <a:gd name="T5" fmla="*/ 1 h 2"/>
                  <a:gd name="T6" fmla="*/ 0 w 6"/>
                  <a:gd name="T7" fmla="*/ 0 h 2"/>
                  <a:gd name="T8" fmla="*/ 4 w 6"/>
                  <a:gd name="T9" fmla="*/ 0 h 2"/>
                  <a:gd name="T10" fmla="*/ 6 w 6"/>
                  <a:gd name="T11" fmla="*/ 1 h 2"/>
                  <a:gd name="T12" fmla="*/ 4 w 6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4" y="2"/>
                    </a:moveTo>
                    <a:cubicBezTo>
                      <a:pt x="3" y="2"/>
                      <a:pt x="2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5" y="2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76" name="Freeform 388">
                <a:extLst>
                  <a:ext uri="{FF2B5EF4-FFF2-40B4-BE49-F238E27FC236}">
                    <a16:creationId xmlns:a16="http://schemas.microsoft.com/office/drawing/2014/main" id="{67E8E5EE-6576-E991-EE42-AC30AA9C96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" y="1897"/>
                <a:ext cx="6" cy="7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2 h 4"/>
                  <a:gd name="T4" fmla="*/ 2 w 3"/>
                  <a:gd name="T5" fmla="*/ 4 h 4"/>
                  <a:gd name="T6" fmla="*/ 0 w 3"/>
                  <a:gd name="T7" fmla="*/ 3 h 4"/>
                  <a:gd name="T8" fmla="*/ 1 w 3"/>
                  <a:gd name="T9" fmla="*/ 0 h 4"/>
                  <a:gd name="T10" fmla="*/ 1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2" y="0"/>
                      <a:pt x="3" y="0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77" name="Freeform 389">
                <a:extLst>
                  <a:ext uri="{FF2B5EF4-FFF2-40B4-BE49-F238E27FC236}">
                    <a16:creationId xmlns:a16="http://schemas.microsoft.com/office/drawing/2014/main" id="{2BD10C34-C03B-42BC-BCD7-039FD3E67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1897"/>
                <a:ext cx="8" cy="7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2 h 4"/>
                  <a:gd name="T4" fmla="*/ 2 w 4"/>
                  <a:gd name="T5" fmla="*/ 0 h 4"/>
                  <a:gd name="T6" fmla="*/ 4 w 4"/>
                  <a:gd name="T7" fmla="*/ 2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78" name="Freeform 390">
                <a:extLst>
                  <a:ext uri="{FF2B5EF4-FFF2-40B4-BE49-F238E27FC236}">
                    <a16:creationId xmlns:a16="http://schemas.microsoft.com/office/drawing/2014/main" id="{E2D464D9-E496-64EB-17E8-E29F5ACC72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3140"/>
                <a:ext cx="10" cy="7"/>
              </a:xfrm>
              <a:custGeom>
                <a:avLst/>
                <a:gdLst>
                  <a:gd name="T0" fmla="*/ 1 w 5"/>
                  <a:gd name="T1" fmla="*/ 3 h 4"/>
                  <a:gd name="T2" fmla="*/ 0 w 5"/>
                  <a:gd name="T3" fmla="*/ 3 h 4"/>
                  <a:gd name="T4" fmla="*/ 0 w 5"/>
                  <a:gd name="T5" fmla="*/ 2 h 4"/>
                  <a:gd name="T6" fmla="*/ 3 w 5"/>
                  <a:gd name="T7" fmla="*/ 0 h 4"/>
                  <a:gd name="T8" fmla="*/ 4 w 5"/>
                  <a:gd name="T9" fmla="*/ 1 h 4"/>
                  <a:gd name="T10" fmla="*/ 4 w 5"/>
                  <a:gd name="T11" fmla="*/ 2 h 4"/>
                  <a:gd name="T12" fmla="*/ 1 w 5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79" name="Freeform 391">
                <a:extLst>
                  <a:ext uri="{FF2B5EF4-FFF2-40B4-BE49-F238E27FC236}">
                    <a16:creationId xmlns:a16="http://schemas.microsoft.com/office/drawing/2014/main" id="{D248C939-41A3-47F2-FE30-7E6945A6C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2899"/>
                <a:ext cx="13" cy="4"/>
              </a:xfrm>
              <a:custGeom>
                <a:avLst/>
                <a:gdLst>
                  <a:gd name="T0" fmla="*/ 2 w 7"/>
                  <a:gd name="T1" fmla="*/ 2 h 2"/>
                  <a:gd name="T2" fmla="*/ 1 w 7"/>
                  <a:gd name="T3" fmla="*/ 2 h 2"/>
                  <a:gd name="T4" fmla="*/ 1 w 7"/>
                  <a:gd name="T5" fmla="*/ 1 h 2"/>
                  <a:gd name="T6" fmla="*/ 2 w 7"/>
                  <a:gd name="T7" fmla="*/ 0 h 2"/>
                  <a:gd name="T8" fmla="*/ 5 w 7"/>
                  <a:gd name="T9" fmla="*/ 0 h 2"/>
                  <a:gd name="T10" fmla="*/ 7 w 7"/>
                  <a:gd name="T11" fmla="*/ 1 h 2"/>
                  <a:gd name="T12" fmla="*/ 5 w 7"/>
                  <a:gd name="T13" fmla="*/ 2 h 2"/>
                  <a:gd name="T14" fmla="*/ 2 w 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5" y="2"/>
                      <a:pt x="4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80" name="Freeform 392">
                <a:extLst>
                  <a:ext uri="{FF2B5EF4-FFF2-40B4-BE49-F238E27FC236}">
                    <a16:creationId xmlns:a16="http://schemas.microsoft.com/office/drawing/2014/main" id="{D846DFDE-03AA-D3C0-7B13-23532AAA1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4" y="2382"/>
                <a:ext cx="8" cy="5"/>
              </a:xfrm>
              <a:custGeom>
                <a:avLst/>
                <a:gdLst>
                  <a:gd name="T0" fmla="*/ 0 w 4"/>
                  <a:gd name="T1" fmla="*/ 3 h 3"/>
                  <a:gd name="T2" fmla="*/ 0 w 4"/>
                  <a:gd name="T3" fmla="*/ 1 h 3"/>
                  <a:gd name="T4" fmla="*/ 3 w 4"/>
                  <a:gd name="T5" fmla="*/ 0 h 3"/>
                  <a:gd name="T6" fmla="*/ 4 w 4"/>
                  <a:gd name="T7" fmla="*/ 2 h 3"/>
                  <a:gd name="T8" fmla="*/ 3 w 4"/>
                  <a:gd name="T9" fmla="*/ 3 h 3"/>
                  <a:gd name="T10" fmla="*/ 0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81" name="Freeform 393">
                <a:extLst>
                  <a:ext uri="{FF2B5EF4-FFF2-40B4-BE49-F238E27FC236}">
                    <a16:creationId xmlns:a16="http://schemas.microsoft.com/office/drawing/2014/main" id="{DC1FC3B6-0926-5A9D-D7A7-73143EE20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3121"/>
                <a:ext cx="9" cy="8"/>
              </a:xfrm>
              <a:custGeom>
                <a:avLst/>
                <a:gdLst>
                  <a:gd name="T0" fmla="*/ 1 w 5"/>
                  <a:gd name="T1" fmla="*/ 4 h 4"/>
                  <a:gd name="T2" fmla="*/ 1 w 5"/>
                  <a:gd name="T3" fmla="*/ 3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1 h 4"/>
                  <a:gd name="T10" fmla="*/ 5 w 5"/>
                  <a:gd name="T11" fmla="*/ 2 h 4"/>
                  <a:gd name="T12" fmla="*/ 1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3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82" name="Freeform 394">
                <a:extLst>
                  <a:ext uri="{FF2B5EF4-FFF2-40B4-BE49-F238E27FC236}">
                    <a16:creationId xmlns:a16="http://schemas.microsoft.com/office/drawing/2014/main" id="{17FC4404-E246-E2FC-A9BE-C09E21447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3121"/>
                <a:ext cx="10" cy="8"/>
              </a:xfrm>
              <a:custGeom>
                <a:avLst/>
                <a:gdLst>
                  <a:gd name="T0" fmla="*/ 2 w 5"/>
                  <a:gd name="T1" fmla="*/ 0 h 4"/>
                  <a:gd name="T2" fmla="*/ 4 w 5"/>
                  <a:gd name="T3" fmla="*/ 1 h 4"/>
                  <a:gd name="T4" fmla="*/ 4 w 5"/>
                  <a:gd name="T5" fmla="*/ 2 h 4"/>
                  <a:gd name="T6" fmla="*/ 1 w 5"/>
                  <a:gd name="T7" fmla="*/ 2 h 4"/>
                  <a:gd name="T8" fmla="*/ 0 w 5"/>
                  <a:gd name="T9" fmla="*/ 1 h 4"/>
                  <a:gd name="T10" fmla="*/ 1 w 5"/>
                  <a:gd name="T11" fmla="*/ 0 h 4"/>
                  <a:gd name="T12" fmla="*/ 2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0"/>
                      <a:pt x="4" y="0"/>
                      <a:pt x="4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2" y="4"/>
                      <a:pt x="2" y="4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83" name="Freeform 395">
                <a:extLst>
                  <a:ext uri="{FF2B5EF4-FFF2-40B4-BE49-F238E27FC236}">
                    <a16:creationId xmlns:a16="http://schemas.microsoft.com/office/drawing/2014/main" id="{6AD0BA76-2B98-3124-19E4-781B4B7A2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2903"/>
                <a:ext cx="13" cy="4"/>
              </a:xfrm>
              <a:custGeom>
                <a:avLst/>
                <a:gdLst>
                  <a:gd name="T0" fmla="*/ 5 w 7"/>
                  <a:gd name="T1" fmla="*/ 0 h 2"/>
                  <a:gd name="T2" fmla="*/ 7 w 7"/>
                  <a:gd name="T3" fmla="*/ 1 h 2"/>
                  <a:gd name="T4" fmla="*/ 5 w 7"/>
                  <a:gd name="T5" fmla="*/ 2 h 2"/>
                  <a:gd name="T6" fmla="*/ 2 w 7"/>
                  <a:gd name="T7" fmla="*/ 2 h 2"/>
                  <a:gd name="T8" fmla="*/ 0 w 7"/>
                  <a:gd name="T9" fmla="*/ 1 h 2"/>
                  <a:gd name="T10" fmla="*/ 2 w 7"/>
                  <a:gd name="T11" fmla="*/ 0 h 2"/>
                  <a:gd name="T12" fmla="*/ 5 w 7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">
                    <a:moveTo>
                      <a:pt x="5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7" y="1"/>
                      <a:pt x="6" y="2"/>
                      <a:pt x="5" y="2"/>
                    </a:cubicBezTo>
                    <a:cubicBezTo>
                      <a:pt x="4" y="2"/>
                      <a:pt x="3" y="2"/>
                      <a:pt x="2" y="2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84" name="Freeform 396">
                <a:extLst>
                  <a:ext uri="{FF2B5EF4-FFF2-40B4-BE49-F238E27FC236}">
                    <a16:creationId xmlns:a16="http://schemas.microsoft.com/office/drawing/2014/main" id="{E47FFC5F-3AB8-2E0A-9269-D4C77142E9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2888"/>
                <a:ext cx="13" cy="4"/>
              </a:xfrm>
              <a:custGeom>
                <a:avLst/>
                <a:gdLst>
                  <a:gd name="T0" fmla="*/ 6 w 7"/>
                  <a:gd name="T1" fmla="*/ 0 h 2"/>
                  <a:gd name="T2" fmla="*/ 7 w 7"/>
                  <a:gd name="T3" fmla="*/ 1 h 2"/>
                  <a:gd name="T4" fmla="*/ 5 w 7"/>
                  <a:gd name="T5" fmla="*/ 2 h 2"/>
                  <a:gd name="T6" fmla="*/ 1 w 7"/>
                  <a:gd name="T7" fmla="*/ 1 h 2"/>
                  <a:gd name="T8" fmla="*/ 0 w 7"/>
                  <a:gd name="T9" fmla="*/ 1 h 2"/>
                  <a:gd name="T10" fmla="*/ 1 w 7"/>
                  <a:gd name="T11" fmla="*/ 0 h 2"/>
                  <a:gd name="T12" fmla="*/ 2 w 7"/>
                  <a:gd name="T13" fmla="*/ 0 h 2"/>
                  <a:gd name="T14" fmla="*/ 6 w 7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6" y="0"/>
                    </a:move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6" y="2"/>
                      <a:pt x="5" y="2"/>
                    </a:cubicBezTo>
                    <a:cubicBezTo>
                      <a:pt x="4" y="2"/>
                      <a:pt x="2" y="2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85" name="Freeform 397">
                <a:extLst>
                  <a:ext uri="{FF2B5EF4-FFF2-40B4-BE49-F238E27FC236}">
                    <a16:creationId xmlns:a16="http://schemas.microsoft.com/office/drawing/2014/main" id="{0B477391-7426-E220-BFFB-FD3948207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3163"/>
                <a:ext cx="8" cy="9"/>
              </a:xfrm>
              <a:custGeom>
                <a:avLst/>
                <a:gdLst>
                  <a:gd name="T0" fmla="*/ 4 w 4"/>
                  <a:gd name="T1" fmla="*/ 5 h 5"/>
                  <a:gd name="T2" fmla="*/ 0 w 4"/>
                  <a:gd name="T3" fmla="*/ 1 h 5"/>
                  <a:gd name="T4" fmla="*/ 1 w 4"/>
                  <a:gd name="T5" fmla="*/ 0 h 5"/>
                  <a:gd name="T6" fmla="*/ 2 w 4"/>
                  <a:gd name="T7" fmla="*/ 0 h 5"/>
                  <a:gd name="T8" fmla="*/ 4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cubicBezTo>
                      <a:pt x="0" y="5"/>
                      <a:pt x="0" y="4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2"/>
                      <a:pt x="4" y="3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86" name="Freeform 398">
                <a:extLst>
                  <a:ext uri="{FF2B5EF4-FFF2-40B4-BE49-F238E27FC236}">
                    <a16:creationId xmlns:a16="http://schemas.microsoft.com/office/drawing/2014/main" id="{172A7253-9673-D434-94E3-9E296E184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3144"/>
                <a:ext cx="13" cy="3"/>
              </a:xfrm>
              <a:custGeom>
                <a:avLst/>
                <a:gdLst>
                  <a:gd name="T0" fmla="*/ 3 w 7"/>
                  <a:gd name="T1" fmla="*/ 2 h 2"/>
                  <a:gd name="T2" fmla="*/ 1 w 7"/>
                  <a:gd name="T3" fmla="*/ 1 h 2"/>
                  <a:gd name="T4" fmla="*/ 0 w 7"/>
                  <a:gd name="T5" fmla="*/ 1 h 2"/>
                  <a:gd name="T6" fmla="*/ 1 w 7"/>
                  <a:gd name="T7" fmla="*/ 0 h 2"/>
                  <a:gd name="T8" fmla="*/ 6 w 7"/>
                  <a:gd name="T9" fmla="*/ 0 h 2"/>
                  <a:gd name="T10" fmla="*/ 7 w 7"/>
                  <a:gd name="T11" fmla="*/ 0 h 2"/>
                  <a:gd name="T12" fmla="*/ 6 w 7"/>
                  <a:gd name="T13" fmla="*/ 2 h 2"/>
                  <a:gd name="T14" fmla="*/ 3 w 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2"/>
                      <a:pt x="2" y="2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2"/>
                      <a:pt x="5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87" name="Freeform 399">
                <a:extLst>
                  <a:ext uri="{FF2B5EF4-FFF2-40B4-BE49-F238E27FC236}">
                    <a16:creationId xmlns:a16="http://schemas.microsoft.com/office/drawing/2014/main" id="{C7B17205-42E9-8586-0049-F1330E7CD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2666"/>
                <a:ext cx="13" cy="4"/>
              </a:xfrm>
              <a:custGeom>
                <a:avLst/>
                <a:gdLst>
                  <a:gd name="T0" fmla="*/ 3 w 7"/>
                  <a:gd name="T1" fmla="*/ 2 h 2"/>
                  <a:gd name="T2" fmla="*/ 1 w 7"/>
                  <a:gd name="T3" fmla="*/ 1 h 2"/>
                  <a:gd name="T4" fmla="*/ 0 w 7"/>
                  <a:gd name="T5" fmla="*/ 1 h 2"/>
                  <a:gd name="T6" fmla="*/ 1 w 7"/>
                  <a:gd name="T7" fmla="*/ 0 h 2"/>
                  <a:gd name="T8" fmla="*/ 6 w 7"/>
                  <a:gd name="T9" fmla="*/ 0 h 2"/>
                  <a:gd name="T10" fmla="*/ 7 w 7"/>
                  <a:gd name="T11" fmla="*/ 1 h 2"/>
                  <a:gd name="T12" fmla="*/ 6 w 7"/>
                  <a:gd name="T13" fmla="*/ 2 h 2"/>
                  <a:gd name="T14" fmla="*/ 3 w 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2"/>
                      <a:pt x="2" y="2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88" name="Freeform 400">
                <a:extLst>
                  <a:ext uri="{FF2B5EF4-FFF2-40B4-BE49-F238E27FC236}">
                    <a16:creationId xmlns:a16="http://schemas.microsoft.com/office/drawing/2014/main" id="{AE833C31-4E34-8500-2D65-0672B01F2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3074"/>
                <a:ext cx="8" cy="5"/>
              </a:xfrm>
              <a:custGeom>
                <a:avLst/>
                <a:gdLst>
                  <a:gd name="T0" fmla="*/ 2 w 4"/>
                  <a:gd name="T1" fmla="*/ 3 h 3"/>
                  <a:gd name="T2" fmla="*/ 1 w 4"/>
                  <a:gd name="T3" fmla="*/ 3 h 3"/>
                  <a:gd name="T4" fmla="*/ 1 w 4"/>
                  <a:gd name="T5" fmla="*/ 0 h 3"/>
                  <a:gd name="T6" fmla="*/ 3 w 4"/>
                  <a:gd name="T7" fmla="*/ 0 h 3"/>
                  <a:gd name="T8" fmla="*/ 4 w 4"/>
                  <a:gd name="T9" fmla="*/ 2 h 3"/>
                  <a:gd name="T10" fmla="*/ 2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0" y="2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89" name="Freeform 401">
                <a:extLst>
                  <a:ext uri="{FF2B5EF4-FFF2-40B4-BE49-F238E27FC236}">
                    <a16:creationId xmlns:a16="http://schemas.microsoft.com/office/drawing/2014/main" id="{CEF94F59-0C81-2E94-B334-2D5197669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2490"/>
                <a:ext cx="6" cy="9"/>
              </a:xfrm>
              <a:custGeom>
                <a:avLst/>
                <a:gdLst>
                  <a:gd name="T0" fmla="*/ 1 w 3"/>
                  <a:gd name="T1" fmla="*/ 5 h 5"/>
                  <a:gd name="T2" fmla="*/ 1 w 3"/>
                  <a:gd name="T3" fmla="*/ 3 h 5"/>
                  <a:gd name="T4" fmla="*/ 2 w 3"/>
                  <a:gd name="T5" fmla="*/ 0 h 5"/>
                  <a:gd name="T6" fmla="*/ 2 w 3"/>
                  <a:gd name="T7" fmla="*/ 0 h 5"/>
                  <a:gd name="T8" fmla="*/ 3 w 3"/>
                  <a:gd name="T9" fmla="*/ 1 h 5"/>
                  <a:gd name="T10" fmla="*/ 3 w 3"/>
                  <a:gd name="T11" fmla="*/ 4 h 5"/>
                  <a:gd name="T12" fmla="*/ 1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0" y="5"/>
                      <a:pt x="0" y="4"/>
                      <a:pt x="1" y="3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5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90" name="Freeform 402">
                <a:extLst>
                  <a:ext uri="{FF2B5EF4-FFF2-40B4-BE49-F238E27FC236}">
                    <a16:creationId xmlns:a16="http://schemas.microsoft.com/office/drawing/2014/main" id="{C3C3C036-997D-83E2-2D82-39C9B206A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488"/>
                <a:ext cx="8" cy="7"/>
              </a:xfrm>
              <a:custGeom>
                <a:avLst/>
                <a:gdLst>
                  <a:gd name="T0" fmla="*/ 4 w 4"/>
                  <a:gd name="T1" fmla="*/ 4 h 4"/>
                  <a:gd name="T2" fmla="*/ 1 w 4"/>
                  <a:gd name="T3" fmla="*/ 4 h 4"/>
                  <a:gd name="T4" fmla="*/ 0 w 4"/>
                  <a:gd name="T5" fmla="*/ 2 h 4"/>
                  <a:gd name="T6" fmla="*/ 1 w 4"/>
                  <a:gd name="T7" fmla="*/ 1 h 4"/>
                  <a:gd name="T8" fmla="*/ 3 w 4"/>
                  <a:gd name="T9" fmla="*/ 2 h 4"/>
                  <a:gd name="T10" fmla="*/ 4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4" y="3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91" name="Freeform 403">
                <a:extLst>
                  <a:ext uri="{FF2B5EF4-FFF2-40B4-BE49-F238E27FC236}">
                    <a16:creationId xmlns:a16="http://schemas.microsoft.com/office/drawing/2014/main" id="{5C97A7E7-044F-B75F-2055-B24FEC9AE1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2490"/>
                <a:ext cx="7" cy="5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2 h 3"/>
                  <a:gd name="T4" fmla="*/ 1 w 4"/>
                  <a:gd name="T5" fmla="*/ 0 h 3"/>
                  <a:gd name="T6" fmla="*/ 3 w 4"/>
                  <a:gd name="T7" fmla="*/ 0 h 3"/>
                  <a:gd name="T8" fmla="*/ 4 w 4"/>
                  <a:gd name="T9" fmla="*/ 1 h 3"/>
                  <a:gd name="T10" fmla="*/ 4 w 4"/>
                  <a:gd name="T11" fmla="*/ 2 h 3"/>
                  <a:gd name="T12" fmla="*/ 3 w 4"/>
                  <a:gd name="T13" fmla="*/ 3 h 3"/>
                  <a:gd name="T14" fmla="*/ 2 w 4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92" name="Freeform 404">
                <a:extLst>
                  <a:ext uri="{FF2B5EF4-FFF2-40B4-BE49-F238E27FC236}">
                    <a16:creationId xmlns:a16="http://schemas.microsoft.com/office/drawing/2014/main" id="{C2DA6307-2663-98AC-5729-AD762708F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4" y="3058"/>
                <a:ext cx="7" cy="6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1 w 4"/>
                  <a:gd name="T5" fmla="*/ 2 h 3"/>
                  <a:gd name="T6" fmla="*/ 3 w 4"/>
                  <a:gd name="T7" fmla="*/ 0 h 3"/>
                  <a:gd name="T8" fmla="*/ 4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3"/>
                      <a:pt x="4" y="3"/>
                      <a:pt x="2" y="3"/>
                    </a:cubicBezTo>
                    <a:cubicBezTo>
                      <a:pt x="1" y="3"/>
                      <a:pt x="0" y="3"/>
                      <a:pt x="1" y="2"/>
                    </a:cubicBezTo>
                    <a:cubicBezTo>
                      <a:pt x="1" y="0"/>
                      <a:pt x="1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93" name="Freeform 405">
                <a:extLst>
                  <a:ext uri="{FF2B5EF4-FFF2-40B4-BE49-F238E27FC236}">
                    <a16:creationId xmlns:a16="http://schemas.microsoft.com/office/drawing/2014/main" id="{FC9506C2-6FDF-FCAC-8CD0-CC3D42164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4" y="1862"/>
                <a:ext cx="8" cy="12"/>
              </a:xfrm>
              <a:custGeom>
                <a:avLst/>
                <a:gdLst>
                  <a:gd name="T0" fmla="*/ 0 w 4"/>
                  <a:gd name="T1" fmla="*/ 3 h 6"/>
                  <a:gd name="T2" fmla="*/ 1 w 4"/>
                  <a:gd name="T3" fmla="*/ 1 h 6"/>
                  <a:gd name="T4" fmla="*/ 2 w 4"/>
                  <a:gd name="T5" fmla="*/ 3 h 6"/>
                  <a:gd name="T6" fmla="*/ 3 w 4"/>
                  <a:gd name="T7" fmla="*/ 4 h 6"/>
                  <a:gd name="T8" fmla="*/ 3 w 4"/>
                  <a:gd name="T9" fmla="*/ 6 h 6"/>
                  <a:gd name="T10" fmla="*/ 2 w 4"/>
                  <a:gd name="T11" fmla="*/ 6 h 6"/>
                  <a:gd name="T12" fmla="*/ 0 w 4"/>
                  <a:gd name="T13" fmla="*/ 5 h 6"/>
                  <a:gd name="T14" fmla="*/ 0 w 4"/>
                  <a:gd name="T15" fmla="*/ 4 h 6"/>
                  <a:gd name="T16" fmla="*/ 0 w 4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cubicBezTo>
                      <a:pt x="0" y="2"/>
                      <a:pt x="0" y="2"/>
                      <a:pt x="1" y="1"/>
                    </a:cubicBezTo>
                    <a:cubicBezTo>
                      <a:pt x="1" y="0"/>
                      <a:pt x="1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4" y="5"/>
                      <a:pt x="4" y="5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66" name="Group 607">
              <a:extLst>
                <a:ext uri="{FF2B5EF4-FFF2-40B4-BE49-F238E27FC236}">
                  <a16:creationId xmlns:a16="http://schemas.microsoft.com/office/drawing/2014/main" id="{BD7F5E51-351C-193E-E3F3-0AE0A306CC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48" y="1709"/>
              <a:ext cx="2383" cy="1871"/>
              <a:chOff x="3248" y="1709"/>
              <a:chExt cx="2383" cy="1871"/>
            </a:xfrm>
            <a:grpFill/>
          </p:grpSpPr>
          <p:sp>
            <p:nvSpPr>
              <p:cNvPr id="1794" name="Freeform 407">
                <a:extLst>
                  <a:ext uri="{FF2B5EF4-FFF2-40B4-BE49-F238E27FC236}">
                    <a16:creationId xmlns:a16="http://schemas.microsoft.com/office/drawing/2014/main" id="{2867C8E6-6B7E-39C5-179C-6A8A73AA6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1" y="3096"/>
                <a:ext cx="8" cy="10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4 w 4"/>
                  <a:gd name="T5" fmla="*/ 3 h 5"/>
                  <a:gd name="T6" fmla="*/ 3 w 4"/>
                  <a:gd name="T7" fmla="*/ 4 h 5"/>
                  <a:gd name="T8" fmla="*/ 3 w 4"/>
                  <a:gd name="T9" fmla="*/ 4 h 5"/>
                  <a:gd name="T10" fmla="*/ 1 w 4"/>
                  <a:gd name="T11" fmla="*/ 1 h 5"/>
                  <a:gd name="T12" fmla="*/ 1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1" y="3"/>
                      <a:pt x="0" y="3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95" name="Freeform 408">
                <a:extLst>
                  <a:ext uri="{FF2B5EF4-FFF2-40B4-BE49-F238E27FC236}">
                    <a16:creationId xmlns:a16="http://schemas.microsoft.com/office/drawing/2014/main" id="{BDEA2488-B77C-5D80-3CB9-DF5E086E6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1885"/>
                <a:ext cx="9" cy="8"/>
              </a:xfrm>
              <a:custGeom>
                <a:avLst/>
                <a:gdLst>
                  <a:gd name="T0" fmla="*/ 5 w 5"/>
                  <a:gd name="T1" fmla="*/ 3 h 4"/>
                  <a:gd name="T2" fmla="*/ 4 w 5"/>
                  <a:gd name="T3" fmla="*/ 3 h 4"/>
                  <a:gd name="T4" fmla="*/ 1 w 5"/>
                  <a:gd name="T5" fmla="*/ 4 h 4"/>
                  <a:gd name="T6" fmla="*/ 0 w 5"/>
                  <a:gd name="T7" fmla="*/ 1 h 4"/>
                  <a:gd name="T8" fmla="*/ 2 w 5"/>
                  <a:gd name="T9" fmla="*/ 1 h 4"/>
                  <a:gd name="T10" fmla="*/ 4 w 5"/>
                  <a:gd name="T11" fmla="*/ 2 h 4"/>
                  <a:gd name="T12" fmla="*/ 5 w 5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5" y="3"/>
                      <a:pt x="5" y="3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0"/>
                      <a:pt x="1" y="1"/>
                      <a:pt x="2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5" y="2"/>
                      <a:pt x="5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96" name="Freeform 409">
                <a:extLst>
                  <a:ext uri="{FF2B5EF4-FFF2-40B4-BE49-F238E27FC236}">
                    <a16:creationId xmlns:a16="http://schemas.microsoft.com/office/drawing/2014/main" id="{EDE97BDD-4B2F-EB45-832D-48DE920EA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2399"/>
                <a:ext cx="10" cy="7"/>
              </a:xfrm>
              <a:custGeom>
                <a:avLst/>
                <a:gdLst>
                  <a:gd name="T0" fmla="*/ 5 w 5"/>
                  <a:gd name="T1" fmla="*/ 1 h 4"/>
                  <a:gd name="T2" fmla="*/ 1 w 5"/>
                  <a:gd name="T3" fmla="*/ 4 h 4"/>
                  <a:gd name="T4" fmla="*/ 0 w 5"/>
                  <a:gd name="T5" fmla="*/ 4 h 4"/>
                  <a:gd name="T6" fmla="*/ 0 w 5"/>
                  <a:gd name="T7" fmla="*/ 2 h 4"/>
                  <a:gd name="T8" fmla="*/ 4 w 5"/>
                  <a:gd name="T9" fmla="*/ 1 h 4"/>
                  <a:gd name="T10" fmla="*/ 5 w 5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3"/>
                      <a:pt x="3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4" y="1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97" name="Freeform 410">
                <a:extLst>
                  <a:ext uri="{FF2B5EF4-FFF2-40B4-BE49-F238E27FC236}">
                    <a16:creationId xmlns:a16="http://schemas.microsoft.com/office/drawing/2014/main" id="{70D34D12-B8BE-9246-C631-9ABFBB7FC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0" y="3077"/>
                <a:ext cx="13" cy="4"/>
              </a:xfrm>
              <a:custGeom>
                <a:avLst/>
                <a:gdLst>
                  <a:gd name="T0" fmla="*/ 5 w 7"/>
                  <a:gd name="T1" fmla="*/ 0 h 2"/>
                  <a:gd name="T2" fmla="*/ 6 w 7"/>
                  <a:gd name="T3" fmla="*/ 0 h 2"/>
                  <a:gd name="T4" fmla="*/ 7 w 7"/>
                  <a:gd name="T5" fmla="*/ 1 h 2"/>
                  <a:gd name="T6" fmla="*/ 6 w 7"/>
                  <a:gd name="T7" fmla="*/ 1 h 2"/>
                  <a:gd name="T8" fmla="*/ 1 w 7"/>
                  <a:gd name="T9" fmla="*/ 1 h 2"/>
                  <a:gd name="T10" fmla="*/ 1 w 7"/>
                  <a:gd name="T11" fmla="*/ 1 h 2"/>
                  <a:gd name="T12" fmla="*/ 1 w 7"/>
                  <a:gd name="T13" fmla="*/ 0 h 2"/>
                  <a:gd name="T14" fmla="*/ 5 w 7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5" y="0"/>
                    </a:moveTo>
                    <a:cubicBezTo>
                      <a:pt x="5" y="0"/>
                      <a:pt x="5" y="0"/>
                      <a:pt x="6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3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98" name="Freeform 411">
                <a:extLst>
                  <a:ext uri="{FF2B5EF4-FFF2-40B4-BE49-F238E27FC236}">
                    <a16:creationId xmlns:a16="http://schemas.microsoft.com/office/drawing/2014/main" id="{F6BA759B-2F10-F104-0248-A12725BCE2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3083"/>
                <a:ext cx="12" cy="6"/>
              </a:xfrm>
              <a:custGeom>
                <a:avLst/>
                <a:gdLst>
                  <a:gd name="T0" fmla="*/ 3 w 6"/>
                  <a:gd name="T1" fmla="*/ 3 h 3"/>
                  <a:gd name="T2" fmla="*/ 1 w 6"/>
                  <a:gd name="T3" fmla="*/ 2 h 3"/>
                  <a:gd name="T4" fmla="*/ 0 w 6"/>
                  <a:gd name="T5" fmla="*/ 1 h 3"/>
                  <a:gd name="T6" fmla="*/ 1 w 6"/>
                  <a:gd name="T7" fmla="*/ 1 h 3"/>
                  <a:gd name="T8" fmla="*/ 5 w 6"/>
                  <a:gd name="T9" fmla="*/ 1 h 3"/>
                  <a:gd name="T10" fmla="*/ 6 w 6"/>
                  <a:gd name="T11" fmla="*/ 1 h 3"/>
                  <a:gd name="T12" fmla="*/ 5 w 6"/>
                  <a:gd name="T13" fmla="*/ 2 h 3"/>
                  <a:gd name="T14" fmla="*/ 3 w 6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3" y="3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4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99" name="Freeform 412">
                <a:extLst>
                  <a:ext uri="{FF2B5EF4-FFF2-40B4-BE49-F238E27FC236}">
                    <a16:creationId xmlns:a16="http://schemas.microsoft.com/office/drawing/2014/main" id="{3A6F399E-F4B8-A7B5-DAF0-1E9C17CF1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2545"/>
                <a:ext cx="10" cy="7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5 w 5"/>
                  <a:gd name="T5" fmla="*/ 3 h 4"/>
                  <a:gd name="T6" fmla="*/ 4 w 5"/>
                  <a:gd name="T7" fmla="*/ 3 h 4"/>
                  <a:gd name="T8" fmla="*/ 2 w 5"/>
                  <a:gd name="T9" fmla="*/ 4 h 4"/>
                  <a:gd name="T10" fmla="*/ 0 w 5"/>
                  <a:gd name="T11" fmla="*/ 2 h 4"/>
                  <a:gd name="T12" fmla="*/ 1 w 5"/>
                  <a:gd name="T13" fmla="*/ 1 h 4"/>
                  <a:gd name="T14" fmla="*/ 2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5" y="2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00" name="Freeform 413">
                <a:extLst>
                  <a:ext uri="{FF2B5EF4-FFF2-40B4-BE49-F238E27FC236}">
                    <a16:creationId xmlns:a16="http://schemas.microsoft.com/office/drawing/2014/main" id="{656D907B-B074-347D-EF21-386BA7D24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2033"/>
                <a:ext cx="8" cy="11"/>
              </a:xfrm>
              <a:custGeom>
                <a:avLst/>
                <a:gdLst>
                  <a:gd name="T0" fmla="*/ 4 w 4"/>
                  <a:gd name="T1" fmla="*/ 3 h 6"/>
                  <a:gd name="T2" fmla="*/ 3 w 4"/>
                  <a:gd name="T3" fmla="*/ 5 h 6"/>
                  <a:gd name="T4" fmla="*/ 2 w 4"/>
                  <a:gd name="T5" fmla="*/ 6 h 6"/>
                  <a:gd name="T6" fmla="*/ 1 w 4"/>
                  <a:gd name="T7" fmla="*/ 6 h 6"/>
                  <a:gd name="T8" fmla="*/ 1 w 4"/>
                  <a:gd name="T9" fmla="*/ 4 h 6"/>
                  <a:gd name="T10" fmla="*/ 2 w 4"/>
                  <a:gd name="T11" fmla="*/ 2 h 6"/>
                  <a:gd name="T12" fmla="*/ 3 w 4"/>
                  <a:gd name="T13" fmla="*/ 1 h 6"/>
                  <a:gd name="T14" fmla="*/ 4 w 4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3"/>
                      <a:pt x="4" y="4"/>
                      <a:pt x="3" y="5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2" y="2"/>
                      <a:pt x="2" y="0"/>
                      <a:pt x="3" y="1"/>
                    </a:cubicBezTo>
                    <a:cubicBezTo>
                      <a:pt x="3" y="1"/>
                      <a:pt x="3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01" name="Freeform 414">
                <a:extLst>
                  <a:ext uri="{FF2B5EF4-FFF2-40B4-BE49-F238E27FC236}">
                    <a16:creationId xmlns:a16="http://schemas.microsoft.com/office/drawing/2014/main" id="{C961E013-78C8-277C-AE2E-88C36CBF8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2149"/>
                <a:ext cx="10" cy="7"/>
              </a:xfrm>
              <a:custGeom>
                <a:avLst/>
                <a:gdLst>
                  <a:gd name="T0" fmla="*/ 5 w 5"/>
                  <a:gd name="T1" fmla="*/ 3 h 4"/>
                  <a:gd name="T2" fmla="*/ 3 w 5"/>
                  <a:gd name="T3" fmla="*/ 3 h 4"/>
                  <a:gd name="T4" fmla="*/ 1 w 5"/>
                  <a:gd name="T5" fmla="*/ 3 h 4"/>
                  <a:gd name="T6" fmla="*/ 2 w 5"/>
                  <a:gd name="T7" fmla="*/ 1 h 4"/>
                  <a:gd name="T8" fmla="*/ 4 w 5"/>
                  <a:gd name="T9" fmla="*/ 1 h 4"/>
                  <a:gd name="T10" fmla="*/ 5 w 5"/>
                  <a:gd name="T11" fmla="*/ 2 h 4"/>
                  <a:gd name="T12" fmla="*/ 5 w 5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3"/>
                      <a:pt x="4" y="3"/>
                      <a:pt x="3" y="3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02" name="Freeform 415">
                <a:extLst>
                  <a:ext uri="{FF2B5EF4-FFF2-40B4-BE49-F238E27FC236}">
                    <a16:creationId xmlns:a16="http://schemas.microsoft.com/office/drawing/2014/main" id="{07809BDE-0E1C-C6A6-72B2-E2AA7D756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2149"/>
                <a:ext cx="6" cy="5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3 h 3"/>
                  <a:gd name="T4" fmla="*/ 0 w 3"/>
                  <a:gd name="T5" fmla="*/ 1 h 3"/>
                  <a:gd name="T6" fmla="*/ 2 w 3"/>
                  <a:gd name="T7" fmla="*/ 0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03" name="Freeform 416">
                <a:extLst>
                  <a:ext uri="{FF2B5EF4-FFF2-40B4-BE49-F238E27FC236}">
                    <a16:creationId xmlns:a16="http://schemas.microsoft.com/office/drawing/2014/main" id="{DAD480A7-4932-64FC-B71E-B0CA893F1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2787"/>
                <a:ext cx="9" cy="8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1 h 4"/>
                  <a:gd name="T4" fmla="*/ 2 w 5"/>
                  <a:gd name="T5" fmla="*/ 4 h 4"/>
                  <a:gd name="T6" fmla="*/ 0 w 5"/>
                  <a:gd name="T7" fmla="*/ 3 h 4"/>
                  <a:gd name="T8" fmla="*/ 1 w 5"/>
                  <a:gd name="T9" fmla="*/ 2 h 4"/>
                  <a:gd name="T10" fmla="*/ 3 w 5"/>
                  <a:gd name="T11" fmla="*/ 1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3"/>
                      <a:pt x="4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4" y="1"/>
                      <a:pt x="5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04" name="Freeform 417">
                <a:extLst>
                  <a:ext uri="{FF2B5EF4-FFF2-40B4-BE49-F238E27FC236}">
                    <a16:creationId xmlns:a16="http://schemas.microsoft.com/office/drawing/2014/main" id="{20429A4F-FD1A-5925-0E87-91B5A0E253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2573"/>
                <a:ext cx="9" cy="8"/>
              </a:xfrm>
              <a:custGeom>
                <a:avLst/>
                <a:gdLst>
                  <a:gd name="T0" fmla="*/ 0 w 5"/>
                  <a:gd name="T1" fmla="*/ 0 h 4"/>
                  <a:gd name="T2" fmla="*/ 4 w 5"/>
                  <a:gd name="T3" fmla="*/ 0 h 4"/>
                  <a:gd name="T4" fmla="*/ 5 w 5"/>
                  <a:gd name="T5" fmla="*/ 1 h 4"/>
                  <a:gd name="T6" fmla="*/ 5 w 5"/>
                  <a:gd name="T7" fmla="*/ 2 h 4"/>
                  <a:gd name="T8" fmla="*/ 1 w 5"/>
                  <a:gd name="T9" fmla="*/ 3 h 4"/>
                  <a:gd name="T10" fmla="*/ 0 w 5"/>
                  <a:gd name="T11" fmla="*/ 2 h 4"/>
                  <a:gd name="T12" fmla="*/ 0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2"/>
                      <a:pt x="2" y="3"/>
                      <a:pt x="1" y="3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05" name="Freeform 418">
                <a:extLst>
                  <a:ext uri="{FF2B5EF4-FFF2-40B4-BE49-F238E27FC236}">
                    <a16:creationId xmlns:a16="http://schemas.microsoft.com/office/drawing/2014/main" id="{F2D79FB4-638D-1A3B-43B8-5BFD2C30A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9" y="2141"/>
                <a:ext cx="7" cy="10"/>
              </a:xfrm>
              <a:custGeom>
                <a:avLst/>
                <a:gdLst>
                  <a:gd name="T0" fmla="*/ 2 w 4"/>
                  <a:gd name="T1" fmla="*/ 0 h 5"/>
                  <a:gd name="T2" fmla="*/ 3 w 4"/>
                  <a:gd name="T3" fmla="*/ 2 h 5"/>
                  <a:gd name="T4" fmla="*/ 1 w 4"/>
                  <a:gd name="T5" fmla="*/ 5 h 5"/>
                  <a:gd name="T6" fmla="*/ 0 w 4"/>
                  <a:gd name="T7" fmla="*/ 4 h 5"/>
                  <a:gd name="T8" fmla="*/ 0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2" y="1"/>
                      <a:pt x="3" y="2"/>
                      <a:pt x="3" y="2"/>
                    </a:cubicBezTo>
                    <a:cubicBezTo>
                      <a:pt x="4" y="3"/>
                      <a:pt x="2" y="5"/>
                      <a:pt x="1" y="5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06" name="Freeform 419">
                <a:extLst>
                  <a:ext uri="{FF2B5EF4-FFF2-40B4-BE49-F238E27FC236}">
                    <a16:creationId xmlns:a16="http://schemas.microsoft.com/office/drawing/2014/main" id="{1318F2E0-BFBB-0E5E-466C-9B3844EF3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7" y="2039"/>
                <a:ext cx="8" cy="7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4 h 4"/>
                  <a:gd name="T4" fmla="*/ 0 w 4"/>
                  <a:gd name="T5" fmla="*/ 1 h 4"/>
                  <a:gd name="T6" fmla="*/ 1 w 4"/>
                  <a:gd name="T7" fmla="*/ 0 h 4"/>
                  <a:gd name="T8" fmla="*/ 4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4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4" y="2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07" name="Freeform 420">
                <a:extLst>
                  <a:ext uri="{FF2B5EF4-FFF2-40B4-BE49-F238E27FC236}">
                    <a16:creationId xmlns:a16="http://schemas.microsoft.com/office/drawing/2014/main" id="{C61A5705-401B-DEBE-314C-A3B20D1FA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" y="2791"/>
                <a:ext cx="7" cy="8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3 h 4"/>
                  <a:gd name="T4" fmla="*/ 1 w 4"/>
                  <a:gd name="T5" fmla="*/ 1 h 4"/>
                  <a:gd name="T6" fmla="*/ 3 w 4"/>
                  <a:gd name="T7" fmla="*/ 2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08" name="Freeform 421">
                <a:extLst>
                  <a:ext uri="{FF2B5EF4-FFF2-40B4-BE49-F238E27FC236}">
                    <a16:creationId xmlns:a16="http://schemas.microsoft.com/office/drawing/2014/main" id="{8F52D0CF-1497-BC3F-0EEC-1A930B8EF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2188"/>
                <a:ext cx="8" cy="8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2" y="4"/>
                    </a:cubicBezTo>
                    <a:cubicBezTo>
                      <a:pt x="1" y="4"/>
                      <a:pt x="1" y="4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09" name="Freeform 422">
                <a:extLst>
                  <a:ext uri="{FF2B5EF4-FFF2-40B4-BE49-F238E27FC236}">
                    <a16:creationId xmlns:a16="http://schemas.microsoft.com/office/drawing/2014/main" id="{836650D0-B429-BDDA-0319-2BEA1F5B0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3" y="2581"/>
                <a:ext cx="9" cy="5"/>
              </a:xfrm>
              <a:custGeom>
                <a:avLst/>
                <a:gdLst>
                  <a:gd name="T0" fmla="*/ 2 w 5"/>
                  <a:gd name="T1" fmla="*/ 0 h 3"/>
                  <a:gd name="T2" fmla="*/ 5 w 5"/>
                  <a:gd name="T3" fmla="*/ 2 h 3"/>
                  <a:gd name="T4" fmla="*/ 5 w 5"/>
                  <a:gd name="T5" fmla="*/ 2 h 3"/>
                  <a:gd name="T6" fmla="*/ 4 w 5"/>
                  <a:gd name="T7" fmla="*/ 3 h 3"/>
                  <a:gd name="T8" fmla="*/ 1 w 5"/>
                  <a:gd name="T9" fmla="*/ 2 h 3"/>
                  <a:gd name="T10" fmla="*/ 0 w 5"/>
                  <a:gd name="T11" fmla="*/ 1 h 3"/>
                  <a:gd name="T12" fmla="*/ 2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3" y="0"/>
                      <a:pt x="4" y="0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10" name="Freeform 423">
                <a:extLst>
                  <a:ext uri="{FF2B5EF4-FFF2-40B4-BE49-F238E27FC236}">
                    <a16:creationId xmlns:a16="http://schemas.microsoft.com/office/drawing/2014/main" id="{6EA5E0A7-BA15-3FAA-A45C-2D8BE3058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3536"/>
                <a:ext cx="11" cy="4"/>
              </a:xfrm>
              <a:custGeom>
                <a:avLst/>
                <a:gdLst>
                  <a:gd name="T0" fmla="*/ 3 w 6"/>
                  <a:gd name="T1" fmla="*/ 2 h 2"/>
                  <a:gd name="T2" fmla="*/ 1 w 6"/>
                  <a:gd name="T3" fmla="*/ 1 h 2"/>
                  <a:gd name="T4" fmla="*/ 0 w 6"/>
                  <a:gd name="T5" fmla="*/ 0 h 2"/>
                  <a:gd name="T6" fmla="*/ 1 w 6"/>
                  <a:gd name="T7" fmla="*/ 0 h 2"/>
                  <a:gd name="T8" fmla="*/ 5 w 6"/>
                  <a:gd name="T9" fmla="*/ 0 h 2"/>
                  <a:gd name="T10" fmla="*/ 6 w 6"/>
                  <a:gd name="T11" fmla="*/ 0 h 2"/>
                  <a:gd name="T12" fmla="*/ 5 w 6"/>
                  <a:gd name="T13" fmla="*/ 1 h 2"/>
                  <a:gd name="T14" fmla="*/ 3 w 6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">
                    <a:moveTo>
                      <a:pt x="3" y="2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2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11" name="Freeform 424">
                <a:extLst>
                  <a:ext uri="{FF2B5EF4-FFF2-40B4-BE49-F238E27FC236}">
                    <a16:creationId xmlns:a16="http://schemas.microsoft.com/office/drawing/2014/main" id="{8CF5C9AB-B065-16E2-5AF1-E61F86AAC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2031"/>
                <a:ext cx="8" cy="8"/>
              </a:xfrm>
              <a:custGeom>
                <a:avLst/>
                <a:gdLst>
                  <a:gd name="T0" fmla="*/ 4 w 4"/>
                  <a:gd name="T1" fmla="*/ 1 h 4"/>
                  <a:gd name="T2" fmla="*/ 1 w 4"/>
                  <a:gd name="T3" fmla="*/ 4 h 4"/>
                  <a:gd name="T4" fmla="*/ 0 w 4"/>
                  <a:gd name="T5" fmla="*/ 3 h 4"/>
                  <a:gd name="T6" fmla="*/ 0 w 4"/>
                  <a:gd name="T7" fmla="*/ 2 h 4"/>
                  <a:gd name="T8" fmla="*/ 2 w 4"/>
                  <a:gd name="T9" fmla="*/ 0 h 4"/>
                  <a:gd name="T10" fmla="*/ 3 w 4"/>
                  <a:gd name="T11" fmla="*/ 0 h 4"/>
                  <a:gd name="T12" fmla="*/ 4 w 4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12" name="Freeform 425">
                <a:extLst>
                  <a:ext uri="{FF2B5EF4-FFF2-40B4-BE49-F238E27FC236}">
                    <a16:creationId xmlns:a16="http://schemas.microsoft.com/office/drawing/2014/main" id="{392920FC-B9FA-B957-3FDA-761DCEC7B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3568"/>
                <a:ext cx="9" cy="8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1 h 4"/>
                  <a:gd name="T4" fmla="*/ 4 w 5"/>
                  <a:gd name="T5" fmla="*/ 3 h 4"/>
                  <a:gd name="T6" fmla="*/ 1 w 5"/>
                  <a:gd name="T7" fmla="*/ 2 h 4"/>
                  <a:gd name="T8" fmla="*/ 1 w 5"/>
                  <a:gd name="T9" fmla="*/ 1 h 4"/>
                  <a:gd name="T10" fmla="*/ 1 w 5"/>
                  <a:gd name="T11" fmla="*/ 0 h 4"/>
                  <a:gd name="T12" fmla="*/ 3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3" y="0"/>
                      <a:pt x="4" y="1"/>
                      <a:pt x="5" y="1"/>
                    </a:cubicBezTo>
                    <a:cubicBezTo>
                      <a:pt x="5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13" name="Freeform 426">
                <a:extLst>
                  <a:ext uri="{FF2B5EF4-FFF2-40B4-BE49-F238E27FC236}">
                    <a16:creationId xmlns:a16="http://schemas.microsoft.com/office/drawing/2014/main" id="{AC5943A9-6D47-224B-6916-C429096BC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" y="2078"/>
                <a:ext cx="8" cy="6"/>
              </a:xfrm>
              <a:custGeom>
                <a:avLst/>
                <a:gdLst>
                  <a:gd name="T0" fmla="*/ 1 w 4"/>
                  <a:gd name="T1" fmla="*/ 3 h 3"/>
                  <a:gd name="T2" fmla="*/ 0 w 4"/>
                  <a:gd name="T3" fmla="*/ 2 h 3"/>
                  <a:gd name="T4" fmla="*/ 1 w 4"/>
                  <a:gd name="T5" fmla="*/ 1 h 3"/>
                  <a:gd name="T6" fmla="*/ 3 w 4"/>
                  <a:gd name="T7" fmla="*/ 1 h 3"/>
                  <a:gd name="T8" fmla="*/ 4 w 4"/>
                  <a:gd name="T9" fmla="*/ 1 h 3"/>
                  <a:gd name="T10" fmla="*/ 4 w 4"/>
                  <a:gd name="T11" fmla="*/ 2 h 3"/>
                  <a:gd name="T12" fmla="*/ 3 w 4"/>
                  <a:gd name="T13" fmla="*/ 3 h 3"/>
                  <a:gd name="T14" fmla="*/ 1 w 4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14" name="Freeform 427">
                <a:extLst>
                  <a:ext uri="{FF2B5EF4-FFF2-40B4-BE49-F238E27FC236}">
                    <a16:creationId xmlns:a16="http://schemas.microsoft.com/office/drawing/2014/main" id="{4F05B63C-D5FA-7720-B399-54CC21459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2770"/>
                <a:ext cx="8" cy="6"/>
              </a:xfrm>
              <a:custGeom>
                <a:avLst/>
                <a:gdLst>
                  <a:gd name="T0" fmla="*/ 3 w 4"/>
                  <a:gd name="T1" fmla="*/ 2 h 3"/>
                  <a:gd name="T2" fmla="*/ 1 w 4"/>
                  <a:gd name="T3" fmla="*/ 3 h 3"/>
                  <a:gd name="T4" fmla="*/ 0 w 4"/>
                  <a:gd name="T5" fmla="*/ 1 h 3"/>
                  <a:gd name="T6" fmla="*/ 2 w 4"/>
                  <a:gd name="T7" fmla="*/ 0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3"/>
                      <a:pt x="3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15" name="Freeform 428">
                <a:extLst>
                  <a:ext uri="{FF2B5EF4-FFF2-40B4-BE49-F238E27FC236}">
                    <a16:creationId xmlns:a16="http://schemas.microsoft.com/office/drawing/2014/main" id="{983B377C-1BBE-9C13-52B7-9C89CC530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5" y="2071"/>
                <a:ext cx="8" cy="9"/>
              </a:xfrm>
              <a:custGeom>
                <a:avLst/>
                <a:gdLst>
                  <a:gd name="T0" fmla="*/ 4 w 4"/>
                  <a:gd name="T1" fmla="*/ 2 h 5"/>
                  <a:gd name="T2" fmla="*/ 4 w 4"/>
                  <a:gd name="T3" fmla="*/ 3 h 5"/>
                  <a:gd name="T4" fmla="*/ 3 w 4"/>
                  <a:gd name="T5" fmla="*/ 5 h 5"/>
                  <a:gd name="T6" fmla="*/ 2 w 4"/>
                  <a:gd name="T7" fmla="*/ 4 h 5"/>
                  <a:gd name="T8" fmla="*/ 2 w 4"/>
                  <a:gd name="T9" fmla="*/ 1 h 5"/>
                  <a:gd name="T10" fmla="*/ 3 w 4"/>
                  <a:gd name="T11" fmla="*/ 0 h 5"/>
                  <a:gd name="T12" fmla="*/ 4 w 4"/>
                  <a:gd name="T13" fmla="*/ 1 h 5"/>
                  <a:gd name="T14" fmla="*/ 4 w 4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0" y="3"/>
                      <a:pt x="0" y="2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16" name="Freeform 429">
                <a:extLst>
                  <a:ext uri="{FF2B5EF4-FFF2-40B4-BE49-F238E27FC236}">
                    <a16:creationId xmlns:a16="http://schemas.microsoft.com/office/drawing/2014/main" id="{C7F5D3E2-7123-9DBF-EA83-1C46F2F9E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0" y="2090"/>
                <a:ext cx="8" cy="6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2 h 3"/>
                  <a:gd name="T4" fmla="*/ 1 w 4"/>
                  <a:gd name="T5" fmla="*/ 0 h 3"/>
                  <a:gd name="T6" fmla="*/ 3 w 4"/>
                  <a:gd name="T7" fmla="*/ 0 h 3"/>
                  <a:gd name="T8" fmla="*/ 3 w 4"/>
                  <a:gd name="T9" fmla="*/ 2 h 3"/>
                  <a:gd name="T10" fmla="*/ 2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3" y="2"/>
                    </a:cubicBezTo>
                    <a:cubicBezTo>
                      <a:pt x="3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17" name="Freeform 430">
                <a:extLst>
                  <a:ext uri="{FF2B5EF4-FFF2-40B4-BE49-F238E27FC236}">
                    <a16:creationId xmlns:a16="http://schemas.microsoft.com/office/drawing/2014/main" id="{28FE69C5-192E-BFDB-F039-F428CCF12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1715"/>
                <a:ext cx="7" cy="7"/>
              </a:xfrm>
              <a:custGeom>
                <a:avLst/>
                <a:gdLst>
                  <a:gd name="T0" fmla="*/ 3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1 h 4"/>
                  <a:gd name="T8" fmla="*/ 3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0" y="1"/>
                      <a:pt x="2" y="1"/>
                    </a:cubicBezTo>
                    <a:cubicBezTo>
                      <a:pt x="3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18" name="Freeform 431">
                <a:extLst>
                  <a:ext uri="{FF2B5EF4-FFF2-40B4-BE49-F238E27FC236}">
                    <a16:creationId xmlns:a16="http://schemas.microsoft.com/office/drawing/2014/main" id="{BB98CDDD-16EC-9C2F-5B29-99DFE4017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1" y="2766"/>
                <a:ext cx="8" cy="6"/>
              </a:xfrm>
              <a:custGeom>
                <a:avLst/>
                <a:gdLst>
                  <a:gd name="T0" fmla="*/ 3 w 4"/>
                  <a:gd name="T1" fmla="*/ 2 h 3"/>
                  <a:gd name="T2" fmla="*/ 1 w 4"/>
                  <a:gd name="T3" fmla="*/ 3 h 3"/>
                  <a:gd name="T4" fmla="*/ 0 w 4"/>
                  <a:gd name="T5" fmla="*/ 1 h 3"/>
                  <a:gd name="T6" fmla="*/ 2 w 4"/>
                  <a:gd name="T7" fmla="*/ 0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3"/>
                      <a:pt x="3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19" name="Freeform 432">
                <a:extLst>
                  <a:ext uri="{FF2B5EF4-FFF2-40B4-BE49-F238E27FC236}">
                    <a16:creationId xmlns:a16="http://schemas.microsoft.com/office/drawing/2014/main" id="{BB86CB95-8FF3-904B-13C7-8AB11D43A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1709"/>
                <a:ext cx="7" cy="6"/>
              </a:xfrm>
              <a:custGeom>
                <a:avLst/>
                <a:gdLst>
                  <a:gd name="T0" fmla="*/ 2 w 4"/>
                  <a:gd name="T1" fmla="*/ 0 h 3"/>
                  <a:gd name="T2" fmla="*/ 3 w 4"/>
                  <a:gd name="T3" fmla="*/ 1 h 3"/>
                  <a:gd name="T4" fmla="*/ 3 w 4"/>
                  <a:gd name="T5" fmla="*/ 3 h 3"/>
                  <a:gd name="T6" fmla="*/ 0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20" name="Freeform 433">
                <a:extLst>
                  <a:ext uri="{FF2B5EF4-FFF2-40B4-BE49-F238E27FC236}">
                    <a16:creationId xmlns:a16="http://schemas.microsoft.com/office/drawing/2014/main" id="{011E0D26-E4F0-875D-18D4-B27E9E9C2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0" y="2130"/>
                <a:ext cx="10" cy="7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3 h 4"/>
                  <a:gd name="T4" fmla="*/ 1 w 5"/>
                  <a:gd name="T5" fmla="*/ 2 h 4"/>
                  <a:gd name="T6" fmla="*/ 2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3 w 5"/>
                  <a:gd name="T13" fmla="*/ 4 h 4"/>
                  <a:gd name="T14" fmla="*/ 2 w 5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1" y="3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21" name="Freeform 434">
                <a:extLst>
                  <a:ext uri="{FF2B5EF4-FFF2-40B4-BE49-F238E27FC236}">
                    <a16:creationId xmlns:a16="http://schemas.microsoft.com/office/drawing/2014/main" id="{26A3DD05-0DB5-2715-87C1-8D19EF0307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" y="2569"/>
                <a:ext cx="16" cy="6"/>
              </a:xfrm>
              <a:custGeom>
                <a:avLst/>
                <a:gdLst>
                  <a:gd name="T0" fmla="*/ 8 w 8"/>
                  <a:gd name="T1" fmla="*/ 2 h 3"/>
                  <a:gd name="T2" fmla="*/ 1 w 8"/>
                  <a:gd name="T3" fmla="*/ 2 h 3"/>
                  <a:gd name="T4" fmla="*/ 0 w 8"/>
                  <a:gd name="T5" fmla="*/ 1 h 3"/>
                  <a:gd name="T6" fmla="*/ 1 w 8"/>
                  <a:gd name="T7" fmla="*/ 1 h 3"/>
                  <a:gd name="T8" fmla="*/ 6 w 8"/>
                  <a:gd name="T9" fmla="*/ 0 h 3"/>
                  <a:gd name="T10" fmla="*/ 8 w 8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8" y="2"/>
                    </a:moveTo>
                    <a:cubicBezTo>
                      <a:pt x="6" y="2"/>
                      <a:pt x="3" y="3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7" y="0"/>
                      <a:pt x="8" y="1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22" name="Freeform 435">
                <a:extLst>
                  <a:ext uri="{FF2B5EF4-FFF2-40B4-BE49-F238E27FC236}">
                    <a16:creationId xmlns:a16="http://schemas.microsoft.com/office/drawing/2014/main" id="{419F94CA-EBE4-C5ED-46AC-332DFEB7DA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" y="2784"/>
                <a:ext cx="11" cy="7"/>
              </a:xfrm>
              <a:custGeom>
                <a:avLst/>
                <a:gdLst>
                  <a:gd name="T0" fmla="*/ 0 w 6"/>
                  <a:gd name="T1" fmla="*/ 2 h 4"/>
                  <a:gd name="T2" fmla="*/ 5 w 6"/>
                  <a:gd name="T3" fmla="*/ 1 h 4"/>
                  <a:gd name="T4" fmla="*/ 6 w 6"/>
                  <a:gd name="T5" fmla="*/ 3 h 4"/>
                  <a:gd name="T6" fmla="*/ 4 w 6"/>
                  <a:gd name="T7" fmla="*/ 3 h 4"/>
                  <a:gd name="T8" fmla="*/ 4 w 6"/>
                  <a:gd name="T9" fmla="*/ 3 h 4"/>
                  <a:gd name="T10" fmla="*/ 0 w 6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6" y="3"/>
                      <a:pt x="5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3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23" name="Freeform 436">
                <a:extLst>
                  <a:ext uri="{FF2B5EF4-FFF2-40B4-BE49-F238E27FC236}">
                    <a16:creationId xmlns:a16="http://schemas.microsoft.com/office/drawing/2014/main" id="{DD897678-F509-CBA4-723D-D74ED6225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0" y="1722"/>
                <a:ext cx="10" cy="8"/>
              </a:xfrm>
              <a:custGeom>
                <a:avLst/>
                <a:gdLst>
                  <a:gd name="T0" fmla="*/ 5 w 5"/>
                  <a:gd name="T1" fmla="*/ 1 h 4"/>
                  <a:gd name="T2" fmla="*/ 1 w 5"/>
                  <a:gd name="T3" fmla="*/ 4 h 4"/>
                  <a:gd name="T4" fmla="*/ 0 w 5"/>
                  <a:gd name="T5" fmla="*/ 3 h 4"/>
                  <a:gd name="T6" fmla="*/ 5 w 5"/>
                  <a:gd name="T7" fmla="*/ 1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5" y="3"/>
                      <a:pt x="3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1" y="2"/>
                      <a:pt x="3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24" name="Freeform 437">
                <a:extLst>
                  <a:ext uri="{FF2B5EF4-FFF2-40B4-BE49-F238E27FC236}">
                    <a16:creationId xmlns:a16="http://schemas.microsoft.com/office/drawing/2014/main" id="{7DE92767-C9D9-5FD8-8CBC-70C33D9650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2118"/>
                <a:ext cx="9" cy="8"/>
              </a:xfrm>
              <a:custGeom>
                <a:avLst/>
                <a:gdLst>
                  <a:gd name="T0" fmla="*/ 3 w 5"/>
                  <a:gd name="T1" fmla="*/ 4 h 4"/>
                  <a:gd name="T2" fmla="*/ 0 w 5"/>
                  <a:gd name="T3" fmla="*/ 2 h 4"/>
                  <a:gd name="T4" fmla="*/ 0 w 5"/>
                  <a:gd name="T5" fmla="*/ 1 h 4"/>
                  <a:gd name="T6" fmla="*/ 1 w 5"/>
                  <a:gd name="T7" fmla="*/ 1 h 4"/>
                  <a:gd name="T8" fmla="*/ 4 w 5"/>
                  <a:gd name="T9" fmla="*/ 2 h 4"/>
                  <a:gd name="T10" fmla="*/ 4 w 5"/>
                  <a:gd name="T11" fmla="*/ 3 h 4"/>
                  <a:gd name="T12" fmla="*/ 3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1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4" y="2"/>
                      <a:pt x="5" y="3"/>
                      <a:pt x="4" y="3"/>
                    </a:cubicBezTo>
                    <a:cubicBezTo>
                      <a:pt x="4" y="4"/>
                      <a:pt x="3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25" name="Freeform 438">
                <a:extLst>
                  <a:ext uri="{FF2B5EF4-FFF2-40B4-BE49-F238E27FC236}">
                    <a16:creationId xmlns:a16="http://schemas.microsoft.com/office/drawing/2014/main" id="{FFCE8088-BD38-1F7A-DF66-B4ECB248B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554"/>
                <a:ext cx="12" cy="8"/>
              </a:xfrm>
              <a:custGeom>
                <a:avLst/>
                <a:gdLst>
                  <a:gd name="T0" fmla="*/ 6 w 6"/>
                  <a:gd name="T1" fmla="*/ 1 h 4"/>
                  <a:gd name="T2" fmla="*/ 2 w 6"/>
                  <a:gd name="T3" fmla="*/ 4 h 4"/>
                  <a:gd name="T4" fmla="*/ 0 w 6"/>
                  <a:gd name="T5" fmla="*/ 3 h 4"/>
                  <a:gd name="T6" fmla="*/ 1 w 6"/>
                  <a:gd name="T7" fmla="*/ 2 h 4"/>
                  <a:gd name="T8" fmla="*/ 5 w 6"/>
                  <a:gd name="T9" fmla="*/ 1 h 4"/>
                  <a:gd name="T10" fmla="*/ 6 w 6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1"/>
                    </a:moveTo>
                    <a:cubicBezTo>
                      <a:pt x="5" y="3"/>
                      <a:pt x="4" y="4"/>
                      <a:pt x="2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26" name="Freeform 439">
                <a:extLst>
                  <a:ext uri="{FF2B5EF4-FFF2-40B4-BE49-F238E27FC236}">
                    <a16:creationId xmlns:a16="http://schemas.microsoft.com/office/drawing/2014/main" id="{97AB9644-6EF5-8CE1-E7A8-F34213DF3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554"/>
                <a:ext cx="13" cy="4"/>
              </a:xfrm>
              <a:custGeom>
                <a:avLst/>
                <a:gdLst>
                  <a:gd name="T0" fmla="*/ 3 w 7"/>
                  <a:gd name="T1" fmla="*/ 2 h 2"/>
                  <a:gd name="T2" fmla="*/ 1 w 7"/>
                  <a:gd name="T3" fmla="*/ 2 h 2"/>
                  <a:gd name="T4" fmla="*/ 0 w 7"/>
                  <a:gd name="T5" fmla="*/ 1 h 2"/>
                  <a:gd name="T6" fmla="*/ 1 w 7"/>
                  <a:gd name="T7" fmla="*/ 1 h 2"/>
                  <a:gd name="T8" fmla="*/ 5 w 7"/>
                  <a:gd name="T9" fmla="*/ 0 h 2"/>
                  <a:gd name="T10" fmla="*/ 7 w 7"/>
                  <a:gd name="T11" fmla="*/ 1 h 2"/>
                  <a:gd name="T12" fmla="*/ 6 w 7"/>
                  <a:gd name="T13" fmla="*/ 2 h 2"/>
                  <a:gd name="T14" fmla="*/ 3 w 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27" name="Freeform 440">
                <a:extLst>
                  <a:ext uri="{FF2B5EF4-FFF2-40B4-BE49-F238E27FC236}">
                    <a16:creationId xmlns:a16="http://schemas.microsoft.com/office/drawing/2014/main" id="{58BDDF6B-3C0D-3C00-9E28-1A61438C2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" y="2071"/>
                <a:ext cx="8" cy="9"/>
              </a:xfrm>
              <a:custGeom>
                <a:avLst/>
                <a:gdLst>
                  <a:gd name="T0" fmla="*/ 2 w 4"/>
                  <a:gd name="T1" fmla="*/ 0 h 5"/>
                  <a:gd name="T2" fmla="*/ 4 w 4"/>
                  <a:gd name="T3" fmla="*/ 3 h 5"/>
                  <a:gd name="T4" fmla="*/ 4 w 4"/>
                  <a:gd name="T5" fmla="*/ 5 h 5"/>
                  <a:gd name="T6" fmla="*/ 2 w 4"/>
                  <a:gd name="T7" fmla="*/ 4 h 5"/>
                  <a:gd name="T8" fmla="*/ 1 w 4"/>
                  <a:gd name="T9" fmla="*/ 1 h 5"/>
                  <a:gd name="T10" fmla="*/ 1 w 4"/>
                  <a:gd name="T11" fmla="*/ 1 h 5"/>
                  <a:gd name="T12" fmla="*/ 2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3" y="1"/>
                      <a:pt x="4" y="2"/>
                      <a:pt x="4" y="3"/>
                    </a:cubicBezTo>
                    <a:cubicBezTo>
                      <a:pt x="4" y="3"/>
                      <a:pt x="4" y="4"/>
                      <a:pt x="4" y="5"/>
                    </a:cubicBezTo>
                    <a:cubicBezTo>
                      <a:pt x="3" y="5"/>
                      <a:pt x="3" y="5"/>
                      <a:pt x="2" y="4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28" name="Freeform 441">
                <a:extLst>
                  <a:ext uri="{FF2B5EF4-FFF2-40B4-BE49-F238E27FC236}">
                    <a16:creationId xmlns:a16="http://schemas.microsoft.com/office/drawing/2014/main" id="{6DB2E437-75D6-331C-FF2E-CA3493933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9" y="2115"/>
                <a:ext cx="8" cy="7"/>
              </a:xfrm>
              <a:custGeom>
                <a:avLst/>
                <a:gdLst>
                  <a:gd name="T0" fmla="*/ 3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1 w 4"/>
                  <a:gd name="T7" fmla="*/ 0 h 4"/>
                  <a:gd name="T8" fmla="*/ 3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29" name="Freeform 442">
                <a:extLst>
                  <a:ext uri="{FF2B5EF4-FFF2-40B4-BE49-F238E27FC236}">
                    <a16:creationId xmlns:a16="http://schemas.microsoft.com/office/drawing/2014/main" id="{54C0C0A6-CA4B-39F8-2081-338A42DD77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2071"/>
                <a:ext cx="10" cy="6"/>
              </a:xfrm>
              <a:custGeom>
                <a:avLst/>
                <a:gdLst>
                  <a:gd name="T0" fmla="*/ 2 w 5"/>
                  <a:gd name="T1" fmla="*/ 0 h 3"/>
                  <a:gd name="T2" fmla="*/ 4 w 5"/>
                  <a:gd name="T3" fmla="*/ 0 h 3"/>
                  <a:gd name="T4" fmla="*/ 5 w 5"/>
                  <a:gd name="T5" fmla="*/ 1 h 3"/>
                  <a:gd name="T6" fmla="*/ 2 w 5"/>
                  <a:gd name="T7" fmla="*/ 3 h 3"/>
                  <a:gd name="T8" fmla="*/ 0 w 5"/>
                  <a:gd name="T9" fmla="*/ 3 h 3"/>
                  <a:gd name="T10" fmla="*/ 1 w 5"/>
                  <a:gd name="T11" fmla="*/ 2 h 3"/>
                  <a:gd name="T12" fmla="*/ 2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30" name="Freeform 443">
                <a:extLst>
                  <a:ext uri="{FF2B5EF4-FFF2-40B4-BE49-F238E27FC236}">
                    <a16:creationId xmlns:a16="http://schemas.microsoft.com/office/drawing/2014/main" id="{7AD96658-8028-6ADB-D163-ACED07C6A5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2251"/>
                <a:ext cx="9" cy="8"/>
              </a:xfrm>
              <a:custGeom>
                <a:avLst/>
                <a:gdLst>
                  <a:gd name="T0" fmla="*/ 5 w 5"/>
                  <a:gd name="T1" fmla="*/ 3 h 4"/>
                  <a:gd name="T2" fmla="*/ 4 w 5"/>
                  <a:gd name="T3" fmla="*/ 4 h 4"/>
                  <a:gd name="T4" fmla="*/ 1 w 5"/>
                  <a:gd name="T5" fmla="*/ 2 h 4"/>
                  <a:gd name="T6" fmla="*/ 0 w 5"/>
                  <a:gd name="T7" fmla="*/ 1 h 4"/>
                  <a:gd name="T8" fmla="*/ 1 w 5"/>
                  <a:gd name="T9" fmla="*/ 0 h 4"/>
                  <a:gd name="T10" fmla="*/ 5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5" y="3"/>
                      <a:pt x="4" y="4"/>
                      <a:pt x="4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3" y="0"/>
                      <a:pt x="4" y="2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31" name="Freeform 444">
                <a:extLst>
                  <a:ext uri="{FF2B5EF4-FFF2-40B4-BE49-F238E27FC236}">
                    <a16:creationId xmlns:a16="http://schemas.microsoft.com/office/drawing/2014/main" id="{68A8A34C-F85D-23E2-EDF4-7C0D7E3F4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4" y="3401"/>
                <a:ext cx="9" cy="8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4 h 4"/>
                  <a:gd name="T4" fmla="*/ 0 w 5"/>
                  <a:gd name="T5" fmla="*/ 3 h 4"/>
                  <a:gd name="T6" fmla="*/ 1 w 5"/>
                  <a:gd name="T7" fmla="*/ 2 h 4"/>
                  <a:gd name="T8" fmla="*/ 5 w 5"/>
                  <a:gd name="T9" fmla="*/ 1 h 4"/>
                  <a:gd name="T10" fmla="*/ 5 w 5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32" name="Freeform 445">
                <a:extLst>
                  <a:ext uri="{FF2B5EF4-FFF2-40B4-BE49-F238E27FC236}">
                    <a16:creationId xmlns:a16="http://schemas.microsoft.com/office/drawing/2014/main" id="{EB1D7467-9BFD-2233-BBEA-D027FBFD0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974"/>
                <a:ext cx="8" cy="10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4 h 5"/>
                  <a:gd name="T4" fmla="*/ 0 w 4"/>
                  <a:gd name="T5" fmla="*/ 1 h 5"/>
                  <a:gd name="T6" fmla="*/ 2 w 4"/>
                  <a:gd name="T7" fmla="*/ 0 h 5"/>
                  <a:gd name="T8" fmla="*/ 4 w 4"/>
                  <a:gd name="T9" fmla="*/ 3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5"/>
                      <a:pt x="1" y="5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33" name="Freeform 446">
                <a:extLst>
                  <a:ext uri="{FF2B5EF4-FFF2-40B4-BE49-F238E27FC236}">
                    <a16:creationId xmlns:a16="http://schemas.microsoft.com/office/drawing/2014/main" id="{CACD44C8-9F36-90BA-7DCF-E2B8A73A2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1" y="1974"/>
                <a:ext cx="9" cy="6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0 h 3"/>
                  <a:gd name="T4" fmla="*/ 4 w 5"/>
                  <a:gd name="T5" fmla="*/ 2 h 3"/>
                  <a:gd name="T6" fmla="*/ 2 w 5"/>
                  <a:gd name="T7" fmla="*/ 3 h 3"/>
                  <a:gd name="T8" fmla="*/ 0 w 5"/>
                  <a:gd name="T9" fmla="*/ 2 h 3"/>
                  <a:gd name="T10" fmla="*/ 1 w 5"/>
                  <a:gd name="T11" fmla="*/ 1 h 3"/>
                  <a:gd name="T12" fmla="*/ 3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1"/>
                      <a:pt x="5" y="1"/>
                      <a:pt x="4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34" name="Freeform 447">
                <a:extLst>
                  <a:ext uri="{FF2B5EF4-FFF2-40B4-BE49-F238E27FC236}">
                    <a16:creationId xmlns:a16="http://schemas.microsoft.com/office/drawing/2014/main" id="{D7C3CDBF-363E-81BB-D055-8275553D84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3390"/>
                <a:ext cx="13" cy="6"/>
              </a:xfrm>
              <a:custGeom>
                <a:avLst/>
                <a:gdLst>
                  <a:gd name="T0" fmla="*/ 3 w 7"/>
                  <a:gd name="T1" fmla="*/ 3 h 3"/>
                  <a:gd name="T2" fmla="*/ 1 w 7"/>
                  <a:gd name="T3" fmla="*/ 2 h 3"/>
                  <a:gd name="T4" fmla="*/ 0 w 7"/>
                  <a:gd name="T5" fmla="*/ 1 h 3"/>
                  <a:gd name="T6" fmla="*/ 1 w 7"/>
                  <a:gd name="T7" fmla="*/ 1 h 3"/>
                  <a:gd name="T8" fmla="*/ 6 w 7"/>
                  <a:gd name="T9" fmla="*/ 1 h 3"/>
                  <a:gd name="T10" fmla="*/ 7 w 7"/>
                  <a:gd name="T11" fmla="*/ 1 h 3"/>
                  <a:gd name="T12" fmla="*/ 6 w 7"/>
                  <a:gd name="T13" fmla="*/ 2 h 3"/>
                  <a:gd name="T14" fmla="*/ 3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4" y="0"/>
                      <a:pt x="6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5" y="3"/>
                      <a:pt x="4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35" name="Freeform 448">
                <a:extLst>
                  <a:ext uri="{FF2B5EF4-FFF2-40B4-BE49-F238E27FC236}">
                    <a16:creationId xmlns:a16="http://schemas.microsoft.com/office/drawing/2014/main" id="{CA3EFC6F-48FB-855D-2947-3184F97635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3384"/>
                <a:ext cx="13" cy="2"/>
              </a:xfrm>
              <a:custGeom>
                <a:avLst/>
                <a:gdLst>
                  <a:gd name="T0" fmla="*/ 2 w 7"/>
                  <a:gd name="T1" fmla="*/ 1 h 1"/>
                  <a:gd name="T2" fmla="*/ 1 w 7"/>
                  <a:gd name="T3" fmla="*/ 1 h 1"/>
                  <a:gd name="T4" fmla="*/ 0 w 7"/>
                  <a:gd name="T5" fmla="*/ 1 h 1"/>
                  <a:gd name="T6" fmla="*/ 1 w 7"/>
                  <a:gd name="T7" fmla="*/ 0 h 1"/>
                  <a:gd name="T8" fmla="*/ 6 w 7"/>
                  <a:gd name="T9" fmla="*/ 0 h 1"/>
                  <a:gd name="T10" fmla="*/ 6 w 7"/>
                  <a:gd name="T11" fmla="*/ 0 h 1"/>
                  <a:gd name="T12" fmla="*/ 6 w 7"/>
                  <a:gd name="T13" fmla="*/ 1 h 1"/>
                  <a:gd name="T14" fmla="*/ 2 w 7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36" name="Freeform 449">
                <a:extLst>
                  <a:ext uri="{FF2B5EF4-FFF2-40B4-BE49-F238E27FC236}">
                    <a16:creationId xmlns:a16="http://schemas.microsoft.com/office/drawing/2014/main" id="{1147E1DC-3284-DB35-3587-7D5531C60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3447"/>
                <a:ext cx="13" cy="4"/>
              </a:xfrm>
              <a:custGeom>
                <a:avLst/>
                <a:gdLst>
                  <a:gd name="T0" fmla="*/ 3 w 7"/>
                  <a:gd name="T1" fmla="*/ 2 h 2"/>
                  <a:gd name="T2" fmla="*/ 1 w 7"/>
                  <a:gd name="T3" fmla="*/ 1 h 2"/>
                  <a:gd name="T4" fmla="*/ 0 w 7"/>
                  <a:gd name="T5" fmla="*/ 1 h 2"/>
                  <a:gd name="T6" fmla="*/ 1 w 7"/>
                  <a:gd name="T7" fmla="*/ 0 h 2"/>
                  <a:gd name="T8" fmla="*/ 6 w 7"/>
                  <a:gd name="T9" fmla="*/ 0 h 2"/>
                  <a:gd name="T10" fmla="*/ 7 w 7"/>
                  <a:gd name="T11" fmla="*/ 1 h 2"/>
                  <a:gd name="T12" fmla="*/ 6 w 7"/>
                  <a:gd name="T13" fmla="*/ 2 h 2"/>
                  <a:gd name="T14" fmla="*/ 3 w 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2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37" name="Freeform 450">
                <a:extLst>
                  <a:ext uri="{FF2B5EF4-FFF2-40B4-BE49-F238E27FC236}">
                    <a16:creationId xmlns:a16="http://schemas.microsoft.com/office/drawing/2014/main" id="{6F3FF61F-253A-CFB7-15DB-7E0212047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3443"/>
                <a:ext cx="13" cy="4"/>
              </a:xfrm>
              <a:custGeom>
                <a:avLst/>
                <a:gdLst>
                  <a:gd name="T0" fmla="*/ 4 w 7"/>
                  <a:gd name="T1" fmla="*/ 0 h 2"/>
                  <a:gd name="T2" fmla="*/ 6 w 7"/>
                  <a:gd name="T3" fmla="*/ 0 h 2"/>
                  <a:gd name="T4" fmla="*/ 7 w 7"/>
                  <a:gd name="T5" fmla="*/ 1 h 2"/>
                  <a:gd name="T6" fmla="*/ 6 w 7"/>
                  <a:gd name="T7" fmla="*/ 2 h 2"/>
                  <a:gd name="T8" fmla="*/ 1 w 7"/>
                  <a:gd name="T9" fmla="*/ 2 h 2"/>
                  <a:gd name="T10" fmla="*/ 0 w 7"/>
                  <a:gd name="T11" fmla="*/ 1 h 2"/>
                  <a:gd name="T12" fmla="*/ 2 w 7"/>
                  <a:gd name="T13" fmla="*/ 0 h 2"/>
                  <a:gd name="T14" fmla="*/ 4 w 7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4" y="0"/>
                    </a:move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2"/>
                      <a:pt x="3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38" name="Freeform 451">
                <a:extLst>
                  <a:ext uri="{FF2B5EF4-FFF2-40B4-BE49-F238E27FC236}">
                    <a16:creationId xmlns:a16="http://schemas.microsoft.com/office/drawing/2014/main" id="{5EEB6E96-7ED7-FBC1-75AB-CD65226FE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3443"/>
                <a:ext cx="13" cy="4"/>
              </a:xfrm>
              <a:custGeom>
                <a:avLst/>
                <a:gdLst>
                  <a:gd name="T0" fmla="*/ 4 w 7"/>
                  <a:gd name="T1" fmla="*/ 2 h 2"/>
                  <a:gd name="T2" fmla="*/ 1 w 7"/>
                  <a:gd name="T3" fmla="*/ 1 h 2"/>
                  <a:gd name="T4" fmla="*/ 0 w 7"/>
                  <a:gd name="T5" fmla="*/ 1 h 2"/>
                  <a:gd name="T6" fmla="*/ 1 w 7"/>
                  <a:gd name="T7" fmla="*/ 0 h 2"/>
                  <a:gd name="T8" fmla="*/ 6 w 7"/>
                  <a:gd name="T9" fmla="*/ 0 h 2"/>
                  <a:gd name="T10" fmla="*/ 7 w 7"/>
                  <a:gd name="T11" fmla="*/ 1 h 2"/>
                  <a:gd name="T12" fmla="*/ 6 w 7"/>
                  <a:gd name="T13" fmla="*/ 2 h 2"/>
                  <a:gd name="T14" fmla="*/ 4 w 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4" y="2"/>
                    </a:moveTo>
                    <a:cubicBezTo>
                      <a:pt x="3" y="2"/>
                      <a:pt x="2" y="2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39" name="Freeform 452">
                <a:extLst>
                  <a:ext uri="{FF2B5EF4-FFF2-40B4-BE49-F238E27FC236}">
                    <a16:creationId xmlns:a16="http://schemas.microsoft.com/office/drawing/2014/main" id="{4B89410E-DC8E-AB6C-28F6-5349FF921B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7" y="3439"/>
                <a:ext cx="9" cy="6"/>
              </a:xfrm>
              <a:custGeom>
                <a:avLst/>
                <a:gdLst>
                  <a:gd name="T0" fmla="*/ 2 w 5"/>
                  <a:gd name="T1" fmla="*/ 3 h 3"/>
                  <a:gd name="T2" fmla="*/ 0 w 5"/>
                  <a:gd name="T3" fmla="*/ 3 h 3"/>
                  <a:gd name="T4" fmla="*/ 0 w 5"/>
                  <a:gd name="T5" fmla="*/ 2 h 3"/>
                  <a:gd name="T6" fmla="*/ 2 w 5"/>
                  <a:gd name="T7" fmla="*/ 0 h 3"/>
                  <a:gd name="T8" fmla="*/ 3 w 5"/>
                  <a:gd name="T9" fmla="*/ 0 h 3"/>
                  <a:gd name="T10" fmla="*/ 5 w 5"/>
                  <a:gd name="T11" fmla="*/ 1 h 3"/>
                  <a:gd name="T12" fmla="*/ 4 w 5"/>
                  <a:gd name="T13" fmla="*/ 2 h 3"/>
                  <a:gd name="T14" fmla="*/ 2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2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3" y="2"/>
                      <a:pt x="2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40" name="Freeform 453">
                <a:extLst>
                  <a:ext uri="{FF2B5EF4-FFF2-40B4-BE49-F238E27FC236}">
                    <a16:creationId xmlns:a16="http://schemas.microsoft.com/office/drawing/2014/main" id="{36EE946C-1087-C99E-BDE3-76E34F97C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3436"/>
                <a:ext cx="9" cy="7"/>
              </a:xfrm>
              <a:custGeom>
                <a:avLst/>
                <a:gdLst>
                  <a:gd name="T0" fmla="*/ 1 w 5"/>
                  <a:gd name="T1" fmla="*/ 4 h 4"/>
                  <a:gd name="T2" fmla="*/ 1 w 5"/>
                  <a:gd name="T3" fmla="*/ 3 h 4"/>
                  <a:gd name="T4" fmla="*/ 1 w 5"/>
                  <a:gd name="T5" fmla="*/ 2 h 4"/>
                  <a:gd name="T6" fmla="*/ 4 w 5"/>
                  <a:gd name="T7" fmla="*/ 0 h 4"/>
                  <a:gd name="T8" fmla="*/ 5 w 5"/>
                  <a:gd name="T9" fmla="*/ 0 h 4"/>
                  <a:gd name="T10" fmla="*/ 5 w 5"/>
                  <a:gd name="T11" fmla="*/ 2 h 4"/>
                  <a:gd name="T12" fmla="*/ 1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4" y="3"/>
                      <a:pt x="3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41" name="Freeform 454">
                <a:extLst>
                  <a:ext uri="{FF2B5EF4-FFF2-40B4-BE49-F238E27FC236}">
                    <a16:creationId xmlns:a16="http://schemas.microsoft.com/office/drawing/2014/main" id="{F21CB81D-BE48-5875-0BFC-2B7CC26F6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3436"/>
                <a:ext cx="7" cy="7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3 h 4"/>
                  <a:gd name="T4" fmla="*/ 0 w 4"/>
                  <a:gd name="T5" fmla="*/ 3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ubicBezTo>
                      <a:pt x="3" y="0"/>
                      <a:pt x="3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42" name="Freeform 455">
                <a:extLst>
                  <a:ext uri="{FF2B5EF4-FFF2-40B4-BE49-F238E27FC236}">
                    <a16:creationId xmlns:a16="http://schemas.microsoft.com/office/drawing/2014/main" id="{26713F04-B0AF-B427-36B1-6C7B93580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6" y="1986"/>
                <a:ext cx="7" cy="5"/>
              </a:xfrm>
              <a:custGeom>
                <a:avLst/>
                <a:gdLst>
                  <a:gd name="T0" fmla="*/ 2 w 4"/>
                  <a:gd name="T1" fmla="*/ 3 h 3"/>
                  <a:gd name="T2" fmla="*/ 1 w 4"/>
                  <a:gd name="T3" fmla="*/ 1 h 3"/>
                  <a:gd name="T4" fmla="*/ 2 w 4"/>
                  <a:gd name="T5" fmla="*/ 0 h 3"/>
                  <a:gd name="T6" fmla="*/ 4 w 4"/>
                  <a:gd name="T7" fmla="*/ 1 h 3"/>
                  <a:gd name="T8" fmla="*/ 3 w 4"/>
                  <a:gd name="T9" fmla="*/ 3 h 3"/>
                  <a:gd name="T10" fmla="*/ 2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43" name="Freeform 456">
                <a:extLst>
                  <a:ext uri="{FF2B5EF4-FFF2-40B4-BE49-F238E27FC236}">
                    <a16:creationId xmlns:a16="http://schemas.microsoft.com/office/drawing/2014/main" id="{0A173A60-879B-D8A9-EDD3-014E28766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5" y="3428"/>
                <a:ext cx="7" cy="8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2 h 4"/>
                  <a:gd name="T4" fmla="*/ 2 w 4"/>
                  <a:gd name="T5" fmla="*/ 0 h 4"/>
                  <a:gd name="T6" fmla="*/ 4 w 4"/>
                  <a:gd name="T7" fmla="*/ 2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44" name="Freeform 457">
                <a:extLst>
                  <a:ext uri="{FF2B5EF4-FFF2-40B4-BE49-F238E27FC236}">
                    <a16:creationId xmlns:a16="http://schemas.microsoft.com/office/drawing/2014/main" id="{A1D2146E-10A3-2281-E6AE-C26280A1C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2530"/>
                <a:ext cx="13" cy="3"/>
              </a:xfrm>
              <a:custGeom>
                <a:avLst/>
                <a:gdLst>
                  <a:gd name="T0" fmla="*/ 3 w 7"/>
                  <a:gd name="T1" fmla="*/ 1 h 2"/>
                  <a:gd name="T2" fmla="*/ 1 w 7"/>
                  <a:gd name="T3" fmla="*/ 1 h 2"/>
                  <a:gd name="T4" fmla="*/ 0 w 7"/>
                  <a:gd name="T5" fmla="*/ 1 h 2"/>
                  <a:gd name="T6" fmla="*/ 1 w 7"/>
                  <a:gd name="T7" fmla="*/ 0 h 2"/>
                  <a:gd name="T8" fmla="*/ 5 w 7"/>
                  <a:gd name="T9" fmla="*/ 0 h 2"/>
                  <a:gd name="T10" fmla="*/ 7 w 7"/>
                  <a:gd name="T11" fmla="*/ 1 h 2"/>
                  <a:gd name="T12" fmla="*/ 5 w 7"/>
                  <a:gd name="T13" fmla="*/ 1 h 2"/>
                  <a:gd name="T14" fmla="*/ 3 w 7"/>
                  <a:gd name="T15" fmla="*/ 1 h 2"/>
                  <a:gd name="T16" fmla="*/ 3 w 7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">
                    <a:moveTo>
                      <a:pt x="3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2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45" name="Freeform 458">
                <a:extLst>
                  <a:ext uri="{FF2B5EF4-FFF2-40B4-BE49-F238E27FC236}">
                    <a16:creationId xmlns:a16="http://schemas.microsoft.com/office/drawing/2014/main" id="{1497C155-5CF7-049A-59EC-604AF1ED3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3418"/>
                <a:ext cx="9" cy="6"/>
              </a:xfrm>
              <a:custGeom>
                <a:avLst/>
                <a:gdLst>
                  <a:gd name="T0" fmla="*/ 2 w 5"/>
                  <a:gd name="T1" fmla="*/ 3 h 3"/>
                  <a:gd name="T2" fmla="*/ 1 w 5"/>
                  <a:gd name="T3" fmla="*/ 2 h 3"/>
                  <a:gd name="T4" fmla="*/ 2 w 5"/>
                  <a:gd name="T5" fmla="*/ 1 h 3"/>
                  <a:gd name="T6" fmla="*/ 4 w 5"/>
                  <a:gd name="T7" fmla="*/ 0 h 3"/>
                  <a:gd name="T8" fmla="*/ 5 w 5"/>
                  <a:gd name="T9" fmla="*/ 0 h 3"/>
                  <a:gd name="T10" fmla="*/ 5 w 5"/>
                  <a:gd name="T11" fmla="*/ 1 h 3"/>
                  <a:gd name="T12" fmla="*/ 4 w 5"/>
                  <a:gd name="T13" fmla="*/ 3 h 3"/>
                  <a:gd name="T14" fmla="*/ 2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2" y="3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2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46" name="Freeform 459">
                <a:extLst>
                  <a:ext uri="{FF2B5EF4-FFF2-40B4-BE49-F238E27FC236}">
                    <a16:creationId xmlns:a16="http://schemas.microsoft.com/office/drawing/2014/main" id="{4DCB81B5-442C-068F-015A-0705A0D0B7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2247"/>
                <a:ext cx="9" cy="8"/>
              </a:xfrm>
              <a:custGeom>
                <a:avLst/>
                <a:gdLst>
                  <a:gd name="T0" fmla="*/ 1 w 5"/>
                  <a:gd name="T1" fmla="*/ 4 h 4"/>
                  <a:gd name="T2" fmla="*/ 0 w 5"/>
                  <a:gd name="T3" fmla="*/ 3 h 4"/>
                  <a:gd name="T4" fmla="*/ 3 w 5"/>
                  <a:gd name="T5" fmla="*/ 0 h 4"/>
                  <a:gd name="T6" fmla="*/ 4 w 5"/>
                  <a:gd name="T7" fmla="*/ 1 h 4"/>
                  <a:gd name="T8" fmla="*/ 2 w 5"/>
                  <a:gd name="T9" fmla="*/ 4 h 4"/>
                  <a:gd name="T10" fmla="*/ 1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1" y="2"/>
                      <a:pt x="1" y="0"/>
                      <a:pt x="3" y="0"/>
                    </a:cubicBezTo>
                    <a:cubicBezTo>
                      <a:pt x="4" y="0"/>
                      <a:pt x="5" y="1"/>
                      <a:pt x="4" y="1"/>
                    </a:cubicBez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47" name="Freeform 460">
                <a:extLst>
                  <a:ext uri="{FF2B5EF4-FFF2-40B4-BE49-F238E27FC236}">
                    <a16:creationId xmlns:a16="http://schemas.microsoft.com/office/drawing/2014/main" id="{E0884595-4B99-E03C-F6E6-34D3D854B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" y="3413"/>
                <a:ext cx="15" cy="4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7 w 8"/>
                  <a:gd name="T5" fmla="*/ 2 h 2"/>
                  <a:gd name="T6" fmla="*/ 7 w 8"/>
                  <a:gd name="T7" fmla="*/ 2 h 2"/>
                  <a:gd name="T8" fmla="*/ 2 w 8"/>
                  <a:gd name="T9" fmla="*/ 2 h 2"/>
                  <a:gd name="T10" fmla="*/ 0 w 8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cubicBezTo>
                      <a:pt x="2" y="0"/>
                      <a:pt x="5" y="0"/>
                      <a:pt x="7" y="0"/>
                    </a:cubicBezTo>
                    <a:cubicBezTo>
                      <a:pt x="7" y="0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2"/>
                      <a:pt x="4" y="2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48" name="Freeform 461">
                <a:extLst>
                  <a:ext uri="{FF2B5EF4-FFF2-40B4-BE49-F238E27FC236}">
                    <a16:creationId xmlns:a16="http://schemas.microsoft.com/office/drawing/2014/main" id="{5D61FA12-1C28-EF0D-0D02-03D04FE403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3413"/>
                <a:ext cx="6" cy="7"/>
              </a:xfrm>
              <a:custGeom>
                <a:avLst/>
                <a:gdLst>
                  <a:gd name="T0" fmla="*/ 3 w 3"/>
                  <a:gd name="T1" fmla="*/ 2 h 4"/>
                  <a:gd name="T2" fmla="*/ 2 w 3"/>
                  <a:gd name="T3" fmla="*/ 4 h 4"/>
                  <a:gd name="T4" fmla="*/ 0 w 3"/>
                  <a:gd name="T5" fmla="*/ 2 h 4"/>
                  <a:gd name="T6" fmla="*/ 1 w 3"/>
                  <a:gd name="T7" fmla="*/ 1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49" name="Freeform 462">
                <a:extLst>
                  <a:ext uri="{FF2B5EF4-FFF2-40B4-BE49-F238E27FC236}">
                    <a16:creationId xmlns:a16="http://schemas.microsoft.com/office/drawing/2014/main" id="{470752A1-885B-C546-471B-E362FFFF4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3354"/>
                <a:ext cx="14" cy="4"/>
              </a:xfrm>
              <a:custGeom>
                <a:avLst/>
                <a:gdLst>
                  <a:gd name="T0" fmla="*/ 2 w 7"/>
                  <a:gd name="T1" fmla="*/ 2 h 2"/>
                  <a:gd name="T2" fmla="*/ 0 w 7"/>
                  <a:gd name="T3" fmla="*/ 1 h 2"/>
                  <a:gd name="T4" fmla="*/ 2 w 7"/>
                  <a:gd name="T5" fmla="*/ 0 h 2"/>
                  <a:gd name="T6" fmla="*/ 4 w 7"/>
                  <a:gd name="T7" fmla="*/ 0 h 2"/>
                  <a:gd name="T8" fmla="*/ 5 w 7"/>
                  <a:gd name="T9" fmla="*/ 0 h 2"/>
                  <a:gd name="T10" fmla="*/ 7 w 7"/>
                  <a:gd name="T11" fmla="*/ 1 h 2"/>
                  <a:gd name="T12" fmla="*/ 5 w 7"/>
                  <a:gd name="T13" fmla="*/ 2 h 2"/>
                  <a:gd name="T14" fmla="*/ 2 w 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4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50" name="Freeform 463">
                <a:extLst>
                  <a:ext uri="{FF2B5EF4-FFF2-40B4-BE49-F238E27FC236}">
                    <a16:creationId xmlns:a16="http://schemas.microsoft.com/office/drawing/2014/main" id="{E8FD2DD8-413D-E4CE-47DA-1E1AECCC9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" y="2279"/>
                <a:ext cx="7" cy="10"/>
              </a:xfrm>
              <a:custGeom>
                <a:avLst/>
                <a:gdLst>
                  <a:gd name="T0" fmla="*/ 4 w 4"/>
                  <a:gd name="T1" fmla="*/ 5 h 5"/>
                  <a:gd name="T2" fmla="*/ 2 w 4"/>
                  <a:gd name="T3" fmla="*/ 5 h 5"/>
                  <a:gd name="T4" fmla="*/ 1 w 4"/>
                  <a:gd name="T5" fmla="*/ 3 h 5"/>
                  <a:gd name="T6" fmla="*/ 2 w 4"/>
                  <a:gd name="T7" fmla="*/ 0 h 5"/>
                  <a:gd name="T8" fmla="*/ 3 w 4"/>
                  <a:gd name="T9" fmla="*/ 0 h 5"/>
                  <a:gd name="T10" fmla="*/ 4 w 4"/>
                  <a:gd name="T11" fmla="*/ 1 h 5"/>
                  <a:gd name="T12" fmla="*/ 4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1" y="5"/>
                      <a:pt x="0" y="4"/>
                      <a:pt x="1" y="3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2"/>
                      <a:pt x="4" y="4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51" name="Freeform 464">
                <a:extLst>
                  <a:ext uri="{FF2B5EF4-FFF2-40B4-BE49-F238E27FC236}">
                    <a16:creationId xmlns:a16="http://schemas.microsoft.com/office/drawing/2014/main" id="{2668FBF8-8483-EB00-D201-54D100E71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8" y="3331"/>
                <a:ext cx="8" cy="10"/>
              </a:xfrm>
              <a:custGeom>
                <a:avLst/>
                <a:gdLst>
                  <a:gd name="T0" fmla="*/ 4 w 4"/>
                  <a:gd name="T1" fmla="*/ 1 h 5"/>
                  <a:gd name="T2" fmla="*/ 2 w 4"/>
                  <a:gd name="T3" fmla="*/ 5 h 5"/>
                  <a:gd name="T4" fmla="*/ 1 w 4"/>
                  <a:gd name="T5" fmla="*/ 5 h 5"/>
                  <a:gd name="T6" fmla="*/ 0 w 4"/>
                  <a:gd name="T7" fmla="*/ 4 h 5"/>
                  <a:gd name="T8" fmla="*/ 1 w 4"/>
                  <a:gd name="T9" fmla="*/ 1 h 5"/>
                  <a:gd name="T10" fmla="*/ 3 w 4"/>
                  <a:gd name="T11" fmla="*/ 1 h 5"/>
                  <a:gd name="T12" fmla="*/ 4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cubicBezTo>
                      <a:pt x="3" y="2"/>
                      <a:pt x="3" y="4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52" name="Freeform 465">
                <a:extLst>
                  <a:ext uri="{FF2B5EF4-FFF2-40B4-BE49-F238E27FC236}">
                    <a16:creationId xmlns:a16="http://schemas.microsoft.com/office/drawing/2014/main" id="{42C5F28F-54F6-B610-C32D-23CF976DBB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0" y="2840"/>
                <a:ext cx="11" cy="4"/>
              </a:xfrm>
              <a:custGeom>
                <a:avLst/>
                <a:gdLst>
                  <a:gd name="T0" fmla="*/ 2 w 6"/>
                  <a:gd name="T1" fmla="*/ 2 h 2"/>
                  <a:gd name="T2" fmla="*/ 1 w 6"/>
                  <a:gd name="T3" fmla="*/ 1 h 2"/>
                  <a:gd name="T4" fmla="*/ 0 w 6"/>
                  <a:gd name="T5" fmla="*/ 1 h 2"/>
                  <a:gd name="T6" fmla="*/ 1 w 6"/>
                  <a:gd name="T7" fmla="*/ 0 h 2"/>
                  <a:gd name="T8" fmla="*/ 5 w 6"/>
                  <a:gd name="T9" fmla="*/ 0 h 2"/>
                  <a:gd name="T10" fmla="*/ 6 w 6"/>
                  <a:gd name="T11" fmla="*/ 0 h 2"/>
                  <a:gd name="T12" fmla="*/ 5 w 6"/>
                  <a:gd name="T13" fmla="*/ 1 h 2"/>
                  <a:gd name="T14" fmla="*/ 2 w 6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2"/>
                      <a:pt x="4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53" name="Freeform 466">
                <a:extLst>
                  <a:ext uri="{FF2B5EF4-FFF2-40B4-BE49-F238E27FC236}">
                    <a16:creationId xmlns:a16="http://schemas.microsoft.com/office/drawing/2014/main" id="{34AF8FE7-1582-8228-603F-B235785BA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1" y="3318"/>
                <a:ext cx="6" cy="6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3 h 3"/>
                  <a:gd name="T4" fmla="*/ 0 w 3"/>
                  <a:gd name="T5" fmla="*/ 1 h 3"/>
                  <a:gd name="T6" fmla="*/ 2 w 3"/>
                  <a:gd name="T7" fmla="*/ 0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54" name="Freeform 467">
                <a:extLst>
                  <a:ext uri="{FF2B5EF4-FFF2-40B4-BE49-F238E27FC236}">
                    <a16:creationId xmlns:a16="http://schemas.microsoft.com/office/drawing/2014/main" id="{A48A8A3A-C7DD-34B6-3CDA-D7ECD26E4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2" y="2840"/>
                <a:ext cx="8" cy="8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3 h 4"/>
                  <a:gd name="T4" fmla="*/ 1 w 4"/>
                  <a:gd name="T5" fmla="*/ 1 h 4"/>
                  <a:gd name="T6" fmla="*/ 2 w 4"/>
                  <a:gd name="T7" fmla="*/ 0 h 4"/>
                  <a:gd name="T8" fmla="*/ 4 w 4"/>
                  <a:gd name="T9" fmla="*/ 1 h 4"/>
                  <a:gd name="T10" fmla="*/ 4 w 4"/>
                  <a:gd name="T11" fmla="*/ 4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4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55" name="Freeform 468">
                <a:extLst>
                  <a:ext uri="{FF2B5EF4-FFF2-40B4-BE49-F238E27FC236}">
                    <a16:creationId xmlns:a16="http://schemas.microsoft.com/office/drawing/2014/main" id="{0D2FA09F-3910-4040-01CA-1233B517E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3305"/>
                <a:ext cx="11" cy="5"/>
              </a:xfrm>
              <a:custGeom>
                <a:avLst/>
                <a:gdLst>
                  <a:gd name="T0" fmla="*/ 2 w 6"/>
                  <a:gd name="T1" fmla="*/ 3 h 3"/>
                  <a:gd name="T2" fmla="*/ 0 w 6"/>
                  <a:gd name="T3" fmla="*/ 2 h 3"/>
                  <a:gd name="T4" fmla="*/ 0 w 6"/>
                  <a:gd name="T5" fmla="*/ 2 h 3"/>
                  <a:gd name="T6" fmla="*/ 0 w 6"/>
                  <a:gd name="T7" fmla="*/ 1 h 3"/>
                  <a:gd name="T8" fmla="*/ 5 w 6"/>
                  <a:gd name="T9" fmla="*/ 1 h 3"/>
                  <a:gd name="T10" fmla="*/ 6 w 6"/>
                  <a:gd name="T11" fmla="*/ 1 h 3"/>
                  <a:gd name="T12" fmla="*/ 5 w 6"/>
                  <a:gd name="T13" fmla="*/ 2 h 3"/>
                  <a:gd name="T14" fmla="*/ 2 w 6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56" name="Freeform 469">
                <a:extLst>
                  <a:ext uri="{FF2B5EF4-FFF2-40B4-BE49-F238E27FC236}">
                    <a16:creationId xmlns:a16="http://schemas.microsoft.com/office/drawing/2014/main" id="{C8DDD087-FDFB-D585-FFEA-41D33A2FC6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2837"/>
                <a:ext cx="8" cy="5"/>
              </a:xfrm>
              <a:custGeom>
                <a:avLst/>
                <a:gdLst>
                  <a:gd name="T0" fmla="*/ 4 w 4"/>
                  <a:gd name="T1" fmla="*/ 3 h 3"/>
                  <a:gd name="T2" fmla="*/ 2 w 4"/>
                  <a:gd name="T3" fmla="*/ 3 h 3"/>
                  <a:gd name="T4" fmla="*/ 0 w 4"/>
                  <a:gd name="T5" fmla="*/ 2 h 3"/>
                  <a:gd name="T6" fmla="*/ 0 w 4"/>
                  <a:gd name="T7" fmla="*/ 1 h 3"/>
                  <a:gd name="T8" fmla="*/ 1 w 4"/>
                  <a:gd name="T9" fmla="*/ 0 h 3"/>
                  <a:gd name="T10" fmla="*/ 4 w 4"/>
                  <a:gd name="T11" fmla="*/ 2 h 3"/>
                  <a:gd name="T12" fmla="*/ 4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4" y="3"/>
                      <a:pt x="3" y="3"/>
                      <a:pt x="2" y="3"/>
                    </a:cubicBezTo>
                    <a:cubicBezTo>
                      <a:pt x="2" y="3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57" name="Freeform 470">
                <a:extLst>
                  <a:ext uri="{FF2B5EF4-FFF2-40B4-BE49-F238E27FC236}">
                    <a16:creationId xmlns:a16="http://schemas.microsoft.com/office/drawing/2014/main" id="{D28C4DC0-70C7-1B82-9E60-34D995005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2526"/>
                <a:ext cx="6" cy="5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0 w 3"/>
                  <a:gd name="T5" fmla="*/ 2 h 3"/>
                  <a:gd name="T6" fmla="*/ 2 w 3"/>
                  <a:gd name="T7" fmla="*/ 0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3" y="0"/>
                      <a:pt x="3" y="0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58" name="Freeform 471">
                <a:extLst>
                  <a:ext uri="{FF2B5EF4-FFF2-40B4-BE49-F238E27FC236}">
                    <a16:creationId xmlns:a16="http://schemas.microsoft.com/office/drawing/2014/main" id="{EC355250-CC75-C001-B896-D4D0046FE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3362"/>
                <a:ext cx="12" cy="3"/>
              </a:xfrm>
              <a:custGeom>
                <a:avLst/>
                <a:gdLst>
                  <a:gd name="T0" fmla="*/ 2 w 6"/>
                  <a:gd name="T1" fmla="*/ 2 h 2"/>
                  <a:gd name="T2" fmla="*/ 0 w 6"/>
                  <a:gd name="T3" fmla="*/ 1 h 2"/>
                  <a:gd name="T4" fmla="*/ 2 w 6"/>
                  <a:gd name="T5" fmla="*/ 0 h 2"/>
                  <a:gd name="T6" fmla="*/ 5 w 6"/>
                  <a:gd name="T7" fmla="*/ 0 h 2"/>
                  <a:gd name="T8" fmla="*/ 6 w 6"/>
                  <a:gd name="T9" fmla="*/ 1 h 2"/>
                  <a:gd name="T10" fmla="*/ 5 w 6"/>
                  <a:gd name="T11" fmla="*/ 2 h 2"/>
                  <a:gd name="T12" fmla="*/ 2 w 6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4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59" name="Freeform 472">
                <a:extLst>
                  <a:ext uri="{FF2B5EF4-FFF2-40B4-BE49-F238E27FC236}">
                    <a16:creationId xmlns:a16="http://schemas.microsoft.com/office/drawing/2014/main" id="{5E1CB28F-0D6A-8C4C-4BB3-ADEE68579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354"/>
                <a:ext cx="11" cy="4"/>
              </a:xfrm>
              <a:custGeom>
                <a:avLst/>
                <a:gdLst>
                  <a:gd name="T0" fmla="*/ 3 w 6"/>
                  <a:gd name="T1" fmla="*/ 2 h 2"/>
                  <a:gd name="T2" fmla="*/ 0 w 6"/>
                  <a:gd name="T3" fmla="*/ 1 h 2"/>
                  <a:gd name="T4" fmla="*/ 0 w 6"/>
                  <a:gd name="T5" fmla="*/ 1 h 2"/>
                  <a:gd name="T6" fmla="*/ 0 w 6"/>
                  <a:gd name="T7" fmla="*/ 0 h 2"/>
                  <a:gd name="T8" fmla="*/ 5 w 6"/>
                  <a:gd name="T9" fmla="*/ 0 h 2"/>
                  <a:gd name="T10" fmla="*/ 6 w 6"/>
                  <a:gd name="T11" fmla="*/ 1 h 2"/>
                  <a:gd name="T12" fmla="*/ 5 w 6"/>
                  <a:gd name="T13" fmla="*/ 2 h 2"/>
                  <a:gd name="T14" fmla="*/ 3 w 6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">
                    <a:moveTo>
                      <a:pt x="3" y="2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5" y="2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60" name="Freeform 473">
                <a:extLst>
                  <a:ext uri="{FF2B5EF4-FFF2-40B4-BE49-F238E27FC236}">
                    <a16:creationId xmlns:a16="http://schemas.microsoft.com/office/drawing/2014/main" id="{5E2461D5-13BA-0DAA-11D2-CE0636E18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3489"/>
                <a:ext cx="7" cy="7"/>
              </a:xfrm>
              <a:custGeom>
                <a:avLst/>
                <a:gdLst>
                  <a:gd name="T0" fmla="*/ 1 w 4"/>
                  <a:gd name="T1" fmla="*/ 3 h 4"/>
                  <a:gd name="T2" fmla="*/ 1 w 4"/>
                  <a:gd name="T3" fmla="*/ 1 h 4"/>
                  <a:gd name="T4" fmla="*/ 3 w 4"/>
                  <a:gd name="T5" fmla="*/ 0 h 4"/>
                  <a:gd name="T6" fmla="*/ 4 w 4"/>
                  <a:gd name="T7" fmla="*/ 1 h 4"/>
                  <a:gd name="T8" fmla="*/ 4 w 4"/>
                  <a:gd name="T9" fmla="*/ 3 h 4"/>
                  <a:gd name="T10" fmla="*/ 3 w 4"/>
                  <a:gd name="T11" fmla="*/ 4 h 4"/>
                  <a:gd name="T12" fmla="*/ 2 w 4"/>
                  <a:gd name="T13" fmla="*/ 4 h 4"/>
                  <a:gd name="T14" fmla="*/ 1 w 4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0" y="2"/>
                      <a:pt x="0" y="2"/>
                      <a:pt x="1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61" name="Freeform 474">
                <a:extLst>
                  <a:ext uri="{FF2B5EF4-FFF2-40B4-BE49-F238E27FC236}">
                    <a16:creationId xmlns:a16="http://schemas.microsoft.com/office/drawing/2014/main" id="{DA55BC65-0795-1A7F-22F6-659B6270D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2219"/>
                <a:ext cx="4" cy="13"/>
              </a:xfrm>
              <a:custGeom>
                <a:avLst/>
                <a:gdLst>
                  <a:gd name="T0" fmla="*/ 2 w 2"/>
                  <a:gd name="T1" fmla="*/ 4 h 7"/>
                  <a:gd name="T2" fmla="*/ 1 w 2"/>
                  <a:gd name="T3" fmla="*/ 6 h 7"/>
                  <a:gd name="T4" fmla="*/ 1 w 2"/>
                  <a:gd name="T5" fmla="*/ 6 h 7"/>
                  <a:gd name="T6" fmla="*/ 0 w 2"/>
                  <a:gd name="T7" fmla="*/ 6 h 7"/>
                  <a:gd name="T8" fmla="*/ 0 w 2"/>
                  <a:gd name="T9" fmla="*/ 2 h 7"/>
                  <a:gd name="T10" fmla="*/ 1 w 2"/>
                  <a:gd name="T11" fmla="*/ 0 h 7"/>
                  <a:gd name="T12" fmla="*/ 2 w 2"/>
                  <a:gd name="T13" fmla="*/ 2 h 7"/>
                  <a:gd name="T14" fmla="*/ 2 w 2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7">
                    <a:moveTo>
                      <a:pt x="2" y="4"/>
                    </a:moveTo>
                    <a:cubicBezTo>
                      <a:pt x="2" y="4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3"/>
                      <a:pt x="2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62" name="Freeform 475">
                <a:extLst>
                  <a:ext uri="{FF2B5EF4-FFF2-40B4-BE49-F238E27FC236}">
                    <a16:creationId xmlns:a16="http://schemas.microsoft.com/office/drawing/2014/main" id="{20D38327-10A8-4195-21C3-0E7B6B8B0A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3473"/>
                <a:ext cx="9" cy="6"/>
              </a:xfrm>
              <a:custGeom>
                <a:avLst/>
                <a:gdLst>
                  <a:gd name="T0" fmla="*/ 2 w 5"/>
                  <a:gd name="T1" fmla="*/ 1 h 3"/>
                  <a:gd name="T2" fmla="*/ 4 w 5"/>
                  <a:gd name="T3" fmla="*/ 2 h 3"/>
                  <a:gd name="T4" fmla="*/ 5 w 5"/>
                  <a:gd name="T5" fmla="*/ 2 h 3"/>
                  <a:gd name="T6" fmla="*/ 3 w 5"/>
                  <a:gd name="T7" fmla="*/ 3 h 3"/>
                  <a:gd name="T8" fmla="*/ 0 w 5"/>
                  <a:gd name="T9" fmla="*/ 2 h 3"/>
                  <a:gd name="T10" fmla="*/ 0 w 5"/>
                  <a:gd name="T11" fmla="*/ 0 h 3"/>
                  <a:gd name="T12" fmla="*/ 1 w 5"/>
                  <a:gd name="T13" fmla="*/ 0 h 3"/>
                  <a:gd name="T14" fmla="*/ 2 w 5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2" y="1"/>
                    </a:moveTo>
                    <a:cubicBezTo>
                      <a:pt x="3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63" name="Freeform 476">
                <a:extLst>
                  <a:ext uri="{FF2B5EF4-FFF2-40B4-BE49-F238E27FC236}">
                    <a16:creationId xmlns:a16="http://schemas.microsoft.com/office/drawing/2014/main" id="{1A337475-FB45-2E89-5332-99035A0B75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2702"/>
                <a:ext cx="10" cy="8"/>
              </a:xfrm>
              <a:custGeom>
                <a:avLst/>
                <a:gdLst>
                  <a:gd name="T0" fmla="*/ 3 w 5"/>
                  <a:gd name="T1" fmla="*/ 4 h 4"/>
                  <a:gd name="T2" fmla="*/ 1 w 5"/>
                  <a:gd name="T3" fmla="*/ 3 h 4"/>
                  <a:gd name="T4" fmla="*/ 0 w 5"/>
                  <a:gd name="T5" fmla="*/ 1 h 4"/>
                  <a:gd name="T6" fmla="*/ 2 w 5"/>
                  <a:gd name="T7" fmla="*/ 0 h 4"/>
                  <a:gd name="T8" fmla="*/ 5 w 5"/>
                  <a:gd name="T9" fmla="*/ 2 h 4"/>
                  <a:gd name="T10" fmla="*/ 5 w 5"/>
                  <a:gd name="T11" fmla="*/ 2 h 4"/>
                  <a:gd name="T12" fmla="*/ 3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3" y="3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64" name="Freeform 477">
                <a:extLst>
                  <a:ext uri="{FF2B5EF4-FFF2-40B4-BE49-F238E27FC236}">
                    <a16:creationId xmlns:a16="http://schemas.microsoft.com/office/drawing/2014/main" id="{EAE05BB5-8937-7AF6-1B1A-DF777A7E7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3451"/>
                <a:ext cx="11" cy="3"/>
              </a:xfrm>
              <a:custGeom>
                <a:avLst/>
                <a:gdLst>
                  <a:gd name="T0" fmla="*/ 4 w 6"/>
                  <a:gd name="T1" fmla="*/ 0 h 2"/>
                  <a:gd name="T2" fmla="*/ 6 w 6"/>
                  <a:gd name="T3" fmla="*/ 1 h 2"/>
                  <a:gd name="T4" fmla="*/ 4 w 6"/>
                  <a:gd name="T5" fmla="*/ 1 h 2"/>
                  <a:gd name="T6" fmla="*/ 1 w 6"/>
                  <a:gd name="T7" fmla="*/ 1 h 2"/>
                  <a:gd name="T8" fmla="*/ 0 w 6"/>
                  <a:gd name="T9" fmla="*/ 1 h 2"/>
                  <a:gd name="T10" fmla="*/ 1 w 6"/>
                  <a:gd name="T11" fmla="*/ 0 h 2"/>
                  <a:gd name="T12" fmla="*/ 4 w 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4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65" name="Freeform 478">
                <a:extLst>
                  <a:ext uri="{FF2B5EF4-FFF2-40B4-BE49-F238E27FC236}">
                    <a16:creationId xmlns:a16="http://schemas.microsoft.com/office/drawing/2014/main" id="{42DA3A37-0328-F7F4-5FC4-23D953282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3464"/>
                <a:ext cx="14" cy="6"/>
              </a:xfrm>
              <a:custGeom>
                <a:avLst/>
                <a:gdLst>
                  <a:gd name="T0" fmla="*/ 3 w 7"/>
                  <a:gd name="T1" fmla="*/ 3 h 3"/>
                  <a:gd name="T2" fmla="*/ 1 w 7"/>
                  <a:gd name="T3" fmla="*/ 2 h 3"/>
                  <a:gd name="T4" fmla="*/ 0 w 7"/>
                  <a:gd name="T5" fmla="*/ 2 h 3"/>
                  <a:gd name="T6" fmla="*/ 1 w 7"/>
                  <a:gd name="T7" fmla="*/ 1 h 3"/>
                  <a:gd name="T8" fmla="*/ 6 w 7"/>
                  <a:gd name="T9" fmla="*/ 1 h 3"/>
                  <a:gd name="T10" fmla="*/ 6 w 7"/>
                  <a:gd name="T11" fmla="*/ 1 h 3"/>
                  <a:gd name="T12" fmla="*/ 5 w 7"/>
                  <a:gd name="T13" fmla="*/ 2 h 3"/>
                  <a:gd name="T14" fmla="*/ 3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2" y="3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4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3"/>
                      <a:pt x="4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66" name="Freeform 479">
                <a:extLst>
                  <a:ext uri="{FF2B5EF4-FFF2-40B4-BE49-F238E27FC236}">
                    <a16:creationId xmlns:a16="http://schemas.microsoft.com/office/drawing/2014/main" id="{65D6472D-9B33-EFE6-AFF0-805BD3E6E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3447"/>
                <a:ext cx="13" cy="4"/>
              </a:xfrm>
              <a:custGeom>
                <a:avLst/>
                <a:gdLst>
                  <a:gd name="T0" fmla="*/ 3 w 7"/>
                  <a:gd name="T1" fmla="*/ 2 h 2"/>
                  <a:gd name="T2" fmla="*/ 0 w 7"/>
                  <a:gd name="T3" fmla="*/ 1 h 2"/>
                  <a:gd name="T4" fmla="*/ 0 w 7"/>
                  <a:gd name="T5" fmla="*/ 1 h 2"/>
                  <a:gd name="T6" fmla="*/ 0 w 7"/>
                  <a:gd name="T7" fmla="*/ 0 h 2"/>
                  <a:gd name="T8" fmla="*/ 5 w 7"/>
                  <a:gd name="T9" fmla="*/ 0 h 2"/>
                  <a:gd name="T10" fmla="*/ 7 w 7"/>
                  <a:gd name="T11" fmla="*/ 1 h 2"/>
                  <a:gd name="T12" fmla="*/ 5 w 7"/>
                  <a:gd name="T13" fmla="*/ 2 h 2"/>
                  <a:gd name="T14" fmla="*/ 3 w 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67" name="Freeform 480">
                <a:extLst>
                  <a:ext uri="{FF2B5EF4-FFF2-40B4-BE49-F238E27FC236}">
                    <a16:creationId xmlns:a16="http://schemas.microsoft.com/office/drawing/2014/main" id="{BEE6A63C-DE3B-549B-57A1-5E660D2FF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1989"/>
                <a:ext cx="6" cy="8"/>
              </a:xfrm>
              <a:custGeom>
                <a:avLst/>
                <a:gdLst>
                  <a:gd name="T0" fmla="*/ 3 w 3"/>
                  <a:gd name="T1" fmla="*/ 3 h 4"/>
                  <a:gd name="T2" fmla="*/ 1 w 3"/>
                  <a:gd name="T3" fmla="*/ 3 h 4"/>
                  <a:gd name="T4" fmla="*/ 0 w 3"/>
                  <a:gd name="T5" fmla="*/ 2 h 4"/>
                  <a:gd name="T6" fmla="*/ 1 w 3"/>
                  <a:gd name="T7" fmla="*/ 0 h 4"/>
                  <a:gd name="T8" fmla="*/ 3 w 3"/>
                  <a:gd name="T9" fmla="*/ 1 h 4"/>
                  <a:gd name="T10" fmla="*/ 3 w 3"/>
                  <a:gd name="T11" fmla="*/ 4 h 4"/>
                  <a:gd name="T12" fmla="*/ 3 w 3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3" y="3"/>
                      <a:pt x="3" y="4"/>
                    </a:cubicBez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68" name="Freeform 481">
                <a:extLst>
                  <a:ext uri="{FF2B5EF4-FFF2-40B4-BE49-F238E27FC236}">
                    <a16:creationId xmlns:a16="http://schemas.microsoft.com/office/drawing/2014/main" id="{CFDA8201-7E8B-DB63-8778-D5481A9F5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4" y="2899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2 h 3"/>
                  <a:gd name="T6" fmla="*/ 1 w 3"/>
                  <a:gd name="T7" fmla="*/ 0 h 3"/>
                  <a:gd name="T8" fmla="*/ 3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69" name="Freeform 482">
                <a:extLst>
                  <a:ext uri="{FF2B5EF4-FFF2-40B4-BE49-F238E27FC236}">
                    <a16:creationId xmlns:a16="http://schemas.microsoft.com/office/drawing/2014/main" id="{81D1FFEE-814D-4C96-B9A8-FECF06C63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2638"/>
                <a:ext cx="6" cy="5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3 h 3"/>
                  <a:gd name="T4" fmla="*/ 0 w 3"/>
                  <a:gd name="T5" fmla="*/ 3 h 3"/>
                  <a:gd name="T6" fmla="*/ 0 w 3"/>
                  <a:gd name="T7" fmla="*/ 1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70" name="Freeform 483">
                <a:extLst>
                  <a:ext uri="{FF2B5EF4-FFF2-40B4-BE49-F238E27FC236}">
                    <a16:creationId xmlns:a16="http://schemas.microsoft.com/office/drawing/2014/main" id="{E78F54C9-15DD-05CE-5271-A520527367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3" y="2837"/>
                <a:ext cx="7" cy="5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3 h 3"/>
                  <a:gd name="T4" fmla="*/ 1 w 4"/>
                  <a:gd name="T5" fmla="*/ 3 h 3"/>
                  <a:gd name="T6" fmla="*/ 0 w 4"/>
                  <a:gd name="T7" fmla="*/ 1 h 3"/>
                  <a:gd name="T8" fmla="*/ 1 w 4"/>
                  <a:gd name="T9" fmla="*/ 0 h 3"/>
                  <a:gd name="T10" fmla="*/ 2 w 4"/>
                  <a:gd name="T11" fmla="*/ 0 h 3"/>
                  <a:gd name="T12" fmla="*/ 4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4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71" name="Freeform 484">
                <a:extLst>
                  <a:ext uri="{FF2B5EF4-FFF2-40B4-BE49-F238E27FC236}">
                    <a16:creationId xmlns:a16="http://schemas.microsoft.com/office/drawing/2014/main" id="{DAAC3E8B-3BCB-43AE-996C-1D754F572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2685"/>
                <a:ext cx="9" cy="4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4 w 5"/>
                  <a:gd name="T9" fmla="*/ 0 h 2"/>
                  <a:gd name="T10" fmla="*/ 4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72" name="Freeform 485">
                <a:extLst>
                  <a:ext uri="{FF2B5EF4-FFF2-40B4-BE49-F238E27FC236}">
                    <a16:creationId xmlns:a16="http://schemas.microsoft.com/office/drawing/2014/main" id="{A667D27B-A38E-CA4D-36A0-44CDF831F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2837"/>
                <a:ext cx="6" cy="5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3 h 3"/>
                  <a:gd name="T4" fmla="*/ 1 w 3"/>
                  <a:gd name="T5" fmla="*/ 1 h 3"/>
                  <a:gd name="T6" fmla="*/ 3 w 3"/>
                  <a:gd name="T7" fmla="*/ 1 h 3"/>
                  <a:gd name="T8" fmla="*/ 3 w 3"/>
                  <a:gd name="T9" fmla="*/ 2 h 3"/>
                  <a:gd name="T10" fmla="*/ 1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73" name="Freeform 486">
                <a:extLst>
                  <a:ext uri="{FF2B5EF4-FFF2-40B4-BE49-F238E27FC236}">
                    <a16:creationId xmlns:a16="http://schemas.microsoft.com/office/drawing/2014/main" id="{759BA8FF-5294-FB7C-09A7-BDF827D53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9" y="2772"/>
                <a:ext cx="10" cy="6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1 h 3"/>
                  <a:gd name="T4" fmla="*/ 5 w 5"/>
                  <a:gd name="T5" fmla="*/ 2 h 3"/>
                  <a:gd name="T6" fmla="*/ 4 w 5"/>
                  <a:gd name="T7" fmla="*/ 2 h 3"/>
                  <a:gd name="T8" fmla="*/ 1 w 5"/>
                  <a:gd name="T9" fmla="*/ 2 h 3"/>
                  <a:gd name="T10" fmla="*/ 0 w 5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0" y="1"/>
                      <a:pt x="2" y="0"/>
                      <a:pt x="3" y="1"/>
                    </a:cubicBezTo>
                    <a:cubicBezTo>
                      <a:pt x="4" y="1"/>
                      <a:pt x="4" y="1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74" name="Freeform 487">
                <a:extLst>
                  <a:ext uri="{FF2B5EF4-FFF2-40B4-BE49-F238E27FC236}">
                    <a16:creationId xmlns:a16="http://schemas.microsoft.com/office/drawing/2014/main" id="{C1622E4E-96ED-FBD5-51C9-5259B081B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2774"/>
                <a:ext cx="8" cy="8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3 h 4"/>
                  <a:gd name="T4" fmla="*/ 1 w 4"/>
                  <a:gd name="T5" fmla="*/ 3 h 4"/>
                  <a:gd name="T6" fmla="*/ 1 w 4"/>
                  <a:gd name="T7" fmla="*/ 1 h 4"/>
                  <a:gd name="T8" fmla="*/ 2 w 4"/>
                  <a:gd name="T9" fmla="*/ 1 h 4"/>
                  <a:gd name="T10" fmla="*/ 3 w 4"/>
                  <a:gd name="T11" fmla="*/ 0 h 4"/>
                  <a:gd name="T12" fmla="*/ 4 w 4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2"/>
                      <a:pt x="3" y="2"/>
                      <a:pt x="3" y="3"/>
                    </a:cubicBezTo>
                    <a:cubicBezTo>
                      <a:pt x="2" y="4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75" name="Freeform 488">
                <a:extLst>
                  <a:ext uri="{FF2B5EF4-FFF2-40B4-BE49-F238E27FC236}">
                    <a16:creationId xmlns:a16="http://schemas.microsoft.com/office/drawing/2014/main" id="{67D80AFD-9F6C-56AF-0421-487BD14F5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2929"/>
                <a:ext cx="10" cy="4"/>
              </a:xfrm>
              <a:custGeom>
                <a:avLst/>
                <a:gdLst>
                  <a:gd name="T0" fmla="*/ 3 w 5"/>
                  <a:gd name="T1" fmla="*/ 1 h 2"/>
                  <a:gd name="T2" fmla="*/ 1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5 w 5"/>
                  <a:gd name="T9" fmla="*/ 0 h 2"/>
                  <a:gd name="T10" fmla="*/ 4 w 5"/>
                  <a:gd name="T11" fmla="*/ 1 h 2"/>
                  <a:gd name="T12" fmla="*/ 3 w 5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1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76" name="Freeform 489">
                <a:extLst>
                  <a:ext uri="{FF2B5EF4-FFF2-40B4-BE49-F238E27FC236}">
                    <a16:creationId xmlns:a16="http://schemas.microsoft.com/office/drawing/2014/main" id="{1E4DABD9-C2D9-4D7C-66AE-D9D329D92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2641"/>
                <a:ext cx="5" cy="6"/>
              </a:xfrm>
              <a:custGeom>
                <a:avLst/>
                <a:gdLst>
                  <a:gd name="T0" fmla="*/ 0 w 3"/>
                  <a:gd name="T1" fmla="*/ 3 h 3"/>
                  <a:gd name="T2" fmla="*/ 1 w 3"/>
                  <a:gd name="T3" fmla="*/ 1 h 3"/>
                  <a:gd name="T4" fmla="*/ 3 w 3"/>
                  <a:gd name="T5" fmla="*/ 0 h 3"/>
                  <a:gd name="T6" fmla="*/ 3 w 3"/>
                  <a:gd name="T7" fmla="*/ 1 h 3"/>
                  <a:gd name="T8" fmla="*/ 1 w 3"/>
                  <a:gd name="T9" fmla="*/ 3 h 3"/>
                  <a:gd name="T10" fmla="*/ 1 w 3"/>
                  <a:gd name="T11" fmla="*/ 3 h 3"/>
                  <a:gd name="T12" fmla="*/ 0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3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77" name="Freeform 490">
                <a:extLst>
                  <a:ext uri="{FF2B5EF4-FFF2-40B4-BE49-F238E27FC236}">
                    <a16:creationId xmlns:a16="http://schemas.microsoft.com/office/drawing/2014/main" id="{3A76C3D3-3A51-F9AF-900C-8314BBB369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3" y="2753"/>
                <a:ext cx="7" cy="4"/>
              </a:xfrm>
              <a:custGeom>
                <a:avLst/>
                <a:gdLst>
                  <a:gd name="T0" fmla="*/ 2 w 4"/>
                  <a:gd name="T1" fmla="*/ 0 h 2"/>
                  <a:gd name="T2" fmla="*/ 3 w 4"/>
                  <a:gd name="T3" fmla="*/ 1 h 2"/>
                  <a:gd name="T4" fmla="*/ 3 w 4"/>
                  <a:gd name="T5" fmla="*/ 2 h 2"/>
                  <a:gd name="T6" fmla="*/ 2 w 4"/>
                  <a:gd name="T7" fmla="*/ 2 h 2"/>
                  <a:gd name="T8" fmla="*/ 1 w 4"/>
                  <a:gd name="T9" fmla="*/ 1 h 2"/>
                  <a:gd name="T10" fmla="*/ 1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78" name="Freeform 491">
                <a:extLst>
                  <a:ext uri="{FF2B5EF4-FFF2-40B4-BE49-F238E27FC236}">
                    <a16:creationId xmlns:a16="http://schemas.microsoft.com/office/drawing/2014/main" id="{AC3F3FDB-B5E3-CA85-291E-93C56C63D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0" y="2791"/>
                <a:ext cx="8" cy="8"/>
              </a:xfrm>
              <a:custGeom>
                <a:avLst/>
                <a:gdLst>
                  <a:gd name="T0" fmla="*/ 1 w 4"/>
                  <a:gd name="T1" fmla="*/ 1 h 4"/>
                  <a:gd name="T2" fmla="*/ 2 w 4"/>
                  <a:gd name="T3" fmla="*/ 0 h 4"/>
                  <a:gd name="T4" fmla="*/ 4 w 4"/>
                  <a:gd name="T5" fmla="*/ 2 h 4"/>
                  <a:gd name="T6" fmla="*/ 3 w 4"/>
                  <a:gd name="T7" fmla="*/ 4 h 4"/>
                  <a:gd name="T8" fmla="*/ 1 w 4"/>
                  <a:gd name="T9" fmla="*/ 3 h 4"/>
                  <a:gd name="T10" fmla="*/ 0 w 4"/>
                  <a:gd name="T11" fmla="*/ 1 h 4"/>
                  <a:gd name="T12" fmla="*/ 1 w 4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4" y="1"/>
                      <a:pt x="4" y="2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79" name="Freeform 492">
                <a:extLst>
                  <a:ext uri="{FF2B5EF4-FFF2-40B4-BE49-F238E27FC236}">
                    <a16:creationId xmlns:a16="http://schemas.microsoft.com/office/drawing/2014/main" id="{29E4784A-87CB-51DA-C2CE-9BDDC5717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2863"/>
                <a:ext cx="6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0 w 3"/>
                  <a:gd name="T5" fmla="*/ 1 h 3"/>
                  <a:gd name="T6" fmla="*/ 1 w 3"/>
                  <a:gd name="T7" fmla="*/ 0 h 3"/>
                  <a:gd name="T8" fmla="*/ 2 w 3"/>
                  <a:gd name="T9" fmla="*/ 0 h 3"/>
                  <a:gd name="T10" fmla="*/ 3 w 3"/>
                  <a:gd name="T11" fmla="*/ 2 h 3"/>
                  <a:gd name="T12" fmla="*/ 1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80" name="Freeform 493">
                <a:extLst>
                  <a:ext uri="{FF2B5EF4-FFF2-40B4-BE49-F238E27FC236}">
                    <a16:creationId xmlns:a16="http://schemas.microsoft.com/office/drawing/2014/main" id="{F629FE63-FCCA-D53A-0AFD-4B52481E8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5" y="2899"/>
                <a:ext cx="5" cy="6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3 h 3"/>
                  <a:gd name="T4" fmla="*/ 0 w 3"/>
                  <a:gd name="T5" fmla="*/ 3 h 3"/>
                  <a:gd name="T6" fmla="*/ 0 w 3"/>
                  <a:gd name="T7" fmla="*/ 2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81" name="Freeform 494">
                <a:extLst>
                  <a:ext uri="{FF2B5EF4-FFF2-40B4-BE49-F238E27FC236}">
                    <a16:creationId xmlns:a16="http://schemas.microsoft.com/office/drawing/2014/main" id="{9536D9B1-6616-2E0D-F93E-915AA298A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8" y="2839"/>
                <a:ext cx="10" cy="5"/>
              </a:xfrm>
              <a:custGeom>
                <a:avLst/>
                <a:gdLst>
                  <a:gd name="T0" fmla="*/ 3 w 5"/>
                  <a:gd name="T1" fmla="*/ 3 h 3"/>
                  <a:gd name="T2" fmla="*/ 1 w 5"/>
                  <a:gd name="T3" fmla="*/ 2 h 3"/>
                  <a:gd name="T4" fmla="*/ 0 w 5"/>
                  <a:gd name="T5" fmla="*/ 2 h 3"/>
                  <a:gd name="T6" fmla="*/ 1 w 5"/>
                  <a:gd name="T7" fmla="*/ 1 h 3"/>
                  <a:gd name="T8" fmla="*/ 3 w 5"/>
                  <a:gd name="T9" fmla="*/ 1 h 3"/>
                  <a:gd name="T10" fmla="*/ 4 w 5"/>
                  <a:gd name="T11" fmla="*/ 1 h 3"/>
                  <a:gd name="T12" fmla="*/ 3 w 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1"/>
                      <a:pt x="2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2"/>
                      <a:pt x="4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82" name="Freeform 495">
                <a:extLst>
                  <a:ext uri="{FF2B5EF4-FFF2-40B4-BE49-F238E27FC236}">
                    <a16:creationId xmlns:a16="http://schemas.microsoft.com/office/drawing/2014/main" id="{BF561AF7-17F5-B2D0-276A-217812C3A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5" y="2766"/>
                <a:ext cx="6" cy="6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2 h 3"/>
                  <a:gd name="T4" fmla="*/ 0 w 3"/>
                  <a:gd name="T5" fmla="*/ 3 h 3"/>
                  <a:gd name="T6" fmla="*/ 0 w 3"/>
                  <a:gd name="T7" fmla="*/ 1 h 3"/>
                  <a:gd name="T8" fmla="*/ 2 w 3"/>
                  <a:gd name="T9" fmla="*/ 0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83" name="Freeform 496">
                <a:extLst>
                  <a:ext uri="{FF2B5EF4-FFF2-40B4-BE49-F238E27FC236}">
                    <a16:creationId xmlns:a16="http://schemas.microsoft.com/office/drawing/2014/main" id="{309E3519-D167-54EE-5F76-6DEB15B26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2658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3 h 3"/>
                  <a:gd name="T6" fmla="*/ 0 w 3"/>
                  <a:gd name="T7" fmla="*/ 1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1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84" name="Freeform 497">
                <a:extLst>
                  <a:ext uri="{FF2B5EF4-FFF2-40B4-BE49-F238E27FC236}">
                    <a16:creationId xmlns:a16="http://schemas.microsoft.com/office/drawing/2014/main" id="{3521995D-D77A-7DBA-EC3E-3174785097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2848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3 h 3"/>
                  <a:gd name="T4" fmla="*/ 1 w 3"/>
                  <a:gd name="T5" fmla="*/ 2 h 3"/>
                  <a:gd name="T6" fmla="*/ 1 w 3"/>
                  <a:gd name="T7" fmla="*/ 2 h 3"/>
                  <a:gd name="T8" fmla="*/ 0 w 3"/>
                  <a:gd name="T9" fmla="*/ 0 h 3"/>
                  <a:gd name="T10" fmla="*/ 1 w 3"/>
                  <a:gd name="T11" fmla="*/ 0 h 3"/>
                  <a:gd name="T12" fmla="*/ 3 w 3"/>
                  <a:gd name="T13" fmla="*/ 1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85" name="Freeform 498">
                <a:extLst>
                  <a:ext uri="{FF2B5EF4-FFF2-40B4-BE49-F238E27FC236}">
                    <a16:creationId xmlns:a16="http://schemas.microsoft.com/office/drawing/2014/main" id="{505AD945-9FA8-3D05-EC9D-D11AE9563D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2801"/>
                <a:ext cx="6" cy="5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1 h 3"/>
                  <a:gd name="T4" fmla="*/ 3 w 3"/>
                  <a:gd name="T5" fmla="*/ 2 h 3"/>
                  <a:gd name="T6" fmla="*/ 1 w 3"/>
                  <a:gd name="T7" fmla="*/ 3 h 3"/>
                  <a:gd name="T8" fmla="*/ 0 w 3"/>
                  <a:gd name="T9" fmla="*/ 1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86" name="Freeform 499">
                <a:extLst>
                  <a:ext uri="{FF2B5EF4-FFF2-40B4-BE49-F238E27FC236}">
                    <a16:creationId xmlns:a16="http://schemas.microsoft.com/office/drawing/2014/main" id="{21342C25-F478-5053-08BB-923A35D3C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2693"/>
                <a:ext cx="10" cy="3"/>
              </a:xfrm>
              <a:custGeom>
                <a:avLst/>
                <a:gdLst>
                  <a:gd name="T0" fmla="*/ 5 w 5"/>
                  <a:gd name="T1" fmla="*/ 0 h 2"/>
                  <a:gd name="T2" fmla="*/ 2 w 5"/>
                  <a:gd name="T3" fmla="*/ 1 h 2"/>
                  <a:gd name="T4" fmla="*/ 1 w 5"/>
                  <a:gd name="T5" fmla="*/ 0 h 2"/>
                  <a:gd name="T6" fmla="*/ 1 w 5"/>
                  <a:gd name="T7" fmla="*/ 0 h 2"/>
                  <a:gd name="T8" fmla="*/ 4 w 5"/>
                  <a:gd name="T9" fmla="*/ 0 h 2"/>
                  <a:gd name="T10" fmla="*/ 5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5" y="1"/>
                      <a:pt x="3" y="2"/>
                      <a:pt x="2" y="1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87" name="Freeform 500">
                <a:extLst>
                  <a:ext uri="{FF2B5EF4-FFF2-40B4-BE49-F238E27FC236}">
                    <a16:creationId xmlns:a16="http://schemas.microsoft.com/office/drawing/2014/main" id="{816C152C-55A9-2D33-F47B-5118EAE989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2914"/>
                <a:ext cx="6" cy="6"/>
              </a:xfrm>
              <a:custGeom>
                <a:avLst/>
                <a:gdLst>
                  <a:gd name="T0" fmla="*/ 1 w 3"/>
                  <a:gd name="T1" fmla="*/ 0 h 3"/>
                  <a:gd name="T2" fmla="*/ 2 w 3"/>
                  <a:gd name="T3" fmla="*/ 0 h 3"/>
                  <a:gd name="T4" fmla="*/ 3 w 3"/>
                  <a:gd name="T5" fmla="*/ 2 h 3"/>
                  <a:gd name="T6" fmla="*/ 2 w 3"/>
                  <a:gd name="T7" fmla="*/ 3 h 3"/>
                  <a:gd name="T8" fmla="*/ 1 w 3"/>
                  <a:gd name="T9" fmla="*/ 2 h 3"/>
                  <a:gd name="T10" fmla="*/ 0 w 3"/>
                  <a:gd name="T11" fmla="*/ 0 h 3"/>
                  <a:gd name="T12" fmla="*/ 1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88" name="Freeform 501">
                <a:extLst>
                  <a:ext uri="{FF2B5EF4-FFF2-40B4-BE49-F238E27FC236}">
                    <a16:creationId xmlns:a16="http://schemas.microsoft.com/office/drawing/2014/main" id="{AEE3CFE0-CEEE-B3A5-D6FA-D1D31A4919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8" y="2931"/>
                <a:ext cx="9" cy="4"/>
              </a:xfrm>
              <a:custGeom>
                <a:avLst/>
                <a:gdLst>
                  <a:gd name="T0" fmla="*/ 3 w 5"/>
                  <a:gd name="T1" fmla="*/ 2 h 2"/>
                  <a:gd name="T2" fmla="*/ 1 w 5"/>
                  <a:gd name="T3" fmla="*/ 1 h 2"/>
                  <a:gd name="T4" fmla="*/ 3 w 5"/>
                  <a:gd name="T5" fmla="*/ 0 h 2"/>
                  <a:gd name="T6" fmla="*/ 4 w 5"/>
                  <a:gd name="T7" fmla="*/ 0 h 2"/>
                  <a:gd name="T8" fmla="*/ 5 w 5"/>
                  <a:gd name="T9" fmla="*/ 2 h 2"/>
                  <a:gd name="T10" fmla="*/ 4 w 5"/>
                  <a:gd name="T11" fmla="*/ 2 h 2"/>
                  <a:gd name="T12" fmla="*/ 3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2" y="2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89" name="Freeform 502">
                <a:extLst>
                  <a:ext uri="{FF2B5EF4-FFF2-40B4-BE49-F238E27FC236}">
                    <a16:creationId xmlns:a16="http://schemas.microsoft.com/office/drawing/2014/main" id="{3526FC16-4E0F-BD91-3931-590B5DC21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2840"/>
                <a:ext cx="9" cy="4"/>
              </a:xfrm>
              <a:custGeom>
                <a:avLst/>
                <a:gdLst>
                  <a:gd name="T0" fmla="*/ 3 w 5"/>
                  <a:gd name="T1" fmla="*/ 2 h 2"/>
                  <a:gd name="T2" fmla="*/ 1 w 5"/>
                  <a:gd name="T3" fmla="*/ 0 h 2"/>
                  <a:gd name="T4" fmla="*/ 2 w 5"/>
                  <a:gd name="T5" fmla="*/ 0 h 2"/>
                  <a:gd name="T6" fmla="*/ 4 w 5"/>
                  <a:gd name="T7" fmla="*/ 0 h 2"/>
                  <a:gd name="T8" fmla="*/ 5 w 5"/>
                  <a:gd name="T9" fmla="*/ 0 h 2"/>
                  <a:gd name="T10" fmla="*/ 4 w 5"/>
                  <a:gd name="T11" fmla="*/ 1 h 2"/>
                  <a:gd name="T12" fmla="*/ 3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2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90" name="Freeform 503">
                <a:extLst>
                  <a:ext uri="{FF2B5EF4-FFF2-40B4-BE49-F238E27FC236}">
                    <a16:creationId xmlns:a16="http://schemas.microsoft.com/office/drawing/2014/main" id="{050DDDF8-61DC-3594-F145-76298E55D0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2638"/>
                <a:ext cx="6" cy="5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3 h 3"/>
                  <a:gd name="T8" fmla="*/ 1 w 3"/>
                  <a:gd name="T9" fmla="*/ 0 h 3"/>
                  <a:gd name="T10" fmla="*/ 3 w 3"/>
                  <a:gd name="T11" fmla="*/ 0 h 3"/>
                  <a:gd name="T12" fmla="*/ 3 w 3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91" name="Freeform 504">
                <a:extLst>
                  <a:ext uri="{FF2B5EF4-FFF2-40B4-BE49-F238E27FC236}">
                    <a16:creationId xmlns:a16="http://schemas.microsoft.com/office/drawing/2014/main" id="{5B76D771-208D-60B9-BFC1-6E749B4C8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2854"/>
                <a:ext cx="10" cy="3"/>
              </a:xfrm>
              <a:custGeom>
                <a:avLst/>
                <a:gdLst>
                  <a:gd name="T0" fmla="*/ 5 w 5"/>
                  <a:gd name="T1" fmla="*/ 1 h 2"/>
                  <a:gd name="T2" fmla="*/ 4 w 5"/>
                  <a:gd name="T3" fmla="*/ 2 h 2"/>
                  <a:gd name="T4" fmla="*/ 1 w 5"/>
                  <a:gd name="T5" fmla="*/ 2 h 2"/>
                  <a:gd name="T6" fmla="*/ 0 w 5"/>
                  <a:gd name="T7" fmla="*/ 1 h 2"/>
                  <a:gd name="T8" fmla="*/ 1 w 5"/>
                  <a:gd name="T9" fmla="*/ 1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3" y="0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92" name="Freeform 505">
                <a:extLst>
                  <a:ext uri="{FF2B5EF4-FFF2-40B4-BE49-F238E27FC236}">
                    <a16:creationId xmlns:a16="http://schemas.microsoft.com/office/drawing/2014/main" id="{4C7CD546-35BD-0736-A846-645C2E79D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2884"/>
                <a:ext cx="8" cy="6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3 h 3"/>
                  <a:gd name="T4" fmla="*/ 1 w 4"/>
                  <a:gd name="T5" fmla="*/ 3 h 3"/>
                  <a:gd name="T6" fmla="*/ 0 w 4"/>
                  <a:gd name="T7" fmla="*/ 2 h 3"/>
                  <a:gd name="T8" fmla="*/ 3 w 4"/>
                  <a:gd name="T9" fmla="*/ 1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93" name="Freeform 506">
                <a:extLst>
                  <a:ext uri="{FF2B5EF4-FFF2-40B4-BE49-F238E27FC236}">
                    <a16:creationId xmlns:a16="http://schemas.microsoft.com/office/drawing/2014/main" id="{8D17B3C6-B05C-29B8-E650-F158F6BF67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873"/>
                <a:ext cx="10" cy="3"/>
              </a:xfrm>
              <a:custGeom>
                <a:avLst/>
                <a:gdLst>
                  <a:gd name="T0" fmla="*/ 5 w 5"/>
                  <a:gd name="T1" fmla="*/ 1 h 2"/>
                  <a:gd name="T2" fmla="*/ 2 w 5"/>
                  <a:gd name="T3" fmla="*/ 2 h 2"/>
                  <a:gd name="T4" fmla="*/ 1 w 5"/>
                  <a:gd name="T5" fmla="*/ 1 h 2"/>
                  <a:gd name="T6" fmla="*/ 1 w 5"/>
                  <a:gd name="T7" fmla="*/ 0 h 2"/>
                  <a:gd name="T8" fmla="*/ 4 w 5"/>
                  <a:gd name="T9" fmla="*/ 0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2"/>
                      <a:pt x="3" y="2"/>
                      <a:pt x="2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94" name="Freeform 507">
                <a:extLst>
                  <a:ext uri="{FF2B5EF4-FFF2-40B4-BE49-F238E27FC236}">
                    <a16:creationId xmlns:a16="http://schemas.microsoft.com/office/drawing/2014/main" id="{D64AA0AF-6DB3-FFE0-E014-E1F7F236D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8" y="2651"/>
                <a:ext cx="6" cy="6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3 h 3"/>
                  <a:gd name="T4" fmla="*/ 0 w 3"/>
                  <a:gd name="T5" fmla="*/ 1 h 3"/>
                  <a:gd name="T6" fmla="*/ 1 w 3"/>
                  <a:gd name="T7" fmla="*/ 0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3"/>
                      <a:pt x="2" y="3"/>
                      <a:pt x="2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1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95" name="Freeform 508">
                <a:extLst>
                  <a:ext uri="{FF2B5EF4-FFF2-40B4-BE49-F238E27FC236}">
                    <a16:creationId xmlns:a16="http://schemas.microsoft.com/office/drawing/2014/main" id="{36E64024-ED54-10A6-7F51-313400DC3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2922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1 w 3"/>
                  <a:gd name="T5" fmla="*/ 2 h 3"/>
                  <a:gd name="T6" fmla="*/ 0 w 3"/>
                  <a:gd name="T7" fmla="*/ 0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96" name="Freeform 509">
                <a:extLst>
                  <a:ext uri="{FF2B5EF4-FFF2-40B4-BE49-F238E27FC236}">
                    <a16:creationId xmlns:a16="http://schemas.microsoft.com/office/drawing/2014/main" id="{903DAD18-C22C-CF4F-CCC0-5F1C60CA8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9" y="2712"/>
                <a:ext cx="5" cy="5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3 h 3"/>
                  <a:gd name="T4" fmla="*/ 0 w 3"/>
                  <a:gd name="T5" fmla="*/ 0 h 3"/>
                  <a:gd name="T6" fmla="*/ 1 w 3"/>
                  <a:gd name="T7" fmla="*/ 0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3"/>
                      <a:pt x="3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97" name="Freeform 510">
                <a:extLst>
                  <a:ext uri="{FF2B5EF4-FFF2-40B4-BE49-F238E27FC236}">
                    <a16:creationId xmlns:a16="http://schemas.microsoft.com/office/drawing/2014/main" id="{FBE0C40E-91F8-6E9D-3D40-6F348C9C5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0" y="2677"/>
                <a:ext cx="7" cy="6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2 h 3"/>
                  <a:gd name="T4" fmla="*/ 1 w 4"/>
                  <a:gd name="T5" fmla="*/ 3 h 3"/>
                  <a:gd name="T6" fmla="*/ 1 w 4"/>
                  <a:gd name="T7" fmla="*/ 2 h 3"/>
                  <a:gd name="T8" fmla="*/ 1 w 4"/>
                  <a:gd name="T9" fmla="*/ 0 h 3"/>
                  <a:gd name="T10" fmla="*/ 3 w 4"/>
                  <a:gd name="T11" fmla="*/ 0 h 3"/>
                  <a:gd name="T12" fmla="*/ 4 w 4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98" name="Freeform 511">
                <a:extLst>
                  <a:ext uri="{FF2B5EF4-FFF2-40B4-BE49-F238E27FC236}">
                    <a16:creationId xmlns:a16="http://schemas.microsoft.com/office/drawing/2014/main" id="{D33C7FEC-E804-0802-79BC-DD3ED3175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" y="2922"/>
                <a:ext cx="9" cy="4"/>
              </a:xfrm>
              <a:custGeom>
                <a:avLst/>
                <a:gdLst>
                  <a:gd name="T0" fmla="*/ 5 w 5"/>
                  <a:gd name="T1" fmla="*/ 1 h 2"/>
                  <a:gd name="T2" fmla="*/ 1 w 5"/>
                  <a:gd name="T3" fmla="*/ 1 h 2"/>
                  <a:gd name="T4" fmla="*/ 0 w 5"/>
                  <a:gd name="T5" fmla="*/ 1 h 2"/>
                  <a:gd name="T6" fmla="*/ 1 w 5"/>
                  <a:gd name="T7" fmla="*/ 0 h 2"/>
                  <a:gd name="T8" fmla="*/ 3 w 5"/>
                  <a:gd name="T9" fmla="*/ 0 h 2"/>
                  <a:gd name="T10" fmla="*/ 5 w 5"/>
                  <a:gd name="T11" fmla="*/ 2 h 2"/>
                  <a:gd name="T12" fmla="*/ 5 w 5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4" y="1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lnTo>
                      <a:pt x="5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899" name="Freeform 512">
                <a:extLst>
                  <a:ext uri="{FF2B5EF4-FFF2-40B4-BE49-F238E27FC236}">
                    <a16:creationId xmlns:a16="http://schemas.microsoft.com/office/drawing/2014/main" id="{4BC85745-C323-C798-6E64-B7B25F5D8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875"/>
                <a:ext cx="5" cy="5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2 h 3"/>
                  <a:gd name="T4" fmla="*/ 0 w 3"/>
                  <a:gd name="T5" fmla="*/ 2 h 3"/>
                  <a:gd name="T6" fmla="*/ 0 w 3"/>
                  <a:gd name="T7" fmla="*/ 1 h 3"/>
                  <a:gd name="T8" fmla="*/ 1 w 3"/>
                  <a:gd name="T9" fmla="*/ 0 h 3"/>
                  <a:gd name="T10" fmla="*/ 2 w 3"/>
                  <a:gd name="T11" fmla="*/ 0 h 3"/>
                  <a:gd name="T12" fmla="*/ 3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00" name="Freeform 513">
                <a:extLst>
                  <a:ext uri="{FF2B5EF4-FFF2-40B4-BE49-F238E27FC236}">
                    <a16:creationId xmlns:a16="http://schemas.microsoft.com/office/drawing/2014/main" id="{7F14A2CC-182C-F678-5F94-41A1009C94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2922"/>
                <a:ext cx="8" cy="7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3 h 4"/>
                  <a:gd name="T4" fmla="*/ 1 w 4"/>
                  <a:gd name="T5" fmla="*/ 2 h 4"/>
                  <a:gd name="T6" fmla="*/ 1 w 4"/>
                  <a:gd name="T7" fmla="*/ 0 h 4"/>
                  <a:gd name="T8" fmla="*/ 2 w 4"/>
                  <a:gd name="T9" fmla="*/ 0 h 4"/>
                  <a:gd name="T10" fmla="*/ 4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01" name="Freeform 514">
                <a:extLst>
                  <a:ext uri="{FF2B5EF4-FFF2-40B4-BE49-F238E27FC236}">
                    <a16:creationId xmlns:a16="http://schemas.microsoft.com/office/drawing/2014/main" id="{4496D853-48CC-45BE-0C5B-5EFE3D44E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746"/>
                <a:ext cx="10" cy="5"/>
              </a:xfrm>
              <a:custGeom>
                <a:avLst/>
                <a:gdLst>
                  <a:gd name="T0" fmla="*/ 5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  <a:gd name="T6" fmla="*/ 1 w 5"/>
                  <a:gd name="T7" fmla="*/ 1 h 3"/>
                  <a:gd name="T8" fmla="*/ 4 w 5"/>
                  <a:gd name="T9" fmla="*/ 1 h 3"/>
                  <a:gd name="T10" fmla="*/ 5 w 5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5" y="1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02" name="Freeform 515">
                <a:extLst>
                  <a:ext uri="{FF2B5EF4-FFF2-40B4-BE49-F238E27FC236}">
                    <a16:creationId xmlns:a16="http://schemas.microsoft.com/office/drawing/2014/main" id="{3EC2B54F-3C26-9A03-0152-B7C54E1C1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2748"/>
                <a:ext cx="8" cy="5"/>
              </a:xfrm>
              <a:custGeom>
                <a:avLst/>
                <a:gdLst>
                  <a:gd name="T0" fmla="*/ 2 w 4"/>
                  <a:gd name="T1" fmla="*/ 3 h 3"/>
                  <a:gd name="T2" fmla="*/ 1 w 4"/>
                  <a:gd name="T3" fmla="*/ 3 h 3"/>
                  <a:gd name="T4" fmla="*/ 1 w 4"/>
                  <a:gd name="T5" fmla="*/ 0 h 3"/>
                  <a:gd name="T6" fmla="*/ 3 w 4"/>
                  <a:gd name="T7" fmla="*/ 1 h 3"/>
                  <a:gd name="T8" fmla="*/ 3 w 4"/>
                  <a:gd name="T9" fmla="*/ 2 h 3"/>
                  <a:gd name="T10" fmla="*/ 2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03" name="Freeform 516">
                <a:extLst>
                  <a:ext uri="{FF2B5EF4-FFF2-40B4-BE49-F238E27FC236}">
                    <a16:creationId xmlns:a16="http://schemas.microsoft.com/office/drawing/2014/main" id="{14CAFB4A-FC93-C291-0FE3-89974AEEC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2907"/>
                <a:ext cx="10" cy="4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1 h 2"/>
                  <a:gd name="T4" fmla="*/ 3 w 5"/>
                  <a:gd name="T5" fmla="*/ 2 h 2"/>
                  <a:gd name="T6" fmla="*/ 1 w 5"/>
                  <a:gd name="T7" fmla="*/ 2 h 2"/>
                  <a:gd name="T8" fmla="*/ 0 w 5"/>
                  <a:gd name="T9" fmla="*/ 1 h 2"/>
                  <a:gd name="T10" fmla="*/ 1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cubicBezTo>
                      <a:pt x="4" y="0"/>
                      <a:pt x="4" y="0"/>
                      <a:pt x="5" y="1"/>
                    </a:cubicBezTo>
                    <a:cubicBezTo>
                      <a:pt x="5" y="1"/>
                      <a:pt x="4" y="2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04" name="Freeform 517">
                <a:extLst>
                  <a:ext uri="{FF2B5EF4-FFF2-40B4-BE49-F238E27FC236}">
                    <a16:creationId xmlns:a16="http://schemas.microsoft.com/office/drawing/2014/main" id="{08BF77F3-05C5-FFD6-257B-93E0749D1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2833"/>
                <a:ext cx="8" cy="4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2 h 2"/>
                  <a:gd name="T4" fmla="*/ 0 w 4"/>
                  <a:gd name="T5" fmla="*/ 1 h 2"/>
                  <a:gd name="T6" fmla="*/ 0 w 4"/>
                  <a:gd name="T7" fmla="*/ 0 h 2"/>
                  <a:gd name="T8" fmla="*/ 4 w 4"/>
                  <a:gd name="T9" fmla="*/ 0 h 2"/>
                  <a:gd name="T10" fmla="*/ 4 w 4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3" y="2"/>
                      <a:pt x="1" y="2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05" name="Freeform 518">
                <a:extLst>
                  <a:ext uri="{FF2B5EF4-FFF2-40B4-BE49-F238E27FC236}">
                    <a16:creationId xmlns:a16="http://schemas.microsoft.com/office/drawing/2014/main" id="{E012942A-9EBC-4619-F439-E9FEB80AC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" y="2831"/>
                <a:ext cx="12" cy="6"/>
              </a:xfrm>
              <a:custGeom>
                <a:avLst/>
                <a:gdLst>
                  <a:gd name="T0" fmla="*/ 0 w 6"/>
                  <a:gd name="T1" fmla="*/ 3 h 3"/>
                  <a:gd name="T2" fmla="*/ 5 w 6"/>
                  <a:gd name="T3" fmla="*/ 1 h 3"/>
                  <a:gd name="T4" fmla="*/ 6 w 6"/>
                  <a:gd name="T5" fmla="*/ 2 h 3"/>
                  <a:gd name="T6" fmla="*/ 5 w 6"/>
                  <a:gd name="T7" fmla="*/ 2 h 3"/>
                  <a:gd name="T8" fmla="*/ 3 w 6"/>
                  <a:gd name="T9" fmla="*/ 3 h 3"/>
                  <a:gd name="T10" fmla="*/ 0 w 6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1" y="1"/>
                      <a:pt x="2" y="0"/>
                      <a:pt x="5" y="1"/>
                    </a:cubicBezTo>
                    <a:cubicBezTo>
                      <a:pt x="5" y="1"/>
                      <a:pt x="5" y="1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06" name="Freeform 519">
                <a:extLst>
                  <a:ext uri="{FF2B5EF4-FFF2-40B4-BE49-F238E27FC236}">
                    <a16:creationId xmlns:a16="http://schemas.microsoft.com/office/drawing/2014/main" id="{FFC559B4-7494-0418-8550-4EA18BCE1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2837"/>
                <a:ext cx="9" cy="3"/>
              </a:xfrm>
              <a:custGeom>
                <a:avLst/>
                <a:gdLst>
                  <a:gd name="T0" fmla="*/ 2 w 5"/>
                  <a:gd name="T1" fmla="*/ 1 h 2"/>
                  <a:gd name="T2" fmla="*/ 0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4 w 5"/>
                  <a:gd name="T11" fmla="*/ 1 h 2"/>
                  <a:gd name="T12" fmla="*/ 2 w 5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07" name="Freeform 520">
                <a:extLst>
                  <a:ext uri="{FF2B5EF4-FFF2-40B4-BE49-F238E27FC236}">
                    <a16:creationId xmlns:a16="http://schemas.microsoft.com/office/drawing/2014/main" id="{61C83C1E-CFB5-6DD1-0813-14053171F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2649"/>
                <a:ext cx="7" cy="6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2 h 3"/>
                  <a:gd name="T4" fmla="*/ 1 w 4"/>
                  <a:gd name="T5" fmla="*/ 1 h 3"/>
                  <a:gd name="T6" fmla="*/ 2 w 4"/>
                  <a:gd name="T7" fmla="*/ 0 h 3"/>
                  <a:gd name="T8" fmla="*/ 3 w 4"/>
                  <a:gd name="T9" fmla="*/ 0 h 3"/>
                  <a:gd name="T10" fmla="*/ 4 w 4"/>
                  <a:gd name="T11" fmla="*/ 1 h 3"/>
                  <a:gd name="T12" fmla="*/ 2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3" y="3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08" name="Freeform 521">
                <a:extLst>
                  <a:ext uri="{FF2B5EF4-FFF2-40B4-BE49-F238E27FC236}">
                    <a16:creationId xmlns:a16="http://schemas.microsoft.com/office/drawing/2014/main" id="{8D7C5AF2-C44F-D42E-B61B-8A34675D8D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2694"/>
                <a:ext cx="7" cy="8"/>
              </a:xfrm>
              <a:custGeom>
                <a:avLst/>
                <a:gdLst>
                  <a:gd name="T0" fmla="*/ 1 w 4"/>
                  <a:gd name="T1" fmla="*/ 2 h 4"/>
                  <a:gd name="T2" fmla="*/ 1 w 4"/>
                  <a:gd name="T3" fmla="*/ 1 h 4"/>
                  <a:gd name="T4" fmla="*/ 4 w 4"/>
                  <a:gd name="T5" fmla="*/ 1 h 4"/>
                  <a:gd name="T6" fmla="*/ 3 w 4"/>
                  <a:gd name="T7" fmla="*/ 3 h 4"/>
                  <a:gd name="T8" fmla="*/ 1 w 4"/>
                  <a:gd name="T9" fmla="*/ 4 h 4"/>
                  <a:gd name="T10" fmla="*/ 1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4" y="1"/>
                      <a:pt x="4" y="1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09" name="Freeform 522">
                <a:extLst>
                  <a:ext uri="{FF2B5EF4-FFF2-40B4-BE49-F238E27FC236}">
                    <a16:creationId xmlns:a16="http://schemas.microsoft.com/office/drawing/2014/main" id="{5F04AEB1-B146-6437-59B3-08B0136A0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2929"/>
                <a:ext cx="5" cy="6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3 h 3"/>
                  <a:gd name="T8" fmla="*/ 1 w 3"/>
                  <a:gd name="T9" fmla="*/ 1 h 3"/>
                  <a:gd name="T10" fmla="*/ 1 w 3"/>
                  <a:gd name="T11" fmla="*/ 1 h 3"/>
                  <a:gd name="T12" fmla="*/ 3 w 3"/>
                  <a:gd name="T13" fmla="*/ 1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10" name="Freeform 523">
                <a:extLst>
                  <a:ext uri="{FF2B5EF4-FFF2-40B4-BE49-F238E27FC236}">
                    <a16:creationId xmlns:a16="http://schemas.microsoft.com/office/drawing/2014/main" id="{C552ECED-767A-683A-4F55-10337EBFB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3" y="2696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2 w 3"/>
                  <a:gd name="T5" fmla="*/ 3 h 3"/>
                  <a:gd name="T6" fmla="*/ 0 w 3"/>
                  <a:gd name="T7" fmla="*/ 2 h 3"/>
                  <a:gd name="T8" fmla="*/ 1 w 3"/>
                  <a:gd name="T9" fmla="*/ 1 h 3"/>
                  <a:gd name="T10" fmla="*/ 3 w 3"/>
                  <a:gd name="T11" fmla="*/ 0 h 3"/>
                  <a:gd name="T12" fmla="*/ 3 w 3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11" name="Freeform 524">
                <a:extLst>
                  <a:ext uri="{FF2B5EF4-FFF2-40B4-BE49-F238E27FC236}">
                    <a16:creationId xmlns:a16="http://schemas.microsoft.com/office/drawing/2014/main" id="{61B62B99-BCD9-8D77-0B4C-0949876AA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2869"/>
                <a:ext cx="7" cy="7"/>
              </a:xfrm>
              <a:custGeom>
                <a:avLst/>
                <a:gdLst>
                  <a:gd name="T0" fmla="*/ 1 w 4"/>
                  <a:gd name="T1" fmla="*/ 0 h 4"/>
                  <a:gd name="T2" fmla="*/ 3 w 4"/>
                  <a:gd name="T3" fmla="*/ 1 h 4"/>
                  <a:gd name="T4" fmla="*/ 4 w 4"/>
                  <a:gd name="T5" fmla="*/ 2 h 4"/>
                  <a:gd name="T6" fmla="*/ 3 w 4"/>
                  <a:gd name="T7" fmla="*/ 3 h 4"/>
                  <a:gd name="T8" fmla="*/ 2 w 4"/>
                  <a:gd name="T9" fmla="*/ 3 h 4"/>
                  <a:gd name="T10" fmla="*/ 1 w 4"/>
                  <a:gd name="T11" fmla="*/ 2 h 4"/>
                  <a:gd name="T12" fmla="*/ 1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12" name="Freeform 525">
                <a:extLst>
                  <a:ext uri="{FF2B5EF4-FFF2-40B4-BE49-F238E27FC236}">
                    <a16:creationId xmlns:a16="http://schemas.microsoft.com/office/drawing/2014/main" id="{3AAFB8B5-B9F9-65C7-55E0-B8DE3B8D3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8" y="2740"/>
                <a:ext cx="7" cy="6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3 h 3"/>
                  <a:gd name="T4" fmla="*/ 2 w 4"/>
                  <a:gd name="T5" fmla="*/ 3 h 3"/>
                  <a:gd name="T6" fmla="*/ 1 w 4"/>
                  <a:gd name="T7" fmla="*/ 1 h 3"/>
                  <a:gd name="T8" fmla="*/ 0 w 4"/>
                  <a:gd name="T9" fmla="*/ 1 h 3"/>
                  <a:gd name="T10" fmla="*/ 2 w 4"/>
                  <a:gd name="T11" fmla="*/ 0 h 3"/>
                  <a:gd name="T12" fmla="*/ 4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13" name="Freeform 526">
                <a:extLst>
                  <a:ext uri="{FF2B5EF4-FFF2-40B4-BE49-F238E27FC236}">
                    <a16:creationId xmlns:a16="http://schemas.microsoft.com/office/drawing/2014/main" id="{91CD7703-FA71-8C1E-B66A-55A25DB94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2803"/>
                <a:ext cx="10" cy="3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4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14" name="Freeform 527">
                <a:extLst>
                  <a:ext uri="{FF2B5EF4-FFF2-40B4-BE49-F238E27FC236}">
                    <a16:creationId xmlns:a16="http://schemas.microsoft.com/office/drawing/2014/main" id="{CB272817-8097-83DA-A812-A309188D9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" y="2903"/>
                <a:ext cx="10" cy="4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4 w 5"/>
                  <a:gd name="T9" fmla="*/ 0 h 2"/>
                  <a:gd name="T10" fmla="*/ 4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15" name="Freeform 528">
                <a:extLst>
                  <a:ext uri="{FF2B5EF4-FFF2-40B4-BE49-F238E27FC236}">
                    <a16:creationId xmlns:a16="http://schemas.microsoft.com/office/drawing/2014/main" id="{81345A11-7615-21F0-26AC-018E7D10AE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926"/>
                <a:ext cx="5" cy="5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3 h 3"/>
                  <a:gd name="T4" fmla="*/ 1 w 3"/>
                  <a:gd name="T5" fmla="*/ 3 h 3"/>
                  <a:gd name="T6" fmla="*/ 1 w 3"/>
                  <a:gd name="T7" fmla="*/ 1 h 3"/>
                  <a:gd name="T8" fmla="*/ 3 w 3"/>
                  <a:gd name="T9" fmla="*/ 0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16" name="Freeform 529">
                <a:extLst>
                  <a:ext uri="{FF2B5EF4-FFF2-40B4-BE49-F238E27FC236}">
                    <a16:creationId xmlns:a16="http://schemas.microsoft.com/office/drawing/2014/main" id="{A81D9D53-FD18-DD1C-DA0E-593A5F112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0" y="3125"/>
                <a:ext cx="8" cy="4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1 h 2"/>
                  <a:gd name="T4" fmla="*/ 2 w 4"/>
                  <a:gd name="T5" fmla="*/ 0 h 2"/>
                  <a:gd name="T6" fmla="*/ 3 w 4"/>
                  <a:gd name="T7" fmla="*/ 0 h 2"/>
                  <a:gd name="T8" fmla="*/ 4 w 4"/>
                  <a:gd name="T9" fmla="*/ 1 h 2"/>
                  <a:gd name="T10" fmla="*/ 3 w 4"/>
                  <a:gd name="T11" fmla="*/ 2 h 2"/>
                  <a:gd name="T12" fmla="*/ 2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17" name="Freeform 530">
                <a:extLst>
                  <a:ext uri="{FF2B5EF4-FFF2-40B4-BE49-F238E27FC236}">
                    <a16:creationId xmlns:a16="http://schemas.microsoft.com/office/drawing/2014/main" id="{3471BD70-79DF-A12E-A9C9-34A995224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3132"/>
                <a:ext cx="8" cy="8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3 h 4"/>
                  <a:gd name="T4" fmla="*/ 1 w 4"/>
                  <a:gd name="T5" fmla="*/ 3 h 4"/>
                  <a:gd name="T6" fmla="*/ 1 w 4"/>
                  <a:gd name="T7" fmla="*/ 2 h 4"/>
                  <a:gd name="T8" fmla="*/ 2 w 4"/>
                  <a:gd name="T9" fmla="*/ 1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18" name="Freeform 531">
                <a:extLst>
                  <a:ext uri="{FF2B5EF4-FFF2-40B4-BE49-F238E27FC236}">
                    <a16:creationId xmlns:a16="http://schemas.microsoft.com/office/drawing/2014/main" id="{CFC6D758-9AA6-CCF9-F260-F023FB23A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4" y="3132"/>
                <a:ext cx="8" cy="6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3 h 3"/>
                  <a:gd name="T4" fmla="*/ 1 w 4"/>
                  <a:gd name="T5" fmla="*/ 3 h 3"/>
                  <a:gd name="T6" fmla="*/ 1 w 4"/>
                  <a:gd name="T7" fmla="*/ 2 h 3"/>
                  <a:gd name="T8" fmla="*/ 3 w 4"/>
                  <a:gd name="T9" fmla="*/ 0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19" name="Freeform 532">
                <a:extLst>
                  <a:ext uri="{FF2B5EF4-FFF2-40B4-BE49-F238E27FC236}">
                    <a16:creationId xmlns:a16="http://schemas.microsoft.com/office/drawing/2014/main" id="{F37C6FD8-E479-B0F0-6B33-A12ED757C8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" y="3136"/>
                <a:ext cx="8" cy="4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1 h 2"/>
                  <a:gd name="T4" fmla="*/ 2 w 4"/>
                  <a:gd name="T5" fmla="*/ 0 h 2"/>
                  <a:gd name="T6" fmla="*/ 3 w 4"/>
                  <a:gd name="T7" fmla="*/ 0 h 2"/>
                  <a:gd name="T8" fmla="*/ 4 w 4"/>
                  <a:gd name="T9" fmla="*/ 1 h 2"/>
                  <a:gd name="T10" fmla="*/ 3 w 4"/>
                  <a:gd name="T11" fmla="*/ 2 h 2"/>
                  <a:gd name="T12" fmla="*/ 2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20" name="Freeform 533">
                <a:extLst>
                  <a:ext uri="{FF2B5EF4-FFF2-40B4-BE49-F238E27FC236}">
                    <a16:creationId xmlns:a16="http://schemas.microsoft.com/office/drawing/2014/main" id="{DDA687A5-06B6-42CF-F7D1-5792D53E7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3140"/>
                <a:ext cx="10" cy="4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0 h 2"/>
                  <a:gd name="T4" fmla="*/ 2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4 w 5"/>
                  <a:gd name="T11" fmla="*/ 1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4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21" name="Freeform 534">
                <a:extLst>
                  <a:ext uri="{FF2B5EF4-FFF2-40B4-BE49-F238E27FC236}">
                    <a16:creationId xmlns:a16="http://schemas.microsoft.com/office/drawing/2014/main" id="{267F3BBB-AD98-3291-6B0A-C6A723DEF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7" y="3144"/>
                <a:ext cx="8" cy="5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3 h 3"/>
                  <a:gd name="T4" fmla="*/ 2 w 4"/>
                  <a:gd name="T5" fmla="*/ 3 h 3"/>
                  <a:gd name="T6" fmla="*/ 1 w 4"/>
                  <a:gd name="T7" fmla="*/ 2 h 3"/>
                  <a:gd name="T8" fmla="*/ 1 w 4"/>
                  <a:gd name="T9" fmla="*/ 0 h 3"/>
                  <a:gd name="T10" fmla="*/ 3 w 4"/>
                  <a:gd name="T11" fmla="*/ 1 h 3"/>
                  <a:gd name="T12" fmla="*/ 4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22" name="Freeform 535">
                <a:extLst>
                  <a:ext uri="{FF2B5EF4-FFF2-40B4-BE49-F238E27FC236}">
                    <a16:creationId xmlns:a16="http://schemas.microsoft.com/office/drawing/2014/main" id="{9655ABED-0F94-F809-4B9C-38399AD6D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2" y="3146"/>
                <a:ext cx="3" cy="7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0 h 4"/>
                  <a:gd name="T4" fmla="*/ 2 w 2"/>
                  <a:gd name="T5" fmla="*/ 2 h 4"/>
                  <a:gd name="T6" fmla="*/ 1 w 2"/>
                  <a:gd name="T7" fmla="*/ 4 h 4"/>
                  <a:gd name="T8" fmla="*/ 0 w 2"/>
                  <a:gd name="T9" fmla="*/ 2 h 4"/>
                  <a:gd name="T10" fmla="*/ 0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23" name="Freeform 536">
                <a:extLst>
                  <a:ext uri="{FF2B5EF4-FFF2-40B4-BE49-F238E27FC236}">
                    <a16:creationId xmlns:a16="http://schemas.microsoft.com/office/drawing/2014/main" id="{0AB48FFE-3F9C-153D-D4C3-AB5399F1D6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3151"/>
                <a:ext cx="6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3 h 3"/>
                  <a:gd name="T4" fmla="*/ 2 w 3"/>
                  <a:gd name="T5" fmla="*/ 0 h 3"/>
                  <a:gd name="T6" fmla="*/ 3 w 3"/>
                  <a:gd name="T7" fmla="*/ 1 h 3"/>
                  <a:gd name="T8" fmla="*/ 3 w 3"/>
                  <a:gd name="T9" fmla="*/ 3 h 3"/>
                  <a:gd name="T10" fmla="*/ 1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24" name="Freeform 537">
                <a:extLst>
                  <a:ext uri="{FF2B5EF4-FFF2-40B4-BE49-F238E27FC236}">
                    <a16:creationId xmlns:a16="http://schemas.microsoft.com/office/drawing/2014/main" id="{81B6D04B-4DEF-B8A5-82A1-2BBC5E3C7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4" y="3074"/>
                <a:ext cx="9" cy="3"/>
              </a:xfrm>
              <a:custGeom>
                <a:avLst/>
                <a:gdLst>
                  <a:gd name="T0" fmla="*/ 0 w 5"/>
                  <a:gd name="T1" fmla="*/ 0 h 2"/>
                  <a:gd name="T2" fmla="*/ 3 w 5"/>
                  <a:gd name="T3" fmla="*/ 0 h 2"/>
                  <a:gd name="T4" fmla="*/ 5 w 5"/>
                  <a:gd name="T5" fmla="*/ 1 h 2"/>
                  <a:gd name="T6" fmla="*/ 5 w 5"/>
                  <a:gd name="T7" fmla="*/ 1 h 2"/>
                  <a:gd name="T8" fmla="*/ 1 w 5"/>
                  <a:gd name="T9" fmla="*/ 1 h 2"/>
                  <a:gd name="T10" fmla="*/ 0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2" y="2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25" name="Freeform 538">
                <a:extLst>
                  <a:ext uri="{FF2B5EF4-FFF2-40B4-BE49-F238E27FC236}">
                    <a16:creationId xmlns:a16="http://schemas.microsoft.com/office/drawing/2014/main" id="{072EDC01-C047-0E66-64C6-6CCC4500F7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1" y="3081"/>
                <a:ext cx="5" cy="6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3 h 3"/>
                  <a:gd name="T6" fmla="*/ 1 w 3"/>
                  <a:gd name="T7" fmla="*/ 1 h 3"/>
                  <a:gd name="T8" fmla="*/ 3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3"/>
                      <a:pt x="3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26" name="Freeform 539">
                <a:extLst>
                  <a:ext uri="{FF2B5EF4-FFF2-40B4-BE49-F238E27FC236}">
                    <a16:creationId xmlns:a16="http://schemas.microsoft.com/office/drawing/2014/main" id="{6FBAA6F3-3A5A-4718-EB95-2B2991BB1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3091"/>
                <a:ext cx="8" cy="7"/>
              </a:xfrm>
              <a:custGeom>
                <a:avLst/>
                <a:gdLst>
                  <a:gd name="T0" fmla="*/ 3 w 4"/>
                  <a:gd name="T1" fmla="*/ 2 h 4"/>
                  <a:gd name="T2" fmla="*/ 1 w 4"/>
                  <a:gd name="T3" fmla="*/ 3 h 4"/>
                  <a:gd name="T4" fmla="*/ 1 w 4"/>
                  <a:gd name="T5" fmla="*/ 2 h 4"/>
                  <a:gd name="T6" fmla="*/ 0 w 4"/>
                  <a:gd name="T7" fmla="*/ 1 h 4"/>
                  <a:gd name="T8" fmla="*/ 2 w 4"/>
                  <a:gd name="T9" fmla="*/ 0 h 4"/>
                  <a:gd name="T10" fmla="*/ 3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3" y="4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4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27" name="Freeform 540">
                <a:extLst>
                  <a:ext uri="{FF2B5EF4-FFF2-40B4-BE49-F238E27FC236}">
                    <a16:creationId xmlns:a16="http://schemas.microsoft.com/office/drawing/2014/main" id="{1494AAED-213D-F12E-288E-54B896869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3102"/>
                <a:ext cx="6" cy="8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1 h 4"/>
                  <a:gd name="T4" fmla="*/ 3 w 3"/>
                  <a:gd name="T5" fmla="*/ 2 h 4"/>
                  <a:gd name="T6" fmla="*/ 1 w 3"/>
                  <a:gd name="T7" fmla="*/ 3 h 4"/>
                  <a:gd name="T8" fmla="*/ 1 w 3"/>
                  <a:gd name="T9" fmla="*/ 4 h 4"/>
                  <a:gd name="T10" fmla="*/ 0 w 3"/>
                  <a:gd name="T11" fmla="*/ 2 h 4"/>
                  <a:gd name="T12" fmla="*/ 2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28" name="Freeform 541">
                <a:extLst>
                  <a:ext uri="{FF2B5EF4-FFF2-40B4-BE49-F238E27FC236}">
                    <a16:creationId xmlns:a16="http://schemas.microsoft.com/office/drawing/2014/main" id="{292EDD9B-2E4E-C3D1-E5A2-49AD416D6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3106"/>
                <a:ext cx="9" cy="4"/>
              </a:xfrm>
              <a:custGeom>
                <a:avLst/>
                <a:gdLst>
                  <a:gd name="T0" fmla="*/ 3 w 5"/>
                  <a:gd name="T1" fmla="*/ 2 h 2"/>
                  <a:gd name="T2" fmla="*/ 2 w 5"/>
                  <a:gd name="T3" fmla="*/ 2 h 2"/>
                  <a:gd name="T4" fmla="*/ 0 w 5"/>
                  <a:gd name="T5" fmla="*/ 1 h 2"/>
                  <a:gd name="T6" fmla="*/ 2 w 5"/>
                  <a:gd name="T7" fmla="*/ 0 h 2"/>
                  <a:gd name="T8" fmla="*/ 3 w 5"/>
                  <a:gd name="T9" fmla="*/ 0 h 2"/>
                  <a:gd name="T10" fmla="*/ 5 w 5"/>
                  <a:gd name="T11" fmla="*/ 1 h 2"/>
                  <a:gd name="T12" fmla="*/ 3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4" y="2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29" name="Freeform 542">
                <a:extLst>
                  <a:ext uri="{FF2B5EF4-FFF2-40B4-BE49-F238E27FC236}">
                    <a16:creationId xmlns:a16="http://schemas.microsoft.com/office/drawing/2014/main" id="{611CD40C-E332-9F51-6659-2A6CD20A6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1" y="3117"/>
                <a:ext cx="9" cy="4"/>
              </a:xfrm>
              <a:custGeom>
                <a:avLst/>
                <a:gdLst>
                  <a:gd name="T0" fmla="*/ 5 w 5"/>
                  <a:gd name="T1" fmla="*/ 1 h 2"/>
                  <a:gd name="T2" fmla="*/ 1 w 5"/>
                  <a:gd name="T3" fmla="*/ 2 h 2"/>
                  <a:gd name="T4" fmla="*/ 1 w 5"/>
                  <a:gd name="T5" fmla="*/ 1 h 2"/>
                  <a:gd name="T6" fmla="*/ 1 w 5"/>
                  <a:gd name="T7" fmla="*/ 0 h 2"/>
                  <a:gd name="T8" fmla="*/ 4 w 5"/>
                  <a:gd name="T9" fmla="*/ 0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2"/>
                      <a:pt x="3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30" name="Freeform 543">
                <a:extLst>
                  <a:ext uri="{FF2B5EF4-FFF2-40B4-BE49-F238E27FC236}">
                    <a16:creationId xmlns:a16="http://schemas.microsoft.com/office/drawing/2014/main" id="{92974368-6540-F2EF-7948-5D0D6D9A3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3121"/>
                <a:ext cx="9" cy="4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1 h 2"/>
                  <a:gd name="T4" fmla="*/ 4 w 5"/>
                  <a:gd name="T5" fmla="*/ 2 h 2"/>
                  <a:gd name="T6" fmla="*/ 3 w 5"/>
                  <a:gd name="T7" fmla="*/ 2 h 2"/>
                  <a:gd name="T8" fmla="*/ 1 w 5"/>
                  <a:gd name="T9" fmla="*/ 1 h 2"/>
                  <a:gd name="T10" fmla="*/ 2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31" name="Freeform 544">
                <a:extLst>
                  <a:ext uri="{FF2B5EF4-FFF2-40B4-BE49-F238E27FC236}">
                    <a16:creationId xmlns:a16="http://schemas.microsoft.com/office/drawing/2014/main" id="{9CF62111-64F7-9C32-721B-B91F77EF4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0" y="3121"/>
                <a:ext cx="9" cy="4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0 h 2"/>
                  <a:gd name="T4" fmla="*/ 5 w 5"/>
                  <a:gd name="T5" fmla="*/ 1 h 2"/>
                  <a:gd name="T6" fmla="*/ 5 w 5"/>
                  <a:gd name="T7" fmla="*/ 2 h 2"/>
                  <a:gd name="T8" fmla="*/ 3 w 5"/>
                  <a:gd name="T9" fmla="*/ 2 h 2"/>
                  <a:gd name="T10" fmla="*/ 0 w 5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1" y="0"/>
                      <a:pt x="2" y="0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32" name="Freeform 545">
                <a:extLst>
                  <a:ext uri="{FF2B5EF4-FFF2-40B4-BE49-F238E27FC236}">
                    <a16:creationId xmlns:a16="http://schemas.microsoft.com/office/drawing/2014/main" id="{B513447C-C5AD-2B4A-7B8A-207C30378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3202"/>
                <a:ext cx="7" cy="4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1 h 2"/>
                  <a:gd name="T4" fmla="*/ 3 w 4"/>
                  <a:gd name="T5" fmla="*/ 2 h 2"/>
                  <a:gd name="T6" fmla="*/ 0 w 4"/>
                  <a:gd name="T7" fmla="*/ 1 h 2"/>
                  <a:gd name="T8" fmla="*/ 0 w 4"/>
                  <a:gd name="T9" fmla="*/ 1 h 2"/>
                  <a:gd name="T10" fmla="*/ 1 w 4"/>
                  <a:gd name="T11" fmla="*/ 0 h 2"/>
                  <a:gd name="T12" fmla="*/ 3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4" y="0"/>
                      <a:pt x="4" y="1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33" name="Freeform 546">
                <a:extLst>
                  <a:ext uri="{FF2B5EF4-FFF2-40B4-BE49-F238E27FC236}">
                    <a16:creationId xmlns:a16="http://schemas.microsoft.com/office/drawing/2014/main" id="{4713B9AD-7951-CFCF-FFC2-E77ACD1F4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3206"/>
                <a:ext cx="5" cy="8"/>
              </a:xfrm>
              <a:custGeom>
                <a:avLst/>
                <a:gdLst>
                  <a:gd name="T0" fmla="*/ 1 w 3"/>
                  <a:gd name="T1" fmla="*/ 3 h 4"/>
                  <a:gd name="T2" fmla="*/ 0 w 3"/>
                  <a:gd name="T3" fmla="*/ 3 h 4"/>
                  <a:gd name="T4" fmla="*/ 0 w 3"/>
                  <a:gd name="T5" fmla="*/ 2 h 4"/>
                  <a:gd name="T6" fmla="*/ 2 w 3"/>
                  <a:gd name="T7" fmla="*/ 1 h 4"/>
                  <a:gd name="T8" fmla="*/ 3 w 3"/>
                  <a:gd name="T9" fmla="*/ 0 h 4"/>
                  <a:gd name="T10" fmla="*/ 3 w 3"/>
                  <a:gd name="T11" fmla="*/ 2 h 4"/>
                  <a:gd name="T12" fmla="*/ 1 w 3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34" name="Freeform 547">
                <a:extLst>
                  <a:ext uri="{FF2B5EF4-FFF2-40B4-BE49-F238E27FC236}">
                    <a16:creationId xmlns:a16="http://schemas.microsoft.com/office/drawing/2014/main" id="{F76A5A0E-4448-B62B-3E39-B9B691803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" y="3221"/>
                <a:ext cx="8" cy="8"/>
              </a:xfrm>
              <a:custGeom>
                <a:avLst/>
                <a:gdLst>
                  <a:gd name="T0" fmla="*/ 2 w 4"/>
                  <a:gd name="T1" fmla="*/ 4 h 4"/>
                  <a:gd name="T2" fmla="*/ 1 w 4"/>
                  <a:gd name="T3" fmla="*/ 3 h 4"/>
                  <a:gd name="T4" fmla="*/ 1 w 4"/>
                  <a:gd name="T5" fmla="*/ 2 h 4"/>
                  <a:gd name="T6" fmla="*/ 2 w 4"/>
                  <a:gd name="T7" fmla="*/ 0 h 4"/>
                  <a:gd name="T8" fmla="*/ 3 w 4"/>
                  <a:gd name="T9" fmla="*/ 0 h 4"/>
                  <a:gd name="T10" fmla="*/ 4 w 4"/>
                  <a:gd name="T11" fmla="*/ 2 h 4"/>
                  <a:gd name="T12" fmla="*/ 2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3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35" name="Freeform 548">
                <a:extLst>
                  <a:ext uri="{FF2B5EF4-FFF2-40B4-BE49-F238E27FC236}">
                    <a16:creationId xmlns:a16="http://schemas.microsoft.com/office/drawing/2014/main" id="{9001A71E-0310-5FAB-885C-9746BB5EA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4" y="3229"/>
                <a:ext cx="6" cy="6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1 w 3"/>
                  <a:gd name="T5" fmla="*/ 3 h 3"/>
                  <a:gd name="T6" fmla="*/ 1 w 3"/>
                  <a:gd name="T7" fmla="*/ 1 h 3"/>
                  <a:gd name="T8" fmla="*/ 3 w 3"/>
                  <a:gd name="T9" fmla="*/ 0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36" name="Freeform 549">
                <a:extLst>
                  <a:ext uri="{FF2B5EF4-FFF2-40B4-BE49-F238E27FC236}">
                    <a16:creationId xmlns:a16="http://schemas.microsoft.com/office/drawing/2014/main" id="{D722BAB4-42BE-D5C0-538D-1F268A7A0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3231"/>
                <a:ext cx="9" cy="6"/>
              </a:xfrm>
              <a:custGeom>
                <a:avLst/>
                <a:gdLst>
                  <a:gd name="T0" fmla="*/ 5 w 5"/>
                  <a:gd name="T1" fmla="*/ 0 h 3"/>
                  <a:gd name="T2" fmla="*/ 1 w 5"/>
                  <a:gd name="T3" fmla="*/ 2 h 3"/>
                  <a:gd name="T4" fmla="*/ 0 w 5"/>
                  <a:gd name="T5" fmla="*/ 2 h 3"/>
                  <a:gd name="T6" fmla="*/ 1 w 5"/>
                  <a:gd name="T7" fmla="*/ 1 h 3"/>
                  <a:gd name="T8" fmla="*/ 2 w 5"/>
                  <a:gd name="T9" fmla="*/ 1 h 3"/>
                  <a:gd name="T10" fmla="*/ 5 w 5"/>
                  <a:gd name="T11" fmla="*/ 1 h 3"/>
                  <a:gd name="T12" fmla="*/ 5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3"/>
                      <a:pt x="4" y="3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1"/>
                      <a:pt x="4" y="1"/>
                      <a:pt x="5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37" name="Freeform 550">
                <a:extLst>
                  <a:ext uri="{FF2B5EF4-FFF2-40B4-BE49-F238E27FC236}">
                    <a16:creationId xmlns:a16="http://schemas.microsoft.com/office/drawing/2014/main" id="{041D2081-DF3E-3926-C56B-8631535AC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" y="3233"/>
                <a:ext cx="9" cy="2"/>
              </a:xfrm>
              <a:custGeom>
                <a:avLst/>
                <a:gdLst>
                  <a:gd name="T0" fmla="*/ 2 w 5"/>
                  <a:gd name="T1" fmla="*/ 1 h 1"/>
                  <a:gd name="T2" fmla="*/ 1 w 5"/>
                  <a:gd name="T3" fmla="*/ 1 h 1"/>
                  <a:gd name="T4" fmla="*/ 2 w 5"/>
                  <a:gd name="T5" fmla="*/ 0 h 1"/>
                  <a:gd name="T6" fmla="*/ 4 w 5"/>
                  <a:gd name="T7" fmla="*/ 0 h 1"/>
                  <a:gd name="T8" fmla="*/ 5 w 5"/>
                  <a:gd name="T9" fmla="*/ 1 h 1"/>
                  <a:gd name="T10" fmla="*/ 4 w 5"/>
                  <a:gd name="T11" fmla="*/ 1 h 1"/>
                  <a:gd name="T12" fmla="*/ 2 w 5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38" name="Freeform 551">
                <a:extLst>
                  <a:ext uri="{FF2B5EF4-FFF2-40B4-BE49-F238E27FC236}">
                    <a16:creationId xmlns:a16="http://schemas.microsoft.com/office/drawing/2014/main" id="{E6D257C3-A87A-CF19-DAFF-64EB54D0B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3248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1 w 3"/>
                  <a:gd name="T3" fmla="*/ 2 h 2"/>
                  <a:gd name="T4" fmla="*/ 0 w 3"/>
                  <a:gd name="T5" fmla="*/ 0 h 2"/>
                  <a:gd name="T6" fmla="*/ 2 w 3"/>
                  <a:gd name="T7" fmla="*/ 0 h 2"/>
                  <a:gd name="T8" fmla="*/ 3 w 3"/>
                  <a:gd name="T9" fmla="*/ 0 h 2"/>
                  <a:gd name="T10" fmla="*/ 3 w 3"/>
                  <a:gd name="T11" fmla="*/ 1 h 2"/>
                  <a:gd name="T12" fmla="*/ 1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39" name="Freeform 552">
                <a:extLst>
                  <a:ext uri="{FF2B5EF4-FFF2-40B4-BE49-F238E27FC236}">
                    <a16:creationId xmlns:a16="http://schemas.microsoft.com/office/drawing/2014/main" id="{7F31C2F8-2EF7-026C-8715-08E27F048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3166"/>
                <a:ext cx="7" cy="6"/>
              </a:xfrm>
              <a:custGeom>
                <a:avLst/>
                <a:gdLst>
                  <a:gd name="T0" fmla="*/ 3 w 4"/>
                  <a:gd name="T1" fmla="*/ 3 h 3"/>
                  <a:gd name="T2" fmla="*/ 1 w 4"/>
                  <a:gd name="T3" fmla="*/ 3 h 3"/>
                  <a:gd name="T4" fmla="*/ 0 w 4"/>
                  <a:gd name="T5" fmla="*/ 1 h 3"/>
                  <a:gd name="T6" fmla="*/ 1 w 4"/>
                  <a:gd name="T7" fmla="*/ 0 h 3"/>
                  <a:gd name="T8" fmla="*/ 2 w 4"/>
                  <a:gd name="T9" fmla="*/ 0 h 3"/>
                  <a:gd name="T10" fmla="*/ 3 w 4"/>
                  <a:gd name="T11" fmla="*/ 2 h 3"/>
                  <a:gd name="T12" fmla="*/ 4 w 4"/>
                  <a:gd name="T13" fmla="*/ 2 h 3"/>
                  <a:gd name="T14" fmla="*/ 3 w 4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40" name="Freeform 553">
                <a:extLst>
                  <a:ext uri="{FF2B5EF4-FFF2-40B4-BE49-F238E27FC236}">
                    <a16:creationId xmlns:a16="http://schemas.microsoft.com/office/drawing/2014/main" id="{7387A61F-6BE3-CDC7-E3CB-C270FD2B5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3170"/>
                <a:ext cx="6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0 w 3"/>
                  <a:gd name="T5" fmla="*/ 1 h 3"/>
                  <a:gd name="T6" fmla="*/ 1 w 3"/>
                  <a:gd name="T7" fmla="*/ 1 h 3"/>
                  <a:gd name="T8" fmla="*/ 2 w 3"/>
                  <a:gd name="T9" fmla="*/ 0 h 3"/>
                  <a:gd name="T10" fmla="*/ 3 w 3"/>
                  <a:gd name="T11" fmla="*/ 1 h 3"/>
                  <a:gd name="T12" fmla="*/ 2 w 3"/>
                  <a:gd name="T13" fmla="*/ 3 h 3"/>
                  <a:gd name="T14" fmla="*/ 1 w 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41" name="Freeform 554">
                <a:extLst>
                  <a:ext uri="{FF2B5EF4-FFF2-40B4-BE49-F238E27FC236}">
                    <a16:creationId xmlns:a16="http://schemas.microsoft.com/office/drawing/2014/main" id="{18FDA44D-7981-972D-1363-9C2E734FF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3180"/>
                <a:ext cx="8" cy="5"/>
              </a:xfrm>
              <a:custGeom>
                <a:avLst/>
                <a:gdLst>
                  <a:gd name="T0" fmla="*/ 1 w 4"/>
                  <a:gd name="T1" fmla="*/ 0 h 3"/>
                  <a:gd name="T2" fmla="*/ 4 w 4"/>
                  <a:gd name="T3" fmla="*/ 3 h 3"/>
                  <a:gd name="T4" fmla="*/ 3 w 4"/>
                  <a:gd name="T5" fmla="*/ 3 h 3"/>
                  <a:gd name="T6" fmla="*/ 0 w 4"/>
                  <a:gd name="T7" fmla="*/ 1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42" name="Freeform 555">
                <a:extLst>
                  <a:ext uri="{FF2B5EF4-FFF2-40B4-BE49-F238E27FC236}">
                    <a16:creationId xmlns:a16="http://schemas.microsoft.com/office/drawing/2014/main" id="{4830B5E6-9A0E-E4D9-579C-5CFF730FB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" y="3180"/>
                <a:ext cx="9" cy="3"/>
              </a:xfrm>
              <a:custGeom>
                <a:avLst/>
                <a:gdLst>
                  <a:gd name="T0" fmla="*/ 0 w 5"/>
                  <a:gd name="T1" fmla="*/ 2 h 2"/>
                  <a:gd name="T2" fmla="*/ 1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4 w 5"/>
                  <a:gd name="T11" fmla="*/ 2 h 2"/>
                  <a:gd name="T12" fmla="*/ 0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43" name="Freeform 556">
                <a:extLst>
                  <a:ext uri="{FF2B5EF4-FFF2-40B4-BE49-F238E27FC236}">
                    <a16:creationId xmlns:a16="http://schemas.microsoft.com/office/drawing/2014/main" id="{040624FF-FAFC-9E80-1F3B-B80D8432C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7" y="3180"/>
                <a:ext cx="6" cy="7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3 h 4"/>
                  <a:gd name="T4" fmla="*/ 0 w 3"/>
                  <a:gd name="T5" fmla="*/ 3 h 4"/>
                  <a:gd name="T6" fmla="*/ 0 w 3"/>
                  <a:gd name="T7" fmla="*/ 1 h 4"/>
                  <a:gd name="T8" fmla="*/ 3 w 3"/>
                  <a:gd name="T9" fmla="*/ 0 h 4"/>
                  <a:gd name="T10" fmla="*/ 3 w 3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44" name="Freeform 557">
                <a:extLst>
                  <a:ext uri="{FF2B5EF4-FFF2-40B4-BE49-F238E27FC236}">
                    <a16:creationId xmlns:a16="http://schemas.microsoft.com/office/drawing/2014/main" id="{960245CB-A17B-7256-470F-E1EADCA487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3183"/>
                <a:ext cx="8" cy="4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1 h 2"/>
                  <a:gd name="T4" fmla="*/ 1 w 4"/>
                  <a:gd name="T5" fmla="*/ 0 h 2"/>
                  <a:gd name="T6" fmla="*/ 3 w 4"/>
                  <a:gd name="T7" fmla="*/ 0 h 2"/>
                  <a:gd name="T8" fmla="*/ 4 w 4"/>
                  <a:gd name="T9" fmla="*/ 1 h 2"/>
                  <a:gd name="T10" fmla="*/ 3 w 4"/>
                  <a:gd name="T11" fmla="*/ 2 h 2"/>
                  <a:gd name="T12" fmla="*/ 2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45" name="Freeform 558">
                <a:extLst>
                  <a:ext uri="{FF2B5EF4-FFF2-40B4-BE49-F238E27FC236}">
                    <a16:creationId xmlns:a16="http://schemas.microsoft.com/office/drawing/2014/main" id="{771E7B65-E166-2BB1-DB4E-4EED097D7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9" y="3187"/>
                <a:ext cx="9" cy="4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4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46" name="Freeform 559">
                <a:extLst>
                  <a:ext uri="{FF2B5EF4-FFF2-40B4-BE49-F238E27FC236}">
                    <a16:creationId xmlns:a16="http://schemas.microsoft.com/office/drawing/2014/main" id="{BEE8D041-D066-3BEE-F503-3D7707A23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3195"/>
                <a:ext cx="10" cy="4"/>
              </a:xfrm>
              <a:custGeom>
                <a:avLst/>
                <a:gdLst>
                  <a:gd name="T0" fmla="*/ 5 w 5"/>
                  <a:gd name="T1" fmla="*/ 1 h 2"/>
                  <a:gd name="T2" fmla="*/ 2 w 5"/>
                  <a:gd name="T3" fmla="*/ 2 h 2"/>
                  <a:gd name="T4" fmla="*/ 0 w 5"/>
                  <a:gd name="T5" fmla="*/ 1 h 2"/>
                  <a:gd name="T6" fmla="*/ 0 w 5"/>
                  <a:gd name="T7" fmla="*/ 0 h 2"/>
                  <a:gd name="T8" fmla="*/ 4 w 5"/>
                  <a:gd name="T9" fmla="*/ 0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4" y="1"/>
                      <a:pt x="3" y="2"/>
                      <a:pt x="2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1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47" name="Freeform 560">
                <a:extLst>
                  <a:ext uri="{FF2B5EF4-FFF2-40B4-BE49-F238E27FC236}">
                    <a16:creationId xmlns:a16="http://schemas.microsoft.com/office/drawing/2014/main" id="{26E543CC-030F-370D-5B2D-CA93BB4D3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3197"/>
                <a:ext cx="6" cy="5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2 h 3"/>
                  <a:gd name="T4" fmla="*/ 0 w 3"/>
                  <a:gd name="T5" fmla="*/ 1 h 3"/>
                  <a:gd name="T6" fmla="*/ 0 w 3"/>
                  <a:gd name="T7" fmla="*/ 0 h 3"/>
                  <a:gd name="T8" fmla="*/ 1 w 3"/>
                  <a:gd name="T9" fmla="*/ 0 h 3"/>
                  <a:gd name="T10" fmla="*/ 3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3"/>
                      <a:pt x="2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48" name="Freeform 561">
                <a:extLst>
                  <a:ext uri="{FF2B5EF4-FFF2-40B4-BE49-F238E27FC236}">
                    <a16:creationId xmlns:a16="http://schemas.microsoft.com/office/drawing/2014/main" id="{256E6995-1008-402C-A2F3-32D9F6DA8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2966"/>
                <a:ext cx="7" cy="3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1 h 2"/>
                  <a:gd name="T4" fmla="*/ 2 w 4"/>
                  <a:gd name="T5" fmla="*/ 2 h 2"/>
                  <a:gd name="T6" fmla="*/ 1 w 4"/>
                  <a:gd name="T7" fmla="*/ 2 h 2"/>
                  <a:gd name="T8" fmla="*/ 0 w 4"/>
                  <a:gd name="T9" fmla="*/ 1 h 2"/>
                  <a:gd name="T10" fmla="*/ 1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3" y="0"/>
                      <a:pt x="4" y="1"/>
                      <a:pt x="4" y="1"/>
                    </a:cubicBezTo>
                    <a:cubicBezTo>
                      <a:pt x="4" y="2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49" name="Freeform 562">
                <a:extLst>
                  <a:ext uri="{FF2B5EF4-FFF2-40B4-BE49-F238E27FC236}">
                    <a16:creationId xmlns:a16="http://schemas.microsoft.com/office/drawing/2014/main" id="{3CDA421B-63E8-B615-6892-251A55918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2975"/>
                <a:ext cx="6" cy="6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2 w 3"/>
                  <a:gd name="T5" fmla="*/ 3 h 3"/>
                  <a:gd name="T6" fmla="*/ 0 w 3"/>
                  <a:gd name="T7" fmla="*/ 0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3" y="0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50" name="Freeform 563">
                <a:extLst>
                  <a:ext uri="{FF2B5EF4-FFF2-40B4-BE49-F238E27FC236}">
                    <a16:creationId xmlns:a16="http://schemas.microsoft.com/office/drawing/2014/main" id="{D84C8367-B89E-EC5C-265A-8AD02E864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1" y="2975"/>
                <a:ext cx="6" cy="8"/>
              </a:xfrm>
              <a:custGeom>
                <a:avLst/>
                <a:gdLst>
                  <a:gd name="T0" fmla="*/ 1 w 3"/>
                  <a:gd name="T1" fmla="*/ 0 h 4"/>
                  <a:gd name="T2" fmla="*/ 2 w 3"/>
                  <a:gd name="T3" fmla="*/ 0 h 4"/>
                  <a:gd name="T4" fmla="*/ 2 w 3"/>
                  <a:gd name="T5" fmla="*/ 4 h 4"/>
                  <a:gd name="T6" fmla="*/ 1 w 3"/>
                  <a:gd name="T7" fmla="*/ 4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3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3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51" name="Freeform 564">
                <a:extLst>
                  <a:ext uri="{FF2B5EF4-FFF2-40B4-BE49-F238E27FC236}">
                    <a16:creationId xmlns:a16="http://schemas.microsoft.com/office/drawing/2014/main" id="{F25A99C7-B018-E718-D5FD-6080E093B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983"/>
                <a:ext cx="6" cy="3"/>
              </a:xfrm>
              <a:custGeom>
                <a:avLst/>
                <a:gdLst>
                  <a:gd name="T0" fmla="*/ 1 w 3"/>
                  <a:gd name="T1" fmla="*/ 0 h 2"/>
                  <a:gd name="T2" fmla="*/ 2 w 3"/>
                  <a:gd name="T3" fmla="*/ 1 h 2"/>
                  <a:gd name="T4" fmla="*/ 2 w 3"/>
                  <a:gd name="T5" fmla="*/ 2 h 2"/>
                  <a:gd name="T6" fmla="*/ 1 w 3"/>
                  <a:gd name="T7" fmla="*/ 2 h 2"/>
                  <a:gd name="T8" fmla="*/ 0 w 3"/>
                  <a:gd name="T9" fmla="*/ 0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52" name="Freeform 565">
                <a:extLst>
                  <a:ext uri="{FF2B5EF4-FFF2-40B4-BE49-F238E27FC236}">
                    <a16:creationId xmlns:a16="http://schemas.microsoft.com/office/drawing/2014/main" id="{A2DA7F5D-B98E-634F-883E-FE7FBF000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2984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2 h 3"/>
                  <a:gd name="T6" fmla="*/ 2 w 3"/>
                  <a:gd name="T7" fmla="*/ 0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53" name="Freeform 566">
                <a:extLst>
                  <a:ext uri="{FF2B5EF4-FFF2-40B4-BE49-F238E27FC236}">
                    <a16:creationId xmlns:a16="http://schemas.microsoft.com/office/drawing/2014/main" id="{9EB08821-9770-66F5-1368-F8FAE5FB2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2984"/>
                <a:ext cx="10" cy="4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4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54" name="Freeform 567">
                <a:extLst>
                  <a:ext uri="{FF2B5EF4-FFF2-40B4-BE49-F238E27FC236}">
                    <a16:creationId xmlns:a16="http://schemas.microsoft.com/office/drawing/2014/main" id="{3DC26E31-1846-67CF-CB68-62B148865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996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0 h 2"/>
                  <a:gd name="T6" fmla="*/ 1 w 4"/>
                  <a:gd name="T7" fmla="*/ 0 h 2"/>
                  <a:gd name="T8" fmla="*/ 4 w 4"/>
                  <a:gd name="T9" fmla="*/ 0 h 2"/>
                  <a:gd name="T10" fmla="*/ 4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1"/>
                      <a:pt x="3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55" name="Freeform 568">
                <a:extLst>
                  <a:ext uri="{FF2B5EF4-FFF2-40B4-BE49-F238E27FC236}">
                    <a16:creationId xmlns:a16="http://schemas.microsoft.com/office/drawing/2014/main" id="{7F1264D2-D7E3-ED57-E54D-25AC857BD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3009"/>
                <a:ext cx="10" cy="4"/>
              </a:xfrm>
              <a:custGeom>
                <a:avLst/>
                <a:gdLst>
                  <a:gd name="T0" fmla="*/ 1 w 5"/>
                  <a:gd name="T1" fmla="*/ 2 h 2"/>
                  <a:gd name="T2" fmla="*/ 0 w 5"/>
                  <a:gd name="T3" fmla="*/ 1 h 2"/>
                  <a:gd name="T4" fmla="*/ 2 w 5"/>
                  <a:gd name="T5" fmla="*/ 0 h 2"/>
                  <a:gd name="T6" fmla="*/ 4 w 5"/>
                  <a:gd name="T7" fmla="*/ 1 h 2"/>
                  <a:gd name="T8" fmla="*/ 4 w 5"/>
                  <a:gd name="T9" fmla="*/ 2 h 2"/>
                  <a:gd name="T10" fmla="*/ 4 w 5"/>
                  <a:gd name="T11" fmla="*/ 2 h 2"/>
                  <a:gd name="T12" fmla="*/ 1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4" y="1"/>
                      <a:pt x="5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56" name="Freeform 569">
                <a:extLst>
                  <a:ext uri="{FF2B5EF4-FFF2-40B4-BE49-F238E27FC236}">
                    <a16:creationId xmlns:a16="http://schemas.microsoft.com/office/drawing/2014/main" id="{AFB28E71-5C1F-FB5B-FB1A-BD96B7D1D6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2941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2 h 3"/>
                  <a:gd name="T6" fmla="*/ 0 w 3"/>
                  <a:gd name="T7" fmla="*/ 1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57" name="Freeform 570">
                <a:extLst>
                  <a:ext uri="{FF2B5EF4-FFF2-40B4-BE49-F238E27FC236}">
                    <a16:creationId xmlns:a16="http://schemas.microsoft.com/office/drawing/2014/main" id="{9E882EE3-A2A3-B86F-F9D2-51B2CC713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2939"/>
                <a:ext cx="10" cy="4"/>
              </a:xfrm>
              <a:custGeom>
                <a:avLst/>
                <a:gdLst>
                  <a:gd name="T0" fmla="*/ 3 w 5"/>
                  <a:gd name="T1" fmla="*/ 2 h 2"/>
                  <a:gd name="T2" fmla="*/ 2 w 5"/>
                  <a:gd name="T3" fmla="*/ 2 h 2"/>
                  <a:gd name="T4" fmla="*/ 0 w 5"/>
                  <a:gd name="T5" fmla="*/ 1 h 2"/>
                  <a:gd name="T6" fmla="*/ 2 w 5"/>
                  <a:gd name="T7" fmla="*/ 1 h 2"/>
                  <a:gd name="T8" fmla="*/ 3 w 5"/>
                  <a:gd name="T9" fmla="*/ 0 h 2"/>
                  <a:gd name="T10" fmla="*/ 4 w 5"/>
                  <a:gd name="T11" fmla="*/ 1 h 2"/>
                  <a:gd name="T12" fmla="*/ 3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58" name="Freeform 571">
                <a:extLst>
                  <a:ext uri="{FF2B5EF4-FFF2-40B4-BE49-F238E27FC236}">
                    <a16:creationId xmlns:a16="http://schemas.microsoft.com/office/drawing/2014/main" id="{E1E89F1B-7DBB-28CF-626F-07BB8F559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2941"/>
                <a:ext cx="8" cy="6"/>
              </a:xfrm>
              <a:custGeom>
                <a:avLst/>
                <a:gdLst>
                  <a:gd name="T0" fmla="*/ 4 w 4"/>
                  <a:gd name="T1" fmla="*/ 2 h 3"/>
                  <a:gd name="T2" fmla="*/ 1 w 4"/>
                  <a:gd name="T3" fmla="*/ 3 h 3"/>
                  <a:gd name="T4" fmla="*/ 0 w 4"/>
                  <a:gd name="T5" fmla="*/ 2 h 3"/>
                  <a:gd name="T6" fmla="*/ 3 w 4"/>
                  <a:gd name="T7" fmla="*/ 0 h 3"/>
                  <a:gd name="T8" fmla="*/ 4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3" y="3"/>
                      <a:pt x="3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3" y="0"/>
                      <a:pt x="3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59" name="Freeform 572">
                <a:extLst>
                  <a:ext uri="{FF2B5EF4-FFF2-40B4-BE49-F238E27FC236}">
                    <a16:creationId xmlns:a16="http://schemas.microsoft.com/office/drawing/2014/main" id="{08AE6213-F513-84C2-7BE7-3B9149300F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2943"/>
                <a:ext cx="9" cy="4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2 h 2"/>
                  <a:gd name="T4" fmla="*/ 2 w 5"/>
                  <a:gd name="T5" fmla="*/ 0 h 2"/>
                  <a:gd name="T6" fmla="*/ 3 w 5"/>
                  <a:gd name="T7" fmla="*/ 0 h 2"/>
                  <a:gd name="T8" fmla="*/ 5 w 5"/>
                  <a:gd name="T9" fmla="*/ 1 h 2"/>
                  <a:gd name="T10" fmla="*/ 3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60" name="Freeform 573">
                <a:extLst>
                  <a:ext uri="{FF2B5EF4-FFF2-40B4-BE49-F238E27FC236}">
                    <a16:creationId xmlns:a16="http://schemas.microsoft.com/office/drawing/2014/main" id="{A5C7EE2B-9B42-0DAE-8B36-5669ED7AA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" y="2948"/>
                <a:ext cx="6" cy="6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3 h 3"/>
                  <a:gd name="T4" fmla="*/ 1 w 3"/>
                  <a:gd name="T5" fmla="*/ 3 h 3"/>
                  <a:gd name="T6" fmla="*/ 0 w 3"/>
                  <a:gd name="T7" fmla="*/ 1 h 3"/>
                  <a:gd name="T8" fmla="*/ 1 w 3"/>
                  <a:gd name="T9" fmla="*/ 0 h 3"/>
                  <a:gd name="T10" fmla="*/ 2 w 3"/>
                  <a:gd name="T11" fmla="*/ 0 h 3"/>
                  <a:gd name="T12" fmla="*/ 3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61" name="Freeform 574">
                <a:extLst>
                  <a:ext uri="{FF2B5EF4-FFF2-40B4-BE49-F238E27FC236}">
                    <a16:creationId xmlns:a16="http://schemas.microsoft.com/office/drawing/2014/main" id="{65E05D3D-C812-1DA3-89B9-8FE5D86AA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5" y="2947"/>
                <a:ext cx="10" cy="3"/>
              </a:xfrm>
              <a:custGeom>
                <a:avLst/>
                <a:gdLst>
                  <a:gd name="T0" fmla="*/ 5 w 5"/>
                  <a:gd name="T1" fmla="*/ 1 h 2"/>
                  <a:gd name="T2" fmla="*/ 2 w 5"/>
                  <a:gd name="T3" fmla="*/ 2 h 2"/>
                  <a:gd name="T4" fmla="*/ 1 w 5"/>
                  <a:gd name="T5" fmla="*/ 1 h 2"/>
                  <a:gd name="T6" fmla="*/ 1 w 5"/>
                  <a:gd name="T7" fmla="*/ 0 h 2"/>
                  <a:gd name="T8" fmla="*/ 4 w 5"/>
                  <a:gd name="T9" fmla="*/ 1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2"/>
                      <a:pt x="3" y="2"/>
                      <a:pt x="2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62" name="Freeform 575">
                <a:extLst>
                  <a:ext uri="{FF2B5EF4-FFF2-40B4-BE49-F238E27FC236}">
                    <a16:creationId xmlns:a16="http://schemas.microsoft.com/office/drawing/2014/main" id="{8ABC4476-536D-2DCF-CEB6-7F6B51E13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2950"/>
                <a:ext cx="10" cy="4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1 h 2"/>
                  <a:gd name="T4" fmla="*/ 2 w 5"/>
                  <a:gd name="T5" fmla="*/ 2 h 2"/>
                  <a:gd name="T6" fmla="*/ 1 w 5"/>
                  <a:gd name="T7" fmla="*/ 2 h 2"/>
                  <a:gd name="T8" fmla="*/ 0 w 5"/>
                  <a:gd name="T9" fmla="*/ 1 h 2"/>
                  <a:gd name="T10" fmla="*/ 1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cubicBezTo>
                      <a:pt x="4" y="0"/>
                      <a:pt x="5" y="1"/>
                      <a:pt x="5" y="1"/>
                    </a:cubicBezTo>
                    <a:cubicBezTo>
                      <a:pt x="5" y="2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63" name="Freeform 576">
                <a:extLst>
                  <a:ext uri="{FF2B5EF4-FFF2-40B4-BE49-F238E27FC236}">
                    <a16:creationId xmlns:a16="http://schemas.microsoft.com/office/drawing/2014/main" id="{CE31A97F-8DEC-E1BD-D44E-205A14D76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2954"/>
                <a:ext cx="10" cy="4"/>
              </a:xfrm>
              <a:custGeom>
                <a:avLst/>
                <a:gdLst>
                  <a:gd name="T0" fmla="*/ 5 w 5"/>
                  <a:gd name="T1" fmla="*/ 1 h 2"/>
                  <a:gd name="T2" fmla="*/ 5 w 5"/>
                  <a:gd name="T3" fmla="*/ 1 h 2"/>
                  <a:gd name="T4" fmla="*/ 2 w 5"/>
                  <a:gd name="T5" fmla="*/ 2 h 2"/>
                  <a:gd name="T6" fmla="*/ 0 w 5"/>
                  <a:gd name="T7" fmla="*/ 1 h 2"/>
                  <a:gd name="T8" fmla="*/ 2 w 5"/>
                  <a:gd name="T9" fmla="*/ 0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64" name="Freeform 577">
                <a:extLst>
                  <a:ext uri="{FF2B5EF4-FFF2-40B4-BE49-F238E27FC236}">
                    <a16:creationId xmlns:a16="http://schemas.microsoft.com/office/drawing/2014/main" id="{5F67A03E-1240-7C0B-B5C0-A90F28C28A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5" y="2964"/>
                <a:ext cx="6" cy="5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2 w 3"/>
                  <a:gd name="T5" fmla="*/ 0 h 3"/>
                  <a:gd name="T6" fmla="*/ 3 w 3"/>
                  <a:gd name="T7" fmla="*/ 0 h 3"/>
                  <a:gd name="T8" fmla="*/ 3 w 3"/>
                  <a:gd name="T9" fmla="*/ 0 h 3"/>
                  <a:gd name="T10" fmla="*/ 1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65" name="Freeform 578">
                <a:extLst>
                  <a:ext uri="{FF2B5EF4-FFF2-40B4-BE49-F238E27FC236}">
                    <a16:creationId xmlns:a16="http://schemas.microsoft.com/office/drawing/2014/main" id="{6B232813-5493-2BFF-52FB-A8A289E3A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2" y="3043"/>
                <a:ext cx="10" cy="4"/>
              </a:xfrm>
              <a:custGeom>
                <a:avLst/>
                <a:gdLst>
                  <a:gd name="T0" fmla="*/ 5 w 5"/>
                  <a:gd name="T1" fmla="*/ 1 h 2"/>
                  <a:gd name="T2" fmla="*/ 5 w 5"/>
                  <a:gd name="T3" fmla="*/ 1 h 2"/>
                  <a:gd name="T4" fmla="*/ 2 w 5"/>
                  <a:gd name="T5" fmla="*/ 2 h 2"/>
                  <a:gd name="T6" fmla="*/ 0 w 5"/>
                  <a:gd name="T7" fmla="*/ 1 h 2"/>
                  <a:gd name="T8" fmla="*/ 2 w 5"/>
                  <a:gd name="T9" fmla="*/ 0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66" name="Freeform 579">
                <a:extLst>
                  <a:ext uri="{FF2B5EF4-FFF2-40B4-BE49-F238E27FC236}">
                    <a16:creationId xmlns:a16="http://schemas.microsoft.com/office/drawing/2014/main" id="{E8B7582B-1FF6-1CB7-3D87-F74A206E0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3051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1 h 2"/>
                  <a:gd name="T4" fmla="*/ 2 w 4"/>
                  <a:gd name="T5" fmla="*/ 2 h 2"/>
                  <a:gd name="T6" fmla="*/ 0 w 4"/>
                  <a:gd name="T7" fmla="*/ 1 h 2"/>
                  <a:gd name="T8" fmla="*/ 2 w 4"/>
                  <a:gd name="T9" fmla="*/ 0 h 2"/>
                  <a:gd name="T10" fmla="*/ 4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67" name="Freeform 580">
                <a:extLst>
                  <a:ext uri="{FF2B5EF4-FFF2-40B4-BE49-F238E27FC236}">
                    <a16:creationId xmlns:a16="http://schemas.microsoft.com/office/drawing/2014/main" id="{FF0A1B76-FF41-5F41-51C9-B42A94016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3051"/>
                <a:ext cx="8" cy="5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0 h 3"/>
                  <a:gd name="T4" fmla="*/ 4 w 4"/>
                  <a:gd name="T5" fmla="*/ 1 h 3"/>
                  <a:gd name="T6" fmla="*/ 2 w 4"/>
                  <a:gd name="T7" fmla="*/ 3 h 3"/>
                  <a:gd name="T8" fmla="*/ 0 w 4"/>
                  <a:gd name="T9" fmla="*/ 3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68" name="Freeform 581">
                <a:extLst>
                  <a:ext uri="{FF2B5EF4-FFF2-40B4-BE49-F238E27FC236}">
                    <a16:creationId xmlns:a16="http://schemas.microsoft.com/office/drawing/2014/main" id="{DCF70E03-E906-3DE9-5A14-B8D462834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7" y="3013"/>
                <a:ext cx="7" cy="4"/>
              </a:xfrm>
              <a:custGeom>
                <a:avLst/>
                <a:gdLst>
                  <a:gd name="T0" fmla="*/ 2 w 4"/>
                  <a:gd name="T1" fmla="*/ 2 h 2"/>
                  <a:gd name="T2" fmla="*/ 1 w 4"/>
                  <a:gd name="T3" fmla="*/ 2 h 2"/>
                  <a:gd name="T4" fmla="*/ 0 w 4"/>
                  <a:gd name="T5" fmla="*/ 2 h 2"/>
                  <a:gd name="T6" fmla="*/ 1 w 4"/>
                  <a:gd name="T7" fmla="*/ 0 h 2"/>
                  <a:gd name="T8" fmla="*/ 2 w 4"/>
                  <a:gd name="T9" fmla="*/ 0 h 2"/>
                  <a:gd name="T10" fmla="*/ 4 w 4"/>
                  <a:gd name="T11" fmla="*/ 1 h 2"/>
                  <a:gd name="T12" fmla="*/ 2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69" name="Freeform 582">
                <a:extLst>
                  <a:ext uri="{FF2B5EF4-FFF2-40B4-BE49-F238E27FC236}">
                    <a16:creationId xmlns:a16="http://schemas.microsoft.com/office/drawing/2014/main" id="{0AC27C78-FC64-51A5-B832-7C2E80AD0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" y="3017"/>
                <a:ext cx="9" cy="5"/>
              </a:xfrm>
              <a:custGeom>
                <a:avLst/>
                <a:gdLst>
                  <a:gd name="T0" fmla="*/ 5 w 5"/>
                  <a:gd name="T1" fmla="*/ 1 h 3"/>
                  <a:gd name="T2" fmla="*/ 3 w 5"/>
                  <a:gd name="T3" fmla="*/ 2 h 3"/>
                  <a:gd name="T4" fmla="*/ 0 w 5"/>
                  <a:gd name="T5" fmla="*/ 1 h 3"/>
                  <a:gd name="T6" fmla="*/ 1 w 5"/>
                  <a:gd name="T7" fmla="*/ 1 h 3"/>
                  <a:gd name="T8" fmla="*/ 4 w 5"/>
                  <a:gd name="T9" fmla="*/ 1 h 3"/>
                  <a:gd name="T10" fmla="*/ 5 w 5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4" y="2"/>
                      <a:pt x="4" y="2"/>
                      <a:pt x="3" y="2"/>
                    </a:cubicBezTo>
                    <a:cubicBezTo>
                      <a:pt x="2" y="3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70" name="Freeform 583">
                <a:extLst>
                  <a:ext uri="{FF2B5EF4-FFF2-40B4-BE49-F238E27FC236}">
                    <a16:creationId xmlns:a16="http://schemas.microsoft.com/office/drawing/2014/main" id="{9765DC3A-B0A4-EA38-C4E3-478F492475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3024"/>
                <a:ext cx="9" cy="4"/>
              </a:xfrm>
              <a:custGeom>
                <a:avLst/>
                <a:gdLst>
                  <a:gd name="T0" fmla="*/ 2 w 5"/>
                  <a:gd name="T1" fmla="*/ 2 h 2"/>
                  <a:gd name="T2" fmla="*/ 1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4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4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71" name="Freeform 584">
                <a:extLst>
                  <a:ext uri="{FF2B5EF4-FFF2-40B4-BE49-F238E27FC236}">
                    <a16:creationId xmlns:a16="http://schemas.microsoft.com/office/drawing/2014/main" id="{51A376D0-7E26-182E-D807-FE850278B6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2" y="3024"/>
                <a:ext cx="6" cy="6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72" name="Freeform 585">
                <a:extLst>
                  <a:ext uri="{FF2B5EF4-FFF2-40B4-BE49-F238E27FC236}">
                    <a16:creationId xmlns:a16="http://schemas.microsoft.com/office/drawing/2014/main" id="{AF6991C3-CE48-74D8-A087-41D89BE876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0" y="3024"/>
                <a:ext cx="10" cy="4"/>
              </a:xfrm>
              <a:custGeom>
                <a:avLst/>
                <a:gdLst>
                  <a:gd name="T0" fmla="*/ 2 w 5"/>
                  <a:gd name="T1" fmla="*/ 2 h 2"/>
                  <a:gd name="T2" fmla="*/ 1 w 5"/>
                  <a:gd name="T3" fmla="*/ 1 h 2"/>
                  <a:gd name="T4" fmla="*/ 3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4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4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73" name="Freeform 586">
                <a:extLst>
                  <a:ext uri="{FF2B5EF4-FFF2-40B4-BE49-F238E27FC236}">
                    <a16:creationId xmlns:a16="http://schemas.microsoft.com/office/drawing/2014/main" id="{735EBC45-BAAE-15BD-97E6-D32DC3402C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3" y="3034"/>
                <a:ext cx="6" cy="5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2 h 3"/>
                  <a:gd name="T4" fmla="*/ 1 w 3"/>
                  <a:gd name="T5" fmla="*/ 3 h 3"/>
                  <a:gd name="T6" fmla="*/ 0 w 3"/>
                  <a:gd name="T7" fmla="*/ 2 h 3"/>
                  <a:gd name="T8" fmla="*/ 0 w 3"/>
                  <a:gd name="T9" fmla="*/ 1 h 3"/>
                  <a:gd name="T10" fmla="*/ 1 w 3"/>
                  <a:gd name="T11" fmla="*/ 0 h 3"/>
                  <a:gd name="T12" fmla="*/ 2 w 3"/>
                  <a:gd name="T13" fmla="*/ 0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74" name="Freeform 587">
                <a:extLst>
                  <a:ext uri="{FF2B5EF4-FFF2-40B4-BE49-F238E27FC236}">
                    <a16:creationId xmlns:a16="http://schemas.microsoft.com/office/drawing/2014/main" id="{B51ED95F-74D7-48F4-4A1A-372B312E6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3559"/>
                <a:ext cx="6" cy="5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3 h 3"/>
                  <a:gd name="T4" fmla="*/ 0 w 3"/>
                  <a:gd name="T5" fmla="*/ 1 h 3"/>
                  <a:gd name="T6" fmla="*/ 1 w 3"/>
                  <a:gd name="T7" fmla="*/ 1 h 3"/>
                  <a:gd name="T8" fmla="*/ 2 w 3"/>
                  <a:gd name="T9" fmla="*/ 0 h 3"/>
                  <a:gd name="T10" fmla="*/ 2 w 3"/>
                  <a:gd name="T11" fmla="*/ 3 h 3"/>
                  <a:gd name="T12" fmla="*/ 1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75" name="Freeform 588">
                <a:extLst>
                  <a:ext uri="{FF2B5EF4-FFF2-40B4-BE49-F238E27FC236}">
                    <a16:creationId xmlns:a16="http://schemas.microsoft.com/office/drawing/2014/main" id="{37D54288-DE5D-E3DF-8BEC-3FA1F2A8D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3563"/>
                <a:ext cx="6" cy="5"/>
              </a:xfrm>
              <a:custGeom>
                <a:avLst/>
                <a:gdLst>
                  <a:gd name="T0" fmla="*/ 1 w 3"/>
                  <a:gd name="T1" fmla="*/ 0 h 3"/>
                  <a:gd name="T2" fmla="*/ 2 w 3"/>
                  <a:gd name="T3" fmla="*/ 1 h 3"/>
                  <a:gd name="T4" fmla="*/ 2 w 3"/>
                  <a:gd name="T5" fmla="*/ 2 h 3"/>
                  <a:gd name="T6" fmla="*/ 2 w 3"/>
                  <a:gd name="T7" fmla="*/ 3 h 3"/>
                  <a:gd name="T8" fmla="*/ 0 w 3"/>
                  <a:gd name="T9" fmla="*/ 2 h 3"/>
                  <a:gd name="T10" fmla="*/ 0 w 3"/>
                  <a:gd name="T11" fmla="*/ 0 h 3"/>
                  <a:gd name="T12" fmla="*/ 1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76" name="Freeform 589">
                <a:extLst>
                  <a:ext uri="{FF2B5EF4-FFF2-40B4-BE49-F238E27FC236}">
                    <a16:creationId xmlns:a16="http://schemas.microsoft.com/office/drawing/2014/main" id="{2B0C36AC-3EC2-9D42-0B43-CD14186933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3564"/>
                <a:ext cx="9" cy="4"/>
              </a:xfrm>
              <a:custGeom>
                <a:avLst/>
                <a:gdLst>
                  <a:gd name="T0" fmla="*/ 3 w 5"/>
                  <a:gd name="T1" fmla="*/ 0 h 2"/>
                  <a:gd name="T2" fmla="*/ 4 w 5"/>
                  <a:gd name="T3" fmla="*/ 1 h 2"/>
                  <a:gd name="T4" fmla="*/ 3 w 5"/>
                  <a:gd name="T5" fmla="*/ 2 h 2"/>
                  <a:gd name="T6" fmla="*/ 1 w 5"/>
                  <a:gd name="T7" fmla="*/ 2 h 2"/>
                  <a:gd name="T8" fmla="*/ 0 w 5"/>
                  <a:gd name="T9" fmla="*/ 1 h 2"/>
                  <a:gd name="T10" fmla="*/ 1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cubicBezTo>
                      <a:pt x="4" y="0"/>
                      <a:pt x="5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77" name="Freeform 590">
                <a:extLst>
                  <a:ext uri="{FF2B5EF4-FFF2-40B4-BE49-F238E27FC236}">
                    <a16:creationId xmlns:a16="http://schemas.microsoft.com/office/drawing/2014/main" id="{3308542A-2CD7-B3EE-9640-396235F36D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3576"/>
                <a:ext cx="9" cy="4"/>
              </a:xfrm>
              <a:custGeom>
                <a:avLst/>
                <a:gdLst>
                  <a:gd name="T0" fmla="*/ 5 w 5"/>
                  <a:gd name="T1" fmla="*/ 1 h 2"/>
                  <a:gd name="T2" fmla="*/ 2 w 5"/>
                  <a:gd name="T3" fmla="*/ 2 h 2"/>
                  <a:gd name="T4" fmla="*/ 1 w 5"/>
                  <a:gd name="T5" fmla="*/ 1 h 2"/>
                  <a:gd name="T6" fmla="*/ 1 w 5"/>
                  <a:gd name="T7" fmla="*/ 0 h 2"/>
                  <a:gd name="T8" fmla="*/ 4 w 5"/>
                  <a:gd name="T9" fmla="*/ 0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2"/>
                      <a:pt x="3" y="2"/>
                      <a:pt x="2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78" name="Freeform 591">
                <a:extLst>
                  <a:ext uri="{FF2B5EF4-FFF2-40B4-BE49-F238E27FC236}">
                    <a16:creationId xmlns:a16="http://schemas.microsoft.com/office/drawing/2014/main" id="{A3AC161E-C61A-FCBE-2AE7-A000BEE32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3502"/>
                <a:ext cx="6" cy="6"/>
              </a:xfrm>
              <a:custGeom>
                <a:avLst/>
                <a:gdLst>
                  <a:gd name="T0" fmla="*/ 2 w 3"/>
                  <a:gd name="T1" fmla="*/ 3 h 3"/>
                  <a:gd name="T2" fmla="*/ 0 w 3"/>
                  <a:gd name="T3" fmla="*/ 1 h 3"/>
                  <a:gd name="T4" fmla="*/ 1 w 3"/>
                  <a:gd name="T5" fmla="*/ 0 h 3"/>
                  <a:gd name="T6" fmla="*/ 3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79" name="Freeform 592">
                <a:extLst>
                  <a:ext uri="{FF2B5EF4-FFF2-40B4-BE49-F238E27FC236}">
                    <a16:creationId xmlns:a16="http://schemas.microsoft.com/office/drawing/2014/main" id="{594267C1-0736-8529-8C7C-323A090E3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3506"/>
                <a:ext cx="9" cy="3"/>
              </a:xfrm>
              <a:custGeom>
                <a:avLst/>
                <a:gdLst>
                  <a:gd name="T0" fmla="*/ 2 w 5"/>
                  <a:gd name="T1" fmla="*/ 2 h 2"/>
                  <a:gd name="T2" fmla="*/ 1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4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80" name="Freeform 593">
                <a:extLst>
                  <a:ext uri="{FF2B5EF4-FFF2-40B4-BE49-F238E27FC236}">
                    <a16:creationId xmlns:a16="http://schemas.microsoft.com/office/drawing/2014/main" id="{CAA97024-9091-93D6-A49A-5C38E40D8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4" y="3517"/>
                <a:ext cx="6" cy="8"/>
              </a:xfrm>
              <a:custGeom>
                <a:avLst/>
                <a:gdLst>
                  <a:gd name="T0" fmla="*/ 3 w 3"/>
                  <a:gd name="T1" fmla="*/ 2 h 4"/>
                  <a:gd name="T2" fmla="*/ 2 w 3"/>
                  <a:gd name="T3" fmla="*/ 4 h 4"/>
                  <a:gd name="T4" fmla="*/ 0 w 3"/>
                  <a:gd name="T5" fmla="*/ 2 h 4"/>
                  <a:gd name="T6" fmla="*/ 0 w 3"/>
                  <a:gd name="T7" fmla="*/ 1 h 4"/>
                  <a:gd name="T8" fmla="*/ 1 w 3"/>
                  <a:gd name="T9" fmla="*/ 1 h 4"/>
                  <a:gd name="T10" fmla="*/ 3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81" name="Freeform 594">
                <a:extLst>
                  <a:ext uri="{FF2B5EF4-FFF2-40B4-BE49-F238E27FC236}">
                    <a16:creationId xmlns:a16="http://schemas.microsoft.com/office/drawing/2014/main" id="{9603721F-AE6A-DF0B-A22A-90A147845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3532"/>
                <a:ext cx="6" cy="8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2 h 4"/>
                  <a:gd name="T4" fmla="*/ 3 w 3"/>
                  <a:gd name="T5" fmla="*/ 3 h 4"/>
                  <a:gd name="T6" fmla="*/ 1 w 3"/>
                  <a:gd name="T7" fmla="*/ 3 h 4"/>
                  <a:gd name="T8" fmla="*/ 0 w 3"/>
                  <a:gd name="T9" fmla="*/ 1 h 4"/>
                  <a:gd name="T10" fmla="*/ 1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2" y="4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82" name="Freeform 595">
                <a:extLst>
                  <a:ext uri="{FF2B5EF4-FFF2-40B4-BE49-F238E27FC236}">
                    <a16:creationId xmlns:a16="http://schemas.microsoft.com/office/drawing/2014/main" id="{B7BABE79-95B4-0889-F8F6-045D67F987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3" y="3536"/>
                <a:ext cx="9" cy="4"/>
              </a:xfrm>
              <a:custGeom>
                <a:avLst/>
                <a:gdLst>
                  <a:gd name="T0" fmla="*/ 3 w 5"/>
                  <a:gd name="T1" fmla="*/ 2 h 2"/>
                  <a:gd name="T2" fmla="*/ 1 w 5"/>
                  <a:gd name="T3" fmla="*/ 0 h 2"/>
                  <a:gd name="T4" fmla="*/ 3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4 w 5"/>
                  <a:gd name="T11" fmla="*/ 1 h 2"/>
                  <a:gd name="T12" fmla="*/ 3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2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2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83" name="Freeform 596">
                <a:extLst>
                  <a:ext uri="{FF2B5EF4-FFF2-40B4-BE49-F238E27FC236}">
                    <a16:creationId xmlns:a16="http://schemas.microsoft.com/office/drawing/2014/main" id="{F2179404-8C5E-A548-89A3-6555506CB4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3292"/>
                <a:ext cx="9" cy="3"/>
              </a:xfrm>
              <a:custGeom>
                <a:avLst/>
                <a:gdLst>
                  <a:gd name="T0" fmla="*/ 3 w 5"/>
                  <a:gd name="T1" fmla="*/ 0 h 2"/>
                  <a:gd name="T2" fmla="*/ 4 w 5"/>
                  <a:gd name="T3" fmla="*/ 1 h 2"/>
                  <a:gd name="T4" fmla="*/ 2 w 5"/>
                  <a:gd name="T5" fmla="*/ 2 h 2"/>
                  <a:gd name="T6" fmla="*/ 1 w 5"/>
                  <a:gd name="T7" fmla="*/ 2 h 2"/>
                  <a:gd name="T8" fmla="*/ 0 w 5"/>
                  <a:gd name="T9" fmla="*/ 1 h 2"/>
                  <a:gd name="T10" fmla="*/ 2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cubicBezTo>
                      <a:pt x="3" y="0"/>
                      <a:pt x="4" y="0"/>
                      <a:pt x="4" y="1"/>
                    </a:cubicBezTo>
                    <a:cubicBezTo>
                      <a:pt x="5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84" name="Freeform 597">
                <a:extLst>
                  <a:ext uri="{FF2B5EF4-FFF2-40B4-BE49-F238E27FC236}">
                    <a16:creationId xmlns:a16="http://schemas.microsoft.com/office/drawing/2014/main" id="{65046C99-C355-5A32-2BAD-BE221E551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3303"/>
                <a:ext cx="7" cy="2"/>
              </a:xfrm>
              <a:custGeom>
                <a:avLst/>
                <a:gdLst>
                  <a:gd name="T0" fmla="*/ 2 w 4"/>
                  <a:gd name="T1" fmla="*/ 0 h 1"/>
                  <a:gd name="T2" fmla="*/ 4 w 4"/>
                  <a:gd name="T3" fmla="*/ 0 h 1"/>
                  <a:gd name="T4" fmla="*/ 2 w 4"/>
                  <a:gd name="T5" fmla="*/ 1 h 1"/>
                  <a:gd name="T6" fmla="*/ 1 w 4"/>
                  <a:gd name="T7" fmla="*/ 1 h 1"/>
                  <a:gd name="T8" fmla="*/ 0 w 4"/>
                  <a:gd name="T9" fmla="*/ 0 h 1"/>
                  <a:gd name="T10" fmla="*/ 1 w 4"/>
                  <a:gd name="T11" fmla="*/ 0 h 1"/>
                  <a:gd name="T12" fmla="*/ 2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2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85" name="Freeform 598">
                <a:extLst>
                  <a:ext uri="{FF2B5EF4-FFF2-40B4-BE49-F238E27FC236}">
                    <a16:creationId xmlns:a16="http://schemas.microsoft.com/office/drawing/2014/main" id="{9133D6C1-B74E-E107-2958-67F92D780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3312"/>
                <a:ext cx="7" cy="6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1 h 3"/>
                  <a:gd name="T4" fmla="*/ 2 w 4"/>
                  <a:gd name="T5" fmla="*/ 0 h 3"/>
                  <a:gd name="T6" fmla="*/ 4 w 4"/>
                  <a:gd name="T7" fmla="*/ 1 h 3"/>
                  <a:gd name="T8" fmla="*/ 4 w 4"/>
                  <a:gd name="T9" fmla="*/ 2 h 3"/>
                  <a:gd name="T10" fmla="*/ 4 w 4"/>
                  <a:gd name="T11" fmla="*/ 2 h 3"/>
                  <a:gd name="T12" fmla="*/ 2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86" name="Freeform 599">
                <a:extLst>
                  <a:ext uri="{FF2B5EF4-FFF2-40B4-BE49-F238E27FC236}">
                    <a16:creationId xmlns:a16="http://schemas.microsoft.com/office/drawing/2014/main" id="{607EBAE5-B733-8060-AB71-06F8373C1B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0" y="3314"/>
                <a:ext cx="9" cy="2"/>
              </a:xfrm>
              <a:custGeom>
                <a:avLst/>
                <a:gdLst>
                  <a:gd name="T0" fmla="*/ 2 w 5"/>
                  <a:gd name="T1" fmla="*/ 1 h 1"/>
                  <a:gd name="T2" fmla="*/ 0 w 5"/>
                  <a:gd name="T3" fmla="*/ 1 h 1"/>
                  <a:gd name="T4" fmla="*/ 2 w 5"/>
                  <a:gd name="T5" fmla="*/ 0 h 1"/>
                  <a:gd name="T6" fmla="*/ 4 w 5"/>
                  <a:gd name="T7" fmla="*/ 0 h 1"/>
                  <a:gd name="T8" fmla="*/ 5 w 5"/>
                  <a:gd name="T9" fmla="*/ 1 h 1"/>
                  <a:gd name="T10" fmla="*/ 4 w 5"/>
                  <a:gd name="T11" fmla="*/ 1 h 1"/>
                  <a:gd name="T12" fmla="*/ 2 w 5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2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87" name="Freeform 600">
                <a:extLst>
                  <a:ext uri="{FF2B5EF4-FFF2-40B4-BE49-F238E27FC236}">
                    <a16:creationId xmlns:a16="http://schemas.microsoft.com/office/drawing/2014/main" id="{69AA2492-68BD-A5B1-8AA4-BE02A8095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3316"/>
                <a:ext cx="7" cy="6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3 w 4"/>
                  <a:gd name="T5" fmla="*/ 1 h 3"/>
                  <a:gd name="T6" fmla="*/ 4 w 4"/>
                  <a:gd name="T7" fmla="*/ 1 h 3"/>
                  <a:gd name="T8" fmla="*/ 3 w 4"/>
                  <a:gd name="T9" fmla="*/ 2 h 3"/>
                  <a:gd name="T10" fmla="*/ 0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1" y="3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88" name="Freeform 601">
                <a:extLst>
                  <a:ext uri="{FF2B5EF4-FFF2-40B4-BE49-F238E27FC236}">
                    <a16:creationId xmlns:a16="http://schemas.microsoft.com/office/drawing/2014/main" id="{AB20CFA6-DD6E-A8EB-96B6-9F60E8C3C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3316"/>
                <a:ext cx="9" cy="4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2 h 2"/>
                  <a:gd name="T4" fmla="*/ 2 w 5"/>
                  <a:gd name="T5" fmla="*/ 0 h 2"/>
                  <a:gd name="T6" fmla="*/ 4 w 5"/>
                  <a:gd name="T7" fmla="*/ 1 h 2"/>
                  <a:gd name="T8" fmla="*/ 4 w 5"/>
                  <a:gd name="T9" fmla="*/ 1 h 2"/>
                  <a:gd name="T10" fmla="*/ 4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89" name="Freeform 602">
                <a:extLst>
                  <a:ext uri="{FF2B5EF4-FFF2-40B4-BE49-F238E27FC236}">
                    <a16:creationId xmlns:a16="http://schemas.microsoft.com/office/drawing/2014/main" id="{27BE5FCC-B978-BD06-B0F2-9672A625D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3324"/>
                <a:ext cx="6" cy="7"/>
              </a:xfrm>
              <a:custGeom>
                <a:avLst/>
                <a:gdLst>
                  <a:gd name="T0" fmla="*/ 1 w 3"/>
                  <a:gd name="T1" fmla="*/ 1 h 4"/>
                  <a:gd name="T2" fmla="*/ 3 w 3"/>
                  <a:gd name="T3" fmla="*/ 1 h 4"/>
                  <a:gd name="T4" fmla="*/ 3 w 3"/>
                  <a:gd name="T5" fmla="*/ 3 h 4"/>
                  <a:gd name="T6" fmla="*/ 1 w 3"/>
                  <a:gd name="T7" fmla="*/ 3 h 4"/>
                  <a:gd name="T8" fmla="*/ 0 w 3"/>
                  <a:gd name="T9" fmla="*/ 1 h 4"/>
                  <a:gd name="T10" fmla="*/ 1 w 3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90" name="Freeform 603">
                <a:extLst>
                  <a:ext uri="{FF2B5EF4-FFF2-40B4-BE49-F238E27FC236}">
                    <a16:creationId xmlns:a16="http://schemas.microsoft.com/office/drawing/2014/main" id="{AF2164FA-E084-169C-2B59-50A93254B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3339"/>
                <a:ext cx="5" cy="6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3 h 3"/>
                  <a:gd name="T4" fmla="*/ 0 w 3"/>
                  <a:gd name="T5" fmla="*/ 1 h 3"/>
                  <a:gd name="T6" fmla="*/ 1 w 3"/>
                  <a:gd name="T7" fmla="*/ 0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0"/>
                      <a:pt x="3" y="1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91" name="Freeform 604">
                <a:extLst>
                  <a:ext uri="{FF2B5EF4-FFF2-40B4-BE49-F238E27FC236}">
                    <a16:creationId xmlns:a16="http://schemas.microsoft.com/office/drawing/2014/main" id="{458E4B4F-8922-A5F1-E7B1-A44A2AC94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3354"/>
                <a:ext cx="9" cy="4"/>
              </a:xfrm>
              <a:custGeom>
                <a:avLst/>
                <a:gdLst>
                  <a:gd name="T0" fmla="*/ 5 w 5"/>
                  <a:gd name="T1" fmla="*/ 1 h 2"/>
                  <a:gd name="T2" fmla="*/ 2 w 5"/>
                  <a:gd name="T3" fmla="*/ 2 h 2"/>
                  <a:gd name="T4" fmla="*/ 1 w 5"/>
                  <a:gd name="T5" fmla="*/ 1 h 2"/>
                  <a:gd name="T6" fmla="*/ 1 w 5"/>
                  <a:gd name="T7" fmla="*/ 0 h 2"/>
                  <a:gd name="T8" fmla="*/ 4 w 5"/>
                  <a:gd name="T9" fmla="*/ 0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2"/>
                      <a:pt x="3" y="2"/>
                      <a:pt x="2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92" name="Freeform 605">
                <a:extLst>
                  <a:ext uri="{FF2B5EF4-FFF2-40B4-BE49-F238E27FC236}">
                    <a16:creationId xmlns:a16="http://schemas.microsoft.com/office/drawing/2014/main" id="{C6C4B67B-4927-E127-7592-48F9059F6E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3354"/>
                <a:ext cx="10" cy="4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4 w 5"/>
                  <a:gd name="T9" fmla="*/ 1 h 2"/>
                  <a:gd name="T10" fmla="*/ 4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93" name="Freeform 606">
                <a:extLst>
                  <a:ext uri="{FF2B5EF4-FFF2-40B4-BE49-F238E27FC236}">
                    <a16:creationId xmlns:a16="http://schemas.microsoft.com/office/drawing/2014/main" id="{E779B4AB-966A-515B-FE53-A7819E13A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3354"/>
                <a:ext cx="7" cy="4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2 h 2"/>
                  <a:gd name="T4" fmla="*/ 1 w 4"/>
                  <a:gd name="T5" fmla="*/ 2 h 2"/>
                  <a:gd name="T6" fmla="*/ 0 w 4"/>
                  <a:gd name="T7" fmla="*/ 1 h 2"/>
                  <a:gd name="T8" fmla="*/ 1 w 4"/>
                  <a:gd name="T9" fmla="*/ 0 h 2"/>
                  <a:gd name="T10" fmla="*/ 4 w 4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2"/>
                      <a:pt x="4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4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67" name="Group 808">
              <a:extLst>
                <a:ext uri="{FF2B5EF4-FFF2-40B4-BE49-F238E27FC236}">
                  <a16:creationId xmlns:a16="http://schemas.microsoft.com/office/drawing/2014/main" id="{1D64050A-45FA-6A95-061C-497A45AA0D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45" y="1675"/>
              <a:ext cx="2416" cy="1816"/>
              <a:chOff x="3245" y="1675"/>
              <a:chExt cx="2416" cy="1816"/>
            </a:xfrm>
            <a:grpFill/>
          </p:grpSpPr>
          <p:sp>
            <p:nvSpPr>
              <p:cNvPr id="1594" name="Freeform 608">
                <a:extLst>
                  <a:ext uri="{FF2B5EF4-FFF2-40B4-BE49-F238E27FC236}">
                    <a16:creationId xmlns:a16="http://schemas.microsoft.com/office/drawing/2014/main" id="{76525487-653A-26ED-9A79-12A215A09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3246"/>
                <a:ext cx="7" cy="4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1 h 2"/>
                  <a:gd name="T4" fmla="*/ 1 w 4"/>
                  <a:gd name="T5" fmla="*/ 1 h 2"/>
                  <a:gd name="T6" fmla="*/ 3 w 4"/>
                  <a:gd name="T7" fmla="*/ 1 h 2"/>
                  <a:gd name="T8" fmla="*/ 4 w 4"/>
                  <a:gd name="T9" fmla="*/ 1 h 2"/>
                  <a:gd name="T10" fmla="*/ 3 w 4"/>
                  <a:gd name="T11" fmla="*/ 2 h 2"/>
                  <a:gd name="T12" fmla="*/ 2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95" name="Freeform 609">
                <a:extLst>
                  <a:ext uri="{FF2B5EF4-FFF2-40B4-BE49-F238E27FC236}">
                    <a16:creationId xmlns:a16="http://schemas.microsoft.com/office/drawing/2014/main" id="{B069EEE8-66B6-7719-68F6-04EA60CE32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3250"/>
                <a:ext cx="8" cy="4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2 h 2"/>
                  <a:gd name="T4" fmla="*/ 0 w 4"/>
                  <a:gd name="T5" fmla="*/ 1 h 2"/>
                  <a:gd name="T6" fmla="*/ 1 w 4"/>
                  <a:gd name="T7" fmla="*/ 0 h 2"/>
                  <a:gd name="T8" fmla="*/ 4 w 4"/>
                  <a:gd name="T9" fmla="*/ 1 h 2"/>
                  <a:gd name="T10" fmla="*/ 4 w 4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96" name="Freeform 610">
                <a:extLst>
                  <a:ext uri="{FF2B5EF4-FFF2-40B4-BE49-F238E27FC236}">
                    <a16:creationId xmlns:a16="http://schemas.microsoft.com/office/drawing/2014/main" id="{39DCF60C-4598-6EF0-FC19-CE7A37200A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2" y="3261"/>
                <a:ext cx="8" cy="4"/>
              </a:xfrm>
              <a:custGeom>
                <a:avLst/>
                <a:gdLst>
                  <a:gd name="T0" fmla="*/ 4 w 4"/>
                  <a:gd name="T1" fmla="*/ 1 h 2"/>
                  <a:gd name="T2" fmla="*/ 3 w 4"/>
                  <a:gd name="T3" fmla="*/ 2 h 2"/>
                  <a:gd name="T4" fmla="*/ 1 w 4"/>
                  <a:gd name="T5" fmla="*/ 2 h 2"/>
                  <a:gd name="T6" fmla="*/ 0 w 4"/>
                  <a:gd name="T7" fmla="*/ 1 h 2"/>
                  <a:gd name="T8" fmla="*/ 0 w 4"/>
                  <a:gd name="T9" fmla="*/ 1 h 2"/>
                  <a:gd name="T10" fmla="*/ 4 w 4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2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3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97" name="Freeform 611">
                <a:extLst>
                  <a:ext uri="{FF2B5EF4-FFF2-40B4-BE49-F238E27FC236}">
                    <a16:creationId xmlns:a16="http://schemas.microsoft.com/office/drawing/2014/main" id="{E89E754F-0AF2-0594-87AF-F826E9DE59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3269"/>
                <a:ext cx="7" cy="4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1 h 2"/>
                  <a:gd name="T4" fmla="*/ 2 w 4"/>
                  <a:gd name="T5" fmla="*/ 0 h 2"/>
                  <a:gd name="T6" fmla="*/ 4 w 4"/>
                  <a:gd name="T7" fmla="*/ 0 h 2"/>
                  <a:gd name="T8" fmla="*/ 4 w 4"/>
                  <a:gd name="T9" fmla="*/ 1 h 2"/>
                  <a:gd name="T10" fmla="*/ 4 w 4"/>
                  <a:gd name="T11" fmla="*/ 2 h 2"/>
                  <a:gd name="T12" fmla="*/ 2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98" name="Freeform 612">
                <a:extLst>
                  <a:ext uri="{FF2B5EF4-FFF2-40B4-BE49-F238E27FC236}">
                    <a16:creationId xmlns:a16="http://schemas.microsoft.com/office/drawing/2014/main" id="{49F17760-1AA7-5122-8D39-9204A26CB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4" y="3273"/>
                <a:ext cx="6" cy="5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3 h 3"/>
                  <a:gd name="T6" fmla="*/ 3 w 3"/>
                  <a:gd name="T7" fmla="*/ 0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99" name="Freeform 613">
                <a:extLst>
                  <a:ext uri="{FF2B5EF4-FFF2-40B4-BE49-F238E27FC236}">
                    <a16:creationId xmlns:a16="http://schemas.microsoft.com/office/drawing/2014/main" id="{5935E604-A5D8-DD2A-58FE-8EA9C3B0F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3426"/>
                <a:ext cx="5" cy="6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2 h 3"/>
                  <a:gd name="T4" fmla="*/ 1 w 3"/>
                  <a:gd name="T5" fmla="*/ 2 h 3"/>
                  <a:gd name="T6" fmla="*/ 0 w 3"/>
                  <a:gd name="T7" fmla="*/ 1 h 3"/>
                  <a:gd name="T8" fmla="*/ 1 w 3"/>
                  <a:gd name="T9" fmla="*/ 0 h 3"/>
                  <a:gd name="T10" fmla="*/ 2 w 3"/>
                  <a:gd name="T11" fmla="*/ 0 h 3"/>
                  <a:gd name="T12" fmla="*/ 3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00" name="Freeform 614">
                <a:extLst>
                  <a:ext uri="{FF2B5EF4-FFF2-40B4-BE49-F238E27FC236}">
                    <a16:creationId xmlns:a16="http://schemas.microsoft.com/office/drawing/2014/main" id="{5B66E439-EDED-D80B-7CC3-73A37E264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3434"/>
                <a:ext cx="6" cy="5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2 h 3"/>
                  <a:gd name="T4" fmla="*/ 0 w 3"/>
                  <a:gd name="T5" fmla="*/ 1 h 3"/>
                  <a:gd name="T6" fmla="*/ 0 w 3"/>
                  <a:gd name="T7" fmla="*/ 0 h 3"/>
                  <a:gd name="T8" fmla="*/ 1 w 3"/>
                  <a:gd name="T9" fmla="*/ 0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01" name="Freeform 615">
                <a:extLst>
                  <a:ext uri="{FF2B5EF4-FFF2-40B4-BE49-F238E27FC236}">
                    <a16:creationId xmlns:a16="http://schemas.microsoft.com/office/drawing/2014/main" id="{EEB97246-63A6-DEC7-DC33-42601C196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3451"/>
                <a:ext cx="6" cy="5"/>
              </a:xfrm>
              <a:custGeom>
                <a:avLst/>
                <a:gdLst>
                  <a:gd name="T0" fmla="*/ 2 w 3"/>
                  <a:gd name="T1" fmla="*/ 3 h 3"/>
                  <a:gd name="T2" fmla="*/ 0 w 3"/>
                  <a:gd name="T3" fmla="*/ 2 h 3"/>
                  <a:gd name="T4" fmla="*/ 2 w 3"/>
                  <a:gd name="T5" fmla="*/ 0 h 3"/>
                  <a:gd name="T6" fmla="*/ 3 w 3"/>
                  <a:gd name="T7" fmla="*/ 1 h 3"/>
                  <a:gd name="T8" fmla="*/ 3 w 3"/>
                  <a:gd name="T9" fmla="*/ 2 h 3"/>
                  <a:gd name="T10" fmla="*/ 2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02" name="Freeform 616">
                <a:extLst>
                  <a:ext uri="{FF2B5EF4-FFF2-40B4-BE49-F238E27FC236}">
                    <a16:creationId xmlns:a16="http://schemas.microsoft.com/office/drawing/2014/main" id="{E4EEEBF5-A173-DCF8-1997-5F464BCA7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3458"/>
                <a:ext cx="7" cy="6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4 w 4"/>
                  <a:gd name="T5" fmla="*/ 3 h 3"/>
                  <a:gd name="T6" fmla="*/ 2 w 4"/>
                  <a:gd name="T7" fmla="*/ 3 h 3"/>
                  <a:gd name="T8" fmla="*/ 0 w 4"/>
                  <a:gd name="T9" fmla="*/ 1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03" name="Freeform 617">
                <a:extLst>
                  <a:ext uri="{FF2B5EF4-FFF2-40B4-BE49-F238E27FC236}">
                    <a16:creationId xmlns:a16="http://schemas.microsoft.com/office/drawing/2014/main" id="{58F83967-AFBD-1BFC-4A7D-83B87A72C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3462"/>
                <a:ext cx="5" cy="6"/>
              </a:xfrm>
              <a:custGeom>
                <a:avLst/>
                <a:gdLst>
                  <a:gd name="T0" fmla="*/ 1 w 3"/>
                  <a:gd name="T1" fmla="*/ 0 h 3"/>
                  <a:gd name="T2" fmla="*/ 2 w 3"/>
                  <a:gd name="T3" fmla="*/ 0 h 3"/>
                  <a:gd name="T4" fmla="*/ 3 w 3"/>
                  <a:gd name="T5" fmla="*/ 2 h 3"/>
                  <a:gd name="T6" fmla="*/ 3 w 3"/>
                  <a:gd name="T7" fmla="*/ 3 h 3"/>
                  <a:gd name="T8" fmla="*/ 1 w 3"/>
                  <a:gd name="T9" fmla="*/ 2 h 3"/>
                  <a:gd name="T10" fmla="*/ 0 w 3"/>
                  <a:gd name="T11" fmla="*/ 2 h 3"/>
                  <a:gd name="T12" fmla="*/ 0 w 3"/>
                  <a:gd name="T13" fmla="*/ 1 h 3"/>
                  <a:gd name="T14" fmla="*/ 1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04" name="Freeform 618">
                <a:extLst>
                  <a:ext uri="{FF2B5EF4-FFF2-40B4-BE49-F238E27FC236}">
                    <a16:creationId xmlns:a16="http://schemas.microsoft.com/office/drawing/2014/main" id="{70C3208F-34B4-42A3-47EA-240FB3C02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3483"/>
                <a:ext cx="10" cy="4"/>
              </a:xfrm>
              <a:custGeom>
                <a:avLst/>
                <a:gdLst>
                  <a:gd name="T0" fmla="*/ 4 w 5"/>
                  <a:gd name="T1" fmla="*/ 1 h 2"/>
                  <a:gd name="T2" fmla="*/ 4 w 5"/>
                  <a:gd name="T3" fmla="*/ 2 h 2"/>
                  <a:gd name="T4" fmla="*/ 2 w 5"/>
                  <a:gd name="T5" fmla="*/ 2 h 2"/>
                  <a:gd name="T6" fmla="*/ 0 w 5"/>
                  <a:gd name="T7" fmla="*/ 1 h 2"/>
                  <a:gd name="T8" fmla="*/ 2 w 5"/>
                  <a:gd name="T9" fmla="*/ 0 h 2"/>
                  <a:gd name="T10" fmla="*/ 4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4" y="1"/>
                    </a:moveTo>
                    <a:cubicBezTo>
                      <a:pt x="4" y="1"/>
                      <a:pt x="5" y="1"/>
                      <a:pt x="4" y="2"/>
                    </a:cubicBez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05" name="Freeform 619">
                <a:extLst>
                  <a:ext uri="{FF2B5EF4-FFF2-40B4-BE49-F238E27FC236}">
                    <a16:creationId xmlns:a16="http://schemas.microsoft.com/office/drawing/2014/main" id="{2769CAEA-82FF-5BDE-446F-45A772FF7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9" y="3354"/>
                <a:ext cx="7" cy="4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1 h 2"/>
                  <a:gd name="T4" fmla="*/ 2 w 4"/>
                  <a:gd name="T5" fmla="*/ 0 h 2"/>
                  <a:gd name="T6" fmla="*/ 4 w 4"/>
                  <a:gd name="T7" fmla="*/ 0 h 2"/>
                  <a:gd name="T8" fmla="*/ 4 w 4"/>
                  <a:gd name="T9" fmla="*/ 1 h 2"/>
                  <a:gd name="T10" fmla="*/ 4 w 4"/>
                  <a:gd name="T11" fmla="*/ 2 h 2"/>
                  <a:gd name="T12" fmla="*/ 2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06" name="Freeform 620">
                <a:extLst>
                  <a:ext uri="{FF2B5EF4-FFF2-40B4-BE49-F238E27FC236}">
                    <a16:creationId xmlns:a16="http://schemas.microsoft.com/office/drawing/2014/main" id="{DBF93411-B53F-5005-7A0B-74AE76FDC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3362"/>
                <a:ext cx="9" cy="3"/>
              </a:xfrm>
              <a:custGeom>
                <a:avLst/>
                <a:gdLst>
                  <a:gd name="T0" fmla="*/ 3 w 5"/>
                  <a:gd name="T1" fmla="*/ 2 h 2"/>
                  <a:gd name="T2" fmla="*/ 2 w 5"/>
                  <a:gd name="T3" fmla="*/ 2 h 2"/>
                  <a:gd name="T4" fmla="*/ 0 w 5"/>
                  <a:gd name="T5" fmla="*/ 1 h 2"/>
                  <a:gd name="T6" fmla="*/ 1 w 5"/>
                  <a:gd name="T7" fmla="*/ 0 h 2"/>
                  <a:gd name="T8" fmla="*/ 2 w 5"/>
                  <a:gd name="T9" fmla="*/ 0 h 2"/>
                  <a:gd name="T10" fmla="*/ 4 w 5"/>
                  <a:gd name="T11" fmla="*/ 1 h 2"/>
                  <a:gd name="T12" fmla="*/ 3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5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07" name="Freeform 621">
                <a:extLst>
                  <a:ext uri="{FF2B5EF4-FFF2-40B4-BE49-F238E27FC236}">
                    <a16:creationId xmlns:a16="http://schemas.microsoft.com/office/drawing/2014/main" id="{86DEED74-884E-BB40-862E-C0DBE1D7D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3369"/>
                <a:ext cx="8" cy="4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2 w 4"/>
                  <a:gd name="T5" fmla="*/ 2 h 2"/>
                  <a:gd name="T6" fmla="*/ 1 w 4"/>
                  <a:gd name="T7" fmla="*/ 2 h 2"/>
                  <a:gd name="T8" fmla="*/ 0 w 4"/>
                  <a:gd name="T9" fmla="*/ 1 h 2"/>
                  <a:gd name="T10" fmla="*/ 1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08" name="Freeform 622">
                <a:extLst>
                  <a:ext uri="{FF2B5EF4-FFF2-40B4-BE49-F238E27FC236}">
                    <a16:creationId xmlns:a16="http://schemas.microsoft.com/office/drawing/2014/main" id="{A4C81C62-3FDA-1260-3638-0284B5519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9" y="3375"/>
                <a:ext cx="9" cy="6"/>
              </a:xfrm>
              <a:custGeom>
                <a:avLst/>
                <a:gdLst>
                  <a:gd name="T0" fmla="*/ 5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  <a:gd name="T6" fmla="*/ 1 w 5"/>
                  <a:gd name="T7" fmla="*/ 1 h 3"/>
                  <a:gd name="T8" fmla="*/ 4 w 5"/>
                  <a:gd name="T9" fmla="*/ 1 h 3"/>
                  <a:gd name="T10" fmla="*/ 5 w 5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5" y="1"/>
                      <a:pt x="5" y="1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09" name="Freeform 623">
                <a:extLst>
                  <a:ext uri="{FF2B5EF4-FFF2-40B4-BE49-F238E27FC236}">
                    <a16:creationId xmlns:a16="http://schemas.microsoft.com/office/drawing/2014/main" id="{D06D754F-E47E-5B8F-8113-3FA2DE1F3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3381"/>
                <a:ext cx="6" cy="5"/>
              </a:xfrm>
              <a:custGeom>
                <a:avLst/>
                <a:gdLst>
                  <a:gd name="T0" fmla="*/ 1 w 3"/>
                  <a:gd name="T1" fmla="*/ 0 h 3"/>
                  <a:gd name="T2" fmla="*/ 2 w 3"/>
                  <a:gd name="T3" fmla="*/ 2 h 3"/>
                  <a:gd name="T4" fmla="*/ 3 w 3"/>
                  <a:gd name="T5" fmla="*/ 2 h 3"/>
                  <a:gd name="T6" fmla="*/ 1 w 3"/>
                  <a:gd name="T7" fmla="*/ 3 h 3"/>
                  <a:gd name="T8" fmla="*/ 0 w 3"/>
                  <a:gd name="T9" fmla="*/ 1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10" name="Freeform 624">
                <a:extLst>
                  <a:ext uri="{FF2B5EF4-FFF2-40B4-BE49-F238E27FC236}">
                    <a16:creationId xmlns:a16="http://schemas.microsoft.com/office/drawing/2014/main" id="{713BDF4B-A77E-A05E-D461-89705CCF3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3381"/>
                <a:ext cx="7" cy="5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1 h 3"/>
                  <a:gd name="T4" fmla="*/ 3 w 4"/>
                  <a:gd name="T5" fmla="*/ 2 h 3"/>
                  <a:gd name="T6" fmla="*/ 2 w 4"/>
                  <a:gd name="T7" fmla="*/ 2 h 3"/>
                  <a:gd name="T8" fmla="*/ 1 w 4"/>
                  <a:gd name="T9" fmla="*/ 0 h 3"/>
                  <a:gd name="T10" fmla="*/ 2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4" y="0"/>
                      <a:pt x="4" y="1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3"/>
                      <a:pt x="3" y="3"/>
                      <a:pt x="2" y="2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11" name="Freeform 625">
                <a:extLst>
                  <a:ext uri="{FF2B5EF4-FFF2-40B4-BE49-F238E27FC236}">
                    <a16:creationId xmlns:a16="http://schemas.microsoft.com/office/drawing/2014/main" id="{1DD313E1-B258-F72E-8E60-FB7883013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3392"/>
                <a:ext cx="6" cy="6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0 h 3"/>
                  <a:gd name="T4" fmla="*/ 3 w 3"/>
                  <a:gd name="T5" fmla="*/ 1 h 3"/>
                  <a:gd name="T6" fmla="*/ 1 w 3"/>
                  <a:gd name="T7" fmla="*/ 2 h 3"/>
                  <a:gd name="T8" fmla="*/ 0 w 3"/>
                  <a:gd name="T9" fmla="*/ 3 h 3"/>
                  <a:gd name="T10" fmla="*/ 0 w 3"/>
                  <a:gd name="T11" fmla="*/ 1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12" name="Freeform 626">
                <a:extLst>
                  <a:ext uri="{FF2B5EF4-FFF2-40B4-BE49-F238E27FC236}">
                    <a16:creationId xmlns:a16="http://schemas.microsoft.com/office/drawing/2014/main" id="{C91E98CA-133C-529A-A75D-6B36C1E32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3394"/>
                <a:ext cx="10" cy="4"/>
              </a:xfrm>
              <a:custGeom>
                <a:avLst/>
                <a:gdLst>
                  <a:gd name="T0" fmla="*/ 3 w 5"/>
                  <a:gd name="T1" fmla="*/ 2 h 2"/>
                  <a:gd name="T2" fmla="*/ 2 w 5"/>
                  <a:gd name="T3" fmla="*/ 2 h 2"/>
                  <a:gd name="T4" fmla="*/ 0 w 5"/>
                  <a:gd name="T5" fmla="*/ 2 h 2"/>
                  <a:gd name="T6" fmla="*/ 1 w 5"/>
                  <a:gd name="T7" fmla="*/ 1 h 2"/>
                  <a:gd name="T8" fmla="*/ 2 w 5"/>
                  <a:gd name="T9" fmla="*/ 1 h 2"/>
                  <a:gd name="T10" fmla="*/ 4 w 5"/>
                  <a:gd name="T11" fmla="*/ 2 h 2"/>
                  <a:gd name="T12" fmla="*/ 3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4" y="0"/>
                      <a:pt x="5" y="1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13" name="Freeform 627">
                <a:extLst>
                  <a:ext uri="{FF2B5EF4-FFF2-40B4-BE49-F238E27FC236}">
                    <a16:creationId xmlns:a16="http://schemas.microsoft.com/office/drawing/2014/main" id="{43A90384-BA48-B6DE-DB69-B554B27DE8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3394"/>
                <a:ext cx="10" cy="4"/>
              </a:xfrm>
              <a:custGeom>
                <a:avLst/>
                <a:gdLst>
                  <a:gd name="T0" fmla="*/ 3 w 5"/>
                  <a:gd name="T1" fmla="*/ 1 h 2"/>
                  <a:gd name="T2" fmla="*/ 5 w 5"/>
                  <a:gd name="T3" fmla="*/ 1 h 2"/>
                  <a:gd name="T4" fmla="*/ 4 w 5"/>
                  <a:gd name="T5" fmla="*/ 2 h 2"/>
                  <a:gd name="T6" fmla="*/ 2 w 5"/>
                  <a:gd name="T7" fmla="*/ 2 h 2"/>
                  <a:gd name="T8" fmla="*/ 0 w 5"/>
                  <a:gd name="T9" fmla="*/ 1 h 2"/>
                  <a:gd name="T10" fmla="*/ 2 w 5"/>
                  <a:gd name="T11" fmla="*/ 1 h 2"/>
                  <a:gd name="T12" fmla="*/ 3 w 5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1"/>
                    </a:moveTo>
                    <a:cubicBezTo>
                      <a:pt x="4" y="0"/>
                      <a:pt x="4" y="1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14" name="Freeform 628">
                <a:extLst>
                  <a:ext uri="{FF2B5EF4-FFF2-40B4-BE49-F238E27FC236}">
                    <a16:creationId xmlns:a16="http://schemas.microsoft.com/office/drawing/2014/main" id="{C6E3F0EF-A6DE-B14F-E06D-A4B64C7E7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398"/>
                <a:ext cx="7" cy="3"/>
              </a:xfrm>
              <a:custGeom>
                <a:avLst/>
                <a:gdLst>
                  <a:gd name="T0" fmla="*/ 1 w 4"/>
                  <a:gd name="T1" fmla="*/ 2 h 2"/>
                  <a:gd name="T2" fmla="*/ 0 w 4"/>
                  <a:gd name="T3" fmla="*/ 1 h 2"/>
                  <a:gd name="T4" fmla="*/ 1 w 4"/>
                  <a:gd name="T5" fmla="*/ 1 h 2"/>
                  <a:gd name="T6" fmla="*/ 3 w 4"/>
                  <a:gd name="T7" fmla="*/ 1 h 2"/>
                  <a:gd name="T8" fmla="*/ 4 w 4"/>
                  <a:gd name="T9" fmla="*/ 1 h 2"/>
                  <a:gd name="T10" fmla="*/ 2 w 4"/>
                  <a:gd name="T11" fmla="*/ 2 h 2"/>
                  <a:gd name="T12" fmla="*/ 1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15" name="Freeform 629">
                <a:extLst>
                  <a:ext uri="{FF2B5EF4-FFF2-40B4-BE49-F238E27FC236}">
                    <a16:creationId xmlns:a16="http://schemas.microsoft.com/office/drawing/2014/main" id="{7979EA81-F725-197D-0203-482EDAE28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3411"/>
                <a:ext cx="6" cy="6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0 w 3"/>
                  <a:gd name="T5" fmla="*/ 1 h 3"/>
                  <a:gd name="T6" fmla="*/ 0 w 3"/>
                  <a:gd name="T7" fmla="*/ 0 h 3"/>
                  <a:gd name="T8" fmla="*/ 1 w 3"/>
                  <a:gd name="T9" fmla="*/ 0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16" name="Freeform 630">
                <a:extLst>
                  <a:ext uri="{FF2B5EF4-FFF2-40B4-BE49-F238E27FC236}">
                    <a16:creationId xmlns:a16="http://schemas.microsoft.com/office/drawing/2014/main" id="{9A627251-537F-7A4D-8F2F-030ABFF5F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3413"/>
                <a:ext cx="8" cy="7"/>
              </a:xfrm>
              <a:custGeom>
                <a:avLst/>
                <a:gdLst>
                  <a:gd name="T0" fmla="*/ 1 w 4"/>
                  <a:gd name="T1" fmla="*/ 0 h 4"/>
                  <a:gd name="T2" fmla="*/ 3 w 4"/>
                  <a:gd name="T3" fmla="*/ 1 h 4"/>
                  <a:gd name="T4" fmla="*/ 3 w 4"/>
                  <a:gd name="T5" fmla="*/ 3 h 4"/>
                  <a:gd name="T6" fmla="*/ 1 w 4"/>
                  <a:gd name="T7" fmla="*/ 3 h 4"/>
                  <a:gd name="T8" fmla="*/ 0 w 4"/>
                  <a:gd name="T9" fmla="*/ 2 h 4"/>
                  <a:gd name="T10" fmla="*/ 0 w 4"/>
                  <a:gd name="T11" fmla="*/ 1 h 4"/>
                  <a:gd name="T12" fmla="*/ 1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4" y="2"/>
                      <a:pt x="3" y="3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17" name="Freeform 631">
                <a:extLst>
                  <a:ext uri="{FF2B5EF4-FFF2-40B4-BE49-F238E27FC236}">
                    <a16:creationId xmlns:a16="http://schemas.microsoft.com/office/drawing/2014/main" id="{D9D41E27-A70D-53FF-7508-952A7E920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2304"/>
                <a:ext cx="5" cy="6"/>
              </a:xfrm>
              <a:custGeom>
                <a:avLst/>
                <a:gdLst>
                  <a:gd name="T0" fmla="*/ 1 w 3"/>
                  <a:gd name="T1" fmla="*/ 0 h 3"/>
                  <a:gd name="T2" fmla="*/ 2 w 3"/>
                  <a:gd name="T3" fmla="*/ 1 h 3"/>
                  <a:gd name="T4" fmla="*/ 3 w 3"/>
                  <a:gd name="T5" fmla="*/ 3 h 3"/>
                  <a:gd name="T6" fmla="*/ 0 w 3"/>
                  <a:gd name="T7" fmla="*/ 2 h 3"/>
                  <a:gd name="T8" fmla="*/ 0 w 3"/>
                  <a:gd name="T9" fmla="*/ 1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18" name="Freeform 632">
                <a:extLst>
                  <a:ext uri="{FF2B5EF4-FFF2-40B4-BE49-F238E27FC236}">
                    <a16:creationId xmlns:a16="http://schemas.microsoft.com/office/drawing/2014/main" id="{1D45130D-3A87-8AC1-021F-BA0A03C45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" y="2300"/>
                <a:ext cx="6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1 h 3"/>
                  <a:gd name="T8" fmla="*/ 3 w 3"/>
                  <a:gd name="T9" fmla="*/ 3 h 3"/>
                  <a:gd name="T10" fmla="*/ 1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19" name="Freeform 633">
                <a:extLst>
                  <a:ext uri="{FF2B5EF4-FFF2-40B4-BE49-F238E27FC236}">
                    <a16:creationId xmlns:a16="http://schemas.microsoft.com/office/drawing/2014/main" id="{C05ECFAB-E97E-0DC8-F9E9-47CEF9D41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2296"/>
                <a:ext cx="8" cy="4"/>
              </a:xfrm>
              <a:custGeom>
                <a:avLst/>
                <a:gdLst>
                  <a:gd name="T0" fmla="*/ 1 w 4"/>
                  <a:gd name="T1" fmla="*/ 1 h 2"/>
                  <a:gd name="T2" fmla="*/ 0 w 4"/>
                  <a:gd name="T3" fmla="*/ 1 h 2"/>
                  <a:gd name="T4" fmla="*/ 1 w 4"/>
                  <a:gd name="T5" fmla="*/ 0 h 2"/>
                  <a:gd name="T6" fmla="*/ 3 w 4"/>
                  <a:gd name="T7" fmla="*/ 0 h 2"/>
                  <a:gd name="T8" fmla="*/ 4 w 4"/>
                  <a:gd name="T9" fmla="*/ 1 h 2"/>
                  <a:gd name="T10" fmla="*/ 3 w 4"/>
                  <a:gd name="T11" fmla="*/ 1 h 2"/>
                  <a:gd name="T12" fmla="*/ 1 w 4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20" name="Freeform 634">
                <a:extLst>
                  <a:ext uri="{FF2B5EF4-FFF2-40B4-BE49-F238E27FC236}">
                    <a16:creationId xmlns:a16="http://schemas.microsoft.com/office/drawing/2014/main" id="{486EDE8B-7875-3F78-C080-EAE4BA9D1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2289"/>
                <a:ext cx="10" cy="4"/>
              </a:xfrm>
              <a:custGeom>
                <a:avLst/>
                <a:gdLst>
                  <a:gd name="T0" fmla="*/ 3 w 5"/>
                  <a:gd name="T1" fmla="*/ 2 h 2"/>
                  <a:gd name="T2" fmla="*/ 2 w 5"/>
                  <a:gd name="T3" fmla="*/ 2 h 2"/>
                  <a:gd name="T4" fmla="*/ 0 w 5"/>
                  <a:gd name="T5" fmla="*/ 1 h 2"/>
                  <a:gd name="T6" fmla="*/ 2 w 5"/>
                  <a:gd name="T7" fmla="*/ 0 h 2"/>
                  <a:gd name="T8" fmla="*/ 3 w 5"/>
                  <a:gd name="T9" fmla="*/ 0 h 2"/>
                  <a:gd name="T10" fmla="*/ 5 w 5"/>
                  <a:gd name="T11" fmla="*/ 1 h 2"/>
                  <a:gd name="T12" fmla="*/ 3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4" y="2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21" name="Freeform 635">
                <a:extLst>
                  <a:ext uri="{FF2B5EF4-FFF2-40B4-BE49-F238E27FC236}">
                    <a16:creationId xmlns:a16="http://schemas.microsoft.com/office/drawing/2014/main" id="{CC7B9779-5F44-00F3-6EA7-CA7B1047E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2278"/>
                <a:ext cx="6" cy="7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3 h 4"/>
                  <a:gd name="T4" fmla="*/ 0 w 3"/>
                  <a:gd name="T5" fmla="*/ 3 h 4"/>
                  <a:gd name="T6" fmla="*/ 1 w 3"/>
                  <a:gd name="T7" fmla="*/ 2 h 4"/>
                  <a:gd name="T8" fmla="*/ 1 w 3"/>
                  <a:gd name="T9" fmla="*/ 1 h 4"/>
                  <a:gd name="T10" fmla="*/ 3 w 3"/>
                  <a:gd name="T11" fmla="*/ 1 h 4"/>
                  <a:gd name="T12" fmla="*/ 3 w 3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3" y="3"/>
                    </a:cubicBezTo>
                    <a:cubicBezTo>
                      <a:pt x="2" y="4"/>
                      <a:pt x="0" y="4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22" name="Freeform 636">
                <a:extLst>
                  <a:ext uri="{FF2B5EF4-FFF2-40B4-BE49-F238E27FC236}">
                    <a16:creationId xmlns:a16="http://schemas.microsoft.com/office/drawing/2014/main" id="{63B07D84-A61F-7358-C910-FEB726A00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2370"/>
                <a:ext cx="8" cy="8"/>
              </a:xfrm>
              <a:custGeom>
                <a:avLst/>
                <a:gdLst>
                  <a:gd name="T0" fmla="*/ 1 w 4"/>
                  <a:gd name="T1" fmla="*/ 4 h 4"/>
                  <a:gd name="T2" fmla="*/ 1 w 4"/>
                  <a:gd name="T3" fmla="*/ 2 h 4"/>
                  <a:gd name="T4" fmla="*/ 3 w 4"/>
                  <a:gd name="T5" fmla="*/ 0 h 4"/>
                  <a:gd name="T6" fmla="*/ 4 w 4"/>
                  <a:gd name="T7" fmla="*/ 1 h 4"/>
                  <a:gd name="T8" fmla="*/ 1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1" y="3"/>
                      <a:pt x="0" y="2"/>
                      <a:pt x="1" y="2"/>
                    </a:cubicBezTo>
                    <a:cubicBezTo>
                      <a:pt x="1" y="0"/>
                      <a:pt x="1" y="0"/>
                      <a:pt x="3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3" y="2"/>
                      <a:pt x="2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23" name="Freeform 637">
                <a:extLst>
                  <a:ext uri="{FF2B5EF4-FFF2-40B4-BE49-F238E27FC236}">
                    <a16:creationId xmlns:a16="http://schemas.microsoft.com/office/drawing/2014/main" id="{12ACB4C1-BE96-628A-CCB5-C5613ED852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2363"/>
                <a:ext cx="8" cy="7"/>
              </a:xfrm>
              <a:custGeom>
                <a:avLst/>
                <a:gdLst>
                  <a:gd name="T0" fmla="*/ 1 w 4"/>
                  <a:gd name="T1" fmla="*/ 0 h 4"/>
                  <a:gd name="T2" fmla="*/ 3 w 4"/>
                  <a:gd name="T3" fmla="*/ 2 h 4"/>
                  <a:gd name="T4" fmla="*/ 2 w 4"/>
                  <a:gd name="T5" fmla="*/ 3 h 4"/>
                  <a:gd name="T6" fmla="*/ 2 w 4"/>
                  <a:gd name="T7" fmla="*/ 3 h 4"/>
                  <a:gd name="T8" fmla="*/ 0 w 4"/>
                  <a:gd name="T9" fmla="*/ 1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24" name="Freeform 638">
                <a:extLst>
                  <a:ext uri="{FF2B5EF4-FFF2-40B4-BE49-F238E27FC236}">
                    <a16:creationId xmlns:a16="http://schemas.microsoft.com/office/drawing/2014/main" id="{9BF92993-46AE-396C-15E9-ED79808C6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7" y="2359"/>
                <a:ext cx="6" cy="8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2 h 4"/>
                  <a:gd name="T4" fmla="*/ 0 w 3"/>
                  <a:gd name="T5" fmla="*/ 1 h 4"/>
                  <a:gd name="T6" fmla="*/ 1 w 3"/>
                  <a:gd name="T7" fmla="*/ 0 h 4"/>
                  <a:gd name="T8" fmla="*/ 3 w 3"/>
                  <a:gd name="T9" fmla="*/ 2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25" name="Freeform 639">
                <a:extLst>
                  <a:ext uri="{FF2B5EF4-FFF2-40B4-BE49-F238E27FC236}">
                    <a16:creationId xmlns:a16="http://schemas.microsoft.com/office/drawing/2014/main" id="{8DEF4E11-F00F-B613-B224-E17BA65B6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2351"/>
                <a:ext cx="8" cy="6"/>
              </a:xfrm>
              <a:custGeom>
                <a:avLst/>
                <a:gdLst>
                  <a:gd name="T0" fmla="*/ 2 w 4"/>
                  <a:gd name="T1" fmla="*/ 0 h 3"/>
                  <a:gd name="T2" fmla="*/ 3 w 4"/>
                  <a:gd name="T3" fmla="*/ 0 h 3"/>
                  <a:gd name="T4" fmla="*/ 3 w 4"/>
                  <a:gd name="T5" fmla="*/ 2 h 3"/>
                  <a:gd name="T6" fmla="*/ 2 w 4"/>
                  <a:gd name="T7" fmla="*/ 3 h 3"/>
                  <a:gd name="T8" fmla="*/ 1 w 4"/>
                  <a:gd name="T9" fmla="*/ 3 h 3"/>
                  <a:gd name="T10" fmla="*/ 0 w 4"/>
                  <a:gd name="T11" fmla="*/ 1 h 3"/>
                  <a:gd name="T12" fmla="*/ 2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26" name="Freeform 640">
                <a:extLst>
                  <a:ext uri="{FF2B5EF4-FFF2-40B4-BE49-F238E27FC236}">
                    <a16:creationId xmlns:a16="http://schemas.microsoft.com/office/drawing/2014/main" id="{A10F34B6-DC1E-9F23-22D4-A3CD92DEF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346"/>
                <a:ext cx="4" cy="7"/>
              </a:xfrm>
              <a:custGeom>
                <a:avLst/>
                <a:gdLst>
                  <a:gd name="T0" fmla="*/ 2 w 2"/>
                  <a:gd name="T1" fmla="*/ 3 h 4"/>
                  <a:gd name="T2" fmla="*/ 1 w 2"/>
                  <a:gd name="T3" fmla="*/ 4 h 4"/>
                  <a:gd name="T4" fmla="*/ 0 w 2"/>
                  <a:gd name="T5" fmla="*/ 3 h 4"/>
                  <a:gd name="T6" fmla="*/ 0 w 2"/>
                  <a:gd name="T7" fmla="*/ 1 h 4"/>
                  <a:gd name="T8" fmla="*/ 1 w 2"/>
                  <a:gd name="T9" fmla="*/ 0 h 4"/>
                  <a:gd name="T10" fmla="*/ 2 w 2"/>
                  <a:gd name="T11" fmla="*/ 1 h 4"/>
                  <a:gd name="T12" fmla="*/ 2 w 2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27" name="Freeform 641">
                <a:extLst>
                  <a:ext uri="{FF2B5EF4-FFF2-40B4-BE49-F238E27FC236}">
                    <a16:creationId xmlns:a16="http://schemas.microsoft.com/office/drawing/2014/main" id="{14F7164F-1D26-2086-7A3A-04E7C4F90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2336"/>
                <a:ext cx="5" cy="8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1 h 4"/>
                  <a:gd name="T4" fmla="*/ 2 w 3"/>
                  <a:gd name="T5" fmla="*/ 3 h 4"/>
                  <a:gd name="T6" fmla="*/ 0 w 3"/>
                  <a:gd name="T7" fmla="*/ 2 h 4"/>
                  <a:gd name="T8" fmla="*/ 0 w 3"/>
                  <a:gd name="T9" fmla="*/ 1 h 4"/>
                  <a:gd name="T10" fmla="*/ 1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2" y="0"/>
                      <a:pt x="2" y="0"/>
                      <a:pt x="3" y="1"/>
                    </a:cubicBezTo>
                    <a:cubicBezTo>
                      <a:pt x="3" y="2"/>
                      <a:pt x="2" y="4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28" name="Freeform 642">
                <a:extLst>
                  <a:ext uri="{FF2B5EF4-FFF2-40B4-BE49-F238E27FC236}">
                    <a16:creationId xmlns:a16="http://schemas.microsoft.com/office/drawing/2014/main" id="{06062413-8050-FDE6-4EF7-939F5FC26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2332"/>
                <a:ext cx="5" cy="8"/>
              </a:xfrm>
              <a:custGeom>
                <a:avLst/>
                <a:gdLst>
                  <a:gd name="T0" fmla="*/ 0 w 3"/>
                  <a:gd name="T1" fmla="*/ 0 h 4"/>
                  <a:gd name="T2" fmla="*/ 1 w 3"/>
                  <a:gd name="T3" fmla="*/ 0 h 4"/>
                  <a:gd name="T4" fmla="*/ 3 w 3"/>
                  <a:gd name="T5" fmla="*/ 1 h 4"/>
                  <a:gd name="T6" fmla="*/ 2 w 3"/>
                  <a:gd name="T7" fmla="*/ 3 h 4"/>
                  <a:gd name="T8" fmla="*/ 0 w 3"/>
                  <a:gd name="T9" fmla="*/ 3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29" name="Freeform 643">
                <a:extLst>
                  <a:ext uri="{FF2B5EF4-FFF2-40B4-BE49-F238E27FC236}">
                    <a16:creationId xmlns:a16="http://schemas.microsoft.com/office/drawing/2014/main" id="{D5F27D68-BDA5-5D1A-2D67-DEE57F371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334"/>
                <a:ext cx="6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0 w 3"/>
                  <a:gd name="T5" fmla="*/ 1 h 3"/>
                  <a:gd name="T6" fmla="*/ 2 w 3"/>
                  <a:gd name="T7" fmla="*/ 0 h 3"/>
                  <a:gd name="T8" fmla="*/ 3 w 3"/>
                  <a:gd name="T9" fmla="*/ 2 h 3"/>
                  <a:gd name="T10" fmla="*/ 1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30" name="Freeform 644">
                <a:extLst>
                  <a:ext uri="{FF2B5EF4-FFF2-40B4-BE49-F238E27FC236}">
                    <a16:creationId xmlns:a16="http://schemas.microsoft.com/office/drawing/2014/main" id="{95F14242-2850-0A4E-37BF-07095E8B2C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2325"/>
                <a:ext cx="6" cy="7"/>
              </a:xfrm>
              <a:custGeom>
                <a:avLst/>
                <a:gdLst>
                  <a:gd name="T0" fmla="*/ 2 w 3"/>
                  <a:gd name="T1" fmla="*/ 4 h 4"/>
                  <a:gd name="T2" fmla="*/ 0 w 3"/>
                  <a:gd name="T3" fmla="*/ 2 h 4"/>
                  <a:gd name="T4" fmla="*/ 2 w 3"/>
                  <a:gd name="T5" fmla="*/ 0 h 4"/>
                  <a:gd name="T6" fmla="*/ 3 w 3"/>
                  <a:gd name="T7" fmla="*/ 1 h 4"/>
                  <a:gd name="T8" fmla="*/ 3 w 3"/>
                  <a:gd name="T9" fmla="*/ 2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31" name="Freeform 645">
                <a:extLst>
                  <a:ext uri="{FF2B5EF4-FFF2-40B4-BE49-F238E27FC236}">
                    <a16:creationId xmlns:a16="http://schemas.microsoft.com/office/drawing/2014/main" id="{5F956696-8552-F54C-5CB5-1D7880273B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1" y="2194"/>
                <a:ext cx="8" cy="6"/>
              </a:xfrm>
              <a:custGeom>
                <a:avLst/>
                <a:gdLst>
                  <a:gd name="T0" fmla="*/ 1 w 4"/>
                  <a:gd name="T1" fmla="*/ 0 h 3"/>
                  <a:gd name="T2" fmla="*/ 3 w 4"/>
                  <a:gd name="T3" fmla="*/ 1 h 3"/>
                  <a:gd name="T4" fmla="*/ 3 w 4"/>
                  <a:gd name="T5" fmla="*/ 2 h 3"/>
                  <a:gd name="T6" fmla="*/ 1 w 4"/>
                  <a:gd name="T7" fmla="*/ 2 h 3"/>
                  <a:gd name="T8" fmla="*/ 1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32" name="Freeform 646">
                <a:extLst>
                  <a:ext uri="{FF2B5EF4-FFF2-40B4-BE49-F238E27FC236}">
                    <a16:creationId xmlns:a16="http://schemas.microsoft.com/office/drawing/2014/main" id="{DDE8C083-26B6-22B2-2697-E6B384CC7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2" y="2185"/>
                <a:ext cx="10" cy="3"/>
              </a:xfrm>
              <a:custGeom>
                <a:avLst/>
                <a:gdLst>
                  <a:gd name="T0" fmla="*/ 2 w 5"/>
                  <a:gd name="T1" fmla="*/ 2 h 2"/>
                  <a:gd name="T2" fmla="*/ 1 w 5"/>
                  <a:gd name="T3" fmla="*/ 1 h 2"/>
                  <a:gd name="T4" fmla="*/ 3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3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33" name="Freeform 647">
                <a:extLst>
                  <a:ext uri="{FF2B5EF4-FFF2-40B4-BE49-F238E27FC236}">
                    <a16:creationId xmlns:a16="http://schemas.microsoft.com/office/drawing/2014/main" id="{BC2EF914-D5CD-BAA5-A664-19CF8A1FD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1686"/>
                <a:ext cx="5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1 h 3"/>
                  <a:gd name="T4" fmla="*/ 1 w 3"/>
                  <a:gd name="T5" fmla="*/ 1 h 3"/>
                  <a:gd name="T6" fmla="*/ 2 w 3"/>
                  <a:gd name="T7" fmla="*/ 0 h 3"/>
                  <a:gd name="T8" fmla="*/ 2 w 3"/>
                  <a:gd name="T9" fmla="*/ 3 h 3"/>
                  <a:gd name="T10" fmla="*/ 1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34" name="Freeform 648">
                <a:extLst>
                  <a:ext uri="{FF2B5EF4-FFF2-40B4-BE49-F238E27FC236}">
                    <a16:creationId xmlns:a16="http://schemas.microsoft.com/office/drawing/2014/main" id="{B7AA61EA-23A3-3745-6FD3-6AB20CE65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2175"/>
                <a:ext cx="6" cy="6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0 h 3"/>
                  <a:gd name="T4" fmla="*/ 3 w 3"/>
                  <a:gd name="T5" fmla="*/ 2 h 3"/>
                  <a:gd name="T6" fmla="*/ 1 w 3"/>
                  <a:gd name="T7" fmla="*/ 2 h 3"/>
                  <a:gd name="T8" fmla="*/ 0 w 3"/>
                  <a:gd name="T9" fmla="*/ 0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35" name="Freeform 649">
                <a:extLst>
                  <a:ext uri="{FF2B5EF4-FFF2-40B4-BE49-F238E27FC236}">
                    <a16:creationId xmlns:a16="http://schemas.microsoft.com/office/drawing/2014/main" id="{D99226AC-AC6B-B885-374D-D856E1FA1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2173"/>
                <a:ext cx="5" cy="8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3 h 4"/>
                  <a:gd name="T4" fmla="*/ 0 w 3"/>
                  <a:gd name="T5" fmla="*/ 3 h 4"/>
                  <a:gd name="T6" fmla="*/ 0 w 3"/>
                  <a:gd name="T7" fmla="*/ 2 h 4"/>
                  <a:gd name="T8" fmla="*/ 1 w 3"/>
                  <a:gd name="T9" fmla="*/ 1 h 4"/>
                  <a:gd name="T10" fmla="*/ 3 w 3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1" y="3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36" name="Freeform 650">
                <a:extLst>
                  <a:ext uri="{FF2B5EF4-FFF2-40B4-BE49-F238E27FC236}">
                    <a16:creationId xmlns:a16="http://schemas.microsoft.com/office/drawing/2014/main" id="{32A04D1F-4DCC-FD74-3661-3C6CA4181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173"/>
                <a:ext cx="6" cy="8"/>
              </a:xfrm>
              <a:custGeom>
                <a:avLst/>
                <a:gdLst>
                  <a:gd name="T0" fmla="*/ 1 w 3"/>
                  <a:gd name="T1" fmla="*/ 0 h 4"/>
                  <a:gd name="T2" fmla="*/ 2 w 3"/>
                  <a:gd name="T3" fmla="*/ 1 h 4"/>
                  <a:gd name="T4" fmla="*/ 3 w 3"/>
                  <a:gd name="T5" fmla="*/ 3 h 4"/>
                  <a:gd name="T6" fmla="*/ 1 w 3"/>
                  <a:gd name="T7" fmla="*/ 3 h 4"/>
                  <a:gd name="T8" fmla="*/ 0 w 3"/>
                  <a:gd name="T9" fmla="*/ 2 h 4"/>
                  <a:gd name="T10" fmla="*/ 0 w 3"/>
                  <a:gd name="T11" fmla="*/ 1 h 4"/>
                  <a:gd name="T12" fmla="*/ 1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37" name="Freeform 651">
                <a:extLst>
                  <a:ext uri="{FF2B5EF4-FFF2-40B4-BE49-F238E27FC236}">
                    <a16:creationId xmlns:a16="http://schemas.microsoft.com/office/drawing/2014/main" id="{81898AD8-ADA1-90B4-07EC-EA628C95D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2262"/>
                <a:ext cx="10" cy="4"/>
              </a:xfrm>
              <a:custGeom>
                <a:avLst/>
                <a:gdLst>
                  <a:gd name="T0" fmla="*/ 5 w 5"/>
                  <a:gd name="T1" fmla="*/ 1 h 2"/>
                  <a:gd name="T2" fmla="*/ 1 w 5"/>
                  <a:gd name="T3" fmla="*/ 2 h 2"/>
                  <a:gd name="T4" fmla="*/ 0 w 5"/>
                  <a:gd name="T5" fmla="*/ 1 h 2"/>
                  <a:gd name="T6" fmla="*/ 1 w 5"/>
                  <a:gd name="T7" fmla="*/ 0 h 2"/>
                  <a:gd name="T8" fmla="*/ 4 w 5"/>
                  <a:gd name="T9" fmla="*/ 0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38" name="Freeform 652">
                <a:extLst>
                  <a:ext uri="{FF2B5EF4-FFF2-40B4-BE49-F238E27FC236}">
                    <a16:creationId xmlns:a16="http://schemas.microsoft.com/office/drawing/2014/main" id="{FCE81968-6FAB-9000-4912-D29D6B0D8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2260"/>
                <a:ext cx="6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0 w 3"/>
                  <a:gd name="T5" fmla="*/ 1 h 3"/>
                  <a:gd name="T6" fmla="*/ 1 w 3"/>
                  <a:gd name="T7" fmla="*/ 1 h 3"/>
                  <a:gd name="T8" fmla="*/ 2 w 3"/>
                  <a:gd name="T9" fmla="*/ 0 h 3"/>
                  <a:gd name="T10" fmla="*/ 3 w 3"/>
                  <a:gd name="T11" fmla="*/ 1 h 3"/>
                  <a:gd name="T12" fmla="*/ 2 w 3"/>
                  <a:gd name="T13" fmla="*/ 3 h 3"/>
                  <a:gd name="T14" fmla="*/ 1 w 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39" name="Freeform 653">
                <a:extLst>
                  <a:ext uri="{FF2B5EF4-FFF2-40B4-BE49-F238E27FC236}">
                    <a16:creationId xmlns:a16="http://schemas.microsoft.com/office/drawing/2014/main" id="{963EE462-9923-54CE-FA1C-A52D89FDD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2226"/>
                <a:ext cx="6" cy="6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3 h 3"/>
                  <a:gd name="T4" fmla="*/ 0 w 3"/>
                  <a:gd name="T5" fmla="*/ 3 h 3"/>
                  <a:gd name="T6" fmla="*/ 1 w 3"/>
                  <a:gd name="T7" fmla="*/ 1 h 3"/>
                  <a:gd name="T8" fmla="*/ 2 w 3"/>
                  <a:gd name="T9" fmla="*/ 0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40" name="Freeform 654">
                <a:extLst>
                  <a:ext uri="{FF2B5EF4-FFF2-40B4-BE49-F238E27FC236}">
                    <a16:creationId xmlns:a16="http://schemas.microsoft.com/office/drawing/2014/main" id="{946ED440-7F65-D6FC-790B-031040BBC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0" y="2223"/>
                <a:ext cx="6" cy="5"/>
              </a:xfrm>
              <a:custGeom>
                <a:avLst/>
                <a:gdLst>
                  <a:gd name="T0" fmla="*/ 1 w 3"/>
                  <a:gd name="T1" fmla="*/ 0 h 3"/>
                  <a:gd name="T2" fmla="*/ 2 w 3"/>
                  <a:gd name="T3" fmla="*/ 0 h 3"/>
                  <a:gd name="T4" fmla="*/ 3 w 3"/>
                  <a:gd name="T5" fmla="*/ 2 h 3"/>
                  <a:gd name="T6" fmla="*/ 2 w 3"/>
                  <a:gd name="T7" fmla="*/ 3 h 3"/>
                  <a:gd name="T8" fmla="*/ 1 w 3"/>
                  <a:gd name="T9" fmla="*/ 2 h 3"/>
                  <a:gd name="T10" fmla="*/ 0 w 3"/>
                  <a:gd name="T11" fmla="*/ 2 h 3"/>
                  <a:gd name="T12" fmla="*/ 0 w 3"/>
                  <a:gd name="T13" fmla="*/ 0 h 3"/>
                  <a:gd name="T14" fmla="*/ 1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41" name="Freeform 655">
                <a:extLst>
                  <a:ext uri="{FF2B5EF4-FFF2-40B4-BE49-F238E27FC236}">
                    <a16:creationId xmlns:a16="http://schemas.microsoft.com/office/drawing/2014/main" id="{58D952DD-B9DE-C9DF-72BD-CA09B6F3D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2215"/>
                <a:ext cx="7" cy="6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3 w 4"/>
                  <a:gd name="T5" fmla="*/ 3 h 3"/>
                  <a:gd name="T6" fmla="*/ 1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4" y="0"/>
                      <a:pt x="4" y="0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42" name="Freeform 656">
                <a:extLst>
                  <a:ext uri="{FF2B5EF4-FFF2-40B4-BE49-F238E27FC236}">
                    <a16:creationId xmlns:a16="http://schemas.microsoft.com/office/drawing/2014/main" id="{2DDA483E-A247-856E-02DE-DDCCE671B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509"/>
                <a:ext cx="6" cy="5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2 h 3"/>
                  <a:gd name="T4" fmla="*/ 0 w 3"/>
                  <a:gd name="T5" fmla="*/ 2 h 3"/>
                  <a:gd name="T6" fmla="*/ 1 w 3"/>
                  <a:gd name="T7" fmla="*/ 0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2" y="3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43" name="Freeform 657">
                <a:extLst>
                  <a:ext uri="{FF2B5EF4-FFF2-40B4-BE49-F238E27FC236}">
                    <a16:creationId xmlns:a16="http://schemas.microsoft.com/office/drawing/2014/main" id="{6C65BB46-5585-5C98-6E75-EA9FA9714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2488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3 h 3"/>
                  <a:gd name="T4" fmla="*/ 1 w 3"/>
                  <a:gd name="T5" fmla="*/ 3 h 3"/>
                  <a:gd name="T6" fmla="*/ 0 w 3"/>
                  <a:gd name="T7" fmla="*/ 2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44" name="Freeform 658">
                <a:extLst>
                  <a:ext uri="{FF2B5EF4-FFF2-40B4-BE49-F238E27FC236}">
                    <a16:creationId xmlns:a16="http://schemas.microsoft.com/office/drawing/2014/main" id="{4D933D88-6F7C-3056-3B72-808982C42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2" y="2477"/>
                <a:ext cx="8" cy="5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2 h 3"/>
                  <a:gd name="T4" fmla="*/ 0 w 4"/>
                  <a:gd name="T5" fmla="*/ 1 h 3"/>
                  <a:gd name="T6" fmla="*/ 1 w 4"/>
                  <a:gd name="T7" fmla="*/ 0 h 3"/>
                  <a:gd name="T8" fmla="*/ 3 w 4"/>
                  <a:gd name="T9" fmla="*/ 1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2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45" name="Freeform 659">
                <a:extLst>
                  <a:ext uri="{FF2B5EF4-FFF2-40B4-BE49-F238E27FC236}">
                    <a16:creationId xmlns:a16="http://schemas.microsoft.com/office/drawing/2014/main" id="{615D8ED7-74BB-01BF-56E2-61C742B5C7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475"/>
                <a:ext cx="7" cy="5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2 h 3"/>
                  <a:gd name="T4" fmla="*/ 1 w 4"/>
                  <a:gd name="T5" fmla="*/ 3 h 3"/>
                  <a:gd name="T6" fmla="*/ 1 w 4"/>
                  <a:gd name="T7" fmla="*/ 1 h 3"/>
                  <a:gd name="T8" fmla="*/ 3 w 4"/>
                  <a:gd name="T9" fmla="*/ 0 h 3"/>
                  <a:gd name="T10" fmla="*/ 4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46" name="Freeform 660">
                <a:extLst>
                  <a:ext uri="{FF2B5EF4-FFF2-40B4-BE49-F238E27FC236}">
                    <a16:creationId xmlns:a16="http://schemas.microsoft.com/office/drawing/2014/main" id="{56AFF206-1A31-265F-BA4F-B8FF17C0D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2473"/>
                <a:ext cx="5" cy="7"/>
              </a:xfrm>
              <a:custGeom>
                <a:avLst/>
                <a:gdLst>
                  <a:gd name="T0" fmla="*/ 2 w 3"/>
                  <a:gd name="T1" fmla="*/ 1 h 4"/>
                  <a:gd name="T2" fmla="*/ 3 w 3"/>
                  <a:gd name="T3" fmla="*/ 1 h 4"/>
                  <a:gd name="T4" fmla="*/ 3 w 3"/>
                  <a:gd name="T5" fmla="*/ 2 h 4"/>
                  <a:gd name="T6" fmla="*/ 1 w 3"/>
                  <a:gd name="T7" fmla="*/ 3 h 4"/>
                  <a:gd name="T8" fmla="*/ 1 w 3"/>
                  <a:gd name="T9" fmla="*/ 3 h 4"/>
                  <a:gd name="T10" fmla="*/ 0 w 3"/>
                  <a:gd name="T11" fmla="*/ 2 h 4"/>
                  <a:gd name="T12" fmla="*/ 2 w 3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47" name="Freeform 661">
                <a:extLst>
                  <a:ext uri="{FF2B5EF4-FFF2-40B4-BE49-F238E27FC236}">
                    <a16:creationId xmlns:a16="http://schemas.microsoft.com/office/drawing/2014/main" id="{3D1DB9BD-5F37-D4C8-312C-DDE8639B4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2469"/>
                <a:ext cx="5" cy="8"/>
              </a:xfrm>
              <a:custGeom>
                <a:avLst/>
                <a:gdLst>
                  <a:gd name="T0" fmla="*/ 3 w 3"/>
                  <a:gd name="T1" fmla="*/ 1 h 4"/>
                  <a:gd name="T2" fmla="*/ 1 w 3"/>
                  <a:gd name="T3" fmla="*/ 4 h 4"/>
                  <a:gd name="T4" fmla="*/ 0 w 3"/>
                  <a:gd name="T5" fmla="*/ 3 h 4"/>
                  <a:gd name="T6" fmla="*/ 1 w 3"/>
                  <a:gd name="T7" fmla="*/ 0 h 4"/>
                  <a:gd name="T8" fmla="*/ 3 w 3"/>
                  <a:gd name="T9" fmla="*/ 1 h 4"/>
                  <a:gd name="T10" fmla="*/ 3 w 3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2" y="4"/>
                      <a:pt x="1" y="4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48" name="Freeform 662">
                <a:extLst>
                  <a:ext uri="{FF2B5EF4-FFF2-40B4-BE49-F238E27FC236}">
                    <a16:creationId xmlns:a16="http://schemas.microsoft.com/office/drawing/2014/main" id="{E39F5B3B-140C-1AA8-41AE-FC42BDDE53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5" y="2471"/>
                <a:ext cx="3" cy="9"/>
              </a:xfrm>
              <a:custGeom>
                <a:avLst/>
                <a:gdLst>
                  <a:gd name="T0" fmla="*/ 1 w 2"/>
                  <a:gd name="T1" fmla="*/ 0 h 5"/>
                  <a:gd name="T2" fmla="*/ 1 w 2"/>
                  <a:gd name="T3" fmla="*/ 0 h 5"/>
                  <a:gd name="T4" fmla="*/ 2 w 2"/>
                  <a:gd name="T5" fmla="*/ 1 h 5"/>
                  <a:gd name="T6" fmla="*/ 1 w 2"/>
                  <a:gd name="T7" fmla="*/ 4 h 5"/>
                  <a:gd name="T8" fmla="*/ 1 w 2"/>
                  <a:gd name="T9" fmla="*/ 5 h 5"/>
                  <a:gd name="T10" fmla="*/ 0 w 2"/>
                  <a:gd name="T11" fmla="*/ 1 h 5"/>
                  <a:gd name="T12" fmla="*/ 1 w 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49" name="Freeform 663">
                <a:extLst>
                  <a:ext uri="{FF2B5EF4-FFF2-40B4-BE49-F238E27FC236}">
                    <a16:creationId xmlns:a16="http://schemas.microsoft.com/office/drawing/2014/main" id="{3656CE23-2420-1FF6-72E1-42FB1E965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6" y="2556"/>
                <a:ext cx="5" cy="6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0 w 3"/>
                  <a:gd name="T5" fmla="*/ 3 h 3"/>
                  <a:gd name="T6" fmla="*/ 1 w 3"/>
                  <a:gd name="T7" fmla="*/ 1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50" name="Freeform 664">
                <a:extLst>
                  <a:ext uri="{FF2B5EF4-FFF2-40B4-BE49-F238E27FC236}">
                    <a16:creationId xmlns:a16="http://schemas.microsoft.com/office/drawing/2014/main" id="{6ACB20B5-425F-CDDC-56D7-D49B6ECD9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554"/>
                <a:ext cx="10" cy="4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1 h 2"/>
                  <a:gd name="T4" fmla="*/ 2 w 5"/>
                  <a:gd name="T5" fmla="*/ 0 h 2"/>
                  <a:gd name="T6" fmla="*/ 3 w 5"/>
                  <a:gd name="T7" fmla="*/ 0 h 2"/>
                  <a:gd name="T8" fmla="*/ 5 w 5"/>
                  <a:gd name="T9" fmla="*/ 1 h 2"/>
                  <a:gd name="T10" fmla="*/ 3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51" name="Freeform 665">
                <a:extLst>
                  <a:ext uri="{FF2B5EF4-FFF2-40B4-BE49-F238E27FC236}">
                    <a16:creationId xmlns:a16="http://schemas.microsoft.com/office/drawing/2014/main" id="{67926493-9FBF-2927-16FD-BC128962F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2556"/>
                <a:ext cx="5" cy="6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2 h 3"/>
                  <a:gd name="T8" fmla="*/ 1 w 3"/>
                  <a:gd name="T9" fmla="*/ 1 h 3"/>
                  <a:gd name="T10" fmla="*/ 3 w 3"/>
                  <a:gd name="T11" fmla="*/ 0 h 3"/>
                  <a:gd name="T12" fmla="*/ 3 w 3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52" name="Freeform 666">
                <a:extLst>
                  <a:ext uri="{FF2B5EF4-FFF2-40B4-BE49-F238E27FC236}">
                    <a16:creationId xmlns:a16="http://schemas.microsoft.com/office/drawing/2014/main" id="{C01BD630-DA89-65F0-3CB1-E824881E3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2552"/>
                <a:ext cx="6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0 w 3"/>
                  <a:gd name="T5" fmla="*/ 1 h 3"/>
                  <a:gd name="T6" fmla="*/ 2 w 3"/>
                  <a:gd name="T7" fmla="*/ 0 h 3"/>
                  <a:gd name="T8" fmla="*/ 3 w 3"/>
                  <a:gd name="T9" fmla="*/ 0 h 3"/>
                  <a:gd name="T10" fmla="*/ 3 w 3"/>
                  <a:gd name="T11" fmla="*/ 1 h 3"/>
                  <a:gd name="T12" fmla="*/ 1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53" name="Freeform 667">
                <a:extLst>
                  <a:ext uri="{FF2B5EF4-FFF2-40B4-BE49-F238E27FC236}">
                    <a16:creationId xmlns:a16="http://schemas.microsoft.com/office/drawing/2014/main" id="{3BD83F91-31DA-8FD3-A3AA-72B246AEE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0" y="2522"/>
                <a:ext cx="8" cy="4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1 h 2"/>
                  <a:gd name="T4" fmla="*/ 1 w 4"/>
                  <a:gd name="T5" fmla="*/ 0 h 2"/>
                  <a:gd name="T6" fmla="*/ 3 w 4"/>
                  <a:gd name="T7" fmla="*/ 0 h 2"/>
                  <a:gd name="T8" fmla="*/ 4 w 4"/>
                  <a:gd name="T9" fmla="*/ 1 h 2"/>
                  <a:gd name="T10" fmla="*/ 3 w 4"/>
                  <a:gd name="T11" fmla="*/ 2 h 2"/>
                  <a:gd name="T12" fmla="*/ 2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54" name="Freeform 668">
                <a:extLst>
                  <a:ext uri="{FF2B5EF4-FFF2-40B4-BE49-F238E27FC236}">
                    <a16:creationId xmlns:a16="http://schemas.microsoft.com/office/drawing/2014/main" id="{0AE70ED1-18E4-AD67-B8D6-050D814D9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2401"/>
                <a:ext cx="8" cy="5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  <a:gd name="T6" fmla="*/ 0 w 4"/>
                  <a:gd name="T7" fmla="*/ 2 h 3"/>
                  <a:gd name="T8" fmla="*/ 1 w 4"/>
                  <a:gd name="T9" fmla="*/ 0 h 3"/>
                  <a:gd name="T10" fmla="*/ 2 w 4"/>
                  <a:gd name="T11" fmla="*/ 0 h 3"/>
                  <a:gd name="T12" fmla="*/ 4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55" name="Freeform 669">
                <a:extLst>
                  <a:ext uri="{FF2B5EF4-FFF2-40B4-BE49-F238E27FC236}">
                    <a16:creationId xmlns:a16="http://schemas.microsoft.com/office/drawing/2014/main" id="{A71CA7C1-39C8-2B55-E359-E66385136C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2387"/>
                <a:ext cx="6" cy="8"/>
              </a:xfrm>
              <a:custGeom>
                <a:avLst/>
                <a:gdLst>
                  <a:gd name="T0" fmla="*/ 3 w 3"/>
                  <a:gd name="T1" fmla="*/ 3 h 4"/>
                  <a:gd name="T2" fmla="*/ 2 w 3"/>
                  <a:gd name="T3" fmla="*/ 4 h 4"/>
                  <a:gd name="T4" fmla="*/ 0 w 3"/>
                  <a:gd name="T5" fmla="*/ 1 h 4"/>
                  <a:gd name="T6" fmla="*/ 0 w 3"/>
                  <a:gd name="T7" fmla="*/ 1 h 4"/>
                  <a:gd name="T8" fmla="*/ 3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1" y="4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3" y="1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56" name="Freeform 670">
                <a:extLst>
                  <a:ext uri="{FF2B5EF4-FFF2-40B4-BE49-F238E27FC236}">
                    <a16:creationId xmlns:a16="http://schemas.microsoft.com/office/drawing/2014/main" id="{6CF8C902-DC7F-FDAD-3ECB-F2A053EC32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374"/>
                <a:ext cx="6" cy="6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1 w 3"/>
                  <a:gd name="T5" fmla="*/ 3 h 3"/>
                  <a:gd name="T6" fmla="*/ 0 w 3"/>
                  <a:gd name="T7" fmla="*/ 1 h 3"/>
                  <a:gd name="T8" fmla="*/ 0 w 3"/>
                  <a:gd name="T9" fmla="*/ 0 h 3"/>
                  <a:gd name="T10" fmla="*/ 1 w 3"/>
                  <a:gd name="T11" fmla="*/ 0 h 3"/>
                  <a:gd name="T12" fmla="*/ 3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57" name="Freeform 671">
                <a:extLst>
                  <a:ext uri="{FF2B5EF4-FFF2-40B4-BE49-F238E27FC236}">
                    <a16:creationId xmlns:a16="http://schemas.microsoft.com/office/drawing/2014/main" id="{EC5E9B7A-AB1E-9C08-25E7-E2D4ECAF8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2459"/>
                <a:ext cx="6" cy="6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1 w 3"/>
                  <a:gd name="T5" fmla="*/ 3 h 3"/>
                  <a:gd name="T6" fmla="*/ 0 w 3"/>
                  <a:gd name="T7" fmla="*/ 2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58" name="Freeform 672">
                <a:extLst>
                  <a:ext uri="{FF2B5EF4-FFF2-40B4-BE49-F238E27FC236}">
                    <a16:creationId xmlns:a16="http://schemas.microsoft.com/office/drawing/2014/main" id="{04BF14F9-74D5-87BF-F3C4-9BBC1EC53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9" y="2441"/>
                <a:ext cx="8" cy="3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1 h 2"/>
                  <a:gd name="T4" fmla="*/ 0 w 4"/>
                  <a:gd name="T5" fmla="*/ 0 h 2"/>
                  <a:gd name="T6" fmla="*/ 3 w 4"/>
                  <a:gd name="T7" fmla="*/ 0 h 2"/>
                  <a:gd name="T8" fmla="*/ 4 w 4"/>
                  <a:gd name="T9" fmla="*/ 1 h 2"/>
                  <a:gd name="T10" fmla="*/ 2 w 4"/>
                  <a:gd name="T11" fmla="*/ 2 h 2"/>
                  <a:gd name="T12" fmla="*/ 0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59" name="Freeform 673">
                <a:extLst>
                  <a:ext uri="{FF2B5EF4-FFF2-40B4-BE49-F238E27FC236}">
                    <a16:creationId xmlns:a16="http://schemas.microsoft.com/office/drawing/2014/main" id="{3BDBB8EE-E194-B75D-769E-C9C9AD320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2429"/>
                <a:ext cx="10" cy="4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1 h 2"/>
                  <a:gd name="T4" fmla="*/ 3 w 5"/>
                  <a:gd name="T5" fmla="*/ 2 h 2"/>
                  <a:gd name="T6" fmla="*/ 3 w 5"/>
                  <a:gd name="T7" fmla="*/ 2 h 2"/>
                  <a:gd name="T8" fmla="*/ 0 w 5"/>
                  <a:gd name="T9" fmla="*/ 1 h 2"/>
                  <a:gd name="T10" fmla="*/ 2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cubicBezTo>
                      <a:pt x="4" y="0"/>
                      <a:pt x="4" y="1"/>
                      <a:pt x="5" y="1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60" name="Freeform 674">
                <a:extLst>
                  <a:ext uri="{FF2B5EF4-FFF2-40B4-BE49-F238E27FC236}">
                    <a16:creationId xmlns:a16="http://schemas.microsoft.com/office/drawing/2014/main" id="{27FC3E0F-D5CF-5B99-0DCF-CC623720B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4" y="2418"/>
                <a:ext cx="5" cy="7"/>
              </a:xfrm>
              <a:custGeom>
                <a:avLst/>
                <a:gdLst>
                  <a:gd name="T0" fmla="*/ 0 w 3"/>
                  <a:gd name="T1" fmla="*/ 4 h 4"/>
                  <a:gd name="T2" fmla="*/ 0 w 3"/>
                  <a:gd name="T3" fmla="*/ 1 h 4"/>
                  <a:gd name="T4" fmla="*/ 1 w 3"/>
                  <a:gd name="T5" fmla="*/ 0 h 4"/>
                  <a:gd name="T6" fmla="*/ 2 w 3"/>
                  <a:gd name="T7" fmla="*/ 0 h 4"/>
                  <a:gd name="T8" fmla="*/ 3 w 3"/>
                  <a:gd name="T9" fmla="*/ 2 h 4"/>
                  <a:gd name="T10" fmla="*/ 0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1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61" name="Freeform 675">
                <a:extLst>
                  <a:ext uri="{FF2B5EF4-FFF2-40B4-BE49-F238E27FC236}">
                    <a16:creationId xmlns:a16="http://schemas.microsoft.com/office/drawing/2014/main" id="{797A438D-525A-9052-A3B3-77EC76492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416"/>
                <a:ext cx="5" cy="6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3 h 3"/>
                  <a:gd name="T4" fmla="*/ 0 w 3"/>
                  <a:gd name="T5" fmla="*/ 2 h 3"/>
                  <a:gd name="T6" fmla="*/ 1 w 3"/>
                  <a:gd name="T7" fmla="*/ 1 h 3"/>
                  <a:gd name="T8" fmla="*/ 3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62" name="Freeform 676">
                <a:extLst>
                  <a:ext uri="{FF2B5EF4-FFF2-40B4-BE49-F238E27FC236}">
                    <a16:creationId xmlns:a16="http://schemas.microsoft.com/office/drawing/2014/main" id="{BABAE9B2-CA6E-97B7-49D5-7845FEFD4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2414"/>
                <a:ext cx="9" cy="4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0 h 2"/>
                  <a:gd name="T4" fmla="*/ 5 w 5"/>
                  <a:gd name="T5" fmla="*/ 1 h 2"/>
                  <a:gd name="T6" fmla="*/ 5 w 5"/>
                  <a:gd name="T7" fmla="*/ 2 h 2"/>
                  <a:gd name="T8" fmla="*/ 3 w 5"/>
                  <a:gd name="T9" fmla="*/ 2 h 2"/>
                  <a:gd name="T10" fmla="*/ 0 w 5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1" y="0"/>
                      <a:pt x="1" y="0"/>
                      <a:pt x="4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63" name="Freeform 677">
                <a:extLst>
                  <a:ext uri="{FF2B5EF4-FFF2-40B4-BE49-F238E27FC236}">
                    <a16:creationId xmlns:a16="http://schemas.microsoft.com/office/drawing/2014/main" id="{BADBCD16-9DD6-2A13-6915-8D5E2069B7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1942"/>
                <a:ext cx="5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2 w 3"/>
                  <a:gd name="T5" fmla="*/ 0 h 3"/>
                  <a:gd name="T6" fmla="*/ 3 w 3"/>
                  <a:gd name="T7" fmla="*/ 0 h 3"/>
                  <a:gd name="T8" fmla="*/ 3 w 3"/>
                  <a:gd name="T9" fmla="*/ 2 h 3"/>
                  <a:gd name="T10" fmla="*/ 1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64" name="Freeform 678">
                <a:extLst>
                  <a:ext uri="{FF2B5EF4-FFF2-40B4-BE49-F238E27FC236}">
                    <a16:creationId xmlns:a16="http://schemas.microsoft.com/office/drawing/2014/main" id="{018D0744-1BE6-CFAF-545D-40AD991A50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6" y="1929"/>
                <a:ext cx="8" cy="5"/>
              </a:xfrm>
              <a:custGeom>
                <a:avLst/>
                <a:gdLst>
                  <a:gd name="T0" fmla="*/ 2 w 4"/>
                  <a:gd name="T1" fmla="*/ 2 h 3"/>
                  <a:gd name="T2" fmla="*/ 0 w 4"/>
                  <a:gd name="T3" fmla="*/ 2 h 3"/>
                  <a:gd name="T4" fmla="*/ 2 w 4"/>
                  <a:gd name="T5" fmla="*/ 0 h 3"/>
                  <a:gd name="T6" fmla="*/ 3 w 4"/>
                  <a:gd name="T7" fmla="*/ 1 h 3"/>
                  <a:gd name="T8" fmla="*/ 4 w 4"/>
                  <a:gd name="T9" fmla="*/ 2 h 3"/>
                  <a:gd name="T10" fmla="*/ 3 w 4"/>
                  <a:gd name="T11" fmla="*/ 2 h 3"/>
                  <a:gd name="T12" fmla="*/ 2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65" name="Freeform 679">
                <a:extLst>
                  <a:ext uri="{FF2B5EF4-FFF2-40B4-BE49-F238E27FC236}">
                    <a16:creationId xmlns:a16="http://schemas.microsoft.com/office/drawing/2014/main" id="{4CD90AC3-6997-CB4D-270F-BA69E3A2B0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1925"/>
                <a:ext cx="10" cy="4"/>
              </a:xfrm>
              <a:custGeom>
                <a:avLst/>
                <a:gdLst>
                  <a:gd name="T0" fmla="*/ 2 w 5"/>
                  <a:gd name="T1" fmla="*/ 1 h 2"/>
                  <a:gd name="T2" fmla="*/ 4 w 5"/>
                  <a:gd name="T3" fmla="*/ 1 h 2"/>
                  <a:gd name="T4" fmla="*/ 3 w 5"/>
                  <a:gd name="T5" fmla="*/ 2 h 2"/>
                  <a:gd name="T6" fmla="*/ 1 w 5"/>
                  <a:gd name="T7" fmla="*/ 2 h 2"/>
                  <a:gd name="T8" fmla="*/ 0 w 5"/>
                  <a:gd name="T9" fmla="*/ 2 h 2"/>
                  <a:gd name="T10" fmla="*/ 1 w 5"/>
                  <a:gd name="T11" fmla="*/ 1 h 2"/>
                  <a:gd name="T12" fmla="*/ 2 w 5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1"/>
                    </a:moveTo>
                    <a:cubicBezTo>
                      <a:pt x="3" y="0"/>
                      <a:pt x="4" y="1"/>
                      <a:pt x="4" y="1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66" name="Freeform 680">
                <a:extLst>
                  <a:ext uri="{FF2B5EF4-FFF2-40B4-BE49-F238E27FC236}">
                    <a16:creationId xmlns:a16="http://schemas.microsoft.com/office/drawing/2014/main" id="{4314AF60-FF35-3FB9-790D-3E800E880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1923"/>
                <a:ext cx="5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3 h 3"/>
                  <a:gd name="T4" fmla="*/ 2 w 3"/>
                  <a:gd name="T5" fmla="*/ 0 h 3"/>
                  <a:gd name="T6" fmla="*/ 3 w 3"/>
                  <a:gd name="T7" fmla="*/ 1 h 3"/>
                  <a:gd name="T8" fmla="*/ 2 w 3"/>
                  <a:gd name="T9" fmla="*/ 3 h 3"/>
                  <a:gd name="T10" fmla="*/ 1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67" name="Freeform 681">
                <a:extLst>
                  <a:ext uri="{FF2B5EF4-FFF2-40B4-BE49-F238E27FC236}">
                    <a16:creationId xmlns:a16="http://schemas.microsoft.com/office/drawing/2014/main" id="{8C5E67B1-71A1-2B45-CE01-E7076BB13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8" y="1773"/>
                <a:ext cx="6" cy="8"/>
              </a:xfrm>
              <a:custGeom>
                <a:avLst/>
                <a:gdLst>
                  <a:gd name="T0" fmla="*/ 3 w 3"/>
                  <a:gd name="T1" fmla="*/ 3 h 4"/>
                  <a:gd name="T2" fmla="*/ 2 w 3"/>
                  <a:gd name="T3" fmla="*/ 4 h 4"/>
                  <a:gd name="T4" fmla="*/ 0 w 3"/>
                  <a:gd name="T5" fmla="*/ 3 h 4"/>
                  <a:gd name="T6" fmla="*/ 0 w 3"/>
                  <a:gd name="T7" fmla="*/ 1 h 4"/>
                  <a:gd name="T8" fmla="*/ 2 w 3"/>
                  <a:gd name="T9" fmla="*/ 1 h 4"/>
                  <a:gd name="T10" fmla="*/ 3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cubicBezTo>
                      <a:pt x="3" y="3"/>
                      <a:pt x="2" y="4"/>
                      <a:pt x="2" y="4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68" name="Freeform 682">
                <a:extLst>
                  <a:ext uri="{FF2B5EF4-FFF2-40B4-BE49-F238E27FC236}">
                    <a16:creationId xmlns:a16="http://schemas.microsoft.com/office/drawing/2014/main" id="{6FDBD2C1-4BB2-FB20-CADE-27FC83F847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1989"/>
                <a:ext cx="6" cy="8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3 h 4"/>
                  <a:gd name="T4" fmla="*/ 1 w 3"/>
                  <a:gd name="T5" fmla="*/ 3 h 4"/>
                  <a:gd name="T6" fmla="*/ 0 w 3"/>
                  <a:gd name="T7" fmla="*/ 3 h 4"/>
                  <a:gd name="T8" fmla="*/ 1 w 3"/>
                  <a:gd name="T9" fmla="*/ 1 h 4"/>
                  <a:gd name="T10" fmla="*/ 2 w 3"/>
                  <a:gd name="T11" fmla="*/ 0 h 4"/>
                  <a:gd name="T12" fmla="*/ 3 w 3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2" y="4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69" name="Freeform 683">
                <a:extLst>
                  <a:ext uri="{FF2B5EF4-FFF2-40B4-BE49-F238E27FC236}">
                    <a16:creationId xmlns:a16="http://schemas.microsoft.com/office/drawing/2014/main" id="{2EC05FE7-5FC5-EB75-699A-0B8ABA0F0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7" y="1982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3 h 3"/>
                  <a:gd name="T4" fmla="*/ 0 w 3"/>
                  <a:gd name="T5" fmla="*/ 3 h 3"/>
                  <a:gd name="T6" fmla="*/ 0 w 3"/>
                  <a:gd name="T7" fmla="*/ 1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70" name="Freeform 684">
                <a:extLst>
                  <a:ext uri="{FF2B5EF4-FFF2-40B4-BE49-F238E27FC236}">
                    <a16:creationId xmlns:a16="http://schemas.microsoft.com/office/drawing/2014/main" id="{FB93C5BA-592B-027D-C082-CE466750D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1969"/>
                <a:ext cx="7" cy="7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1 w 4"/>
                  <a:gd name="T5" fmla="*/ 4 h 4"/>
                  <a:gd name="T6" fmla="*/ 0 w 4"/>
                  <a:gd name="T7" fmla="*/ 3 h 4"/>
                  <a:gd name="T8" fmla="*/ 3 w 4"/>
                  <a:gd name="T9" fmla="*/ 1 h 4"/>
                  <a:gd name="T10" fmla="*/ 4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3" y="3"/>
                      <a:pt x="3" y="3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3" y="1"/>
                      <a:pt x="3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71" name="Freeform 685">
                <a:extLst>
                  <a:ext uri="{FF2B5EF4-FFF2-40B4-BE49-F238E27FC236}">
                    <a16:creationId xmlns:a16="http://schemas.microsoft.com/office/drawing/2014/main" id="{D051BEBF-4C8A-0896-F497-EBC8D5E70D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1967"/>
                <a:ext cx="6" cy="7"/>
              </a:xfrm>
              <a:custGeom>
                <a:avLst/>
                <a:gdLst>
                  <a:gd name="T0" fmla="*/ 1 w 3"/>
                  <a:gd name="T1" fmla="*/ 4 h 4"/>
                  <a:gd name="T2" fmla="*/ 0 w 3"/>
                  <a:gd name="T3" fmla="*/ 3 h 4"/>
                  <a:gd name="T4" fmla="*/ 0 w 3"/>
                  <a:gd name="T5" fmla="*/ 2 h 4"/>
                  <a:gd name="T6" fmla="*/ 3 w 3"/>
                  <a:gd name="T7" fmla="*/ 1 h 4"/>
                  <a:gd name="T8" fmla="*/ 3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4"/>
                      <a:pt x="2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72" name="Freeform 686">
                <a:extLst>
                  <a:ext uri="{FF2B5EF4-FFF2-40B4-BE49-F238E27FC236}">
                    <a16:creationId xmlns:a16="http://schemas.microsoft.com/office/drawing/2014/main" id="{900E3B59-E3DC-1A41-9DB0-6E12A925A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1959"/>
                <a:ext cx="5" cy="6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3 h 3"/>
                  <a:gd name="T6" fmla="*/ 0 w 3"/>
                  <a:gd name="T7" fmla="*/ 1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73" name="Freeform 687">
                <a:extLst>
                  <a:ext uri="{FF2B5EF4-FFF2-40B4-BE49-F238E27FC236}">
                    <a16:creationId xmlns:a16="http://schemas.microsoft.com/office/drawing/2014/main" id="{7F700E87-1BA4-E973-B28C-79BED3573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1952"/>
                <a:ext cx="5" cy="5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2 h 3"/>
                  <a:gd name="T4" fmla="*/ 1 w 3"/>
                  <a:gd name="T5" fmla="*/ 0 h 3"/>
                  <a:gd name="T6" fmla="*/ 3 w 3"/>
                  <a:gd name="T7" fmla="*/ 1 h 3"/>
                  <a:gd name="T8" fmla="*/ 2 w 3"/>
                  <a:gd name="T9" fmla="*/ 2 h 3"/>
                  <a:gd name="T10" fmla="*/ 1 w 3"/>
                  <a:gd name="T11" fmla="*/ 3 h 3"/>
                  <a:gd name="T12" fmla="*/ 0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74" name="Freeform 688">
                <a:extLst>
                  <a:ext uri="{FF2B5EF4-FFF2-40B4-BE49-F238E27FC236}">
                    <a16:creationId xmlns:a16="http://schemas.microsoft.com/office/drawing/2014/main" id="{C78D560C-DE03-DF32-387B-51899251F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1952"/>
                <a:ext cx="5" cy="7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3 h 4"/>
                  <a:gd name="T4" fmla="*/ 1 w 3"/>
                  <a:gd name="T5" fmla="*/ 3 h 4"/>
                  <a:gd name="T6" fmla="*/ 1 w 3"/>
                  <a:gd name="T7" fmla="*/ 2 h 4"/>
                  <a:gd name="T8" fmla="*/ 0 w 3"/>
                  <a:gd name="T9" fmla="*/ 1 h 4"/>
                  <a:gd name="T10" fmla="*/ 2 w 3"/>
                  <a:gd name="T11" fmla="*/ 1 h 4"/>
                  <a:gd name="T12" fmla="*/ 3 w 3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3" y="3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75" name="Freeform 689">
                <a:extLst>
                  <a:ext uri="{FF2B5EF4-FFF2-40B4-BE49-F238E27FC236}">
                    <a16:creationId xmlns:a16="http://schemas.microsoft.com/office/drawing/2014/main" id="{D9641BC3-C0DC-FA51-22EC-2464F3C65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" y="1950"/>
                <a:ext cx="8" cy="5"/>
              </a:xfrm>
              <a:custGeom>
                <a:avLst/>
                <a:gdLst>
                  <a:gd name="T0" fmla="*/ 0 w 4"/>
                  <a:gd name="T1" fmla="*/ 3 h 3"/>
                  <a:gd name="T2" fmla="*/ 1 w 4"/>
                  <a:gd name="T3" fmla="*/ 1 h 3"/>
                  <a:gd name="T4" fmla="*/ 1 w 4"/>
                  <a:gd name="T5" fmla="*/ 0 h 3"/>
                  <a:gd name="T6" fmla="*/ 3 w 4"/>
                  <a:gd name="T7" fmla="*/ 1 h 3"/>
                  <a:gd name="T8" fmla="*/ 4 w 4"/>
                  <a:gd name="T9" fmla="*/ 2 h 3"/>
                  <a:gd name="T10" fmla="*/ 2 w 4"/>
                  <a:gd name="T11" fmla="*/ 3 h 3"/>
                  <a:gd name="T12" fmla="*/ 0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4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76" name="Freeform 690">
                <a:extLst>
                  <a:ext uri="{FF2B5EF4-FFF2-40B4-BE49-F238E27FC236}">
                    <a16:creationId xmlns:a16="http://schemas.microsoft.com/office/drawing/2014/main" id="{98ED61E9-2128-A5E1-07C4-F85A31576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1806"/>
                <a:ext cx="5" cy="5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3 w 3"/>
                  <a:gd name="T5" fmla="*/ 2 h 3"/>
                  <a:gd name="T6" fmla="*/ 1 w 3"/>
                  <a:gd name="T7" fmla="*/ 2 h 3"/>
                  <a:gd name="T8" fmla="*/ 0 w 3"/>
                  <a:gd name="T9" fmla="*/ 1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77" name="Freeform 691">
                <a:extLst>
                  <a:ext uri="{FF2B5EF4-FFF2-40B4-BE49-F238E27FC236}">
                    <a16:creationId xmlns:a16="http://schemas.microsoft.com/office/drawing/2014/main" id="{31623E9F-33E1-0D2E-8942-850B85074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1806"/>
                <a:ext cx="5" cy="5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3 w 3"/>
                  <a:gd name="T5" fmla="*/ 2 h 3"/>
                  <a:gd name="T6" fmla="*/ 1 w 3"/>
                  <a:gd name="T7" fmla="*/ 3 h 3"/>
                  <a:gd name="T8" fmla="*/ 0 w 3"/>
                  <a:gd name="T9" fmla="*/ 0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78" name="Freeform 692">
                <a:extLst>
                  <a:ext uri="{FF2B5EF4-FFF2-40B4-BE49-F238E27FC236}">
                    <a16:creationId xmlns:a16="http://schemas.microsoft.com/office/drawing/2014/main" id="{E16AA340-4B8A-2E32-1D3D-D989DCD22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7" y="1787"/>
                <a:ext cx="8" cy="5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4 w 4"/>
                  <a:gd name="T5" fmla="*/ 2 h 3"/>
                  <a:gd name="T6" fmla="*/ 2 w 4"/>
                  <a:gd name="T7" fmla="*/ 3 h 3"/>
                  <a:gd name="T8" fmla="*/ 1 w 4"/>
                  <a:gd name="T9" fmla="*/ 0 h 3"/>
                  <a:gd name="T10" fmla="*/ 2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2" y="0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79" name="Freeform 693">
                <a:extLst>
                  <a:ext uri="{FF2B5EF4-FFF2-40B4-BE49-F238E27FC236}">
                    <a16:creationId xmlns:a16="http://schemas.microsoft.com/office/drawing/2014/main" id="{A322E6B1-66D6-8773-A61B-2F8F372F2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0" y="1861"/>
                <a:ext cx="8" cy="3"/>
              </a:xfrm>
              <a:custGeom>
                <a:avLst/>
                <a:gdLst>
                  <a:gd name="T0" fmla="*/ 2 w 4"/>
                  <a:gd name="T1" fmla="*/ 0 h 2"/>
                  <a:gd name="T2" fmla="*/ 3 w 4"/>
                  <a:gd name="T3" fmla="*/ 0 h 2"/>
                  <a:gd name="T4" fmla="*/ 3 w 4"/>
                  <a:gd name="T5" fmla="*/ 2 h 2"/>
                  <a:gd name="T6" fmla="*/ 2 w 4"/>
                  <a:gd name="T7" fmla="*/ 2 h 2"/>
                  <a:gd name="T8" fmla="*/ 1 w 4"/>
                  <a:gd name="T9" fmla="*/ 1 h 2"/>
                  <a:gd name="T10" fmla="*/ 1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2" y="0"/>
                      <a:pt x="3" y="0"/>
                      <a:pt x="3" y="0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80" name="Freeform 694">
                <a:extLst>
                  <a:ext uri="{FF2B5EF4-FFF2-40B4-BE49-F238E27FC236}">
                    <a16:creationId xmlns:a16="http://schemas.microsoft.com/office/drawing/2014/main" id="{30978AA9-797A-DA1B-0D6D-CE40901B8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8" y="1855"/>
                <a:ext cx="5" cy="7"/>
              </a:xfrm>
              <a:custGeom>
                <a:avLst/>
                <a:gdLst>
                  <a:gd name="T0" fmla="*/ 1 w 3"/>
                  <a:gd name="T1" fmla="*/ 4 h 4"/>
                  <a:gd name="T2" fmla="*/ 0 w 3"/>
                  <a:gd name="T3" fmla="*/ 3 h 4"/>
                  <a:gd name="T4" fmla="*/ 0 w 3"/>
                  <a:gd name="T5" fmla="*/ 1 h 4"/>
                  <a:gd name="T6" fmla="*/ 2 w 3"/>
                  <a:gd name="T7" fmla="*/ 1 h 4"/>
                  <a:gd name="T8" fmla="*/ 3 w 3"/>
                  <a:gd name="T9" fmla="*/ 1 h 4"/>
                  <a:gd name="T10" fmla="*/ 3 w 3"/>
                  <a:gd name="T11" fmla="*/ 2 h 4"/>
                  <a:gd name="T12" fmla="*/ 1 w 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81" name="Freeform 695">
                <a:extLst>
                  <a:ext uri="{FF2B5EF4-FFF2-40B4-BE49-F238E27FC236}">
                    <a16:creationId xmlns:a16="http://schemas.microsoft.com/office/drawing/2014/main" id="{968DB61C-7253-D1B9-F3F9-9E1320481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2116"/>
                <a:ext cx="5" cy="6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3 w 3"/>
                  <a:gd name="T5" fmla="*/ 2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1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82" name="Freeform 696">
                <a:extLst>
                  <a:ext uri="{FF2B5EF4-FFF2-40B4-BE49-F238E27FC236}">
                    <a16:creationId xmlns:a16="http://schemas.microsoft.com/office/drawing/2014/main" id="{76BA58BA-55A2-D7EA-BE71-839F53524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3" y="2111"/>
                <a:ext cx="7" cy="5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1 w 4"/>
                  <a:gd name="T5" fmla="*/ 3 h 3"/>
                  <a:gd name="T6" fmla="*/ 0 w 4"/>
                  <a:gd name="T7" fmla="*/ 2 h 3"/>
                  <a:gd name="T8" fmla="*/ 2 w 4"/>
                  <a:gd name="T9" fmla="*/ 0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3" y="2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83" name="Freeform 697">
                <a:extLst>
                  <a:ext uri="{FF2B5EF4-FFF2-40B4-BE49-F238E27FC236}">
                    <a16:creationId xmlns:a16="http://schemas.microsoft.com/office/drawing/2014/main" id="{B9C063FB-BAA3-071B-045A-BD6EE7F2C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2111"/>
                <a:ext cx="8" cy="7"/>
              </a:xfrm>
              <a:custGeom>
                <a:avLst/>
                <a:gdLst>
                  <a:gd name="T0" fmla="*/ 4 w 4"/>
                  <a:gd name="T1" fmla="*/ 4 h 4"/>
                  <a:gd name="T2" fmla="*/ 1 w 4"/>
                  <a:gd name="T3" fmla="*/ 2 h 4"/>
                  <a:gd name="T4" fmla="*/ 1 w 4"/>
                  <a:gd name="T5" fmla="*/ 0 h 4"/>
                  <a:gd name="T6" fmla="*/ 2 w 4"/>
                  <a:gd name="T7" fmla="*/ 0 h 4"/>
                  <a:gd name="T8" fmla="*/ 3 w 4"/>
                  <a:gd name="T9" fmla="*/ 1 h 4"/>
                  <a:gd name="T10" fmla="*/ 4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4" y="3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84" name="Freeform 698">
                <a:extLst>
                  <a:ext uri="{FF2B5EF4-FFF2-40B4-BE49-F238E27FC236}">
                    <a16:creationId xmlns:a16="http://schemas.microsoft.com/office/drawing/2014/main" id="{4391EBBC-45C6-8C9C-59C6-9120A8E73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2103"/>
                <a:ext cx="6" cy="6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1 h 3"/>
                  <a:gd name="T4" fmla="*/ 1 w 3"/>
                  <a:gd name="T5" fmla="*/ 1 h 3"/>
                  <a:gd name="T6" fmla="*/ 3 w 3"/>
                  <a:gd name="T7" fmla="*/ 1 h 3"/>
                  <a:gd name="T8" fmla="*/ 3 w 3"/>
                  <a:gd name="T9" fmla="*/ 2 h 3"/>
                  <a:gd name="T10" fmla="*/ 3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85" name="Freeform 699">
                <a:extLst>
                  <a:ext uri="{FF2B5EF4-FFF2-40B4-BE49-F238E27FC236}">
                    <a16:creationId xmlns:a16="http://schemas.microsoft.com/office/drawing/2014/main" id="{22CDEEDC-0B3F-5E35-68A0-9779B8905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2099"/>
                <a:ext cx="6" cy="8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3 h 4"/>
                  <a:gd name="T4" fmla="*/ 0 w 3"/>
                  <a:gd name="T5" fmla="*/ 4 h 4"/>
                  <a:gd name="T6" fmla="*/ 0 w 3"/>
                  <a:gd name="T7" fmla="*/ 2 h 4"/>
                  <a:gd name="T8" fmla="*/ 3 w 3"/>
                  <a:gd name="T9" fmla="*/ 1 h 4"/>
                  <a:gd name="T10" fmla="*/ 3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86" name="Freeform 700">
                <a:extLst>
                  <a:ext uri="{FF2B5EF4-FFF2-40B4-BE49-F238E27FC236}">
                    <a16:creationId xmlns:a16="http://schemas.microsoft.com/office/drawing/2014/main" id="{FE41FA43-A538-54A6-C93B-F40FC8259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9" y="2092"/>
                <a:ext cx="10" cy="5"/>
              </a:xfrm>
              <a:custGeom>
                <a:avLst/>
                <a:gdLst>
                  <a:gd name="T0" fmla="*/ 0 w 5"/>
                  <a:gd name="T1" fmla="*/ 1 h 3"/>
                  <a:gd name="T2" fmla="*/ 4 w 5"/>
                  <a:gd name="T3" fmla="*/ 0 h 3"/>
                  <a:gd name="T4" fmla="*/ 5 w 5"/>
                  <a:gd name="T5" fmla="*/ 1 h 3"/>
                  <a:gd name="T6" fmla="*/ 4 w 5"/>
                  <a:gd name="T7" fmla="*/ 2 h 3"/>
                  <a:gd name="T8" fmla="*/ 1 w 5"/>
                  <a:gd name="T9" fmla="*/ 2 h 3"/>
                  <a:gd name="T10" fmla="*/ 0 w 5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4" y="0"/>
                      <a:pt x="4" y="1"/>
                      <a:pt x="5" y="1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2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87" name="Freeform 701">
                <a:extLst>
                  <a:ext uri="{FF2B5EF4-FFF2-40B4-BE49-F238E27FC236}">
                    <a16:creationId xmlns:a16="http://schemas.microsoft.com/office/drawing/2014/main" id="{2BD3C5E6-C689-0FEF-F588-7A9FC915A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7" y="2094"/>
                <a:ext cx="6" cy="5"/>
              </a:xfrm>
              <a:custGeom>
                <a:avLst/>
                <a:gdLst>
                  <a:gd name="T0" fmla="*/ 2 w 3"/>
                  <a:gd name="T1" fmla="*/ 1 h 3"/>
                  <a:gd name="T2" fmla="*/ 2 w 3"/>
                  <a:gd name="T3" fmla="*/ 2 h 3"/>
                  <a:gd name="T4" fmla="*/ 0 w 3"/>
                  <a:gd name="T5" fmla="*/ 1 h 3"/>
                  <a:gd name="T6" fmla="*/ 0 w 3"/>
                  <a:gd name="T7" fmla="*/ 0 h 3"/>
                  <a:gd name="T8" fmla="*/ 1 w 3"/>
                  <a:gd name="T9" fmla="*/ 0 h 3"/>
                  <a:gd name="T10" fmla="*/ 2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88" name="Freeform 702">
                <a:extLst>
                  <a:ext uri="{FF2B5EF4-FFF2-40B4-BE49-F238E27FC236}">
                    <a16:creationId xmlns:a16="http://schemas.microsoft.com/office/drawing/2014/main" id="{93BE7FDA-1B1B-9C00-194A-AB3E42610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1715"/>
                <a:ext cx="8" cy="5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1 w 4"/>
                  <a:gd name="T5" fmla="*/ 3 h 3"/>
                  <a:gd name="T6" fmla="*/ 1 w 4"/>
                  <a:gd name="T7" fmla="*/ 2 h 3"/>
                  <a:gd name="T8" fmla="*/ 3 w 4"/>
                  <a:gd name="T9" fmla="*/ 0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3" y="2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89" name="Freeform 703">
                <a:extLst>
                  <a:ext uri="{FF2B5EF4-FFF2-40B4-BE49-F238E27FC236}">
                    <a16:creationId xmlns:a16="http://schemas.microsoft.com/office/drawing/2014/main" id="{CCD5B6B1-CBDB-BF78-93C8-B2DA0EF4C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2082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3 h 3"/>
                  <a:gd name="T4" fmla="*/ 0 w 3"/>
                  <a:gd name="T5" fmla="*/ 2 h 3"/>
                  <a:gd name="T6" fmla="*/ 0 w 3"/>
                  <a:gd name="T7" fmla="*/ 2 h 3"/>
                  <a:gd name="T8" fmla="*/ 2 w 3"/>
                  <a:gd name="T9" fmla="*/ 0 h 3"/>
                  <a:gd name="T10" fmla="*/ 2 w 3"/>
                  <a:gd name="T11" fmla="*/ 0 h 3"/>
                  <a:gd name="T12" fmla="*/ 3 w 3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90" name="Freeform 704">
                <a:extLst>
                  <a:ext uri="{FF2B5EF4-FFF2-40B4-BE49-F238E27FC236}">
                    <a16:creationId xmlns:a16="http://schemas.microsoft.com/office/drawing/2014/main" id="{0C468DD1-63C4-FDF0-4E22-4D3569D33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2082"/>
                <a:ext cx="6" cy="6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0 h 3"/>
                  <a:gd name="T4" fmla="*/ 3 w 3"/>
                  <a:gd name="T5" fmla="*/ 1 h 3"/>
                  <a:gd name="T6" fmla="*/ 3 w 3"/>
                  <a:gd name="T7" fmla="*/ 3 h 3"/>
                  <a:gd name="T8" fmla="*/ 1 w 3"/>
                  <a:gd name="T9" fmla="*/ 3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91" name="Freeform 705">
                <a:extLst>
                  <a:ext uri="{FF2B5EF4-FFF2-40B4-BE49-F238E27FC236}">
                    <a16:creationId xmlns:a16="http://schemas.microsoft.com/office/drawing/2014/main" id="{4599BB0F-93FE-252E-C7AA-EDAFED8E3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2156"/>
                <a:ext cx="5" cy="6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0 h 3"/>
                  <a:gd name="T4" fmla="*/ 1 w 3"/>
                  <a:gd name="T5" fmla="*/ 3 h 3"/>
                  <a:gd name="T6" fmla="*/ 0 w 3"/>
                  <a:gd name="T7" fmla="*/ 2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3"/>
                      <a:pt x="1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92" name="Freeform 706">
                <a:extLst>
                  <a:ext uri="{FF2B5EF4-FFF2-40B4-BE49-F238E27FC236}">
                    <a16:creationId xmlns:a16="http://schemas.microsoft.com/office/drawing/2014/main" id="{5FC92AC6-77B1-9596-6188-A2DED4245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4" y="1741"/>
                <a:ext cx="8" cy="6"/>
              </a:xfrm>
              <a:custGeom>
                <a:avLst/>
                <a:gdLst>
                  <a:gd name="T0" fmla="*/ 0 w 4"/>
                  <a:gd name="T1" fmla="*/ 3 h 3"/>
                  <a:gd name="T2" fmla="*/ 2 w 4"/>
                  <a:gd name="T3" fmla="*/ 0 h 3"/>
                  <a:gd name="T4" fmla="*/ 3 w 4"/>
                  <a:gd name="T5" fmla="*/ 0 h 3"/>
                  <a:gd name="T6" fmla="*/ 3 w 4"/>
                  <a:gd name="T7" fmla="*/ 2 h 3"/>
                  <a:gd name="T8" fmla="*/ 1 w 4"/>
                  <a:gd name="T9" fmla="*/ 3 h 3"/>
                  <a:gd name="T10" fmla="*/ 0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4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93" name="Freeform 707">
                <a:extLst>
                  <a:ext uri="{FF2B5EF4-FFF2-40B4-BE49-F238E27FC236}">
                    <a16:creationId xmlns:a16="http://schemas.microsoft.com/office/drawing/2014/main" id="{4CDBB65B-ED90-C788-E95D-43F11E2F2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2005"/>
                <a:ext cx="6" cy="5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2 w 3"/>
                  <a:gd name="T5" fmla="*/ 0 h 3"/>
                  <a:gd name="T6" fmla="*/ 3 w 3"/>
                  <a:gd name="T7" fmla="*/ 1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94" name="Freeform 708">
                <a:extLst>
                  <a:ext uri="{FF2B5EF4-FFF2-40B4-BE49-F238E27FC236}">
                    <a16:creationId xmlns:a16="http://schemas.microsoft.com/office/drawing/2014/main" id="{8B0A25B2-D294-0338-6F22-F44E0C9EC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1745"/>
                <a:ext cx="6" cy="6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1 w 3"/>
                  <a:gd name="T5" fmla="*/ 3 h 3"/>
                  <a:gd name="T6" fmla="*/ 2 w 3"/>
                  <a:gd name="T7" fmla="*/ 1 h 3"/>
                  <a:gd name="T8" fmla="*/ 2 w 3"/>
                  <a:gd name="T9" fmla="*/ 0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95" name="Freeform 709">
                <a:extLst>
                  <a:ext uri="{FF2B5EF4-FFF2-40B4-BE49-F238E27FC236}">
                    <a16:creationId xmlns:a16="http://schemas.microsoft.com/office/drawing/2014/main" id="{7FEBF605-A0FF-C8FC-90DD-E2F855CF86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1995"/>
                <a:ext cx="10" cy="10"/>
              </a:xfrm>
              <a:custGeom>
                <a:avLst/>
                <a:gdLst>
                  <a:gd name="T0" fmla="*/ 0 w 5"/>
                  <a:gd name="T1" fmla="*/ 1 h 5"/>
                  <a:gd name="T2" fmla="*/ 3 w 5"/>
                  <a:gd name="T3" fmla="*/ 1 h 5"/>
                  <a:gd name="T4" fmla="*/ 4 w 5"/>
                  <a:gd name="T5" fmla="*/ 4 h 5"/>
                  <a:gd name="T6" fmla="*/ 2 w 5"/>
                  <a:gd name="T7" fmla="*/ 4 h 5"/>
                  <a:gd name="T8" fmla="*/ 2 w 5"/>
                  <a:gd name="T9" fmla="*/ 5 h 5"/>
                  <a:gd name="T10" fmla="*/ 2 w 5"/>
                  <a:gd name="T11" fmla="*/ 3 h 5"/>
                  <a:gd name="T12" fmla="*/ 0 w 5"/>
                  <a:gd name="T13" fmla="*/ 0 h 5"/>
                  <a:gd name="T14" fmla="*/ 0 w 5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4" y="1"/>
                      <a:pt x="5" y="3"/>
                      <a:pt x="4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1" y="2"/>
                      <a:pt x="0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96" name="Freeform 710">
                <a:extLst>
                  <a:ext uri="{FF2B5EF4-FFF2-40B4-BE49-F238E27FC236}">
                    <a16:creationId xmlns:a16="http://schemas.microsoft.com/office/drawing/2014/main" id="{89F6FD9F-A837-29F0-BC06-B19A180F5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3" y="1993"/>
                <a:ext cx="6" cy="8"/>
              </a:xfrm>
              <a:custGeom>
                <a:avLst/>
                <a:gdLst>
                  <a:gd name="T0" fmla="*/ 3 w 3"/>
                  <a:gd name="T1" fmla="*/ 3 h 4"/>
                  <a:gd name="T2" fmla="*/ 0 w 3"/>
                  <a:gd name="T3" fmla="*/ 2 h 4"/>
                  <a:gd name="T4" fmla="*/ 1 w 3"/>
                  <a:gd name="T5" fmla="*/ 0 h 4"/>
                  <a:gd name="T6" fmla="*/ 2 w 3"/>
                  <a:gd name="T7" fmla="*/ 1 h 4"/>
                  <a:gd name="T8" fmla="*/ 3 w 3"/>
                  <a:gd name="T9" fmla="*/ 2 h 4"/>
                  <a:gd name="T10" fmla="*/ 3 w 3"/>
                  <a:gd name="T11" fmla="*/ 3 h 4"/>
                  <a:gd name="T12" fmla="*/ 3 w 3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97" name="Freeform 711">
                <a:extLst>
                  <a:ext uri="{FF2B5EF4-FFF2-40B4-BE49-F238E27FC236}">
                    <a16:creationId xmlns:a16="http://schemas.microsoft.com/office/drawing/2014/main" id="{78F4A268-CBD5-95F1-6BBB-B1050FED5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6" y="1989"/>
                <a:ext cx="6" cy="6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1 h 3"/>
                  <a:gd name="T4" fmla="*/ 2 w 3"/>
                  <a:gd name="T5" fmla="*/ 0 h 3"/>
                  <a:gd name="T6" fmla="*/ 2 w 3"/>
                  <a:gd name="T7" fmla="*/ 2 h 3"/>
                  <a:gd name="T8" fmla="*/ 1 w 3"/>
                  <a:gd name="T9" fmla="*/ 3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98" name="Freeform 712">
                <a:extLst>
                  <a:ext uri="{FF2B5EF4-FFF2-40B4-BE49-F238E27FC236}">
                    <a16:creationId xmlns:a16="http://schemas.microsoft.com/office/drawing/2014/main" id="{C076678E-97CA-40A1-EE8C-B18E45E5EC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" y="2071"/>
                <a:ext cx="6" cy="6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1 h 3"/>
                  <a:gd name="T4" fmla="*/ 2 w 3"/>
                  <a:gd name="T5" fmla="*/ 1 h 3"/>
                  <a:gd name="T6" fmla="*/ 3 w 3"/>
                  <a:gd name="T7" fmla="*/ 1 h 3"/>
                  <a:gd name="T8" fmla="*/ 3 w 3"/>
                  <a:gd name="T9" fmla="*/ 3 h 3"/>
                  <a:gd name="T10" fmla="*/ 3 w 3"/>
                  <a:gd name="T11" fmla="*/ 3 h 3"/>
                  <a:gd name="T12" fmla="*/ 0 w 3"/>
                  <a:gd name="T13" fmla="*/ 2 h 3"/>
                  <a:gd name="T14" fmla="*/ 0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699" name="Freeform 713">
                <a:extLst>
                  <a:ext uri="{FF2B5EF4-FFF2-40B4-BE49-F238E27FC236}">
                    <a16:creationId xmlns:a16="http://schemas.microsoft.com/office/drawing/2014/main" id="{8179B700-C585-3816-CA4E-C567221B52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2067"/>
                <a:ext cx="6" cy="8"/>
              </a:xfrm>
              <a:custGeom>
                <a:avLst/>
                <a:gdLst>
                  <a:gd name="T0" fmla="*/ 3 w 3"/>
                  <a:gd name="T1" fmla="*/ 1 h 4"/>
                  <a:gd name="T2" fmla="*/ 3 w 3"/>
                  <a:gd name="T3" fmla="*/ 2 h 4"/>
                  <a:gd name="T4" fmla="*/ 2 w 3"/>
                  <a:gd name="T5" fmla="*/ 3 h 4"/>
                  <a:gd name="T6" fmla="*/ 1 w 3"/>
                  <a:gd name="T7" fmla="*/ 3 h 4"/>
                  <a:gd name="T8" fmla="*/ 1 w 3"/>
                  <a:gd name="T9" fmla="*/ 1 h 4"/>
                  <a:gd name="T10" fmla="*/ 2 w 3"/>
                  <a:gd name="T11" fmla="*/ 1 h 4"/>
                  <a:gd name="T12" fmla="*/ 2 w 3"/>
                  <a:gd name="T13" fmla="*/ 0 h 4"/>
                  <a:gd name="T14" fmla="*/ 3 w 3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00" name="Freeform 714">
                <a:extLst>
                  <a:ext uri="{FF2B5EF4-FFF2-40B4-BE49-F238E27FC236}">
                    <a16:creationId xmlns:a16="http://schemas.microsoft.com/office/drawing/2014/main" id="{4E65FA70-A91E-7609-8F2F-2CEFECD3F9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2063"/>
                <a:ext cx="6" cy="8"/>
              </a:xfrm>
              <a:custGeom>
                <a:avLst/>
                <a:gdLst>
                  <a:gd name="T0" fmla="*/ 2 w 3"/>
                  <a:gd name="T1" fmla="*/ 4 h 4"/>
                  <a:gd name="T2" fmla="*/ 0 w 3"/>
                  <a:gd name="T3" fmla="*/ 2 h 4"/>
                  <a:gd name="T4" fmla="*/ 1 w 3"/>
                  <a:gd name="T5" fmla="*/ 0 h 4"/>
                  <a:gd name="T6" fmla="*/ 2 w 3"/>
                  <a:gd name="T7" fmla="*/ 0 h 4"/>
                  <a:gd name="T8" fmla="*/ 3 w 3"/>
                  <a:gd name="T9" fmla="*/ 1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01" name="Freeform 715">
                <a:extLst>
                  <a:ext uri="{FF2B5EF4-FFF2-40B4-BE49-F238E27FC236}">
                    <a16:creationId xmlns:a16="http://schemas.microsoft.com/office/drawing/2014/main" id="{B44F06E6-A30C-6804-4CF3-9D33F6688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7" y="2058"/>
                <a:ext cx="7" cy="5"/>
              </a:xfrm>
              <a:custGeom>
                <a:avLst/>
                <a:gdLst>
                  <a:gd name="T0" fmla="*/ 3 w 4"/>
                  <a:gd name="T1" fmla="*/ 1 h 3"/>
                  <a:gd name="T2" fmla="*/ 2 w 4"/>
                  <a:gd name="T3" fmla="*/ 3 h 3"/>
                  <a:gd name="T4" fmla="*/ 1 w 4"/>
                  <a:gd name="T5" fmla="*/ 2 h 3"/>
                  <a:gd name="T6" fmla="*/ 1 w 4"/>
                  <a:gd name="T7" fmla="*/ 1 h 3"/>
                  <a:gd name="T8" fmla="*/ 2 w 4"/>
                  <a:gd name="T9" fmla="*/ 0 h 3"/>
                  <a:gd name="T10" fmla="*/ 2 w 4"/>
                  <a:gd name="T11" fmla="*/ 0 h 3"/>
                  <a:gd name="T12" fmla="*/ 3 w 4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2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02" name="Freeform 716">
                <a:extLst>
                  <a:ext uri="{FF2B5EF4-FFF2-40B4-BE49-F238E27FC236}">
                    <a16:creationId xmlns:a16="http://schemas.microsoft.com/office/drawing/2014/main" id="{4D72C939-D9CC-2776-8672-B1E16279E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2052"/>
                <a:ext cx="7" cy="6"/>
              </a:xfrm>
              <a:custGeom>
                <a:avLst/>
                <a:gdLst>
                  <a:gd name="T0" fmla="*/ 3 w 4"/>
                  <a:gd name="T1" fmla="*/ 0 h 3"/>
                  <a:gd name="T2" fmla="*/ 1 w 4"/>
                  <a:gd name="T3" fmla="*/ 3 h 3"/>
                  <a:gd name="T4" fmla="*/ 1 w 4"/>
                  <a:gd name="T5" fmla="*/ 3 h 3"/>
                  <a:gd name="T6" fmla="*/ 0 w 4"/>
                  <a:gd name="T7" fmla="*/ 2 h 3"/>
                  <a:gd name="T8" fmla="*/ 1 w 4"/>
                  <a:gd name="T9" fmla="*/ 0 h 3"/>
                  <a:gd name="T10" fmla="*/ 4 w 4"/>
                  <a:gd name="T11" fmla="*/ 0 h 3"/>
                  <a:gd name="T12" fmla="*/ 3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3" y="1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03" name="Freeform 717">
                <a:extLst>
                  <a:ext uri="{FF2B5EF4-FFF2-40B4-BE49-F238E27FC236}">
                    <a16:creationId xmlns:a16="http://schemas.microsoft.com/office/drawing/2014/main" id="{9B916E76-82F0-F9E7-0C3A-12605CD636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2044"/>
                <a:ext cx="10" cy="4"/>
              </a:xfrm>
              <a:custGeom>
                <a:avLst/>
                <a:gdLst>
                  <a:gd name="T0" fmla="*/ 1 w 5"/>
                  <a:gd name="T1" fmla="*/ 2 h 2"/>
                  <a:gd name="T2" fmla="*/ 0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4 w 5"/>
                  <a:gd name="T9" fmla="*/ 1 h 2"/>
                  <a:gd name="T10" fmla="*/ 4 w 5"/>
                  <a:gd name="T11" fmla="*/ 2 h 2"/>
                  <a:gd name="T12" fmla="*/ 1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04" name="Freeform 718">
                <a:extLst>
                  <a:ext uri="{FF2B5EF4-FFF2-40B4-BE49-F238E27FC236}">
                    <a16:creationId xmlns:a16="http://schemas.microsoft.com/office/drawing/2014/main" id="{0E5AA503-6BFF-0140-9E74-69F9169CB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8" y="2577"/>
                <a:ext cx="7" cy="4"/>
              </a:xfrm>
              <a:custGeom>
                <a:avLst/>
                <a:gdLst>
                  <a:gd name="T0" fmla="*/ 4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0 h 2"/>
                  <a:gd name="T10" fmla="*/ 3 w 4"/>
                  <a:gd name="T11" fmla="*/ 0 h 2"/>
                  <a:gd name="T12" fmla="*/ 4 w 4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05" name="Freeform 719">
                <a:extLst>
                  <a:ext uri="{FF2B5EF4-FFF2-40B4-BE49-F238E27FC236}">
                    <a16:creationId xmlns:a16="http://schemas.microsoft.com/office/drawing/2014/main" id="{B91A3D46-68A6-6D62-0A43-D1CCBF0CE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2588"/>
                <a:ext cx="6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1 w 3"/>
                  <a:gd name="T5" fmla="*/ 0 h 3"/>
                  <a:gd name="T6" fmla="*/ 3 w 3"/>
                  <a:gd name="T7" fmla="*/ 0 h 3"/>
                  <a:gd name="T8" fmla="*/ 3 w 3"/>
                  <a:gd name="T9" fmla="*/ 1 h 3"/>
                  <a:gd name="T10" fmla="*/ 1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06" name="Freeform 720">
                <a:extLst>
                  <a:ext uri="{FF2B5EF4-FFF2-40B4-BE49-F238E27FC236}">
                    <a16:creationId xmlns:a16="http://schemas.microsoft.com/office/drawing/2014/main" id="{3D695876-EDDB-635E-7C4F-1FDC8EDA2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6" y="2588"/>
                <a:ext cx="5" cy="6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3 h 3"/>
                  <a:gd name="T6" fmla="*/ 0 w 3"/>
                  <a:gd name="T7" fmla="*/ 1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1"/>
                      <a:pt x="2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07" name="Freeform 721">
                <a:extLst>
                  <a:ext uri="{FF2B5EF4-FFF2-40B4-BE49-F238E27FC236}">
                    <a16:creationId xmlns:a16="http://schemas.microsoft.com/office/drawing/2014/main" id="{FFFF74A5-736F-3AD4-032B-A9150DB97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1" y="2619"/>
                <a:ext cx="7" cy="5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3 h 3"/>
                  <a:gd name="T4" fmla="*/ 0 w 4"/>
                  <a:gd name="T5" fmla="*/ 1 h 3"/>
                  <a:gd name="T6" fmla="*/ 1 w 4"/>
                  <a:gd name="T7" fmla="*/ 0 h 3"/>
                  <a:gd name="T8" fmla="*/ 3 w 4"/>
                  <a:gd name="T9" fmla="*/ 1 h 3"/>
                  <a:gd name="T10" fmla="*/ 4 w 4"/>
                  <a:gd name="T11" fmla="*/ 3 h 3"/>
                  <a:gd name="T12" fmla="*/ 3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3" y="3"/>
                      <a:pt x="2" y="3"/>
                      <a:pt x="2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08" name="Freeform 722">
                <a:extLst>
                  <a:ext uri="{FF2B5EF4-FFF2-40B4-BE49-F238E27FC236}">
                    <a16:creationId xmlns:a16="http://schemas.microsoft.com/office/drawing/2014/main" id="{386582D8-A0C0-7E6B-7E46-2DA2B9712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7" y="2586"/>
                <a:ext cx="5" cy="6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1 h 3"/>
                  <a:gd name="T4" fmla="*/ 0 w 3"/>
                  <a:gd name="T5" fmla="*/ 3 h 3"/>
                  <a:gd name="T6" fmla="*/ 0 w 3"/>
                  <a:gd name="T7" fmla="*/ 2 h 3"/>
                  <a:gd name="T8" fmla="*/ 0 w 3"/>
                  <a:gd name="T9" fmla="*/ 0 h 3"/>
                  <a:gd name="T10" fmla="*/ 2 w 3"/>
                  <a:gd name="T11" fmla="*/ 0 h 3"/>
                  <a:gd name="T12" fmla="*/ 3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09" name="Freeform 723">
                <a:extLst>
                  <a:ext uri="{FF2B5EF4-FFF2-40B4-BE49-F238E27FC236}">
                    <a16:creationId xmlns:a16="http://schemas.microsoft.com/office/drawing/2014/main" id="{C5EC355D-F63F-D217-24E0-19AB4C672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3" y="2581"/>
                <a:ext cx="6" cy="5"/>
              </a:xfrm>
              <a:custGeom>
                <a:avLst/>
                <a:gdLst>
                  <a:gd name="T0" fmla="*/ 2 w 3"/>
                  <a:gd name="T1" fmla="*/ 3 h 3"/>
                  <a:gd name="T2" fmla="*/ 0 w 3"/>
                  <a:gd name="T3" fmla="*/ 2 h 3"/>
                  <a:gd name="T4" fmla="*/ 0 w 3"/>
                  <a:gd name="T5" fmla="*/ 1 h 3"/>
                  <a:gd name="T6" fmla="*/ 1 w 3"/>
                  <a:gd name="T7" fmla="*/ 0 h 3"/>
                  <a:gd name="T8" fmla="*/ 3 w 3"/>
                  <a:gd name="T9" fmla="*/ 1 h 3"/>
                  <a:gd name="T10" fmla="*/ 3 w 3"/>
                  <a:gd name="T11" fmla="*/ 2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10" name="Freeform 724">
                <a:extLst>
                  <a:ext uri="{FF2B5EF4-FFF2-40B4-BE49-F238E27FC236}">
                    <a16:creationId xmlns:a16="http://schemas.microsoft.com/office/drawing/2014/main" id="{D47FA86C-5EB1-5081-A4A2-7FFDCBC6E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5" y="2558"/>
                <a:ext cx="6" cy="8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1 h 4"/>
                  <a:gd name="T4" fmla="*/ 3 w 3"/>
                  <a:gd name="T5" fmla="*/ 3 h 4"/>
                  <a:gd name="T6" fmla="*/ 1 w 3"/>
                  <a:gd name="T7" fmla="*/ 3 h 4"/>
                  <a:gd name="T8" fmla="*/ 0 w 3"/>
                  <a:gd name="T9" fmla="*/ 1 h 4"/>
                  <a:gd name="T10" fmla="*/ 1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11" name="Freeform 725">
                <a:extLst>
                  <a:ext uri="{FF2B5EF4-FFF2-40B4-BE49-F238E27FC236}">
                    <a16:creationId xmlns:a16="http://schemas.microsoft.com/office/drawing/2014/main" id="{0F6ECDB3-EC8C-D978-0E73-2B8E7C543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2596"/>
                <a:ext cx="8" cy="4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2 h 2"/>
                  <a:gd name="T4" fmla="*/ 0 w 4"/>
                  <a:gd name="T5" fmla="*/ 1 h 2"/>
                  <a:gd name="T6" fmla="*/ 0 w 4"/>
                  <a:gd name="T7" fmla="*/ 0 h 2"/>
                  <a:gd name="T8" fmla="*/ 3 w 4"/>
                  <a:gd name="T9" fmla="*/ 0 h 2"/>
                  <a:gd name="T10" fmla="*/ 4 w 4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12" name="Freeform 726">
                <a:extLst>
                  <a:ext uri="{FF2B5EF4-FFF2-40B4-BE49-F238E27FC236}">
                    <a16:creationId xmlns:a16="http://schemas.microsoft.com/office/drawing/2014/main" id="{96986041-789B-0174-EAA6-DF139CC0B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2600"/>
                <a:ext cx="10" cy="3"/>
              </a:xfrm>
              <a:custGeom>
                <a:avLst/>
                <a:gdLst>
                  <a:gd name="T0" fmla="*/ 0 w 5"/>
                  <a:gd name="T1" fmla="*/ 1 h 2"/>
                  <a:gd name="T2" fmla="*/ 2 w 5"/>
                  <a:gd name="T3" fmla="*/ 0 h 2"/>
                  <a:gd name="T4" fmla="*/ 5 w 5"/>
                  <a:gd name="T5" fmla="*/ 1 h 2"/>
                  <a:gd name="T6" fmla="*/ 4 w 5"/>
                  <a:gd name="T7" fmla="*/ 1 h 2"/>
                  <a:gd name="T8" fmla="*/ 1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5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13" name="Freeform 727">
                <a:extLst>
                  <a:ext uri="{FF2B5EF4-FFF2-40B4-BE49-F238E27FC236}">
                    <a16:creationId xmlns:a16="http://schemas.microsoft.com/office/drawing/2014/main" id="{B858F935-34EE-CA40-A80F-485F0DA2D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3" y="2564"/>
                <a:ext cx="4" cy="9"/>
              </a:xfrm>
              <a:custGeom>
                <a:avLst/>
                <a:gdLst>
                  <a:gd name="T0" fmla="*/ 2 w 2"/>
                  <a:gd name="T1" fmla="*/ 3 h 5"/>
                  <a:gd name="T2" fmla="*/ 1 w 2"/>
                  <a:gd name="T3" fmla="*/ 4 h 5"/>
                  <a:gd name="T4" fmla="*/ 0 w 2"/>
                  <a:gd name="T5" fmla="*/ 3 h 5"/>
                  <a:gd name="T6" fmla="*/ 0 w 2"/>
                  <a:gd name="T7" fmla="*/ 1 h 5"/>
                  <a:gd name="T8" fmla="*/ 1 w 2"/>
                  <a:gd name="T9" fmla="*/ 0 h 5"/>
                  <a:gd name="T10" fmla="*/ 2 w 2"/>
                  <a:gd name="T11" fmla="*/ 1 h 5"/>
                  <a:gd name="T12" fmla="*/ 2 w 2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3"/>
                    </a:moveTo>
                    <a:cubicBezTo>
                      <a:pt x="2" y="4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14" name="Freeform 728">
                <a:extLst>
                  <a:ext uri="{FF2B5EF4-FFF2-40B4-BE49-F238E27FC236}">
                    <a16:creationId xmlns:a16="http://schemas.microsoft.com/office/drawing/2014/main" id="{8384AA7F-95D9-E301-2D73-A8357309A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632"/>
                <a:ext cx="8" cy="8"/>
              </a:xfrm>
              <a:custGeom>
                <a:avLst/>
                <a:gdLst>
                  <a:gd name="T0" fmla="*/ 2 w 4"/>
                  <a:gd name="T1" fmla="*/ 1 h 4"/>
                  <a:gd name="T2" fmla="*/ 3 w 4"/>
                  <a:gd name="T3" fmla="*/ 1 h 4"/>
                  <a:gd name="T4" fmla="*/ 3 w 4"/>
                  <a:gd name="T5" fmla="*/ 3 h 4"/>
                  <a:gd name="T6" fmla="*/ 1 w 4"/>
                  <a:gd name="T7" fmla="*/ 2 h 4"/>
                  <a:gd name="T8" fmla="*/ 1 w 4"/>
                  <a:gd name="T9" fmla="*/ 1 h 4"/>
                  <a:gd name="T10" fmla="*/ 2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3" y="4"/>
                      <a:pt x="2" y="4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15" name="Freeform 729">
                <a:extLst>
                  <a:ext uri="{FF2B5EF4-FFF2-40B4-BE49-F238E27FC236}">
                    <a16:creationId xmlns:a16="http://schemas.microsoft.com/office/drawing/2014/main" id="{35285704-410A-7A3A-EC53-0F957ED24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7" y="2693"/>
                <a:ext cx="5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  <a:gd name="T6" fmla="*/ 2 w 3"/>
                  <a:gd name="T7" fmla="*/ 1 h 1"/>
                  <a:gd name="T8" fmla="*/ 1 w 3"/>
                  <a:gd name="T9" fmla="*/ 1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16" name="Freeform 730">
                <a:extLst>
                  <a:ext uri="{FF2B5EF4-FFF2-40B4-BE49-F238E27FC236}">
                    <a16:creationId xmlns:a16="http://schemas.microsoft.com/office/drawing/2014/main" id="{28EFB7DB-3BC4-4885-C5E6-99D3A1F09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2115"/>
                <a:ext cx="6" cy="3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2 w 3"/>
                  <a:gd name="T9" fmla="*/ 2 h 2"/>
                  <a:gd name="T10" fmla="*/ 1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17" name="Freeform 731">
                <a:extLst>
                  <a:ext uri="{FF2B5EF4-FFF2-40B4-BE49-F238E27FC236}">
                    <a16:creationId xmlns:a16="http://schemas.microsoft.com/office/drawing/2014/main" id="{2A0BA175-DE3D-C7DD-6C96-46FC8C53C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7" y="2124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18" name="Freeform 732">
                <a:extLst>
                  <a:ext uri="{FF2B5EF4-FFF2-40B4-BE49-F238E27FC236}">
                    <a16:creationId xmlns:a16="http://schemas.microsoft.com/office/drawing/2014/main" id="{92F7DD7F-E6BF-5ABB-ED6C-644463512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2120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19" name="Freeform 733">
                <a:extLst>
                  <a:ext uri="{FF2B5EF4-FFF2-40B4-BE49-F238E27FC236}">
                    <a16:creationId xmlns:a16="http://schemas.microsoft.com/office/drawing/2014/main" id="{A9639EF2-8654-50F0-DEC0-C33D4C05C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6" y="2107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1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20" name="Freeform 734">
                <a:extLst>
                  <a:ext uri="{FF2B5EF4-FFF2-40B4-BE49-F238E27FC236}">
                    <a16:creationId xmlns:a16="http://schemas.microsoft.com/office/drawing/2014/main" id="{C0C57BF4-5499-4C3F-420D-434D16A0E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3" y="2596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21" name="Freeform 735">
                <a:extLst>
                  <a:ext uri="{FF2B5EF4-FFF2-40B4-BE49-F238E27FC236}">
                    <a16:creationId xmlns:a16="http://schemas.microsoft.com/office/drawing/2014/main" id="{6AFBF04A-F8DE-1E27-4890-1E49BC8086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8" y="2105"/>
                <a:ext cx="2" cy="6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0 w 1"/>
                  <a:gd name="T5" fmla="*/ 1 h 3"/>
                  <a:gd name="T6" fmla="*/ 1 w 1"/>
                  <a:gd name="T7" fmla="*/ 0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22" name="Freeform 736">
                <a:extLst>
                  <a:ext uri="{FF2B5EF4-FFF2-40B4-BE49-F238E27FC236}">
                    <a16:creationId xmlns:a16="http://schemas.microsoft.com/office/drawing/2014/main" id="{B74C32EF-0CA2-33CD-A80C-911489CF5D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3" y="2113"/>
                <a:ext cx="4" cy="3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23" name="Freeform 737">
                <a:extLst>
                  <a:ext uri="{FF2B5EF4-FFF2-40B4-BE49-F238E27FC236}">
                    <a16:creationId xmlns:a16="http://schemas.microsoft.com/office/drawing/2014/main" id="{906BD7FD-94EE-E5A4-1533-738A0B5BD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2111"/>
                <a:ext cx="5" cy="4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0 h 2"/>
                  <a:gd name="T4" fmla="*/ 2 w 3"/>
                  <a:gd name="T5" fmla="*/ 1 h 2"/>
                  <a:gd name="T6" fmla="*/ 1 w 3"/>
                  <a:gd name="T7" fmla="*/ 2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24" name="Freeform 738">
                <a:extLst>
                  <a:ext uri="{FF2B5EF4-FFF2-40B4-BE49-F238E27FC236}">
                    <a16:creationId xmlns:a16="http://schemas.microsoft.com/office/drawing/2014/main" id="{16C8FE7B-287E-D431-2725-BE7DCCEFF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2111"/>
                <a:ext cx="5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25" name="Freeform 739">
                <a:extLst>
                  <a:ext uri="{FF2B5EF4-FFF2-40B4-BE49-F238E27FC236}">
                    <a16:creationId xmlns:a16="http://schemas.microsoft.com/office/drawing/2014/main" id="{32DBEE10-E743-E7E9-5952-2CDB461E7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2111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26" name="Freeform 740">
                <a:extLst>
                  <a:ext uri="{FF2B5EF4-FFF2-40B4-BE49-F238E27FC236}">
                    <a16:creationId xmlns:a16="http://schemas.microsoft.com/office/drawing/2014/main" id="{2C16D188-870C-2F09-AA9C-AF8E4A738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111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1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27" name="Freeform 741">
                <a:extLst>
                  <a:ext uri="{FF2B5EF4-FFF2-40B4-BE49-F238E27FC236}">
                    <a16:creationId xmlns:a16="http://schemas.microsoft.com/office/drawing/2014/main" id="{FE117D7E-A571-77CF-0946-BCF17F2D6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2137"/>
                <a:ext cx="5" cy="2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0 w 3"/>
                  <a:gd name="T5" fmla="*/ 1 h 1"/>
                  <a:gd name="T6" fmla="*/ 2 w 3"/>
                  <a:gd name="T7" fmla="*/ 0 h 1"/>
                  <a:gd name="T8" fmla="*/ 2 w 3"/>
                  <a:gd name="T9" fmla="*/ 0 h 1"/>
                  <a:gd name="T10" fmla="*/ 3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28" name="Freeform 742">
                <a:extLst>
                  <a:ext uri="{FF2B5EF4-FFF2-40B4-BE49-F238E27FC236}">
                    <a16:creationId xmlns:a16="http://schemas.microsoft.com/office/drawing/2014/main" id="{7EB2C243-595D-EB05-6C80-95544CADF3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2137"/>
                <a:ext cx="2" cy="6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29" name="Freeform 743">
                <a:extLst>
                  <a:ext uri="{FF2B5EF4-FFF2-40B4-BE49-F238E27FC236}">
                    <a16:creationId xmlns:a16="http://schemas.microsoft.com/office/drawing/2014/main" id="{2A994ED2-AC12-0DD5-52DF-7ED19DC4B0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1699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1 w 3"/>
                  <a:gd name="T7" fmla="*/ 1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30" name="Freeform 744">
                <a:extLst>
                  <a:ext uri="{FF2B5EF4-FFF2-40B4-BE49-F238E27FC236}">
                    <a16:creationId xmlns:a16="http://schemas.microsoft.com/office/drawing/2014/main" id="{99068728-23AB-D49D-41E5-1001ADDB4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1701"/>
                <a:ext cx="4" cy="6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31" name="Freeform 745">
                <a:extLst>
                  <a:ext uri="{FF2B5EF4-FFF2-40B4-BE49-F238E27FC236}">
                    <a16:creationId xmlns:a16="http://schemas.microsoft.com/office/drawing/2014/main" id="{3F08F31F-FE85-9B7C-453D-8D21B638CA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3" y="2067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32" name="Freeform 746">
                <a:extLst>
                  <a:ext uri="{FF2B5EF4-FFF2-40B4-BE49-F238E27FC236}">
                    <a16:creationId xmlns:a16="http://schemas.microsoft.com/office/drawing/2014/main" id="{F7C04230-9E74-695B-73F2-B24CB7EC1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2063"/>
                <a:ext cx="2" cy="6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3 h 3"/>
                  <a:gd name="T4" fmla="*/ 0 w 1"/>
                  <a:gd name="T5" fmla="*/ 2 h 3"/>
                  <a:gd name="T6" fmla="*/ 0 w 1"/>
                  <a:gd name="T7" fmla="*/ 0 h 3"/>
                  <a:gd name="T8" fmla="*/ 1 w 1"/>
                  <a:gd name="T9" fmla="*/ 1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33" name="Freeform 747">
                <a:extLst>
                  <a:ext uri="{FF2B5EF4-FFF2-40B4-BE49-F238E27FC236}">
                    <a16:creationId xmlns:a16="http://schemas.microsoft.com/office/drawing/2014/main" id="{4FA142AD-13DA-4F55-B10E-5B64A9750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4" y="2600"/>
                <a:ext cx="4" cy="3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  <a:gd name="T6" fmla="*/ 1 w 2"/>
                  <a:gd name="T7" fmla="*/ 1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34" name="Freeform 748">
                <a:extLst>
                  <a:ext uri="{FF2B5EF4-FFF2-40B4-BE49-F238E27FC236}">
                    <a16:creationId xmlns:a16="http://schemas.microsoft.com/office/drawing/2014/main" id="{436D9003-C283-91DA-EC25-FD4F501F6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2600"/>
                <a:ext cx="2" cy="5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3 h 3"/>
                  <a:gd name="T4" fmla="*/ 0 w 1"/>
                  <a:gd name="T5" fmla="*/ 2 h 3"/>
                  <a:gd name="T6" fmla="*/ 1 w 1"/>
                  <a:gd name="T7" fmla="*/ 0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35" name="Freeform 749">
                <a:extLst>
                  <a:ext uri="{FF2B5EF4-FFF2-40B4-BE49-F238E27FC236}">
                    <a16:creationId xmlns:a16="http://schemas.microsoft.com/office/drawing/2014/main" id="{B7425DD3-1B25-C749-4936-5FA1F89DB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2685"/>
                <a:ext cx="6" cy="2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0 w 3"/>
                  <a:gd name="T5" fmla="*/ 1 h 1"/>
                  <a:gd name="T6" fmla="*/ 1 w 3"/>
                  <a:gd name="T7" fmla="*/ 0 h 1"/>
                  <a:gd name="T8" fmla="*/ 3 w 3"/>
                  <a:gd name="T9" fmla="*/ 0 h 1"/>
                  <a:gd name="T10" fmla="*/ 3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36" name="Freeform 750">
                <a:extLst>
                  <a:ext uri="{FF2B5EF4-FFF2-40B4-BE49-F238E27FC236}">
                    <a16:creationId xmlns:a16="http://schemas.microsoft.com/office/drawing/2014/main" id="{D17BD2C7-04E0-5F89-0107-37423F815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8" y="2050"/>
                <a:ext cx="4" cy="4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1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37" name="Freeform 751">
                <a:extLst>
                  <a:ext uri="{FF2B5EF4-FFF2-40B4-BE49-F238E27FC236}">
                    <a16:creationId xmlns:a16="http://schemas.microsoft.com/office/drawing/2014/main" id="{D8607934-2FAE-C2D2-497C-6E3EE8AFE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2048"/>
                <a:ext cx="5" cy="4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1 h 2"/>
                  <a:gd name="T4" fmla="*/ 3 w 3"/>
                  <a:gd name="T5" fmla="*/ 1 h 2"/>
                  <a:gd name="T6" fmla="*/ 1 w 3"/>
                  <a:gd name="T7" fmla="*/ 2 h 2"/>
                  <a:gd name="T8" fmla="*/ 0 w 3"/>
                  <a:gd name="T9" fmla="*/ 1 h 2"/>
                  <a:gd name="T10" fmla="*/ 0 w 3"/>
                  <a:gd name="T11" fmla="*/ 0 h 2"/>
                  <a:gd name="T12" fmla="*/ 1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38" name="Freeform 752">
                <a:extLst>
                  <a:ext uri="{FF2B5EF4-FFF2-40B4-BE49-F238E27FC236}">
                    <a16:creationId xmlns:a16="http://schemas.microsoft.com/office/drawing/2014/main" id="{29EBFEC6-E776-25FB-9DE3-C4E217C59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8" y="2056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39" name="Freeform 753">
                <a:extLst>
                  <a:ext uri="{FF2B5EF4-FFF2-40B4-BE49-F238E27FC236}">
                    <a16:creationId xmlns:a16="http://schemas.microsoft.com/office/drawing/2014/main" id="{89C042FF-18AE-50A3-7823-786379C69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2056"/>
                <a:ext cx="5" cy="4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0 h 2"/>
                  <a:gd name="T4" fmla="*/ 3 w 3"/>
                  <a:gd name="T5" fmla="*/ 0 h 2"/>
                  <a:gd name="T6" fmla="*/ 2 w 3"/>
                  <a:gd name="T7" fmla="*/ 1 h 2"/>
                  <a:gd name="T8" fmla="*/ 1 w 3"/>
                  <a:gd name="T9" fmla="*/ 1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40" name="Freeform 754">
                <a:extLst>
                  <a:ext uri="{FF2B5EF4-FFF2-40B4-BE49-F238E27FC236}">
                    <a16:creationId xmlns:a16="http://schemas.microsoft.com/office/drawing/2014/main" id="{C3E7B46D-0394-4A70-E95B-ADE55A533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2056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0 h 2"/>
                  <a:gd name="T6" fmla="*/ 1 w 2"/>
                  <a:gd name="T7" fmla="*/ 2 h 2"/>
                  <a:gd name="T8" fmla="*/ 0 w 2"/>
                  <a:gd name="T9" fmla="*/ 1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41" name="Freeform 755">
                <a:extLst>
                  <a:ext uri="{FF2B5EF4-FFF2-40B4-BE49-F238E27FC236}">
                    <a16:creationId xmlns:a16="http://schemas.microsoft.com/office/drawing/2014/main" id="{51D92CE9-0D7E-B448-4F55-FD9346E8A4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2681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42" name="Freeform 756">
                <a:extLst>
                  <a:ext uri="{FF2B5EF4-FFF2-40B4-BE49-F238E27FC236}">
                    <a16:creationId xmlns:a16="http://schemas.microsoft.com/office/drawing/2014/main" id="{936A5F1D-1767-F715-81B1-BF568E5BF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2" y="2052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0 h 2"/>
                  <a:gd name="T4" fmla="*/ 3 w 3"/>
                  <a:gd name="T5" fmla="*/ 1 h 2"/>
                  <a:gd name="T6" fmla="*/ 1 w 3"/>
                  <a:gd name="T7" fmla="*/ 2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43" name="Freeform 757">
                <a:extLst>
                  <a:ext uri="{FF2B5EF4-FFF2-40B4-BE49-F238E27FC236}">
                    <a16:creationId xmlns:a16="http://schemas.microsoft.com/office/drawing/2014/main" id="{C8F10FE0-EBD4-0A33-2EDC-49DF54FCE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2689"/>
                <a:ext cx="2" cy="5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1 h 3"/>
                  <a:gd name="T4" fmla="*/ 1 w 1"/>
                  <a:gd name="T5" fmla="*/ 2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44" name="Freeform 758">
                <a:extLst>
                  <a:ext uri="{FF2B5EF4-FFF2-40B4-BE49-F238E27FC236}">
                    <a16:creationId xmlns:a16="http://schemas.microsoft.com/office/drawing/2014/main" id="{F052E011-9044-8B79-EB7B-E79959D34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2094"/>
                <a:ext cx="2" cy="5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0 w 1"/>
                  <a:gd name="T5" fmla="*/ 1 h 3"/>
                  <a:gd name="T6" fmla="*/ 1 w 1"/>
                  <a:gd name="T7" fmla="*/ 0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45" name="Freeform 759">
                <a:extLst>
                  <a:ext uri="{FF2B5EF4-FFF2-40B4-BE49-F238E27FC236}">
                    <a16:creationId xmlns:a16="http://schemas.microsoft.com/office/drawing/2014/main" id="{CC00775F-2F63-1F56-192F-045C62ECE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2101"/>
                <a:ext cx="3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46" name="Freeform 760">
                <a:extLst>
                  <a:ext uri="{FF2B5EF4-FFF2-40B4-BE49-F238E27FC236}">
                    <a16:creationId xmlns:a16="http://schemas.microsoft.com/office/drawing/2014/main" id="{5A097876-5F49-50B1-314F-724F42DD72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8" y="2096"/>
                <a:ext cx="2" cy="5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  <a:gd name="T6" fmla="*/ 1 w 1"/>
                  <a:gd name="T7" fmla="*/ 0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47" name="Freeform 761">
                <a:extLst>
                  <a:ext uri="{FF2B5EF4-FFF2-40B4-BE49-F238E27FC236}">
                    <a16:creationId xmlns:a16="http://schemas.microsoft.com/office/drawing/2014/main" id="{02BEE1F1-39DF-62CB-6603-BACB884F5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2685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0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48" name="Freeform 762">
                <a:extLst>
                  <a:ext uri="{FF2B5EF4-FFF2-40B4-BE49-F238E27FC236}">
                    <a16:creationId xmlns:a16="http://schemas.microsoft.com/office/drawing/2014/main" id="{1563F0AB-9CA0-C31E-158E-44BFA42CE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2600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0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49" name="Freeform 763">
                <a:extLst>
                  <a:ext uri="{FF2B5EF4-FFF2-40B4-BE49-F238E27FC236}">
                    <a16:creationId xmlns:a16="http://schemas.microsoft.com/office/drawing/2014/main" id="{84EDF817-592E-4768-2B36-F634620523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5" y="2084"/>
                <a:ext cx="8" cy="4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4 w 4"/>
                  <a:gd name="T5" fmla="*/ 1 h 2"/>
                  <a:gd name="T6" fmla="*/ 3 w 4"/>
                  <a:gd name="T7" fmla="*/ 2 h 2"/>
                  <a:gd name="T8" fmla="*/ 1 w 4"/>
                  <a:gd name="T9" fmla="*/ 2 h 2"/>
                  <a:gd name="T10" fmla="*/ 0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50" name="Freeform 764">
                <a:extLst>
                  <a:ext uri="{FF2B5EF4-FFF2-40B4-BE49-F238E27FC236}">
                    <a16:creationId xmlns:a16="http://schemas.microsoft.com/office/drawing/2014/main" id="{B7FE7856-1324-626A-1F74-CC9D07061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" y="2086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51" name="Freeform 765">
                <a:extLst>
                  <a:ext uri="{FF2B5EF4-FFF2-40B4-BE49-F238E27FC236}">
                    <a16:creationId xmlns:a16="http://schemas.microsoft.com/office/drawing/2014/main" id="{E72193DA-FEDC-8E6F-D3A4-BC66B9884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3439"/>
                <a:ext cx="6" cy="4"/>
              </a:xfrm>
              <a:custGeom>
                <a:avLst/>
                <a:gdLst>
                  <a:gd name="T0" fmla="*/ 2 w 3"/>
                  <a:gd name="T1" fmla="*/ 1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52" name="Freeform 766">
                <a:extLst>
                  <a:ext uri="{FF2B5EF4-FFF2-40B4-BE49-F238E27FC236}">
                    <a16:creationId xmlns:a16="http://schemas.microsoft.com/office/drawing/2014/main" id="{A1166C29-5232-131C-AF6F-3CFE5DC32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0" y="2715"/>
                <a:ext cx="4" cy="6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2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53" name="Freeform 767">
                <a:extLst>
                  <a:ext uri="{FF2B5EF4-FFF2-40B4-BE49-F238E27FC236}">
                    <a16:creationId xmlns:a16="http://schemas.microsoft.com/office/drawing/2014/main" id="{93FB8216-FF96-A059-2AC6-D58C3720D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3443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0 h 2"/>
                  <a:gd name="T6" fmla="*/ 1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54" name="Freeform 768">
                <a:extLst>
                  <a:ext uri="{FF2B5EF4-FFF2-40B4-BE49-F238E27FC236}">
                    <a16:creationId xmlns:a16="http://schemas.microsoft.com/office/drawing/2014/main" id="{22D21721-F18B-B64A-1DE0-CCD3BC1B6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" y="2236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2 w 3"/>
                  <a:gd name="T7" fmla="*/ 1 h 2"/>
                  <a:gd name="T8" fmla="*/ 3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55" name="Freeform 769">
                <a:extLst>
                  <a:ext uri="{FF2B5EF4-FFF2-40B4-BE49-F238E27FC236}">
                    <a16:creationId xmlns:a16="http://schemas.microsoft.com/office/drawing/2014/main" id="{F1E789BC-8474-FB77-7A60-7D25FA327D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238"/>
                <a:ext cx="5" cy="2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1 h 1"/>
                  <a:gd name="T4" fmla="*/ 0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56" name="Freeform 770">
                <a:extLst>
                  <a:ext uri="{FF2B5EF4-FFF2-40B4-BE49-F238E27FC236}">
                    <a16:creationId xmlns:a16="http://schemas.microsoft.com/office/drawing/2014/main" id="{26E639EA-A2A0-647B-3103-49AAAAF4FC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236"/>
                <a:ext cx="5" cy="4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1 h 2"/>
                  <a:gd name="T4" fmla="*/ 3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57" name="Freeform 771">
                <a:extLst>
                  <a:ext uri="{FF2B5EF4-FFF2-40B4-BE49-F238E27FC236}">
                    <a16:creationId xmlns:a16="http://schemas.microsoft.com/office/drawing/2014/main" id="{504A25EF-32B6-8F84-9405-42650705A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3447"/>
                <a:ext cx="7" cy="2"/>
              </a:xfrm>
              <a:custGeom>
                <a:avLst/>
                <a:gdLst>
                  <a:gd name="T0" fmla="*/ 0 w 4"/>
                  <a:gd name="T1" fmla="*/ 0 h 1"/>
                  <a:gd name="T2" fmla="*/ 2 w 4"/>
                  <a:gd name="T3" fmla="*/ 0 h 1"/>
                  <a:gd name="T4" fmla="*/ 4 w 4"/>
                  <a:gd name="T5" fmla="*/ 1 h 1"/>
                  <a:gd name="T6" fmla="*/ 3 w 4"/>
                  <a:gd name="T7" fmla="*/ 1 h 1"/>
                  <a:gd name="T8" fmla="*/ 1 w 4"/>
                  <a:gd name="T9" fmla="*/ 1 h 1"/>
                  <a:gd name="T10" fmla="*/ 0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58" name="Freeform 772">
                <a:extLst>
                  <a:ext uri="{FF2B5EF4-FFF2-40B4-BE49-F238E27FC236}">
                    <a16:creationId xmlns:a16="http://schemas.microsoft.com/office/drawing/2014/main" id="{11313D37-C164-8C67-7470-3169FFE2B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3451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1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59" name="Freeform 773">
                <a:extLst>
                  <a:ext uri="{FF2B5EF4-FFF2-40B4-BE49-F238E27FC236}">
                    <a16:creationId xmlns:a16="http://schemas.microsoft.com/office/drawing/2014/main" id="{923B8AE3-3E3B-C812-6301-F533DADF1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3451"/>
                <a:ext cx="6" cy="2"/>
              </a:xfrm>
              <a:custGeom>
                <a:avLst/>
                <a:gdLst>
                  <a:gd name="T0" fmla="*/ 2 w 3"/>
                  <a:gd name="T1" fmla="*/ 1 h 1"/>
                  <a:gd name="T2" fmla="*/ 0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60" name="Freeform 774">
                <a:extLst>
                  <a:ext uri="{FF2B5EF4-FFF2-40B4-BE49-F238E27FC236}">
                    <a16:creationId xmlns:a16="http://schemas.microsoft.com/office/drawing/2014/main" id="{E6E5AE58-DA89-3B90-7A9A-0BB504EB7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4" y="3451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1 h 2"/>
                  <a:gd name="T8" fmla="*/ 2 w 2"/>
                  <a:gd name="T9" fmla="*/ 0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61" name="Freeform 775">
                <a:extLst>
                  <a:ext uri="{FF2B5EF4-FFF2-40B4-BE49-F238E27FC236}">
                    <a16:creationId xmlns:a16="http://schemas.microsoft.com/office/drawing/2014/main" id="{A7D4C2D9-46B0-867D-3A0F-D22F1433E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3454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0 w 2"/>
                  <a:gd name="T7" fmla="*/ 1 h 2"/>
                  <a:gd name="T8" fmla="*/ 0 w 2"/>
                  <a:gd name="T9" fmla="*/ 0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62" name="Freeform 776">
                <a:extLst>
                  <a:ext uri="{FF2B5EF4-FFF2-40B4-BE49-F238E27FC236}">
                    <a16:creationId xmlns:a16="http://schemas.microsoft.com/office/drawing/2014/main" id="{4E0E8CBA-9539-CA03-F2B5-C3BBBF1EA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3454"/>
                <a:ext cx="5" cy="2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1 h 1"/>
                  <a:gd name="T4" fmla="*/ 1 w 3"/>
                  <a:gd name="T5" fmla="*/ 0 h 1"/>
                  <a:gd name="T6" fmla="*/ 3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63" name="Freeform 777">
                <a:extLst>
                  <a:ext uri="{FF2B5EF4-FFF2-40B4-BE49-F238E27FC236}">
                    <a16:creationId xmlns:a16="http://schemas.microsoft.com/office/drawing/2014/main" id="{124585C1-4432-B548-8DF8-32B024BF3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5" y="3420"/>
                <a:ext cx="6" cy="4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64" name="Freeform 778">
                <a:extLst>
                  <a:ext uri="{FF2B5EF4-FFF2-40B4-BE49-F238E27FC236}">
                    <a16:creationId xmlns:a16="http://schemas.microsoft.com/office/drawing/2014/main" id="{5CFA680A-23E0-28BE-1605-DFBA5B8F72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" y="2713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2 h 2"/>
                  <a:gd name="T4" fmla="*/ 0 w 2"/>
                  <a:gd name="T5" fmla="*/ 1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65" name="Freeform 779">
                <a:extLst>
                  <a:ext uri="{FF2B5EF4-FFF2-40B4-BE49-F238E27FC236}">
                    <a16:creationId xmlns:a16="http://schemas.microsoft.com/office/drawing/2014/main" id="{5AA2886B-DF83-7FB3-7604-47B8F1956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3424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1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66" name="Freeform 780">
                <a:extLst>
                  <a:ext uri="{FF2B5EF4-FFF2-40B4-BE49-F238E27FC236}">
                    <a16:creationId xmlns:a16="http://schemas.microsoft.com/office/drawing/2014/main" id="{226C6552-25CA-8ECE-35F0-EA650D741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3428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2 h 2"/>
                  <a:gd name="T4" fmla="*/ 1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67" name="Freeform 781">
                <a:extLst>
                  <a:ext uri="{FF2B5EF4-FFF2-40B4-BE49-F238E27FC236}">
                    <a16:creationId xmlns:a16="http://schemas.microsoft.com/office/drawing/2014/main" id="{2D663E3A-54B7-DDD7-BC7D-66701FE395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2" y="3428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68" name="Freeform 782">
                <a:extLst>
                  <a:ext uri="{FF2B5EF4-FFF2-40B4-BE49-F238E27FC236}">
                    <a16:creationId xmlns:a16="http://schemas.microsoft.com/office/drawing/2014/main" id="{2D4838ED-79F6-2EE6-7F2B-6A3300E0A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715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69" name="Freeform 783">
                <a:extLst>
                  <a:ext uri="{FF2B5EF4-FFF2-40B4-BE49-F238E27FC236}">
                    <a16:creationId xmlns:a16="http://schemas.microsoft.com/office/drawing/2014/main" id="{07350905-88CC-E2FD-F5D6-7D10A8732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3432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70" name="Freeform 784">
                <a:extLst>
                  <a:ext uri="{FF2B5EF4-FFF2-40B4-BE49-F238E27FC236}">
                    <a16:creationId xmlns:a16="http://schemas.microsoft.com/office/drawing/2014/main" id="{0D5B6DDB-AD70-6DD9-5894-2F89F5843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3432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2 w 2"/>
                  <a:gd name="T9" fmla="*/ 2 h 2"/>
                  <a:gd name="T10" fmla="*/ 1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71" name="Freeform 785">
                <a:extLst>
                  <a:ext uri="{FF2B5EF4-FFF2-40B4-BE49-F238E27FC236}">
                    <a16:creationId xmlns:a16="http://schemas.microsoft.com/office/drawing/2014/main" id="{7CBE346D-972C-41F4-8E95-2F4858A7A3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2240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1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72" name="Freeform 786">
                <a:extLst>
                  <a:ext uri="{FF2B5EF4-FFF2-40B4-BE49-F238E27FC236}">
                    <a16:creationId xmlns:a16="http://schemas.microsoft.com/office/drawing/2014/main" id="{1D1033ED-7BA8-D256-3DC7-07FE5D997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2240"/>
                <a:ext cx="4" cy="5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1 h 3"/>
                  <a:gd name="T4" fmla="*/ 2 w 2"/>
                  <a:gd name="T5" fmla="*/ 2 h 3"/>
                  <a:gd name="T6" fmla="*/ 1 w 2"/>
                  <a:gd name="T7" fmla="*/ 2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73" name="Freeform 787">
                <a:extLst>
                  <a:ext uri="{FF2B5EF4-FFF2-40B4-BE49-F238E27FC236}">
                    <a16:creationId xmlns:a16="http://schemas.microsoft.com/office/drawing/2014/main" id="{31141F4E-59F3-10BD-5C51-41C92B0D15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3473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1 w 3"/>
                  <a:gd name="T7" fmla="*/ 0 h 1"/>
                  <a:gd name="T8" fmla="*/ 2 w 3"/>
                  <a:gd name="T9" fmla="*/ 0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74" name="Freeform 788">
                <a:extLst>
                  <a:ext uri="{FF2B5EF4-FFF2-40B4-BE49-F238E27FC236}">
                    <a16:creationId xmlns:a16="http://schemas.microsoft.com/office/drawing/2014/main" id="{823918A3-AE5D-3F48-2EBC-126917339D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3477"/>
                <a:ext cx="5" cy="2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1 h 1"/>
                  <a:gd name="T4" fmla="*/ 1 w 3"/>
                  <a:gd name="T5" fmla="*/ 0 h 1"/>
                  <a:gd name="T6" fmla="*/ 3 w 3"/>
                  <a:gd name="T7" fmla="*/ 0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75" name="Freeform 789">
                <a:extLst>
                  <a:ext uri="{FF2B5EF4-FFF2-40B4-BE49-F238E27FC236}">
                    <a16:creationId xmlns:a16="http://schemas.microsoft.com/office/drawing/2014/main" id="{D104DF6A-FB66-3A28-BE1A-458659844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0" y="2219"/>
                <a:ext cx="4" cy="5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2 h 3"/>
                  <a:gd name="T4" fmla="*/ 1 w 2"/>
                  <a:gd name="T5" fmla="*/ 1 h 3"/>
                  <a:gd name="T6" fmla="*/ 2 w 2"/>
                  <a:gd name="T7" fmla="*/ 1 h 3"/>
                  <a:gd name="T8" fmla="*/ 2 w 2"/>
                  <a:gd name="T9" fmla="*/ 2 h 3"/>
                  <a:gd name="T10" fmla="*/ 1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76" name="Freeform 790">
                <a:extLst>
                  <a:ext uri="{FF2B5EF4-FFF2-40B4-BE49-F238E27FC236}">
                    <a16:creationId xmlns:a16="http://schemas.microsoft.com/office/drawing/2014/main" id="{1B87FCE9-AC78-AFCE-A513-DA48C131C6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6" y="3487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77" name="Freeform 791">
                <a:extLst>
                  <a:ext uri="{FF2B5EF4-FFF2-40B4-BE49-F238E27FC236}">
                    <a16:creationId xmlns:a16="http://schemas.microsoft.com/office/drawing/2014/main" id="{12C33487-C0DC-2170-8B23-3780850F3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2232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1 h 2"/>
                  <a:gd name="T6" fmla="*/ 2 w 3"/>
                  <a:gd name="T7" fmla="*/ 2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78" name="Freeform 792">
                <a:extLst>
                  <a:ext uri="{FF2B5EF4-FFF2-40B4-BE49-F238E27FC236}">
                    <a16:creationId xmlns:a16="http://schemas.microsoft.com/office/drawing/2014/main" id="{DB82799F-31A9-31B7-32EA-9B1E8C6BC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2234"/>
                <a:ext cx="6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0 w 3"/>
                  <a:gd name="T7" fmla="*/ 1 h 1"/>
                  <a:gd name="T8" fmla="*/ 1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79" name="Freeform 793">
                <a:extLst>
                  <a:ext uri="{FF2B5EF4-FFF2-40B4-BE49-F238E27FC236}">
                    <a16:creationId xmlns:a16="http://schemas.microsoft.com/office/drawing/2014/main" id="{CB6250D0-03C1-7428-6E67-F2DD77B77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3462"/>
                <a:ext cx="6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0 w 3"/>
                  <a:gd name="T7" fmla="*/ 1 h 1"/>
                  <a:gd name="T8" fmla="*/ 1 w 3"/>
                  <a:gd name="T9" fmla="*/ 0 h 1"/>
                  <a:gd name="T10" fmla="*/ 1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80" name="Freeform 794">
                <a:extLst>
                  <a:ext uri="{FF2B5EF4-FFF2-40B4-BE49-F238E27FC236}">
                    <a16:creationId xmlns:a16="http://schemas.microsoft.com/office/drawing/2014/main" id="{69A818C8-4B68-57C9-BF6E-F79C3179F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1675"/>
                <a:ext cx="4" cy="5"/>
              </a:xfrm>
              <a:custGeom>
                <a:avLst/>
                <a:gdLst>
                  <a:gd name="T0" fmla="*/ 2 w 2"/>
                  <a:gd name="T1" fmla="*/ 2 h 3"/>
                  <a:gd name="T2" fmla="*/ 0 w 2"/>
                  <a:gd name="T3" fmla="*/ 3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1 h 3"/>
                  <a:gd name="T10" fmla="*/ 2 w 2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81" name="Freeform 795">
                <a:extLst>
                  <a:ext uri="{FF2B5EF4-FFF2-40B4-BE49-F238E27FC236}">
                    <a16:creationId xmlns:a16="http://schemas.microsoft.com/office/drawing/2014/main" id="{94C4F5B1-32D8-74F9-2FDC-F5F3D6B04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3466"/>
                <a:ext cx="5" cy="2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0 h 1"/>
                  <a:gd name="T4" fmla="*/ 1 w 3"/>
                  <a:gd name="T5" fmla="*/ 0 h 1"/>
                  <a:gd name="T6" fmla="*/ 3 w 3"/>
                  <a:gd name="T7" fmla="*/ 1 h 1"/>
                  <a:gd name="T8" fmla="*/ 2 w 3"/>
                  <a:gd name="T9" fmla="*/ 1 h 1"/>
                  <a:gd name="T10" fmla="*/ 1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82" name="Freeform 796">
                <a:extLst>
                  <a:ext uri="{FF2B5EF4-FFF2-40B4-BE49-F238E27FC236}">
                    <a16:creationId xmlns:a16="http://schemas.microsoft.com/office/drawing/2014/main" id="{2DDD1C13-4F06-359E-8EF7-5740FB473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3466"/>
                <a:ext cx="6" cy="4"/>
              </a:xfrm>
              <a:custGeom>
                <a:avLst/>
                <a:gdLst>
                  <a:gd name="T0" fmla="*/ 1 w 3"/>
                  <a:gd name="T1" fmla="*/ 0 h 2"/>
                  <a:gd name="T2" fmla="*/ 2 w 3"/>
                  <a:gd name="T3" fmla="*/ 0 h 2"/>
                  <a:gd name="T4" fmla="*/ 1 w 3"/>
                  <a:gd name="T5" fmla="*/ 1 h 2"/>
                  <a:gd name="T6" fmla="*/ 0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83" name="Freeform 797">
                <a:extLst>
                  <a:ext uri="{FF2B5EF4-FFF2-40B4-BE49-F238E27FC236}">
                    <a16:creationId xmlns:a16="http://schemas.microsoft.com/office/drawing/2014/main" id="{5D6ED9C2-9D53-FD34-98A3-7902CFB5B9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3466"/>
                <a:ext cx="6" cy="2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1 w 3"/>
                  <a:gd name="T5" fmla="*/ 1 h 1"/>
                  <a:gd name="T6" fmla="*/ 1 w 3"/>
                  <a:gd name="T7" fmla="*/ 0 h 1"/>
                  <a:gd name="T8" fmla="*/ 3 w 3"/>
                  <a:gd name="T9" fmla="*/ 0 h 1"/>
                  <a:gd name="T10" fmla="*/ 3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84" name="Freeform 798">
                <a:extLst>
                  <a:ext uri="{FF2B5EF4-FFF2-40B4-BE49-F238E27FC236}">
                    <a16:creationId xmlns:a16="http://schemas.microsoft.com/office/drawing/2014/main" id="{4DD9A217-8B3A-6692-F6C4-A42CC6825E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2" y="2226"/>
                <a:ext cx="4" cy="6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3 h 3"/>
                  <a:gd name="T4" fmla="*/ 1 w 2"/>
                  <a:gd name="T5" fmla="*/ 1 h 3"/>
                  <a:gd name="T6" fmla="*/ 1 w 2"/>
                  <a:gd name="T7" fmla="*/ 0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3"/>
                      <a:pt x="2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85" name="Freeform 799">
                <a:extLst>
                  <a:ext uri="{FF2B5EF4-FFF2-40B4-BE49-F238E27FC236}">
                    <a16:creationId xmlns:a16="http://schemas.microsoft.com/office/drawing/2014/main" id="{AB567213-8C8A-DDED-1CF4-1C4FB8CAF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3470"/>
                <a:ext cx="6" cy="2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0 h 1"/>
                  <a:gd name="T4" fmla="*/ 2 w 3"/>
                  <a:gd name="T5" fmla="*/ 0 h 1"/>
                  <a:gd name="T6" fmla="*/ 3 w 3"/>
                  <a:gd name="T7" fmla="*/ 0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86" name="Freeform 800">
                <a:extLst>
                  <a:ext uri="{FF2B5EF4-FFF2-40B4-BE49-F238E27FC236}">
                    <a16:creationId xmlns:a16="http://schemas.microsoft.com/office/drawing/2014/main" id="{3FB222AF-AFB9-5B66-57D3-72F2C3ACD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3470"/>
                <a:ext cx="2" cy="5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2 h 3"/>
                  <a:gd name="T4" fmla="*/ 0 w 1"/>
                  <a:gd name="T5" fmla="*/ 2 h 3"/>
                  <a:gd name="T6" fmla="*/ 0 w 1"/>
                  <a:gd name="T7" fmla="*/ 1 h 3"/>
                  <a:gd name="T8" fmla="*/ 1 w 1"/>
                  <a:gd name="T9" fmla="*/ 0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87" name="Freeform 801">
                <a:extLst>
                  <a:ext uri="{FF2B5EF4-FFF2-40B4-BE49-F238E27FC236}">
                    <a16:creationId xmlns:a16="http://schemas.microsoft.com/office/drawing/2014/main" id="{2116C7E0-5EA1-B181-D4E7-30109FD75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3470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88" name="Freeform 802">
                <a:extLst>
                  <a:ext uri="{FF2B5EF4-FFF2-40B4-BE49-F238E27FC236}">
                    <a16:creationId xmlns:a16="http://schemas.microsoft.com/office/drawing/2014/main" id="{C64B9432-168C-EE32-626A-FE0B966EF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7" y="3470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89" name="Freeform 803">
                <a:extLst>
                  <a:ext uri="{FF2B5EF4-FFF2-40B4-BE49-F238E27FC236}">
                    <a16:creationId xmlns:a16="http://schemas.microsoft.com/office/drawing/2014/main" id="{F4C387D6-7F87-3854-8B71-4DB482101E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3365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0 w 2"/>
                  <a:gd name="T9" fmla="*/ 1 h 2"/>
                  <a:gd name="T10" fmla="*/ 0 w 2"/>
                  <a:gd name="T11" fmla="*/ 0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90" name="Freeform 804">
                <a:extLst>
                  <a:ext uri="{FF2B5EF4-FFF2-40B4-BE49-F238E27FC236}">
                    <a16:creationId xmlns:a16="http://schemas.microsoft.com/office/drawing/2014/main" id="{7E66EECA-0D12-1AC8-646A-E8CD04AE1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365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0 h 2"/>
                  <a:gd name="T4" fmla="*/ 3 w 3"/>
                  <a:gd name="T5" fmla="*/ 1 h 2"/>
                  <a:gd name="T6" fmla="*/ 1 w 3"/>
                  <a:gd name="T7" fmla="*/ 1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91" name="Freeform 805">
                <a:extLst>
                  <a:ext uri="{FF2B5EF4-FFF2-40B4-BE49-F238E27FC236}">
                    <a16:creationId xmlns:a16="http://schemas.microsoft.com/office/drawing/2014/main" id="{B93BE8C1-9025-80D7-039A-DAB5BCD4A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1" y="2266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2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92" name="Freeform 806">
                <a:extLst>
                  <a:ext uri="{FF2B5EF4-FFF2-40B4-BE49-F238E27FC236}">
                    <a16:creationId xmlns:a16="http://schemas.microsoft.com/office/drawing/2014/main" id="{0D6641E3-B103-5E6C-D305-69EB5EE10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5" y="2266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793" name="Freeform 807">
                <a:extLst>
                  <a:ext uri="{FF2B5EF4-FFF2-40B4-BE49-F238E27FC236}">
                    <a16:creationId xmlns:a16="http://schemas.microsoft.com/office/drawing/2014/main" id="{364D205D-CDC2-8A8E-EC1C-B671C1BDE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3369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1 h 2"/>
                  <a:gd name="T4" fmla="*/ 1 w 3"/>
                  <a:gd name="T5" fmla="*/ 1 h 2"/>
                  <a:gd name="T6" fmla="*/ 0 w 3"/>
                  <a:gd name="T7" fmla="*/ 0 h 2"/>
                  <a:gd name="T8" fmla="*/ 2 w 3"/>
                  <a:gd name="T9" fmla="*/ 0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68" name="Group 1009">
              <a:extLst>
                <a:ext uri="{FF2B5EF4-FFF2-40B4-BE49-F238E27FC236}">
                  <a16:creationId xmlns:a16="http://schemas.microsoft.com/office/drawing/2014/main" id="{260C70D4-2A49-E04F-5D46-4F41038D14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41" y="1749"/>
              <a:ext cx="2445" cy="1842"/>
              <a:chOff x="3241" y="1749"/>
              <a:chExt cx="2445" cy="1842"/>
            </a:xfrm>
            <a:grpFill/>
          </p:grpSpPr>
          <p:sp>
            <p:nvSpPr>
              <p:cNvPr id="1394" name="Freeform 809">
                <a:extLst>
                  <a:ext uri="{FF2B5EF4-FFF2-40B4-BE49-F238E27FC236}">
                    <a16:creationId xmlns:a16="http://schemas.microsoft.com/office/drawing/2014/main" id="{0264771E-F7D2-2A7F-2188-399A10E58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6" y="3369"/>
                <a:ext cx="5" cy="2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95" name="Freeform 810">
                <a:extLst>
                  <a:ext uri="{FF2B5EF4-FFF2-40B4-BE49-F238E27FC236}">
                    <a16:creationId xmlns:a16="http://schemas.microsoft.com/office/drawing/2014/main" id="{B9E2F83F-C747-5676-2E3C-9662428A9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3373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1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96" name="Freeform 811">
                <a:extLst>
                  <a:ext uri="{FF2B5EF4-FFF2-40B4-BE49-F238E27FC236}">
                    <a16:creationId xmlns:a16="http://schemas.microsoft.com/office/drawing/2014/main" id="{59B31DA3-7F3D-AE63-67A7-1DA9C35BE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8" y="2719"/>
                <a:ext cx="4" cy="4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97" name="Freeform 812">
                <a:extLst>
                  <a:ext uri="{FF2B5EF4-FFF2-40B4-BE49-F238E27FC236}">
                    <a16:creationId xmlns:a16="http://schemas.microsoft.com/office/drawing/2014/main" id="{798AD145-4D25-F20C-6864-0DC5B519D0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2" y="3377"/>
                <a:ext cx="5" cy="2"/>
              </a:xfrm>
              <a:custGeom>
                <a:avLst/>
                <a:gdLst>
                  <a:gd name="T0" fmla="*/ 2 w 3"/>
                  <a:gd name="T1" fmla="*/ 1 h 1"/>
                  <a:gd name="T2" fmla="*/ 0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98" name="Freeform 813">
                <a:extLst>
                  <a:ext uri="{FF2B5EF4-FFF2-40B4-BE49-F238E27FC236}">
                    <a16:creationId xmlns:a16="http://schemas.microsoft.com/office/drawing/2014/main" id="{665833AA-A510-58E7-3385-0AC067986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3381"/>
                <a:ext cx="4" cy="5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3 h 3"/>
                  <a:gd name="T4" fmla="*/ 0 w 2"/>
                  <a:gd name="T5" fmla="*/ 1 h 3"/>
                  <a:gd name="T6" fmla="*/ 1 w 2"/>
                  <a:gd name="T7" fmla="*/ 0 h 3"/>
                  <a:gd name="T8" fmla="*/ 1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99" name="Freeform 814">
                <a:extLst>
                  <a:ext uri="{FF2B5EF4-FFF2-40B4-BE49-F238E27FC236}">
                    <a16:creationId xmlns:a16="http://schemas.microsoft.com/office/drawing/2014/main" id="{50954B88-3DC3-D5E0-4FD1-73A2D0EA8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2278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0 w 2"/>
                  <a:gd name="T9" fmla="*/ 1 h 2"/>
                  <a:gd name="T10" fmla="*/ 1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00" name="Freeform 815">
                <a:extLst>
                  <a:ext uri="{FF2B5EF4-FFF2-40B4-BE49-F238E27FC236}">
                    <a16:creationId xmlns:a16="http://schemas.microsoft.com/office/drawing/2014/main" id="{B9A7399A-FA1E-1692-CF5D-8B55E5A75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3354"/>
                <a:ext cx="5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3 w 3"/>
                  <a:gd name="T5" fmla="*/ 1 h 2"/>
                  <a:gd name="T6" fmla="*/ 2 w 3"/>
                  <a:gd name="T7" fmla="*/ 2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01" name="Freeform 816">
                <a:extLst>
                  <a:ext uri="{FF2B5EF4-FFF2-40B4-BE49-F238E27FC236}">
                    <a16:creationId xmlns:a16="http://schemas.microsoft.com/office/drawing/2014/main" id="{30011AB6-B63B-A9D4-2592-109F6BAAA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9" y="3354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02" name="Freeform 817">
                <a:extLst>
                  <a:ext uri="{FF2B5EF4-FFF2-40B4-BE49-F238E27FC236}">
                    <a16:creationId xmlns:a16="http://schemas.microsoft.com/office/drawing/2014/main" id="{59CBF9AA-92D7-BE5E-6D0F-1465BA4F69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3358"/>
                <a:ext cx="5" cy="4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03" name="Freeform 818">
                <a:extLst>
                  <a:ext uri="{FF2B5EF4-FFF2-40B4-BE49-F238E27FC236}">
                    <a16:creationId xmlns:a16="http://schemas.microsoft.com/office/drawing/2014/main" id="{6EBC954C-F2C4-222B-B4F6-AE7A08FBA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3362"/>
                <a:ext cx="6" cy="3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2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04" name="Freeform 819">
                <a:extLst>
                  <a:ext uri="{FF2B5EF4-FFF2-40B4-BE49-F238E27FC236}">
                    <a16:creationId xmlns:a16="http://schemas.microsoft.com/office/drawing/2014/main" id="{F2A47EBD-CACD-A5BE-42B6-197923462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3364"/>
                <a:ext cx="4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05" name="Freeform 820">
                <a:extLst>
                  <a:ext uri="{FF2B5EF4-FFF2-40B4-BE49-F238E27FC236}">
                    <a16:creationId xmlns:a16="http://schemas.microsoft.com/office/drawing/2014/main" id="{11AC8454-641C-BA52-0C16-4DFD63D513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2270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06" name="Freeform 821">
                <a:extLst>
                  <a:ext uri="{FF2B5EF4-FFF2-40B4-BE49-F238E27FC236}">
                    <a16:creationId xmlns:a16="http://schemas.microsoft.com/office/drawing/2014/main" id="{3CF95128-39AE-08DA-A233-E6627EB17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3365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07" name="Freeform 822">
                <a:extLst>
                  <a:ext uri="{FF2B5EF4-FFF2-40B4-BE49-F238E27FC236}">
                    <a16:creationId xmlns:a16="http://schemas.microsoft.com/office/drawing/2014/main" id="{A384DC76-2E8A-E216-5F67-86306A3781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4" y="2257"/>
                <a:ext cx="2" cy="3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08" name="Freeform 823">
                <a:extLst>
                  <a:ext uri="{FF2B5EF4-FFF2-40B4-BE49-F238E27FC236}">
                    <a16:creationId xmlns:a16="http://schemas.microsoft.com/office/drawing/2014/main" id="{8CECCE96-AF3F-C857-9E84-86B893696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3405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2 h 2"/>
                  <a:gd name="T4" fmla="*/ 1 w 3"/>
                  <a:gd name="T5" fmla="*/ 2 h 2"/>
                  <a:gd name="T6" fmla="*/ 0 w 3"/>
                  <a:gd name="T7" fmla="*/ 1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09" name="Freeform 824">
                <a:extLst>
                  <a:ext uri="{FF2B5EF4-FFF2-40B4-BE49-F238E27FC236}">
                    <a16:creationId xmlns:a16="http://schemas.microsoft.com/office/drawing/2014/main" id="{A11337A8-F206-9A9D-2EE3-DA942DCAA5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3407"/>
                <a:ext cx="2" cy="6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2 h 3"/>
                  <a:gd name="T4" fmla="*/ 0 w 1"/>
                  <a:gd name="T5" fmla="*/ 1 h 3"/>
                  <a:gd name="T6" fmla="*/ 1 w 1"/>
                  <a:gd name="T7" fmla="*/ 0 h 3"/>
                  <a:gd name="T8" fmla="*/ 1 w 1"/>
                  <a:gd name="T9" fmla="*/ 1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10" name="Freeform 825">
                <a:extLst>
                  <a:ext uri="{FF2B5EF4-FFF2-40B4-BE49-F238E27FC236}">
                    <a16:creationId xmlns:a16="http://schemas.microsoft.com/office/drawing/2014/main" id="{A892D657-D5D6-5D6A-5EB6-BC0017D45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8" y="3407"/>
                <a:ext cx="6" cy="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  <a:gd name="T6" fmla="*/ 2 w 3"/>
                  <a:gd name="T7" fmla="*/ 1 h 1"/>
                  <a:gd name="T8" fmla="*/ 1 w 3"/>
                  <a:gd name="T9" fmla="*/ 1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11" name="Freeform 826">
                <a:extLst>
                  <a:ext uri="{FF2B5EF4-FFF2-40B4-BE49-F238E27FC236}">
                    <a16:creationId xmlns:a16="http://schemas.microsoft.com/office/drawing/2014/main" id="{D5C5DDE8-D4D3-09AF-705C-DEA601393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5" y="3409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12" name="Freeform 827">
                <a:extLst>
                  <a:ext uri="{FF2B5EF4-FFF2-40B4-BE49-F238E27FC236}">
                    <a16:creationId xmlns:a16="http://schemas.microsoft.com/office/drawing/2014/main" id="{62464CAC-1B20-FB20-AF4F-DD1D4A8AD9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340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2 h 2"/>
                  <a:gd name="T6" fmla="*/ 1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13" name="Freeform 828">
                <a:extLst>
                  <a:ext uri="{FF2B5EF4-FFF2-40B4-BE49-F238E27FC236}">
                    <a16:creationId xmlns:a16="http://schemas.microsoft.com/office/drawing/2014/main" id="{0676C6E7-54DE-8B5D-BD64-BF29A677E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3411"/>
                <a:ext cx="3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14" name="Freeform 829">
                <a:extLst>
                  <a:ext uri="{FF2B5EF4-FFF2-40B4-BE49-F238E27FC236}">
                    <a16:creationId xmlns:a16="http://schemas.microsoft.com/office/drawing/2014/main" id="{D5A09652-342A-2359-82FD-F8C3786D0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2253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15" name="Freeform 830">
                <a:extLst>
                  <a:ext uri="{FF2B5EF4-FFF2-40B4-BE49-F238E27FC236}">
                    <a16:creationId xmlns:a16="http://schemas.microsoft.com/office/drawing/2014/main" id="{EDB02597-37D9-3324-0638-B47A024A1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3413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1 w 3"/>
                  <a:gd name="T5" fmla="*/ 2 h 2"/>
                  <a:gd name="T6" fmla="*/ 0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16" name="Freeform 831">
                <a:extLst>
                  <a:ext uri="{FF2B5EF4-FFF2-40B4-BE49-F238E27FC236}">
                    <a16:creationId xmlns:a16="http://schemas.microsoft.com/office/drawing/2014/main" id="{DB0820C3-53B4-4107-F848-D04B50A8C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6" y="3381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0 h 1"/>
                  <a:gd name="T10" fmla="*/ 1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17" name="Freeform 832">
                <a:extLst>
                  <a:ext uri="{FF2B5EF4-FFF2-40B4-BE49-F238E27FC236}">
                    <a16:creationId xmlns:a16="http://schemas.microsoft.com/office/drawing/2014/main" id="{FA27EE1B-0899-0EE8-1A91-D1A1814DA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3392"/>
                <a:ext cx="5" cy="4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0 h 2"/>
                  <a:gd name="T4" fmla="*/ 3 w 3"/>
                  <a:gd name="T5" fmla="*/ 1 h 2"/>
                  <a:gd name="T6" fmla="*/ 1 w 3"/>
                  <a:gd name="T7" fmla="*/ 1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18" name="Freeform 833">
                <a:extLst>
                  <a:ext uri="{FF2B5EF4-FFF2-40B4-BE49-F238E27FC236}">
                    <a16:creationId xmlns:a16="http://schemas.microsoft.com/office/drawing/2014/main" id="{280B06C4-F052-8FB6-7AE4-C3FA79B28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5" y="3392"/>
                <a:ext cx="6" cy="2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0 h 1"/>
                  <a:gd name="T4" fmla="*/ 1 w 3"/>
                  <a:gd name="T5" fmla="*/ 0 h 1"/>
                  <a:gd name="T6" fmla="*/ 3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19" name="Freeform 834">
                <a:extLst>
                  <a:ext uri="{FF2B5EF4-FFF2-40B4-BE49-F238E27FC236}">
                    <a16:creationId xmlns:a16="http://schemas.microsoft.com/office/drawing/2014/main" id="{69BAE810-0291-0782-4A1E-032E016DF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5" y="2259"/>
                <a:ext cx="4" cy="3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2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20" name="Freeform 835">
                <a:extLst>
                  <a:ext uri="{FF2B5EF4-FFF2-40B4-BE49-F238E27FC236}">
                    <a16:creationId xmlns:a16="http://schemas.microsoft.com/office/drawing/2014/main" id="{98B8EC31-45F1-D028-7DC5-AB59A9F6DA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1" y="3392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0 h 1"/>
                  <a:gd name="T8" fmla="*/ 0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21" name="Freeform 836">
                <a:extLst>
                  <a:ext uri="{FF2B5EF4-FFF2-40B4-BE49-F238E27FC236}">
                    <a16:creationId xmlns:a16="http://schemas.microsoft.com/office/drawing/2014/main" id="{ABA7881B-531A-7352-D6BE-C50D4E5C3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2259"/>
                <a:ext cx="5" cy="3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2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22" name="Freeform 837">
                <a:extLst>
                  <a:ext uri="{FF2B5EF4-FFF2-40B4-BE49-F238E27FC236}">
                    <a16:creationId xmlns:a16="http://schemas.microsoft.com/office/drawing/2014/main" id="{BD402296-3085-1E34-1EC7-CE116D211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2260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2 h 2"/>
                  <a:gd name="T8" fmla="*/ 0 w 2"/>
                  <a:gd name="T9" fmla="*/ 1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23" name="Freeform 838">
                <a:extLst>
                  <a:ext uri="{FF2B5EF4-FFF2-40B4-BE49-F238E27FC236}">
                    <a16:creationId xmlns:a16="http://schemas.microsoft.com/office/drawing/2014/main" id="{C804F932-6D1D-B903-4971-61DA71276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260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24" name="Freeform 839">
                <a:extLst>
                  <a:ext uri="{FF2B5EF4-FFF2-40B4-BE49-F238E27FC236}">
                    <a16:creationId xmlns:a16="http://schemas.microsoft.com/office/drawing/2014/main" id="{4C0CEEED-7389-323F-2EAE-498688C13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" y="3587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25" name="Freeform 840">
                <a:extLst>
                  <a:ext uri="{FF2B5EF4-FFF2-40B4-BE49-F238E27FC236}">
                    <a16:creationId xmlns:a16="http://schemas.microsoft.com/office/drawing/2014/main" id="{FB332446-02B7-597B-583D-10CEDE7C8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3" y="216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2 h 2"/>
                  <a:gd name="T4" fmla="*/ 0 w 2"/>
                  <a:gd name="T5" fmla="*/ 1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26" name="Freeform 841">
                <a:extLst>
                  <a:ext uri="{FF2B5EF4-FFF2-40B4-BE49-F238E27FC236}">
                    <a16:creationId xmlns:a16="http://schemas.microsoft.com/office/drawing/2014/main" id="{2ABE4D2E-0927-2672-3E3C-4DA310AF5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2171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0 h 1"/>
                  <a:gd name="T8" fmla="*/ 1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27" name="Freeform 842">
                <a:extLst>
                  <a:ext uri="{FF2B5EF4-FFF2-40B4-BE49-F238E27FC236}">
                    <a16:creationId xmlns:a16="http://schemas.microsoft.com/office/drawing/2014/main" id="{76316ECF-C5F8-B505-C5BC-DC82C7E60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2704"/>
                <a:ext cx="5" cy="2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1 h 1"/>
                  <a:gd name="T4" fmla="*/ 0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28" name="Freeform 843">
                <a:extLst>
                  <a:ext uri="{FF2B5EF4-FFF2-40B4-BE49-F238E27FC236}">
                    <a16:creationId xmlns:a16="http://schemas.microsoft.com/office/drawing/2014/main" id="{081307CD-C171-DA02-5CBF-C6A3070ED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3564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2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29" name="Freeform 844">
                <a:extLst>
                  <a:ext uri="{FF2B5EF4-FFF2-40B4-BE49-F238E27FC236}">
                    <a16:creationId xmlns:a16="http://schemas.microsoft.com/office/drawing/2014/main" id="{DFE8E1F2-9898-87A0-8546-B8EBA4F80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1" y="2177"/>
                <a:ext cx="6" cy="6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2 w 3"/>
                  <a:gd name="T5" fmla="*/ 2 h 3"/>
                  <a:gd name="T6" fmla="*/ 0 w 3"/>
                  <a:gd name="T7" fmla="*/ 2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30" name="Freeform 845">
                <a:extLst>
                  <a:ext uri="{FF2B5EF4-FFF2-40B4-BE49-F238E27FC236}">
                    <a16:creationId xmlns:a16="http://schemas.microsoft.com/office/drawing/2014/main" id="{6C123592-CAAF-2F2A-5E21-BE6A5C935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2164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  <a:gd name="T8" fmla="*/ 2 w 2"/>
                  <a:gd name="T9" fmla="*/ 1 h 1"/>
                  <a:gd name="T10" fmla="*/ 1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31" name="Freeform 846">
                <a:extLst>
                  <a:ext uri="{FF2B5EF4-FFF2-40B4-BE49-F238E27FC236}">
                    <a16:creationId xmlns:a16="http://schemas.microsoft.com/office/drawing/2014/main" id="{F36408E2-EF89-8FC2-E632-7D672CB8D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4" y="2160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2 h 3"/>
                  <a:gd name="T4" fmla="*/ 1 w 2"/>
                  <a:gd name="T5" fmla="*/ 1 h 3"/>
                  <a:gd name="T6" fmla="*/ 1 w 2"/>
                  <a:gd name="T7" fmla="*/ 0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3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32" name="Freeform 847">
                <a:extLst>
                  <a:ext uri="{FF2B5EF4-FFF2-40B4-BE49-F238E27FC236}">
                    <a16:creationId xmlns:a16="http://schemas.microsoft.com/office/drawing/2014/main" id="{A0782A55-1DED-95C4-4BE2-9AAE73886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2160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1 h 1"/>
                  <a:gd name="T4" fmla="*/ 0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33" name="Freeform 848">
                <a:extLst>
                  <a:ext uri="{FF2B5EF4-FFF2-40B4-BE49-F238E27FC236}">
                    <a16:creationId xmlns:a16="http://schemas.microsoft.com/office/drawing/2014/main" id="{9DD872BA-EC7A-FAD5-2ED9-606EC03860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2592"/>
                <a:ext cx="6" cy="4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34" name="Freeform 849">
                <a:extLst>
                  <a:ext uri="{FF2B5EF4-FFF2-40B4-BE49-F238E27FC236}">
                    <a16:creationId xmlns:a16="http://schemas.microsoft.com/office/drawing/2014/main" id="{895BF827-7D67-F325-16A0-568A5A789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" y="2712"/>
                <a:ext cx="6" cy="1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1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35" name="Freeform 850">
                <a:extLst>
                  <a:ext uri="{FF2B5EF4-FFF2-40B4-BE49-F238E27FC236}">
                    <a16:creationId xmlns:a16="http://schemas.microsoft.com/office/drawing/2014/main" id="{0EA1780F-DA27-1965-219C-3B062486A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3" y="3521"/>
                <a:ext cx="5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0 w 3"/>
                  <a:gd name="T7" fmla="*/ 1 h 1"/>
                  <a:gd name="T8" fmla="*/ 1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36" name="Freeform 851">
                <a:extLst>
                  <a:ext uri="{FF2B5EF4-FFF2-40B4-BE49-F238E27FC236}">
                    <a16:creationId xmlns:a16="http://schemas.microsoft.com/office/drawing/2014/main" id="{9A722EFD-AADA-7B57-38A8-2533EB836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1" y="2217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37" name="Freeform 852">
                <a:extLst>
                  <a:ext uri="{FF2B5EF4-FFF2-40B4-BE49-F238E27FC236}">
                    <a16:creationId xmlns:a16="http://schemas.microsoft.com/office/drawing/2014/main" id="{9AD47A7A-37E0-C89F-EC11-2A0817CB29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3492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1 w 2"/>
                  <a:gd name="T7" fmla="*/ 2 h 2"/>
                  <a:gd name="T8" fmla="*/ 1 w 2"/>
                  <a:gd name="T9" fmla="*/ 1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38" name="Freeform 853">
                <a:extLst>
                  <a:ext uri="{FF2B5EF4-FFF2-40B4-BE49-F238E27FC236}">
                    <a16:creationId xmlns:a16="http://schemas.microsoft.com/office/drawing/2014/main" id="{49BBFC5A-FB1C-66F9-655C-733B66740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2215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39" name="Freeform 854">
                <a:extLst>
                  <a:ext uri="{FF2B5EF4-FFF2-40B4-BE49-F238E27FC236}">
                    <a16:creationId xmlns:a16="http://schemas.microsoft.com/office/drawing/2014/main" id="{0FD73E71-E0CD-86D5-C82D-BA05A6F95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3498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2 w 3"/>
                  <a:gd name="T9" fmla="*/ 2 h 2"/>
                  <a:gd name="T10" fmla="*/ 1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40" name="Freeform 855">
                <a:extLst>
                  <a:ext uri="{FF2B5EF4-FFF2-40B4-BE49-F238E27FC236}">
                    <a16:creationId xmlns:a16="http://schemas.microsoft.com/office/drawing/2014/main" id="{F599391E-59CA-7A0B-7603-9A3712BD22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" y="3498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41" name="Freeform 856">
                <a:extLst>
                  <a:ext uri="{FF2B5EF4-FFF2-40B4-BE49-F238E27FC236}">
                    <a16:creationId xmlns:a16="http://schemas.microsoft.com/office/drawing/2014/main" id="{FFB4F251-6FD4-E8C7-C47E-B11A72841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3506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42" name="Freeform 857">
                <a:extLst>
                  <a:ext uri="{FF2B5EF4-FFF2-40B4-BE49-F238E27FC236}">
                    <a16:creationId xmlns:a16="http://schemas.microsoft.com/office/drawing/2014/main" id="{70BA5E98-BDA8-F8FA-C710-D9AB9F107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3555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43" name="Oval 858">
                <a:extLst>
                  <a:ext uri="{FF2B5EF4-FFF2-40B4-BE49-F238E27FC236}">
                    <a16:creationId xmlns:a16="http://schemas.microsoft.com/office/drawing/2014/main" id="{42F5E486-E600-D9D7-30E8-99C5B9816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2" y="2183"/>
                <a:ext cx="2" cy="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44" name="Freeform 859">
                <a:extLst>
                  <a:ext uri="{FF2B5EF4-FFF2-40B4-BE49-F238E27FC236}">
                    <a16:creationId xmlns:a16="http://schemas.microsoft.com/office/drawing/2014/main" id="{FFE2B9F6-0462-16AB-E969-A8FFCE030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1904"/>
                <a:ext cx="2" cy="6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2 h 3"/>
                  <a:gd name="T4" fmla="*/ 1 w 1"/>
                  <a:gd name="T5" fmla="*/ 3 h 3"/>
                  <a:gd name="T6" fmla="*/ 0 w 1"/>
                  <a:gd name="T7" fmla="*/ 2 h 3"/>
                  <a:gd name="T8" fmla="*/ 0 w 1"/>
                  <a:gd name="T9" fmla="*/ 1 h 3"/>
                  <a:gd name="T10" fmla="*/ 1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45" name="Freeform 860">
                <a:extLst>
                  <a:ext uri="{FF2B5EF4-FFF2-40B4-BE49-F238E27FC236}">
                    <a16:creationId xmlns:a16="http://schemas.microsoft.com/office/drawing/2014/main" id="{54035E4A-2198-E6D0-0997-047BDCB265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0" y="1777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1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46" name="Freeform 861">
                <a:extLst>
                  <a:ext uri="{FF2B5EF4-FFF2-40B4-BE49-F238E27FC236}">
                    <a16:creationId xmlns:a16="http://schemas.microsoft.com/office/drawing/2014/main" id="{9A6B7316-94D5-8483-A265-37899E8C0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1900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47" name="Freeform 862">
                <a:extLst>
                  <a:ext uri="{FF2B5EF4-FFF2-40B4-BE49-F238E27FC236}">
                    <a16:creationId xmlns:a16="http://schemas.microsoft.com/office/drawing/2014/main" id="{42CD75D1-C5B8-AAD1-2562-13E75E78F2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" y="1775"/>
                <a:ext cx="3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1 h 1"/>
                  <a:gd name="T8" fmla="*/ 0 w 2"/>
                  <a:gd name="T9" fmla="*/ 1 h 1"/>
                  <a:gd name="T10" fmla="*/ 0 w 2"/>
                  <a:gd name="T11" fmla="*/ 0 h 1"/>
                  <a:gd name="T12" fmla="*/ 1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48" name="Freeform 863">
                <a:extLst>
                  <a:ext uri="{FF2B5EF4-FFF2-40B4-BE49-F238E27FC236}">
                    <a16:creationId xmlns:a16="http://schemas.microsoft.com/office/drawing/2014/main" id="{399D7EC0-087C-F901-5481-D90E73A96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" y="2622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0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49" name="Freeform 864">
                <a:extLst>
                  <a:ext uri="{FF2B5EF4-FFF2-40B4-BE49-F238E27FC236}">
                    <a16:creationId xmlns:a16="http://schemas.microsoft.com/office/drawing/2014/main" id="{B51214FE-0220-1FF2-8B96-77664EA6D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1883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  <a:gd name="T10" fmla="*/ 2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50" name="Freeform 865">
                <a:extLst>
                  <a:ext uri="{FF2B5EF4-FFF2-40B4-BE49-F238E27FC236}">
                    <a16:creationId xmlns:a16="http://schemas.microsoft.com/office/drawing/2014/main" id="{AE597774-DCC7-2D75-BE37-585F73829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" y="1783"/>
                <a:ext cx="1" cy="6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0 w 1"/>
                  <a:gd name="T5" fmla="*/ 1 h 3"/>
                  <a:gd name="T6" fmla="*/ 0 w 1"/>
                  <a:gd name="T7" fmla="*/ 0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51" name="Freeform 866">
                <a:extLst>
                  <a:ext uri="{FF2B5EF4-FFF2-40B4-BE49-F238E27FC236}">
                    <a16:creationId xmlns:a16="http://schemas.microsoft.com/office/drawing/2014/main" id="{64CF7C2B-199F-AB00-06DD-4E1E4C49C5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1" y="1921"/>
                <a:ext cx="6" cy="6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0 w 3"/>
                  <a:gd name="T7" fmla="*/ 1 h 3"/>
                  <a:gd name="T8" fmla="*/ 3 w 3"/>
                  <a:gd name="T9" fmla="*/ 1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2"/>
                      <a:pt x="2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52" name="Freeform 867">
                <a:extLst>
                  <a:ext uri="{FF2B5EF4-FFF2-40B4-BE49-F238E27FC236}">
                    <a16:creationId xmlns:a16="http://schemas.microsoft.com/office/drawing/2014/main" id="{A3EB20C6-6F5B-7A1C-5029-3818EC220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619"/>
                <a:ext cx="2" cy="5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53" name="Freeform 868">
                <a:extLst>
                  <a:ext uri="{FF2B5EF4-FFF2-40B4-BE49-F238E27FC236}">
                    <a16:creationId xmlns:a16="http://schemas.microsoft.com/office/drawing/2014/main" id="{4253E508-240D-16FD-D3E5-150BFF56C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768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1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54" name="Freeform 869">
                <a:extLst>
                  <a:ext uri="{FF2B5EF4-FFF2-40B4-BE49-F238E27FC236}">
                    <a16:creationId xmlns:a16="http://schemas.microsoft.com/office/drawing/2014/main" id="{BB7903D9-BAEE-E10C-3F7A-42A55480E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2" y="1927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55" name="Freeform 870">
                <a:extLst>
                  <a:ext uri="{FF2B5EF4-FFF2-40B4-BE49-F238E27FC236}">
                    <a16:creationId xmlns:a16="http://schemas.microsoft.com/office/drawing/2014/main" id="{E940DC86-0573-62A1-7FCC-5AAF89419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1912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56" name="Freeform 871">
                <a:extLst>
                  <a:ext uri="{FF2B5EF4-FFF2-40B4-BE49-F238E27FC236}">
                    <a16:creationId xmlns:a16="http://schemas.microsoft.com/office/drawing/2014/main" id="{5662EE6C-31BF-A38D-CC3B-A44C9BF47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7" y="1919"/>
                <a:ext cx="6" cy="4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57" name="Freeform 872">
                <a:extLst>
                  <a:ext uri="{FF2B5EF4-FFF2-40B4-BE49-F238E27FC236}">
                    <a16:creationId xmlns:a16="http://schemas.microsoft.com/office/drawing/2014/main" id="{0F27A997-B494-B68C-5B3C-9D0EE5BEE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9" y="1919"/>
                <a:ext cx="6" cy="2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0 h 1"/>
                  <a:gd name="T4" fmla="*/ 2 w 3"/>
                  <a:gd name="T5" fmla="*/ 0 h 1"/>
                  <a:gd name="T6" fmla="*/ 3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58" name="Freeform 873">
                <a:extLst>
                  <a:ext uri="{FF2B5EF4-FFF2-40B4-BE49-F238E27FC236}">
                    <a16:creationId xmlns:a16="http://schemas.microsoft.com/office/drawing/2014/main" id="{EA454668-F292-FEB7-C012-1AC2BD226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1823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1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59" name="Freeform 874">
                <a:extLst>
                  <a:ext uri="{FF2B5EF4-FFF2-40B4-BE49-F238E27FC236}">
                    <a16:creationId xmlns:a16="http://schemas.microsoft.com/office/drawing/2014/main" id="{2DBC2006-A55E-69A3-58E9-C81003841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1836"/>
                <a:ext cx="5" cy="6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2 h 3"/>
                  <a:gd name="T4" fmla="*/ 0 w 3"/>
                  <a:gd name="T5" fmla="*/ 2 h 3"/>
                  <a:gd name="T6" fmla="*/ 1 w 3"/>
                  <a:gd name="T7" fmla="*/ 1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60" name="Freeform 875">
                <a:extLst>
                  <a:ext uri="{FF2B5EF4-FFF2-40B4-BE49-F238E27FC236}">
                    <a16:creationId xmlns:a16="http://schemas.microsoft.com/office/drawing/2014/main" id="{3B914A19-9F62-5164-1873-00B8A2772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1826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0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61" name="Freeform 876">
                <a:extLst>
                  <a:ext uri="{FF2B5EF4-FFF2-40B4-BE49-F238E27FC236}">
                    <a16:creationId xmlns:a16="http://schemas.microsoft.com/office/drawing/2014/main" id="{30027D9D-F45B-528A-6F12-3CF40C28D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807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62" name="Freeform 877">
                <a:extLst>
                  <a:ext uri="{FF2B5EF4-FFF2-40B4-BE49-F238E27FC236}">
                    <a16:creationId xmlns:a16="http://schemas.microsoft.com/office/drawing/2014/main" id="{C63DFF3B-27AF-6769-742B-35EC7F069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5" y="2636"/>
                <a:ext cx="6" cy="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1 h 2"/>
                  <a:gd name="T8" fmla="*/ 1 w 3"/>
                  <a:gd name="T9" fmla="*/ 0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63" name="Freeform 878">
                <a:extLst>
                  <a:ext uri="{FF2B5EF4-FFF2-40B4-BE49-F238E27FC236}">
                    <a16:creationId xmlns:a16="http://schemas.microsoft.com/office/drawing/2014/main" id="{E1BFDAC2-E06E-0D51-95EB-FD9D642E5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1804"/>
                <a:ext cx="4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64" name="Freeform 879">
                <a:extLst>
                  <a:ext uri="{FF2B5EF4-FFF2-40B4-BE49-F238E27FC236}">
                    <a16:creationId xmlns:a16="http://schemas.microsoft.com/office/drawing/2014/main" id="{52FFCC07-C17E-51CB-AB5E-2A9D263ED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643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65" name="Freeform 880">
                <a:extLst>
                  <a:ext uri="{FF2B5EF4-FFF2-40B4-BE49-F238E27FC236}">
                    <a16:creationId xmlns:a16="http://schemas.microsoft.com/office/drawing/2014/main" id="{7C519E1A-4A42-A86C-4345-960FEC899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2643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2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66" name="Freeform 881">
                <a:extLst>
                  <a:ext uri="{FF2B5EF4-FFF2-40B4-BE49-F238E27FC236}">
                    <a16:creationId xmlns:a16="http://schemas.microsoft.com/office/drawing/2014/main" id="{351C8A78-5732-E192-173A-C31C174FC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2643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67" name="Freeform 882">
                <a:extLst>
                  <a:ext uri="{FF2B5EF4-FFF2-40B4-BE49-F238E27FC236}">
                    <a16:creationId xmlns:a16="http://schemas.microsoft.com/office/drawing/2014/main" id="{DFDCEC5B-1B18-BD64-5376-29474D252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1874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68" name="Freeform 883">
                <a:extLst>
                  <a:ext uri="{FF2B5EF4-FFF2-40B4-BE49-F238E27FC236}">
                    <a16:creationId xmlns:a16="http://schemas.microsoft.com/office/drawing/2014/main" id="{01FC0478-1447-E713-01C3-4A57C926EF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2645"/>
                <a:ext cx="2" cy="6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0 w 1"/>
                  <a:gd name="T5" fmla="*/ 1 h 3"/>
                  <a:gd name="T6" fmla="*/ 1 w 1"/>
                  <a:gd name="T7" fmla="*/ 0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69" name="Freeform 884">
                <a:extLst>
                  <a:ext uri="{FF2B5EF4-FFF2-40B4-BE49-F238E27FC236}">
                    <a16:creationId xmlns:a16="http://schemas.microsoft.com/office/drawing/2014/main" id="{936CCAE4-0D4F-D234-6917-30F6F4EB6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1845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3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70" name="Freeform 885">
                <a:extLst>
                  <a:ext uri="{FF2B5EF4-FFF2-40B4-BE49-F238E27FC236}">
                    <a16:creationId xmlns:a16="http://schemas.microsoft.com/office/drawing/2014/main" id="{3CDE41EB-7652-18A4-4FD0-6AD356BC9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3" y="1838"/>
                <a:ext cx="4" cy="4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71" name="Freeform 886">
                <a:extLst>
                  <a:ext uri="{FF2B5EF4-FFF2-40B4-BE49-F238E27FC236}">
                    <a16:creationId xmlns:a16="http://schemas.microsoft.com/office/drawing/2014/main" id="{6524EA26-0AD1-1546-E749-26119AA4A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5" y="1857"/>
                <a:ext cx="5" cy="5"/>
              </a:xfrm>
              <a:custGeom>
                <a:avLst/>
                <a:gdLst>
                  <a:gd name="T0" fmla="*/ 2 w 3"/>
                  <a:gd name="T1" fmla="*/ 3 h 3"/>
                  <a:gd name="T2" fmla="*/ 1 w 3"/>
                  <a:gd name="T3" fmla="*/ 1 h 3"/>
                  <a:gd name="T4" fmla="*/ 1 w 3"/>
                  <a:gd name="T5" fmla="*/ 0 h 3"/>
                  <a:gd name="T6" fmla="*/ 2 w 3"/>
                  <a:gd name="T7" fmla="*/ 1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72" name="Freeform 887">
                <a:extLst>
                  <a:ext uri="{FF2B5EF4-FFF2-40B4-BE49-F238E27FC236}">
                    <a16:creationId xmlns:a16="http://schemas.microsoft.com/office/drawing/2014/main" id="{FE077FC0-2547-48AE-36ED-56095D261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1857"/>
                <a:ext cx="4" cy="5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2 h 3"/>
                  <a:gd name="T4" fmla="*/ 1 w 2"/>
                  <a:gd name="T5" fmla="*/ 0 h 3"/>
                  <a:gd name="T6" fmla="*/ 2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73" name="Freeform 888">
                <a:extLst>
                  <a:ext uri="{FF2B5EF4-FFF2-40B4-BE49-F238E27FC236}">
                    <a16:creationId xmlns:a16="http://schemas.microsoft.com/office/drawing/2014/main" id="{92703BB1-B87D-B439-0189-98FD3A33E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2626"/>
                <a:ext cx="3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74" name="Freeform 889">
                <a:extLst>
                  <a:ext uri="{FF2B5EF4-FFF2-40B4-BE49-F238E27FC236}">
                    <a16:creationId xmlns:a16="http://schemas.microsoft.com/office/drawing/2014/main" id="{06B4529A-160B-AA20-01EA-F962BF282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2" y="2018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1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75" name="Freeform 890">
                <a:extLst>
                  <a:ext uri="{FF2B5EF4-FFF2-40B4-BE49-F238E27FC236}">
                    <a16:creationId xmlns:a16="http://schemas.microsoft.com/office/drawing/2014/main" id="{6F33A814-AEEA-10C5-96D7-09F37F06E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1999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1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76" name="Freeform 891">
                <a:extLst>
                  <a:ext uri="{FF2B5EF4-FFF2-40B4-BE49-F238E27FC236}">
                    <a16:creationId xmlns:a16="http://schemas.microsoft.com/office/drawing/2014/main" id="{AC69A429-324C-93D5-0349-2227FB4E0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" y="1995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77" name="Freeform 892">
                <a:extLst>
                  <a:ext uri="{FF2B5EF4-FFF2-40B4-BE49-F238E27FC236}">
                    <a16:creationId xmlns:a16="http://schemas.microsoft.com/office/drawing/2014/main" id="{F95FB2F4-58A5-3395-6551-50ED05165C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1997"/>
                <a:ext cx="3" cy="6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3 h 3"/>
                  <a:gd name="T4" fmla="*/ 1 w 2"/>
                  <a:gd name="T5" fmla="*/ 1 h 3"/>
                  <a:gd name="T6" fmla="*/ 1 w 2"/>
                  <a:gd name="T7" fmla="*/ 0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3"/>
                      <a:pt x="2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78" name="Freeform 893">
                <a:extLst>
                  <a:ext uri="{FF2B5EF4-FFF2-40B4-BE49-F238E27FC236}">
                    <a16:creationId xmlns:a16="http://schemas.microsoft.com/office/drawing/2014/main" id="{BC9E20BF-601C-DE48-75F5-CBF2DECA6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2012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79" name="Freeform 894">
                <a:extLst>
                  <a:ext uri="{FF2B5EF4-FFF2-40B4-BE49-F238E27FC236}">
                    <a16:creationId xmlns:a16="http://schemas.microsoft.com/office/drawing/2014/main" id="{0E8D52B1-9D34-750E-0B32-DA3345348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" y="2008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2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80" name="Freeform 895">
                <a:extLst>
                  <a:ext uri="{FF2B5EF4-FFF2-40B4-BE49-F238E27FC236}">
                    <a16:creationId xmlns:a16="http://schemas.microsoft.com/office/drawing/2014/main" id="{63FD7E02-1457-C9B0-C3F7-27A540842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674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81" name="Freeform 896">
                <a:extLst>
                  <a:ext uri="{FF2B5EF4-FFF2-40B4-BE49-F238E27FC236}">
                    <a16:creationId xmlns:a16="http://schemas.microsoft.com/office/drawing/2014/main" id="{F4717FE4-F7D2-FA40-AE2D-F41675DAB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7" y="2046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0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82" name="Freeform 897">
                <a:extLst>
                  <a:ext uri="{FF2B5EF4-FFF2-40B4-BE49-F238E27FC236}">
                    <a16:creationId xmlns:a16="http://schemas.microsoft.com/office/drawing/2014/main" id="{A6349242-1BE7-8D35-49A8-F65CAA07C7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5" y="202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83" name="Freeform 898">
                <a:extLst>
                  <a:ext uri="{FF2B5EF4-FFF2-40B4-BE49-F238E27FC236}">
                    <a16:creationId xmlns:a16="http://schemas.microsoft.com/office/drawing/2014/main" id="{6FE06D54-7E6F-ECB0-38DB-E33381961D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029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84" name="Freeform 899">
                <a:extLst>
                  <a:ext uri="{FF2B5EF4-FFF2-40B4-BE49-F238E27FC236}">
                    <a16:creationId xmlns:a16="http://schemas.microsoft.com/office/drawing/2014/main" id="{6CE73FFA-9658-6635-471A-202FF6DFF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" y="1952"/>
                <a:ext cx="6" cy="3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85" name="Freeform 900">
                <a:extLst>
                  <a:ext uri="{FF2B5EF4-FFF2-40B4-BE49-F238E27FC236}">
                    <a16:creationId xmlns:a16="http://schemas.microsoft.com/office/drawing/2014/main" id="{B5188625-3A7E-5522-8750-2E5A8F4B7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1" y="1948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  <a:gd name="T10" fmla="*/ 1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86" name="Freeform 901">
                <a:extLst>
                  <a:ext uri="{FF2B5EF4-FFF2-40B4-BE49-F238E27FC236}">
                    <a16:creationId xmlns:a16="http://schemas.microsoft.com/office/drawing/2014/main" id="{D5861DB2-2955-8BF1-5ABA-3DD197DD7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" y="1961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87" name="Freeform 902">
                <a:extLst>
                  <a:ext uri="{FF2B5EF4-FFF2-40B4-BE49-F238E27FC236}">
                    <a16:creationId xmlns:a16="http://schemas.microsoft.com/office/drawing/2014/main" id="{C0219151-BAC6-85EC-B5B6-8D89AFE9B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2666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88" name="Freeform 903">
                <a:extLst>
                  <a:ext uri="{FF2B5EF4-FFF2-40B4-BE49-F238E27FC236}">
                    <a16:creationId xmlns:a16="http://schemas.microsoft.com/office/drawing/2014/main" id="{51599ABF-D9C2-FD33-897B-EC02DA8B7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1756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2 h 3"/>
                  <a:gd name="T8" fmla="*/ 1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89" name="Freeform 904">
                <a:extLst>
                  <a:ext uri="{FF2B5EF4-FFF2-40B4-BE49-F238E27FC236}">
                    <a16:creationId xmlns:a16="http://schemas.microsoft.com/office/drawing/2014/main" id="{ABFCF20F-6E34-24B8-2BBF-203EB27CB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1955"/>
                <a:ext cx="5" cy="4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90" name="Freeform 905">
                <a:extLst>
                  <a:ext uri="{FF2B5EF4-FFF2-40B4-BE49-F238E27FC236}">
                    <a16:creationId xmlns:a16="http://schemas.microsoft.com/office/drawing/2014/main" id="{225D5AAC-7A2A-151C-79D3-113486251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1" y="1957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2 h 2"/>
                  <a:gd name="T4" fmla="*/ 1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  <a:gd name="T12" fmla="*/ 3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91" name="Freeform 906">
                <a:extLst>
                  <a:ext uri="{FF2B5EF4-FFF2-40B4-BE49-F238E27FC236}">
                    <a16:creationId xmlns:a16="http://schemas.microsoft.com/office/drawing/2014/main" id="{4CDAEE39-EA69-68F0-DE14-54457243A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1955"/>
                <a:ext cx="5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92" name="Freeform 907">
                <a:extLst>
                  <a:ext uri="{FF2B5EF4-FFF2-40B4-BE49-F238E27FC236}">
                    <a16:creationId xmlns:a16="http://schemas.microsoft.com/office/drawing/2014/main" id="{20DEAAF5-5707-27A5-A4A6-723322AA0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1938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93" name="Freeform 908">
                <a:extLst>
                  <a:ext uri="{FF2B5EF4-FFF2-40B4-BE49-F238E27FC236}">
                    <a16:creationId xmlns:a16="http://schemas.microsoft.com/office/drawing/2014/main" id="{D83F37C0-0B7E-5516-D9E0-E46B572BBC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" y="1938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2 h 3"/>
                  <a:gd name="T4" fmla="*/ 1 w 2"/>
                  <a:gd name="T5" fmla="*/ 1 h 3"/>
                  <a:gd name="T6" fmla="*/ 1 w 2"/>
                  <a:gd name="T7" fmla="*/ 0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3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94" name="Freeform 909">
                <a:extLst>
                  <a:ext uri="{FF2B5EF4-FFF2-40B4-BE49-F238E27FC236}">
                    <a16:creationId xmlns:a16="http://schemas.microsoft.com/office/drawing/2014/main" id="{99A024AA-54AE-3B51-FB66-77980AC18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1934"/>
                <a:ext cx="6" cy="2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0 h 1"/>
                  <a:gd name="T4" fmla="*/ 3 w 3"/>
                  <a:gd name="T5" fmla="*/ 1 h 1"/>
                  <a:gd name="T6" fmla="*/ 2 w 3"/>
                  <a:gd name="T7" fmla="*/ 1 h 1"/>
                  <a:gd name="T8" fmla="*/ 1 w 3"/>
                  <a:gd name="T9" fmla="*/ 1 h 1"/>
                  <a:gd name="T10" fmla="*/ 0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95" name="Freeform 910">
                <a:extLst>
                  <a:ext uri="{FF2B5EF4-FFF2-40B4-BE49-F238E27FC236}">
                    <a16:creationId xmlns:a16="http://schemas.microsoft.com/office/drawing/2014/main" id="{168AE62C-F02A-9ADA-E4C6-30E3EB7BF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1933"/>
                <a:ext cx="4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96" name="Freeform 911">
                <a:extLst>
                  <a:ext uri="{FF2B5EF4-FFF2-40B4-BE49-F238E27FC236}">
                    <a16:creationId xmlns:a16="http://schemas.microsoft.com/office/drawing/2014/main" id="{51478163-A3C6-C6CB-6DBA-C1FB9BEA82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1" y="1934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97" name="Freeform 912">
                <a:extLst>
                  <a:ext uri="{FF2B5EF4-FFF2-40B4-BE49-F238E27FC236}">
                    <a16:creationId xmlns:a16="http://schemas.microsoft.com/office/drawing/2014/main" id="{F18F6CAF-01B8-E48C-6463-40C5C8CA1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1946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2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98" name="Freeform 913">
                <a:extLst>
                  <a:ext uri="{FF2B5EF4-FFF2-40B4-BE49-F238E27FC236}">
                    <a16:creationId xmlns:a16="http://schemas.microsoft.com/office/drawing/2014/main" id="{4976BA30-D4FB-96B8-5289-BD2A345F58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5" y="2662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499" name="Freeform 914">
                <a:extLst>
                  <a:ext uri="{FF2B5EF4-FFF2-40B4-BE49-F238E27FC236}">
                    <a16:creationId xmlns:a16="http://schemas.microsoft.com/office/drawing/2014/main" id="{458ED91F-58C9-B971-F88D-527CE8258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1942"/>
                <a:ext cx="5" cy="2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1 h 1"/>
                  <a:gd name="T4" fmla="*/ 1 w 3"/>
                  <a:gd name="T5" fmla="*/ 1 h 1"/>
                  <a:gd name="T6" fmla="*/ 1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00" name="Freeform 915">
                <a:extLst>
                  <a:ext uri="{FF2B5EF4-FFF2-40B4-BE49-F238E27FC236}">
                    <a16:creationId xmlns:a16="http://schemas.microsoft.com/office/drawing/2014/main" id="{0C15359F-66C1-3333-E74B-1946C8DCD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5" y="1989"/>
                <a:ext cx="8" cy="4"/>
              </a:xfrm>
              <a:custGeom>
                <a:avLst/>
                <a:gdLst>
                  <a:gd name="T0" fmla="*/ 3 w 4"/>
                  <a:gd name="T1" fmla="*/ 0 h 2"/>
                  <a:gd name="T2" fmla="*/ 1 w 4"/>
                  <a:gd name="T3" fmla="*/ 1 h 2"/>
                  <a:gd name="T4" fmla="*/ 0 w 4"/>
                  <a:gd name="T5" fmla="*/ 1 h 2"/>
                  <a:gd name="T6" fmla="*/ 1 w 4"/>
                  <a:gd name="T7" fmla="*/ 0 h 2"/>
                  <a:gd name="T8" fmla="*/ 4 w 4"/>
                  <a:gd name="T9" fmla="*/ 0 h 2"/>
                  <a:gd name="T10" fmla="*/ 3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1"/>
                      <a:pt x="2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01" name="Freeform 916">
                <a:extLst>
                  <a:ext uri="{FF2B5EF4-FFF2-40B4-BE49-F238E27FC236}">
                    <a16:creationId xmlns:a16="http://schemas.microsoft.com/office/drawing/2014/main" id="{4C361096-5576-89AE-6908-61E916C5C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1749"/>
                <a:ext cx="4" cy="5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02" name="Freeform 917">
                <a:extLst>
                  <a:ext uri="{FF2B5EF4-FFF2-40B4-BE49-F238E27FC236}">
                    <a16:creationId xmlns:a16="http://schemas.microsoft.com/office/drawing/2014/main" id="{D37EF919-E378-01DE-0E51-90D09239E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7" y="1749"/>
                <a:ext cx="4" cy="5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2 h 3"/>
                  <a:gd name="T4" fmla="*/ 1 w 2"/>
                  <a:gd name="T5" fmla="*/ 3 h 3"/>
                  <a:gd name="T6" fmla="*/ 0 w 2"/>
                  <a:gd name="T7" fmla="*/ 2 h 3"/>
                  <a:gd name="T8" fmla="*/ 0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03" name="Freeform 918">
                <a:extLst>
                  <a:ext uri="{FF2B5EF4-FFF2-40B4-BE49-F238E27FC236}">
                    <a16:creationId xmlns:a16="http://schemas.microsoft.com/office/drawing/2014/main" id="{F9FA282F-A520-8221-50EA-B6A1EC7D6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1" y="1984"/>
                <a:ext cx="7" cy="5"/>
              </a:xfrm>
              <a:custGeom>
                <a:avLst/>
                <a:gdLst>
                  <a:gd name="T0" fmla="*/ 1 w 4"/>
                  <a:gd name="T1" fmla="*/ 3 h 3"/>
                  <a:gd name="T2" fmla="*/ 3 w 4"/>
                  <a:gd name="T3" fmla="*/ 1 h 3"/>
                  <a:gd name="T4" fmla="*/ 4 w 4"/>
                  <a:gd name="T5" fmla="*/ 2 h 3"/>
                  <a:gd name="T6" fmla="*/ 3 w 4"/>
                  <a:gd name="T7" fmla="*/ 2 h 3"/>
                  <a:gd name="T8" fmla="*/ 0 w 4"/>
                  <a:gd name="T9" fmla="*/ 3 h 3"/>
                  <a:gd name="T10" fmla="*/ 1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1" y="3"/>
                      <a:pt x="0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04" name="Freeform 919">
                <a:extLst>
                  <a:ext uri="{FF2B5EF4-FFF2-40B4-BE49-F238E27FC236}">
                    <a16:creationId xmlns:a16="http://schemas.microsoft.com/office/drawing/2014/main" id="{4FFE0B9C-5D13-ED0B-1131-35C67C4F2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5" y="1986"/>
                <a:ext cx="4" cy="3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05" name="Freeform 920">
                <a:extLst>
                  <a:ext uri="{FF2B5EF4-FFF2-40B4-BE49-F238E27FC236}">
                    <a16:creationId xmlns:a16="http://schemas.microsoft.com/office/drawing/2014/main" id="{DEBB9572-048F-09F7-04F6-DBE757D53B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9" y="1993"/>
                <a:ext cx="5" cy="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1 w 3"/>
                  <a:gd name="T5" fmla="*/ 1 h 2"/>
                  <a:gd name="T6" fmla="*/ 0 w 3"/>
                  <a:gd name="T7" fmla="*/ 1 h 2"/>
                  <a:gd name="T8" fmla="*/ 1 w 3"/>
                  <a:gd name="T9" fmla="*/ 0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06" name="Freeform 921">
                <a:extLst>
                  <a:ext uri="{FF2B5EF4-FFF2-40B4-BE49-F238E27FC236}">
                    <a16:creationId xmlns:a16="http://schemas.microsoft.com/office/drawing/2014/main" id="{6DB61719-51F6-6E59-8F65-C76A1F951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1970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07" name="Freeform 922">
                <a:extLst>
                  <a:ext uri="{FF2B5EF4-FFF2-40B4-BE49-F238E27FC236}">
                    <a16:creationId xmlns:a16="http://schemas.microsoft.com/office/drawing/2014/main" id="{5A3EA7CF-38EB-FA8E-590D-92100DE7E1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1970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2" y="2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0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08" name="Freeform 923">
                <a:extLst>
                  <a:ext uri="{FF2B5EF4-FFF2-40B4-BE49-F238E27FC236}">
                    <a16:creationId xmlns:a16="http://schemas.microsoft.com/office/drawing/2014/main" id="{BA87FC05-0A1B-615E-5D69-D8C0E0136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1967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09" name="Freeform 924">
                <a:extLst>
                  <a:ext uri="{FF2B5EF4-FFF2-40B4-BE49-F238E27FC236}">
                    <a16:creationId xmlns:a16="http://schemas.microsoft.com/office/drawing/2014/main" id="{7FF83AEF-1F60-E847-064E-70D5C2D0D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2" y="2666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10" name="Freeform 925">
                <a:extLst>
                  <a:ext uri="{FF2B5EF4-FFF2-40B4-BE49-F238E27FC236}">
                    <a16:creationId xmlns:a16="http://schemas.microsoft.com/office/drawing/2014/main" id="{0EAE71AF-2070-057C-C49C-A0BD416EC9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1963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11" name="Freeform 926">
                <a:extLst>
                  <a:ext uri="{FF2B5EF4-FFF2-40B4-BE49-F238E27FC236}">
                    <a16:creationId xmlns:a16="http://schemas.microsoft.com/office/drawing/2014/main" id="{E5C26DB6-CD70-90FD-4461-38018A543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2672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12" name="Freeform 927">
                <a:extLst>
                  <a:ext uri="{FF2B5EF4-FFF2-40B4-BE49-F238E27FC236}">
                    <a16:creationId xmlns:a16="http://schemas.microsoft.com/office/drawing/2014/main" id="{93850357-D776-9E4C-88CF-B1CEC353A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2611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1 h 2"/>
                  <a:gd name="T6" fmla="*/ 0 w 2"/>
                  <a:gd name="T7" fmla="*/ 1 h 2"/>
                  <a:gd name="T8" fmla="*/ 0 w 2"/>
                  <a:gd name="T9" fmla="*/ 0 h 2"/>
                  <a:gd name="T10" fmla="*/ 1 w 2"/>
                  <a:gd name="T11" fmla="*/ 0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13" name="Freeform 928">
                <a:extLst>
                  <a:ext uri="{FF2B5EF4-FFF2-40B4-BE49-F238E27FC236}">
                    <a16:creationId xmlns:a16="http://schemas.microsoft.com/office/drawing/2014/main" id="{A4AC019A-C2E8-AC11-3939-D55AF5529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1970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0 h 2"/>
                  <a:gd name="T4" fmla="*/ 3 w 3"/>
                  <a:gd name="T5" fmla="*/ 1 h 2"/>
                  <a:gd name="T6" fmla="*/ 3 w 3"/>
                  <a:gd name="T7" fmla="*/ 1 h 2"/>
                  <a:gd name="T8" fmla="*/ 1 w 3"/>
                  <a:gd name="T9" fmla="*/ 1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14" name="Freeform 929">
                <a:extLst>
                  <a:ext uri="{FF2B5EF4-FFF2-40B4-BE49-F238E27FC236}">
                    <a16:creationId xmlns:a16="http://schemas.microsoft.com/office/drawing/2014/main" id="{4DA99764-9342-B859-A22D-F5BD3B095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384"/>
                <a:ext cx="5" cy="3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0 w 3"/>
                  <a:gd name="T5" fmla="*/ 1 h 2"/>
                  <a:gd name="T6" fmla="*/ 0 w 3"/>
                  <a:gd name="T7" fmla="*/ 1 h 2"/>
                  <a:gd name="T8" fmla="*/ 3 w 3"/>
                  <a:gd name="T9" fmla="*/ 1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2"/>
                      <a:pt x="2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15" name="Freeform 930">
                <a:extLst>
                  <a:ext uri="{FF2B5EF4-FFF2-40B4-BE49-F238E27FC236}">
                    <a16:creationId xmlns:a16="http://schemas.microsoft.com/office/drawing/2014/main" id="{68663D92-27C4-0346-1FCD-6DA1196193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3" y="3121"/>
                <a:ext cx="5" cy="4"/>
              </a:xfrm>
              <a:custGeom>
                <a:avLst/>
                <a:gdLst>
                  <a:gd name="T0" fmla="*/ 1 w 3"/>
                  <a:gd name="T1" fmla="*/ 2 h 2"/>
                  <a:gd name="T2" fmla="*/ 1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16" name="Freeform 931">
                <a:extLst>
                  <a:ext uri="{FF2B5EF4-FFF2-40B4-BE49-F238E27FC236}">
                    <a16:creationId xmlns:a16="http://schemas.microsoft.com/office/drawing/2014/main" id="{281F5F23-DD9D-FFF5-3554-FEA722103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0" y="2384"/>
                <a:ext cx="5" cy="3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0 w 3"/>
                  <a:gd name="T5" fmla="*/ 2 h 2"/>
                  <a:gd name="T6" fmla="*/ 0 w 3"/>
                  <a:gd name="T7" fmla="*/ 1 h 2"/>
                  <a:gd name="T8" fmla="*/ 3 w 3"/>
                  <a:gd name="T9" fmla="*/ 1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2"/>
                      <a:pt x="2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17" name="Freeform 932">
                <a:extLst>
                  <a:ext uri="{FF2B5EF4-FFF2-40B4-BE49-F238E27FC236}">
                    <a16:creationId xmlns:a16="http://schemas.microsoft.com/office/drawing/2014/main" id="{9FCEAFDB-C191-85BA-84DD-1B46E131C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2386"/>
                <a:ext cx="4" cy="5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3 h 3"/>
                  <a:gd name="T4" fmla="*/ 0 w 2"/>
                  <a:gd name="T5" fmla="*/ 2 h 3"/>
                  <a:gd name="T6" fmla="*/ 0 w 2"/>
                  <a:gd name="T7" fmla="*/ 1 h 3"/>
                  <a:gd name="T8" fmla="*/ 1 w 2"/>
                  <a:gd name="T9" fmla="*/ 0 h 3"/>
                  <a:gd name="T10" fmla="*/ 2 w 2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18" name="Freeform 933">
                <a:extLst>
                  <a:ext uri="{FF2B5EF4-FFF2-40B4-BE49-F238E27FC236}">
                    <a16:creationId xmlns:a16="http://schemas.microsoft.com/office/drawing/2014/main" id="{373D950E-EC33-2789-293E-D0630E63E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" y="3125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2 h 2"/>
                  <a:gd name="T4" fmla="*/ 0 w 3"/>
                  <a:gd name="T5" fmla="*/ 1 h 2"/>
                  <a:gd name="T6" fmla="*/ 0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2" y="1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19" name="Freeform 934">
                <a:extLst>
                  <a:ext uri="{FF2B5EF4-FFF2-40B4-BE49-F238E27FC236}">
                    <a16:creationId xmlns:a16="http://schemas.microsoft.com/office/drawing/2014/main" id="{0E3CFA2A-E7F9-62EB-63B1-F81C7CAFE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3125"/>
                <a:ext cx="6" cy="4"/>
              </a:xfrm>
              <a:custGeom>
                <a:avLst/>
                <a:gdLst>
                  <a:gd name="T0" fmla="*/ 1 w 3"/>
                  <a:gd name="T1" fmla="*/ 0 h 2"/>
                  <a:gd name="T2" fmla="*/ 2 w 3"/>
                  <a:gd name="T3" fmla="*/ 1 h 2"/>
                  <a:gd name="T4" fmla="*/ 1 w 3"/>
                  <a:gd name="T5" fmla="*/ 2 h 2"/>
                  <a:gd name="T6" fmla="*/ 0 w 3"/>
                  <a:gd name="T7" fmla="*/ 1 h 2"/>
                  <a:gd name="T8" fmla="*/ 1 w 3"/>
                  <a:gd name="T9" fmla="*/ 0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20" name="Freeform 935">
                <a:extLst>
                  <a:ext uri="{FF2B5EF4-FFF2-40B4-BE49-F238E27FC236}">
                    <a16:creationId xmlns:a16="http://schemas.microsoft.com/office/drawing/2014/main" id="{FEB4E25D-7365-CE89-CD93-2E67436294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9" y="3113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21" name="Freeform 936">
                <a:extLst>
                  <a:ext uri="{FF2B5EF4-FFF2-40B4-BE49-F238E27FC236}">
                    <a16:creationId xmlns:a16="http://schemas.microsoft.com/office/drawing/2014/main" id="{BD1D2672-69BF-EF00-F9E9-37A1426416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899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22" name="Freeform 937">
                <a:extLst>
                  <a:ext uri="{FF2B5EF4-FFF2-40B4-BE49-F238E27FC236}">
                    <a16:creationId xmlns:a16="http://schemas.microsoft.com/office/drawing/2014/main" id="{79B3614A-9978-6D5F-8BAC-04CDD3C9A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3117"/>
                <a:ext cx="6" cy="4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1 w 3"/>
                  <a:gd name="T7" fmla="*/ 0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23" name="Freeform 938">
                <a:extLst>
                  <a:ext uri="{FF2B5EF4-FFF2-40B4-BE49-F238E27FC236}">
                    <a16:creationId xmlns:a16="http://schemas.microsoft.com/office/drawing/2014/main" id="{661F837E-9773-6EDB-B96E-6DC4AF36C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2499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3 w 3"/>
                  <a:gd name="T5" fmla="*/ 1 h 2"/>
                  <a:gd name="T6" fmla="*/ 2 w 3"/>
                  <a:gd name="T7" fmla="*/ 2 h 2"/>
                  <a:gd name="T8" fmla="*/ 1 w 3"/>
                  <a:gd name="T9" fmla="*/ 1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24" name="Freeform 939">
                <a:extLst>
                  <a:ext uri="{FF2B5EF4-FFF2-40B4-BE49-F238E27FC236}">
                    <a16:creationId xmlns:a16="http://schemas.microsoft.com/office/drawing/2014/main" id="{011F1FE9-E7D8-1715-96BD-6AFA1E922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8" y="2895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25" name="Freeform 940">
                <a:extLst>
                  <a:ext uri="{FF2B5EF4-FFF2-40B4-BE49-F238E27FC236}">
                    <a16:creationId xmlns:a16="http://schemas.microsoft.com/office/drawing/2014/main" id="{BB4D6A89-CD30-C07A-F941-7FFE369AF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2499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0 w 3"/>
                  <a:gd name="T7" fmla="*/ 0 h 2"/>
                  <a:gd name="T8" fmla="*/ 2 w 3"/>
                  <a:gd name="T9" fmla="*/ 1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26" name="Freeform 941">
                <a:extLst>
                  <a:ext uri="{FF2B5EF4-FFF2-40B4-BE49-F238E27FC236}">
                    <a16:creationId xmlns:a16="http://schemas.microsoft.com/office/drawing/2014/main" id="{E3694F5E-DD03-C955-79B2-BC6B8EDB5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3136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1 h 2"/>
                  <a:gd name="T4" fmla="*/ 1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27" name="Freeform 942">
                <a:extLst>
                  <a:ext uri="{FF2B5EF4-FFF2-40B4-BE49-F238E27FC236}">
                    <a16:creationId xmlns:a16="http://schemas.microsoft.com/office/drawing/2014/main" id="{657AF11B-AE3A-99CE-9184-5718B1FD3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888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28" name="Freeform 943">
                <a:extLst>
                  <a:ext uri="{FF2B5EF4-FFF2-40B4-BE49-F238E27FC236}">
                    <a16:creationId xmlns:a16="http://schemas.microsoft.com/office/drawing/2014/main" id="{2ED0927C-C07F-DE0C-4840-44F5F6432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2890"/>
                <a:ext cx="2" cy="5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0 h 3"/>
                  <a:gd name="T4" fmla="*/ 1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  <a:gd name="T10" fmla="*/ 0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29" name="Freeform 944">
                <a:extLst>
                  <a:ext uri="{FF2B5EF4-FFF2-40B4-BE49-F238E27FC236}">
                    <a16:creationId xmlns:a16="http://schemas.microsoft.com/office/drawing/2014/main" id="{7E1A96F5-FA9D-1FD4-08E9-2D4E25F3A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2888"/>
                <a:ext cx="5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30" name="Freeform 945">
                <a:extLst>
                  <a:ext uri="{FF2B5EF4-FFF2-40B4-BE49-F238E27FC236}">
                    <a16:creationId xmlns:a16="http://schemas.microsoft.com/office/drawing/2014/main" id="{4D9048A9-C156-A90F-F636-426132715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3140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  <a:gd name="T8" fmla="*/ 2 w 2"/>
                  <a:gd name="T9" fmla="*/ 1 h 1"/>
                  <a:gd name="T10" fmla="*/ 1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31" name="Freeform 946">
                <a:extLst>
                  <a:ext uri="{FF2B5EF4-FFF2-40B4-BE49-F238E27FC236}">
                    <a16:creationId xmlns:a16="http://schemas.microsoft.com/office/drawing/2014/main" id="{7A8EAC46-5D90-6EFF-DCA5-9273AB861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2382"/>
                <a:ext cx="4" cy="5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3 h 3"/>
                  <a:gd name="T4" fmla="*/ 0 w 2"/>
                  <a:gd name="T5" fmla="*/ 2 h 3"/>
                  <a:gd name="T6" fmla="*/ 1 w 2"/>
                  <a:gd name="T7" fmla="*/ 0 h 3"/>
                  <a:gd name="T8" fmla="*/ 1 w 2"/>
                  <a:gd name="T9" fmla="*/ 1 h 3"/>
                  <a:gd name="T10" fmla="*/ 1 w 2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32" name="Freeform 947">
                <a:extLst>
                  <a:ext uri="{FF2B5EF4-FFF2-40B4-BE49-F238E27FC236}">
                    <a16:creationId xmlns:a16="http://schemas.microsoft.com/office/drawing/2014/main" id="{D5270393-01A1-5285-1411-0FDD3B5BC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3129"/>
                <a:ext cx="3" cy="3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  <a:gd name="T6" fmla="*/ 2 w 2"/>
                  <a:gd name="T7" fmla="*/ 2 h 2"/>
                  <a:gd name="T8" fmla="*/ 0 w 2"/>
                  <a:gd name="T9" fmla="*/ 1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33" name="Freeform 948">
                <a:extLst>
                  <a:ext uri="{FF2B5EF4-FFF2-40B4-BE49-F238E27FC236}">
                    <a16:creationId xmlns:a16="http://schemas.microsoft.com/office/drawing/2014/main" id="{AFF9EB37-2206-34EE-F0DB-FF220610B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1" y="3129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34" name="Freeform 949">
                <a:extLst>
                  <a:ext uri="{FF2B5EF4-FFF2-40B4-BE49-F238E27FC236}">
                    <a16:creationId xmlns:a16="http://schemas.microsoft.com/office/drawing/2014/main" id="{44554CFB-1026-53C5-B904-4A5664C30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2738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35" name="Freeform 950">
                <a:extLst>
                  <a:ext uri="{FF2B5EF4-FFF2-40B4-BE49-F238E27FC236}">
                    <a16:creationId xmlns:a16="http://schemas.microsoft.com/office/drawing/2014/main" id="{8C5527CB-6776-6517-72BF-728D383D6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2890"/>
                <a:ext cx="4" cy="3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36" name="Freeform 951">
                <a:extLst>
                  <a:ext uri="{FF2B5EF4-FFF2-40B4-BE49-F238E27FC236}">
                    <a16:creationId xmlns:a16="http://schemas.microsoft.com/office/drawing/2014/main" id="{AAEB298D-B893-4C1A-4EE4-17B200749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4" y="3092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1 h 1"/>
                  <a:gd name="T4" fmla="*/ 0 w 3"/>
                  <a:gd name="T5" fmla="*/ 0 h 1"/>
                  <a:gd name="T6" fmla="*/ 2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37" name="Freeform 952">
                <a:extLst>
                  <a:ext uri="{FF2B5EF4-FFF2-40B4-BE49-F238E27FC236}">
                    <a16:creationId xmlns:a16="http://schemas.microsoft.com/office/drawing/2014/main" id="{5D1828E0-68E8-70DD-833F-7D738D576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3096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1 w 2"/>
                  <a:gd name="T5" fmla="*/ 2 h 3"/>
                  <a:gd name="T6" fmla="*/ 0 w 2"/>
                  <a:gd name="T7" fmla="*/ 2 h 3"/>
                  <a:gd name="T8" fmla="*/ 0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38" name="Freeform 953">
                <a:extLst>
                  <a:ext uri="{FF2B5EF4-FFF2-40B4-BE49-F238E27FC236}">
                    <a16:creationId xmlns:a16="http://schemas.microsoft.com/office/drawing/2014/main" id="{FF50D694-F676-12B3-62FF-5FC3F1D30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7" y="2903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1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39" name="Freeform 954">
                <a:extLst>
                  <a:ext uri="{FF2B5EF4-FFF2-40B4-BE49-F238E27FC236}">
                    <a16:creationId xmlns:a16="http://schemas.microsoft.com/office/drawing/2014/main" id="{108082CA-E75E-32D7-91FB-FEC4BD1DF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2903"/>
                <a:ext cx="5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2 w 3"/>
                  <a:gd name="T5" fmla="*/ 1 h 2"/>
                  <a:gd name="T6" fmla="*/ 1 w 3"/>
                  <a:gd name="T7" fmla="*/ 2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40" name="Freeform 955">
                <a:extLst>
                  <a:ext uri="{FF2B5EF4-FFF2-40B4-BE49-F238E27FC236}">
                    <a16:creationId xmlns:a16="http://schemas.microsoft.com/office/drawing/2014/main" id="{88B0B223-930B-237B-F85A-CCA2E16FEE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3098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41" name="Freeform 956">
                <a:extLst>
                  <a:ext uri="{FF2B5EF4-FFF2-40B4-BE49-F238E27FC236}">
                    <a16:creationId xmlns:a16="http://schemas.microsoft.com/office/drawing/2014/main" id="{08F97543-3289-BA0F-C838-C2E4E29DB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2495"/>
                <a:ext cx="3" cy="6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1 w 2"/>
                  <a:gd name="T5" fmla="*/ 3 h 3"/>
                  <a:gd name="T6" fmla="*/ 0 w 2"/>
                  <a:gd name="T7" fmla="*/ 3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2" y="2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42" name="Freeform 957">
                <a:extLst>
                  <a:ext uri="{FF2B5EF4-FFF2-40B4-BE49-F238E27FC236}">
                    <a16:creationId xmlns:a16="http://schemas.microsoft.com/office/drawing/2014/main" id="{C2FB9949-8F28-CED6-A364-E205627F3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3" y="3100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2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2"/>
                      <a:pt x="1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43" name="Freeform 958">
                <a:extLst>
                  <a:ext uri="{FF2B5EF4-FFF2-40B4-BE49-F238E27FC236}">
                    <a16:creationId xmlns:a16="http://schemas.microsoft.com/office/drawing/2014/main" id="{14A329AB-176E-0CB2-5319-5891FF1B3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3100"/>
                <a:ext cx="5" cy="2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0 h 1"/>
                  <a:gd name="T4" fmla="*/ 3 w 3"/>
                  <a:gd name="T5" fmla="*/ 0 h 1"/>
                  <a:gd name="T6" fmla="*/ 1 w 3"/>
                  <a:gd name="T7" fmla="*/ 1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44" name="Freeform 959">
                <a:extLst>
                  <a:ext uri="{FF2B5EF4-FFF2-40B4-BE49-F238E27FC236}">
                    <a16:creationId xmlns:a16="http://schemas.microsoft.com/office/drawing/2014/main" id="{F9F5B61B-3284-EBDA-9B24-494A21926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3" y="2562"/>
                <a:ext cx="6" cy="4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0 h 2"/>
                  <a:gd name="T4" fmla="*/ 3 w 3"/>
                  <a:gd name="T5" fmla="*/ 1 h 2"/>
                  <a:gd name="T6" fmla="*/ 2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45" name="Freeform 960">
                <a:extLst>
                  <a:ext uri="{FF2B5EF4-FFF2-40B4-BE49-F238E27FC236}">
                    <a16:creationId xmlns:a16="http://schemas.microsoft.com/office/drawing/2014/main" id="{ED69A9F0-788D-20A8-87E8-D1D2C65F3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2907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46" name="Freeform 961">
                <a:extLst>
                  <a:ext uri="{FF2B5EF4-FFF2-40B4-BE49-F238E27FC236}">
                    <a16:creationId xmlns:a16="http://schemas.microsoft.com/office/drawing/2014/main" id="{6F3D2667-6323-3D17-D510-6A724BEF5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2907"/>
                <a:ext cx="4" cy="5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0 w 2"/>
                  <a:gd name="T5" fmla="*/ 1 h 3"/>
                  <a:gd name="T6" fmla="*/ 1 w 2"/>
                  <a:gd name="T7" fmla="*/ 1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47" name="Freeform 962">
                <a:extLst>
                  <a:ext uri="{FF2B5EF4-FFF2-40B4-BE49-F238E27FC236}">
                    <a16:creationId xmlns:a16="http://schemas.microsoft.com/office/drawing/2014/main" id="{9BD86CE4-3DB6-6950-B868-27B42B3EB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8" y="3089"/>
                <a:ext cx="6" cy="2"/>
              </a:xfrm>
              <a:custGeom>
                <a:avLst/>
                <a:gdLst>
                  <a:gd name="T0" fmla="*/ 2 w 3"/>
                  <a:gd name="T1" fmla="*/ 1 h 1"/>
                  <a:gd name="T2" fmla="*/ 0 w 3"/>
                  <a:gd name="T3" fmla="*/ 0 h 1"/>
                  <a:gd name="T4" fmla="*/ 2 w 3"/>
                  <a:gd name="T5" fmla="*/ 0 h 1"/>
                  <a:gd name="T6" fmla="*/ 3 w 3"/>
                  <a:gd name="T7" fmla="*/ 0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48" name="Freeform 963">
                <a:extLst>
                  <a:ext uri="{FF2B5EF4-FFF2-40B4-BE49-F238E27FC236}">
                    <a16:creationId xmlns:a16="http://schemas.microsoft.com/office/drawing/2014/main" id="{453CF558-2B01-B297-D513-34547AD87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1" y="3089"/>
                <a:ext cx="5" cy="2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3 w 3"/>
                  <a:gd name="T5" fmla="*/ 1 h 1"/>
                  <a:gd name="T6" fmla="*/ 2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49" name="Freeform 964">
                <a:extLst>
                  <a:ext uri="{FF2B5EF4-FFF2-40B4-BE49-F238E27FC236}">
                    <a16:creationId xmlns:a16="http://schemas.microsoft.com/office/drawing/2014/main" id="{3961BCAD-6032-BA8F-69CB-71EA3F16AA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2397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1 w 2"/>
                  <a:gd name="T5" fmla="*/ 3 h 3"/>
                  <a:gd name="T6" fmla="*/ 0 w 2"/>
                  <a:gd name="T7" fmla="*/ 1 h 3"/>
                  <a:gd name="T8" fmla="*/ 0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50" name="Freeform 965">
                <a:extLst>
                  <a:ext uri="{FF2B5EF4-FFF2-40B4-BE49-F238E27FC236}">
                    <a16:creationId xmlns:a16="http://schemas.microsoft.com/office/drawing/2014/main" id="{8EE2F80F-8271-E48F-E826-5963B966F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1" y="2397"/>
                <a:ext cx="2" cy="6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0 w 1"/>
                  <a:gd name="T7" fmla="*/ 1 h 3"/>
                  <a:gd name="T8" fmla="*/ 0 w 1"/>
                  <a:gd name="T9" fmla="*/ 0 h 3"/>
                  <a:gd name="T10" fmla="*/ 1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51" name="Freeform 966">
                <a:extLst>
                  <a:ext uri="{FF2B5EF4-FFF2-40B4-BE49-F238E27FC236}">
                    <a16:creationId xmlns:a16="http://schemas.microsoft.com/office/drawing/2014/main" id="{4A337CD0-8CDA-B59A-B5CD-33AEA6FE3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3106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2 h 2"/>
                  <a:gd name="T4" fmla="*/ 1 w 3"/>
                  <a:gd name="T5" fmla="*/ 2 h 2"/>
                  <a:gd name="T6" fmla="*/ 0 w 3"/>
                  <a:gd name="T7" fmla="*/ 1 h 2"/>
                  <a:gd name="T8" fmla="*/ 1 w 3"/>
                  <a:gd name="T9" fmla="*/ 0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52" name="Freeform 967">
                <a:extLst>
                  <a:ext uri="{FF2B5EF4-FFF2-40B4-BE49-F238E27FC236}">
                    <a16:creationId xmlns:a16="http://schemas.microsoft.com/office/drawing/2014/main" id="{74487F8C-191C-78F6-0B3C-C9C59EA999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8" y="2899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1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53" name="Freeform 968">
                <a:extLst>
                  <a:ext uri="{FF2B5EF4-FFF2-40B4-BE49-F238E27FC236}">
                    <a16:creationId xmlns:a16="http://schemas.microsoft.com/office/drawing/2014/main" id="{98A19B80-A58F-47ED-3BED-EED675773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2" y="3106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  <a:gd name="T8" fmla="*/ 0 w 2"/>
                  <a:gd name="T9" fmla="*/ 1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54" name="Freeform 969">
                <a:extLst>
                  <a:ext uri="{FF2B5EF4-FFF2-40B4-BE49-F238E27FC236}">
                    <a16:creationId xmlns:a16="http://schemas.microsoft.com/office/drawing/2014/main" id="{8D8E5600-2F82-80F4-7649-4F3E0B8CA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" y="3110"/>
                <a:ext cx="4" cy="3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55" name="Freeform 970">
                <a:extLst>
                  <a:ext uri="{FF2B5EF4-FFF2-40B4-BE49-F238E27FC236}">
                    <a16:creationId xmlns:a16="http://schemas.microsoft.com/office/drawing/2014/main" id="{304F8000-730B-9216-5313-854CD6018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2899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1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56" name="Freeform 971">
                <a:extLst>
                  <a:ext uri="{FF2B5EF4-FFF2-40B4-BE49-F238E27FC236}">
                    <a16:creationId xmlns:a16="http://schemas.microsoft.com/office/drawing/2014/main" id="{B7DD5AE6-8674-191F-B99F-24E934697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2899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57" name="Freeform 972">
                <a:extLst>
                  <a:ext uri="{FF2B5EF4-FFF2-40B4-BE49-F238E27FC236}">
                    <a16:creationId xmlns:a16="http://schemas.microsoft.com/office/drawing/2014/main" id="{18F630D5-3446-8BF7-C7C7-E34A0B907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2" y="3098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2 h 2"/>
                  <a:gd name="T4" fmla="*/ 0 w 2"/>
                  <a:gd name="T5" fmla="*/ 2 h 2"/>
                  <a:gd name="T6" fmla="*/ 1 w 2"/>
                  <a:gd name="T7" fmla="*/ 0 h 2"/>
                  <a:gd name="T8" fmla="*/ 2 w 2"/>
                  <a:gd name="T9" fmla="*/ 1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58" name="Freeform 973">
                <a:extLst>
                  <a:ext uri="{FF2B5EF4-FFF2-40B4-BE49-F238E27FC236}">
                    <a16:creationId xmlns:a16="http://schemas.microsoft.com/office/drawing/2014/main" id="{A2905B7A-F058-6CEF-0745-A45583CCA6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2495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59" name="Freeform 974">
                <a:extLst>
                  <a:ext uri="{FF2B5EF4-FFF2-40B4-BE49-F238E27FC236}">
                    <a16:creationId xmlns:a16="http://schemas.microsoft.com/office/drawing/2014/main" id="{BFAA35B8-EA49-5C74-AB9D-4303E0829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2" y="2393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1 h 1"/>
                  <a:gd name="T6" fmla="*/ 0 w 2"/>
                  <a:gd name="T7" fmla="*/ 1 h 1"/>
                  <a:gd name="T8" fmla="*/ 0 w 2"/>
                  <a:gd name="T9" fmla="*/ 0 h 1"/>
                  <a:gd name="T10" fmla="*/ 1 w 2"/>
                  <a:gd name="T11" fmla="*/ 0 h 1"/>
                  <a:gd name="T12" fmla="*/ 2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60" name="Freeform 975">
                <a:extLst>
                  <a:ext uri="{FF2B5EF4-FFF2-40B4-BE49-F238E27FC236}">
                    <a16:creationId xmlns:a16="http://schemas.microsoft.com/office/drawing/2014/main" id="{1CCDD9FB-626C-5484-FB00-E3096ECF75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2497"/>
                <a:ext cx="3" cy="4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61" name="Freeform 976">
                <a:extLst>
                  <a:ext uri="{FF2B5EF4-FFF2-40B4-BE49-F238E27FC236}">
                    <a16:creationId xmlns:a16="http://schemas.microsoft.com/office/drawing/2014/main" id="{CFDA9050-F354-CF57-41AE-31F20AEB7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3102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0 h 2"/>
                  <a:gd name="T4" fmla="*/ 3 w 3"/>
                  <a:gd name="T5" fmla="*/ 1 h 2"/>
                  <a:gd name="T6" fmla="*/ 2 w 3"/>
                  <a:gd name="T7" fmla="*/ 2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62" name="Freeform 977">
                <a:extLst>
                  <a:ext uri="{FF2B5EF4-FFF2-40B4-BE49-F238E27FC236}">
                    <a16:creationId xmlns:a16="http://schemas.microsoft.com/office/drawing/2014/main" id="{B08FE46C-7081-7357-2FFF-F60212434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391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2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63" name="Freeform 978">
                <a:extLst>
                  <a:ext uri="{FF2B5EF4-FFF2-40B4-BE49-F238E27FC236}">
                    <a16:creationId xmlns:a16="http://schemas.microsoft.com/office/drawing/2014/main" id="{9B2D53AA-C161-847C-05A1-F6DADE3F0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3174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64" name="Freeform 979">
                <a:extLst>
                  <a:ext uri="{FF2B5EF4-FFF2-40B4-BE49-F238E27FC236}">
                    <a16:creationId xmlns:a16="http://schemas.microsoft.com/office/drawing/2014/main" id="{9B575FB6-6626-5A70-3BDA-8036E1F61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3174"/>
                <a:ext cx="2" cy="6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0 w 1"/>
                  <a:gd name="T7" fmla="*/ 1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65" name="Freeform 980">
                <a:extLst>
                  <a:ext uri="{FF2B5EF4-FFF2-40B4-BE49-F238E27FC236}">
                    <a16:creationId xmlns:a16="http://schemas.microsoft.com/office/drawing/2014/main" id="{101A9D6A-1F62-CAF8-A37B-F05FF29E40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" y="3172"/>
                <a:ext cx="5" cy="4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1 h 2"/>
                  <a:gd name="T4" fmla="*/ 2 w 3"/>
                  <a:gd name="T5" fmla="*/ 1 h 2"/>
                  <a:gd name="T6" fmla="*/ 3 w 3"/>
                  <a:gd name="T7" fmla="*/ 1 h 2"/>
                  <a:gd name="T8" fmla="*/ 2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66" name="Freeform 981">
                <a:extLst>
                  <a:ext uri="{FF2B5EF4-FFF2-40B4-BE49-F238E27FC236}">
                    <a16:creationId xmlns:a16="http://schemas.microsoft.com/office/drawing/2014/main" id="{38A03829-28D1-D91E-78F4-26954361A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3" y="3172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1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67" name="Freeform 982">
                <a:extLst>
                  <a:ext uri="{FF2B5EF4-FFF2-40B4-BE49-F238E27FC236}">
                    <a16:creationId xmlns:a16="http://schemas.microsoft.com/office/drawing/2014/main" id="{3FD233BF-0585-4D71-6A94-55E58FDD4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0" y="2355"/>
                <a:ext cx="3" cy="6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0 w 2"/>
                  <a:gd name="T5" fmla="*/ 2 h 3"/>
                  <a:gd name="T6" fmla="*/ 1 w 2"/>
                  <a:gd name="T7" fmla="*/ 0 h 3"/>
                  <a:gd name="T8" fmla="*/ 2 w 2"/>
                  <a:gd name="T9" fmla="*/ 1 h 3"/>
                  <a:gd name="T10" fmla="*/ 2 w 2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68" name="Freeform 983">
                <a:extLst>
                  <a:ext uri="{FF2B5EF4-FFF2-40B4-BE49-F238E27FC236}">
                    <a16:creationId xmlns:a16="http://schemas.microsoft.com/office/drawing/2014/main" id="{6445A8A3-6329-287D-A39B-2EA112677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3176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1 h 2"/>
                  <a:gd name="T8" fmla="*/ 1 w 2"/>
                  <a:gd name="T9" fmla="*/ 1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69" name="Freeform 984">
                <a:extLst>
                  <a:ext uri="{FF2B5EF4-FFF2-40B4-BE49-F238E27FC236}">
                    <a16:creationId xmlns:a16="http://schemas.microsoft.com/office/drawing/2014/main" id="{15C4875A-4021-798D-77B4-727D9704A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2734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70" name="Freeform 985">
                <a:extLst>
                  <a:ext uri="{FF2B5EF4-FFF2-40B4-BE49-F238E27FC236}">
                    <a16:creationId xmlns:a16="http://schemas.microsoft.com/office/drawing/2014/main" id="{9420DB69-C24D-ED8F-8C25-7274A0F18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3170"/>
                <a:ext cx="6" cy="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2 w 3"/>
                  <a:gd name="T5" fmla="*/ 0 h 1"/>
                  <a:gd name="T6" fmla="*/ 3 w 3"/>
                  <a:gd name="T7" fmla="*/ 0 h 1"/>
                  <a:gd name="T8" fmla="*/ 2 w 3"/>
                  <a:gd name="T9" fmla="*/ 1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71" name="Freeform 986">
                <a:extLst>
                  <a:ext uri="{FF2B5EF4-FFF2-40B4-BE49-F238E27FC236}">
                    <a16:creationId xmlns:a16="http://schemas.microsoft.com/office/drawing/2014/main" id="{AA8E8357-6ED8-BE6D-E85A-B3AF31B30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3168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1 h 2"/>
                  <a:gd name="T8" fmla="*/ 1 w 2"/>
                  <a:gd name="T9" fmla="*/ 1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72" name="Freeform 987">
                <a:extLst>
                  <a:ext uri="{FF2B5EF4-FFF2-40B4-BE49-F238E27FC236}">
                    <a16:creationId xmlns:a16="http://schemas.microsoft.com/office/drawing/2014/main" id="{F68A14CF-6AEC-1529-47F5-D5620F8A1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2732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1 h 2"/>
                  <a:gd name="T8" fmla="*/ 2 w 2"/>
                  <a:gd name="T9" fmla="*/ 2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73" name="Freeform 988">
                <a:extLst>
                  <a:ext uri="{FF2B5EF4-FFF2-40B4-BE49-F238E27FC236}">
                    <a16:creationId xmlns:a16="http://schemas.microsoft.com/office/drawing/2014/main" id="{C4DD5B13-1D3D-E78F-F7AD-B20B2DF9B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2361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74" name="Freeform 989">
                <a:extLst>
                  <a:ext uri="{FF2B5EF4-FFF2-40B4-BE49-F238E27FC236}">
                    <a16:creationId xmlns:a16="http://schemas.microsoft.com/office/drawing/2014/main" id="{B9A4846C-B3C3-B492-A91A-83B04A7A0E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" y="2361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75" name="Freeform 990">
                <a:extLst>
                  <a:ext uri="{FF2B5EF4-FFF2-40B4-BE49-F238E27FC236}">
                    <a16:creationId xmlns:a16="http://schemas.microsoft.com/office/drawing/2014/main" id="{4BB3FCB1-0E59-E0FC-0208-3E37C8076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3183"/>
                <a:ext cx="6" cy="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1 w 3"/>
                  <a:gd name="T5" fmla="*/ 2 h 2"/>
                  <a:gd name="T6" fmla="*/ 0 w 3"/>
                  <a:gd name="T7" fmla="*/ 1 h 2"/>
                  <a:gd name="T8" fmla="*/ 1 w 3"/>
                  <a:gd name="T9" fmla="*/ 1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76" name="Freeform 991">
                <a:extLst>
                  <a:ext uri="{FF2B5EF4-FFF2-40B4-BE49-F238E27FC236}">
                    <a16:creationId xmlns:a16="http://schemas.microsoft.com/office/drawing/2014/main" id="{F389BBE8-47C9-AE07-3F35-CBCEE663C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5" y="3185"/>
                <a:ext cx="3" cy="6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3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77" name="Freeform 992">
                <a:extLst>
                  <a:ext uri="{FF2B5EF4-FFF2-40B4-BE49-F238E27FC236}">
                    <a16:creationId xmlns:a16="http://schemas.microsoft.com/office/drawing/2014/main" id="{BA8ABDCB-5464-CA86-F281-B6793DE98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2" y="3183"/>
                <a:ext cx="6" cy="4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2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78" name="Freeform 993">
                <a:extLst>
                  <a:ext uri="{FF2B5EF4-FFF2-40B4-BE49-F238E27FC236}">
                    <a16:creationId xmlns:a16="http://schemas.microsoft.com/office/drawing/2014/main" id="{A21532A7-194C-9B8E-8A7E-D6A193CAA7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8" y="2350"/>
                <a:ext cx="4" cy="3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79" name="Freeform 994">
                <a:extLst>
                  <a:ext uri="{FF2B5EF4-FFF2-40B4-BE49-F238E27FC236}">
                    <a16:creationId xmlns:a16="http://schemas.microsoft.com/office/drawing/2014/main" id="{51076DBC-9F81-7656-6068-A7120540C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9" y="2348"/>
                <a:ext cx="6" cy="3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1 h 2"/>
                  <a:gd name="T4" fmla="*/ 1 w 3"/>
                  <a:gd name="T5" fmla="*/ 2 h 2"/>
                  <a:gd name="T6" fmla="*/ 0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80" name="Freeform 995">
                <a:extLst>
                  <a:ext uri="{FF2B5EF4-FFF2-40B4-BE49-F238E27FC236}">
                    <a16:creationId xmlns:a16="http://schemas.microsoft.com/office/drawing/2014/main" id="{27BF94C7-EB57-9EAD-5DA1-351429EB30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350"/>
                <a:ext cx="3" cy="5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2 h 3"/>
                  <a:gd name="T6" fmla="*/ 0 w 2"/>
                  <a:gd name="T7" fmla="*/ 2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81" name="Freeform 996">
                <a:extLst>
                  <a:ext uri="{FF2B5EF4-FFF2-40B4-BE49-F238E27FC236}">
                    <a16:creationId xmlns:a16="http://schemas.microsoft.com/office/drawing/2014/main" id="{513F3AA4-29A3-3583-AC3E-E2FE91C76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318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1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82" name="Freeform 997">
                <a:extLst>
                  <a:ext uri="{FF2B5EF4-FFF2-40B4-BE49-F238E27FC236}">
                    <a16:creationId xmlns:a16="http://schemas.microsoft.com/office/drawing/2014/main" id="{9599EC6F-F2A8-3B46-7766-66B14724B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3176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83" name="Freeform 998">
                <a:extLst>
                  <a:ext uri="{FF2B5EF4-FFF2-40B4-BE49-F238E27FC236}">
                    <a16:creationId xmlns:a16="http://schemas.microsoft.com/office/drawing/2014/main" id="{E29F5912-6CBB-BE11-D5B7-CD90E116A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2351"/>
                <a:ext cx="5" cy="4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2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84" name="Freeform 999">
                <a:extLst>
                  <a:ext uri="{FF2B5EF4-FFF2-40B4-BE49-F238E27FC236}">
                    <a16:creationId xmlns:a16="http://schemas.microsoft.com/office/drawing/2014/main" id="{4391A9F1-ECB2-CF43-2F77-4E54E3203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2351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1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85" name="Freeform 1000">
                <a:extLst>
                  <a:ext uri="{FF2B5EF4-FFF2-40B4-BE49-F238E27FC236}">
                    <a16:creationId xmlns:a16="http://schemas.microsoft.com/office/drawing/2014/main" id="{993A60A7-5475-3516-4147-2E8350662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7" y="2856"/>
                <a:ext cx="4" cy="1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86" name="Freeform 1001">
                <a:extLst>
                  <a:ext uri="{FF2B5EF4-FFF2-40B4-BE49-F238E27FC236}">
                    <a16:creationId xmlns:a16="http://schemas.microsoft.com/office/drawing/2014/main" id="{901595AB-5BB4-F19D-61F1-55A85A9BE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2351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1 w 3"/>
                  <a:gd name="T5" fmla="*/ 2 h 2"/>
                  <a:gd name="T6" fmla="*/ 0 w 3"/>
                  <a:gd name="T7" fmla="*/ 1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87" name="Freeform 1002">
                <a:extLst>
                  <a:ext uri="{FF2B5EF4-FFF2-40B4-BE49-F238E27FC236}">
                    <a16:creationId xmlns:a16="http://schemas.microsoft.com/office/drawing/2014/main" id="{7130E302-3116-5397-B521-CC07BDE9F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581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1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88" name="Freeform 1003">
                <a:extLst>
                  <a:ext uri="{FF2B5EF4-FFF2-40B4-BE49-F238E27FC236}">
                    <a16:creationId xmlns:a16="http://schemas.microsoft.com/office/drawing/2014/main" id="{D52D1561-8883-0B5D-AB37-31AE4BBC6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2374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89" name="Freeform 1004">
                <a:extLst>
                  <a:ext uri="{FF2B5EF4-FFF2-40B4-BE49-F238E27FC236}">
                    <a16:creationId xmlns:a16="http://schemas.microsoft.com/office/drawing/2014/main" id="{62F0C7FC-BB41-1BC0-7DED-9812BDBA1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2374"/>
                <a:ext cx="5" cy="2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0 w 3"/>
                  <a:gd name="T5" fmla="*/ 1 h 1"/>
                  <a:gd name="T6" fmla="*/ 2 w 3"/>
                  <a:gd name="T7" fmla="*/ 0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90" name="Freeform 1005">
                <a:extLst>
                  <a:ext uri="{FF2B5EF4-FFF2-40B4-BE49-F238E27FC236}">
                    <a16:creationId xmlns:a16="http://schemas.microsoft.com/office/drawing/2014/main" id="{3C7DB860-2B21-83E1-052F-1A6BBC0CD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7" y="2507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91" name="Freeform 1006">
                <a:extLst>
                  <a:ext uri="{FF2B5EF4-FFF2-40B4-BE49-F238E27FC236}">
                    <a16:creationId xmlns:a16="http://schemas.microsoft.com/office/drawing/2014/main" id="{767010D0-78DB-0B86-DB8C-2790D0768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2374"/>
                <a:ext cx="6" cy="2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0 w 3"/>
                  <a:gd name="T5" fmla="*/ 1 h 1"/>
                  <a:gd name="T6" fmla="*/ 2 w 3"/>
                  <a:gd name="T7" fmla="*/ 0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92" name="Freeform 1007">
                <a:extLst>
                  <a:ext uri="{FF2B5EF4-FFF2-40B4-BE49-F238E27FC236}">
                    <a16:creationId xmlns:a16="http://schemas.microsoft.com/office/drawing/2014/main" id="{B6E6DC68-9D52-2FCA-87B8-CAD4261551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3149"/>
                <a:ext cx="6" cy="6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2 h 3"/>
                  <a:gd name="T4" fmla="*/ 0 w 3"/>
                  <a:gd name="T5" fmla="*/ 2 h 3"/>
                  <a:gd name="T6" fmla="*/ 0 w 3"/>
                  <a:gd name="T7" fmla="*/ 1 h 3"/>
                  <a:gd name="T8" fmla="*/ 2 w 3"/>
                  <a:gd name="T9" fmla="*/ 1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593" name="Freeform 1008">
                <a:extLst>
                  <a:ext uri="{FF2B5EF4-FFF2-40B4-BE49-F238E27FC236}">
                    <a16:creationId xmlns:a16="http://schemas.microsoft.com/office/drawing/2014/main" id="{95DFCA8A-2230-74FE-BAC6-346BE277E0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2" y="3151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1 w 2"/>
                  <a:gd name="T9" fmla="*/ 1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69" name="Group 1210">
              <a:extLst>
                <a:ext uri="{FF2B5EF4-FFF2-40B4-BE49-F238E27FC236}">
                  <a16:creationId xmlns:a16="http://schemas.microsoft.com/office/drawing/2014/main" id="{B84F8D27-4455-D5F9-86A0-CD8833D0CF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07" y="2285"/>
              <a:ext cx="2487" cy="1054"/>
              <a:chOff x="3207" y="2285"/>
              <a:chExt cx="2487" cy="1054"/>
            </a:xfrm>
            <a:grpFill/>
          </p:grpSpPr>
          <p:sp>
            <p:nvSpPr>
              <p:cNvPr id="1194" name="Freeform 1010">
                <a:extLst>
                  <a:ext uri="{FF2B5EF4-FFF2-40B4-BE49-F238E27FC236}">
                    <a16:creationId xmlns:a16="http://schemas.microsoft.com/office/drawing/2014/main" id="{82F9E3EB-F812-C6DF-939C-CDC635C82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2378"/>
                <a:ext cx="3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2 h 3"/>
                  <a:gd name="T8" fmla="*/ 1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95" name="Freeform 1011">
                <a:extLst>
                  <a:ext uri="{FF2B5EF4-FFF2-40B4-BE49-F238E27FC236}">
                    <a16:creationId xmlns:a16="http://schemas.microsoft.com/office/drawing/2014/main" id="{34FE650D-9E5A-820B-C2AD-E9A06F6D2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6" y="3140"/>
                <a:ext cx="3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96" name="Freeform 1012">
                <a:extLst>
                  <a:ext uri="{FF2B5EF4-FFF2-40B4-BE49-F238E27FC236}">
                    <a16:creationId xmlns:a16="http://schemas.microsoft.com/office/drawing/2014/main" id="{495E09D5-AA8B-73F1-03B1-E78AFF8397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7" y="2880"/>
                <a:ext cx="6" cy="4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0 h 2"/>
                  <a:gd name="T4" fmla="*/ 3 w 3"/>
                  <a:gd name="T5" fmla="*/ 1 h 2"/>
                  <a:gd name="T6" fmla="*/ 2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97" name="Freeform 1013">
                <a:extLst>
                  <a:ext uri="{FF2B5EF4-FFF2-40B4-BE49-F238E27FC236}">
                    <a16:creationId xmlns:a16="http://schemas.microsoft.com/office/drawing/2014/main" id="{219E0F6E-C246-2A52-32AC-AB9437340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5" y="2374"/>
                <a:ext cx="4" cy="6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0 w 2"/>
                  <a:gd name="T5" fmla="*/ 2 h 3"/>
                  <a:gd name="T6" fmla="*/ 1 w 2"/>
                  <a:gd name="T7" fmla="*/ 0 h 3"/>
                  <a:gd name="T8" fmla="*/ 2 w 2"/>
                  <a:gd name="T9" fmla="*/ 1 h 3"/>
                  <a:gd name="T10" fmla="*/ 2 w 2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98" name="Freeform 1014">
                <a:extLst>
                  <a:ext uri="{FF2B5EF4-FFF2-40B4-BE49-F238E27FC236}">
                    <a16:creationId xmlns:a16="http://schemas.microsoft.com/office/drawing/2014/main" id="{60CE66A2-119D-1F81-9E0E-6F4695D73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" y="3144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1 w 2"/>
                  <a:gd name="T5" fmla="*/ 1 h 2"/>
                  <a:gd name="T6" fmla="*/ 0 w 2"/>
                  <a:gd name="T7" fmla="*/ 1 h 2"/>
                  <a:gd name="T8" fmla="*/ 0 w 2"/>
                  <a:gd name="T9" fmla="*/ 0 h 2"/>
                  <a:gd name="T10" fmla="*/ 1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99" name="Freeform 1015">
                <a:extLst>
                  <a:ext uri="{FF2B5EF4-FFF2-40B4-BE49-F238E27FC236}">
                    <a16:creationId xmlns:a16="http://schemas.microsoft.com/office/drawing/2014/main" id="{C12AC4E0-3EA7-2311-4DBB-988BFCBBF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6" y="2374"/>
                <a:ext cx="8" cy="4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0 h 2"/>
                  <a:gd name="T4" fmla="*/ 4 w 4"/>
                  <a:gd name="T5" fmla="*/ 1 h 2"/>
                  <a:gd name="T6" fmla="*/ 2 w 4"/>
                  <a:gd name="T7" fmla="*/ 1 h 2"/>
                  <a:gd name="T8" fmla="*/ 1 w 4"/>
                  <a:gd name="T9" fmla="*/ 0 h 2"/>
                  <a:gd name="T10" fmla="*/ 0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00" name="Freeform 1016">
                <a:extLst>
                  <a:ext uri="{FF2B5EF4-FFF2-40B4-BE49-F238E27FC236}">
                    <a16:creationId xmlns:a16="http://schemas.microsoft.com/office/drawing/2014/main" id="{F2F9B53D-67ED-7B9E-B3A3-07A574CAD7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2759"/>
                <a:ext cx="6" cy="4"/>
              </a:xfrm>
              <a:custGeom>
                <a:avLst/>
                <a:gdLst>
                  <a:gd name="T0" fmla="*/ 1 w 3"/>
                  <a:gd name="T1" fmla="*/ 0 h 2"/>
                  <a:gd name="T2" fmla="*/ 2 w 3"/>
                  <a:gd name="T3" fmla="*/ 1 h 2"/>
                  <a:gd name="T4" fmla="*/ 1 w 3"/>
                  <a:gd name="T5" fmla="*/ 1 h 2"/>
                  <a:gd name="T6" fmla="*/ 0 w 3"/>
                  <a:gd name="T7" fmla="*/ 1 h 2"/>
                  <a:gd name="T8" fmla="*/ 0 w 3"/>
                  <a:gd name="T9" fmla="*/ 0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01" name="Freeform 1017">
                <a:extLst>
                  <a:ext uri="{FF2B5EF4-FFF2-40B4-BE49-F238E27FC236}">
                    <a16:creationId xmlns:a16="http://schemas.microsoft.com/office/drawing/2014/main" id="{6D95615A-D891-8BA9-C9F2-151A17CE9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9" y="3159"/>
                <a:ext cx="5" cy="2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2 w 3"/>
                  <a:gd name="T7" fmla="*/ 1 h 1"/>
                  <a:gd name="T8" fmla="*/ 0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02" name="Freeform 1018">
                <a:extLst>
                  <a:ext uri="{FF2B5EF4-FFF2-40B4-BE49-F238E27FC236}">
                    <a16:creationId xmlns:a16="http://schemas.microsoft.com/office/drawing/2014/main" id="{359F2C1C-1F26-89AF-597B-0A2B854AB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2" y="2577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3 w 3"/>
                  <a:gd name="T9" fmla="*/ 1 h 2"/>
                  <a:gd name="T10" fmla="*/ 1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03" name="Freeform 1019">
                <a:extLst>
                  <a:ext uri="{FF2B5EF4-FFF2-40B4-BE49-F238E27FC236}">
                    <a16:creationId xmlns:a16="http://schemas.microsoft.com/office/drawing/2014/main" id="{19CDDC2F-BA3B-F0C1-107B-28D0150AC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2514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0 h 2"/>
                  <a:gd name="T4" fmla="*/ 3 w 3"/>
                  <a:gd name="T5" fmla="*/ 1 h 2"/>
                  <a:gd name="T6" fmla="*/ 1 w 3"/>
                  <a:gd name="T7" fmla="*/ 2 h 2"/>
                  <a:gd name="T8" fmla="*/ 1 w 3"/>
                  <a:gd name="T9" fmla="*/ 1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04" name="Freeform 1020">
                <a:extLst>
                  <a:ext uri="{FF2B5EF4-FFF2-40B4-BE49-F238E27FC236}">
                    <a16:creationId xmlns:a16="http://schemas.microsoft.com/office/drawing/2014/main" id="{4E056918-5B5A-0D44-1441-9075782AD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2514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05" name="Freeform 1021">
                <a:extLst>
                  <a:ext uri="{FF2B5EF4-FFF2-40B4-BE49-F238E27FC236}">
                    <a16:creationId xmlns:a16="http://schemas.microsoft.com/office/drawing/2014/main" id="{1440C0B1-BD4F-DBAA-64AE-5B43B648A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2867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2 w 2"/>
                  <a:gd name="T5" fmla="*/ 2 h 3"/>
                  <a:gd name="T6" fmla="*/ 1 w 2"/>
                  <a:gd name="T7" fmla="*/ 3 h 3"/>
                  <a:gd name="T8" fmla="*/ 0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06" name="Freeform 1022">
                <a:extLst>
                  <a:ext uri="{FF2B5EF4-FFF2-40B4-BE49-F238E27FC236}">
                    <a16:creationId xmlns:a16="http://schemas.microsoft.com/office/drawing/2014/main" id="{2A9EC964-C28B-BB80-0244-70A6AA53E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8" y="2514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07" name="Freeform 1023">
                <a:extLst>
                  <a:ext uri="{FF2B5EF4-FFF2-40B4-BE49-F238E27FC236}">
                    <a16:creationId xmlns:a16="http://schemas.microsoft.com/office/drawing/2014/main" id="{E1EDBA8C-0152-0579-1F4B-80EA421C1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3165"/>
                <a:ext cx="3" cy="3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08" name="Freeform 1024">
                <a:extLst>
                  <a:ext uri="{FF2B5EF4-FFF2-40B4-BE49-F238E27FC236}">
                    <a16:creationId xmlns:a16="http://schemas.microsoft.com/office/drawing/2014/main" id="{F7EC97B5-2EFB-A067-731B-52C03896A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3155"/>
                <a:ext cx="6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0 w 3"/>
                  <a:gd name="T7" fmla="*/ 1 h 1"/>
                  <a:gd name="T8" fmla="*/ 1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09" name="Freeform 1025">
                <a:extLst>
                  <a:ext uri="{FF2B5EF4-FFF2-40B4-BE49-F238E27FC236}">
                    <a16:creationId xmlns:a16="http://schemas.microsoft.com/office/drawing/2014/main" id="{24BE3A5C-2F50-A931-DF94-B7DF83FDC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4" y="3155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1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10" name="Freeform 1026">
                <a:extLst>
                  <a:ext uri="{FF2B5EF4-FFF2-40B4-BE49-F238E27FC236}">
                    <a16:creationId xmlns:a16="http://schemas.microsoft.com/office/drawing/2014/main" id="{9E0AC6D7-EDCE-3AE8-B11A-DC1C4D5C70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2873"/>
                <a:ext cx="4" cy="3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2 h 2"/>
                  <a:gd name="T4" fmla="*/ 1 w 2"/>
                  <a:gd name="T5" fmla="*/ 2 h 2"/>
                  <a:gd name="T6" fmla="*/ 0 w 2"/>
                  <a:gd name="T7" fmla="*/ 1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11" name="Freeform 1027">
                <a:extLst>
                  <a:ext uri="{FF2B5EF4-FFF2-40B4-BE49-F238E27FC236}">
                    <a16:creationId xmlns:a16="http://schemas.microsoft.com/office/drawing/2014/main" id="{3C071B89-EF39-6ECE-756D-75FE1353D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2869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3 w 3"/>
                  <a:gd name="T5" fmla="*/ 1 h 2"/>
                  <a:gd name="T6" fmla="*/ 2 w 3"/>
                  <a:gd name="T7" fmla="*/ 2 h 2"/>
                  <a:gd name="T8" fmla="*/ 1 w 3"/>
                  <a:gd name="T9" fmla="*/ 2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12" name="Freeform 1028">
                <a:extLst>
                  <a:ext uri="{FF2B5EF4-FFF2-40B4-BE49-F238E27FC236}">
                    <a16:creationId xmlns:a16="http://schemas.microsoft.com/office/drawing/2014/main" id="{AD590B94-F736-C4A0-10A3-8B343E84C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3003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1 h 1"/>
                  <a:gd name="T4" fmla="*/ 1 w 3"/>
                  <a:gd name="T5" fmla="*/ 1 h 1"/>
                  <a:gd name="T6" fmla="*/ 0 w 3"/>
                  <a:gd name="T7" fmla="*/ 0 h 1"/>
                  <a:gd name="T8" fmla="*/ 2 w 3"/>
                  <a:gd name="T9" fmla="*/ 0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13" name="Freeform 1029">
                <a:extLst>
                  <a:ext uri="{FF2B5EF4-FFF2-40B4-BE49-F238E27FC236}">
                    <a16:creationId xmlns:a16="http://schemas.microsoft.com/office/drawing/2014/main" id="{86E0F34C-0B03-BA7B-E8B6-F12D5CD517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751"/>
                <a:ext cx="6" cy="4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2 w 3"/>
                  <a:gd name="T9" fmla="*/ 1 h 2"/>
                  <a:gd name="T10" fmla="*/ 1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14" name="Freeform 1030">
                <a:extLst>
                  <a:ext uri="{FF2B5EF4-FFF2-40B4-BE49-F238E27FC236}">
                    <a16:creationId xmlns:a16="http://schemas.microsoft.com/office/drawing/2014/main" id="{5A866861-747B-4738-F97B-7F3E7BE58C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3007"/>
                <a:ext cx="3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1 w 2"/>
                  <a:gd name="T5" fmla="*/ 3 h 3"/>
                  <a:gd name="T6" fmla="*/ 0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15" name="Freeform 1031">
                <a:extLst>
                  <a:ext uri="{FF2B5EF4-FFF2-40B4-BE49-F238E27FC236}">
                    <a16:creationId xmlns:a16="http://schemas.microsoft.com/office/drawing/2014/main" id="{D003C4FA-9E04-E785-B542-2C663C4080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1" y="300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1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16" name="Freeform 1032">
                <a:extLst>
                  <a:ext uri="{FF2B5EF4-FFF2-40B4-BE49-F238E27FC236}">
                    <a16:creationId xmlns:a16="http://schemas.microsoft.com/office/drawing/2014/main" id="{B4AE463E-F672-4B41-7825-6AD1FD446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2437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  <a:gd name="T8" fmla="*/ 0 w 2"/>
                  <a:gd name="T9" fmla="*/ 1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17" name="Freeform 1033">
                <a:extLst>
                  <a:ext uri="{FF2B5EF4-FFF2-40B4-BE49-F238E27FC236}">
                    <a16:creationId xmlns:a16="http://schemas.microsoft.com/office/drawing/2014/main" id="{0ED25830-054D-4A34-96D7-FB3E443A3D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2" y="2744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18" name="Freeform 1034">
                <a:extLst>
                  <a:ext uri="{FF2B5EF4-FFF2-40B4-BE49-F238E27FC236}">
                    <a16:creationId xmlns:a16="http://schemas.microsoft.com/office/drawing/2014/main" id="{4034B513-7636-7186-C075-80A5ADC6F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2465"/>
                <a:ext cx="5" cy="4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2 h 2"/>
                  <a:gd name="T4" fmla="*/ 0 w 3"/>
                  <a:gd name="T5" fmla="*/ 1 h 2"/>
                  <a:gd name="T6" fmla="*/ 0 w 3"/>
                  <a:gd name="T7" fmla="*/ 1 h 2"/>
                  <a:gd name="T8" fmla="*/ 3 w 3"/>
                  <a:gd name="T9" fmla="*/ 1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19" name="Freeform 1035">
                <a:extLst>
                  <a:ext uri="{FF2B5EF4-FFF2-40B4-BE49-F238E27FC236}">
                    <a16:creationId xmlns:a16="http://schemas.microsoft.com/office/drawing/2014/main" id="{DFC08199-41BD-A58D-64BB-DA8C778D9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2996"/>
                <a:ext cx="5" cy="2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20" name="Freeform 1036">
                <a:extLst>
                  <a:ext uri="{FF2B5EF4-FFF2-40B4-BE49-F238E27FC236}">
                    <a16:creationId xmlns:a16="http://schemas.microsoft.com/office/drawing/2014/main" id="{7E0C2502-914F-FB86-ACB7-56D376BD3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442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21" name="Freeform 1037">
                <a:extLst>
                  <a:ext uri="{FF2B5EF4-FFF2-40B4-BE49-F238E27FC236}">
                    <a16:creationId xmlns:a16="http://schemas.microsoft.com/office/drawing/2014/main" id="{39903CD5-B693-34E2-F25B-F476B00FA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" y="2441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22" name="Freeform 1038">
                <a:extLst>
                  <a:ext uri="{FF2B5EF4-FFF2-40B4-BE49-F238E27FC236}">
                    <a16:creationId xmlns:a16="http://schemas.microsoft.com/office/drawing/2014/main" id="{3DAF8D82-C1F6-660F-E3EB-21C8A7815B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996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1 w 2"/>
                  <a:gd name="T9" fmla="*/ 1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23" name="Freeform 1039">
                <a:extLst>
                  <a:ext uri="{FF2B5EF4-FFF2-40B4-BE49-F238E27FC236}">
                    <a16:creationId xmlns:a16="http://schemas.microsoft.com/office/drawing/2014/main" id="{A7E2FA5E-905C-1C76-AEEA-47C9A6FEE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2996"/>
                <a:ext cx="5" cy="4"/>
              </a:xfrm>
              <a:custGeom>
                <a:avLst/>
                <a:gdLst>
                  <a:gd name="T0" fmla="*/ 1 w 3"/>
                  <a:gd name="T1" fmla="*/ 1 h 2"/>
                  <a:gd name="T2" fmla="*/ 0 w 3"/>
                  <a:gd name="T3" fmla="*/ 0 h 2"/>
                  <a:gd name="T4" fmla="*/ 2 w 3"/>
                  <a:gd name="T5" fmla="*/ 0 h 2"/>
                  <a:gd name="T6" fmla="*/ 3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2" y="1"/>
                      <a:pt x="2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24" name="Freeform 1040">
                <a:extLst>
                  <a:ext uri="{FF2B5EF4-FFF2-40B4-BE49-F238E27FC236}">
                    <a16:creationId xmlns:a16="http://schemas.microsoft.com/office/drawing/2014/main" id="{6289641E-69DD-BACB-C644-01D3A6B970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8" y="2465"/>
                <a:ext cx="6" cy="6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1 h 3"/>
                  <a:gd name="T4" fmla="*/ 2 w 3"/>
                  <a:gd name="T5" fmla="*/ 2 h 3"/>
                  <a:gd name="T6" fmla="*/ 0 w 3"/>
                  <a:gd name="T7" fmla="*/ 2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25" name="Freeform 1041">
                <a:extLst>
                  <a:ext uri="{FF2B5EF4-FFF2-40B4-BE49-F238E27FC236}">
                    <a16:creationId xmlns:a16="http://schemas.microsoft.com/office/drawing/2014/main" id="{2C595384-783F-74EA-9C3F-7C050B7787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2943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26" name="Freeform 1042">
                <a:extLst>
                  <a:ext uri="{FF2B5EF4-FFF2-40B4-BE49-F238E27FC236}">
                    <a16:creationId xmlns:a16="http://schemas.microsoft.com/office/drawing/2014/main" id="{7809A550-958C-08F8-6058-0B3657C5E1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437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0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27" name="Freeform 1043">
                <a:extLst>
                  <a:ext uri="{FF2B5EF4-FFF2-40B4-BE49-F238E27FC236}">
                    <a16:creationId xmlns:a16="http://schemas.microsoft.com/office/drawing/2014/main" id="{85E50BC5-BDAC-8E56-C3B2-1DFC33C88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" y="2567"/>
                <a:ext cx="4" cy="6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2 h 3"/>
                  <a:gd name="T6" fmla="*/ 0 w 2"/>
                  <a:gd name="T7" fmla="*/ 2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28" name="Freeform 1044">
                <a:extLst>
                  <a:ext uri="{FF2B5EF4-FFF2-40B4-BE49-F238E27FC236}">
                    <a16:creationId xmlns:a16="http://schemas.microsoft.com/office/drawing/2014/main" id="{35F59565-3176-6E2C-5DAE-25F42ED5B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937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29" name="Freeform 1045">
                <a:extLst>
                  <a:ext uri="{FF2B5EF4-FFF2-40B4-BE49-F238E27FC236}">
                    <a16:creationId xmlns:a16="http://schemas.microsoft.com/office/drawing/2014/main" id="{664A5681-AAA8-3F99-9EE4-C3E7D4FAE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2" y="2471"/>
                <a:ext cx="6" cy="2"/>
              </a:xfrm>
              <a:custGeom>
                <a:avLst/>
                <a:gdLst>
                  <a:gd name="T0" fmla="*/ 0 w 3"/>
                  <a:gd name="T1" fmla="*/ 1 h 1"/>
                  <a:gd name="T2" fmla="*/ 2 w 3"/>
                  <a:gd name="T3" fmla="*/ 0 h 1"/>
                  <a:gd name="T4" fmla="*/ 3 w 3"/>
                  <a:gd name="T5" fmla="*/ 1 h 1"/>
                  <a:gd name="T6" fmla="*/ 2 w 3"/>
                  <a:gd name="T7" fmla="*/ 1 h 1"/>
                  <a:gd name="T8" fmla="*/ 0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30" name="Freeform 1046">
                <a:extLst>
                  <a:ext uri="{FF2B5EF4-FFF2-40B4-BE49-F238E27FC236}">
                    <a16:creationId xmlns:a16="http://schemas.microsoft.com/office/drawing/2014/main" id="{70D065DC-ACFE-6993-74EF-CBD039CA6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3017"/>
                <a:ext cx="5" cy="3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3 w 3"/>
                  <a:gd name="T5" fmla="*/ 1 h 2"/>
                  <a:gd name="T6" fmla="*/ 2 w 3"/>
                  <a:gd name="T7" fmla="*/ 2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31" name="Freeform 1047">
                <a:extLst>
                  <a:ext uri="{FF2B5EF4-FFF2-40B4-BE49-F238E27FC236}">
                    <a16:creationId xmlns:a16="http://schemas.microsoft.com/office/drawing/2014/main" id="{46938094-1E2E-D1AC-5665-3A9800227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1" y="2744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32" name="Freeform 1048">
                <a:extLst>
                  <a:ext uri="{FF2B5EF4-FFF2-40B4-BE49-F238E27FC236}">
                    <a16:creationId xmlns:a16="http://schemas.microsoft.com/office/drawing/2014/main" id="{BE62CD4E-7CA0-351B-7F6D-A0CA704A2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242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1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33" name="Freeform 1049">
                <a:extLst>
                  <a:ext uri="{FF2B5EF4-FFF2-40B4-BE49-F238E27FC236}">
                    <a16:creationId xmlns:a16="http://schemas.microsoft.com/office/drawing/2014/main" id="{E74EF53A-DF92-D414-94E7-0F21A3340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4" y="3017"/>
                <a:ext cx="3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34" name="Freeform 1050">
                <a:extLst>
                  <a:ext uri="{FF2B5EF4-FFF2-40B4-BE49-F238E27FC236}">
                    <a16:creationId xmlns:a16="http://schemas.microsoft.com/office/drawing/2014/main" id="{7EBFDC7C-FEE0-2425-B5F9-93D539112D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242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0 w 2"/>
                  <a:gd name="T7" fmla="*/ 1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35" name="Freeform 1051">
                <a:extLst>
                  <a:ext uri="{FF2B5EF4-FFF2-40B4-BE49-F238E27FC236}">
                    <a16:creationId xmlns:a16="http://schemas.microsoft.com/office/drawing/2014/main" id="{7D43349E-19E0-569A-488F-93E2F2ABF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2941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1 h 1"/>
                  <a:gd name="T4" fmla="*/ 0 w 3"/>
                  <a:gd name="T5" fmla="*/ 0 h 1"/>
                  <a:gd name="T6" fmla="*/ 2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36" name="Freeform 1052">
                <a:extLst>
                  <a:ext uri="{FF2B5EF4-FFF2-40B4-BE49-F238E27FC236}">
                    <a16:creationId xmlns:a16="http://schemas.microsoft.com/office/drawing/2014/main" id="{9308C96E-C4CE-79DB-DCC7-CB92516A6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2751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37" name="Freeform 1053">
                <a:extLst>
                  <a:ext uri="{FF2B5EF4-FFF2-40B4-BE49-F238E27FC236}">
                    <a16:creationId xmlns:a16="http://schemas.microsoft.com/office/drawing/2014/main" id="{0F06A2F1-712D-90B5-80C5-9AB134F15F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8" y="3011"/>
                <a:ext cx="6" cy="2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0 h 1"/>
                  <a:gd name="T4" fmla="*/ 1 w 3"/>
                  <a:gd name="T5" fmla="*/ 0 h 1"/>
                  <a:gd name="T6" fmla="*/ 3 w 3"/>
                  <a:gd name="T7" fmla="*/ 0 h 1"/>
                  <a:gd name="T8" fmla="*/ 2 w 3"/>
                  <a:gd name="T9" fmla="*/ 1 h 1"/>
                  <a:gd name="T10" fmla="*/ 1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38" name="Freeform 1054">
                <a:extLst>
                  <a:ext uri="{FF2B5EF4-FFF2-40B4-BE49-F238E27FC236}">
                    <a16:creationId xmlns:a16="http://schemas.microsoft.com/office/drawing/2014/main" id="{508B488F-3AA6-531F-44D6-F771D729BE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4" y="2751"/>
                <a:ext cx="6" cy="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1 h 2"/>
                  <a:gd name="T8" fmla="*/ 0 w 3"/>
                  <a:gd name="T9" fmla="*/ 0 h 2"/>
                  <a:gd name="T10" fmla="*/ 1 w 3"/>
                  <a:gd name="T11" fmla="*/ 0 h 2"/>
                  <a:gd name="T12" fmla="*/ 2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39" name="Freeform 1055">
                <a:extLst>
                  <a:ext uri="{FF2B5EF4-FFF2-40B4-BE49-F238E27FC236}">
                    <a16:creationId xmlns:a16="http://schemas.microsoft.com/office/drawing/2014/main" id="{E1ED71B6-E004-9A4A-A145-9D743B4C8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43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  <a:gd name="T10" fmla="*/ 1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40" name="Freeform 1056">
                <a:extLst>
                  <a:ext uri="{FF2B5EF4-FFF2-40B4-BE49-F238E27FC236}">
                    <a16:creationId xmlns:a16="http://schemas.microsoft.com/office/drawing/2014/main" id="{95101707-9549-860D-BFAB-8009D7381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2433"/>
                <a:ext cx="6" cy="4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2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41" name="Freeform 1057">
                <a:extLst>
                  <a:ext uri="{FF2B5EF4-FFF2-40B4-BE49-F238E27FC236}">
                    <a16:creationId xmlns:a16="http://schemas.microsoft.com/office/drawing/2014/main" id="{941502EA-4ED5-40E7-9C28-DA5E02A14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3015"/>
                <a:ext cx="6" cy="2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0 h 1"/>
                  <a:gd name="T4" fmla="*/ 3 w 3"/>
                  <a:gd name="T5" fmla="*/ 0 h 1"/>
                  <a:gd name="T6" fmla="*/ 2 w 3"/>
                  <a:gd name="T7" fmla="*/ 1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42" name="Freeform 1058">
                <a:extLst>
                  <a:ext uri="{FF2B5EF4-FFF2-40B4-BE49-F238E27FC236}">
                    <a16:creationId xmlns:a16="http://schemas.microsoft.com/office/drawing/2014/main" id="{C4DDE90B-FBEF-4583-AC20-176D7C284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242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43" name="Freeform 1059">
                <a:extLst>
                  <a:ext uri="{FF2B5EF4-FFF2-40B4-BE49-F238E27FC236}">
                    <a16:creationId xmlns:a16="http://schemas.microsoft.com/office/drawing/2014/main" id="{0FFFADA4-134C-1F07-E401-676A4162E4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296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44" name="Freeform 1060">
                <a:extLst>
                  <a:ext uri="{FF2B5EF4-FFF2-40B4-BE49-F238E27FC236}">
                    <a16:creationId xmlns:a16="http://schemas.microsoft.com/office/drawing/2014/main" id="{48AD38EC-13B7-9901-CC7A-5D739609C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2958"/>
                <a:ext cx="3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45" name="Freeform 1061">
                <a:extLst>
                  <a:ext uri="{FF2B5EF4-FFF2-40B4-BE49-F238E27FC236}">
                    <a16:creationId xmlns:a16="http://schemas.microsoft.com/office/drawing/2014/main" id="{D00C629B-AFA6-C1E6-34EA-FE2AE53AF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2958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2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46" name="Freeform 1062">
                <a:extLst>
                  <a:ext uri="{FF2B5EF4-FFF2-40B4-BE49-F238E27FC236}">
                    <a16:creationId xmlns:a16="http://schemas.microsoft.com/office/drawing/2014/main" id="{4DB80C8A-FCD0-CEF0-6178-5993F292B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2448"/>
                <a:ext cx="5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47" name="Freeform 1063">
                <a:extLst>
                  <a:ext uri="{FF2B5EF4-FFF2-40B4-BE49-F238E27FC236}">
                    <a16:creationId xmlns:a16="http://schemas.microsoft.com/office/drawing/2014/main" id="{82EC07BE-E931-EBEF-3B41-E60434E5D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973"/>
                <a:ext cx="6" cy="4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1 w 3"/>
                  <a:gd name="T9" fmla="*/ 1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48" name="Freeform 1064">
                <a:extLst>
                  <a:ext uri="{FF2B5EF4-FFF2-40B4-BE49-F238E27FC236}">
                    <a16:creationId xmlns:a16="http://schemas.microsoft.com/office/drawing/2014/main" id="{CC71B5C2-8B10-38F5-829C-6E49F269A0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2973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49" name="Freeform 1065">
                <a:extLst>
                  <a:ext uri="{FF2B5EF4-FFF2-40B4-BE49-F238E27FC236}">
                    <a16:creationId xmlns:a16="http://schemas.microsoft.com/office/drawing/2014/main" id="{E8277F2F-C2BF-777D-6068-F9AC0CFB56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2966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1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50" name="Freeform 1066">
                <a:extLst>
                  <a:ext uri="{FF2B5EF4-FFF2-40B4-BE49-F238E27FC236}">
                    <a16:creationId xmlns:a16="http://schemas.microsoft.com/office/drawing/2014/main" id="{9FD32809-03F3-9D4D-66EA-1E0DF8EFA9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2962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51" name="Freeform 1067">
                <a:extLst>
                  <a:ext uri="{FF2B5EF4-FFF2-40B4-BE49-F238E27FC236}">
                    <a16:creationId xmlns:a16="http://schemas.microsoft.com/office/drawing/2014/main" id="{2B69C31C-B218-2FBF-0E64-9232BE27C1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1" y="2456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1 h 2"/>
                  <a:gd name="T4" fmla="*/ 1 w 3"/>
                  <a:gd name="T5" fmla="*/ 1 h 2"/>
                  <a:gd name="T6" fmla="*/ 1 w 3"/>
                  <a:gd name="T7" fmla="*/ 0 h 2"/>
                  <a:gd name="T8" fmla="*/ 3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52" name="Freeform 1068">
                <a:extLst>
                  <a:ext uri="{FF2B5EF4-FFF2-40B4-BE49-F238E27FC236}">
                    <a16:creationId xmlns:a16="http://schemas.microsoft.com/office/drawing/2014/main" id="{527F3041-5F76-9897-C12F-1843B91EB3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2962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53" name="Freeform 1069">
                <a:extLst>
                  <a:ext uri="{FF2B5EF4-FFF2-40B4-BE49-F238E27FC236}">
                    <a16:creationId xmlns:a16="http://schemas.microsoft.com/office/drawing/2014/main" id="{0BC82491-64FA-D271-544E-54727C20AD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2748"/>
                <a:ext cx="4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0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54" name="Freeform 1070">
                <a:extLst>
                  <a:ext uri="{FF2B5EF4-FFF2-40B4-BE49-F238E27FC236}">
                    <a16:creationId xmlns:a16="http://schemas.microsoft.com/office/drawing/2014/main" id="{4C93033E-AD3E-E10F-824D-86FB662763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2444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55" name="Freeform 1071">
                <a:extLst>
                  <a:ext uri="{FF2B5EF4-FFF2-40B4-BE49-F238E27FC236}">
                    <a16:creationId xmlns:a16="http://schemas.microsoft.com/office/drawing/2014/main" id="{4C3D5BA4-2AEF-81C1-EC3F-B6061644D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2988"/>
                <a:ext cx="6" cy="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0 h 2"/>
                  <a:gd name="T4" fmla="*/ 2 w 3"/>
                  <a:gd name="T5" fmla="*/ 1 h 2"/>
                  <a:gd name="T6" fmla="*/ 0 w 3"/>
                  <a:gd name="T7" fmla="*/ 1 h 2"/>
                  <a:gd name="T8" fmla="*/ 1 w 3"/>
                  <a:gd name="T9" fmla="*/ 0 h 2"/>
                  <a:gd name="T10" fmla="*/ 1 w 3"/>
                  <a:gd name="T11" fmla="*/ 0 h 2"/>
                  <a:gd name="T12" fmla="*/ 2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56" name="Freeform 1072">
                <a:extLst>
                  <a:ext uri="{FF2B5EF4-FFF2-40B4-BE49-F238E27FC236}">
                    <a16:creationId xmlns:a16="http://schemas.microsoft.com/office/drawing/2014/main" id="{5CE376CE-BD48-5966-B6E8-1E1016A06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2992"/>
                <a:ext cx="6" cy="2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  <a:gd name="T10" fmla="*/ 3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57" name="Freeform 1073">
                <a:extLst>
                  <a:ext uri="{FF2B5EF4-FFF2-40B4-BE49-F238E27FC236}">
                    <a16:creationId xmlns:a16="http://schemas.microsoft.com/office/drawing/2014/main" id="{1607F675-78D0-8B65-0F18-FC260F7FD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4" y="299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58" name="Freeform 1074">
                <a:extLst>
                  <a:ext uri="{FF2B5EF4-FFF2-40B4-BE49-F238E27FC236}">
                    <a16:creationId xmlns:a16="http://schemas.microsoft.com/office/drawing/2014/main" id="{9573CF27-CF7F-4B64-9AE7-DC6CA703A7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2948"/>
                <a:ext cx="5" cy="2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2 w 3"/>
                  <a:gd name="T5" fmla="*/ 0 h 1"/>
                  <a:gd name="T6" fmla="*/ 3 w 3"/>
                  <a:gd name="T7" fmla="*/ 0 h 1"/>
                  <a:gd name="T8" fmla="*/ 2 w 3"/>
                  <a:gd name="T9" fmla="*/ 1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59" name="Freeform 1075">
                <a:extLst>
                  <a:ext uri="{FF2B5EF4-FFF2-40B4-BE49-F238E27FC236}">
                    <a16:creationId xmlns:a16="http://schemas.microsoft.com/office/drawing/2014/main" id="{9DB44AFB-03E4-2804-3AEE-0576B5981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5" y="256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1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60" name="Freeform 1076">
                <a:extLst>
                  <a:ext uri="{FF2B5EF4-FFF2-40B4-BE49-F238E27FC236}">
                    <a16:creationId xmlns:a16="http://schemas.microsoft.com/office/drawing/2014/main" id="{E31211FE-B95B-3E6F-C9CD-6BDA9524ED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2977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0 w 3"/>
                  <a:gd name="T3" fmla="*/ 0 h 2"/>
                  <a:gd name="T4" fmla="*/ 2 w 3"/>
                  <a:gd name="T5" fmla="*/ 1 h 2"/>
                  <a:gd name="T6" fmla="*/ 2 w 3"/>
                  <a:gd name="T7" fmla="*/ 2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61" name="Freeform 1077">
                <a:extLst>
                  <a:ext uri="{FF2B5EF4-FFF2-40B4-BE49-F238E27FC236}">
                    <a16:creationId xmlns:a16="http://schemas.microsoft.com/office/drawing/2014/main" id="{BC610822-B406-C86C-2B29-A67BB4C1D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2977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62" name="Freeform 1078">
                <a:extLst>
                  <a:ext uri="{FF2B5EF4-FFF2-40B4-BE49-F238E27FC236}">
                    <a16:creationId xmlns:a16="http://schemas.microsoft.com/office/drawing/2014/main" id="{7A9DDD47-83F6-13BC-87FE-90E49071C7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3" y="2952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1 w 1"/>
                  <a:gd name="T7" fmla="*/ 1 h 2"/>
                  <a:gd name="T8" fmla="*/ 1 w 1"/>
                  <a:gd name="T9" fmla="*/ 2 h 2"/>
                  <a:gd name="T10" fmla="*/ 0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63" name="Freeform 1079">
                <a:extLst>
                  <a:ext uri="{FF2B5EF4-FFF2-40B4-BE49-F238E27FC236}">
                    <a16:creationId xmlns:a16="http://schemas.microsoft.com/office/drawing/2014/main" id="{31AD208E-755A-6F3D-4C6F-01284C3D6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2755"/>
                <a:ext cx="2" cy="6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2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2 h 3"/>
                  <a:gd name="T10" fmla="*/ 1 w 1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64" name="Freeform 1080">
                <a:extLst>
                  <a:ext uri="{FF2B5EF4-FFF2-40B4-BE49-F238E27FC236}">
                    <a16:creationId xmlns:a16="http://schemas.microsoft.com/office/drawing/2014/main" id="{5A4EA719-CFFD-FB27-3CC6-2660C2512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9" y="3066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65" name="Freeform 1081">
                <a:extLst>
                  <a:ext uri="{FF2B5EF4-FFF2-40B4-BE49-F238E27FC236}">
                    <a16:creationId xmlns:a16="http://schemas.microsoft.com/office/drawing/2014/main" id="{453A5A65-F5D1-CF83-0579-B72227878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1" y="3066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1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66" name="Freeform 1082">
                <a:extLst>
                  <a:ext uri="{FF2B5EF4-FFF2-40B4-BE49-F238E27FC236}">
                    <a16:creationId xmlns:a16="http://schemas.microsoft.com/office/drawing/2014/main" id="{E504B509-9CCD-0704-9E8E-9CC3D8436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3" y="2918"/>
                <a:ext cx="6" cy="2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3 w 3"/>
                  <a:gd name="T7" fmla="*/ 1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67" name="Freeform 1083">
                <a:extLst>
                  <a:ext uri="{FF2B5EF4-FFF2-40B4-BE49-F238E27FC236}">
                    <a16:creationId xmlns:a16="http://schemas.microsoft.com/office/drawing/2014/main" id="{41E34133-DA5F-A0CF-2E3B-0F70DA904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3070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2 w 2"/>
                  <a:gd name="T7" fmla="*/ 1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68" name="Freeform 1084">
                <a:extLst>
                  <a:ext uri="{FF2B5EF4-FFF2-40B4-BE49-F238E27FC236}">
                    <a16:creationId xmlns:a16="http://schemas.microsoft.com/office/drawing/2014/main" id="{10476617-0173-14BA-F2D8-D34FFB8BAC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2" y="2575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  <a:gd name="T8" fmla="*/ 1 w 1"/>
                  <a:gd name="T9" fmla="*/ 0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69" name="Freeform 1085">
                <a:extLst>
                  <a:ext uri="{FF2B5EF4-FFF2-40B4-BE49-F238E27FC236}">
                    <a16:creationId xmlns:a16="http://schemas.microsoft.com/office/drawing/2014/main" id="{AD02B9F1-539D-C1B4-FF8F-7223BC61B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3070"/>
                <a:ext cx="4" cy="5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70" name="Freeform 1086">
                <a:extLst>
                  <a:ext uri="{FF2B5EF4-FFF2-40B4-BE49-F238E27FC236}">
                    <a16:creationId xmlns:a16="http://schemas.microsoft.com/office/drawing/2014/main" id="{FDAF8F34-CC20-3882-6580-D84D16E2FE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9" y="2914"/>
                <a:ext cx="6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  <a:gd name="T10" fmla="*/ 3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71" name="Freeform 1087">
                <a:extLst>
                  <a:ext uri="{FF2B5EF4-FFF2-40B4-BE49-F238E27FC236}">
                    <a16:creationId xmlns:a16="http://schemas.microsoft.com/office/drawing/2014/main" id="{A307D189-1CEC-FC23-2434-778F6DD7F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2755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1 h 2"/>
                  <a:gd name="T6" fmla="*/ 0 w 2"/>
                  <a:gd name="T7" fmla="*/ 1 h 2"/>
                  <a:gd name="T8" fmla="*/ 0 w 2"/>
                  <a:gd name="T9" fmla="*/ 0 h 2"/>
                  <a:gd name="T10" fmla="*/ 1 w 2"/>
                  <a:gd name="T11" fmla="*/ 0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72" name="Freeform 1088">
                <a:extLst>
                  <a:ext uri="{FF2B5EF4-FFF2-40B4-BE49-F238E27FC236}">
                    <a16:creationId xmlns:a16="http://schemas.microsoft.com/office/drawing/2014/main" id="{748E6703-6F10-0F55-C63C-4578A1753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3055"/>
                <a:ext cx="6" cy="3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0 h 2"/>
                  <a:gd name="T4" fmla="*/ 3 w 3"/>
                  <a:gd name="T5" fmla="*/ 1 h 2"/>
                  <a:gd name="T6" fmla="*/ 2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73" name="Freeform 1089">
                <a:extLst>
                  <a:ext uri="{FF2B5EF4-FFF2-40B4-BE49-F238E27FC236}">
                    <a16:creationId xmlns:a16="http://schemas.microsoft.com/office/drawing/2014/main" id="{7F9F62FF-A2DB-A190-F83B-CAAC2BED6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3055"/>
                <a:ext cx="4" cy="3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  <a:gd name="T10" fmla="*/ 2 w 2"/>
                  <a:gd name="T11" fmla="*/ 2 h 2"/>
                  <a:gd name="T12" fmla="*/ 1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74" name="Freeform 1090">
                <a:extLst>
                  <a:ext uri="{FF2B5EF4-FFF2-40B4-BE49-F238E27FC236}">
                    <a16:creationId xmlns:a16="http://schemas.microsoft.com/office/drawing/2014/main" id="{9640E545-8057-4B7B-D766-1403A0C99D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7" y="2410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1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75" name="Freeform 1091">
                <a:extLst>
                  <a:ext uri="{FF2B5EF4-FFF2-40B4-BE49-F238E27FC236}">
                    <a16:creationId xmlns:a16="http://schemas.microsoft.com/office/drawing/2014/main" id="{052F5326-C15A-5941-4364-3369A1ABC3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" y="2412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76" name="Freeform 1092">
                <a:extLst>
                  <a:ext uri="{FF2B5EF4-FFF2-40B4-BE49-F238E27FC236}">
                    <a16:creationId xmlns:a16="http://schemas.microsoft.com/office/drawing/2014/main" id="{73D3DD73-A9E0-D611-03D7-B354532DD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2492"/>
                <a:ext cx="6" cy="3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1 w 3"/>
                  <a:gd name="T5" fmla="*/ 2 h 2"/>
                  <a:gd name="T6" fmla="*/ 0 w 3"/>
                  <a:gd name="T7" fmla="*/ 1 h 2"/>
                  <a:gd name="T8" fmla="*/ 1 w 3"/>
                  <a:gd name="T9" fmla="*/ 1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77" name="Freeform 1093">
                <a:extLst>
                  <a:ext uri="{FF2B5EF4-FFF2-40B4-BE49-F238E27FC236}">
                    <a16:creationId xmlns:a16="http://schemas.microsoft.com/office/drawing/2014/main" id="{EA08C168-437C-F032-153A-FD04C4BB4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" y="2911"/>
                <a:ext cx="4" cy="5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1 h 3"/>
                  <a:gd name="T4" fmla="*/ 1 w 2"/>
                  <a:gd name="T5" fmla="*/ 0 h 3"/>
                  <a:gd name="T6" fmla="*/ 2 w 2"/>
                  <a:gd name="T7" fmla="*/ 1 h 3"/>
                  <a:gd name="T8" fmla="*/ 2 w 2"/>
                  <a:gd name="T9" fmla="*/ 2 h 3"/>
                  <a:gd name="T10" fmla="*/ 1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78" name="Freeform 1094">
                <a:extLst>
                  <a:ext uri="{FF2B5EF4-FFF2-40B4-BE49-F238E27FC236}">
                    <a16:creationId xmlns:a16="http://schemas.microsoft.com/office/drawing/2014/main" id="{CB4AD55D-67F3-E02E-3E7C-6B574F4BE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3081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79" name="Freeform 1095">
                <a:extLst>
                  <a:ext uri="{FF2B5EF4-FFF2-40B4-BE49-F238E27FC236}">
                    <a16:creationId xmlns:a16="http://schemas.microsoft.com/office/drawing/2014/main" id="{AC76AE61-72D5-3767-D811-D0EE7A5A9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307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2 h 2"/>
                  <a:gd name="T6" fmla="*/ 1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80" name="Freeform 1096">
                <a:extLst>
                  <a:ext uri="{FF2B5EF4-FFF2-40B4-BE49-F238E27FC236}">
                    <a16:creationId xmlns:a16="http://schemas.microsoft.com/office/drawing/2014/main" id="{46DBD4A2-EADD-A8F2-6D39-454481384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" y="2740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1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81" name="Freeform 1097">
                <a:extLst>
                  <a:ext uri="{FF2B5EF4-FFF2-40B4-BE49-F238E27FC236}">
                    <a16:creationId xmlns:a16="http://schemas.microsoft.com/office/drawing/2014/main" id="{64239C07-BF0A-4808-57C7-F1083C804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8" y="2492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82" name="Freeform 1098">
                <a:extLst>
                  <a:ext uri="{FF2B5EF4-FFF2-40B4-BE49-F238E27FC236}">
                    <a16:creationId xmlns:a16="http://schemas.microsoft.com/office/drawing/2014/main" id="{C1D54643-0CB6-0BB4-47C1-F55983CCD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2907"/>
                <a:ext cx="3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83" name="Freeform 1099">
                <a:extLst>
                  <a:ext uri="{FF2B5EF4-FFF2-40B4-BE49-F238E27FC236}">
                    <a16:creationId xmlns:a16="http://schemas.microsoft.com/office/drawing/2014/main" id="{4AC47984-390F-071B-3241-CCD6BF8999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7" y="3083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1 w 3"/>
                  <a:gd name="T5" fmla="*/ 1 h 3"/>
                  <a:gd name="T6" fmla="*/ 1 w 3"/>
                  <a:gd name="T7" fmla="*/ 1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84" name="Freeform 1100">
                <a:extLst>
                  <a:ext uri="{FF2B5EF4-FFF2-40B4-BE49-F238E27FC236}">
                    <a16:creationId xmlns:a16="http://schemas.microsoft.com/office/drawing/2014/main" id="{D0E755AC-994A-B015-B435-50BFDC5E2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7" y="3074"/>
                <a:ext cx="6" cy="3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85" name="Freeform 1101">
                <a:extLst>
                  <a:ext uri="{FF2B5EF4-FFF2-40B4-BE49-F238E27FC236}">
                    <a16:creationId xmlns:a16="http://schemas.microsoft.com/office/drawing/2014/main" id="{21650694-2153-36BF-86A7-F29AB5BA3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2" y="3074"/>
                <a:ext cx="4" cy="5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1 w 2"/>
                  <a:gd name="T5" fmla="*/ 2 h 3"/>
                  <a:gd name="T6" fmla="*/ 1 w 2"/>
                  <a:gd name="T7" fmla="*/ 0 h 3"/>
                  <a:gd name="T8" fmla="*/ 2 w 2"/>
                  <a:gd name="T9" fmla="*/ 1 h 3"/>
                  <a:gd name="T10" fmla="*/ 2 w 2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86" name="Freeform 1102">
                <a:extLst>
                  <a:ext uri="{FF2B5EF4-FFF2-40B4-BE49-F238E27FC236}">
                    <a16:creationId xmlns:a16="http://schemas.microsoft.com/office/drawing/2014/main" id="{BD1AB9E4-79B8-7A2A-DA3D-4A7C886A97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5" y="3074"/>
                <a:ext cx="6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2 w 3"/>
                  <a:gd name="T7" fmla="*/ 0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87" name="Freeform 1103">
                <a:extLst>
                  <a:ext uri="{FF2B5EF4-FFF2-40B4-BE49-F238E27FC236}">
                    <a16:creationId xmlns:a16="http://schemas.microsoft.com/office/drawing/2014/main" id="{65976B43-7E5D-65A6-15EB-437798C14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1" y="3075"/>
                <a:ext cx="6" cy="6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2 h 3"/>
                  <a:gd name="T4" fmla="*/ 0 w 3"/>
                  <a:gd name="T5" fmla="*/ 1 h 3"/>
                  <a:gd name="T6" fmla="*/ 2 w 3"/>
                  <a:gd name="T7" fmla="*/ 1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2"/>
                      <a:pt x="2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88" name="Freeform 1104">
                <a:extLst>
                  <a:ext uri="{FF2B5EF4-FFF2-40B4-BE49-F238E27FC236}">
                    <a16:creationId xmlns:a16="http://schemas.microsoft.com/office/drawing/2014/main" id="{E379C9D5-4FD9-976B-A51A-21036C972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3032"/>
                <a:ext cx="6" cy="4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89" name="Freeform 1105">
                <a:extLst>
                  <a:ext uri="{FF2B5EF4-FFF2-40B4-BE49-F238E27FC236}">
                    <a16:creationId xmlns:a16="http://schemas.microsoft.com/office/drawing/2014/main" id="{E6A17BE1-C684-08D0-0E8D-7FEEF3D06E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2477"/>
                <a:ext cx="7" cy="3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2 h 2"/>
                  <a:gd name="T4" fmla="*/ 1 w 4"/>
                  <a:gd name="T5" fmla="*/ 2 h 2"/>
                  <a:gd name="T6" fmla="*/ 1 w 4"/>
                  <a:gd name="T7" fmla="*/ 0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2"/>
                      <a:pt x="3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90" name="Freeform 1106">
                <a:extLst>
                  <a:ext uri="{FF2B5EF4-FFF2-40B4-BE49-F238E27FC236}">
                    <a16:creationId xmlns:a16="http://schemas.microsoft.com/office/drawing/2014/main" id="{CAF0C692-5CCC-D729-C324-ED136041A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2477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1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91" name="Freeform 1107">
                <a:extLst>
                  <a:ext uri="{FF2B5EF4-FFF2-40B4-BE49-F238E27FC236}">
                    <a16:creationId xmlns:a16="http://schemas.microsoft.com/office/drawing/2014/main" id="{489CB725-82C0-83CB-476E-E13133C2E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2423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0 w 1"/>
                  <a:gd name="T9" fmla="*/ 1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92" name="Freeform 1108">
                <a:extLst>
                  <a:ext uri="{FF2B5EF4-FFF2-40B4-BE49-F238E27FC236}">
                    <a16:creationId xmlns:a16="http://schemas.microsoft.com/office/drawing/2014/main" id="{563BA187-E4EC-C163-D9C2-A557E2D79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3" y="2928"/>
                <a:ext cx="6" cy="5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2 h 3"/>
                  <a:gd name="T4" fmla="*/ 0 w 3"/>
                  <a:gd name="T5" fmla="*/ 1 h 3"/>
                  <a:gd name="T6" fmla="*/ 2 w 3"/>
                  <a:gd name="T7" fmla="*/ 1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2" y="3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93" name="Freeform 1109">
                <a:extLst>
                  <a:ext uri="{FF2B5EF4-FFF2-40B4-BE49-F238E27FC236}">
                    <a16:creationId xmlns:a16="http://schemas.microsoft.com/office/drawing/2014/main" id="{60DD60B4-BF1C-1899-D6DF-2AB2C143B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3036"/>
                <a:ext cx="4" cy="3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94" name="Freeform 1110">
                <a:extLst>
                  <a:ext uri="{FF2B5EF4-FFF2-40B4-BE49-F238E27FC236}">
                    <a16:creationId xmlns:a16="http://schemas.microsoft.com/office/drawing/2014/main" id="{A59D0044-72FF-91F7-4DF5-87D92027E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3038"/>
                <a:ext cx="4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95" name="Freeform 1111">
                <a:extLst>
                  <a:ext uri="{FF2B5EF4-FFF2-40B4-BE49-F238E27FC236}">
                    <a16:creationId xmlns:a16="http://schemas.microsoft.com/office/drawing/2014/main" id="{3C46E3E4-0E14-81C3-2154-E363957D2C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3036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1 w 3"/>
                  <a:gd name="T5" fmla="*/ 2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96" name="Freeform 1112">
                <a:extLst>
                  <a:ext uri="{FF2B5EF4-FFF2-40B4-BE49-F238E27FC236}">
                    <a16:creationId xmlns:a16="http://schemas.microsoft.com/office/drawing/2014/main" id="{DEBC3D1D-4A1C-15B0-97B9-0104D154B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2566"/>
                <a:ext cx="3" cy="3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97" name="Freeform 1113">
                <a:extLst>
                  <a:ext uri="{FF2B5EF4-FFF2-40B4-BE49-F238E27FC236}">
                    <a16:creationId xmlns:a16="http://schemas.microsoft.com/office/drawing/2014/main" id="{597D77C7-B9E0-8217-E939-347034EE3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2475"/>
                <a:ext cx="6" cy="2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0 h 1"/>
                  <a:gd name="T4" fmla="*/ 3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98" name="Freeform 1114">
                <a:extLst>
                  <a:ext uri="{FF2B5EF4-FFF2-40B4-BE49-F238E27FC236}">
                    <a16:creationId xmlns:a16="http://schemas.microsoft.com/office/drawing/2014/main" id="{C7849462-023C-11B1-2CDA-F39B28485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3024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2 w 3"/>
                  <a:gd name="T5" fmla="*/ 1 h 2"/>
                  <a:gd name="T6" fmla="*/ 2 w 3"/>
                  <a:gd name="T7" fmla="*/ 2 h 2"/>
                  <a:gd name="T8" fmla="*/ 0 w 3"/>
                  <a:gd name="T9" fmla="*/ 1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299" name="Freeform 1115">
                <a:extLst>
                  <a:ext uri="{FF2B5EF4-FFF2-40B4-BE49-F238E27FC236}">
                    <a16:creationId xmlns:a16="http://schemas.microsoft.com/office/drawing/2014/main" id="{B10B55ED-1380-EF54-03CA-1FC5145FC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3024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2 h 2"/>
                  <a:gd name="T4" fmla="*/ 1 w 3"/>
                  <a:gd name="T5" fmla="*/ 2 h 2"/>
                  <a:gd name="T6" fmla="*/ 1 w 3"/>
                  <a:gd name="T7" fmla="*/ 1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00" name="Freeform 1116">
                <a:extLst>
                  <a:ext uri="{FF2B5EF4-FFF2-40B4-BE49-F238E27FC236}">
                    <a16:creationId xmlns:a16="http://schemas.microsoft.com/office/drawing/2014/main" id="{957A29D6-FD90-8778-BB5A-FD56F691EB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3024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2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01" name="Freeform 1117">
                <a:extLst>
                  <a:ext uri="{FF2B5EF4-FFF2-40B4-BE49-F238E27FC236}">
                    <a16:creationId xmlns:a16="http://schemas.microsoft.com/office/drawing/2014/main" id="{C68AB85E-D7B4-26D0-A5F7-F76812624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6" y="2933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3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02" name="Freeform 1118">
                <a:extLst>
                  <a:ext uri="{FF2B5EF4-FFF2-40B4-BE49-F238E27FC236}">
                    <a16:creationId xmlns:a16="http://schemas.microsoft.com/office/drawing/2014/main" id="{867C2542-FD5E-AD41-DCC4-716E08EBAF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931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2 h 2"/>
                  <a:gd name="T6" fmla="*/ 0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03" name="Freeform 1119">
                <a:extLst>
                  <a:ext uri="{FF2B5EF4-FFF2-40B4-BE49-F238E27FC236}">
                    <a16:creationId xmlns:a16="http://schemas.microsoft.com/office/drawing/2014/main" id="{87B7F01C-D9EE-08A3-AE9E-08C25B8AB1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2425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04" name="Freeform 1120">
                <a:extLst>
                  <a:ext uri="{FF2B5EF4-FFF2-40B4-BE49-F238E27FC236}">
                    <a16:creationId xmlns:a16="http://schemas.microsoft.com/office/drawing/2014/main" id="{6D6B2D20-45FD-44D4-BC1C-F7CD937D7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2425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2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05" name="Freeform 1121">
                <a:extLst>
                  <a:ext uri="{FF2B5EF4-FFF2-40B4-BE49-F238E27FC236}">
                    <a16:creationId xmlns:a16="http://schemas.microsoft.com/office/drawing/2014/main" id="{B00327FA-1C94-E62D-C99D-6997174DC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2473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0 h 2"/>
                  <a:gd name="T4" fmla="*/ 2 w 3"/>
                  <a:gd name="T5" fmla="*/ 2 h 2"/>
                  <a:gd name="T6" fmla="*/ 1 w 3"/>
                  <a:gd name="T7" fmla="*/ 2 h 2"/>
                  <a:gd name="T8" fmla="*/ 0 w 3"/>
                  <a:gd name="T9" fmla="*/ 2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06" name="Freeform 1122">
                <a:extLst>
                  <a:ext uri="{FF2B5EF4-FFF2-40B4-BE49-F238E27FC236}">
                    <a16:creationId xmlns:a16="http://schemas.microsoft.com/office/drawing/2014/main" id="{65E0CAFC-A26F-780E-5F0A-6C75C2F1B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2933"/>
                <a:ext cx="4" cy="6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2 h 3"/>
                  <a:gd name="T6" fmla="*/ 0 w 2"/>
                  <a:gd name="T7" fmla="*/ 2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07" name="Freeform 1123">
                <a:extLst>
                  <a:ext uri="{FF2B5EF4-FFF2-40B4-BE49-F238E27FC236}">
                    <a16:creationId xmlns:a16="http://schemas.microsoft.com/office/drawing/2014/main" id="{3800AF72-323C-7DBB-511C-DA02E9F916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2418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3 w 4"/>
                  <a:gd name="T3" fmla="*/ 2 h 2"/>
                  <a:gd name="T4" fmla="*/ 1 w 4"/>
                  <a:gd name="T5" fmla="*/ 2 h 2"/>
                  <a:gd name="T6" fmla="*/ 0 w 4"/>
                  <a:gd name="T7" fmla="*/ 1 h 2"/>
                  <a:gd name="T8" fmla="*/ 2 w 4"/>
                  <a:gd name="T9" fmla="*/ 0 h 2"/>
                  <a:gd name="T10" fmla="*/ 4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1"/>
                      <a:pt x="3" y="1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08" name="Freeform 1124">
                <a:extLst>
                  <a:ext uri="{FF2B5EF4-FFF2-40B4-BE49-F238E27FC236}">
                    <a16:creationId xmlns:a16="http://schemas.microsoft.com/office/drawing/2014/main" id="{D270C1DF-6547-4DFD-5FDE-5BE2D634E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2414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09" name="Freeform 1125">
                <a:extLst>
                  <a:ext uri="{FF2B5EF4-FFF2-40B4-BE49-F238E27FC236}">
                    <a16:creationId xmlns:a16="http://schemas.microsoft.com/office/drawing/2014/main" id="{A828DD32-473A-E105-A045-311F06288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924"/>
                <a:ext cx="6" cy="5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2 h 3"/>
                  <a:gd name="T4" fmla="*/ 0 w 3"/>
                  <a:gd name="T5" fmla="*/ 2 h 3"/>
                  <a:gd name="T6" fmla="*/ 0 w 3"/>
                  <a:gd name="T7" fmla="*/ 1 h 3"/>
                  <a:gd name="T8" fmla="*/ 3 w 3"/>
                  <a:gd name="T9" fmla="*/ 1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10" name="Freeform 1126">
                <a:extLst>
                  <a:ext uri="{FF2B5EF4-FFF2-40B4-BE49-F238E27FC236}">
                    <a16:creationId xmlns:a16="http://schemas.microsoft.com/office/drawing/2014/main" id="{94C0E195-D4C7-7F2E-70F7-902D63D3D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3051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2 w 3"/>
                  <a:gd name="T9" fmla="*/ 2 h 2"/>
                  <a:gd name="T10" fmla="*/ 1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11" name="Freeform 1127">
                <a:extLst>
                  <a:ext uri="{FF2B5EF4-FFF2-40B4-BE49-F238E27FC236}">
                    <a16:creationId xmlns:a16="http://schemas.microsoft.com/office/drawing/2014/main" id="{3C99AD7D-DC13-3F36-CD9A-7A55ABFAC0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2414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2 h 2"/>
                  <a:gd name="T6" fmla="*/ 0 w 3"/>
                  <a:gd name="T7" fmla="*/ 1 h 2"/>
                  <a:gd name="T8" fmla="*/ 1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12" name="Freeform 1128">
                <a:extLst>
                  <a:ext uri="{FF2B5EF4-FFF2-40B4-BE49-F238E27FC236}">
                    <a16:creationId xmlns:a16="http://schemas.microsoft.com/office/drawing/2014/main" id="{12A543C9-2EFE-B142-EAA6-22B7C54EB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2478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13" name="Freeform 1129">
                <a:extLst>
                  <a:ext uri="{FF2B5EF4-FFF2-40B4-BE49-F238E27FC236}">
                    <a16:creationId xmlns:a16="http://schemas.microsoft.com/office/drawing/2014/main" id="{F6D1D59B-6DFE-6420-4F0C-8986110CD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0" y="2929"/>
                <a:ext cx="4" cy="6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2 h 3"/>
                  <a:gd name="T4" fmla="*/ 0 w 2"/>
                  <a:gd name="T5" fmla="*/ 2 h 3"/>
                  <a:gd name="T6" fmla="*/ 1 w 2"/>
                  <a:gd name="T7" fmla="*/ 0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14" name="Freeform 1130">
                <a:extLst>
                  <a:ext uri="{FF2B5EF4-FFF2-40B4-BE49-F238E27FC236}">
                    <a16:creationId xmlns:a16="http://schemas.microsoft.com/office/drawing/2014/main" id="{759CE28C-2B86-9252-5C5F-E6DD17079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3039"/>
                <a:ext cx="3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0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15" name="Freeform 1131">
                <a:extLst>
                  <a:ext uri="{FF2B5EF4-FFF2-40B4-BE49-F238E27FC236}">
                    <a16:creationId xmlns:a16="http://schemas.microsoft.com/office/drawing/2014/main" id="{52CD0D6F-10F6-A1F3-5806-2DB38D995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3307"/>
                <a:ext cx="3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  <a:gd name="T8" fmla="*/ 2 w 2"/>
                  <a:gd name="T9" fmla="*/ 1 h 1"/>
                  <a:gd name="T10" fmla="*/ 1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16" name="Freeform 1132">
                <a:extLst>
                  <a:ext uri="{FF2B5EF4-FFF2-40B4-BE49-F238E27FC236}">
                    <a16:creationId xmlns:a16="http://schemas.microsoft.com/office/drawing/2014/main" id="{42E3EAD5-AB44-1DBA-9C5F-1FFB88C18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2765"/>
                <a:ext cx="6" cy="5"/>
              </a:xfrm>
              <a:custGeom>
                <a:avLst/>
                <a:gdLst>
                  <a:gd name="T0" fmla="*/ 0 w 3"/>
                  <a:gd name="T1" fmla="*/ 1 h 3"/>
                  <a:gd name="T2" fmla="*/ 2 w 3"/>
                  <a:gd name="T3" fmla="*/ 1 h 3"/>
                  <a:gd name="T4" fmla="*/ 3 w 3"/>
                  <a:gd name="T5" fmla="*/ 2 h 3"/>
                  <a:gd name="T6" fmla="*/ 1 w 3"/>
                  <a:gd name="T7" fmla="*/ 2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17" name="Freeform 1133">
                <a:extLst>
                  <a:ext uri="{FF2B5EF4-FFF2-40B4-BE49-F238E27FC236}">
                    <a16:creationId xmlns:a16="http://schemas.microsoft.com/office/drawing/2014/main" id="{3298D487-BA90-A208-80C6-04FAAB6F7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4" y="3248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1 w 2"/>
                  <a:gd name="T5" fmla="*/ 1 h 1"/>
                  <a:gd name="T6" fmla="*/ 0 w 2"/>
                  <a:gd name="T7" fmla="*/ 0 h 1"/>
                  <a:gd name="T8" fmla="*/ 0 w 2"/>
                  <a:gd name="T9" fmla="*/ 0 h 1"/>
                  <a:gd name="T10" fmla="*/ 1 w 2"/>
                  <a:gd name="T11" fmla="*/ 0 h 1"/>
                  <a:gd name="T12" fmla="*/ 1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18" name="Freeform 1134">
                <a:extLst>
                  <a:ext uri="{FF2B5EF4-FFF2-40B4-BE49-F238E27FC236}">
                    <a16:creationId xmlns:a16="http://schemas.microsoft.com/office/drawing/2014/main" id="{F055E603-B2D6-6BED-D7AD-947CEF0D0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3310"/>
                <a:ext cx="2" cy="6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3 h 3"/>
                  <a:gd name="T4" fmla="*/ 0 w 1"/>
                  <a:gd name="T5" fmla="*/ 2 h 3"/>
                  <a:gd name="T6" fmla="*/ 1 w 1"/>
                  <a:gd name="T7" fmla="*/ 0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19" name="Freeform 1135">
                <a:extLst>
                  <a:ext uri="{FF2B5EF4-FFF2-40B4-BE49-F238E27FC236}">
                    <a16:creationId xmlns:a16="http://schemas.microsoft.com/office/drawing/2014/main" id="{4E9A6FDC-EE27-C8B6-82B7-D0576FBA4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" y="2818"/>
                <a:ext cx="4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20" name="Freeform 1136">
                <a:extLst>
                  <a:ext uri="{FF2B5EF4-FFF2-40B4-BE49-F238E27FC236}">
                    <a16:creationId xmlns:a16="http://schemas.microsoft.com/office/drawing/2014/main" id="{6975D6FD-B26F-AD92-A2F6-C2B9BDEFD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317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2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21" name="Freeform 1137">
                <a:extLst>
                  <a:ext uri="{FF2B5EF4-FFF2-40B4-BE49-F238E27FC236}">
                    <a16:creationId xmlns:a16="http://schemas.microsoft.com/office/drawing/2014/main" id="{6BDA257D-7FA4-97F5-911D-72F0A17E7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3238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1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22" name="Freeform 1138">
                <a:extLst>
                  <a:ext uri="{FF2B5EF4-FFF2-40B4-BE49-F238E27FC236}">
                    <a16:creationId xmlns:a16="http://schemas.microsoft.com/office/drawing/2014/main" id="{0EA62E51-4DE3-D86B-2AFD-6CA052220D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3303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23" name="Freeform 1139">
                <a:extLst>
                  <a:ext uri="{FF2B5EF4-FFF2-40B4-BE49-F238E27FC236}">
                    <a16:creationId xmlns:a16="http://schemas.microsoft.com/office/drawing/2014/main" id="{56BB91FD-22CA-D19C-905B-4BAA54CC9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2814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1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24" name="Freeform 1140">
                <a:extLst>
                  <a:ext uri="{FF2B5EF4-FFF2-40B4-BE49-F238E27FC236}">
                    <a16:creationId xmlns:a16="http://schemas.microsoft.com/office/drawing/2014/main" id="{18D3408D-5E84-F2A5-8054-FA74CE3E5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2" y="3248"/>
                <a:ext cx="6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0 w 3"/>
                  <a:gd name="T7" fmla="*/ 0 h 1"/>
                  <a:gd name="T8" fmla="*/ 1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25" name="Freeform 1141">
                <a:extLst>
                  <a:ext uri="{FF2B5EF4-FFF2-40B4-BE49-F238E27FC236}">
                    <a16:creationId xmlns:a16="http://schemas.microsoft.com/office/drawing/2014/main" id="{3753B413-1084-D698-56BF-3D18EF6182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6" y="3248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2 h 3"/>
                  <a:gd name="T4" fmla="*/ 1 w 2"/>
                  <a:gd name="T5" fmla="*/ 1 h 3"/>
                  <a:gd name="T6" fmla="*/ 1 w 2"/>
                  <a:gd name="T7" fmla="*/ 0 h 3"/>
                  <a:gd name="T8" fmla="*/ 2 w 2"/>
                  <a:gd name="T9" fmla="*/ 1 h 3"/>
                  <a:gd name="T10" fmla="*/ 2 w 2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3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26" name="Freeform 1142">
                <a:extLst>
                  <a:ext uri="{FF2B5EF4-FFF2-40B4-BE49-F238E27FC236}">
                    <a16:creationId xmlns:a16="http://schemas.microsoft.com/office/drawing/2014/main" id="{A084AA4F-B509-52DC-4DFB-3B10FB364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3248"/>
                <a:ext cx="5" cy="2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1 h 1"/>
                  <a:gd name="T4" fmla="*/ 0 w 3"/>
                  <a:gd name="T5" fmla="*/ 0 h 1"/>
                  <a:gd name="T6" fmla="*/ 2 w 3"/>
                  <a:gd name="T7" fmla="*/ 0 h 1"/>
                  <a:gd name="T8" fmla="*/ 2 w 3"/>
                  <a:gd name="T9" fmla="*/ 0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27" name="Freeform 1143">
                <a:extLst>
                  <a:ext uri="{FF2B5EF4-FFF2-40B4-BE49-F238E27FC236}">
                    <a16:creationId xmlns:a16="http://schemas.microsoft.com/office/drawing/2014/main" id="{9383CDD7-551D-84F3-3C62-C2A31357F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5" y="3307"/>
                <a:ext cx="5" cy="3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1 h 2"/>
                  <a:gd name="T4" fmla="*/ 0 w 3"/>
                  <a:gd name="T5" fmla="*/ 0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28" name="Freeform 1144">
                <a:extLst>
                  <a:ext uri="{FF2B5EF4-FFF2-40B4-BE49-F238E27FC236}">
                    <a16:creationId xmlns:a16="http://schemas.microsoft.com/office/drawing/2014/main" id="{5261A2AC-E4D2-4533-51E7-BD658938F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2325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29" name="Freeform 1145">
                <a:extLst>
                  <a:ext uri="{FF2B5EF4-FFF2-40B4-BE49-F238E27FC236}">
                    <a16:creationId xmlns:a16="http://schemas.microsoft.com/office/drawing/2014/main" id="{BC843B6E-7BD2-EEB4-11CC-DA4C9C4B9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2558"/>
                <a:ext cx="3" cy="4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2 w 2"/>
                  <a:gd name="T9" fmla="*/ 2 h 2"/>
                  <a:gd name="T10" fmla="*/ 1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30" name="Freeform 1146">
                <a:extLst>
                  <a:ext uri="{FF2B5EF4-FFF2-40B4-BE49-F238E27FC236}">
                    <a16:creationId xmlns:a16="http://schemas.microsoft.com/office/drawing/2014/main" id="{50553D48-10E0-EB3C-8D89-590964031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3229"/>
                <a:ext cx="3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0 h 3"/>
                  <a:gd name="T4" fmla="*/ 2 w 2"/>
                  <a:gd name="T5" fmla="*/ 2 h 3"/>
                  <a:gd name="T6" fmla="*/ 1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31" name="Freeform 1147">
                <a:extLst>
                  <a:ext uri="{FF2B5EF4-FFF2-40B4-BE49-F238E27FC236}">
                    <a16:creationId xmlns:a16="http://schemas.microsoft.com/office/drawing/2014/main" id="{8DBF6F12-1B2A-9542-78A3-1758617A1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2325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2 h 2"/>
                  <a:gd name="T6" fmla="*/ 1 w 2"/>
                  <a:gd name="T7" fmla="*/ 2 h 2"/>
                  <a:gd name="T8" fmla="*/ 0 w 2"/>
                  <a:gd name="T9" fmla="*/ 2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32" name="Freeform 1148">
                <a:extLst>
                  <a:ext uri="{FF2B5EF4-FFF2-40B4-BE49-F238E27FC236}">
                    <a16:creationId xmlns:a16="http://schemas.microsoft.com/office/drawing/2014/main" id="{B314FE4D-955C-2E40-4F83-A688BB9D9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2825"/>
                <a:ext cx="6" cy="4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33" name="Freeform 1149">
                <a:extLst>
                  <a:ext uri="{FF2B5EF4-FFF2-40B4-BE49-F238E27FC236}">
                    <a16:creationId xmlns:a16="http://schemas.microsoft.com/office/drawing/2014/main" id="{AB69822B-A7D2-729B-3659-784FC8C6D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3309"/>
                <a:ext cx="7" cy="5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2 h 3"/>
                  <a:gd name="T4" fmla="*/ 0 w 4"/>
                  <a:gd name="T5" fmla="*/ 1 h 3"/>
                  <a:gd name="T6" fmla="*/ 3 w 4"/>
                  <a:gd name="T7" fmla="*/ 1 h 3"/>
                  <a:gd name="T8" fmla="*/ 4 w 4"/>
                  <a:gd name="T9" fmla="*/ 3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3" y="1"/>
                      <a:pt x="3" y="2"/>
                      <a:pt x="4" y="3"/>
                    </a:cubicBezTo>
                    <a:lnTo>
                      <a:pt x="4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34" name="Freeform 1150">
                <a:extLst>
                  <a:ext uri="{FF2B5EF4-FFF2-40B4-BE49-F238E27FC236}">
                    <a16:creationId xmlns:a16="http://schemas.microsoft.com/office/drawing/2014/main" id="{EC6F076C-2C0D-2013-2BCD-03025EFC1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6" y="2533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  <a:gd name="T6" fmla="*/ 1 w 2"/>
                  <a:gd name="T7" fmla="*/ 1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35" name="Freeform 1151">
                <a:extLst>
                  <a:ext uri="{FF2B5EF4-FFF2-40B4-BE49-F238E27FC236}">
                    <a16:creationId xmlns:a16="http://schemas.microsoft.com/office/drawing/2014/main" id="{A2043975-0324-46A1-D18A-521F30A432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2321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3 w 3"/>
                  <a:gd name="T5" fmla="*/ 1 h 2"/>
                  <a:gd name="T6" fmla="*/ 2 w 3"/>
                  <a:gd name="T7" fmla="*/ 2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36" name="Freeform 1152">
                <a:extLst>
                  <a:ext uri="{FF2B5EF4-FFF2-40B4-BE49-F238E27FC236}">
                    <a16:creationId xmlns:a16="http://schemas.microsoft.com/office/drawing/2014/main" id="{3A3212AC-2858-ADD0-0B15-EF18FBCE04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3237"/>
                <a:ext cx="4" cy="1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37" name="Freeform 1153">
                <a:extLst>
                  <a:ext uri="{FF2B5EF4-FFF2-40B4-BE49-F238E27FC236}">
                    <a16:creationId xmlns:a16="http://schemas.microsoft.com/office/drawing/2014/main" id="{EF383DCB-5687-C39D-96E2-1758F53CE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" y="2821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1 w 3"/>
                  <a:gd name="T5" fmla="*/ 2 h 2"/>
                  <a:gd name="T6" fmla="*/ 1 w 3"/>
                  <a:gd name="T7" fmla="*/ 0 h 2"/>
                  <a:gd name="T8" fmla="*/ 3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38" name="Freeform 1154">
                <a:extLst>
                  <a:ext uri="{FF2B5EF4-FFF2-40B4-BE49-F238E27FC236}">
                    <a16:creationId xmlns:a16="http://schemas.microsoft.com/office/drawing/2014/main" id="{FAE2C9AA-BD15-1A57-7111-8481AC6261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2821"/>
                <a:ext cx="7" cy="4"/>
              </a:xfrm>
              <a:custGeom>
                <a:avLst/>
                <a:gdLst>
                  <a:gd name="T0" fmla="*/ 4 w 4"/>
                  <a:gd name="T1" fmla="*/ 2 h 2"/>
                  <a:gd name="T2" fmla="*/ 1 w 4"/>
                  <a:gd name="T3" fmla="*/ 2 h 2"/>
                  <a:gd name="T4" fmla="*/ 0 w 4"/>
                  <a:gd name="T5" fmla="*/ 1 h 2"/>
                  <a:gd name="T6" fmla="*/ 1 w 4"/>
                  <a:gd name="T7" fmla="*/ 0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39" name="Freeform 1155">
                <a:extLst>
                  <a:ext uri="{FF2B5EF4-FFF2-40B4-BE49-F238E27FC236}">
                    <a16:creationId xmlns:a16="http://schemas.microsoft.com/office/drawing/2014/main" id="{15895D71-B9B3-8E25-3A9C-F5CB045A54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2285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40" name="Freeform 1156">
                <a:extLst>
                  <a:ext uri="{FF2B5EF4-FFF2-40B4-BE49-F238E27FC236}">
                    <a16:creationId xmlns:a16="http://schemas.microsoft.com/office/drawing/2014/main" id="{533168D8-582D-3690-DC46-3E4920E79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7" y="2533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41" name="Freeform 1157">
                <a:extLst>
                  <a:ext uri="{FF2B5EF4-FFF2-40B4-BE49-F238E27FC236}">
                    <a16:creationId xmlns:a16="http://schemas.microsoft.com/office/drawing/2014/main" id="{B3F3334C-56B3-5E84-69CF-D8A4ABF27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821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42" name="Freeform 1158">
                <a:extLst>
                  <a:ext uri="{FF2B5EF4-FFF2-40B4-BE49-F238E27FC236}">
                    <a16:creationId xmlns:a16="http://schemas.microsoft.com/office/drawing/2014/main" id="{0E22E41D-BAFA-D45A-F090-3EB8BD24C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2821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2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43" name="Freeform 1159">
                <a:extLst>
                  <a:ext uri="{FF2B5EF4-FFF2-40B4-BE49-F238E27FC236}">
                    <a16:creationId xmlns:a16="http://schemas.microsoft.com/office/drawing/2014/main" id="{7CAD527F-F950-6228-8931-A4E663148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2323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44" name="Freeform 1160">
                <a:extLst>
                  <a:ext uri="{FF2B5EF4-FFF2-40B4-BE49-F238E27FC236}">
                    <a16:creationId xmlns:a16="http://schemas.microsoft.com/office/drawing/2014/main" id="{28B46F88-8523-68BC-CA56-46C892516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2300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45" name="Freeform 1161">
                <a:extLst>
                  <a:ext uri="{FF2B5EF4-FFF2-40B4-BE49-F238E27FC236}">
                    <a16:creationId xmlns:a16="http://schemas.microsoft.com/office/drawing/2014/main" id="{ECAB96DD-4266-7CE0-6A72-3CFE2762A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3273"/>
                <a:ext cx="4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46" name="Freeform 1162">
                <a:extLst>
                  <a:ext uri="{FF2B5EF4-FFF2-40B4-BE49-F238E27FC236}">
                    <a16:creationId xmlns:a16="http://schemas.microsoft.com/office/drawing/2014/main" id="{07E457D9-51A2-4425-7C44-02A552A73D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3284"/>
                <a:ext cx="5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47" name="Freeform 1163">
                <a:extLst>
                  <a:ext uri="{FF2B5EF4-FFF2-40B4-BE49-F238E27FC236}">
                    <a16:creationId xmlns:a16="http://schemas.microsoft.com/office/drawing/2014/main" id="{4280B84B-59CD-EF62-E450-AE0F675B96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2795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48" name="Freeform 1164">
                <a:extLst>
                  <a:ext uri="{FF2B5EF4-FFF2-40B4-BE49-F238E27FC236}">
                    <a16:creationId xmlns:a16="http://schemas.microsoft.com/office/drawing/2014/main" id="{5F8BE699-4591-6B90-0209-D1A441EDFD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4"/>
                <a:ext cx="6" cy="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1 h 2"/>
                  <a:gd name="T8" fmla="*/ 0 w 3"/>
                  <a:gd name="T9" fmla="*/ 0 h 2"/>
                  <a:gd name="T10" fmla="*/ 1 w 3"/>
                  <a:gd name="T11" fmla="*/ 0 h 2"/>
                  <a:gd name="T12" fmla="*/ 2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49" name="Freeform 1165">
                <a:extLst>
                  <a:ext uri="{FF2B5EF4-FFF2-40B4-BE49-F238E27FC236}">
                    <a16:creationId xmlns:a16="http://schemas.microsoft.com/office/drawing/2014/main" id="{CDCAA95A-4393-9076-77D1-04E5FBDFE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" y="3269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50" name="Freeform 1166">
                <a:extLst>
                  <a:ext uri="{FF2B5EF4-FFF2-40B4-BE49-F238E27FC236}">
                    <a16:creationId xmlns:a16="http://schemas.microsoft.com/office/drawing/2014/main" id="{3B5C1227-8144-84AC-77A5-A0C078303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2293"/>
                <a:ext cx="6" cy="3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51" name="Freeform 1167">
                <a:extLst>
                  <a:ext uri="{FF2B5EF4-FFF2-40B4-BE49-F238E27FC236}">
                    <a16:creationId xmlns:a16="http://schemas.microsoft.com/office/drawing/2014/main" id="{11F22625-1E4C-1146-2105-E4348667D3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8" y="3284"/>
                <a:ext cx="6" cy="4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52" name="Freeform 1168">
                <a:extLst>
                  <a:ext uri="{FF2B5EF4-FFF2-40B4-BE49-F238E27FC236}">
                    <a16:creationId xmlns:a16="http://schemas.microsoft.com/office/drawing/2014/main" id="{6A5CC67E-B689-35D0-9214-103F89888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3269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53" name="Freeform 1169">
                <a:extLst>
                  <a:ext uri="{FF2B5EF4-FFF2-40B4-BE49-F238E27FC236}">
                    <a16:creationId xmlns:a16="http://schemas.microsoft.com/office/drawing/2014/main" id="{3ADB03AE-452D-0B8B-8BF5-18C0E3911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4" y="280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54" name="Freeform 1170">
                <a:extLst>
                  <a:ext uri="{FF2B5EF4-FFF2-40B4-BE49-F238E27FC236}">
                    <a16:creationId xmlns:a16="http://schemas.microsoft.com/office/drawing/2014/main" id="{238BBD16-C9D2-FAE9-0C77-8C61128596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" y="2799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55" name="Freeform 1171">
                <a:extLst>
                  <a:ext uri="{FF2B5EF4-FFF2-40B4-BE49-F238E27FC236}">
                    <a16:creationId xmlns:a16="http://schemas.microsoft.com/office/drawing/2014/main" id="{A987AA52-B2F7-D4B2-A3D7-452852042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2799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56" name="Freeform 1172">
                <a:extLst>
                  <a:ext uri="{FF2B5EF4-FFF2-40B4-BE49-F238E27FC236}">
                    <a16:creationId xmlns:a16="http://schemas.microsoft.com/office/drawing/2014/main" id="{8F3AF44C-C330-A50F-817F-F3E37EF57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3280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57" name="Freeform 1173">
                <a:extLst>
                  <a:ext uri="{FF2B5EF4-FFF2-40B4-BE49-F238E27FC236}">
                    <a16:creationId xmlns:a16="http://schemas.microsoft.com/office/drawing/2014/main" id="{D5CF813A-2E82-9AD6-AC3E-552C4F395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0" y="2300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58" name="Freeform 1174">
                <a:extLst>
                  <a:ext uri="{FF2B5EF4-FFF2-40B4-BE49-F238E27FC236}">
                    <a16:creationId xmlns:a16="http://schemas.microsoft.com/office/drawing/2014/main" id="{76CAE99C-500D-CE7B-F693-B80D442ECC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545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1 h 1"/>
                  <a:gd name="T4" fmla="*/ 0 w 3"/>
                  <a:gd name="T5" fmla="*/ 0 h 1"/>
                  <a:gd name="T6" fmla="*/ 2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59" name="Freeform 1175">
                <a:extLst>
                  <a:ext uri="{FF2B5EF4-FFF2-40B4-BE49-F238E27FC236}">
                    <a16:creationId xmlns:a16="http://schemas.microsoft.com/office/drawing/2014/main" id="{D39273E2-0E8B-56CB-F62B-BFC31F779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3276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3 w 3"/>
                  <a:gd name="T5" fmla="*/ 1 h 2"/>
                  <a:gd name="T6" fmla="*/ 2 w 3"/>
                  <a:gd name="T7" fmla="*/ 2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60" name="Freeform 1176">
                <a:extLst>
                  <a:ext uri="{FF2B5EF4-FFF2-40B4-BE49-F238E27FC236}">
                    <a16:creationId xmlns:a16="http://schemas.microsoft.com/office/drawing/2014/main" id="{A153EEFF-767A-986E-7810-63A567947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6" y="3276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61" name="Freeform 1177">
                <a:extLst>
                  <a:ext uri="{FF2B5EF4-FFF2-40B4-BE49-F238E27FC236}">
                    <a16:creationId xmlns:a16="http://schemas.microsoft.com/office/drawing/2014/main" id="{EB77318F-0B8B-D6F9-2F7B-0822CD846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2" y="3280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2 h 2"/>
                  <a:gd name="T4" fmla="*/ 0 w 3"/>
                  <a:gd name="T5" fmla="*/ 1 h 2"/>
                  <a:gd name="T6" fmla="*/ 0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62" name="Freeform 1178">
                <a:extLst>
                  <a:ext uri="{FF2B5EF4-FFF2-40B4-BE49-F238E27FC236}">
                    <a16:creationId xmlns:a16="http://schemas.microsoft.com/office/drawing/2014/main" id="{B76725D3-A47A-F3C8-9C1F-67CF82542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5" y="3259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63" name="Freeform 1179">
                <a:extLst>
                  <a:ext uri="{FF2B5EF4-FFF2-40B4-BE49-F238E27FC236}">
                    <a16:creationId xmlns:a16="http://schemas.microsoft.com/office/drawing/2014/main" id="{CC10EF6A-A01F-DB2E-F7C5-D743A07D8F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4" y="3295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0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64" name="Freeform 1180">
                <a:extLst>
                  <a:ext uri="{FF2B5EF4-FFF2-40B4-BE49-F238E27FC236}">
                    <a16:creationId xmlns:a16="http://schemas.microsoft.com/office/drawing/2014/main" id="{9294BA78-DAC4-F873-D341-66BEA1972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6" y="3295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65" name="Freeform 1181">
                <a:extLst>
                  <a:ext uri="{FF2B5EF4-FFF2-40B4-BE49-F238E27FC236}">
                    <a16:creationId xmlns:a16="http://schemas.microsoft.com/office/drawing/2014/main" id="{98FDFFBC-AB11-386E-B6AE-3BF4D2DE9F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9" y="2806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66" name="Freeform 1182">
                <a:extLst>
                  <a:ext uri="{FF2B5EF4-FFF2-40B4-BE49-F238E27FC236}">
                    <a16:creationId xmlns:a16="http://schemas.microsoft.com/office/drawing/2014/main" id="{59C898B6-581F-0ED5-5841-17F56C9DA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2" y="2808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67" name="Freeform 1183">
                <a:extLst>
                  <a:ext uri="{FF2B5EF4-FFF2-40B4-BE49-F238E27FC236}">
                    <a16:creationId xmlns:a16="http://schemas.microsoft.com/office/drawing/2014/main" id="{565F95E7-517E-DCE1-266B-DA302FD297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310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1 w 3"/>
                  <a:gd name="T5" fmla="*/ 1 h 2"/>
                  <a:gd name="T6" fmla="*/ 2 w 3"/>
                  <a:gd name="T7" fmla="*/ 1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68" name="Freeform 1184">
                <a:extLst>
                  <a:ext uri="{FF2B5EF4-FFF2-40B4-BE49-F238E27FC236}">
                    <a16:creationId xmlns:a16="http://schemas.microsoft.com/office/drawing/2014/main" id="{4B934E74-2892-0F6F-6723-5C653D863B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7" y="2725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2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69" name="Freeform 1185">
                <a:extLst>
                  <a:ext uri="{FF2B5EF4-FFF2-40B4-BE49-F238E27FC236}">
                    <a16:creationId xmlns:a16="http://schemas.microsoft.com/office/drawing/2014/main" id="{8E15915B-8F97-FD7A-380E-D91CADF82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2549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  <a:gd name="T6" fmla="*/ 1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70" name="Freeform 1186">
                <a:extLst>
                  <a:ext uri="{FF2B5EF4-FFF2-40B4-BE49-F238E27FC236}">
                    <a16:creationId xmlns:a16="http://schemas.microsoft.com/office/drawing/2014/main" id="{71E68268-6477-A636-1981-1A0A6857D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6" y="3265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1 w 3"/>
                  <a:gd name="T5" fmla="*/ 2 h 2"/>
                  <a:gd name="T6" fmla="*/ 1 w 3"/>
                  <a:gd name="T7" fmla="*/ 1 h 2"/>
                  <a:gd name="T8" fmla="*/ 3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71" name="Freeform 1187">
                <a:extLst>
                  <a:ext uri="{FF2B5EF4-FFF2-40B4-BE49-F238E27FC236}">
                    <a16:creationId xmlns:a16="http://schemas.microsoft.com/office/drawing/2014/main" id="{13DA88DD-79AB-70D8-6635-D7C2E57A42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1" y="2791"/>
                <a:ext cx="5" cy="4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0 h 2"/>
                  <a:gd name="T4" fmla="*/ 3 w 3"/>
                  <a:gd name="T5" fmla="*/ 1 h 2"/>
                  <a:gd name="T6" fmla="*/ 3 w 3"/>
                  <a:gd name="T7" fmla="*/ 2 h 2"/>
                  <a:gd name="T8" fmla="*/ 1 w 3"/>
                  <a:gd name="T9" fmla="*/ 2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72" name="Freeform 1188">
                <a:extLst>
                  <a:ext uri="{FF2B5EF4-FFF2-40B4-BE49-F238E27FC236}">
                    <a16:creationId xmlns:a16="http://schemas.microsoft.com/office/drawing/2014/main" id="{1F5C4916-2734-B4F9-D17B-930F18F34B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2" y="3265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1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73" name="Freeform 1189">
                <a:extLst>
                  <a:ext uri="{FF2B5EF4-FFF2-40B4-BE49-F238E27FC236}">
                    <a16:creationId xmlns:a16="http://schemas.microsoft.com/office/drawing/2014/main" id="{F43AF206-5719-14AC-6E7C-BA3FB1E3C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3265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  <a:gd name="T8" fmla="*/ 2 w 2"/>
                  <a:gd name="T9" fmla="*/ 1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74" name="Freeform 1190">
                <a:extLst>
                  <a:ext uri="{FF2B5EF4-FFF2-40B4-BE49-F238E27FC236}">
                    <a16:creationId xmlns:a16="http://schemas.microsoft.com/office/drawing/2014/main" id="{9538B117-BC68-5BE8-C9B7-8D41A11A3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3265"/>
                <a:ext cx="6" cy="4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2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75" name="Freeform 1191">
                <a:extLst>
                  <a:ext uri="{FF2B5EF4-FFF2-40B4-BE49-F238E27FC236}">
                    <a16:creationId xmlns:a16="http://schemas.microsoft.com/office/drawing/2014/main" id="{41302F3C-C8F1-1F52-C574-C74CF53EB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265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76" name="Freeform 1192">
                <a:extLst>
                  <a:ext uri="{FF2B5EF4-FFF2-40B4-BE49-F238E27FC236}">
                    <a16:creationId xmlns:a16="http://schemas.microsoft.com/office/drawing/2014/main" id="{51C6BFDF-6EEE-EBCE-8959-1464FCFF5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6" y="3265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77" name="Freeform 1193">
                <a:extLst>
                  <a:ext uri="{FF2B5EF4-FFF2-40B4-BE49-F238E27FC236}">
                    <a16:creationId xmlns:a16="http://schemas.microsoft.com/office/drawing/2014/main" id="{1C639996-3C14-5C8F-F686-378D2429F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0" y="3288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1 h 2"/>
                  <a:gd name="T8" fmla="*/ 2 w 2"/>
                  <a:gd name="T9" fmla="*/ 1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78" name="Freeform 1194">
                <a:extLst>
                  <a:ext uri="{FF2B5EF4-FFF2-40B4-BE49-F238E27FC236}">
                    <a16:creationId xmlns:a16="http://schemas.microsoft.com/office/drawing/2014/main" id="{0443C347-04F0-AAFC-B340-751B8DC44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2560"/>
                <a:ext cx="2" cy="6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0 w 1"/>
                  <a:gd name="T5" fmla="*/ 1 h 3"/>
                  <a:gd name="T6" fmla="*/ 1 w 1"/>
                  <a:gd name="T7" fmla="*/ 0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79" name="Freeform 1195">
                <a:extLst>
                  <a:ext uri="{FF2B5EF4-FFF2-40B4-BE49-F238E27FC236}">
                    <a16:creationId xmlns:a16="http://schemas.microsoft.com/office/drawing/2014/main" id="{4AE878A6-7F15-0C81-477C-9576E546E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1" y="3292"/>
                <a:ext cx="4" cy="5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3 h 3"/>
                  <a:gd name="T4" fmla="*/ 0 w 2"/>
                  <a:gd name="T5" fmla="*/ 2 h 3"/>
                  <a:gd name="T6" fmla="*/ 0 w 2"/>
                  <a:gd name="T7" fmla="*/ 1 h 3"/>
                  <a:gd name="T8" fmla="*/ 1 w 2"/>
                  <a:gd name="T9" fmla="*/ 0 h 3"/>
                  <a:gd name="T10" fmla="*/ 1 w 2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80" name="Freeform 1196">
                <a:extLst>
                  <a:ext uri="{FF2B5EF4-FFF2-40B4-BE49-F238E27FC236}">
                    <a16:creationId xmlns:a16="http://schemas.microsoft.com/office/drawing/2014/main" id="{F86CCF5A-D622-C490-A819-605E8EB78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" y="2766"/>
                <a:ext cx="2" cy="6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0 w 1"/>
                  <a:gd name="T5" fmla="*/ 1 h 3"/>
                  <a:gd name="T6" fmla="*/ 1 w 1"/>
                  <a:gd name="T7" fmla="*/ 0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81" name="Freeform 1197">
                <a:extLst>
                  <a:ext uri="{FF2B5EF4-FFF2-40B4-BE49-F238E27FC236}">
                    <a16:creationId xmlns:a16="http://schemas.microsoft.com/office/drawing/2014/main" id="{7B8DAED3-A98E-D2BD-CE1B-31584A84B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7" y="3259"/>
                <a:ext cx="3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2 h 2"/>
                  <a:gd name="T8" fmla="*/ 0 w 2"/>
                  <a:gd name="T9" fmla="*/ 1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82" name="Freeform 1198">
                <a:extLst>
                  <a:ext uri="{FF2B5EF4-FFF2-40B4-BE49-F238E27FC236}">
                    <a16:creationId xmlns:a16="http://schemas.microsoft.com/office/drawing/2014/main" id="{9DCB0E69-FDF2-915D-D72D-4F7B30723A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2547"/>
                <a:ext cx="6" cy="3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1 h 2"/>
                  <a:gd name="T4" fmla="*/ 3 w 3"/>
                  <a:gd name="T5" fmla="*/ 2 h 2"/>
                  <a:gd name="T6" fmla="*/ 1 w 3"/>
                  <a:gd name="T7" fmla="*/ 2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83" name="Freeform 1199">
                <a:extLst>
                  <a:ext uri="{FF2B5EF4-FFF2-40B4-BE49-F238E27FC236}">
                    <a16:creationId xmlns:a16="http://schemas.microsoft.com/office/drawing/2014/main" id="{3F7EF3F2-67E7-B2BC-E406-8B33E6F1D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3335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84" name="Freeform 1200">
                <a:extLst>
                  <a:ext uri="{FF2B5EF4-FFF2-40B4-BE49-F238E27FC236}">
                    <a16:creationId xmlns:a16="http://schemas.microsoft.com/office/drawing/2014/main" id="{62077832-1848-70F6-407E-A7C325342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" y="2835"/>
                <a:ext cx="6" cy="5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3 h 3"/>
                  <a:gd name="T4" fmla="*/ 1 w 3"/>
                  <a:gd name="T5" fmla="*/ 2 h 3"/>
                  <a:gd name="T6" fmla="*/ 2 w 3"/>
                  <a:gd name="T7" fmla="*/ 1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85" name="Freeform 1201">
                <a:extLst>
                  <a:ext uri="{FF2B5EF4-FFF2-40B4-BE49-F238E27FC236}">
                    <a16:creationId xmlns:a16="http://schemas.microsoft.com/office/drawing/2014/main" id="{C400B22D-7AD2-5405-1032-89D481D51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3335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86" name="Freeform 1202">
                <a:extLst>
                  <a:ext uri="{FF2B5EF4-FFF2-40B4-BE49-F238E27FC236}">
                    <a16:creationId xmlns:a16="http://schemas.microsoft.com/office/drawing/2014/main" id="{B8E3FE6D-AF36-4B11-FDE7-A493729544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3335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87" name="Freeform 1203">
                <a:extLst>
                  <a:ext uri="{FF2B5EF4-FFF2-40B4-BE49-F238E27FC236}">
                    <a16:creationId xmlns:a16="http://schemas.microsoft.com/office/drawing/2014/main" id="{31922F27-ED79-A844-A915-7F61004B3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320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88" name="Freeform 1204">
                <a:extLst>
                  <a:ext uri="{FF2B5EF4-FFF2-40B4-BE49-F238E27FC236}">
                    <a16:creationId xmlns:a16="http://schemas.microsoft.com/office/drawing/2014/main" id="{945EE7F3-7AE8-B4A6-901C-B2F39FDEA9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9" y="2837"/>
                <a:ext cx="6" cy="3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0 h 2"/>
                  <a:gd name="T4" fmla="*/ 2 w 3"/>
                  <a:gd name="T5" fmla="*/ 1 h 2"/>
                  <a:gd name="T6" fmla="*/ 1 w 3"/>
                  <a:gd name="T7" fmla="*/ 2 h 2"/>
                  <a:gd name="T8" fmla="*/ 0 w 3"/>
                  <a:gd name="T9" fmla="*/ 1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89" name="Freeform 1205">
                <a:extLst>
                  <a:ext uri="{FF2B5EF4-FFF2-40B4-BE49-F238E27FC236}">
                    <a16:creationId xmlns:a16="http://schemas.microsoft.com/office/drawing/2014/main" id="{B8A5BC81-8082-DB60-D41F-75468C200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3" y="3335"/>
                <a:ext cx="6" cy="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1 h 2"/>
                  <a:gd name="T8" fmla="*/ 1 w 3"/>
                  <a:gd name="T9" fmla="*/ 1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90" name="Freeform 1206">
                <a:extLst>
                  <a:ext uri="{FF2B5EF4-FFF2-40B4-BE49-F238E27FC236}">
                    <a16:creationId xmlns:a16="http://schemas.microsoft.com/office/drawing/2014/main" id="{0D9D7CEA-3372-DCF5-511B-EF73E8813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3202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91" name="Freeform 1207">
                <a:extLst>
                  <a:ext uri="{FF2B5EF4-FFF2-40B4-BE49-F238E27FC236}">
                    <a16:creationId xmlns:a16="http://schemas.microsoft.com/office/drawing/2014/main" id="{B307B415-498E-BA30-6CEB-F35C8B336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837"/>
                <a:ext cx="6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1 h 1"/>
                  <a:gd name="T6" fmla="*/ 1 w 3"/>
                  <a:gd name="T7" fmla="*/ 0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92" name="Freeform 1208">
                <a:extLst>
                  <a:ext uri="{FF2B5EF4-FFF2-40B4-BE49-F238E27FC236}">
                    <a16:creationId xmlns:a16="http://schemas.microsoft.com/office/drawing/2014/main" id="{D8F183CB-CDD9-A6D1-1548-3EFD64D30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2776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2 h 2"/>
                  <a:gd name="T4" fmla="*/ 1 w 3"/>
                  <a:gd name="T5" fmla="*/ 2 h 2"/>
                  <a:gd name="T6" fmla="*/ 1 w 3"/>
                  <a:gd name="T7" fmla="*/ 1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393" name="Freeform 1209">
                <a:extLst>
                  <a:ext uri="{FF2B5EF4-FFF2-40B4-BE49-F238E27FC236}">
                    <a16:creationId xmlns:a16="http://schemas.microsoft.com/office/drawing/2014/main" id="{E79484E7-D91F-86E8-221D-F2A7B5AA8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7" y="3210"/>
                <a:ext cx="5" cy="4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70" name="Group 1411">
              <a:extLst>
                <a:ext uri="{FF2B5EF4-FFF2-40B4-BE49-F238E27FC236}">
                  <a16:creationId xmlns:a16="http://schemas.microsoft.com/office/drawing/2014/main" id="{7A03A1BC-DEC3-AA9A-10A7-D5C12CE169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90" y="1997"/>
              <a:ext cx="2471" cy="1355"/>
              <a:chOff x="3190" y="1997"/>
              <a:chExt cx="2471" cy="1355"/>
            </a:xfrm>
            <a:grpFill/>
          </p:grpSpPr>
          <p:sp>
            <p:nvSpPr>
              <p:cNvPr id="994" name="Freeform 1211">
                <a:extLst>
                  <a:ext uri="{FF2B5EF4-FFF2-40B4-BE49-F238E27FC236}">
                    <a16:creationId xmlns:a16="http://schemas.microsoft.com/office/drawing/2014/main" id="{5AA97AB6-6BD8-06B6-DE1B-6A57D92D81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2837"/>
                <a:ext cx="6" cy="2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1 w 3"/>
                  <a:gd name="T5" fmla="*/ 1 h 1"/>
                  <a:gd name="T6" fmla="*/ 1 w 3"/>
                  <a:gd name="T7" fmla="*/ 0 h 1"/>
                  <a:gd name="T8" fmla="*/ 3 w 3"/>
                  <a:gd name="T9" fmla="*/ 0 h 1"/>
                  <a:gd name="T10" fmla="*/ 3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95" name="Freeform 1212">
                <a:extLst>
                  <a:ext uri="{FF2B5EF4-FFF2-40B4-BE49-F238E27FC236}">
                    <a16:creationId xmlns:a16="http://schemas.microsoft.com/office/drawing/2014/main" id="{4DD2078C-A6C0-8987-5DFA-A81F3D509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3331"/>
                <a:ext cx="3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96" name="Freeform 1213">
                <a:extLst>
                  <a:ext uri="{FF2B5EF4-FFF2-40B4-BE49-F238E27FC236}">
                    <a16:creationId xmlns:a16="http://schemas.microsoft.com/office/drawing/2014/main" id="{E4800C2C-ED05-B5DE-8E69-5C8DA4FE9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3210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1 h 1"/>
                  <a:gd name="T8" fmla="*/ 2 w 2"/>
                  <a:gd name="T9" fmla="*/ 0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97" name="Freeform 1214">
                <a:extLst>
                  <a:ext uri="{FF2B5EF4-FFF2-40B4-BE49-F238E27FC236}">
                    <a16:creationId xmlns:a16="http://schemas.microsoft.com/office/drawing/2014/main" id="{B178C825-B2D0-A803-8DF9-85B0F4AAC4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3210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2 w 3"/>
                  <a:gd name="T5" fmla="*/ 1 h 2"/>
                  <a:gd name="T6" fmla="*/ 1 w 3"/>
                  <a:gd name="T7" fmla="*/ 2 h 2"/>
                  <a:gd name="T8" fmla="*/ 0 w 3"/>
                  <a:gd name="T9" fmla="*/ 1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98" name="Freeform 1215">
                <a:extLst>
                  <a:ext uri="{FF2B5EF4-FFF2-40B4-BE49-F238E27FC236}">
                    <a16:creationId xmlns:a16="http://schemas.microsoft.com/office/drawing/2014/main" id="{66815E5A-FCA6-293B-6FFB-EC28DF6CB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526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99" name="Freeform 1216">
                <a:extLst>
                  <a:ext uri="{FF2B5EF4-FFF2-40B4-BE49-F238E27FC236}">
                    <a16:creationId xmlns:a16="http://schemas.microsoft.com/office/drawing/2014/main" id="{D8B2DC84-C457-9F90-A880-0B7732975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2763"/>
                <a:ext cx="4" cy="5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2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00" name="Freeform 1217">
                <a:extLst>
                  <a:ext uri="{FF2B5EF4-FFF2-40B4-BE49-F238E27FC236}">
                    <a16:creationId xmlns:a16="http://schemas.microsoft.com/office/drawing/2014/main" id="{A345EDBD-7662-05E5-623B-E95856B82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729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1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01" name="Freeform 1218">
                <a:extLst>
                  <a:ext uri="{FF2B5EF4-FFF2-40B4-BE49-F238E27FC236}">
                    <a16:creationId xmlns:a16="http://schemas.microsoft.com/office/drawing/2014/main" id="{354D4BAE-F2C6-D0AB-23D5-E6F7B8075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2334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02" name="Freeform 1219">
                <a:extLst>
                  <a:ext uri="{FF2B5EF4-FFF2-40B4-BE49-F238E27FC236}">
                    <a16:creationId xmlns:a16="http://schemas.microsoft.com/office/drawing/2014/main" id="{DC3B708D-2E00-8D04-C5E4-877B06C68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2837"/>
                <a:ext cx="6" cy="2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1 h 1"/>
                  <a:gd name="T4" fmla="*/ 1 w 3"/>
                  <a:gd name="T5" fmla="*/ 0 h 1"/>
                  <a:gd name="T6" fmla="*/ 3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03" name="Freeform 1220">
                <a:extLst>
                  <a:ext uri="{FF2B5EF4-FFF2-40B4-BE49-F238E27FC236}">
                    <a16:creationId xmlns:a16="http://schemas.microsoft.com/office/drawing/2014/main" id="{172BA261-B93B-DC92-A6AA-DEAF54A4F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4" y="2840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04" name="Freeform 1221">
                <a:extLst>
                  <a:ext uri="{FF2B5EF4-FFF2-40B4-BE49-F238E27FC236}">
                    <a16:creationId xmlns:a16="http://schemas.microsoft.com/office/drawing/2014/main" id="{DFF936A0-217C-A1EA-7886-C7BDB37B2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3345"/>
                <a:ext cx="2" cy="3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2 h 2"/>
                  <a:gd name="T10" fmla="*/ 0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05" name="Freeform 1222">
                <a:extLst>
                  <a:ext uri="{FF2B5EF4-FFF2-40B4-BE49-F238E27FC236}">
                    <a16:creationId xmlns:a16="http://schemas.microsoft.com/office/drawing/2014/main" id="{B39622F0-93DF-DFBA-D7C5-F81BAFF11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4" y="2840"/>
                <a:ext cx="2" cy="6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3 h 3"/>
                  <a:gd name="T4" fmla="*/ 0 w 1"/>
                  <a:gd name="T5" fmla="*/ 2 h 3"/>
                  <a:gd name="T6" fmla="*/ 1 w 1"/>
                  <a:gd name="T7" fmla="*/ 0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06" name="Freeform 1223">
                <a:extLst>
                  <a:ext uri="{FF2B5EF4-FFF2-40B4-BE49-F238E27FC236}">
                    <a16:creationId xmlns:a16="http://schemas.microsoft.com/office/drawing/2014/main" id="{99D05CE9-3A09-06EA-DE12-BE349E5BE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0" y="3348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1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07" name="Freeform 1224">
                <a:extLst>
                  <a:ext uri="{FF2B5EF4-FFF2-40B4-BE49-F238E27FC236}">
                    <a16:creationId xmlns:a16="http://schemas.microsoft.com/office/drawing/2014/main" id="{08F327B8-19BF-52CB-D1D5-5E76C1C466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3346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2 w 3"/>
                  <a:gd name="T5" fmla="*/ 1 h 2"/>
                  <a:gd name="T6" fmla="*/ 3 w 3"/>
                  <a:gd name="T7" fmla="*/ 1 h 2"/>
                  <a:gd name="T8" fmla="*/ 2 w 3"/>
                  <a:gd name="T9" fmla="*/ 2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08" name="Freeform 1225">
                <a:extLst>
                  <a:ext uri="{FF2B5EF4-FFF2-40B4-BE49-F238E27FC236}">
                    <a16:creationId xmlns:a16="http://schemas.microsoft.com/office/drawing/2014/main" id="{075DFF46-9B30-9726-CE66-6D8EC68A6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2763"/>
                <a:ext cx="4" cy="5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1 h 3"/>
                  <a:gd name="T4" fmla="*/ 1 w 2"/>
                  <a:gd name="T5" fmla="*/ 3 h 3"/>
                  <a:gd name="T6" fmla="*/ 0 w 2"/>
                  <a:gd name="T7" fmla="*/ 2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09" name="Freeform 1226">
                <a:extLst>
                  <a:ext uri="{FF2B5EF4-FFF2-40B4-BE49-F238E27FC236}">
                    <a16:creationId xmlns:a16="http://schemas.microsoft.com/office/drawing/2014/main" id="{BB2FC058-3001-4E1C-E325-72FA8045D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" y="3199"/>
                <a:ext cx="4" cy="3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  <a:gd name="T6" fmla="*/ 2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10" name="Freeform 1227">
                <a:extLst>
                  <a:ext uri="{FF2B5EF4-FFF2-40B4-BE49-F238E27FC236}">
                    <a16:creationId xmlns:a16="http://schemas.microsoft.com/office/drawing/2014/main" id="{DBB4A78A-8626-3553-4861-14543976B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2840"/>
                <a:ext cx="3" cy="6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11" name="Freeform 1228">
                <a:extLst>
                  <a:ext uri="{FF2B5EF4-FFF2-40B4-BE49-F238E27FC236}">
                    <a16:creationId xmlns:a16="http://schemas.microsoft.com/office/drawing/2014/main" id="{92B580E9-4279-8514-E5A7-C7C5F0183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" y="3201"/>
                <a:ext cx="4" cy="3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12" name="Freeform 1229">
                <a:extLst>
                  <a:ext uri="{FF2B5EF4-FFF2-40B4-BE49-F238E27FC236}">
                    <a16:creationId xmlns:a16="http://schemas.microsoft.com/office/drawing/2014/main" id="{A46A5F3A-0121-DC8A-317E-A6CB8FA0D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0" y="3341"/>
                <a:ext cx="4" cy="5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2 w 2"/>
                  <a:gd name="T5" fmla="*/ 2 h 3"/>
                  <a:gd name="T6" fmla="*/ 0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13" name="Freeform 1230">
                <a:extLst>
                  <a:ext uri="{FF2B5EF4-FFF2-40B4-BE49-F238E27FC236}">
                    <a16:creationId xmlns:a16="http://schemas.microsoft.com/office/drawing/2014/main" id="{7F3463FB-2BE5-F1CE-5241-6A69F1B7F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3201"/>
                <a:ext cx="1" cy="3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  <a:gd name="T8" fmla="*/ 1 w 1"/>
                  <a:gd name="T9" fmla="*/ 0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14" name="Freeform 1231">
                <a:extLst>
                  <a:ext uri="{FF2B5EF4-FFF2-40B4-BE49-F238E27FC236}">
                    <a16:creationId xmlns:a16="http://schemas.microsoft.com/office/drawing/2014/main" id="{15ACFEA3-F88C-C1E8-08CA-421E1DB13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2342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0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15" name="Freeform 1232">
                <a:extLst>
                  <a:ext uri="{FF2B5EF4-FFF2-40B4-BE49-F238E27FC236}">
                    <a16:creationId xmlns:a16="http://schemas.microsoft.com/office/drawing/2014/main" id="{4777B620-AB65-BABF-13BA-531FD8CD2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2340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1 w 3"/>
                  <a:gd name="T5" fmla="*/ 2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16" name="Freeform 1233">
                <a:extLst>
                  <a:ext uri="{FF2B5EF4-FFF2-40B4-BE49-F238E27FC236}">
                    <a16:creationId xmlns:a16="http://schemas.microsoft.com/office/drawing/2014/main" id="{3882AA8F-3D57-32AB-D145-22BFC8A3A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3218"/>
                <a:ext cx="5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0 w 3"/>
                  <a:gd name="T5" fmla="*/ 1 h 1"/>
                  <a:gd name="T6" fmla="*/ 2 w 3"/>
                  <a:gd name="T7" fmla="*/ 0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17" name="Freeform 1234">
                <a:extLst>
                  <a:ext uri="{FF2B5EF4-FFF2-40B4-BE49-F238E27FC236}">
                    <a16:creationId xmlns:a16="http://schemas.microsoft.com/office/drawing/2014/main" id="{DDF9C906-F1D7-939B-4131-6A514ECFAF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2833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0 w 2"/>
                  <a:gd name="T5" fmla="*/ 0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18" name="Freeform 1235">
                <a:extLst>
                  <a:ext uri="{FF2B5EF4-FFF2-40B4-BE49-F238E27FC236}">
                    <a16:creationId xmlns:a16="http://schemas.microsoft.com/office/drawing/2014/main" id="{12CF8AE0-D56B-5D42-153D-E5724AA8CF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2530"/>
                <a:ext cx="6" cy="1"/>
              </a:xfrm>
              <a:custGeom>
                <a:avLst/>
                <a:gdLst>
                  <a:gd name="T0" fmla="*/ 1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19" name="Freeform 1236">
                <a:extLst>
                  <a:ext uri="{FF2B5EF4-FFF2-40B4-BE49-F238E27FC236}">
                    <a16:creationId xmlns:a16="http://schemas.microsoft.com/office/drawing/2014/main" id="{387118E9-E8ED-986B-7ACE-4E9C7936D3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2556"/>
                <a:ext cx="6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0 h 1"/>
                  <a:gd name="T4" fmla="*/ 1 w 3"/>
                  <a:gd name="T5" fmla="*/ 1 h 1"/>
                  <a:gd name="T6" fmla="*/ 1 w 3"/>
                  <a:gd name="T7" fmla="*/ 0 h 1"/>
                  <a:gd name="T8" fmla="*/ 1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20" name="Freeform 1237">
                <a:extLst>
                  <a:ext uri="{FF2B5EF4-FFF2-40B4-BE49-F238E27FC236}">
                    <a16:creationId xmlns:a16="http://schemas.microsoft.com/office/drawing/2014/main" id="{640B7989-2BEC-2FA1-21AF-381215351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5" y="3214"/>
                <a:ext cx="5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2 w 3"/>
                  <a:gd name="T5" fmla="*/ 0 h 2"/>
                  <a:gd name="T6" fmla="*/ 2 w 3"/>
                  <a:gd name="T7" fmla="*/ 2 h 2"/>
                  <a:gd name="T8" fmla="*/ 0 w 3"/>
                  <a:gd name="T9" fmla="*/ 1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21" name="Freeform 1238">
                <a:extLst>
                  <a:ext uri="{FF2B5EF4-FFF2-40B4-BE49-F238E27FC236}">
                    <a16:creationId xmlns:a16="http://schemas.microsoft.com/office/drawing/2014/main" id="{36E44531-1C60-EDD5-4ACB-6E282A2C4F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2833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  <a:gd name="T8" fmla="*/ 0 w 2"/>
                  <a:gd name="T9" fmla="*/ 1 h 1"/>
                  <a:gd name="T10" fmla="*/ 0 w 2"/>
                  <a:gd name="T11" fmla="*/ 0 h 1"/>
                  <a:gd name="T12" fmla="*/ 1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22" name="Freeform 1239">
                <a:extLst>
                  <a:ext uri="{FF2B5EF4-FFF2-40B4-BE49-F238E27FC236}">
                    <a16:creationId xmlns:a16="http://schemas.microsoft.com/office/drawing/2014/main" id="{FB6E5BF7-F19D-8E27-13D1-855673F12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6" y="3216"/>
                <a:ext cx="4" cy="3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2 w 2"/>
                  <a:gd name="T5" fmla="*/ 1 h 2"/>
                  <a:gd name="T6" fmla="*/ 1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23" name="Freeform 1240">
                <a:extLst>
                  <a:ext uri="{FF2B5EF4-FFF2-40B4-BE49-F238E27FC236}">
                    <a16:creationId xmlns:a16="http://schemas.microsoft.com/office/drawing/2014/main" id="{A01BA0ED-F407-F7B2-85C7-FDE90023F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" y="3214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1 w 3"/>
                  <a:gd name="T9" fmla="*/ 1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24" name="Freeform 1241">
                <a:extLst>
                  <a:ext uri="{FF2B5EF4-FFF2-40B4-BE49-F238E27FC236}">
                    <a16:creationId xmlns:a16="http://schemas.microsoft.com/office/drawing/2014/main" id="{C489195B-89AE-31CA-CF08-EB1E91562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3221"/>
                <a:ext cx="5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25" name="Freeform 1242">
                <a:extLst>
                  <a:ext uri="{FF2B5EF4-FFF2-40B4-BE49-F238E27FC236}">
                    <a16:creationId xmlns:a16="http://schemas.microsoft.com/office/drawing/2014/main" id="{7DB71546-0CF9-D9A0-08D7-A85D97262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3221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26" name="Freeform 1243">
                <a:extLst>
                  <a:ext uri="{FF2B5EF4-FFF2-40B4-BE49-F238E27FC236}">
                    <a16:creationId xmlns:a16="http://schemas.microsoft.com/office/drawing/2014/main" id="{FAD01ED2-EA9F-EC66-B5D8-8D529ED9A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" y="2829"/>
                <a:ext cx="5" cy="4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27" name="Freeform 1244">
                <a:extLst>
                  <a:ext uri="{FF2B5EF4-FFF2-40B4-BE49-F238E27FC236}">
                    <a16:creationId xmlns:a16="http://schemas.microsoft.com/office/drawing/2014/main" id="{C0B1CBC6-9AEB-D40C-B062-37EDEAD93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8" y="2530"/>
                <a:ext cx="4" cy="5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0 w 2"/>
                  <a:gd name="T5" fmla="*/ 2 h 3"/>
                  <a:gd name="T6" fmla="*/ 1 w 2"/>
                  <a:gd name="T7" fmla="*/ 0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28" name="Freeform 1245">
                <a:extLst>
                  <a:ext uri="{FF2B5EF4-FFF2-40B4-BE49-F238E27FC236}">
                    <a16:creationId xmlns:a16="http://schemas.microsoft.com/office/drawing/2014/main" id="{7812908E-A8BB-3FAA-BF03-85BEFADA8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2530"/>
                <a:ext cx="6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0 w 3"/>
                  <a:gd name="T5" fmla="*/ 1 h 1"/>
                  <a:gd name="T6" fmla="*/ 1 w 3"/>
                  <a:gd name="T7" fmla="*/ 0 h 1"/>
                  <a:gd name="T8" fmla="*/ 3 w 3"/>
                  <a:gd name="T9" fmla="*/ 0 h 1"/>
                  <a:gd name="T10" fmla="*/ 3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29" name="Freeform 1246">
                <a:extLst>
                  <a:ext uri="{FF2B5EF4-FFF2-40B4-BE49-F238E27FC236}">
                    <a16:creationId xmlns:a16="http://schemas.microsoft.com/office/drawing/2014/main" id="{ED9E268B-FFE9-002C-534E-A1611CB39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" y="2833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2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30" name="Freeform 1247">
                <a:extLst>
                  <a:ext uri="{FF2B5EF4-FFF2-40B4-BE49-F238E27FC236}">
                    <a16:creationId xmlns:a16="http://schemas.microsoft.com/office/drawing/2014/main" id="{0C726001-9780-0F00-D1D8-2E6B26856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3" y="2833"/>
                <a:ext cx="5" cy="2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0 h 1"/>
                  <a:gd name="T4" fmla="*/ 3 w 3"/>
                  <a:gd name="T5" fmla="*/ 1 h 1"/>
                  <a:gd name="T6" fmla="*/ 2 w 3"/>
                  <a:gd name="T7" fmla="*/ 1 h 1"/>
                  <a:gd name="T8" fmla="*/ 1 w 3"/>
                  <a:gd name="T9" fmla="*/ 1 h 1"/>
                  <a:gd name="T10" fmla="*/ 0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31" name="Rectangle 1248">
                <a:extLst>
                  <a:ext uri="{FF2B5EF4-FFF2-40B4-BE49-F238E27FC236}">
                    <a16:creationId xmlns:a16="http://schemas.microsoft.com/office/drawing/2014/main" id="{B77BAD09-3A90-ECEC-9C2C-6F212ED0E2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2" y="2219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32" name="Rectangle 1249">
                <a:extLst>
                  <a:ext uri="{FF2B5EF4-FFF2-40B4-BE49-F238E27FC236}">
                    <a16:creationId xmlns:a16="http://schemas.microsoft.com/office/drawing/2014/main" id="{99C2AB83-D735-F59B-0D94-D41BBC965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8" y="2219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33" name="Freeform 1250">
                <a:extLst>
                  <a:ext uri="{FF2B5EF4-FFF2-40B4-BE49-F238E27FC236}">
                    <a16:creationId xmlns:a16="http://schemas.microsoft.com/office/drawing/2014/main" id="{3735E950-E730-F3DD-E5B1-178A83CE5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221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34" name="Oval 1251">
                <a:extLst>
                  <a:ext uri="{FF2B5EF4-FFF2-40B4-BE49-F238E27FC236}">
                    <a16:creationId xmlns:a16="http://schemas.microsoft.com/office/drawing/2014/main" id="{A6E13344-E183-AC50-43F5-09EDCCAFE1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9" y="2207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35" name="Freeform 1252">
                <a:extLst>
                  <a:ext uri="{FF2B5EF4-FFF2-40B4-BE49-F238E27FC236}">
                    <a16:creationId xmlns:a16="http://schemas.microsoft.com/office/drawing/2014/main" id="{6739C026-AD81-BF43-C95D-D89B24D4F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5" y="2204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36" name="Freeform 1253">
                <a:extLst>
                  <a:ext uri="{FF2B5EF4-FFF2-40B4-BE49-F238E27FC236}">
                    <a16:creationId xmlns:a16="http://schemas.microsoft.com/office/drawing/2014/main" id="{C06309DB-54B8-62E7-147E-0D3AF15CC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2204"/>
                <a:ext cx="3" cy="3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0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37" name="Freeform 1254">
                <a:extLst>
                  <a:ext uri="{FF2B5EF4-FFF2-40B4-BE49-F238E27FC236}">
                    <a16:creationId xmlns:a16="http://schemas.microsoft.com/office/drawing/2014/main" id="{518E0EFD-B0AE-1509-2AA3-2EBA9E431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2200"/>
                <a:ext cx="3" cy="4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38" name="Rectangle 1255">
                <a:extLst>
                  <a:ext uri="{FF2B5EF4-FFF2-40B4-BE49-F238E27FC236}">
                    <a16:creationId xmlns:a16="http://schemas.microsoft.com/office/drawing/2014/main" id="{125CB6A1-1F0E-AB05-ADB1-C12EBCB00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4" y="2234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39" name="Freeform 1256">
                <a:extLst>
                  <a:ext uri="{FF2B5EF4-FFF2-40B4-BE49-F238E27FC236}">
                    <a16:creationId xmlns:a16="http://schemas.microsoft.com/office/drawing/2014/main" id="{EDF96AEF-B1AC-A5D1-1196-F027AC32F2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2234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40" name="Freeform 1257">
                <a:extLst>
                  <a:ext uri="{FF2B5EF4-FFF2-40B4-BE49-F238E27FC236}">
                    <a16:creationId xmlns:a16="http://schemas.microsoft.com/office/drawing/2014/main" id="{B6015C2D-087D-8F94-7959-098BA9428C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2234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41" name="Freeform 1258">
                <a:extLst>
                  <a:ext uri="{FF2B5EF4-FFF2-40B4-BE49-F238E27FC236}">
                    <a16:creationId xmlns:a16="http://schemas.microsoft.com/office/drawing/2014/main" id="{03A2FA7E-0EE7-DE94-3EB0-FA0F4CC67E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2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42" name="Freeform 1259">
                <a:extLst>
                  <a:ext uri="{FF2B5EF4-FFF2-40B4-BE49-F238E27FC236}">
                    <a16:creationId xmlns:a16="http://schemas.microsoft.com/office/drawing/2014/main" id="{0A1DE55A-9843-8962-04EC-759F77A2D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" y="222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43" name="Freeform 1260">
                <a:extLst>
                  <a:ext uri="{FF2B5EF4-FFF2-40B4-BE49-F238E27FC236}">
                    <a16:creationId xmlns:a16="http://schemas.microsoft.com/office/drawing/2014/main" id="{6F52EFC3-0352-49B8-0F2A-6CB833E3D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222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44" name="Freeform 1261">
                <a:extLst>
                  <a:ext uri="{FF2B5EF4-FFF2-40B4-BE49-F238E27FC236}">
                    <a16:creationId xmlns:a16="http://schemas.microsoft.com/office/drawing/2014/main" id="{DEE6D500-9C8A-3C5A-5681-A7D6F75F8F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222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45" name="Freeform 1262">
                <a:extLst>
                  <a:ext uri="{FF2B5EF4-FFF2-40B4-BE49-F238E27FC236}">
                    <a16:creationId xmlns:a16="http://schemas.microsoft.com/office/drawing/2014/main" id="{D1E300C1-03BC-BA30-F37F-8879851D6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2223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46" name="Freeform 1263">
                <a:extLst>
                  <a:ext uri="{FF2B5EF4-FFF2-40B4-BE49-F238E27FC236}">
                    <a16:creationId xmlns:a16="http://schemas.microsoft.com/office/drawing/2014/main" id="{900A0CA4-7A14-8B58-E389-74C1DC9E3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217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47" name="Oval 1264">
                <a:extLst>
                  <a:ext uri="{FF2B5EF4-FFF2-40B4-BE49-F238E27FC236}">
                    <a16:creationId xmlns:a16="http://schemas.microsoft.com/office/drawing/2014/main" id="{4ABF0AF5-6B0A-00DD-F1D1-7AC75EC8E1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1" y="2171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48" name="Oval 1265">
                <a:extLst>
                  <a:ext uri="{FF2B5EF4-FFF2-40B4-BE49-F238E27FC236}">
                    <a16:creationId xmlns:a16="http://schemas.microsoft.com/office/drawing/2014/main" id="{F508B428-547C-E7EC-FC5A-707ACDEDC0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0" y="2164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49" name="Freeform 1266">
                <a:extLst>
                  <a:ext uri="{FF2B5EF4-FFF2-40B4-BE49-F238E27FC236}">
                    <a16:creationId xmlns:a16="http://schemas.microsoft.com/office/drawing/2014/main" id="{5AD0F3C5-91DE-CC9E-FC79-6EBF2373D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216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50" name="Freeform 1267">
                <a:extLst>
                  <a:ext uri="{FF2B5EF4-FFF2-40B4-BE49-F238E27FC236}">
                    <a16:creationId xmlns:a16="http://schemas.microsoft.com/office/drawing/2014/main" id="{15C61E30-8E17-397C-8846-66D4F2610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216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51" name="Oval 1268">
                <a:extLst>
                  <a:ext uri="{FF2B5EF4-FFF2-40B4-BE49-F238E27FC236}">
                    <a16:creationId xmlns:a16="http://schemas.microsoft.com/office/drawing/2014/main" id="{2120E63B-301B-C2BA-C426-4B864C324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0" y="2156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52" name="Freeform 1269">
                <a:extLst>
                  <a:ext uri="{FF2B5EF4-FFF2-40B4-BE49-F238E27FC236}">
                    <a16:creationId xmlns:a16="http://schemas.microsoft.com/office/drawing/2014/main" id="{3DA75462-2EF4-31B2-A362-DE20AA098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215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53" name="Freeform 1270">
                <a:extLst>
                  <a:ext uri="{FF2B5EF4-FFF2-40B4-BE49-F238E27FC236}">
                    <a16:creationId xmlns:a16="http://schemas.microsoft.com/office/drawing/2014/main" id="{27CDA058-5A82-1FED-A9AC-C7306B07D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2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54" name="Freeform 1271">
                <a:extLst>
                  <a:ext uri="{FF2B5EF4-FFF2-40B4-BE49-F238E27FC236}">
                    <a16:creationId xmlns:a16="http://schemas.microsoft.com/office/drawing/2014/main" id="{8D86AAE8-B83D-3D8D-68E1-4EE1C96AB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215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55" name="Freeform 1272">
                <a:extLst>
                  <a:ext uri="{FF2B5EF4-FFF2-40B4-BE49-F238E27FC236}">
                    <a16:creationId xmlns:a16="http://schemas.microsoft.com/office/drawing/2014/main" id="{22D88A85-5E8B-C3EE-E5A8-84D5EA549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4" y="219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56" name="Freeform 1273">
                <a:extLst>
                  <a:ext uri="{FF2B5EF4-FFF2-40B4-BE49-F238E27FC236}">
                    <a16:creationId xmlns:a16="http://schemas.microsoft.com/office/drawing/2014/main" id="{90051605-449E-E140-FEEC-CB5D074FB5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219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57" name="Freeform 1274">
                <a:extLst>
                  <a:ext uri="{FF2B5EF4-FFF2-40B4-BE49-F238E27FC236}">
                    <a16:creationId xmlns:a16="http://schemas.microsoft.com/office/drawing/2014/main" id="{993DA256-BD95-83D1-F9DA-537D9B783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6" y="2192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58" name="Freeform 1275">
                <a:extLst>
                  <a:ext uri="{FF2B5EF4-FFF2-40B4-BE49-F238E27FC236}">
                    <a16:creationId xmlns:a16="http://schemas.microsoft.com/office/drawing/2014/main" id="{EF0853E5-C44B-7FFE-9FF0-098E2B12E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2192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59" name="Freeform 1276">
                <a:extLst>
                  <a:ext uri="{FF2B5EF4-FFF2-40B4-BE49-F238E27FC236}">
                    <a16:creationId xmlns:a16="http://schemas.microsoft.com/office/drawing/2014/main" id="{CE742F23-4349-648E-0EC2-12E938796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2192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60" name="Freeform 1277">
                <a:extLst>
                  <a:ext uri="{FF2B5EF4-FFF2-40B4-BE49-F238E27FC236}">
                    <a16:creationId xmlns:a16="http://schemas.microsoft.com/office/drawing/2014/main" id="{89EDEA08-3D9B-C766-0C53-8639C63C9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3" y="2187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61" name="Freeform 1278">
                <a:extLst>
                  <a:ext uri="{FF2B5EF4-FFF2-40B4-BE49-F238E27FC236}">
                    <a16:creationId xmlns:a16="http://schemas.microsoft.com/office/drawing/2014/main" id="{4A5F7214-5BA2-CC89-FB64-3011558F5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2185"/>
                <a:ext cx="4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62" name="Rectangle 1279">
                <a:extLst>
                  <a:ext uri="{FF2B5EF4-FFF2-40B4-BE49-F238E27FC236}">
                    <a16:creationId xmlns:a16="http://schemas.microsoft.com/office/drawing/2014/main" id="{38B2FE7F-1338-B7B6-0DBD-566B6A96E0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5" y="2183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63" name="Freeform 1280">
                <a:extLst>
                  <a:ext uri="{FF2B5EF4-FFF2-40B4-BE49-F238E27FC236}">
                    <a16:creationId xmlns:a16="http://schemas.microsoft.com/office/drawing/2014/main" id="{7F77B89F-60F6-661F-A3C3-F40D8D970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217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64" name="Freeform 1281">
                <a:extLst>
                  <a:ext uri="{FF2B5EF4-FFF2-40B4-BE49-F238E27FC236}">
                    <a16:creationId xmlns:a16="http://schemas.microsoft.com/office/drawing/2014/main" id="{C15C00D0-1546-C781-210E-FFB0CD0329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217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65" name="Freeform 1282">
                <a:extLst>
                  <a:ext uri="{FF2B5EF4-FFF2-40B4-BE49-F238E27FC236}">
                    <a16:creationId xmlns:a16="http://schemas.microsoft.com/office/drawing/2014/main" id="{AFBFA3CB-AE5E-BBE4-1DED-7ED56B7F0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217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66" name="Freeform 1283">
                <a:extLst>
                  <a:ext uri="{FF2B5EF4-FFF2-40B4-BE49-F238E27FC236}">
                    <a16:creationId xmlns:a16="http://schemas.microsoft.com/office/drawing/2014/main" id="{8A6BADAD-BB8D-8C95-B9EB-483EE9C78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217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67" name="Rectangle 1284">
                <a:extLst>
                  <a:ext uri="{FF2B5EF4-FFF2-40B4-BE49-F238E27FC236}">
                    <a16:creationId xmlns:a16="http://schemas.microsoft.com/office/drawing/2014/main" id="{FC95FC07-0FE0-FACA-11E3-E869F90C7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0" y="2315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68" name="Freeform 1285">
                <a:extLst>
                  <a:ext uri="{FF2B5EF4-FFF2-40B4-BE49-F238E27FC236}">
                    <a16:creationId xmlns:a16="http://schemas.microsoft.com/office/drawing/2014/main" id="{DD70F0F2-8E0F-E836-B42C-D4CAD79E8C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31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69" name="Freeform 1286">
                <a:extLst>
                  <a:ext uri="{FF2B5EF4-FFF2-40B4-BE49-F238E27FC236}">
                    <a16:creationId xmlns:a16="http://schemas.microsoft.com/office/drawing/2014/main" id="{79E26E75-752E-AE31-AD19-EA477155D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" y="231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70" name="Rectangle 1287">
                <a:extLst>
                  <a:ext uri="{FF2B5EF4-FFF2-40B4-BE49-F238E27FC236}">
                    <a16:creationId xmlns:a16="http://schemas.microsoft.com/office/drawing/2014/main" id="{BFCB23AA-7083-08F7-4F0A-28CA37C02C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4" y="2308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71" name="Freeform 1288">
                <a:extLst>
                  <a:ext uri="{FF2B5EF4-FFF2-40B4-BE49-F238E27FC236}">
                    <a16:creationId xmlns:a16="http://schemas.microsoft.com/office/drawing/2014/main" id="{0F94312D-EACE-E843-8A58-80355E038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9" y="230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72" name="Rectangle 1289">
                <a:extLst>
                  <a:ext uri="{FF2B5EF4-FFF2-40B4-BE49-F238E27FC236}">
                    <a16:creationId xmlns:a16="http://schemas.microsoft.com/office/drawing/2014/main" id="{1C6D13C5-D549-13D3-7277-5A54DBB81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8" y="2304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73" name="Freeform 1290">
                <a:extLst>
                  <a:ext uri="{FF2B5EF4-FFF2-40B4-BE49-F238E27FC236}">
                    <a16:creationId xmlns:a16="http://schemas.microsoft.com/office/drawing/2014/main" id="{6F72E693-F980-11FD-9317-96D4F0D560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30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74" name="Oval 1291">
                <a:extLst>
                  <a:ext uri="{FF2B5EF4-FFF2-40B4-BE49-F238E27FC236}">
                    <a16:creationId xmlns:a16="http://schemas.microsoft.com/office/drawing/2014/main" id="{CF8FD190-159C-0261-1782-8154B7316E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4" y="2300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75" name="Freeform 1292">
                <a:extLst>
                  <a:ext uri="{FF2B5EF4-FFF2-40B4-BE49-F238E27FC236}">
                    <a16:creationId xmlns:a16="http://schemas.microsoft.com/office/drawing/2014/main" id="{C149DE45-CC90-674E-81C0-B5FB051BCE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230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76" name="Freeform 1293">
                <a:extLst>
                  <a:ext uri="{FF2B5EF4-FFF2-40B4-BE49-F238E27FC236}">
                    <a16:creationId xmlns:a16="http://schemas.microsoft.com/office/drawing/2014/main" id="{51E2E24E-2698-61AA-6B0C-476BF10B9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2" y="229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77" name="Freeform 1294">
                <a:extLst>
                  <a:ext uri="{FF2B5EF4-FFF2-40B4-BE49-F238E27FC236}">
                    <a16:creationId xmlns:a16="http://schemas.microsoft.com/office/drawing/2014/main" id="{F0155C1D-091C-9CA4-E51B-EDD9D0C95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2296"/>
                <a:ext cx="1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78" name="Freeform 1295">
                <a:extLst>
                  <a:ext uri="{FF2B5EF4-FFF2-40B4-BE49-F238E27FC236}">
                    <a16:creationId xmlns:a16="http://schemas.microsoft.com/office/drawing/2014/main" id="{C18051CC-AD8A-C5C3-983C-293F87DE6D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229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79" name="Freeform 1296">
                <a:extLst>
                  <a:ext uri="{FF2B5EF4-FFF2-40B4-BE49-F238E27FC236}">
                    <a16:creationId xmlns:a16="http://schemas.microsoft.com/office/drawing/2014/main" id="{2EE11858-259F-E68B-1971-532A4D3A8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229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80" name="Freeform 1297">
                <a:extLst>
                  <a:ext uri="{FF2B5EF4-FFF2-40B4-BE49-F238E27FC236}">
                    <a16:creationId xmlns:a16="http://schemas.microsoft.com/office/drawing/2014/main" id="{2EDF1003-63D6-777C-E250-F2B57CA2F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0" y="233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81" name="Freeform 1298">
                <a:extLst>
                  <a:ext uri="{FF2B5EF4-FFF2-40B4-BE49-F238E27FC236}">
                    <a16:creationId xmlns:a16="http://schemas.microsoft.com/office/drawing/2014/main" id="{DDC3FBC6-2CC1-8A28-0143-682DA769F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1" y="233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82" name="Freeform 1299">
                <a:extLst>
                  <a:ext uri="{FF2B5EF4-FFF2-40B4-BE49-F238E27FC236}">
                    <a16:creationId xmlns:a16="http://schemas.microsoft.com/office/drawing/2014/main" id="{FDF01C99-F3BD-F6EB-4045-97209F65F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8" y="233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83" name="Freeform 1300">
                <a:extLst>
                  <a:ext uri="{FF2B5EF4-FFF2-40B4-BE49-F238E27FC236}">
                    <a16:creationId xmlns:a16="http://schemas.microsoft.com/office/drawing/2014/main" id="{D2B55ABA-095D-D8F5-0055-DA6C1EA49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2" y="2331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84" name="Freeform 1301">
                <a:extLst>
                  <a:ext uri="{FF2B5EF4-FFF2-40B4-BE49-F238E27FC236}">
                    <a16:creationId xmlns:a16="http://schemas.microsoft.com/office/drawing/2014/main" id="{AE3F4241-A6C4-3290-1633-1A324E8CC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33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85" name="Freeform 1302">
                <a:extLst>
                  <a:ext uri="{FF2B5EF4-FFF2-40B4-BE49-F238E27FC236}">
                    <a16:creationId xmlns:a16="http://schemas.microsoft.com/office/drawing/2014/main" id="{39B49450-9EA5-6599-0AF6-AD5CC0E24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1" y="232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86" name="Freeform 1303">
                <a:extLst>
                  <a:ext uri="{FF2B5EF4-FFF2-40B4-BE49-F238E27FC236}">
                    <a16:creationId xmlns:a16="http://schemas.microsoft.com/office/drawing/2014/main" id="{A84A4729-3113-6180-43FA-1CF43C685A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31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87" name="Freeform 1304">
                <a:extLst>
                  <a:ext uri="{FF2B5EF4-FFF2-40B4-BE49-F238E27FC236}">
                    <a16:creationId xmlns:a16="http://schemas.microsoft.com/office/drawing/2014/main" id="{240361BD-72F7-4575-5E7E-944C5C9C8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31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88" name="Rectangle 1305">
                <a:extLst>
                  <a:ext uri="{FF2B5EF4-FFF2-40B4-BE49-F238E27FC236}">
                    <a16:creationId xmlns:a16="http://schemas.microsoft.com/office/drawing/2014/main" id="{A8C4AE7C-58F8-FA4E-99E0-E2FF5EBEC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2260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89" name="Freeform 1306">
                <a:extLst>
                  <a:ext uri="{FF2B5EF4-FFF2-40B4-BE49-F238E27FC236}">
                    <a16:creationId xmlns:a16="http://schemas.microsoft.com/office/drawing/2014/main" id="{F17AA614-3F99-770A-A256-D5D6EFFD1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260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90" name="Freeform 1307">
                <a:extLst>
                  <a:ext uri="{FF2B5EF4-FFF2-40B4-BE49-F238E27FC236}">
                    <a16:creationId xmlns:a16="http://schemas.microsoft.com/office/drawing/2014/main" id="{2E1452B4-42A1-F1CB-9050-F3AE331AF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2260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91" name="Freeform 1308">
                <a:extLst>
                  <a:ext uri="{FF2B5EF4-FFF2-40B4-BE49-F238E27FC236}">
                    <a16:creationId xmlns:a16="http://schemas.microsoft.com/office/drawing/2014/main" id="{A6A4A8A7-F676-0A14-0E13-86FFC12BE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25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92" name="Freeform 1309">
                <a:extLst>
                  <a:ext uri="{FF2B5EF4-FFF2-40B4-BE49-F238E27FC236}">
                    <a16:creationId xmlns:a16="http://schemas.microsoft.com/office/drawing/2014/main" id="{D5F97C54-82E5-7756-79BB-B210A90A6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2" y="224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93" name="Freeform 1310">
                <a:extLst>
                  <a:ext uri="{FF2B5EF4-FFF2-40B4-BE49-F238E27FC236}">
                    <a16:creationId xmlns:a16="http://schemas.microsoft.com/office/drawing/2014/main" id="{F8C8D236-ECDA-FDB5-8C81-4AC6CBDF37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224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94" name="Freeform 1311">
                <a:extLst>
                  <a:ext uri="{FF2B5EF4-FFF2-40B4-BE49-F238E27FC236}">
                    <a16:creationId xmlns:a16="http://schemas.microsoft.com/office/drawing/2014/main" id="{E1275131-505B-6E6A-22B6-50DCD5F3E0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224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95" name="Freeform 1312">
                <a:extLst>
                  <a:ext uri="{FF2B5EF4-FFF2-40B4-BE49-F238E27FC236}">
                    <a16:creationId xmlns:a16="http://schemas.microsoft.com/office/drawing/2014/main" id="{D9F685C3-BD35-602C-BE22-9C33391AA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1" y="2245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96" name="Rectangle 1313">
                <a:extLst>
                  <a:ext uri="{FF2B5EF4-FFF2-40B4-BE49-F238E27FC236}">
                    <a16:creationId xmlns:a16="http://schemas.microsoft.com/office/drawing/2014/main" id="{B8BF9C56-0081-C678-073C-6CCEF48A7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4" y="2241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97" name="Freeform 1314">
                <a:extLst>
                  <a:ext uri="{FF2B5EF4-FFF2-40B4-BE49-F238E27FC236}">
                    <a16:creationId xmlns:a16="http://schemas.microsoft.com/office/drawing/2014/main" id="{BDD147BB-0719-C214-1D9A-DDE95C6134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2241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98" name="Freeform 1315">
                <a:extLst>
                  <a:ext uri="{FF2B5EF4-FFF2-40B4-BE49-F238E27FC236}">
                    <a16:creationId xmlns:a16="http://schemas.microsoft.com/office/drawing/2014/main" id="{FA9B7A7D-5D48-8D9A-1BA3-9FDD67B5F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" y="224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099" name="Freeform 1316">
                <a:extLst>
                  <a:ext uri="{FF2B5EF4-FFF2-40B4-BE49-F238E27FC236}">
                    <a16:creationId xmlns:a16="http://schemas.microsoft.com/office/drawing/2014/main" id="{8511B41E-AA42-5915-8BFD-2AA674669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228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00" name="Freeform 1317">
                <a:extLst>
                  <a:ext uri="{FF2B5EF4-FFF2-40B4-BE49-F238E27FC236}">
                    <a16:creationId xmlns:a16="http://schemas.microsoft.com/office/drawing/2014/main" id="{2C3F0E34-17B3-18C6-C47C-42D1F853D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2281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01" name="Freeform 1318">
                <a:extLst>
                  <a:ext uri="{FF2B5EF4-FFF2-40B4-BE49-F238E27FC236}">
                    <a16:creationId xmlns:a16="http://schemas.microsoft.com/office/drawing/2014/main" id="{33EE1A61-AADB-92B4-5D63-EA260A0B7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2283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02" name="Freeform 1319">
                <a:extLst>
                  <a:ext uri="{FF2B5EF4-FFF2-40B4-BE49-F238E27FC236}">
                    <a16:creationId xmlns:a16="http://schemas.microsoft.com/office/drawing/2014/main" id="{47C84293-8F32-A08F-071E-C4918A39A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2278"/>
                <a:ext cx="4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03" name="Oval 1320">
                <a:extLst>
                  <a:ext uri="{FF2B5EF4-FFF2-40B4-BE49-F238E27FC236}">
                    <a16:creationId xmlns:a16="http://schemas.microsoft.com/office/drawing/2014/main" id="{80CF5F74-0519-1E2A-0341-8A2337E0E9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2278"/>
                <a:ext cx="2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04" name="Freeform 1321">
                <a:extLst>
                  <a:ext uri="{FF2B5EF4-FFF2-40B4-BE49-F238E27FC236}">
                    <a16:creationId xmlns:a16="http://schemas.microsoft.com/office/drawing/2014/main" id="{776B5768-720D-CB49-EF79-CFF65302F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2274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05" name="Freeform 1322">
                <a:extLst>
                  <a:ext uri="{FF2B5EF4-FFF2-40B4-BE49-F238E27FC236}">
                    <a16:creationId xmlns:a16="http://schemas.microsoft.com/office/drawing/2014/main" id="{58393271-B3B7-8111-E50D-E8FAEC5173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" y="2274"/>
                <a:ext cx="1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06" name="Rectangle 1323">
                <a:extLst>
                  <a:ext uri="{FF2B5EF4-FFF2-40B4-BE49-F238E27FC236}">
                    <a16:creationId xmlns:a16="http://schemas.microsoft.com/office/drawing/2014/main" id="{BB36E44F-89FA-FAD4-E6A5-7CD5664748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74" y="2264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07" name="Freeform 1324">
                <a:extLst>
                  <a:ext uri="{FF2B5EF4-FFF2-40B4-BE49-F238E27FC236}">
                    <a16:creationId xmlns:a16="http://schemas.microsoft.com/office/drawing/2014/main" id="{E3B2766B-9CBA-E605-C437-EDA84B4D4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2" y="2048"/>
                <a:ext cx="3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08" name="Freeform 1325">
                <a:extLst>
                  <a:ext uri="{FF2B5EF4-FFF2-40B4-BE49-F238E27FC236}">
                    <a16:creationId xmlns:a16="http://schemas.microsoft.com/office/drawing/2014/main" id="{0302D7F1-A885-8B88-3A00-C1F75EAD9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0" y="2048"/>
                <a:ext cx="1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09" name="Oval 1326">
                <a:extLst>
                  <a:ext uri="{FF2B5EF4-FFF2-40B4-BE49-F238E27FC236}">
                    <a16:creationId xmlns:a16="http://schemas.microsoft.com/office/drawing/2014/main" id="{039CADAA-E400-FE7F-88CE-4E7A797C8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9" y="204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10" name="Rectangle 1327">
                <a:extLst>
                  <a:ext uri="{FF2B5EF4-FFF2-40B4-BE49-F238E27FC236}">
                    <a16:creationId xmlns:a16="http://schemas.microsoft.com/office/drawing/2014/main" id="{3B7CC3D0-8F08-90DD-3B97-FC5724AF2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1" y="2050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11" name="Rectangle 1328">
                <a:extLst>
                  <a:ext uri="{FF2B5EF4-FFF2-40B4-BE49-F238E27FC236}">
                    <a16:creationId xmlns:a16="http://schemas.microsoft.com/office/drawing/2014/main" id="{2DEB6664-1FE4-EDF6-C80A-B64607EBCC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6" y="2046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12" name="Freeform 1329">
                <a:extLst>
                  <a:ext uri="{FF2B5EF4-FFF2-40B4-BE49-F238E27FC236}">
                    <a16:creationId xmlns:a16="http://schemas.microsoft.com/office/drawing/2014/main" id="{3ADB05D9-A0B3-3700-6C1C-2744DAE84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2041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13" name="Rectangle 1330">
                <a:extLst>
                  <a:ext uri="{FF2B5EF4-FFF2-40B4-BE49-F238E27FC236}">
                    <a16:creationId xmlns:a16="http://schemas.microsoft.com/office/drawing/2014/main" id="{2880A2FD-F0F3-1409-BC7C-19D4AE85B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0" y="2039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14" name="Freeform 1331">
                <a:extLst>
                  <a:ext uri="{FF2B5EF4-FFF2-40B4-BE49-F238E27FC236}">
                    <a16:creationId xmlns:a16="http://schemas.microsoft.com/office/drawing/2014/main" id="{B93A1C64-B7E4-DCE2-D4B8-DE3787738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2037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15" name="Rectangle 1332">
                <a:extLst>
                  <a:ext uri="{FF2B5EF4-FFF2-40B4-BE49-F238E27FC236}">
                    <a16:creationId xmlns:a16="http://schemas.microsoft.com/office/drawing/2014/main" id="{C1C8F97B-398D-B484-FEF6-A561238BC1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2039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16" name="Freeform 1333">
                <a:extLst>
                  <a:ext uri="{FF2B5EF4-FFF2-40B4-BE49-F238E27FC236}">
                    <a16:creationId xmlns:a16="http://schemas.microsoft.com/office/drawing/2014/main" id="{5CC62DE8-DBA3-B352-B763-B2C15A658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2033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17" name="Freeform 1334">
                <a:extLst>
                  <a:ext uri="{FF2B5EF4-FFF2-40B4-BE49-F238E27FC236}">
                    <a16:creationId xmlns:a16="http://schemas.microsoft.com/office/drawing/2014/main" id="{95EA6FB6-02EA-0DCC-DB92-8CBBA9A54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2033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18" name="Freeform 1335">
                <a:extLst>
                  <a:ext uri="{FF2B5EF4-FFF2-40B4-BE49-F238E27FC236}">
                    <a16:creationId xmlns:a16="http://schemas.microsoft.com/office/drawing/2014/main" id="{2B7A8B0B-287E-B2D7-DA06-CDD48DC5A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" y="207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19" name="Freeform 1336">
                <a:extLst>
                  <a:ext uri="{FF2B5EF4-FFF2-40B4-BE49-F238E27FC236}">
                    <a16:creationId xmlns:a16="http://schemas.microsoft.com/office/drawing/2014/main" id="{D83E9D84-A88D-423B-64FF-096E90CDF9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207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20" name="Freeform 1337">
                <a:extLst>
                  <a:ext uri="{FF2B5EF4-FFF2-40B4-BE49-F238E27FC236}">
                    <a16:creationId xmlns:a16="http://schemas.microsoft.com/office/drawing/2014/main" id="{DFA924B9-EBB8-D441-DC87-C695ED956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207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21" name="Freeform 1338">
                <a:extLst>
                  <a:ext uri="{FF2B5EF4-FFF2-40B4-BE49-F238E27FC236}">
                    <a16:creationId xmlns:a16="http://schemas.microsoft.com/office/drawing/2014/main" id="{F74893B3-3DA6-DB18-F577-5AC88B1DD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8" y="206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22" name="Freeform 1339">
                <a:extLst>
                  <a:ext uri="{FF2B5EF4-FFF2-40B4-BE49-F238E27FC236}">
                    <a16:creationId xmlns:a16="http://schemas.microsoft.com/office/drawing/2014/main" id="{2D33C3CD-FA53-0B4C-B51B-45D01CAAA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2" y="206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23" name="Freeform 1340">
                <a:extLst>
                  <a:ext uri="{FF2B5EF4-FFF2-40B4-BE49-F238E27FC236}">
                    <a16:creationId xmlns:a16="http://schemas.microsoft.com/office/drawing/2014/main" id="{E01E9EC8-4C1F-118D-8986-AF11894B5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" y="206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24" name="Freeform 1341">
                <a:extLst>
                  <a:ext uri="{FF2B5EF4-FFF2-40B4-BE49-F238E27FC236}">
                    <a16:creationId xmlns:a16="http://schemas.microsoft.com/office/drawing/2014/main" id="{EC4A5499-E7CC-BE0B-58C6-ECF347B69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2067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25" name="Rectangle 1342">
                <a:extLst>
                  <a:ext uri="{FF2B5EF4-FFF2-40B4-BE49-F238E27FC236}">
                    <a16:creationId xmlns:a16="http://schemas.microsoft.com/office/drawing/2014/main" id="{70C72877-661B-75E2-72CD-472DE7D969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1" y="2063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26" name="Freeform 1343">
                <a:extLst>
                  <a:ext uri="{FF2B5EF4-FFF2-40B4-BE49-F238E27FC236}">
                    <a16:creationId xmlns:a16="http://schemas.microsoft.com/office/drawing/2014/main" id="{448C5F21-810B-6AE5-44A3-D34D93611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206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27" name="Freeform 1344">
                <a:extLst>
                  <a:ext uri="{FF2B5EF4-FFF2-40B4-BE49-F238E27FC236}">
                    <a16:creationId xmlns:a16="http://schemas.microsoft.com/office/drawing/2014/main" id="{9397802D-C7D6-CED6-4AA8-7E892B2E5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9" y="2060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28" name="Rectangle 1345">
                <a:extLst>
                  <a:ext uri="{FF2B5EF4-FFF2-40B4-BE49-F238E27FC236}">
                    <a16:creationId xmlns:a16="http://schemas.microsoft.com/office/drawing/2014/main" id="{6063CFA2-338C-E3E6-E99B-3263F311D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9" y="2060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29" name="Freeform 1346">
                <a:extLst>
                  <a:ext uri="{FF2B5EF4-FFF2-40B4-BE49-F238E27FC236}">
                    <a16:creationId xmlns:a16="http://schemas.microsoft.com/office/drawing/2014/main" id="{FB57116B-E726-2BED-60C8-74F56CA52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0" y="2056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30" name="Freeform 1347">
                <a:extLst>
                  <a:ext uri="{FF2B5EF4-FFF2-40B4-BE49-F238E27FC236}">
                    <a16:creationId xmlns:a16="http://schemas.microsoft.com/office/drawing/2014/main" id="{5C71AFA6-1202-04B4-DD05-AD2AFEB28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6" y="2056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31" name="Freeform 1348">
                <a:extLst>
                  <a:ext uri="{FF2B5EF4-FFF2-40B4-BE49-F238E27FC236}">
                    <a16:creationId xmlns:a16="http://schemas.microsoft.com/office/drawing/2014/main" id="{20609297-9A1E-83EE-4CA7-76D1429EE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056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32" name="Freeform 1349">
                <a:extLst>
                  <a:ext uri="{FF2B5EF4-FFF2-40B4-BE49-F238E27FC236}">
                    <a16:creationId xmlns:a16="http://schemas.microsoft.com/office/drawing/2014/main" id="{A9F9A3BA-A850-D725-37ED-C6BC623FE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6" y="201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33" name="Freeform 1350">
                <a:extLst>
                  <a:ext uri="{FF2B5EF4-FFF2-40B4-BE49-F238E27FC236}">
                    <a16:creationId xmlns:a16="http://schemas.microsoft.com/office/drawing/2014/main" id="{537AB056-2EE6-349B-ABEC-0773CE554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2016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34" name="Freeform 1351">
                <a:extLst>
                  <a:ext uri="{FF2B5EF4-FFF2-40B4-BE49-F238E27FC236}">
                    <a16:creationId xmlns:a16="http://schemas.microsoft.com/office/drawing/2014/main" id="{50C797E9-C3A1-1F72-2021-C335D1E79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201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35" name="Freeform 1352">
                <a:extLst>
                  <a:ext uri="{FF2B5EF4-FFF2-40B4-BE49-F238E27FC236}">
                    <a16:creationId xmlns:a16="http://schemas.microsoft.com/office/drawing/2014/main" id="{390183E8-D81D-B8CE-AE35-EF9A8B6A4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7" y="201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36" name="Freeform 1353">
                <a:extLst>
                  <a:ext uri="{FF2B5EF4-FFF2-40B4-BE49-F238E27FC236}">
                    <a16:creationId xmlns:a16="http://schemas.microsoft.com/office/drawing/2014/main" id="{6C538A4E-1290-C6A6-DD59-E0F382074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3" y="2012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37" name="Oval 1354">
                <a:extLst>
                  <a:ext uri="{FF2B5EF4-FFF2-40B4-BE49-F238E27FC236}">
                    <a16:creationId xmlns:a16="http://schemas.microsoft.com/office/drawing/2014/main" id="{D0E9609D-1420-FDC1-5936-2ECF39884C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200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38" name="Freeform 1355">
                <a:extLst>
                  <a:ext uri="{FF2B5EF4-FFF2-40B4-BE49-F238E27FC236}">
                    <a16:creationId xmlns:a16="http://schemas.microsoft.com/office/drawing/2014/main" id="{6B2F91A3-2248-4C56-0CC3-9BB68D9270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200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39" name="Freeform 1356">
                <a:extLst>
                  <a:ext uri="{FF2B5EF4-FFF2-40B4-BE49-F238E27FC236}">
                    <a16:creationId xmlns:a16="http://schemas.microsoft.com/office/drawing/2014/main" id="{4744D191-374A-7DEF-5F87-1684F2831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200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40" name="Freeform 1357">
                <a:extLst>
                  <a:ext uri="{FF2B5EF4-FFF2-40B4-BE49-F238E27FC236}">
                    <a16:creationId xmlns:a16="http://schemas.microsoft.com/office/drawing/2014/main" id="{E03DC4DA-87A2-CD60-2362-0F5C4B7BB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1" y="199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41" name="Freeform 1358">
                <a:extLst>
                  <a:ext uri="{FF2B5EF4-FFF2-40B4-BE49-F238E27FC236}">
                    <a16:creationId xmlns:a16="http://schemas.microsoft.com/office/drawing/2014/main" id="{56678452-50EE-6A78-96D3-3DA40D662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5" y="199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42" name="Freeform 1359">
                <a:extLst>
                  <a:ext uri="{FF2B5EF4-FFF2-40B4-BE49-F238E27FC236}">
                    <a16:creationId xmlns:a16="http://schemas.microsoft.com/office/drawing/2014/main" id="{77641384-CF64-D196-D4C3-1D17AE1416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199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43" name="Freeform 1360">
                <a:extLst>
                  <a:ext uri="{FF2B5EF4-FFF2-40B4-BE49-F238E27FC236}">
                    <a16:creationId xmlns:a16="http://schemas.microsoft.com/office/drawing/2014/main" id="{A5625724-1899-04AC-69B1-D147BA023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199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44" name="Freeform 1361">
                <a:extLst>
                  <a:ext uri="{FF2B5EF4-FFF2-40B4-BE49-F238E27FC236}">
                    <a16:creationId xmlns:a16="http://schemas.microsoft.com/office/drawing/2014/main" id="{4A069C4E-B8CE-00EB-C872-43E12FE87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" y="199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45" name="Freeform 1362">
                <a:extLst>
                  <a:ext uri="{FF2B5EF4-FFF2-40B4-BE49-F238E27FC236}">
                    <a16:creationId xmlns:a16="http://schemas.microsoft.com/office/drawing/2014/main" id="{21E50175-8354-9396-F8C7-2E186EBDB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199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46" name="Freeform 1363">
                <a:extLst>
                  <a:ext uri="{FF2B5EF4-FFF2-40B4-BE49-F238E27FC236}">
                    <a16:creationId xmlns:a16="http://schemas.microsoft.com/office/drawing/2014/main" id="{F48AFCC2-4B04-6CCB-6EF2-DAE615ADF4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3" y="2029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1 w 1"/>
                  <a:gd name="T7" fmla="*/ 1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47" name="Freeform 1364">
                <a:extLst>
                  <a:ext uri="{FF2B5EF4-FFF2-40B4-BE49-F238E27FC236}">
                    <a16:creationId xmlns:a16="http://schemas.microsoft.com/office/drawing/2014/main" id="{B8E1E1C4-0FA9-C728-D7B8-D8825C68B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203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48" name="Freeform 1365">
                <a:extLst>
                  <a:ext uri="{FF2B5EF4-FFF2-40B4-BE49-F238E27FC236}">
                    <a16:creationId xmlns:a16="http://schemas.microsoft.com/office/drawing/2014/main" id="{C07CB177-5DDB-BE63-9041-9919415F2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" y="202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49" name="Oval 1366">
                <a:extLst>
                  <a:ext uri="{FF2B5EF4-FFF2-40B4-BE49-F238E27FC236}">
                    <a16:creationId xmlns:a16="http://schemas.microsoft.com/office/drawing/2014/main" id="{A8128B2E-BD35-5AEA-C89E-810C903075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9" y="2024"/>
                <a:ext cx="2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50" name="Freeform 1367">
                <a:extLst>
                  <a:ext uri="{FF2B5EF4-FFF2-40B4-BE49-F238E27FC236}">
                    <a16:creationId xmlns:a16="http://schemas.microsoft.com/office/drawing/2014/main" id="{12046DAB-E1BB-E229-59EF-55963054E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" y="2024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51" name="Freeform 1368">
                <a:extLst>
                  <a:ext uri="{FF2B5EF4-FFF2-40B4-BE49-F238E27FC236}">
                    <a16:creationId xmlns:a16="http://schemas.microsoft.com/office/drawing/2014/main" id="{61827B3D-4475-7B13-FAEF-DC3026185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202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52" name="Freeform 1369">
                <a:extLst>
                  <a:ext uri="{FF2B5EF4-FFF2-40B4-BE49-F238E27FC236}">
                    <a16:creationId xmlns:a16="http://schemas.microsoft.com/office/drawing/2014/main" id="{5CEF58BF-FA77-994F-55F2-B6295B591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20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53" name="Freeform 1370">
                <a:extLst>
                  <a:ext uri="{FF2B5EF4-FFF2-40B4-BE49-F238E27FC236}">
                    <a16:creationId xmlns:a16="http://schemas.microsoft.com/office/drawing/2014/main" id="{9DFC5AC3-14CC-0233-DC02-CA40BAB3E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5" y="2022"/>
                <a:ext cx="2" cy="3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54" name="Freeform 1371">
                <a:extLst>
                  <a:ext uri="{FF2B5EF4-FFF2-40B4-BE49-F238E27FC236}">
                    <a16:creationId xmlns:a16="http://schemas.microsoft.com/office/drawing/2014/main" id="{A12B8A88-C2BE-B6AA-6B6E-01467FEDC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8" y="2018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55" name="Freeform 1372">
                <a:extLst>
                  <a:ext uri="{FF2B5EF4-FFF2-40B4-BE49-F238E27FC236}">
                    <a16:creationId xmlns:a16="http://schemas.microsoft.com/office/drawing/2014/main" id="{AE91C3D9-8097-1BC1-A662-DEE69E63B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2020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56" name="Freeform 1373">
                <a:extLst>
                  <a:ext uri="{FF2B5EF4-FFF2-40B4-BE49-F238E27FC236}">
                    <a16:creationId xmlns:a16="http://schemas.microsoft.com/office/drawing/2014/main" id="{9F20C8FD-2B32-7A4B-675A-F81B88AC1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" y="201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57" name="Freeform 1374">
                <a:extLst>
                  <a:ext uri="{FF2B5EF4-FFF2-40B4-BE49-F238E27FC236}">
                    <a16:creationId xmlns:a16="http://schemas.microsoft.com/office/drawing/2014/main" id="{CCBF380E-50BE-5B26-D8E8-9F4AA17BD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213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58" name="Rectangle 1375">
                <a:extLst>
                  <a:ext uri="{FF2B5EF4-FFF2-40B4-BE49-F238E27FC236}">
                    <a16:creationId xmlns:a16="http://schemas.microsoft.com/office/drawing/2014/main" id="{2101E12D-2D91-EA6D-E62F-AFF7DD44B0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1" y="2128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59" name="Freeform 1376">
                <a:extLst>
                  <a:ext uri="{FF2B5EF4-FFF2-40B4-BE49-F238E27FC236}">
                    <a16:creationId xmlns:a16="http://schemas.microsoft.com/office/drawing/2014/main" id="{F7E00A22-86AD-D4BB-291A-10F407BA8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21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60" name="Freeform 1377">
                <a:extLst>
                  <a:ext uri="{FF2B5EF4-FFF2-40B4-BE49-F238E27FC236}">
                    <a16:creationId xmlns:a16="http://schemas.microsoft.com/office/drawing/2014/main" id="{28C51B5B-CC64-4A40-9E50-EBFD130FA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" y="2115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61" name="Rectangle 1378">
                <a:extLst>
                  <a:ext uri="{FF2B5EF4-FFF2-40B4-BE49-F238E27FC236}">
                    <a16:creationId xmlns:a16="http://schemas.microsoft.com/office/drawing/2014/main" id="{2756C698-BB16-9A6E-1B33-43C0F962F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3" y="211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62" name="Rectangle 1379">
                <a:extLst>
                  <a:ext uri="{FF2B5EF4-FFF2-40B4-BE49-F238E27FC236}">
                    <a16:creationId xmlns:a16="http://schemas.microsoft.com/office/drawing/2014/main" id="{076A392E-8901-84CC-4674-A8CEE5E0E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0" y="211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63" name="Freeform 1380">
                <a:extLst>
                  <a:ext uri="{FF2B5EF4-FFF2-40B4-BE49-F238E27FC236}">
                    <a16:creationId xmlns:a16="http://schemas.microsoft.com/office/drawing/2014/main" id="{0E36D70B-C1E0-B464-F4E6-E98FF7644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2115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64" name="Freeform 1381">
                <a:extLst>
                  <a:ext uri="{FF2B5EF4-FFF2-40B4-BE49-F238E27FC236}">
                    <a16:creationId xmlns:a16="http://schemas.microsoft.com/office/drawing/2014/main" id="{709D6F3F-36A7-A00C-4D53-EF46490ED7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11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65" name="Freeform 1382">
                <a:extLst>
                  <a:ext uri="{FF2B5EF4-FFF2-40B4-BE49-F238E27FC236}">
                    <a16:creationId xmlns:a16="http://schemas.microsoft.com/office/drawing/2014/main" id="{302A2429-5AF4-F121-CAAB-18C58A38E8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7" y="214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66" name="Oval 1383">
                <a:extLst>
                  <a:ext uri="{FF2B5EF4-FFF2-40B4-BE49-F238E27FC236}">
                    <a16:creationId xmlns:a16="http://schemas.microsoft.com/office/drawing/2014/main" id="{F87A5D01-0693-79A6-8214-C838B7259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2149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67" name="Freeform 1384">
                <a:extLst>
                  <a:ext uri="{FF2B5EF4-FFF2-40B4-BE49-F238E27FC236}">
                    <a16:creationId xmlns:a16="http://schemas.microsoft.com/office/drawing/2014/main" id="{6E6FA3BE-3194-4B9A-8C1A-CD78575DD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214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68" name="Freeform 1385">
                <a:extLst>
                  <a:ext uri="{FF2B5EF4-FFF2-40B4-BE49-F238E27FC236}">
                    <a16:creationId xmlns:a16="http://schemas.microsoft.com/office/drawing/2014/main" id="{750F7C60-F986-8B26-1126-A07030EAF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214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69" name="Freeform 1386">
                <a:extLst>
                  <a:ext uri="{FF2B5EF4-FFF2-40B4-BE49-F238E27FC236}">
                    <a16:creationId xmlns:a16="http://schemas.microsoft.com/office/drawing/2014/main" id="{3D6A9DE3-1A83-FC01-A329-0D821B962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3" y="214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70" name="Freeform 1387">
                <a:extLst>
                  <a:ext uri="{FF2B5EF4-FFF2-40B4-BE49-F238E27FC236}">
                    <a16:creationId xmlns:a16="http://schemas.microsoft.com/office/drawing/2014/main" id="{A368EEC5-C753-3F29-82FF-6C90C308D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14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71" name="Freeform 1388">
                <a:extLst>
                  <a:ext uri="{FF2B5EF4-FFF2-40B4-BE49-F238E27FC236}">
                    <a16:creationId xmlns:a16="http://schemas.microsoft.com/office/drawing/2014/main" id="{75174089-CFDE-9784-6293-4CBC77682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214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72" name="Freeform 1389">
                <a:extLst>
                  <a:ext uri="{FF2B5EF4-FFF2-40B4-BE49-F238E27FC236}">
                    <a16:creationId xmlns:a16="http://schemas.microsoft.com/office/drawing/2014/main" id="{58C64E5C-A5CD-D119-FB91-E7F7AE57C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8" y="213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73" name="Oval 1390">
                <a:extLst>
                  <a:ext uri="{FF2B5EF4-FFF2-40B4-BE49-F238E27FC236}">
                    <a16:creationId xmlns:a16="http://schemas.microsoft.com/office/drawing/2014/main" id="{9902C645-18C4-BB90-8AD8-C3743071FB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133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74" name="Freeform 1391">
                <a:extLst>
                  <a:ext uri="{FF2B5EF4-FFF2-40B4-BE49-F238E27FC236}">
                    <a16:creationId xmlns:a16="http://schemas.microsoft.com/office/drawing/2014/main" id="{0EFDD17E-3229-1D05-868B-6658D6A49A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21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75" name="Rectangle 1392">
                <a:extLst>
                  <a:ext uri="{FF2B5EF4-FFF2-40B4-BE49-F238E27FC236}">
                    <a16:creationId xmlns:a16="http://schemas.microsoft.com/office/drawing/2014/main" id="{8AA3ED08-4FA3-4BCC-224F-6A81A85916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0" y="2132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76" name="Freeform 1393">
                <a:extLst>
                  <a:ext uri="{FF2B5EF4-FFF2-40B4-BE49-F238E27FC236}">
                    <a16:creationId xmlns:a16="http://schemas.microsoft.com/office/drawing/2014/main" id="{5F4BD15A-7067-8B30-8F10-9A58D0F83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9" y="213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77" name="Freeform 1394">
                <a:extLst>
                  <a:ext uri="{FF2B5EF4-FFF2-40B4-BE49-F238E27FC236}">
                    <a16:creationId xmlns:a16="http://schemas.microsoft.com/office/drawing/2014/main" id="{6597EA64-CBDA-D512-CE11-0E51CA3212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9" y="208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78" name="Freeform 1395">
                <a:extLst>
                  <a:ext uri="{FF2B5EF4-FFF2-40B4-BE49-F238E27FC236}">
                    <a16:creationId xmlns:a16="http://schemas.microsoft.com/office/drawing/2014/main" id="{C7F77A45-F6C0-1CD0-DA08-1886CD7530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3" y="208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79" name="Freeform 1396">
                <a:extLst>
                  <a:ext uri="{FF2B5EF4-FFF2-40B4-BE49-F238E27FC236}">
                    <a16:creationId xmlns:a16="http://schemas.microsoft.com/office/drawing/2014/main" id="{CFDB05D1-1A5C-3161-132C-6DDB52409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1" y="2078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80" name="Rectangle 1397">
                <a:extLst>
                  <a:ext uri="{FF2B5EF4-FFF2-40B4-BE49-F238E27FC236}">
                    <a16:creationId xmlns:a16="http://schemas.microsoft.com/office/drawing/2014/main" id="{9D472A1B-4A13-9A10-8BC7-25EA5D68A0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3" y="2078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81" name="Freeform 1398">
                <a:extLst>
                  <a:ext uri="{FF2B5EF4-FFF2-40B4-BE49-F238E27FC236}">
                    <a16:creationId xmlns:a16="http://schemas.microsoft.com/office/drawing/2014/main" id="{181FD28B-101D-48BE-F557-D2989708F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2078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82" name="Rectangle 1399">
                <a:extLst>
                  <a:ext uri="{FF2B5EF4-FFF2-40B4-BE49-F238E27FC236}">
                    <a16:creationId xmlns:a16="http://schemas.microsoft.com/office/drawing/2014/main" id="{105FFCCE-A71A-0429-FA9B-908F1BD44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0" y="2109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83" name="Freeform 1400">
                <a:extLst>
                  <a:ext uri="{FF2B5EF4-FFF2-40B4-BE49-F238E27FC236}">
                    <a16:creationId xmlns:a16="http://schemas.microsoft.com/office/drawing/2014/main" id="{2CC493E0-26A2-18EF-1BAE-3D43E98F80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2" y="210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84" name="Freeform 1401">
                <a:extLst>
                  <a:ext uri="{FF2B5EF4-FFF2-40B4-BE49-F238E27FC236}">
                    <a16:creationId xmlns:a16="http://schemas.microsoft.com/office/drawing/2014/main" id="{E3551D25-5A02-51A2-016C-7E55F28F8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3" y="21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85" name="Freeform 1402">
                <a:extLst>
                  <a:ext uri="{FF2B5EF4-FFF2-40B4-BE49-F238E27FC236}">
                    <a16:creationId xmlns:a16="http://schemas.microsoft.com/office/drawing/2014/main" id="{6E103F33-E69B-6B34-BF5E-F7CD0E44F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7" y="210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86" name="Freeform 1403">
                <a:extLst>
                  <a:ext uri="{FF2B5EF4-FFF2-40B4-BE49-F238E27FC236}">
                    <a16:creationId xmlns:a16="http://schemas.microsoft.com/office/drawing/2014/main" id="{E6FBC06E-8833-7DDE-299D-3FAA18662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210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87" name="Rectangle 1404">
                <a:extLst>
                  <a:ext uri="{FF2B5EF4-FFF2-40B4-BE49-F238E27FC236}">
                    <a16:creationId xmlns:a16="http://schemas.microsoft.com/office/drawing/2014/main" id="{3E801736-1D22-7C3A-E848-3EB25C3EF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1" y="2094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88" name="Freeform 1405">
                <a:extLst>
                  <a:ext uri="{FF2B5EF4-FFF2-40B4-BE49-F238E27FC236}">
                    <a16:creationId xmlns:a16="http://schemas.microsoft.com/office/drawing/2014/main" id="{AC2E4731-33B4-2ED3-14C7-54121A1B0D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209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89" name="Freeform 1406">
                <a:extLst>
                  <a:ext uri="{FF2B5EF4-FFF2-40B4-BE49-F238E27FC236}">
                    <a16:creationId xmlns:a16="http://schemas.microsoft.com/office/drawing/2014/main" id="{87D8E37C-887C-8253-DA72-6630CD662F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0" y="2571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90" name="Freeform 1407">
                <a:extLst>
                  <a:ext uri="{FF2B5EF4-FFF2-40B4-BE49-F238E27FC236}">
                    <a16:creationId xmlns:a16="http://schemas.microsoft.com/office/drawing/2014/main" id="{B905C825-DCAB-515B-0B47-C370A9FF1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1" y="256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91" name="Freeform 1408">
                <a:extLst>
                  <a:ext uri="{FF2B5EF4-FFF2-40B4-BE49-F238E27FC236}">
                    <a16:creationId xmlns:a16="http://schemas.microsoft.com/office/drawing/2014/main" id="{DFAB221F-E12C-B252-5E73-BAFA4596A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6" y="2567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92" name="Freeform 1409">
                <a:extLst>
                  <a:ext uri="{FF2B5EF4-FFF2-40B4-BE49-F238E27FC236}">
                    <a16:creationId xmlns:a16="http://schemas.microsoft.com/office/drawing/2014/main" id="{BFF09074-633E-8490-727D-2ED7A0EAD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0" y="2566"/>
                <a:ext cx="4" cy="3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193" name="Freeform 1410">
                <a:extLst>
                  <a:ext uri="{FF2B5EF4-FFF2-40B4-BE49-F238E27FC236}">
                    <a16:creationId xmlns:a16="http://schemas.microsoft.com/office/drawing/2014/main" id="{D042A3AF-6470-091C-F159-9F5BA4F941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256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71" name="Group 1612">
              <a:extLst>
                <a:ext uri="{FF2B5EF4-FFF2-40B4-BE49-F238E27FC236}">
                  <a16:creationId xmlns:a16="http://schemas.microsoft.com/office/drawing/2014/main" id="{DFBC3B0F-120E-72AE-4C0C-AFFE46E7C5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09" y="1580"/>
              <a:ext cx="2489" cy="1090"/>
              <a:chOff x="3209" y="1580"/>
              <a:chExt cx="2489" cy="1090"/>
            </a:xfrm>
            <a:grpFill/>
          </p:grpSpPr>
          <p:sp>
            <p:nvSpPr>
              <p:cNvPr id="794" name="Freeform 1412">
                <a:extLst>
                  <a:ext uri="{FF2B5EF4-FFF2-40B4-BE49-F238E27FC236}">
                    <a16:creationId xmlns:a16="http://schemas.microsoft.com/office/drawing/2014/main" id="{43FC0C08-7BFD-89C4-4745-6A6D95D71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2" y="2564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95" name="Freeform 1413">
                <a:extLst>
                  <a:ext uri="{FF2B5EF4-FFF2-40B4-BE49-F238E27FC236}">
                    <a16:creationId xmlns:a16="http://schemas.microsoft.com/office/drawing/2014/main" id="{95558AB2-102C-9ED3-59A1-C430BC7CA2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2564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96" name="Freeform 1414">
                <a:extLst>
                  <a:ext uri="{FF2B5EF4-FFF2-40B4-BE49-F238E27FC236}">
                    <a16:creationId xmlns:a16="http://schemas.microsoft.com/office/drawing/2014/main" id="{4CE08A2F-04B7-7C90-ABCF-D383DB26C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56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97" name="Freeform 1415">
                <a:extLst>
                  <a:ext uri="{FF2B5EF4-FFF2-40B4-BE49-F238E27FC236}">
                    <a16:creationId xmlns:a16="http://schemas.microsoft.com/office/drawing/2014/main" id="{9B76580B-80F3-0342-BE39-4F14767C06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2560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98" name="Rectangle 1416">
                <a:extLst>
                  <a:ext uri="{FF2B5EF4-FFF2-40B4-BE49-F238E27FC236}">
                    <a16:creationId xmlns:a16="http://schemas.microsoft.com/office/drawing/2014/main" id="{3CA5268A-B549-E4DF-9998-31B30AB57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" y="2560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99" name="Freeform 1417">
                <a:extLst>
                  <a:ext uri="{FF2B5EF4-FFF2-40B4-BE49-F238E27FC236}">
                    <a16:creationId xmlns:a16="http://schemas.microsoft.com/office/drawing/2014/main" id="{DE7BF211-9A60-BF44-C7C8-2421D968C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560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00" name="Freeform 1418">
                <a:extLst>
                  <a:ext uri="{FF2B5EF4-FFF2-40B4-BE49-F238E27FC236}">
                    <a16:creationId xmlns:a16="http://schemas.microsoft.com/office/drawing/2014/main" id="{ED205BF5-FF65-C094-68FB-56E39CC0FC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" y="256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01" name="Freeform 1419">
                <a:extLst>
                  <a:ext uri="{FF2B5EF4-FFF2-40B4-BE49-F238E27FC236}">
                    <a16:creationId xmlns:a16="http://schemas.microsoft.com/office/drawing/2014/main" id="{8A62B25D-BC9B-6081-5685-340038E9D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256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02" name="Freeform 1420">
                <a:extLst>
                  <a:ext uri="{FF2B5EF4-FFF2-40B4-BE49-F238E27FC236}">
                    <a16:creationId xmlns:a16="http://schemas.microsoft.com/office/drawing/2014/main" id="{B928496F-105A-CD7A-0DB3-9D3DB0B9B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4" y="255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03" name="Freeform 1421">
                <a:extLst>
                  <a:ext uri="{FF2B5EF4-FFF2-40B4-BE49-F238E27FC236}">
                    <a16:creationId xmlns:a16="http://schemas.microsoft.com/office/drawing/2014/main" id="{F714E12D-6476-4B16-C4F8-4A4B61B13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255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04" name="Freeform 1422">
                <a:extLst>
                  <a:ext uri="{FF2B5EF4-FFF2-40B4-BE49-F238E27FC236}">
                    <a16:creationId xmlns:a16="http://schemas.microsoft.com/office/drawing/2014/main" id="{23B6A85C-F55A-ACFD-1597-EE883E0E9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25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05" name="Freeform 1423">
                <a:extLst>
                  <a:ext uri="{FF2B5EF4-FFF2-40B4-BE49-F238E27FC236}">
                    <a16:creationId xmlns:a16="http://schemas.microsoft.com/office/drawing/2014/main" id="{B9718EFA-1AFC-49B2-C67D-AF87A8587D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7" y="255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06" name="Freeform 1424">
                <a:extLst>
                  <a:ext uri="{FF2B5EF4-FFF2-40B4-BE49-F238E27FC236}">
                    <a16:creationId xmlns:a16="http://schemas.microsoft.com/office/drawing/2014/main" id="{BCD3CDB0-A6FA-91D8-F6EF-A4876B5AF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55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07" name="Rectangle 1425">
                <a:extLst>
                  <a:ext uri="{FF2B5EF4-FFF2-40B4-BE49-F238E27FC236}">
                    <a16:creationId xmlns:a16="http://schemas.microsoft.com/office/drawing/2014/main" id="{06C2E6CD-FFF3-1EE6-3814-3A7DD09C8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2583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08" name="Freeform 1426">
                <a:extLst>
                  <a:ext uri="{FF2B5EF4-FFF2-40B4-BE49-F238E27FC236}">
                    <a16:creationId xmlns:a16="http://schemas.microsoft.com/office/drawing/2014/main" id="{36AF8EAE-7C6A-5C24-1292-AE25F289A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2583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09" name="Freeform 1427">
                <a:extLst>
                  <a:ext uri="{FF2B5EF4-FFF2-40B4-BE49-F238E27FC236}">
                    <a16:creationId xmlns:a16="http://schemas.microsoft.com/office/drawing/2014/main" id="{EDD3F15B-B2A1-5C71-9C13-2DF6973F5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2577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10" name="Freeform 1428">
                <a:extLst>
                  <a:ext uri="{FF2B5EF4-FFF2-40B4-BE49-F238E27FC236}">
                    <a16:creationId xmlns:a16="http://schemas.microsoft.com/office/drawing/2014/main" id="{95B55865-0399-8991-2C8C-4E769E4B3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577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11" name="Rectangle 1429">
                <a:extLst>
                  <a:ext uri="{FF2B5EF4-FFF2-40B4-BE49-F238E27FC236}">
                    <a16:creationId xmlns:a16="http://schemas.microsoft.com/office/drawing/2014/main" id="{C7587742-D2D5-9ED3-1B4A-89D846595A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1" y="2579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12" name="Rectangle 1430">
                <a:extLst>
                  <a:ext uri="{FF2B5EF4-FFF2-40B4-BE49-F238E27FC236}">
                    <a16:creationId xmlns:a16="http://schemas.microsoft.com/office/drawing/2014/main" id="{2B0EA486-E67A-3A7D-F079-FDEA263C5E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08" y="2575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13" name="Rectangle 1431">
                <a:extLst>
                  <a:ext uri="{FF2B5EF4-FFF2-40B4-BE49-F238E27FC236}">
                    <a16:creationId xmlns:a16="http://schemas.microsoft.com/office/drawing/2014/main" id="{C10F4342-9C80-011A-2C4A-CB734BEF2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8" y="2575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14" name="Freeform 1432">
                <a:extLst>
                  <a:ext uri="{FF2B5EF4-FFF2-40B4-BE49-F238E27FC236}">
                    <a16:creationId xmlns:a16="http://schemas.microsoft.com/office/drawing/2014/main" id="{E61FE8E4-6D88-5954-9CD8-01E56C932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7" y="257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15" name="Freeform 1433">
                <a:extLst>
                  <a:ext uri="{FF2B5EF4-FFF2-40B4-BE49-F238E27FC236}">
                    <a16:creationId xmlns:a16="http://schemas.microsoft.com/office/drawing/2014/main" id="{4052503E-E8DD-13C2-0650-21BFE7C03A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" y="256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16" name="Rectangle 1434">
                <a:extLst>
                  <a:ext uri="{FF2B5EF4-FFF2-40B4-BE49-F238E27FC236}">
                    <a16:creationId xmlns:a16="http://schemas.microsoft.com/office/drawing/2014/main" id="{F9221427-8E14-5B48-5075-4DD87F91CB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2571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17" name="Freeform 1435">
                <a:extLst>
                  <a:ext uri="{FF2B5EF4-FFF2-40B4-BE49-F238E27FC236}">
                    <a16:creationId xmlns:a16="http://schemas.microsoft.com/office/drawing/2014/main" id="{C81A0515-2BDD-5E21-8E53-F20E86BBC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2569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18" name="Freeform 1436">
                <a:extLst>
                  <a:ext uri="{FF2B5EF4-FFF2-40B4-BE49-F238E27FC236}">
                    <a16:creationId xmlns:a16="http://schemas.microsoft.com/office/drawing/2014/main" id="{6B2762DD-40D2-6B9F-EBD2-708F58C3F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253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19" name="Freeform 1437">
                <a:extLst>
                  <a:ext uri="{FF2B5EF4-FFF2-40B4-BE49-F238E27FC236}">
                    <a16:creationId xmlns:a16="http://schemas.microsoft.com/office/drawing/2014/main" id="{ECF23F7F-1309-D2B6-4D5C-DCCE998A0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53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1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20" name="Freeform 1438">
                <a:extLst>
                  <a:ext uri="{FF2B5EF4-FFF2-40B4-BE49-F238E27FC236}">
                    <a16:creationId xmlns:a16="http://schemas.microsoft.com/office/drawing/2014/main" id="{F86813B5-1294-D22A-7C69-B42940F0A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253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21" name="Freeform 1439">
                <a:extLst>
                  <a:ext uri="{FF2B5EF4-FFF2-40B4-BE49-F238E27FC236}">
                    <a16:creationId xmlns:a16="http://schemas.microsoft.com/office/drawing/2014/main" id="{2B521BF3-2B93-A407-DF1C-A848B202DE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253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22" name="Oval 1440">
                <a:extLst>
                  <a:ext uri="{FF2B5EF4-FFF2-40B4-BE49-F238E27FC236}">
                    <a16:creationId xmlns:a16="http://schemas.microsoft.com/office/drawing/2014/main" id="{FFDF86F3-E0E5-032B-653E-3BD817CC9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2" y="2533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23" name="Freeform 1441">
                <a:extLst>
                  <a:ext uri="{FF2B5EF4-FFF2-40B4-BE49-F238E27FC236}">
                    <a16:creationId xmlns:a16="http://schemas.microsoft.com/office/drawing/2014/main" id="{477506DA-325B-0FF3-4E7F-3CF903B36A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53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24" name="Freeform 1442">
                <a:extLst>
                  <a:ext uri="{FF2B5EF4-FFF2-40B4-BE49-F238E27FC236}">
                    <a16:creationId xmlns:a16="http://schemas.microsoft.com/office/drawing/2014/main" id="{012E952D-6E8A-099A-A0DA-BE755EA58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52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25" name="Freeform 1443">
                <a:extLst>
                  <a:ext uri="{FF2B5EF4-FFF2-40B4-BE49-F238E27FC236}">
                    <a16:creationId xmlns:a16="http://schemas.microsoft.com/office/drawing/2014/main" id="{D9FD586A-828F-4F88-0FEB-83BAFCD071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" y="252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26" name="Oval 1444">
                <a:extLst>
                  <a:ext uri="{FF2B5EF4-FFF2-40B4-BE49-F238E27FC236}">
                    <a16:creationId xmlns:a16="http://schemas.microsoft.com/office/drawing/2014/main" id="{9BDC620A-B6A4-4CE9-51E4-787D094596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1" y="251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27" name="Freeform 1445">
                <a:extLst>
                  <a:ext uri="{FF2B5EF4-FFF2-40B4-BE49-F238E27FC236}">
                    <a16:creationId xmlns:a16="http://schemas.microsoft.com/office/drawing/2014/main" id="{3844EDE8-43E7-3B04-6D9F-A9706568E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254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28" name="Rectangle 1446">
                <a:extLst>
                  <a:ext uri="{FF2B5EF4-FFF2-40B4-BE49-F238E27FC236}">
                    <a16:creationId xmlns:a16="http://schemas.microsoft.com/office/drawing/2014/main" id="{C17D3C50-3E97-6DB9-82B8-ED2719C8F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83" y="2545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29" name="Freeform 1447">
                <a:extLst>
                  <a:ext uri="{FF2B5EF4-FFF2-40B4-BE49-F238E27FC236}">
                    <a16:creationId xmlns:a16="http://schemas.microsoft.com/office/drawing/2014/main" id="{ABD8AF06-F59B-E889-4368-4431339641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254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30" name="Freeform 1448">
                <a:extLst>
                  <a:ext uri="{FF2B5EF4-FFF2-40B4-BE49-F238E27FC236}">
                    <a16:creationId xmlns:a16="http://schemas.microsoft.com/office/drawing/2014/main" id="{238FE7E5-D6B6-8CED-798F-E2D9F9287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254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31" name="Freeform 1449">
                <a:extLst>
                  <a:ext uri="{FF2B5EF4-FFF2-40B4-BE49-F238E27FC236}">
                    <a16:creationId xmlns:a16="http://schemas.microsoft.com/office/drawing/2014/main" id="{E9816D43-6346-3822-DE7F-DF37D99108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254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32" name="Freeform 1450">
                <a:extLst>
                  <a:ext uri="{FF2B5EF4-FFF2-40B4-BE49-F238E27FC236}">
                    <a16:creationId xmlns:a16="http://schemas.microsoft.com/office/drawing/2014/main" id="{0DE8023A-23A5-5769-54DD-0D2013741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" y="2539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33" name="Freeform 1451">
                <a:extLst>
                  <a:ext uri="{FF2B5EF4-FFF2-40B4-BE49-F238E27FC236}">
                    <a16:creationId xmlns:a16="http://schemas.microsoft.com/office/drawing/2014/main" id="{B73AF438-5512-9B1D-D19E-5ABFADA64F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5" y="254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34" name="Freeform 1452">
                <a:extLst>
                  <a:ext uri="{FF2B5EF4-FFF2-40B4-BE49-F238E27FC236}">
                    <a16:creationId xmlns:a16="http://schemas.microsoft.com/office/drawing/2014/main" id="{290B21E2-BDAF-E878-422B-AE7D854390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254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35" name="Freeform 1453">
                <a:extLst>
                  <a:ext uri="{FF2B5EF4-FFF2-40B4-BE49-F238E27FC236}">
                    <a16:creationId xmlns:a16="http://schemas.microsoft.com/office/drawing/2014/main" id="{83B69B88-6056-9B45-7B68-2D10516E9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54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36" name="Freeform 1454">
                <a:extLst>
                  <a:ext uri="{FF2B5EF4-FFF2-40B4-BE49-F238E27FC236}">
                    <a16:creationId xmlns:a16="http://schemas.microsoft.com/office/drawing/2014/main" id="{BEDA371D-EDE1-6AD3-53AE-077BB527C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254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37" name="Freeform 1455">
                <a:extLst>
                  <a:ext uri="{FF2B5EF4-FFF2-40B4-BE49-F238E27FC236}">
                    <a16:creationId xmlns:a16="http://schemas.microsoft.com/office/drawing/2014/main" id="{496C8333-5AFD-2501-C8F6-777A879CC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53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38" name="Freeform 1456">
                <a:extLst>
                  <a:ext uri="{FF2B5EF4-FFF2-40B4-BE49-F238E27FC236}">
                    <a16:creationId xmlns:a16="http://schemas.microsoft.com/office/drawing/2014/main" id="{5BB9EE45-DB4A-AD3C-F8CB-3F31863E3F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7" y="2537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39" name="Freeform 1457">
                <a:extLst>
                  <a:ext uri="{FF2B5EF4-FFF2-40B4-BE49-F238E27FC236}">
                    <a16:creationId xmlns:a16="http://schemas.microsoft.com/office/drawing/2014/main" id="{0F702608-21B5-2A23-B095-62671F353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253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40" name="Freeform 1458">
                <a:extLst>
                  <a:ext uri="{FF2B5EF4-FFF2-40B4-BE49-F238E27FC236}">
                    <a16:creationId xmlns:a16="http://schemas.microsoft.com/office/drawing/2014/main" id="{93D133AB-CB5D-58D1-9B70-1C319F265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0" y="253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41" name="Freeform 1459">
                <a:extLst>
                  <a:ext uri="{FF2B5EF4-FFF2-40B4-BE49-F238E27FC236}">
                    <a16:creationId xmlns:a16="http://schemas.microsoft.com/office/drawing/2014/main" id="{BD952CF2-3B86-B26E-38B0-B6771FD90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9" y="253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42" name="Freeform 1460">
                <a:extLst>
                  <a:ext uri="{FF2B5EF4-FFF2-40B4-BE49-F238E27FC236}">
                    <a16:creationId xmlns:a16="http://schemas.microsoft.com/office/drawing/2014/main" id="{B82C3E52-8744-3AFB-72A5-66633CF91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2537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43" name="Rectangle 1461">
                <a:extLst>
                  <a:ext uri="{FF2B5EF4-FFF2-40B4-BE49-F238E27FC236}">
                    <a16:creationId xmlns:a16="http://schemas.microsoft.com/office/drawing/2014/main" id="{F75161D1-8CF6-6FD5-F62B-00F028EF54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4" y="2638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44" name="Freeform 1462">
                <a:extLst>
                  <a:ext uri="{FF2B5EF4-FFF2-40B4-BE49-F238E27FC236}">
                    <a16:creationId xmlns:a16="http://schemas.microsoft.com/office/drawing/2014/main" id="{B8D7D666-5A18-ACAF-6B35-1FA8375B54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" y="263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45" name="Freeform 1463">
                <a:extLst>
                  <a:ext uri="{FF2B5EF4-FFF2-40B4-BE49-F238E27FC236}">
                    <a16:creationId xmlns:a16="http://schemas.microsoft.com/office/drawing/2014/main" id="{991119A8-86D1-C882-2251-1AD9CD928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263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46" name="Freeform 1464">
                <a:extLst>
                  <a:ext uri="{FF2B5EF4-FFF2-40B4-BE49-F238E27FC236}">
                    <a16:creationId xmlns:a16="http://schemas.microsoft.com/office/drawing/2014/main" id="{2FE83764-E7D8-1F2D-734D-B50C074F6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4" y="263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47" name="Freeform 1465">
                <a:extLst>
                  <a:ext uri="{FF2B5EF4-FFF2-40B4-BE49-F238E27FC236}">
                    <a16:creationId xmlns:a16="http://schemas.microsoft.com/office/drawing/2014/main" id="{8EF3DF48-2193-0089-C94F-105094D14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0" y="2630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1 w 2"/>
                  <a:gd name="T5" fmla="*/ 0 h 1"/>
                  <a:gd name="T6" fmla="*/ 2 w 2"/>
                  <a:gd name="T7" fmla="*/ 0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48" name="Freeform 1466">
                <a:extLst>
                  <a:ext uri="{FF2B5EF4-FFF2-40B4-BE49-F238E27FC236}">
                    <a16:creationId xmlns:a16="http://schemas.microsoft.com/office/drawing/2014/main" id="{520D417C-C50F-AD04-CAAD-F94210B33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263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49" name="Freeform 1467">
                <a:extLst>
                  <a:ext uri="{FF2B5EF4-FFF2-40B4-BE49-F238E27FC236}">
                    <a16:creationId xmlns:a16="http://schemas.microsoft.com/office/drawing/2014/main" id="{328E2CC5-79B3-1CBC-BA1C-9C4DDEF0B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263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50" name="Freeform 1468">
                <a:extLst>
                  <a:ext uri="{FF2B5EF4-FFF2-40B4-BE49-F238E27FC236}">
                    <a16:creationId xmlns:a16="http://schemas.microsoft.com/office/drawing/2014/main" id="{AAF537D5-177A-7DF4-A710-416CCE4C5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2626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51" name="Freeform 1469">
                <a:extLst>
                  <a:ext uri="{FF2B5EF4-FFF2-40B4-BE49-F238E27FC236}">
                    <a16:creationId xmlns:a16="http://schemas.microsoft.com/office/drawing/2014/main" id="{CE8C7BAA-8709-8B6E-E03B-4283C98F1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262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52" name="Rectangle 1470">
                <a:extLst>
                  <a:ext uri="{FF2B5EF4-FFF2-40B4-BE49-F238E27FC236}">
                    <a16:creationId xmlns:a16="http://schemas.microsoft.com/office/drawing/2014/main" id="{A2E3FD06-1AFA-4EE2-49B3-04BBCB6483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5" y="2622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53" name="Rectangle 1471">
                <a:extLst>
                  <a:ext uri="{FF2B5EF4-FFF2-40B4-BE49-F238E27FC236}">
                    <a16:creationId xmlns:a16="http://schemas.microsoft.com/office/drawing/2014/main" id="{C0839FD2-DB34-48B2-9FBB-AC0695F0B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8" y="2619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54" name="Freeform 1472">
                <a:extLst>
                  <a:ext uri="{FF2B5EF4-FFF2-40B4-BE49-F238E27FC236}">
                    <a16:creationId xmlns:a16="http://schemas.microsoft.com/office/drawing/2014/main" id="{4E17FBFB-91A3-3509-0EE9-3FD4730E1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261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55" name="Freeform 1473">
                <a:extLst>
                  <a:ext uri="{FF2B5EF4-FFF2-40B4-BE49-F238E27FC236}">
                    <a16:creationId xmlns:a16="http://schemas.microsoft.com/office/drawing/2014/main" id="{343002C4-A6D6-C84A-A100-3D2883980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7" y="2666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56" name="Freeform 1474">
                <a:extLst>
                  <a:ext uri="{FF2B5EF4-FFF2-40B4-BE49-F238E27FC236}">
                    <a16:creationId xmlns:a16="http://schemas.microsoft.com/office/drawing/2014/main" id="{F3BEA2EC-DD2B-EE84-D384-86E412CCE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" y="266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57" name="Freeform 1475">
                <a:extLst>
                  <a:ext uri="{FF2B5EF4-FFF2-40B4-BE49-F238E27FC236}">
                    <a16:creationId xmlns:a16="http://schemas.microsoft.com/office/drawing/2014/main" id="{6AA1E22D-F81C-DA9E-D506-F5DE820A8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2666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58" name="Oval 1476">
                <a:extLst>
                  <a:ext uri="{FF2B5EF4-FFF2-40B4-BE49-F238E27FC236}">
                    <a16:creationId xmlns:a16="http://schemas.microsoft.com/office/drawing/2014/main" id="{F5E48C64-389B-400F-01AA-5F65BA3FEE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7" y="2662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59" name="Freeform 1477">
                <a:extLst>
                  <a:ext uri="{FF2B5EF4-FFF2-40B4-BE49-F238E27FC236}">
                    <a16:creationId xmlns:a16="http://schemas.microsoft.com/office/drawing/2014/main" id="{4F59890F-D63D-3F55-80F5-CD873BAD1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2662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60" name="Freeform 1478">
                <a:extLst>
                  <a:ext uri="{FF2B5EF4-FFF2-40B4-BE49-F238E27FC236}">
                    <a16:creationId xmlns:a16="http://schemas.microsoft.com/office/drawing/2014/main" id="{A9F62AB0-47B4-F874-D9C3-C8E83E4145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2662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61" name="Freeform 1479">
                <a:extLst>
                  <a:ext uri="{FF2B5EF4-FFF2-40B4-BE49-F238E27FC236}">
                    <a16:creationId xmlns:a16="http://schemas.microsoft.com/office/drawing/2014/main" id="{0DF30BAE-7477-A8E9-F8B3-AFBC838AF9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6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62" name="Rectangle 1480">
                <a:extLst>
                  <a:ext uri="{FF2B5EF4-FFF2-40B4-BE49-F238E27FC236}">
                    <a16:creationId xmlns:a16="http://schemas.microsoft.com/office/drawing/2014/main" id="{A27D51FC-614F-47B7-59E4-CF6DC249A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9" y="2664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63" name="Rectangle 1481">
                <a:extLst>
                  <a:ext uri="{FF2B5EF4-FFF2-40B4-BE49-F238E27FC236}">
                    <a16:creationId xmlns:a16="http://schemas.microsoft.com/office/drawing/2014/main" id="{E293CB92-1D1C-5CAF-947E-5A112E40B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8" y="2662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64" name="Freeform 1482">
                <a:extLst>
                  <a:ext uri="{FF2B5EF4-FFF2-40B4-BE49-F238E27FC236}">
                    <a16:creationId xmlns:a16="http://schemas.microsoft.com/office/drawing/2014/main" id="{C0B3006E-5C59-5881-22BD-2D5B22FE23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5" y="2655"/>
                <a:ext cx="4" cy="3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65" name="Rectangle 1483">
                <a:extLst>
                  <a:ext uri="{FF2B5EF4-FFF2-40B4-BE49-F238E27FC236}">
                    <a16:creationId xmlns:a16="http://schemas.microsoft.com/office/drawing/2014/main" id="{7761155C-585A-61FB-D7E0-E29F330F9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8" y="2653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66" name="Freeform 1484">
                <a:extLst>
                  <a:ext uri="{FF2B5EF4-FFF2-40B4-BE49-F238E27FC236}">
                    <a16:creationId xmlns:a16="http://schemas.microsoft.com/office/drawing/2014/main" id="{C4DFDADE-340B-666B-17EB-64DE8130AA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2653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67" name="Rectangle 1485">
                <a:extLst>
                  <a:ext uri="{FF2B5EF4-FFF2-40B4-BE49-F238E27FC236}">
                    <a16:creationId xmlns:a16="http://schemas.microsoft.com/office/drawing/2014/main" id="{95768065-3456-A6B5-CBF1-52DD6C106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9" y="2649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68" name="Freeform 1486">
                <a:extLst>
                  <a:ext uri="{FF2B5EF4-FFF2-40B4-BE49-F238E27FC236}">
                    <a16:creationId xmlns:a16="http://schemas.microsoft.com/office/drawing/2014/main" id="{18186E1C-C1B4-A926-6AFF-9DA10273E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2647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69" name="Rectangle 1487">
                <a:extLst>
                  <a:ext uri="{FF2B5EF4-FFF2-40B4-BE49-F238E27FC236}">
                    <a16:creationId xmlns:a16="http://schemas.microsoft.com/office/drawing/2014/main" id="{256AEAE8-C42F-9BFE-76B3-6B442B0791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9" y="2645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70" name="Freeform 1488">
                <a:extLst>
                  <a:ext uri="{FF2B5EF4-FFF2-40B4-BE49-F238E27FC236}">
                    <a16:creationId xmlns:a16="http://schemas.microsoft.com/office/drawing/2014/main" id="{CF96C759-AB9A-ED0C-D7CD-44035076A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6" y="264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71" name="Freeform 1489">
                <a:extLst>
                  <a:ext uri="{FF2B5EF4-FFF2-40B4-BE49-F238E27FC236}">
                    <a16:creationId xmlns:a16="http://schemas.microsoft.com/office/drawing/2014/main" id="{E63E1162-2095-4F17-6A96-C3B0135D0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5" y="264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72" name="Freeform 1490">
                <a:extLst>
                  <a:ext uri="{FF2B5EF4-FFF2-40B4-BE49-F238E27FC236}">
                    <a16:creationId xmlns:a16="http://schemas.microsoft.com/office/drawing/2014/main" id="{447D457E-A08D-6FDF-286F-C7B926518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260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73" name="Freeform 1491">
                <a:extLst>
                  <a:ext uri="{FF2B5EF4-FFF2-40B4-BE49-F238E27FC236}">
                    <a16:creationId xmlns:a16="http://schemas.microsoft.com/office/drawing/2014/main" id="{990A9026-EE80-7684-AE83-76090AC77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8" y="259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74" name="Freeform 1492">
                <a:extLst>
                  <a:ext uri="{FF2B5EF4-FFF2-40B4-BE49-F238E27FC236}">
                    <a16:creationId xmlns:a16="http://schemas.microsoft.com/office/drawing/2014/main" id="{19C9DE1E-ADA3-E868-1DC3-5C5874A6B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1" y="2596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75" name="Freeform 1493">
                <a:extLst>
                  <a:ext uri="{FF2B5EF4-FFF2-40B4-BE49-F238E27FC236}">
                    <a16:creationId xmlns:a16="http://schemas.microsoft.com/office/drawing/2014/main" id="{F5B94A64-0A0F-4364-2458-27E829423C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" y="259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76" name="Freeform 1494">
                <a:extLst>
                  <a:ext uri="{FF2B5EF4-FFF2-40B4-BE49-F238E27FC236}">
                    <a16:creationId xmlns:a16="http://schemas.microsoft.com/office/drawing/2014/main" id="{DF8599EC-F48D-2453-9967-F78B6C911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59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77" name="Freeform 1495">
                <a:extLst>
                  <a:ext uri="{FF2B5EF4-FFF2-40B4-BE49-F238E27FC236}">
                    <a16:creationId xmlns:a16="http://schemas.microsoft.com/office/drawing/2014/main" id="{72E43CE3-3C73-503C-77E1-AFDADCB680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59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78" name="Freeform 1496">
                <a:extLst>
                  <a:ext uri="{FF2B5EF4-FFF2-40B4-BE49-F238E27FC236}">
                    <a16:creationId xmlns:a16="http://schemas.microsoft.com/office/drawing/2014/main" id="{22799CF9-BD8C-9381-B5E6-3391619755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259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79" name="Freeform 1497">
                <a:extLst>
                  <a:ext uri="{FF2B5EF4-FFF2-40B4-BE49-F238E27FC236}">
                    <a16:creationId xmlns:a16="http://schemas.microsoft.com/office/drawing/2014/main" id="{A7B51765-AC88-1FE0-2E84-E8C9AF5AD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259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80" name="Oval 1498">
                <a:extLst>
                  <a:ext uri="{FF2B5EF4-FFF2-40B4-BE49-F238E27FC236}">
                    <a16:creationId xmlns:a16="http://schemas.microsoft.com/office/drawing/2014/main" id="{C27D010B-352D-BABB-6162-6CE2F087B5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5" y="258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81" name="Freeform 1499">
                <a:extLst>
                  <a:ext uri="{FF2B5EF4-FFF2-40B4-BE49-F238E27FC236}">
                    <a16:creationId xmlns:a16="http://schemas.microsoft.com/office/drawing/2014/main" id="{DD2AB84C-0CCA-4286-C522-895FAD457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2590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82" name="Rectangle 1500">
                <a:extLst>
                  <a:ext uri="{FF2B5EF4-FFF2-40B4-BE49-F238E27FC236}">
                    <a16:creationId xmlns:a16="http://schemas.microsoft.com/office/drawing/2014/main" id="{0948804D-7380-76F0-7BE2-3C211447A9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7" y="2585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83" name="Freeform 1501">
                <a:extLst>
                  <a:ext uri="{FF2B5EF4-FFF2-40B4-BE49-F238E27FC236}">
                    <a16:creationId xmlns:a16="http://schemas.microsoft.com/office/drawing/2014/main" id="{3BA31D36-FBA6-5D51-7BA6-9CFBEDB02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3" y="2585"/>
                <a:ext cx="2" cy="3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84" name="Rectangle 1502">
                <a:extLst>
                  <a:ext uri="{FF2B5EF4-FFF2-40B4-BE49-F238E27FC236}">
                    <a16:creationId xmlns:a16="http://schemas.microsoft.com/office/drawing/2014/main" id="{BB4CC488-DF55-EA73-04B3-B649536168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0" y="258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85" name="Freeform 1503">
                <a:extLst>
                  <a:ext uri="{FF2B5EF4-FFF2-40B4-BE49-F238E27FC236}">
                    <a16:creationId xmlns:a16="http://schemas.microsoft.com/office/drawing/2014/main" id="{A65CE0B2-7FC0-E246-00E6-41F97D848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1" y="25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86" name="Freeform 1504">
                <a:extLst>
                  <a:ext uri="{FF2B5EF4-FFF2-40B4-BE49-F238E27FC236}">
                    <a16:creationId xmlns:a16="http://schemas.microsoft.com/office/drawing/2014/main" id="{1DBFED14-27D6-EF69-F9C3-FAE29C55D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2" y="2615"/>
                <a:ext cx="3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87" name="Rectangle 1505">
                <a:extLst>
                  <a:ext uri="{FF2B5EF4-FFF2-40B4-BE49-F238E27FC236}">
                    <a16:creationId xmlns:a16="http://schemas.microsoft.com/office/drawing/2014/main" id="{AF313484-F1F4-404F-D4EC-6CA3447C9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3" y="2615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88" name="Oval 1506">
                <a:extLst>
                  <a:ext uri="{FF2B5EF4-FFF2-40B4-BE49-F238E27FC236}">
                    <a16:creationId xmlns:a16="http://schemas.microsoft.com/office/drawing/2014/main" id="{4394CA95-A805-6172-60C5-A62051DC6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0" y="2611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89" name="Rectangle 1507">
                <a:extLst>
                  <a:ext uri="{FF2B5EF4-FFF2-40B4-BE49-F238E27FC236}">
                    <a16:creationId xmlns:a16="http://schemas.microsoft.com/office/drawing/2014/main" id="{83B57DFE-57A5-C24D-5D80-E30BB5DC61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6" y="2611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90" name="Oval 1508">
                <a:extLst>
                  <a:ext uri="{FF2B5EF4-FFF2-40B4-BE49-F238E27FC236}">
                    <a16:creationId xmlns:a16="http://schemas.microsoft.com/office/drawing/2014/main" id="{3A4055DD-40BE-2134-9D56-42B9B1577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38" y="2603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91" name="Freeform 1509">
                <a:extLst>
                  <a:ext uri="{FF2B5EF4-FFF2-40B4-BE49-F238E27FC236}">
                    <a16:creationId xmlns:a16="http://schemas.microsoft.com/office/drawing/2014/main" id="{76CBAA69-1CA4-B8C1-73EE-789CC84CB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260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92" name="Freeform 1510">
                <a:extLst>
                  <a:ext uri="{FF2B5EF4-FFF2-40B4-BE49-F238E27FC236}">
                    <a16:creationId xmlns:a16="http://schemas.microsoft.com/office/drawing/2014/main" id="{CFF35F3F-2528-4ADF-046A-5C9D4CE3EE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260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93" name="Freeform 1511">
                <a:extLst>
                  <a:ext uri="{FF2B5EF4-FFF2-40B4-BE49-F238E27FC236}">
                    <a16:creationId xmlns:a16="http://schemas.microsoft.com/office/drawing/2014/main" id="{153A4CDC-F095-D151-B152-F5B4600B4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26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94" name="Freeform 1512">
                <a:extLst>
                  <a:ext uri="{FF2B5EF4-FFF2-40B4-BE49-F238E27FC236}">
                    <a16:creationId xmlns:a16="http://schemas.microsoft.com/office/drawing/2014/main" id="{E44C491B-6609-7A32-5EF6-7061DCD525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26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95" name="Freeform 1513">
                <a:extLst>
                  <a:ext uri="{FF2B5EF4-FFF2-40B4-BE49-F238E27FC236}">
                    <a16:creationId xmlns:a16="http://schemas.microsoft.com/office/drawing/2014/main" id="{0A7AC35A-8014-E792-B666-6764536C4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240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96" name="Rectangle 1514">
                <a:extLst>
                  <a:ext uri="{FF2B5EF4-FFF2-40B4-BE49-F238E27FC236}">
                    <a16:creationId xmlns:a16="http://schemas.microsoft.com/office/drawing/2014/main" id="{1B0DFA43-7B04-CAD0-BC94-BDC922C7C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4" y="2404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97" name="Rectangle 1515">
                <a:extLst>
                  <a:ext uri="{FF2B5EF4-FFF2-40B4-BE49-F238E27FC236}">
                    <a16:creationId xmlns:a16="http://schemas.microsoft.com/office/drawing/2014/main" id="{50A18915-E920-D95D-B5E6-D6C29AC8E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8" y="240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98" name="Freeform 1516">
                <a:extLst>
                  <a:ext uri="{FF2B5EF4-FFF2-40B4-BE49-F238E27FC236}">
                    <a16:creationId xmlns:a16="http://schemas.microsoft.com/office/drawing/2014/main" id="{A9A31B2D-2FC6-337F-8404-1CDCB9537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240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899" name="Freeform 1517">
                <a:extLst>
                  <a:ext uri="{FF2B5EF4-FFF2-40B4-BE49-F238E27FC236}">
                    <a16:creationId xmlns:a16="http://schemas.microsoft.com/office/drawing/2014/main" id="{854007CA-AF87-2655-8F5B-71D6ACE0A7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39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00" name="Freeform 1518">
                <a:extLst>
                  <a:ext uri="{FF2B5EF4-FFF2-40B4-BE49-F238E27FC236}">
                    <a16:creationId xmlns:a16="http://schemas.microsoft.com/office/drawing/2014/main" id="{C84F3C70-E879-3BD5-9768-547CE930F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239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01" name="Freeform 1519">
                <a:extLst>
                  <a:ext uri="{FF2B5EF4-FFF2-40B4-BE49-F238E27FC236}">
                    <a16:creationId xmlns:a16="http://schemas.microsoft.com/office/drawing/2014/main" id="{C32B5CCE-6A3F-A94B-C63B-5D922DC33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5" y="239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02" name="Freeform 1520">
                <a:extLst>
                  <a:ext uri="{FF2B5EF4-FFF2-40B4-BE49-F238E27FC236}">
                    <a16:creationId xmlns:a16="http://schemas.microsoft.com/office/drawing/2014/main" id="{EA6D86FC-46EA-F1D1-341E-B09DA0742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238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03" name="Freeform 1521">
                <a:extLst>
                  <a:ext uri="{FF2B5EF4-FFF2-40B4-BE49-F238E27FC236}">
                    <a16:creationId xmlns:a16="http://schemas.microsoft.com/office/drawing/2014/main" id="{8BA8B90F-42AA-2F98-4E7D-7F1A9647B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238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04" name="Freeform 1522">
                <a:extLst>
                  <a:ext uri="{FF2B5EF4-FFF2-40B4-BE49-F238E27FC236}">
                    <a16:creationId xmlns:a16="http://schemas.microsoft.com/office/drawing/2014/main" id="{36407315-77EA-8982-6152-75EA6AB65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7" y="2429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05" name="Freeform 1523">
                <a:extLst>
                  <a:ext uri="{FF2B5EF4-FFF2-40B4-BE49-F238E27FC236}">
                    <a16:creationId xmlns:a16="http://schemas.microsoft.com/office/drawing/2014/main" id="{ECE2FF24-8672-A88D-C027-99B1B467B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3" y="2429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06" name="Freeform 1524">
                <a:extLst>
                  <a:ext uri="{FF2B5EF4-FFF2-40B4-BE49-F238E27FC236}">
                    <a16:creationId xmlns:a16="http://schemas.microsoft.com/office/drawing/2014/main" id="{88E93297-82D9-891C-EE62-D5055642E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4" y="2425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07" name="Freeform 1525">
                <a:extLst>
                  <a:ext uri="{FF2B5EF4-FFF2-40B4-BE49-F238E27FC236}">
                    <a16:creationId xmlns:a16="http://schemas.microsoft.com/office/drawing/2014/main" id="{59A991FD-4CD7-6ACB-1386-B66AA3345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" y="2427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08" name="Rectangle 1526">
                <a:extLst>
                  <a:ext uri="{FF2B5EF4-FFF2-40B4-BE49-F238E27FC236}">
                    <a16:creationId xmlns:a16="http://schemas.microsoft.com/office/drawing/2014/main" id="{0C6680BC-EA20-65F8-A61B-FC6280D2E3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1" y="242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09" name="Freeform 1527">
                <a:extLst>
                  <a:ext uri="{FF2B5EF4-FFF2-40B4-BE49-F238E27FC236}">
                    <a16:creationId xmlns:a16="http://schemas.microsoft.com/office/drawing/2014/main" id="{BB91C8F5-FBEC-9717-173B-D87C69070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242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10" name="Freeform 1528">
                <a:extLst>
                  <a:ext uri="{FF2B5EF4-FFF2-40B4-BE49-F238E27FC236}">
                    <a16:creationId xmlns:a16="http://schemas.microsoft.com/office/drawing/2014/main" id="{0D166D65-33E9-854D-2FEF-9BAACC33D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7" y="2422"/>
                <a:ext cx="2" cy="3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11" name="Oval 1529">
                <a:extLst>
                  <a:ext uri="{FF2B5EF4-FFF2-40B4-BE49-F238E27FC236}">
                    <a16:creationId xmlns:a16="http://schemas.microsoft.com/office/drawing/2014/main" id="{97D044FA-60C9-9454-665E-20FBC46B5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2" y="2420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12" name="Freeform 1530">
                <a:extLst>
                  <a:ext uri="{FF2B5EF4-FFF2-40B4-BE49-F238E27FC236}">
                    <a16:creationId xmlns:a16="http://schemas.microsoft.com/office/drawing/2014/main" id="{57ED0A96-6D58-1E37-10FD-7DFD0204C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242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13" name="Freeform 1531">
                <a:extLst>
                  <a:ext uri="{FF2B5EF4-FFF2-40B4-BE49-F238E27FC236}">
                    <a16:creationId xmlns:a16="http://schemas.microsoft.com/office/drawing/2014/main" id="{6CBF4BE5-9F78-3A9A-9221-415186FAEF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2418"/>
                <a:ext cx="3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14" name="Rectangle 1532">
                <a:extLst>
                  <a:ext uri="{FF2B5EF4-FFF2-40B4-BE49-F238E27FC236}">
                    <a16:creationId xmlns:a16="http://schemas.microsoft.com/office/drawing/2014/main" id="{9D162890-9D79-1807-7835-D79676C77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9" y="2420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15" name="Freeform 1533">
                <a:extLst>
                  <a:ext uri="{FF2B5EF4-FFF2-40B4-BE49-F238E27FC236}">
                    <a16:creationId xmlns:a16="http://schemas.microsoft.com/office/drawing/2014/main" id="{25516CF0-9DC8-74A3-1772-ED9FAE643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418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16" name="Freeform 1534">
                <a:extLst>
                  <a:ext uri="{FF2B5EF4-FFF2-40B4-BE49-F238E27FC236}">
                    <a16:creationId xmlns:a16="http://schemas.microsoft.com/office/drawing/2014/main" id="{84064E88-9D84-1BF3-6E17-62B4FB583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241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17" name="Freeform 1535">
                <a:extLst>
                  <a:ext uri="{FF2B5EF4-FFF2-40B4-BE49-F238E27FC236}">
                    <a16:creationId xmlns:a16="http://schemas.microsoft.com/office/drawing/2014/main" id="{9C225789-0AE2-4A92-3A92-1AB7CE49F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41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18" name="Freeform 1536">
                <a:extLst>
                  <a:ext uri="{FF2B5EF4-FFF2-40B4-BE49-F238E27FC236}">
                    <a16:creationId xmlns:a16="http://schemas.microsoft.com/office/drawing/2014/main" id="{E7DD0979-A8B6-8AE1-32D2-BFBFD8D3C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2367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19" name="Freeform 1537">
                <a:extLst>
                  <a:ext uri="{FF2B5EF4-FFF2-40B4-BE49-F238E27FC236}">
                    <a16:creationId xmlns:a16="http://schemas.microsoft.com/office/drawing/2014/main" id="{6C41B5C1-E910-C9FC-20ED-13F172273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236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20" name="Rectangle 1538">
                <a:extLst>
                  <a:ext uri="{FF2B5EF4-FFF2-40B4-BE49-F238E27FC236}">
                    <a16:creationId xmlns:a16="http://schemas.microsoft.com/office/drawing/2014/main" id="{7F79AA87-FC24-DEE4-85A6-AF5D17212B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2365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21" name="Freeform 1539">
                <a:extLst>
                  <a:ext uri="{FF2B5EF4-FFF2-40B4-BE49-F238E27FC236}">
                    <a16:creationId xmlns:a16="http://schemas.microsoft.com/office/drawing/2014/main" id="{6EC0AECD-ACFC-8F9F-3BED-6E5E92664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2359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22" name="Oval 1540">
                <a:extLst>
                  <a:ext uri="{FF2B5EF4-FFF2-40B4-BE49-F238E27FC236}">
                    <a16:creationId xmlns:a16="http://schemas.microsoft.com/office/drawing/2014/main" id="{FF5CDDF6-4A92-0DB2-0EF4-4267FFAF0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7" y="2351"/>
                <a:ext cx="1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23" name="Rectangle 1541">
                <a:extLst>
                  <a:ext uri="{FF2B5EF4-FFF2-40B4-BE49-F238E27FC236}">
                    <a16:creationId xmlns:a16="http://schemas.microsoft.com/office/drawing/2014/main" id="{5DEB6983-B2AF-887C-D043-63A8F02F5B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4" y="2353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24" name="Freeform 1542">
                <a:extLst>
                  <a:ext uri="{FF2B5EF4-FFF2-40B4-BE49-F238E27FC236}">
                    <a16:creationId xmlns:a16="http://schemas.microsoft.com/office/drawing/2014/main" id="{F6A4C48B-1762-9F1B-C1D1-63606260B0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34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25" name="Freeform 1543">
                <a:extLst>
                  <a:ext uri="{FF2B5EF4-FFF2-40B4-BE49-F238E27FC236}">
                    <a16:creationId xmlns:a16="http://schemas.microsoft.com/office/drawing/2014/main" id="{4E779E43-7529-CEC5-C1D4-EF72C13313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3" y="2336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26" name="Freeform 1544">
                <a:extLst>
                  <a:ext uri="{FF2B5EF4-FFF2-40B4-BE49-F238E27FC236}">
                    <a16:creationId xmlns:a16="http://schemas.microsoft.com/office/drawing/2014/main" id="{4B3C6CC5-C034-B026-4E86-8CE38EEC22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2380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0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27" name="Freeform 1545">
                <a:extLst>
                  <a:ext uri="{FF2B5EF4-FFF2-40B4-BE49-F238E27FC236}">
                    <a16:creationId xmlns:a16="http://schemas.microsoft.com/office/drawing/2014/main" id="{E10F2EE0-4F4D-A4A5-DA6B-648E4925C1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238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28" name="Rectangle 1546">
                <a:extLst>
                  <a:ext uri="{FF2B5EF4-FFF2-40B4-BE49-F238E27FC236}">
                    <a16:creationId xmlns:a16="http://schemas.microsoft.com/office/drawing/2014/main" id="{850F1371-9604-8788-0A77-5DF39F381D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0" y="2382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29" name="Oval 1547">
                <a:extLst>
                  <a:ext uri="{FF2B5EF4-FFF2-40B4-BE49-F238E27FC236}">
                    <a16:creationId xmlns:a16="http://schemas.microsoft.com/office/drawing/2014/main" id="{9E7F49B5-A4C9-CC7C-6707-3682E7A7DA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7" y="237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30" name="Freeform 1548">
                <a:extLst>
                  <a:ext uri="{FF2B5EF4-FFF2-40B4-BE49-F238E27FC236}">
                    <a16:creationId xmlns:a16="http://schemas.microsoft.com/office/drawing/2014/main" id="{8BB759A9-3D92-F3B2-9070-C6A2E646DF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2378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31" name="Freeform 1549">
                <a:extLst>
                  <a:ext uri="{FF2B5EF4-FFF2-40B4-BE49-F238E27FC236}">
                    <a16:creationId xmlns:a16="http://schemas.microsoft.com/office/drawing/2014/main" id="{A2460D6B-6959-AE70-672D-18F627CA9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6" y="237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32" name="Freeform 1550">
                <a:extLst>
                  <a:ext uri="{FF2B5EF4-FFF2-40B4-BE49-F238E27FC236}">
                    <a16:creationId xmlns:a16="http://schemas.microsoft.com/office/drawing/2014/main" id="{375306CB-C1F6-42A4-8D55-5151A891F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6" y="2370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33" name="Freeform 1551">
                <a:extLst>
                  <a:ext uri="{FF2B5EF4-FFF2-40B4-BE49-F238E27FC236}">
                    <a16:creationId xmlns:a16="http://schemas.microsoft.com/office/drawing/2014/main" id="{E74F126A-2517-8F16-5484-96B001FA9B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3" y="236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34" name="Freeform 1552">
                <a:extLst>
                  <a:ext uri="{FF2B5EF4-FFF2-40B4-BE49-F238E27FC236}">
                    <a16:creationId xmlns:a16="http://schemas.microsoft.com/office/drawing/2014/main" id="{7818997A-7DAD-757A-F07C-EB91F8709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3" y="2367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35" name="Rectangle 1553">
                <a:extLst>
                  <a:ext uri="{FF2B5EF4-FFF2-40B4-BE49-F238E27FC236}">
                    <a16:creationId xmlns:a16="http://schemas.microsoft.com/office/drawing/2014/main" id="{986B4E6C-A2E6-0E75-43DA-6BDD69B6B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2" y="2494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36" name="Rectangle 1554">
                <a:extLst>
                  <a:ext uri="{FF2B5EF4-FFF2-40B4-BE49-F238E27FC236}">
                    <a16:creationId xmlns:a16="http://schemas.microsoft.com/office/drawing/2014/main" id="{4AF8EA2E-8DE7-9274-1F27-6F972778B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8" y="249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37" name="Freeform 1555">
                <a:extLst>
                  <a:ext uri="{FF2B5EF4-FFF2-40B4-BE49-F238E27FC236}">
                    <a16:creationId xmlns:a16="http://schemas.microsoft.com/office/drawing/2014/main" id="{63BE72C9-794F-0440-D94E-025FDED22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249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38" name="Freeform 1556">
                <a:extLst>
                  <a:ext uri="{FF2B5EF4-FFF2-40B4-BE49-F238E27FC236}">
                    <a16:creationId xmlns:a16="http://schemas.microsoft.com/office/drawing/2014/main" id="{5895A558-1D41-B790-D9C6-4B0250971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490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39" name="Freeform 1557">
                <a:extLst>
                  <a:ext uri="{FF2B5EF4-FFF2-40B4-BE49-F238E27FC236}">
                    <a16:creationId xmlns:a16="http://schemas.microsoft.com/office/drawing/2014/main" id="{6FC1B7B6-7A48-B410-3ADE-F5F532C16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248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40" name="Freeform 1558">
                <a:extLst>
                  <a:ext uri="{FF2B5EF4-FFF2-40B4-BE49-F238E27FC236}">
                    <a16:creationId xmlns:a16="http://schemas.microsoft.com/office/drawing/2014/main" id="{DE8D79E0-31A8-B7BC-0643-41220254E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" y="248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41" name="Freeform 1559">
                <a:extLst>
                  <a:ext uri="{FF2B5EF4-FFF2-40B4-BE49-F238E27FC236}">
                    <a16:creationId xmlns:a16="http://schemas.microsoft.com/office/drawing/2014/main" id="{85C1ED78-5696-F6BC-D33E-40F289772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2486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42" name="Freeform 1560">
                <a:extLst>
                  <a:ext uri="{FF2B5EF4-FFF2-40B4-BE49-F238E27FC236}">
                    <a16:creationId xmlns:a16="http://schemas.microsoft.com/office/drawing/2014/main" id="{9CB0FF50-F6F4-6683-2DA5-A0CE4BF9D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3" y="248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43" name="Freeform 1561">
                <a:extLst>
                  <a:ext uri="{FF2B5EF4-FFF2-40B4-BE49-F238E27FC236}">
                    <a16:creationId xmlns:a16="http://schemas.microsoft.com/office/drawing/2014/main" id="{48908BBD-0A2D-1E31-3143-A5B893C3D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248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44" name="Freeform 1562">
                <a:extLst>
                  <a:ext uri="{FF2B5EF4-FFF2-40B4-BE49-F238E27FC236}">
                    <a16:creationId xmlns:a16="http://schemas.microsoft.com/office/drawing/2014/main" id="{BF9D7A82-7CE1-DE9B-C59E-D163D2572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2482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45" name="Freeform 1563">
                <a:extLst>
                  <a:ext uri="{FF2B5EF4-FFF2-40B4-BE49-F238E27FC236}">
                    <a16:creationId xmlns:a16="http://schemas.microsoft.com/office/drawing/2014/main" id="{C5F14FA0-F393-0DD3-D2A7-59E9A293F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247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46" name="Freeform 1564">
                <a:extLst>
                  <a:ext uri="{FF2B5EF4-FFF2-40B4-BE49-F238E27FC236}">
                    <a16:creationId xmlns:a16="http://schemas.microsoft.com/office/drawing/2014/main" id="{37A791AC-BBB1-73BA-85E0-051D0C02C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247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47" name="Freeform 1565">
                <a:extLst>
                  <a:ext uri="{FF2B5EF4-FFF2-40B4-BE49-F238E27FC236}">
                    <a16:creationId xmlns:a16="http://schemas.microsoft.com/office/drawing/2014/main" id="{4EA7F8BF-D2F1-D235-8548-52E62685C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7" y="247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48" name="Freeform 1566">
                <a:extLst>
                  <a:ext uri="{FF2B5EF4-FFF2-40B4-BE49-F238E27FC236}">
                    <a16:creationId xmlns:a16="http://schemas.microsoft.com/office/drawing/2014/main" id="{DC7E2537-0813-9E1F-BFD4-B942478F6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" y="2514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49" name="Freeform 1567">
                <a:extLst>
                  <a:ext uri="{FF2B5EF4-FFF2-40B4-BE49-F238E27FC236}">
                    <a16:creationId xmlns:a16="http://schemas.microsoft.com/office/drawing/2014/main" id="{30C5B9FE-3360-8427-BAD4-9476DBF4A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51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50" name="Oval 1568">
                <a:extLst>
                  <a:ext uri="{FF2B5EF4-FFF2-40B4-BE49-F238E27FC236}">
                    <a16:creationId xmlns:a16="http://schemas.microsoft.com/office/drawing/2014/main" id="{112165C8-D9C8-576E-5254-1509A7D5B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4" y="2514"/>
                <a:ext cx="1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51" name="Freeform 1569">
                <a:extLst>
                  <a:ext uri="{FF2B5EF4-FFF2-40B4-BE49-F238E27FC236}">
                    <a16:creationId xmlns:a16="http://schemas.microsoft.com/office/drawing/2014/main" id="{92C9388A-EB96-3023-32E1-D08BF01CF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2" y="2507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52" name="Rectangle 1570">
                <a:extLst>
                  <a:ext uri="{FF2B5EF4-FFF2-40B4-BE49-F238E27FC236}">
                    <a16:creationId xmlns:a16="http://schemas.microsoft.com/office/drawing/2014/main" id="{101641FD-C179-1DF6-43F3-F6306C18D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7" y="2507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53" name="Freeform 1571">
                <a:extLst>
                  <a:ext uri="{FF2B5EF4-FFF2-40B4-BE49-F238E27FC236}">
                    <a16:creationId xmlns:a16="http://schemas.microsoft.com/office/drawing/2014/main" id="{3D30BCD5-F9D4-34BA-C736-A7CAD9D48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250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1 w 1"/>
                  <a:gd name="T7" fmla="*/ 1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54" name="Freeform 1572">
                <a:extLst>
                  <a:ext uri="{FF2B5EF4-FFF2-40B4-BE49-F238E27FC236}">
                    <a16:creationId xmlns:a16="http://schemas.microsoft.com/office/drawing/2014/main" id="{15A3EACD-E429-F799-0E62-AE647AFFD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" y="250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55" name="Freeform 1573">
                <a:extLst>
                  <a:ext uri="{FF2B5EF4-FFF2-40B4-BE49-F238E27FC236}">
                    <a16:creationId xmlns:a16="http://schemas.microsoft.com/office/drawing/2014/main" id="{2017E94E-0ECC-1FD7-5750-2BC4FBB2C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2507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56" name="Freeform 1574">
                <a:extLst>
                  <a:ext uri="{FF2B5EF4-FFF2-40B4-BE49-F238E27FC236}">
                    <a16:creationId xmlns:a16="http://schemas.microsoft.com/office/drawing/2014/main" id="{47F76116-DC48-FFEB-DD00-5BA12E28C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6" y="2503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57" name="Freeform 1575">
                <a:extLst>
                  <a:ext uri="{FF2B5EF4-FFF2-40B4-BE49-F238E27FC236}">
                    <a16:creationId xmlns:a16="http://schemas.microsoft.com/office/drawing/2014/main" id="{CBB0F40A-1F78-9A1D-4C88-B5C7AD0E24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8" y="2499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58" name="Freeform 1576">
                <a:extLst>
                  <a:ext uri="{FF2B5EF4-FFF2-40B4-BE49-F238E27FC236}">
                    <a16:creationId xmlns:a16="http://schemas.microsoft.com/office/drawing/2014/main" id="{128A0B97-C1D3-8D7C-D96F-F558615D49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249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59" name="Rectangle 1577">
                <a:extLst>
                  <a:ext uri="{FF2B5EF4-FFF2-40B4-BE49-F238E27FC236}">
                    <a16:creationId xmlns:a16="http://schemas.microsoft.com/office/drawing/2014/main" id="{91E83ED6-1CC3-297F-5928-F1B9A00E7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0" y="2497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60" name="Freeform 1578">
                <a:extLst>
                  <a:ext uri="{FF2B5EF4-FFF2-40B4-BE49-F238E27FC236}">
                    <a16:creationId xmlns:a16="http://schemas.microsoft.com/office/drawing/2014/main" id="{56E528B3-6738-6C2C-5635-4D60662E9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4" y="2495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1 h 2"/>
                  <a:gd name="T4" fmla="*/ 1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61" name="Freeform 1579">
                <a:extLst>
                  <a:ext uri="{FF2B5EF4-FFF2-40B4-BE49-F238E27FC236}">
                    <a16:creationId xmlns:a16="http://schemas.microsoft.com/office/drawing/2014/main" id="{CB6F577A-DAFC-2017-8590-4867F6F4B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5" y="2448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62" name="Freeform 1580">
                <a:extLst>
                  <a:ext uri="{FF2B5EF4-FFF2-40B4-BE49-F238E27FC236}">
                    <a16:creationId xmlns:a16="http://schemas.microsoft.com/office/drawing/2014/main" id="{CD8892F4-F80D-40DE-B6FB-EBC8FF721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9" y="244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63" name="Freeform 1581">
                <a:extLst>
                  <a:ext uri="{FF2B5EF4-FFF2-40B4-BE49-F238E27FC236}">
                    <a16:creationId xmlns:a16="http://schemas.microsoft.com/office/drawing/2014/main" id="{3D69C89E-FB27-F1A3-79B9-E59657B48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2448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64" name="Freeform 1582">
                <a:extLst>
                  <a:ext uri="{FF2B5EF4-FFF2-40B4-BE49-F238E27FC236}">
                    <a16:creationId xmlns:a16="http://schemas.microsoft.com/office/drawing/2014/main" id="{ED79B721-0A2D-3645-60A5-6486DF6E0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2448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65" name="Freeform 1583">
                <a:extLst>
                  <a:ext uri="{FF2B5EF4-FFF2-40B4-BE49-F238E27FC236}">
                    <a16:creationId xmlns:a16="http://schemas.microsoft.com/office/drawing/2014/main" id="{8462E9D5-82F3-ED39-6141-0DC981A59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2448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66" name="Oval 1584">
                <a:extLst>
                  <a:ext uri="{FF2B5EF4-FFF2-40B4-BE49-F238E27FC236}">
                    <a16:creationId xmlns:a16="http://schemas.microsoft.com/office/drawing/2014/main" id="{C0526F2B-3024-9526-4322-380CCCA2D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4" y="2444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67" name="Freeform 1585">
                <a:extLst>
                  <a:ext uri="{FF2B5EF4-FFF2-40B4-BE49-F238E27FC236}">
                    <a16:creationId xmlns:a16="http://schemas.microsoft.com/office/drawing/2014/main" id="{D3D778D3-756E-D2D1-CB1E-59356DF58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2441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68" name="Freeform 1586">
                <a:extLst>
                  <a:ext uri="{FF2B5EF4-FFF2-40B4-BE49-F238E27FC236}">
                    <a16:creationId xmlns:a16="http://schemas.microsoft.com/office/drawing/2014/main" id="{571C56DB-7A29-D17F-AC97-303366CCC8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2441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69" name="Freeform 1587">
                <a:extLst>
                  <a:ext uri="{FF2B5EF4-FFF2-40B4-BE49-F238E27FC236}">
                    <a16:creationId xmlns:a16="http://schemas.microsoft.com/office/drawing/2014/main" id="{4F8EBF5D-FDFD-45C8-FDB5-2D3BB6DFE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1" y="244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70" name="Freeform 1588">
                <a:extLst>
                  <a:ext uri="{FF2B5EF4-FFF2-40B4-BE49-F238E27FC236}">
                    <a16:creationId xmlns:a16="http://schemas.microsoft.com/office/drawing/2014/main" id="{EC56C97C-8548-7CDE-BF94-B1776596E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243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71" name="Rectangle 1589">
                <a:extLst>
                  <a:ext uri="{FF2B5EF4-FFF2-40B4-BE49-F238E27FC236}">
                    <a16:creationId xmlns:a16="http://schemas.microsoft.com/office/drawing/2014/main" id="{1C18BC49-0688-BEB3-CCFB-A0E0821228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0" y="2437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72" name="Freeform 1590">
                <a:extLst>
                  <a:ext uri="{FF2B5EF4-FFF2-40B4-BE49-F238E27FC236}">
                    <a16:creationId xmlns:a16="http://schemas.microsoft.com/office/drawing/2014/main" id="{6AD98877-8CFD-2DCD-2A87-F7E4E47359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2437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73" name="Freeform 1591">
                <a:extLst>
                  <a:ext uri="{FF2B5EF4-FFF2-40B4-BE49-F238E27FC236}">
                    <a16:creationId xmlns:a16="http://schemas.microsoft.com/office/drawing/2014/main" id="{BF6A9CA7-7449-6DFC-6A3A-E7B3ACBC7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" y="2433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0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74" name="Freeform 1592">
                <a:extLst>
                  <a:ext uri="{FF2B5EF4-FFF2-40B4-BE49-F238E27FC236}">
                    <a16:creationId xmlns:a16="http://schemas.microsoft.com/office/drawing/2014/main" id="{E5A5BA6D-E5D3-10A4-8EAB-6FDF9B1CF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43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75" name="Freeform 1593">
                <a:extLst>
                  <a:ext uri="{FF2B5EF4-FFF2-40B4-BE49-F238E27FC236}">
                    <a16:creationId xmlns:a16="http://schemas.microsoft.com/office/drawing/2014/main" id="{A75F1457-A88B-08AA-F4A9-501688E6D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247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76" name="Freeform 1594">
                <a:extLst>
                  <a:ext uri="{FF2B5EF4-FFF2-40B4-BE49-F238E27FC236}">
                    <a16:creationId xmlns:a16="http://schemas.microsoft.com/office/drawing/2014/main" id="{5A5BDF39-1415-BFBA-EE61-BFFE10F9B4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47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77" name="Freeform 1595">
                <a:extLst>
                  <a:ext uri="{FF2B5EF4-FFF2-40B4-BE49-F238E27FC236}">
                    <a16:creationId xmlns:a16="http://schemas.microsoft.com/office/drawing/2014/main" id="{B7194A17-EA2C-F2BE-B04B-84DFB41FF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2471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78" name="Freeform 1596">
                <a:extLst>
                  <a:ext uri="{FF2B5EF4-FFF2-40B4-BE49-F238E27FC236}">
                    <a16:creationId xmlns:a16="http://schemas.microsoft.com/office/drawing/2014/main" id="{830B683F-0CA3-C061-0C26-A7FCE2C1C7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7" y="246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79" name="Freeform 1597">
                <a:extLst>
                  <a:ext uri="{FF2B5EF4-FFF2-40B4-BE49-F238E27FC236}">
                    <a16:creationId xmlns:a16="http://schemas.microsoft.com/office/drawing/2014/main" id="{1939F034-7AB0-36A9-8054-056D6F88A0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246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80" name="Rectangle 1598">
                <a:extLst>
                  <a:ext uri="{FF2B5EF4-FFF2-40B4-BE49-F238E27FC236}">
                    <a16:creationId xmlns:a16="http://schemas.microsoft.com/office/drawing/2014/main" id="{C7D2D23C-6786-A776-42CD-3E90DA3946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0" y="2463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81" name="Freeform 1599">
                <a:extLst>
                  <a:ext uri="{FF2B5EF4-FFF2-40B4-BE49-F238E27FC236}">
                    <a16:creationId xmlns:a16="http://schemas.microsoft.com/office/drawing/2014/main" id="{DF350773-B01C-BA6A-533F-D53B7E1C4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2463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0 h 2"/>
                  <a:gd name="T6" fmla="*/ 2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82" name="Freeform 1600">
                <a:extLst>
                  <a:ext uri="{FF2B5EF4-FFF2-40B4-BE49-F238E27FC236}">
                    <a16:creationId xmlns:a16="http://schemas.microsoft.com/office/drawing/2014/main" id="{1872AA10-93BF-7FE9-E999-044209E2F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246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83" name="Rectangle 1601">
                <a:extLst>
                  <a:ext uri="{FF2B5EF4-FFF2-40B4-BE49-F238E27FC236}">
                    <a16:creationId xmlns:a16="http://schemas.microsoft.com/office/drawing/2014/main" id="{60ED9F23-EC6F-A8E5-9367-206460DFCB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3" y="2463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84" name="Freeform 1602">
                <a:extLst>
                  <a:ext uri="{FF2B5EF4-FFF2-40B4-BE49-F238E27FC236}">
                    <a16:creationId xmlns:a16="http://schemas.microsoft.com/office/drawing/2014/main" id="{68EC4E70-D482-8871-4D9C-5CF9BF1DD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46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85" name="Freeform 1603">
                <a:extLst>
                  <a:ext uri="{FF2B5EF4-FFF2-40B4-BE49-F238E27FC236}">
                    <a16:creationId xmlns:a16="http://schemas.microsoft.com/office/drawing/2014/main" id="{BC75129D-0D8D-B73B-C9FF-96B185AF1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24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86" name="Freeform 1604">
                <a:extLst>
                  <a:ext uri="{FF2B5EF4-FFF2-40B4-BE49-F238E27FC236}">
                    <a16:creationId xmlns:a16="http://schemas.microsoft.com/office/drawing/2014/main" id="{884905F0-BACA-2146-B603-AA7C4722C1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46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87" name="Freeform 1605">
                <a:extLst>
                  <a:ext uri="{FF2B5EF4-FFF2-40B4-BE49-F238E27FC236}">
                    <a16:creationId xmlns:a16="http://schemas.microsoft.com/office/drawing/2014/main" id="{F048F4A6-2345-1C72-8129-FACA74A22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2463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0 h 2"/>
                  <a:gd name="T4" fmla="*/ 1 w 2"/>
                  <a:gd name="T5" fmla="*/ 1 h 2"/>
                  <a:gd name="T6" fmla="*/ 0 w 2"/>
                  <a:gd name="T7" fmla="*/ 1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88" name="Freeform 1606">
                <a:extLst>
                  <a:ext uri="{FF2B5EF4-FFF2-40B4-BE49-F238E27FC236}">
                    <a16:creationId xmlns:a16="http://schemas.microsoft.com/office/drawing/2014/main" id="{CA41638A-3A20-49A7-AF83-BE86AA015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245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89" name="Freeform 1607">
                <a:extLst>
                  <a:ext uri="{FF2B5EF4-FFF2-40B4-BE49-F238E27FC236}">
                    <a16:creationId xmlns:a16="http://schemas.microsoft.com/office/drawing/2014/main" id="{BAAD8037-D5A5-90A1-079F-76A3253DB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2456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90" name="Freeform 1608">
                <a:extLst>
                  <a:ext uri="{FF2B5EF4-FFF2-40B4-BE49-F238E27FC236}">
                    <a16:creationId xmlns:a16="http://schemas.microsoft.com/office/drawing/2014/main" id="{BB99F7E7-53EE-5CB1-F0D2-5EF4ED5C4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163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91" name="Freeform 1609">
                <a:extLst>
                  <a:ext uri="{FF2B5EF4-FFF2-40B4-BE49-F238E27FC236}">
                    <a16:creationId xmlns:a16="http://schemas.microsoft.com/office/drawing/2014/main" id="{50906FCA-3DDB-2199-88CA-88AF3810AA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1652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92" name="Freeform 1610">
                <a:extLst>
                  <a:ext uri="{FF2B5EF4-FFF2-40B4-BE49-F238E27FC236}">
                    <a16:creationId xmlns:a16="http://schemas.microsoft.com/office/drawing/2014/main" id="{62325499-0AC7-CB22-5CC5-7DB8A56F9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3" y="1643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993" name="Freeform 1611">
                <a:extLst>
                  <a:ext uri="{FF2B5EF4-FFF2-40B4-BE49-F238E27FC236}">
                    <a16:creationId xmlns:a16="http://schemas.microsoft.com/office/drawing/2014/main" id="{4E282DD8-1B7D-9680-CD8F-AAE4A17A5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158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72" name="Group 1813">
              <a:extLst>
                <a:ext uri="{FF2B5EF4-FFF2-40B4-BE49-F238E27FC236}">
                  <a16:creationId xmlns:a16="http://schemas.microsoft.com/office/drawing/2014/main" id="{B8C8DE0C-8D60-C816-0567-BC9F8DB4C8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08" y="1667"/>
              <a:ext cx="2550" cy="2034"/>
              <a:chOff x="3108" y="1667"/>
              <a:chExt cx="2550" cy="2034"/>
            </a:xfrm>
            <a:grpFill/>
          </p:grpSpPr>
          <p:sp>
            <p:nvSpPr>
              <p:cNvPr id="594" name="Freeform 1613">
                <a:extLst>
                  <a:ext uri="{FF2B5EF4-FFF2-40B4-BE49-F238E27FC236}">
                    <a16:creationId xmlns:a16="http://schemas.microsoft.com/office/drawing/2014/main" id="{74DEAADB-54A5-8D4E-A1B7-12DFF0ACD8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190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5" name="Rectangle 1614">
                <a:extLst>
                  <a:ext uri="{FF2B5EF4-FFF2-40B4-BE49-F238E27FC236}">
                    <a16:creationId xmlns:a16="http://schemas.microsoft.com/office/drawing/2014/main" id="{1CFA80C8-8A5C-ED7C-1C64-D1C9F6D9E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1900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6" name="Freeform 1615">
                <a:extLst>
                  <a:ext uri="{FF2B5EF4-FFF2-40B4-BE49-F238E27FC236}">
                    <a16:creationId xmlns:a16="http://schemas.microsoft.com/office/drawing/2014/main" id="{B221C294-51A6-3DD3-5D7F-1EE1FDC27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1897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7" name="Freeform 1616">
                <a:extLst>
                  <a:ext uri="{FF2B5EF4-FFF2-40B4-BE49-F238E27FC236}">
                    <a16:creationId xmlns:a16="http://schemas.microsoft.com/office/drawing/2014/main" id="{846C3225-EA83-B633-7B28-4963D1526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189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8" name="Freeform 1617">
                <a:extLst>
                  <a:ext uri="{FF2B5EF4-FFF2-40B4-BE49-F238E27FC236}">
                    <a16:creationId xmlns:a16="http://schemas.microsoft.com/office/drawing/2014/main" id="{243A8343-741E-7CFF-D72C-4BD6F492A7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1897"/>
                <a:ext cx="2" cy="3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9" name="Rectangle 1618">
                <a:extLst>
                  <a:ext uri="{FF2B5EF4-FFF2-40B4-BE49-F238E27FC236}">
                    <a16:creationId xmlns:a16="http://schemas.microsoft.com/office/drawing/2014/main" id="{AB91928A-8F08-5F93-49DA-321C5AA422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1887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0" name="Freeform 1619">
                <a:extLst>
                  <a:ext uri="{FF2B5EF4-FFF2-40B4-BE49-F238E27FC236}">
                    <a16:creationId xmlns:a16="http://schemas.microsoft.com/office/drawing/2014/main" id="{448BA4DC-02F5-197C-3834-3F18289B9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191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1" name="Oval 1620">
                <a:extLst>
                  <a:ext uri="{FF2B5EF4-FFF2-40B4-BE49-F238E27FC236}">
                    <a16:creationId xmlns:a16="http://schemas.microsoft.com/office/drawing/2014/main" id="{D769C4D5-DEF5-1464-2997-5F3F669D08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4" y="1904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2" name="Freeform 1621">
                <a:extLst>
                  <a:ext uri="{FF2B5EF4-FFF2-40B4-BE49-F238E27FC236}">
                    <a16:creationId xmlns:a16="http://schemas.microsoft.com/office/drawing/2014/main" id="{76515C0C-F62D-CDB8-E9A0-99B9AE7AE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190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3" name="Freeform 1622">
                <a:extLst>
                  <a:ext uri="{FF2B5EF4-FFF2-40B4-BE49-F238E27FC236}">
                    <a16:creationId xmlns:a16="http://schemas.microsoft.com/office/drawing/2014/main" id="{458A0858-4561-0581-6D45-9019154B6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190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4" name="Freeform 1623">
                <a:extLst>
                  <a:ext uri="{FF2B5EF4-FFF2-40B4-BE49-F238E27FC236}">
                    <a16:creationId xmlns:a16="http://schemas.microsoft.com/office/drawing/2014/main" id="{DCBFCE3D-AEF6-FA77-D825-ECBC7C2C6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2" y="190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5" name="Freeform 1624">
                <a:extLst>
                  <a:ext uri="{FF2B5EF4-FFF2-40B4-BE49-F238E27FC236}">
                    <a16:creationId xmlns:a16="http://schemas.microsoft.com/office/drawing/2014/main" id="{DFBB61E5-C596-0486-CCC8-B065939F8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7" y="190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6" name="Rectangle 1625">
                <a:extLst>
                  <a:ext uri="{FF2B5EF4-FFF2-40B4-BE49-F238E27FC236}">
                    <a16:creationId xmlns:a16="http://schemas.microsoft.com/office/drawing/2014/main" id="{BA094949-8638-B2C9-CC4A-DF90B0112F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0" y="1900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7" name="Rectangle 1626">
                <a:extLst>
                  <a:ext uri="{FF2B5EF4-FFF2-40B4-BE49-F238E27FC236}">
                    <a16:creationId xmlns:a16="http://schemas.microsoft.com/office/drawing/2014/main" id="{66947FEB-C476-C947-B350-0174CED124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0" y="1853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8" name="Freeform 1627">
                <a:extLst>
                  <a:ext uri="{FF2B5EF4-FFF2-40B4-BE49-F238E27FC236}">
                    <a16:creationId xmlns:a16="http://schemas.microsoft.com/office/drawing/2014/main" id="{CDC22E8A-6911-D1ED-2610-B9F156141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185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9" name="Freeform 1628">
                <a:extLst>
                  <a:ext uri="{FF2B5EF4-FFF2-40B4-BE49-F238E27FC236}">
                    <a16:creationId xmlns:a16="http://schemas.microsoft.com/office/drawing/2014/main" id="{AB9938B8-81C6-0288-E716-BB4E53832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1842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0" name="Freeform 1629">
                <a:extLst>
                  <a:ext uri="{FF2B5EF4-FFF2-40B4-BE49-F238E27FC236}">
                    <a16:creationId xmlns:a16="http://schemas.microsoft.com/office/drawing/2014/main" id="{C1F427DE-3E62-5636-E146-C2555B941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" y="187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1" name="Freeform 1630">
                <a:extLst>
                  <a:ext uri="{FF2B5EF4-FFF2-40B4-BE49-F238E27FC236}">
                    <a16:creationId xmlns:a16="http://schemas.microsoft.com/office/drawing/2014/main" id="{5336EA79-C486-B7D5-0D2F-891EBEE9F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1876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2" name="Freeform 1631">
                <a:extLst>
                  <a:ext uri="{FF2B5EF4-FFF2-40B4-BE49-F238E27FC236}">
                    <a16:creationId xmlns:a16="http://schemas.microsoft.com/office/drawing/2014/main" id="{76CB451F-2E73-7454-D206-B667556361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2" y="1872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3" name="Freeform 1632">
                <a:extLst>
                  <a:ext uri="{FF2B5EF4-FFF2-40B4-BE49-F238E27FC236}">
                    <a16:creationId xmlns:a16="http://schemas.microsoft.com/office/drawing/2014/main" id="{274AE816-202F-BB45-B230-581E11DA4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187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4" name="Freeform 1633">
                <a:extLst>
                  <a:ext uri="{FF2B5EF4-FFF2-40B4-BE49-F238E27FC236}">
                    <a16:creationId xmlns:a16="http://schemas.microsoft.com/office/drawing/2014/main" id="{3FB75121-D830-0B41-43D1-56A113397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186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5" name="Freeform 1634">
                <a:extLst>
                  <a:ext uri="{FF2B5EF4-FFF2-40B4-BE49-F238E27FC236}">
                    <a16:creationId xmlns:a16="http://schemas.microsoft.com/office/drawing/2014/main" id="{6B243E63-3B47-6260-1B37-D5A0E1362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186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6" name="Freeform 1635">
                <a:extLst>
                  <a:ext uri="{FF2B5EF4-FFF2-40B4-BE49-F238E27FC236}">
                    <a16:creationId xmlns:a16="http://schemas.microsoft.com/office/drawing/2014/main" id="{F25DD7AF-F3E8-7B18-F576-2516B91101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18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7" name="Freeform 1636">
                <a:extLst>
                  <a:ext uri="{FF2B5EF4-FFF2-40B4-BE49-F238E27FC236}">
                    <a16:creationId xmlns:a16="http://schemas.microsoft.com/office/drawing/2014/main" id="{141CB499-92E3-BD33-D21E-3BDDA1E13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186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8" name="Rectangle 1637">
                <a:extLst>
                  <a:ext uri="{FF2B5EF4-FFF2-40B4-BE49-F238E27FC236}">
                    <a16:creationId xmlns:a16="http://schemas.microsoft.com/office/drawing/2014/main" id="{0EEF6474-1BAA-BD2D-52AD-30BC7E1E5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5" y="1861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9" name="Freeform 1638">
                <a:extLst>
                  <a:ext uri="{FF2B5EF4-FFF2-40B4-BE49-F238E27FC236}">
                    <a16:creationId xmlns:a16="http://schemas.microsoft.com/office/drawing/2014/main" id="{8E22EFA4-1C89-47B8-173C-819F076CC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9" y="185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0" name="Freeform 1639">
                <a:extLst>
                  <a:ext uri="{FF2B5EF4-FFF2-40B4-BE49-F238E27FC236}">
                    <a16:creationId xmlns:a16="http://schemas.microsoft.com/office/drawing/2014/main" id="{A79804AD-CF82-502B-81A5-DAC8F76F4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185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1" name="Freeform 1640">
                <a:extLst>
                  <a:ext uri="{FF2B5EF4-FFF2-40B4-BE49-F238E27FC236}">
                    <a16:creationId xmlns:a16="http://schemas.microsoft.com/office/drawing/2014/main" id="{EAD11B7E-5C27-FBDF-C2EB-0AF0D2FA1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185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2" name="Oval 1641">
                <a:extLst>
                  <a:ext uri="{FF2B5EF4-FFF2-40B4-BE49-F238E27FC236}">
                    <a16:creationId xmlns:a16="http://schemas.microsoft.com/office/drawing/2014/main" id="{EF759E8A-8C6C-6DCC-E45D-8B5BBA4D2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7" y="1857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3" name="Oval 1642">
                <a:extLst>
                  <a:ext uri="{FF2B5EF4-FFF2-40B4-BE49-F238E27FC236}">
                    <a16:creationId xmlns:a16="http://schemas.microsoft.com/office/drawing/2014/main" id="{34F42549-B424-E7A2-B30F-21B49132E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3" y="1970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4" name="Rectangle 1643">
                <a:extLst>
                  <a:ext uri="{FF2B5EF4-FFF2-40B4-BE49-F238E27FC236}">
                    <a16:creationId xmlns:a16="http://schemas.microsoft.com/office/drawing/2014/main" id="{8C926E71-1784-0AA6-9131-11BE417CF2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1970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5" name="Rectangle 1644">
                <a:extLst>
                  <a:ext uri="{FF2B5EF4-FFF2-40B4-BE49-F238E27FC236}">
                    <a16:creationId xmlns:a16="http://schemas.microsoft.com/office/drawing/2014/main" id="{8B3F9668-0096-F6B8-E2AC-9A59D467DA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3" y="1972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6" name="Rectangle 1645">
                <a:extLst>
                  <a:ext uri="{FF2B5EF4-FFF2-40B4-BE49-F238E27FC236}">
                    <a16:creationId xmlns:a16="http://schemas.microsoft.com/office/drawing/2014/main" id="{8BDF3A51-0DD8-1804-ED73-A25A18DC7B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5" y="1969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7" name="Rectangle 1646">
                <a:extLst>
                  <a:ext uri="{FF2B5EF4-FFF2-40B4-BE49-F238E27FC236}">
                    <a16:creationId xmlns:a16="http://schemas.microsoft.com/office/drawing/2014/main" id="{778FBCD9-9586-65F5-2053-35325021C9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1969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8" name="Oval 1647">
                <a:extLst>
                  <a:ext uri="{FF2B5EF4-FFF2-40B4-BE49-F238E27FC236}">
                    <a16:creationId xmlns:a16="http://schemas.microsoft.com/office/drawing/2014/main" id="{8001ADA3-7A38-DEC7-1D47-D61D52649A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5" y="1963"/>
                <a:ext cx="2" cy="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9" name="Freeform 1648">
                <a:extLst>
                  <a:ext uri="{FF2B5EF4-FFF2-40B4-BE49-F238E27FC236}">
                    <a16:creationId xmlns:a16="http://schemas.microsoft.com/office/drawing/2014/main" id="{D67ED0B0-8121-3228-EE52-66D6D4510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" y="1963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0" name="Freeform 1649">
                <a:extLst>
                  <a:ext uri="{FF2B5EF4-FFF2-40B4-BE49-F238E27FC236}">
                    <a16:creationId xmlns:a16="http://schemas.microsoft.com/office/drawing/2014/main" id="{1636A42D-B843-1ED1-9D04-D5041917A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1963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1" name="Freeform 1650">
                <a:extLst>
                  <a:ext uri="{FF2B5EF4-FFF2-40B4-BE49-F238E27FC236}">
                    <a16:creationId xmlns:a16="http://schemas.microsoft.com/office/drawing/2014/main" id="{24B2F2AF-D35B-682A-07B3-E9722A4E3C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199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2" name="Freeform 1651">
                <a:extLst>
                  <a:ext uri="{FF2B5EF4-FFF2-40B4-BE49-F238E27FC236}">
                    <a16:creationId xmlns:a16="http://schemas.microsoft.com/office/drawing/2014/main" id="{E5956312-A8A5-31D7-66B6-7031F319B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198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3" name="Freeform 1652">
                <a:extLst>
                  <a:ext uri="{FF2B5EF4-FFF2-40B4-BE49-F238E27FC236}">
                    <a16:creationId xmlns:a16="http://schemas.microsoft.com/office/drawing/2014/main" id="{A6E59EC2-F30F-0D47-B184-5288D8A59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198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4" name="Freeform 1653">
                <a:extLst>
                  <a:ext uri="{FF2B5EF4-FFF2-40B4-BE49-F238E27FC236}">
                    <a16:creationId xmlns:a16="http://schemas.microsoft.com/office/drawing/2014/main" id="{EB63E2DB-CD9C-8F8D-6757-C9EEDFAB6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4" y="1978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5" name="Freeform 1654">
                <a:extLst>
                  <a:ext uri="{FF2B5EF4-FFF2-40B4-BE49-F238E27FC236}">
                    <a16:creationId xmlns:a16="http://schemas.microsoft.com/office/drawing/2014/main" id="{A62E6195-2937-0DE5-5713-538976F31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7" y="1978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6" name="Freeform 1655">
                <a:extLst>
                  <a:ext uri="{FF2B5EF4-FFF2-40B4-BE49-F238E27FC236}">
                    <a16:creationId xmlns:a16="http://schemas.microsoft.com/office/drawing/2014/main" id="{C4E6D348-5891-83E4-77E0-D7BCBAC112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1978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7" name="Freeform 1656">
                <a:extLst>
                  <a:ext uri="{FF2B5EF4-FFF2-40B4-BE49-F238E27FC236}">
                    <a16:creationId xmlns:a16="http://schemas.microsoft.com/office/drawing/2014/main" id="{68CDFE7C-7C26-D148-DE98-21F1388B1C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197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8" name="Freeform 1657">
                <a:extLst>
                  <a:ext uri="{FF2B5EF4-FFF2-40B4-BE49-F238E27FC236}">
                    <a16:creationId xmlns:a16="http://schemas.microsoft.com/office/drawing/2014/main" id="{5B2BF0DA-E9F5-1878-C194-9977CFFC31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194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9" name="Freeform 1658">
                <a:extLst>
                  <a:ext uri="{FF2B5EF4-FFF2-40B4-BE49-F238E27FC236}">
                    <a16:creationId xmlns:a16="http://schemas.microsoft.com/office/drawing/2014/main" id="{7A6F4A5E-D308-51ED-F00E-8494C4C64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1934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0" name="Freeform 1659">
                <a:extLst>
                  <a:ext uri="{FF2B5EF4-FFF2-40B4-BE49-F238E27FC236}">
                    <a16:creationId xmlns:a16="http://schemas.microsoft.com/office/drawing/2014/main" id="{F7199D36-9511-62E9-1232-C52998A51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193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1" name="Freeform 1660">
                <a:extLst>
                  <a:ext uri="{FF2B5EF4-FFF2-40B4-BE49-F238E27FC236}">
                    <a16:creationId xmlns:a16="http://schemas.microsoft.com/office/drawing/2014/main" id="{793BB6BF-4638-6412-A799-E385120C6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" y="193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2" name="Freeform 1661">
                <a:extLst>
                  <a:ext uri="{FF2B5EF4-FFF2-40B4-BE49-F238E27FC236}">
                    <a16:creationId xmlns:a16="http://schemas.microsoft.com/office/drawing/2014/main" id="{4175AFAA-1006-4D46-91C7-7367B50BA0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192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3" name="Freeform 1662">
                <a:extLst>
                  <a:ext uri="{FF2B5EF4-FFF2-40B4-BE49-F238E27FC236}">
                    <a16:creationId xmlns:a16="http://schemas.microsoft.com/office/drawing/2014/main" id="{02889A22-E854-B250-1A7A-D9CEFEA76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4" y="1923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4" name="Freeform 1663">
                <a:extLst>
                  <a:ext uri="{FF2B5EF4-FFF2-40B4-BE49-F238E27FC236}">
                    <a16:creationId xmlns:a16="http://schemas.microsoft.com/office/drawing/2014/main" id="{1A67F824-326F-A876-83C6-3D639DBC4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192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5" name="Rectangle 1664">
                <a:extLst>
                  <a:ext uri="{FF2B5EF4-FFF2-40B4-BE49-F238E27FC236}">
                    <a16:creationId xmlns:a16="http://schemas.microsoft.com/office/drawing/2014/main" id="{304E4154-47D5-DD80-BF22-9371C4DBDB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3" y="195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6" name="Freeform 1665">
                <a:extLst>
                  <a:ext uri="{FF2B5EF4-FFF2-40B4-BE49-F238E27FC236}">
                    <a16:creationId xmlns:a16="http://schemas.microsoft.com/office/drawing/2014/main" id="{27CBAD65-40E0-EB27-FE15-CECC2250C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" y="195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7" name="Freeform 1666">
                <a:extLst>
                  <a:ext uri="{FF2B5EF4-FFF2-40B4-BE49-F238E27FC236}">
                    <a16:creationId xmlns:a16="http://schemas.microsoft.com/office/drawing/2014/main" id="{37B4051A-F3B0-4BB1-EE2F-BCD79E57F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1950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8" name="Rectangle 1667">
                <a:extLst>
                  <a:ext uri="{FF2B5EF4-FFF2-40B4-BE49-F238E27FC236}">
                    <a16:creationId xmlns:a16="http://schemas.microsoft.com/office/drawing/2014/main" id="{75833A9B-CC3D-8268-A19A-D9CB1458E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8" y="1950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9" name="Oval 1668">
                <a:extLst>
                  <a:ext uri="{FF2B5EF4-FFF2-40B4-BE49-F238E27FC236}">
                    <a16:creationId xmlns:a16="http://schemas.microsoft.com/office/drawing/2014/main" id="{2B79E942-65DF-3741-BA56-D2E7F4DC7C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5" y="1950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0" name="Freeform 1669">
                <a:extLst>
                  <a:ext uri="{FF2B5EF4-FFF2-40B4-BE49-F238E27FC236}">
                    <a16:creationId xmlns:a16="http://schemas.microsoft.com/office/drawing/2014/main" id="{22F6D1BF-BE86-6F73-583B-0FFB65C3D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19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1" name="Freeform 1670">
                <a:extLst>
                  <a:ext uri="{FF2B5EF4-FFF2-40B4-BE49-F238E27FC236}">
                    <a16:creationId xmlns:a16="http://schemas.microsoft.com/office/drawing/2014/main" id="{6892A563-B21F-207A-4DE3-E5C44FC433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9" y="194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2" name="Freeform 1671">
                <a:extLst>
                  <a:ext uri="{FF2B5EF4-FFF2-40B4-BE49-F238E27FC236}">
                    <a16:creationId xmlns:a16="http://schemas.microsoft.com/office/drawing/2014/main" id="{68C1F087-5D59-32EF-1492-F6801220D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1730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3" name="Freeform 1672">
                <a:extLst>
                  <a:ext uri="{FF2B5EF4-FFF2-40B4-BE49-F238E27FC236}">
                    <a16:creationId xmlns:a16="http://schemas.microsoft.com/office/drawing/2014/main" id="{DB075B30-B78F-AF18-C1FF-4E426D241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7" y="1720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4" name="Oval 1673">
                <a:extLst>
                  <a:ext uri="{FF2B5EF4-FFF2-40B4-BE49-F238E27FC236}">
                    <a16:creationId xmlns:a16="http://schemas.microsoft.com/office/drawing/2014/main" id="{FB576C93-F681-4549-461D-0658D54207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0" y="1720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5" name="Oval 1674">
                <a:extLst>
                  <a:ext uri="{FF2B5EF4-FFF2-40B4-BE49-F238E27FC236}">
                    <a16:creationId xmlns:a16="http://schemas.microsoft.com/office/drawing/2014/main" id="{6A57F0F8-8CD9-1965-FC22-B19D362FA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5" y="1716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6" name="Rectangle 1675">
                <a:extLst>
                  <a:ext uri="{FF2B5EF4-FFF2-40B4-BE49-F238E27FC236}">
                    <a16:creationId xmlns:a16="http://schemas.microsoft.com/office/drawing/2014/main" id="{5D12E849-F7E4-1FEB-C3C8-BB00DA14FC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171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7" name="Freeform 1676">
                <a:extLst>
                  <a:ext uri="{FF2B5EF4-FFF2-40B4-BE49-F238E27FC236}">
                    <a16:creationId xmlns:a16="http://schemas.microsoft.com/office/drawing/2014/main" id="{988DE316-5ED6-2987-6FEB-D2536981D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17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8" name="Freeform 1677">
                <a:extLst>
                  <a:ext uri="{FF2B5EF4-FFF2-40B4-BE49-F238E27FC236}">
                    <a16:creationId xmlns:a16="http://schemas.microsoft.com/office/drawing/2014/main" id="{D35E0BF9-94B1-B8A2-FB10-496F784AE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174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9" name="Rectangle 1678">
                <a:extLst>
                  <a:ext uri="{FF2B5EF4-FFF2-40B4-BE49-F238E27FC236}">
                    <a16:creationId xmlns:a16="http://schemas.microsoft.com/office/drawing/2014/main" id="{4C4FBD64-74B2-1D5D-A5A5-5893565A4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8" y="174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0" name="Rectangle 1679">
                <a:extLst>
                  <a:ext uri="{FF2B5EF4-FFF2-40B4-BE49-F238E27FC236}">
                    <a16:creationId xmlns:a16="http://schemas.microsoft.com/office/drawing/2014/main" id="{D3ABB8AF-F2D3-F553-7782-B27C64E28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5" y="1735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1" name="Freeform 1680">
                <a:extLst>
                  <a:ext uri="{FF2B5EF4-FFF2-40B4-BE49-F238E27FC236}">
                    <a16:creationId xmlns:a16="http://schemas.microsoft.com/office/drawing/2014/main" id="{A6B85609-28A7-B043-8352-F9C076F23A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166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2" name="Freeform 1681">
                <a:extLst>
                  <a:ext uri="{FF2B5EF4-FFF2-40B4-BE49-F238E27FC236}">
                    <a16:creationId xmlns:a16="http://schemas.microsoft.com/office/drawing/2014/main" id="{99875D2A-1111-8682-3683-277D2D844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1667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3" name="Freeform 1682">
                <a:extLst>
                  <a:ext uri="{FF2B5EF4-FFF2-40B4-BE49-F238E27FC236}">
                    <a16:creationId xmlns:a16="http://schemas.microsoft.com/office/drawing/2014/main" id="{1A4F58E3-4B18-BAE0-6BFB-78891D623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8" y="169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4" name="Freeform 1683">
                <a:extLst>
                  <a:ext uri="{FF2B5EF4-FFF2-40B4-BE49-F238E27FC236}">
                    <a16:creationId xmlns:a16="http://schemas.microsoft.com/office/drawing/2014/main" id="{5C25FF3C-452E-0B51-FC3F-15417F6E5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169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5" name="Freeform 1684">
                <a:extLst>
                  <a:ext uri="{FF2B5EF4-FFF2-40B4-BE49-F238E27FC236}">
                    <a16:creationId xmlns:a16="http://schemas.microsoft.com/office/drawing/2014/main" id="{832DB416-1554-2FDC-F943-5EE5FB9A6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1" y="1807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6" name="Freeform 1685">
                <a:extLst>
                  <a:ext uri="{FF2B5EF4-FFF2-40B4-BE49-F238E27FC236}">
                    <a16:creationId xmlns:a16="http://schemas.microsoft.com/office/drawing/2014/main" id="{C5FBF2D5-C571-A29F-A893-EF09ADA5D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8" y="180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7" name="Rectangle 1686">
                <a:extLst>
                  <a:ext uri="{FF2B5EF4-FFF2-40B4-BE49-F238E27FC236}">
                    <a16:creationId xmlns:a16="http://schemas.microsoft.com/office/drawing/2014/main" id="{E1FFB9D2-064D-E2DD-D9E7-9AB5833423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2" y="179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8" name="Freeform 1687">
                <a:extLst>
                  <a:ext uri="{FF2B5EF4-FFF2-40B4-BE49-F238E27FC236}">
                    <a16:creationId xmlns:a16="http://schemas.microsoft.com/office/drawing/2014/main" id="{B25DEEA0-56EF-588A-FBEC-80C0844C5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0" y="1789"/>
                <a:ext cx="3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9" name="Oval 1688">
                <a:extLst>
                  <a:ext uri="{FF2B5EF4-FFF2-40B4-BE49-F238E27FC236}">
                    <a16:creationId xmlns:a16="http://schemas.microsoft.com/office/drawing/2014/main" id="{DC851808-53EE-1AC7-FD7A-17F0D91D2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1" y="1790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0" name="Freeform 1689">
                <a:extLst>
                  <a:ext uri="{FF2B5EF4-FFF2-40B4-BE49-F238E27FC236}">
                    <a16:creationId xmlns:a16="http://schemas.microsoft.com/office/drawing/2014/main" id="{E2B97325-7D3E-5ED2-D0B5-9F122AC9E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179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1" name="Oval 1690">
                <a:extLst>
                  <a:ext uri="{FF2B5EF4-FFF2-40B4-BE49-F238E27FC236}">
                    <a16:creationId xmlns:a16="http://schemas.microsoft.com/office/drawing/2014/main" id="{778A1740-9EBD-2CDD-2AA7-510751D253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42" y="1826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2" name="Freeform 1691">
                <a:extLst>
                  <a:ext uri="{FF2B5EF4-FFF2-40B4-BE49-F238E27FC236}">
                    <a16:creationId xmlns:a16="http://schemas.microsoft.com/office/drawing/2014/main" id="{C0CDC7CA-6088-AC25-08D9-1C5213984A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182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3" name="Freeform 1692">
                <a:extLst>
                  <a:ext uri="{FF2B5EF4-FFF2-40B4-BE49-F238E27FC236}">
                    <a16:creationId xmlns:a16="http://schemas.microsoft.com/office/drawing/2014/main" id="{01013F0E-7F4A-E722-7129-7668DB39F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182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4" name="Oval 1693">
                <a:extLst>
                  <a:ext uri="{FF2B5EF4-FFF2-40B4-BE49-F238E27FC236}">
                    <a16:creationId xmlns:a16="http://schemas.microsoft.com/office/drawing/2014/main" id="{FD332D80-DBA8-F267-8239-538885D80F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0" y="1815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5" name="Rectangle 1694">
                <a:extLst>
                  <a:ext uri="{FF2B5EF4-FFF2-40B4-BE49-F238E27FC236}">
                    <a16:creationId xmlns:a16="http://schemas.microsoft.com/office/drawing/2014/main" id="{3087BE21-658A-CA81-0902-EEB0C9C84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1815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6" name="Rectangle 1695">
                <a:extLst>
                  <a:ext uri="{FF2B5EF4-FFF2-40B4-BE49-F238E27FC236}">
                    <a16:creationId xmlns:a16="http://schemas.microsoft.com/office/drawing/2014/main" id="{91DDE84B-B4D9-5063-ECAD-28A570FF64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9" y="1813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7" name="Freeform 1696">
                <a:extLst>
                  <a:ext uri="{FF2B5EF4-FFF2-40B4-BE49-F238E27FC236}">
                    <a16:creationId xmlns:a16="http://schemas.microsoft.com/office/drawing/2014/main" id="{E6F44213-B7AC-749E-32D2-025810A46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1811"/>
                <a:ext cx="1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8" name="Freeform 1697">
                <a:extLst>
                  <a:ext uri="{FF2B5EF4-FFF2-40B4-BE49-F238E27FC236}">
                    <a16:creationId xmlns:a16="http://schemas.microsoft.com/office/drawing/2014/main" id="{03231043-D596-D95B-5FCC-D3084DD04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3" y="176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9" name="Freeform 1698">
                <a:extLst>
                  <a:ext uri="{FF2B5EF4-FFF2-40B4-BE49-F238E27FC236}">
                    <a16:creationId xmlns:a16="http://schemas.microsoft.com/office/drawing/2014/main" id="{45A2518A-ED5F-85AD-8EB2-E1BB0490A2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176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0" name="Rectangle 1699">
                <a:extLst>
                  <a:ext uri="{FF2B5EF4-FFF2-40B4-BE49-F238E27FC236}">
                    <a16:creationId xmlns:a16="http://schemas.microsoft.com/office/drawing/2014/main" id="{2F06F505-2AA9-FEDF-9C84-F22D198B7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8" y="1756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1" name="Rectangle 1700">
                <a:extLst>
                  <a:ext uri="{FF2B5EF4-FFF2-40B4-BE49-F238E27FC236}">
                    <a16:creationId xmlns:a16="http://schemas.microsoft.com/office/drawing/2014/main" id="{A7E45330-9BE3-4DD1-E785-B36961DB80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5" y="1756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2" name="Freeform 1701">
                <a:extLst>
                  <a:ext uri="{FF2B5EF4-FFF2-40B4-BE49-F238E27FC236}">
                    <a16:creationId xmlns:a16="http://schemas.microsoft.com/office/drawing/2014/main" id="{62193DC2-F760-385B-EE14-E72EC8827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1756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3" name="Freeform 1702">
                <a:extLst>
                  <a:ext uri="{FF2B5EF4-FFF2-40B4-BE49-F238E27FC236}">
                    <a16:creationId xmlns:a16="http://schemas.microsoft.com/office/drawing/2014/main" id="{E9EFD469-7EB0-8CB8-1882-CA21A4E262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175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4" name="Freeform 1703">
                <a:extLst>
                  <a:ext uri="{FF2B5EF4-FFF2-40B4-BE49-F238E27FC236}">
                    <a16:creationId xmlns:a16="http://schemas.microsoft.com/office/drawing/2014/main" id="{0BE3000A-7D8F-0280-6E11-B0218B380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" y="1753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5" name="Freeform 1704">
                <a:extLst>
                  <a:ext uri="{FF2B5EF4-FFF2-40B4-BE49-F238E27FC236}">
                    <a16:creationId xmlns:a16="http://schemas.microsoft.com/office/drawing/2014/main" id="{86198C25-7071-EDDA-4BDE-0F9A31145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3" y="175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6" name="Freeform 1705">
                <a:extLst>
                  <a:ext uri="{FF2B5EF4-FFF2-40B4-BE49-F238E27FC236}">
                    <a16:creationId xmlns:a16="http://schemas.microsoft.com/office/drawing/2014/main" id="{B94B851E-6119-00CA-88FE-7D9B0FF59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178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7" name="Freeform 1706">
                <a:extLst>
                  <a:ext uri="{FF2B5EF4-FFF2-40B4-BE49-F238E27FC236}">
                    <a16:creationId xmlns:a16="http://schemas.microsoft.com/office/drawing/2014/main" id="{CFF8AE07-A656-A051-44F0-1447B1606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5" y="1768"/>
                <a:ext cx="3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8" name="Freeform 1707">
                <a:extLst>
                  <a:ext uri="{FF2B5EF4-FFF2-40B4-BE49-F238E27FC236}">
                    <a16:creationId xmlns:a16="http://schemas.microsoft.com/office/drawing/2014/main" id="{3FB1CB38-86D1-BFE0-0022-F88D983CC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1768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9" name="Oval 1708">
                <a:extLst>
                  <a:ext uri="{FF2B5EF4-FFF2-40B4-BE49-F238E27FC236}">
                    <a16:creationId xmlns:a16="http://schemas.microsoft.com/office/drawing/2014/main" id="{A99DFBDB-15D6-D6DD-23C4-1B3EF80BA4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2" y="176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0" name="Freeform 1709">
                <a:extLst>
                  <a:ext uri="{FF2B5EF4-FFF2-40B4-BE49-F238E27FC236}">
                    <a16:creationId xmlns:a16="http://schemas.microsoft.com/office/drawing/2014/main" id="{922DECDA-AC7C-84DD-F495-A0E36A388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76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1" name="Freeform 1710">
                <a:extLst>
                  <a:ext uri="{FF2B5EF4-FFF2-40B4-BE49-F238E27FC236}">
                    <a16:creationId xmlns:a16="http://schemas.microsoft.com/office/drawing/2014/main" id="{38CB94A4-8AA4-BAF3-C69C-95964D60D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9" y="3555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2" name="Freeform 1711">
                <a:extLst>
                  <a:ext uri="{FF2B5EF4-FFF2-40B4-BE49-F238E27FC236}">
                    <a16:creationId xmlns:a16="http://schemas.microsoft.com/office/drawing/2014/main" id="{E2EFAB3B-EB73-021C-AFBE-B9C68B3C0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355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3" name="Freeform 1712">
                <a:extLst>
                  <a:ext uri="{FF2B5EF4-FFF2-40B4-BE49-F238E27FC236}">
                    <a16:creationId xmlns:a16="http://schemas.microsoft.com/office/drawing/2014/main" id="{5CAE29DF-5108-442C-02E4-20262DF3E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6" y="355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4" name="Rectangle 1713">
                <a:extLst>
                  <a:ext uri="{FF2B5EF4-FFF2-40B4-BE49-F238E27FC236}">
                    <a16:creationId xmlns:a16="http://schemas.microsoft.com/office/drawing/2014/main" id="{85BF9A6A-184B-5F13-ED16-5A466AFE6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1" y="3551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5" name="Oval 1714">
                <a:extLst>
                  <a:ext uri="{FF2B5EF4-FFF2-40B4-BE49-F238E27FC236}">
                    <a16:creationId xmlns:a16="http://schemas.microsoft.com/office/drawing/2014/main" id="{5E6CE629-6C61-C55D-053C-7DF6DE4DF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1" y="3551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6" name="Rectangle 1715">
                <a:extLst>
                  <a:ext uri="{FF2B5EF4-FFF2-40B4-BE49-F238E27FC236}">
                    <a16:creationId xmlns:a16="http://schemas.microsoft.com/office/drawing/2014/main" id="{39F9ACA8-08B1-C10C-9FF8-862840F88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2" y="3551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7" name="Freeform 1716">
                <a:extLst>
                  <a:ext uri="{FF2B5EF4-FFF2-40B4-BE49-F238E27FC236}">
                    <a16:creationId xmlns:a16="http://schemas.microsoft.com/office/drawing/2014/main" id="{061C26A3-FB0C-9B47-2E41-00040CDBA5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354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8" name="Freeform 1717">
                <a:extLst>
                  <a:ext uri="{FF2B5EF4-FFF2-40B4-BE49-F238E27FC236}">
                    <a16:creationId xmlns:a16="http://schemas.microsoft.com/office/drawing/2014/main" id="{DA3B5CA9-B7F4-4F8C-8279-82F3F2080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354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9" name="Rectangle 1718">
                <a:extLst>
                  <a:ext uri="{FF2B5EF4-FFF2-40B4-BE49-F238E27FC236}">
                    <a16:creationId xmlns:a16="http://schemas.microsoft.com/office/drawing/2014/main" id="{698848E3-CF28-A985-B30E-E4BC4871CB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6" y="3536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0" name="Freeform 1719">
                <a:extLst>
                  <a:ext uri="{FF2B5EF4-FFF2-40B4-BE49-F238E27FC236}">
                    <a16:creationId xmlns:a16="http://schemas.microsoft.com/office/drawing/2014/main" id="{E6B8A109-C279-E42B-FF16-131225FFF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353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1" name="Freeform 1720">
                <a:extLst>
                  <a:ext uri="{FF2B5EF4-FFF2-40B4-BE49-F238E27FC236}">
                    <a16:creationId xmlns:a16="http://schemas.microsoft.com/office/drawing/2014/main" id="{FD9305DF-F37D-6297-EA4C-9B03B0172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3583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2" name="Rectangle 1721">
                <a:extLst>
                  <a:ext uri="{FF2B5EF4-FFF2-40B4-BE49-F238E27FC236}">
                    <a16:creationId xmlns:a16="http://schemas.microsoft.com/office/drawing/2014/main" id="{0FB58681-78D4-1C54-1E5B-7EEA380774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9" y="3583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3" name="Freeform 1722">
                <a:extLst>
                  <a:ext uri="{FF2B5EF4-FFF2-40B4-BE49-F238E27FC236}">
                    <a16:creationId xmlns:a16="http://schemas.microsoft.com/office/drawing/2014/main" id="{45693F05-E87B-A327-3D17-86F1C04AC5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9" y="3576"/>
                <a:ext cx="3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4" name="Freeform 1723">
                <a:extLst>
                  <a:ext uri="{FF2B5EF4-FFF2-40B4-BE49-F238E27FC236}">
                    <a16:creationId xmlns:a16="http://schemas.microsoft.com/office/drawing/2014/main" id="{3C3C5FA0-1E6D-E84B-10E7-F69DEC3E1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4" y="3570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5" name="Freeform 1724">
                <a:extLst>
                  <a:ext uri="{FF2B5EF4-FFF2-40B4-BE49-F238E27FC236}">
                    <a16:creationId xmlns:a16="http://schemas.microsoft.com/office/drawing/2014/main" id="{596BA866-4EFA-229D-4AD9-06536685E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8" y="356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6" name="Freeform 1725">
                <a:extLst>
                  <a:ext uri="{FF2B5EF4-FFF2-40B4-BE49-F238E27FC236}">
                    <a16:creationId xmlns:a16="http://schemas.microsoft.com/office/drawing/2014/main" id="{8C26C701-45EF-FA51-F095-2C71B49B5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356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7" name="Freeform 1726">
                <a:extLst>
                  <a:ext uri="{FF2B5EF4-FFF2-40B4-BE49-F238E27FC236}">
                    <a16:creationId xmlns:a16="http://schemas.microsoft.com/office/drawing/2014/main" id="{7F973154-EA3F-2D50-83C8-D70DFAFDD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" y="3563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8" name="Freeform 1727">
                <a:extLst>
                  <a:ext uri="{FF2B5EF4-FFF2-40B4-BE49-F238E27FC236}">
                    <a16:creationId xmlns:a16="http://schemas.microsoft.com/office/drawing/2014/main" id="{D8DB4985-9597-B40C-7544-D22F143641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7" y="356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9" name="Freeform 1728">
                <a:extLst>
                  <a:ext uri="{FF2B5EF4-FFF2-40B4-BE49-F238E27FC236}">
                    <a16:creationId xmlns:a16="http://schemas.microsoft.com/office/drawing/2014/main" id="{1FB6DB70-D5AA-A9B1-68FA-EEC3B28A5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3" y="350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10" name="Rectangle 1729">
                <a:extLst>
                  <a:ext uri="{FF2B5EF4-FFF2-40B4-BE49-F238E27FC236}">
                    <a16:creationId xmlns:a16="http://schemas.microsoft.com/office/drawing/2014/main" id="{20A92AC1-5EB0-8823-EA35-488C699B38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0" y="3500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11" name="Freeform 1730">
                <a:extLst>
                  <a:ext uri="{FF2B5EF4-FFF2-40B4-BE49-F238E27FC236}">
                    <a16:creationId xmlns:a16="http://schemas.microsoft.com/office/drawing/2014/main" id="{7907F3C8-98DB-E4E9-BA38-373B71892F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8" y="349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12" name="Freeform 1731">
                <a:extLst>
                  <a:ext uri="{FF2B5EF4-FFF2-40B4-BE49-F238E27FC236}">
                    <a16:creationId xmlns:a16="http://schemas.microsoft.com/office/drawing/2014/main" id="{CF7469B9-E94D-1DA8-4C69-D301ED74E7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1" y="3494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1 h 2"/>
                  <a:gd name="T4" fmla="*/ 1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13" name="Freeform 1732">
                <a:extLst>
                  <a:ext uri="{FF2B5EF4-FFF2-40B4-BE49-F238E27FC236}">
                    <a16:creationId xmlns:a16="http://schemas.microsoft.com/office/drawing/2014/main" id="{0B835A6E-D5F2-FD62-BA44-6EB2AD12F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3" y="349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14" name="Freeform 1733">
                <a:extLst>
                  <a:ext uri="{FF2B5EF4-FFF2-40B4-BE49-F238E27FC236}">
                    <a16:creationId xmlns:a16="http://schemas.microsoft.com/office/drawing/2014/main" id="{EF85732C-6731-2592-604E-CD6A4A4CA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3492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15" name="Freeform 1734">
                <a:extLst>
                  <a:ext uri="{FF2B5EF4-FFF2-40B4-BE49-F238E27FC236}">
                    <a16:creationId xmlns:a16="http://schemas.microsoft.com/office/drawing/2014/main" id="{390B8A78-A30E-9DD3-68E8-A67172F1C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3491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16" name="Freeform 1735">
                <a:extLst>
                  <a:ext uri="{FF2B5EF4-FFF2-40B4-BE49-F238E27FC236}">
                    <a16:creationId xmlns:a16="http://schemas.microsoft.com/office/drawing/2014/main" id="{4C01CA93-15ED-4A23-658F-C563CD3D5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0" y="3489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17" name="Freeform 1736">
                <a:extLst>
                  <a:ext uri="{FF2B5EF4-FFF2-40B4-BE49-F238E27FC236}">
                    <a16:creationId xmlns:a16="http://schemas.microsoft.com/office/drawing/2014/main" id="{E3B29997-221B-FCF9-0443-0ED93ACC2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7" y="348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18" name="Freeform 1737">
                <a:extLst>
                  <a:ext uri="{FF2B5EF4-FFF2-40B4-BE49-F238E27FC236}">
                    <a16:creationId xmlns:a16="http://schemas.microsoft.com/office/drawing/2014/main" id="{B9CF03CD-07D4-5472-0BF8-E235341A4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5" y="3477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19" name="Freeform 1738">
                <a:extLst>
                  <a:ext uri="{FF2B5EF4-FFF2-40B4-BE49-F238E27FC236}">
                    <a16:creationId xmlns:a16="http://schemas.microsoft.com/office/drawing/2014/main" id="{2C605071-ABA0-96B2-DCE7-28E17DB805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9" y="3477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20" name="Freeform 1739">
                <a:extLst>
                  <a:ext uri="{FF2B5EF4-FFF2-40B4-BE49-F238E27FC236}">
                    <a16:creationId xmlns:a16="http://schemas.microsoft.com/office/drawing/2014/main" id="{528CB2F7-D7CA-AA65-55DC-C441A354C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" y="347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21" name="Freeform 1740">
                <a:extLst>
                  <a:ext uri="{FF2B5EF4-FFF2-40B4-BE49-F238E27FC236}">
                    <a16:creationId xmlns:a16="http://schemas.microsoft.com/office/drawing/2014/main" id="{DEBFBA09-9455-2FED-6BB5-8BDA34384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353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22" name="Oval 1741">
                <a:extLst>
                  <a:ext uri="{FF2B5EF4-FFF2-40B4-BE49-F238E27FC236}">
                    <a16:creationId xmlns:a16="http://schemas.microsoft.com/office/drawing/2014/main" id="{1433B5E5-1637-428B-A94F-E66D8CC92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1" y="352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23" name="Freeform 1742">
                <a:extLst>
                  <a:ext uri="{FF2B5EF4-FFF2-40B4-BE49-F238E27FC236}">
                    <a16:creationId xmlns:a16="http://schemas.microsoft.com/office/drawing/2014/main" id="{F3F8B31B-FD93-179A-A6BF-F698D1F1E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352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24" name="Freeform 1743">
                <a:extLst>
                  <a:ext uri="{FF2B5EF4-FFF2-40B4-BE49-F238E27FC236}">
                    <a16:creationId xmlns:a16="http://schemas.microsoft.com/office/drawing/2014/main" id="{6B7784BD-FDBA-D579-AF43-AF0FC6032C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352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25" name="Oval 1744">
                <a:extLst>
                  <a:ext uri="{FF2B5EF4-FFF2-40B4-BE49-F238E27FC236}">
                    <a16:creationId xmlns:a16="http://schemas.microsoft.com/office/drawing/2014/main" id="{405A0D1A-1139-E144-89A1-334488ECED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3525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26" name="Freeform 1745">
                <a:extLst>
                  <a:ext uri="{FF2B5EF4-FFF2-40B4-BE49-F238E27FC236}">
                    <a16:creationId xmlns:a16="http://schemas.microsoft.com/office/drawing/2014/main" id="{539EB7FA-1268-5D8A-BBE2-4491C3FDA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5" y="3523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27" name="Freeform 1746">
                <a:extLst>
                  <a:ext uri="{FF2B5EF4-FFF2-40B4-BE49-F238E27FC236}">
                    <a16:creationId xmlns:a16="http://schemas.microsoft.com/office/drawing/2014/main" id="{7C1F66BD-789D-1640-2919-4324EADC6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3523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28" name="Freeform 1747">
                <a:extLst>
                  <a:ext uri="{FF2B5EF4-FFF2-40B4-BE49-F238E27FC236}">
                    <a16:creationId xmlns:a16="http://schemas.microsoft.com/office/drawing/2014/main" id="{FA6FF657-A8E2-B270-731F-A2A0FD45C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352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29" name="Freeform 1748">
                <a:extLst>
                  <a:ext uri="{FF2B5EF4-FFF2-40B4-BE49-F238E27FC236}">
                    <a16:creationId xmlns:a16="http://schemas.microsoft.com/office/drawing/2014/main" id="{D683DE53-5EB2-78D7-B982-D958224D0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351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30" name="Freeform 1749">
                <a:extLst>
                  <a:ext uri="{FF2B5EF4-FFF2-40B4-BE49-F238E27FC236}">
                    <a16:creationId xmlns:a16="http://schemas.microsoft.com/office/drawing/2014/main" id="{62D9B4D9-44D8-258C-4924-0740380AD1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" y="351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31" name="Rectangle 1750">
                <a:extLst>
                  <a:ext uri="{FF2B5EF4-FFF2-40B4-BE49-F238E27FC236}">
                    <a16:creationId xmlns:a16="http://schemas.microsoft.com/office/drawing/2014/main" id="{641F32B3-E14D-6333-A6AD-098ACBCD7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2" y="3508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32" name="Rectangle 1751">
                <a:extLst>
                  <a:ext uri="{FF2B5EF4-FFF2-40B4-BE49-F238E27FC236}">
                    <a16:creationId xmlns:a16="http://schemas.microsoft.com/office/drawing/2014/main" id="{C79FB60B-1E4F-9449-960B-4C291EBF0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3" y="350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33" name="Freeform 1752">
                <a:extLst>
                  <a:ext uri="{FF2B5EF4-FFF2-40B4-BE49-F238E27FC236}">
                    <a16:creationId xmlns:a16="http://schemas.microsoft.com/office/drawing/2014/main" id="{0DA2BBAB-D943-E090-2D6D-C0438C24E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369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34" name="Freeform 1753">
                <a:extLst>
                  <a:ext uri="{FF2B5EF4-FFF2-40B4-BE49-F238E27FC236}">
                    <a16:creationId xmlns:a16="http://schemas.microsoft.com/office/drawing/2014/main" id="{721929C3-55F7-BD46-AF11-0C3AA87E1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291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35" name="Freeform 1754">
                <a:extLst>
                  <a:ext uri="{FF2B5EF4-FFF2-40B4-BE49-F238E27FC236}">
                    <a16:creationId xmlns:a16="http://schemas.microsoft.com/office/drawing/2014/main" id="{FC37990A-1AF8-D0BB-A0AC-6192DDECD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911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36" name="Freeform 1755">
                <a:extLst>
                  <a:ext uri="{FF2B5EF4-FFF2-40B4-BE49-F238E27FC236}">
                    <a16:creationId xmlns:a16="http://schemas.microsoft.com/office/drawing/2014/main" id="{A0C0C0D9-73B1-83CC-5D8C-5AB398025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291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37" name="Freeform 1756">
                <a:extLst>
                  <a:ext uri="{FF2B5EF4-FFF2-40B4-BE49-F238E27FC236}">
                    <a16:creationId xmlns:a16="http://schemas.microsoft.com/office/drawing/2014/main" id="{1672C04C-FFBE-E47D-0B7C-4526AA845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2911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38" name="Freeform 1757">
                <a:extLst>
                  <a:ext uri="{FF2B5EF4-FFF2-40B4-BE49-F238E27FC236}">
                    <a16:creationId xmlns:a16="http://schemas.microsoft.com/office/drawing/2014/main" id="{A4897725-8207-CA8C-BB54-A02C867530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291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39" name="Freeform 1758">
                <a:extLst>
                  <a:ext uri="{FF2B5EF4-FFF2-40B4-BE49-F238E27FC236}">
                    <a16:creationId xmlns:a16="http://schemas.microsoft.com/office/drawing/2014/main" id="{37D0684E-2C2B-06AD-3A81-553DFB080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90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40" name="Freeform 1759">
                <a:extLst>
                  <a:ext uri="{FF2B5EF4-FFF2-40B4-BE49-F238E27FC236}">
                    <a16:creationId xmlns:a16="http://schemas.microsoft.com/office/drawing/2014/main" id="{B7FB9136-62F3-4FC9-E8B0-136A8679A8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90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41" name="Freeform 1760">
                <a:extLst>
                  <a:ext uri="{FF2B5EF4-FFF2-40B4-BE49-F238E27FC236}">
                    <a16:creationId xmlns:a16="http://schemas.microsoft.com/office/drawing/2014/main" id="{EC3430D1-EE7F-243C-9CBC-17A0035CA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290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42" name="Freeform 1761">
                <a:extLst>
                  <a:ext uri="{FF2B5EF4-FFF2-40B4-BE49-F238E27FC236}">
                    <a16:creationId xmlns:a16="http://schemas.microsoft.com/office/drawing/2014/main" id="{AC57ACD3-9701-02B8-E2DE-FB769E47E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290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43" name="Freeform 1762">
                <a:extLst>
                  <a:ext uri="{FF2B5EF4-FFF2-40B4-BE49-F238E27FC236}">
                    <a16:creationId xmlns:a16="http://schemas.microsoft.com/office/drawing/2014/main" id="{709C1A02-F33C-466D-B3A6-499943A58F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290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44" name="Rectangle 1763">
                <a:extLst>
                  <a:ext uri="{FF2B5EF4-FFF2-40B4-BE49-F238E27FC236}">
                    <a16:creationId xmlns:a16="http://schemas.microsoft.com/office/drawing/2014/main" id="{784836C2-FA12-29B1-2CA2-0B26E8C78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2905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45" name="Freeform 1764">
                <a:extLst>
                  <a:ext uri="{FF2B5EF4-FFF2-40B4-BE49-F238E27FC236}">
                    <a16:creationId xmlns:a16="http://schemas.microsoft.com/office/drawing/2014/main" id="{5F27FECE-6D48-BF4B-BE47-1B31C4E762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90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46" name="Freeform 1765">
                <a:extLst>
                  <a:ext uri="{FF2B5EF4-FFF2-40B4-BE49-F238E27FC236}">
                    <a16:creationId xmlns:a16="http://schemas.microsoft.com/office/drawing/2014/main" id="{22A4ECAF-CB77-8D67-9B3E-062ACEE03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289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47" name="Freeform 1766">
                <a:extLst>
                  <a:ext uri="{FF2B5EF4-FFF2-40B4-BE49-F238E27FC236}">
                    <a16:creationId xmlns:a16="http://schemas.microsoft.com/office/drawing/2014/main" id="{880F9BA3-5DA3-8BF6-08F3-2C68D3133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289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48" name="Oval 1767">
                <a:extLst>
                  <a:ext uri="{FF2B5EF4-FFF2-40B4-BE49-F238E27FC236}">
                    <a16:creationId xmlns:a16="http://schemas.microsoft.com/office/drawing/2014/main" id="{169655D3-18FB-4595-E434-16F9943235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2895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49" name="Oval 1768">
                <a:extLst>
                  <a:ext uri="{FF2B5EF4-FFF2-40B4-BE49-F238E27FC236}">
                    <a16:creationId xmlns:a16="http://schemas.microsoft.com/office/drawing/2014/main" id="{8B9A99E1-0C03-2DC6-3FB9-F4AF7F1485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1" y="2895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50" name="Freeform 1769">
                <a:extLst>
                  <a:ext uri="{FF2B5EF4-FFF2-40B4-BE49-F238E27FC236}">
                    <a16:creationId xmlns:a16="http://schemas.microsoft.com/office/drawing/2014/main" id="{1D20A126-E5C6-DB44-00D7-5968BD6A9E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292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51" name="Freeform 1770">
                <a:extLst>
                  <a:ext uri="{FF2B5EF4-FFF2-40B4-BE49-F238E27FC236}">
                    <a16:creationId xmlns:a16="http://schemas.microsoft.com/office/drawing/2014/main" id="{5A36411C-9E8D-0376-0C14-2EADA46C6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92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52" name="Rectangle 1771">
                <a:extLst>
                  <a:ext uri="{FF2B5EF4-FFF2-40B4-BE49-F238E27FC236}">
                    <a16:creationId xmlns:a16="http://schemas.microsoft.com/office/drawing/2014/main" id="{1E744029-4424-B54F-0F8F-BD9303D3F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929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53" name="Freeform 1772">
                <a:extLst>
                  <a:ext uri="{FF2B5EF4-FFF2-40B4-BE49-F238E27FC236}">
                    <a16:creationId xmlns:a16="http://schemas.microsoft.com/office/drawing/2014/main" id="{B8D7E30F-476D-EA8A-184E-AE5E57E6B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2929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54" name="Rectangle 1773">
                <a:extLst>
                  <a:ext uri="{FF2B5EF4-FFF2-40B4-BE49-F238E27FC236}">
                    <a16:creationId xmlns:a16="http://schemas.microsoft.com/office/drawing/2014/main" id="{E6EE3A9B-3C6A-9A85-684B-B7254C0B35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4" y="2926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55" name="Freeform 1774">
                <a:extLst>
                  <a:ext uri="{FF2B5EF4-FFF2-40B4-BE49-F238E27FC236}">
                    <a16:creationId xmlns:a16="http://schemas.microsoft.com/office/drawing/2014/main" id="{7993324E-2B88-4C4C-AE8C-1FBFEF320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924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1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56" name="Freeform 1775">
                <a:extLst>
                  <a:ext uri="{FF2B5EF4-FFF2-40B4-BE49-F238E27FC236}">
                    <a16:creationId xmlns:a16="http://schemas.microsoft.com/office/drawing/2014/main" id="{86204177-36A9-733F-962C-798EE075F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2926"/>
                <a:ext cx="3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57" name="Oval 1776">
                <a:extLst>
                  <a:ext uri="{FF2B5EF4-FFF2-40B4-BE49-F238E27FC236}">
                    <a16:creationId xmlns:a16="http://schemas.microsoft.com/office/drawing/2014/main" id="{6AEE78A4-DE61-DE7B-BDD6-A702A004F2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3" y="2926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58" name="Freeform 1777">
                <a:extLst>
                  <a:ext uri="{FF2B5EF4-FFF2-40B4-BE49-F238E27FC236}">
                    <a16:creationId xmlns:a16="http://schemas.microsoft.com/office/drawing/2014/main" id="{EA941FB1-3EF6-9AAE-165C-51C6656C8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2922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59" name="Freeform 1778">
                <a:extLst>
                  <a:ext uri="{FF2B5EF4-FFF2-40B4-BE49-F238E27FC236}">
                    <a16:creationId xmlns:a16="http://schemas.microsoft.com/office/drawing/2014/main" id="{39AB267E-CA81-349A-334A-C5DD5BD96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292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60" name="Freeform 1779">
                <a:extLst>
                  <a:ext uri="{FF2B5EF4-FFF2-40B4-BE49-F238E27FC236}">
                    <a16:creationId xmlns:a16="http://schemas.microsoft.com/office/drawing/2014/main" id="{33AC1E01-56B9-9E33-7D13-4805D3ACA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9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61" name="Freeform 1780">
                <a:extLst>
                  <a:ext uri="{FF2B5EF4-FFF2-40B4-BE49-F238E27FC236}">
                    <a16:creationId xmlns:a16="http://schemas.microsoft.com/office/drawing/2014/main" id="{AF84677D-F880-B7D1-2FD2-A2F8A2AC7B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29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62" name="Freeform 1781">
                <a:extLst>
                  <a:ext uri="{FF2B5EF4-FFF2-40B4-BE49-F238E27FC236}">
                    <a16:creationId xmlns:a16="http://schemas.microsoft.com/office/drawing/2014/main" id="{CC6C80D8-B54F-7DCA-A68B-A3358F22F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292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63" name="Freeform 1782">
                <a:extLst>
                  <a:ext uri="{FF2B5EF4-FFF2-40B4-BE49-F238E27FC236}">
                    <a16:creationId xmlns:a16="http://schemas.microsoft.com/office/drawing/2014/main" id="{942B68DB-B037-0720-69B7-BA44E4D57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2918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64" name="Freeform 1783">
                <a:extLst>
                  <a:ext uri="{FF2B5EF4-FFF2-40B4-BE49-F238E27FC236}">
                    <a16:creationId xmlns:a16="http://schemas.microsoft.com/office/drawing/2014/main" id="{F04820FF-3BD6-9D10-83DD-0A37CF58E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91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65" name="Freeform 1784">
                <a:extLst>
                  <a:ext uri="{FF2B5EF4-FFF2-40B4-BE49-F238E27FC236}">
                    <a16:creationId xmlns:a16="http://schemas.microsoft.com/office/drawing/2014/main" id="{90EDCBA7-C39A-2F02-BED0-D39CA54A3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29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66" name="Freeform 1785">
                <a:extLst>
                  <a:ext uri="{FF2B5EF4-FFF2-40B4-BE49-F238E27FC236}">
                    <a16:creationId xmlns:a16="http://schemas.microsoft.com/office/drawing/2014/main" id="{FE0F8EBD-1541-D06D-8188-0A4260C25C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9" y="291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1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67" name="Oval 1786">
                <a:extLst>
                  <a:ext uri="{FF2B5EF4-FFF2-40B4-BE49-F238E27FC236}">
                    <a16:creationId xmlns:a16="http://schemas.microsoft.com/office/drawing/2014/main" id="{8E193BE6-1A45-2AEE-7D2D-69F1A81F92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0" y="2914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68" name="Freeform 1787">
                <a:extLst>
                  <a:ext uri="{FF2B5EF4-FFF2-40B4-BE49-F238E27FC236}">
                    <a16:creationId xmlns:a16="http://schemas.microsoft.com/office/drawing/2014/main" id="{DC43A769-E2B2-A965-E222-75566D6AB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2" y="2911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69" name="Freeform 1788">
                <a:extLst>
                  <a:ext uri="{FF2B5EF4-FFF2-40B4-BE49-F238E27FC236}">
                    <a16:creationId xmlns:a16="http://schemas.microsoft.com/office/drawing/2014/main" id="{D2157338-0E8F-FBB9-B0A9-A826B1DA1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286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70" name="Freeform 1789">
                <a:extLst>
                  <a:ext uri="{FF2B5EF4-FFF2-40B4-BE49-F238E27FC236}">
                    <a16:creationId xmlns:a16="http://schemas.microsoft.com/office/drawing/2014/main" id="{D2C578BA-F700-87B1-B143-1FE92197C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86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71" name="Oval 1790">
                <a:extLst>
                  <a:ext uri="{FF2B5EF4-FFF2-40B4-BE49-F238E27FC236}">
                    <a16:creationId xmlns:a16="http://schemas.microsoft.com/office/drawing/2014/main" id="{A458C737-E5B1-2230-C0D7-A09BA4A8BC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7" y="2863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72" name="Freeform 1791">
                <a:extLst>
                  <a:ext uri="{FF2B5EF4-FFF2-40B4-BE49-F238E27FC236}">
                    <a16:creationId xmlns:a16="http://schemas.microsoft.com/office/drawing/2014/main" id="{B9C9D8C4-2968-475B-B855-06F766191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285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73" name="Freeform 1792">
                <a:extLst>
                  <a:ext uri="{FF2B5EF4-FFF2-40B4-BE49-F238E27FC236}">
                    <a16:creationId xmlns:a16="http://schemas.microsoft.com/office/drawing/2014/main" id="{17045FB9-2171-858F-EA61-7703EE608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4" y="2859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74" name="Freeform 1793">
                <a:extLst>
                  <a:ext uri="{FF2B5EF4-FFF2-40B4-BE49-F238E27FC236}">
                    <a16:creationId xmlns:a16="http://schemas.microsoft.com/office/drawing/2014/main" id="{89D1BA1C-389A-1268-5AC0-341195CEA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285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75" name="Freeform 1794">
                <a:extLst>
                  <a:ext uri="{FF2B5EF4-FFF2-40B4-BE49-F238E27FC236}">
                    <a16:creationId xmlns:a16="http://schemas.microsoft.com/office/drawing/2014/main" id="{B06CACAE-F1AA-D3BA-12E1-8BB892ADF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285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76" name="Freeform 1795">
                <a:extLst>
                  <a:ext uri="{FF2B5EF4-FFF2-40B4-BE49-F238E27FC236}">
                    <a16:creationId xmlns:a16="http://schemas.microsoft.com/office/drawing/2014/main" id="{BEA682DA-4614-C0F7-9D05-46CA8B5BE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7" y="2856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77" name="Freeform 1796">
                <a:extLst>
                  <a:ext uri="{FF2B5EF4-FFF2-40B4-BE49-F238E27FC236}">
                    <a16:creationId xmlns:a16="http://schemas.microsoft.com/office/drawing/2014/main" id="{900F9715-ABF1-2E59-C12A-A32AECAFE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2856"/>
                <a:ext cx="3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78" name="Freeform 1797">
                <a:extLst>
                  <a:ext uri="{FF2B5EF4-FFF2-40B4-BE49-F238E27FC236}">
                    <a16:creationId xmlns:a16="http://schemas.microsoft.com/office/drawing/2014/main" id="{3CFAE0A5-88B7-1C24-2DC9-FBCC41169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2856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79" name="Freeform 1798">
                <a:extLst>
                  <a:ext uri="{FF2B5EF4-FFF2-40B4-BE49-F238E27FC236}">
                    <a16:creationId xmlns:a16="http://schemas.microsoft.com/office/drawing/2014/main" id="{8BC48452-FB21-0406-978B-07796A37A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6" y="285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80" name="Freeform 1799">
                <a:extLst>
                  <a:ext uri="{FF2B5EF4-FFF2-40B4-BE49-F238E27FC236}">
                    <a16:creationId xmlns:a16="http://schemas.microsoft.com/office/drawing/2014/main" id="{CC331A73-D607-3991-0E2E-B1FD02052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5" y="285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81" name="Freeform 1800">
                <a:extLst>
                  <a:ext uri="{FF2B5EF4-FFF2-40B4-BE49-F238E27FC236}">
                    <a16:creationId xmlns:a16="http://schemas.microsoft.com/office/drawing/2014/main" id="{E48D58E5-C7DA-520D-04C0-D64188FE9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2848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82" name="Freeform 1801">
                <a:extLst>
                  <a:ext uri="{FF2B5EF4-FFF2-40B4-BE49-F238E27FC236}">
                    <a16:creationId xmlns:a16="http://schemas.microsoft.com/office/drawing/2014/main" id="{AABC55FC-DBC7-63D9-FFF4-9B0EC0A3D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84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83" name="Freeform 1802">
                <a:extLst>
                  <a:ext uri="{FF2B5EF4-FFF2-40B4-BE49-F238E27FC236}">
                    <a16:creationId xmlns:a16="http://schemas.microsoft.com/office/drawing/2014/main" id="{B895A06F-49F8-7299-67E3-7F2B9DB615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284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84" name="Freeform 1803">
                <a:extLst>
                  <a:ext uri="{FF2B5EF4-FFF2-40B4-BE49-F238E27FC236}">
                    <a16:creationId xmlns:a16="http://schemas.microsoft.com/office/drawing/2014/main" id="{FBAF60FC-3C82-D0C3-E462-6C4938524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2844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85" name="Freeform 1804">
                <a:extLst>
                  <a:ext uri="{FF2B5EF4-FFF2-40B4-BE49-F238E27FC236}">
                    <a16:creationId xmlns:a16="http://schemas.microsoft.com/office/drawing/2014/main" id="{A392D4D4-76CB-9E4C-E794-BE6BCBE276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2844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0 h 2"/>
                  <a:gd name="T6" fmla="*/ 2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86" name="Freeform 1805">
                <a:extLst>
                  <a:ext uri="{FF2B5EF4-FFF2-40B4-BE49-F238E27FC236}">
                    <a16:creationId xmlns:a16="http://schemas.microsoft.com/office/drawing/2014/main" id="{33FC3708-6106-1A17-6B4B-6700751FB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284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87" name="Freeform 1806">
                <a:extLst>
                  <a:ext uri="{FF2B5EF4-FFF2-40B4-BE49-F238E27FC236}">
                    <a16:creationId xmlns:a16="http://schemas.microsoft.com/office/drawing/2014/main" id="{D375A9E9-BF21-6407-1A59-82C783ECBB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2840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88" name="Freeform 1807">
                <a:extLst>
                  <a:ext uri="{FF2B5EF4-FFF2-40B4-BE49-F238E27FC236}">
                    <a16:creationId xmlns:a16="http://schemas.microsoft.com/office/drawing/2014/main" id="{CCBF1069-03A8-6470-1981-8282AF9BD1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" y="2840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89" name="Freeform 1808">
                <a:extLst>
                  <a:ext uri="{FF2B5EF4-FFF2-40B4-BE49-F238E27FC236}">
                    <a16:creationId xmlns:a16="http://schemas.microsoft.com/office/drawing/2014/main" id="{97DB7195-B52A-9607-F0D6-CF149DBF2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2840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90" name="Freeform 1809">
                <a:extLst>
                  <a:ext uri="{FF2B5EF4-FFF2-40B4-BE49-F238E27FC236}">
                    <a16:creationId xmlns:a16="http://schemas.microsoft.com/office/drawing/2014/main" id="{5EEA2602-DFEE-60FF-3CD9-55B801ECE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2840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91" name="Freeform 1810">
                <a:extLst>
                  <a:ext uri="{FF2B5EF4-FFF2-40B4-BE49-F238E27FC236}">
                    <a16:creationId xmlns:a16="http://schemas.microsoft.com/office/drawing/2014/main" id="{06A107C2-8976-4881-832B-C7BEA91D0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84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92" name="Freeform 1811">
                <a:extLst>
                  <a:ext uri="{FF2B5EF4-FFF2-40B4-BE49-F238E27FC236}">
                    <a16:creationId xmlns:a16="http://schemas.microsoft.com/office/drawing/2014/main" id="{EAA4A025-AE52-0142-2244-36A1B3246F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2892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93" name="Rectangle 1812">
                <a:extLst>
                  <a:ext uri="{FF2B5EF4-FFF2-40B4-BE49-F238E27FC236}">
                    <a16:creationId xmlns:a16="http://schemas.microsoft.com/office/drawing/2014/main" id="{E57C17E2-91B1-1781-446F-0E3B5880E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2893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73" name="Group 2014">
              <a:extLst>
                <a:ext uri="{FF2B5EF4-FFF2-40B4-BE49-F238E27FC236}">
                  <a16:creationId xmlns:a16="http://schemas.microsoft.com/office/drawing/2014/main" id="{0F5CC8DC-6A5B-C46D-BACE-2FACA73DF2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6" y="2670"/>
              <a:ext cx="2531" cy="362"/>
              <a:chOff x="3146" y="2670"/>
              <a:chExt cx="2531" cy="362"/>
            </a:xfrm>
            <a:grpFill/>
          </p:grpSpPr>
          <p:sp>
            <p:nvSpPr>
              <p:cNvPr id="394" name="Rectangle 1814">
                <a:extLst>
                  <a:ext uri="{FF2B5EF4-FFF2-40B4-BE49-F238E27FC236}">
                    <a16:creationId xmlns:a16="http://schemas.microsoft.com/office/drawing/2014/main" id="{33442575-EF7A-F29E-EA71-59D7BBF048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9" y="2892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5" name="Freeform 1815">
                <a:extLst>
                  <a:ext uri="{FF2B5EF4-FFF2-40B4-BE49-F238E27FC236}">
                    <a16:creationId xmlns:a16="http://schemas.microsoft.com/office/drawing/2014/main" id="{43B94D28-C352-899C-B717-F9FE42D75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888"/>
                <a:ext cx="1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6" name="Freeform 1816">
                <a:extLst>
                  <a:ext uri="{FF2B5EF4-FFF2-40B4-BE49-F238E27FC236}">
                    <a16:creationId xmlns:a16="http://schemas.microsoft.com/office/drawing/2014/main" id="{D1B4C0B2-EFA3-C8B8-44C9-4C873E245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288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7" name="Rectangle 1817">
                <a:extLst>
                  <a:ext uri="{FF2B5EF4-FFF2-40B4-BE49-F238E27FC236}">
                    <a16:creationId xmlns:a16="http://schemas.microsoft.com/office/drawing/2014/main" id="{508CFBBA-B5F8-59B6-E405-D6EA2781F1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4" y="288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8" name="Freeform 1818">
                <a:extLst>
                  <a:ext uri="{FF2B5EF4-FFF2-40B4-BE49-F238E27FC236}">
                    <a16:creationId xmlns:a16="http://schemas.microsoft.com/office/drawing/2014/main" id="{6BFCC61E-EE86-337F-8561-356106ACD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288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9" name="Freeform 1819">
                <a:extLst>
                  <a:ext uri="{FF2B5EF4-FFF2-40B4-BE49-F238E27FC236}">
                    <a16:creationId xmlns:a16="http://schemas.microsoft.com/office/drawing/2014/main" id="{0E11B1AF-F09D-A5E2-0B43-0BF13B09F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88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0" name="Rectangle 1820">
                <a:extLst>
                  <a:ext uri="{FF2B5EF4-FFF2-40B4-BE49-F238E27FC236}">
                    <a16:creationId xmlns:a16="http://schemas.microsoft.com/office/drawing/2014/main" id="{E8B09B51-82AA-9053-FEDA-5650D466E8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7" y="2882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1" name="Freeform 1821">
                <a:extLst>
                  <a:ext uri="{FF2B5EF4-FFF2-40B4-BE49-F238E27FC236}">
                    <a16:creationId xmlns:a16="http://schemas.microsoft.com/office/drawing/2014/main" id="{C5608D3F-6DCB-F7EF-6BC4-4005910D8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28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2" name="Freeform 1822">
                <a:extLst>
                  <a:ext uri="{FF2B5EF4-FFF2-40B4-BE49-F238E27FC236}">
                    <a16:creationId xmlns:a16="http://schemas.microsoft.com/office/drawing/2014/main" id="{29C60C5B-6B0E-15D6-A918-9F957E9D8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2880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3" name="Rectangle 1823">
                <a:extLst>
                  <a:ext uri="{FF2B5EF4-FFF2-40B4-BE49-F238E27FC236}">
                    <a16:creationId xmlns:a16="http://schemas.microsoft.com/office/drawing/2014/main" id="{49672AB8-3D37-FBF4-691C-25A1A28DDE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4" y="2882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4" name="Rectangle 1824">
                <a:extLst>
                  <a:ext uri="{FF2B5EF4-FFF2-40B4-BE49-F238E27FC236}">
                    <a16:creationId xmlns:a16="http://schemas.microsoft.com/office/drawing/2014/main" id="{D00B89EF-04A1-B6B2-1E23-0913770EA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7" y="2882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5" name="Freeform 1825">
                <a:extLst>
                  <a:ext uri="{FF2B5EF4-FFF2-40B4-BE49-F238E27FC236}">
                    <a16:creationId xmlns:a16="http://schemas.microsoft.com/office/drawing/2014/main" id="{A2FC144A-8C8D-E218-8EA7-DF6DA19694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875"/>
                <a:ext cx="3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6" name="Freeform 1826">
                <a:extLst>
                  <a:ext uri="{FF2B5EF4-FFF2-40B4-BE49-F238E27FC236}">
                    <a16:creationId xmlns:a16="http://schemas.microsoft.com/office/drawing/2014/main" id="{3DD776F9-8DFF-7494-5075-9B3AAEC45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2871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7" name="Freeform 1827">
                <a:extLst>
                  <a:ext uri="{FF2B5EF4-FFF2-40B4-BE49-F238E27FC236}">
                    <a16:creationId xmlns:a16="http://schemas.microsoft.com/office/drawing/2014/main" id="{4E98FCF9-2669-B5AD-902A-5303C212A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286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8" name="Freeform 1828">
                <a:extLst>
                  <a:ext uri="{FF2B5EF4-FFF2-40B4-BE49-F238E27FC236}">
                    <a16:creationId xmlns:a16="http://schemas.microsoft.com/office/drawing/2014/main" id="{596E28E1-1DE3-715A-9B58-4B74C63D04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286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9" name="Freeform 1829">
                <a:extLst>
                  <a:ext uri="{FF2B5EF4-FFF2-40B4-BE49-F238E27FC236}">
                    <a16:creationId xmlns:a16="http://schemas.microsoft.com/office/drawing/2014/main" id="{C8F06DDA-AE48-5DDE-C1DE-F072408F70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286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0" name="Oval 1830">
                <a:extLst>
                  <a:ext uri="{FF2B5EF4-FFF2-40B4-BE49-F238E27FC236}">
                    <a16:creationId xmlns:a16="http://schemas.microsoft.com/office/drawing/2014/main" id="{D80DD900-0A6C-E5C0-FA2F-85E01F52F9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2" y="3007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1" name="Freeform 1831">
                <a:extLst>
                  <a:ext uri="{FF2B5EF4-FFF2-40B4-BE49-F238E27FC236}">
                    <a16:creationId xmlns:a16="http://schemas.microsoft.com/office/drawing/2014/main" id="{CF3A7310-7F74-9C49-83A5-8F96F86C6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300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2" name="Freeform 1832">
                <a:extLst>
                  <a:ext uri="{FF2B5EF4-FFF2-40B4-BE49-F238E27FC236}">
                    <a16:creationId xmlns:a16="http://schemas.microsoft.com/office/drawing/2014/main" id="{76E51C41-4456-3EDB-E229-B50CE5A1E6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30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3" name="Freeform 1833">
                <a:extLst>
                  <a:ext uri="{FF2B5EF4-FFF2-40B4-BE49-F238E27FC236}">
                    <a16:creationId xmlns:a16="http://schemas.microsoft.com/office/drawing/2014/main" id="{B402C501-BF60-F08C-08FB-EA3C93516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30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4" name="Freeform 1834">
                <a:extLst>
                  <a:ext uri="{FF2B5EF4-FFF2-40B4-BE49-F238E27FC236}">
                    <a16:creationId xmlns:a16="http://schemas.microsoft.com/office/drawing/2014/main" id="{92CB81F0-4511-FA86-269F-96FB0BB33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300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5" name="Freeform 1835">
                <a:extLst>
                  <a:ext uri="{FF2B5EF4-FFF2-40B4-BE49-F238E27FC236}">
                    <a16:creationId xmlns:a16="http://schemas.microsoft.com/office/drawing/2014/main" id="{ED4A8BBE-372F-9F27-7064-2A963BA9D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5" y="3003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6" name="Freeform 1836">
                <a:extLst>
                  <a:ext uri="{FF2B5EF4-FFF2-40B4-BE49-F238E27FC236}">
                    <a16:creationId xmlns:a16="http://schemas.microsoft.com/office/drawing/2014/main" id="{295606F3-1DEB-45DF-C406-DB2AAB9EB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2" y="300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7" name="Freeform 1837">
                <a:extLst>
                  <a:ext uri="{FF2B5EF4-FFF2-40B4-BE49-F238E27FC236}">
                    <a16:creationId xmlns:a16="http://schemas.microsoft.com/office/drawing/2014/main" id="{A0ABD422-79CC-BB36-57DF-9DB4AC768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300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8" name="Freeform 1838">
                <a:extLst>
                  <a:ext uri="{FF2B5EF4-FFF2-40B4-BE49-F238E27FC236}">
                    <a16:creationId xmlns:a16="http://schemas.microsoft.com/office/drawing/2014/main" id="{CA8C0EA6-DCD5-361D-8EAB-993AF6D3DE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3000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9" name="Freeform 1839">
                <a:extLst>
                  <a:ext uri="{FF2B5EF4-FFF2-40B4-BE49-F238E27FC236}">
                    <a16:creationId xmlns:a16="http://schemas.microsoft.com/office/drawing/2014/main" id="{E52D4701-8DE1-CDFC-4F81-CEDF7A3B2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" y="299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0" name="Freeform 1840">
                <a:extLst>
                  <a:ext uri="{FF2B5EF4-FFF2-40B4-BE49-F238E27FC236}">
                    <a16:creationId xmlns:a16="http://schemas.microsoft.com/office/drawing/2014/main" id="{D194E27B-A040-CEBB-5F00-27A1AE5C7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299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1" name="Freeform 1841">
                <a:extLst>
                  <a:ext uri="{FF2B5EF4-FFF2-40B4-BE49-F238E27FC236}">
                    <a16:creationId xmlns:a16="http://schemas.microsoft.com/office/drawing/2014/main" id="{1CBCE9B5-DCE0-AD58-B8ED-6953B6A02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2996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2" name="Freeform 1842">
                <a:extLst>
                  <a:ext uri="{FF2B5EF4-FFF2-40B4-BE49-F238E27FC236}">
                    <a16:creationId xmlns:a16="http://schemas.microsoft.com/office/drawing/2014/main" id="{9DE7A6D4-7EEF-6B7E-87F4-757904D77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99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3" name="Oval 1843">
                <a:extLst>
                  <a:ext uri="{FF2B5EF4-FFF2-40B4-BE49-F238E27FC236}">
                    <a16:creationId xmlns:a16="http://schemas.microsoft.com/office/drawing/2014/main" id="{B4DB929C-73C2-27BA-D2EF-8808CA639D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5" y="2996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4" name="Freeform 1844">
                <a:extLst>
                  <a:ext uri="{FF2B5EF4-FFF2-40B4-BE49-F238E27FC236}">
                    <a16:creationId xmlns:a16="http://schemas.microsoft.com/office/drawing/2014/main" id="{AB9BF6DB-FFEB-33A1-019D-BF32F1A20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299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5" name="Rectangle 1845">
                <a:extLst>
                  <a:ext uri="{FF2B5EF4-FFF2-40B4-BE49-F238E27FC236}">
                    <a16:creationId xmlns:a16="http://schemas.microsoft.com/office/drawing/2014/main" id="{854CF2F3-FC0D-6370-FFAB-5549993A84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8" y="2992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6" name="Freeform 1846">
                <a:extLst>
                  <a:ext uri="{FF2B5EF4-FFF2-40B4-BE49-F238E27FC236}">
                    <a16:creationId xmlns:a16="http://schemas.microsoft.com/office/drawing/2014/main" id="{725EA70B-5F18-797B-B223-745FBA44D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298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7" name="Freeform 1847">
                <a:extLst>
                  <a:ext uri="{FF2B5EF4-FFF2-40B4-BE49-F238E27FC236}">
                    <a16:creationId xmlns:a16="http://schemas.microsoft.com/office/drawing/2014/main" id="{0404D945-BE0B-11E6-6A05-08039FEE28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298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8" name="Freeform 1848">
                <a:extLst>
                  <a:ext uri="{FF2B5EF4-FFF2-40B4-BE49-F238E27FC236}">
                    <a16:creationId xmlns:a16="http://schemas.microsoft.com/office/drawing/2014/main" id="{B04E2844-BF57-D36F-7FB8-654840672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298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9" name="Freeform 1849">
                <a:extLst>
                  <a:ext uri="{FF2B5EF4-FFF2-40B4-BE49-F238E27FC236}">
                    <a16:creationId xmlns:a16="http://schemas.microsoft.com/office/drawing/2014/main" id="{4D5DE449-6688-9B82-ADE1-CB9C7E40D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98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0" name="Freeform 1850">
                <a:extLst>
                  <a:ext uri="{FF2B5EF4-FFF2-40B4-BE49-F238E27FC236}">
                    <a16:creationId xmlns:a16="http://schemas.microsoft.com/office/drawing/2014/main" id="{AD38D777-932D-5977-805F-767EEBC76E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298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1" name="Freeform 1851">
                <a:extLst>
                  <a:ext uri="{FF2B5EF4-FFF2-40B4-BE49-F238E27FC236}">
                    <a16:creationId xmlns:a16="http://schemas.microsoft.com/office/drawing/2014/main" id="{8F9EAAFB-65C7-6E95-7631-3679CEE1F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1" y="3030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2" name="Rectangle 1852">
                <a:extLst>
                  <a:ext uri="{FF2B5EF4-FFF2-40B4-BE49-F238E27FC236}">
                    <a16:creationId xmlns:a16="http://schemas.microsoft.com/office/drawing/2014/main" id="{A33526E5-859E-23F3-7167-545BF5448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7" y="3030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3" name="Oval 1853">
                <a:extLst>
                  <a:ext uri="{FF2B5EF4-FFF2-40B4-BE49-F238E27FC236}">
                    <a16:creationId xmlns:a16="http://schemas.microsoft.com/office/drawing/2014/main" id="{5E467FAB-2709-37D5-1704-B08D7BEBF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2" y="3030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4" name="Freeform 1854">
                <a:extLst>
                  <a:ext uri="{FF2B5EF4-FFF2-40B4-BE49-F238E27FC236}">
                    <a16:creationId xmlns:a16="http://schemas.microsoft.com/office/drawing/2014/main" id="{0D286DB0-D0F9-132A-F1C7-E361711C4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303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5" name="Rectangle 1855">
                <a:extLst>
                  <a:ext uri="{FF2B5EF4-FFF2-40B4-BE49-F238E27FC236}">
                    <a16:creationId xmlns:a16="http://schemas.microsoft.com/office/drawing/2014/main" id="{215014F7-6C3D-C9A2-CD51-9F61ACBF6F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7" y="302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6" name="Oval 1856">
                <a:extLst>
                  <a:ext uri="{FF2B5EF4-FFF2-40B4-BE49-F238E27FC236}">
                    <a16:creationId xmlns:a16="http://schemas.microsoft.com/office/drawing/2014/main" id="{F69E2643-3EE0-191D-EF73-50CBD2B888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3026"/>
                <a:ext cx="1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7" name="Freeform 1857">
                <a:extLst>
                  <a:ext uri="{FF2B5EF4-FFF2-40B4-BE49-F238E27FC236}">
                    <a16:creationId xmlns:a16="http://schemas.microsoft.com/office/drawing/2014/main" id="{3A337269-4C03-80E3-FC45-075A324BE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3022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8" name="Freeform 1858">
                <a:extLst>
                  <a:ext uri="{FF2B5EF4-FFF2-40B4-BE49-F238E27FC236}">
                    <a16:creationId xmlns:a16="http://schemas.microsoft.com/office/drawing/2014/main" id="{33CD080D-7B55-C3AC-BDF5-4EB41C43D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302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9" name="Rectangle 1859">
                <a:extLst>
                  <a:ext uri="{FF2B5EF4-FFF2-40B4-BE49-F238E27FC236}">
                    <a16:creationId xmlns:a16="http://schemas.microsoft.com/office/drawing/2014/main" id="{7402EB25-D3DD-1BDC-6053-009E412B84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6" y="3019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0" name="Freeform 1860">
                <a:extLst>
                  <a:ext uri="{FF2B5EF4-FFF2-40B4-BE49-F238E27FC236}">
                    <a16:creationId xmlns:a16="http://schemas.microsoft.com/office/drawing/2014/main" id="{A3C47857-523B-A284-676E-2C9A01EEA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301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1" name="Freeform 1861">
                <a:extLst>
                  <a:ext uri="{FF2B5EF4-FFF2-40B4-BE49-F238E27FC236}">
                    <a16:creationId xmlns:a16="http://schemas.microsoft.com/office/drawing/2014/main" id="{FDD9D2DA-9E0D-FA39-9636-DF73FBC9DF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3019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2" name="Freeform 1862">
                <a:extLst>
                  <a:ext uri="{FF2B5EF4-FFF2-40B4-BE49-F238E27FC236}">
                    <a16:creationId xmlns:a16="http://schemas.microsoft.com/office/drawing/2014/main" id="{497EDF8B-C24F-72B8-60D1-961D3FE0A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301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3" name="Freeform 1863">
                <a:extLst>
                  <a:ext uri="{FF2B5EF4-FFF2-40B4-BE49-F238E27FC236}">
                    <a16:creationId xmlns:a16="http://schemas.microsoft.com/office/drawing/2014/main" id="{EFE01A55-496A-DE84-C892-10D832B3B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301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4" name="Freeform 1864">
                <a:extLst>
                  <a:ext uri="{FF2B5EF4-FFF2-40B4-BE49-F238E27FC236}">
                    <a16:creationId xmlns:a16="http://schemas.microsoft.com/office/drawing/2014/main" id="{2750E80A-73DE-5ECA-AB10-92CB7AE3C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" y="301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5" name="Freeform 1865">
                <a:extLst>
                  <a:ext uri="{FF2B5EF4-FFF2-40B4-BE49-F238E27FC236}">
                    <a16:creationId xmlns:a16="http://schemas.microsoft.com/office/drawing/2014/main" id="{AACEBE3F-CC8F-BC5F-BBE8-20B10172C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" y="3015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6" name="Freeform 1866">
                <a:extLst>
                  <a:ext uri="{FF2B5EF4-FFF2-40B4-BE49-F238E27FC236}">
                    <a16:creationId xmlns:a16="http://schemas.microsoft.com/office/drawing/2014/main" id="{DEFB1406-4626-12B9-500E-1A09ED1B2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5" y="296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7" name="Freeform 1867">
                <a:extLst>
                  <a:ext uri="{FF2B5EF4-FFF2-40B4-BE49-F238E27FC236}">
                    <a16:creationId xmlns:a16="http://schemas.microsoft.com/office/drawing/2014/main" id="{DA6F1428-5154-AD00-C200-4A9310092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296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8" name="Rectangle 1868">
                <a:extLst>
                  <a:ext uri="{FF2B5EF4-FFF2-40B4-BE49-F238E27FC236}">
                    <a16:creationId xmlns:a16="http://schemas.microsoft.com/office/drawing/2014/main" id="{135D6889-4C0A-0BF9-D19B-FD4ED3C5D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6" y="2960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9" name="Freeform 1869">
                <a:extLst>
                  <a:ext uri="{FF2B5EF4-FFF2-40B4-BE49-F238E27FC236}">
                    <a16:creationId xmlns:a16="http://schemas.microsoft.com/office/drawing/2014/main" id="{A0C020D3-C057-7D83-11C6-0AE05C961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2" y="295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0" name="Freeform 1870">
                <a:extLst>
                  <a:ext uri="{FF2B5EF4-FFF2-40B4-BE49-F238E27FC236}">
                    <a16:creationId xmlns:a16="http://schemas.microsoft.com/office/drawing/2014/main" id="{0FE7D972-2592-C665-DAA6-EDFEF9A5E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" y="2952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1" name="Freeform 1871">
                <a:extLst>
                  <a:ext uri="{FF2B5EF4-FFF2-40B4-BE49-F238E27FC236}">
                    <a16:creationId xmlns:a16="http://schemas.microsoft.com/office/drawing/2014/main" id="{8E6D6063-F043-82EF-A9F7-E759E71CF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295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2" name="Freeform 1872">
                <a:extLst>
                  <a:ext uri="{FF2B5EF4-FFF2-40B4-BE49-F238E27FC236}">
                    <a16:creationId xmlns:a16="http://schemas.microsoft.com/office/drawing/2014/main" id="{E5FEB97D-76B6-0736-C4A8-69E1CE9E9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948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3" name="Oval 1873">
                <a:extLst>
                  <a:ext uri="{FF2B5EF4-FFF2-40B4-BE49-F238E27FC236}">
                    <a16:creationId xmlns:a16="http://schemas.microsoft.com/office/drawing/2014/main" id="{C34EF25D-EC13-D8D5-C8B8-3C9B27137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34" y="2945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4" name="Freeform 1874">
                <a:extLst>
                  <a:ext uri="{FF2B5EF4-FFF2-40B4-BE49-F238E27FC236}">
                    <a16:creationId xmlns:a16="http://schemas.microsoft.com/office/drawing/2014/main" id="{9B54A687-CD78-CD23-F125-F265EB544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0" y="294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5" name="Rectangle 1875">
                <a:extLst>
                  <a:ext uri="{FF2B5EF4-FFF2-40B4-BE49-F238E27FC236}">
                    <a16:creationId xmlns:a16="http://schemas.microsoft.com/office/drawing/2014/main" id="{13E1B554-4C15-D718-3B3D-769049CA59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2945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6" name="Freeform 1876">
                <a:extLst>
                  <a:ext uri="{FF2B5EF4-FFF2-40B4-BE49-F238E27FC236}">
                    <a16:creationId xmlns:a16="http://schemas.microsoft.com/office/drawing/2014/main" id="{A40375F2-A1AC-956F-2478-C1618B8BE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9" y="294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7" name="Freeform 1877">
                <a:extLst>
                  <a:ext uri="{FF2B5EF4-FFF2-40B4-BE49-F238E27FC236}">
                    <a16:creationId xmlns:a16="http://schemas.microsoft.com/office/drawing/2014/main" id="{B0F28A31-7BEE-83B5-5F47-DC6A1B3DC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294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8" name="Freeform 1878">
                <a:extLst>
                  <a:ext uri="{FF2B5EF4-FFF2-40B4-BE49-F238E27FC236}">
                    <a16:creationId xmlns:a16="http://schemas.microsoft.com/office/drawing/2014/main" id="{991BC2D3-C50B-E947-9B94-7F9EBEE56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2941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9" name="Freeform 1879">
                <a:extLst>
                  <a:ext uri="{FF2B5EF4-FFF2-40B4-BE49-F238E27FC236}">
                    <a16:creationId xmlns:a16="http://schemas.microsoft.com/office/drawing/2014/main" id="{F7B95CE5-6FDA-9555-6EF5-C8DEC2E77C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293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0" name="Freeform 1880">
                <a:extLst>
                  <a:ext uri="{FF2B5EF4-FFF2-40B4-BE49-F238E27FC236}">
                    <a16:creationId xmlns:a16="http://schemas.microsoft.com/office/drawing/2014/main" id="{8F5F8E2C-371B-D12A-A48F-BAC54F0737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" y="293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1" name="Freeform 1881">
                <a:extLst>
                  <a:ext uri="{FF2B5EF4-FFF2-40B4-BE49-F238E27FC236}">
                    <a16:creationId xmlns:a16="http://schemas.microsoft.com/office/drawing/2014/main" id="{192E032A-7C85-68A5-A6B4-3DA904955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293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2" name="Freeform 1882">
                <a:extLst>
                  <a:ext uri="{FF2B5EF4-FFF2-40B4-BE49-F238E27FC236}">
                    <a16:creationId xmlns:a16="http://schemas.microsoft.com/office/drawing/2014/main" id="{2242639E-7EFB-746C-6932-BBA146299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7" y="293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3" name="Freeform 1883">
                <a:extLst>
                  <a:ext uri="{FF2B5EF4-FFF2-40B4-BE49-F238E27FC236}">
                    <a16:creationId xmlns:a16="http://schemas.microsoft.com/office/drawing/2014/main" id="{58207FD8-4491-B5B5-8946-5A7669720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" y="2981"/>
                <a:ext cx="2" cy="3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4" name="Rectangle 1884">
                <a:extLst>
                  <a:ext uri="{FF2B5EF4-FFF2-40B4-BE49-F238E27FC236}">
                    <a16:creationId xmlns:a16="http://schemas.microsoft.com/office/drawing/2014/main" id="{87133A37-B729-F78E-A3FF-922DBCC5E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3" y="2979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5" name="Freeform 1885">
                <a:extLst>
                  <a:ext uri="{FF2B5EF4-FFF2-40B4-BE49-F238E27FC236}">
                    <a16:creationId xmlns:a16="http://schemas.microsoft.com/office/drawing/2014/main" id="{3FB0FA87-D4AF-8F49-2676-AB047EEEF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297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6" name="Freeform 1886">
                <a:extLst>
                  <a:ext uri="{FF2B5EF4-FFF2-40B4-BE49-F238E27FC236}">
                    <a16:creationId xmlns:a16="http://schemas.microsoft.com/office/drawing/2014/main" id="{8B1E11DA-72DE-0E16-1294-F3DCFA7DC3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297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7" name="Freeform 1887">
                <a:extLst>
                  <a:ext uri="{FF2B5EF4-FFF2-40B4-BE49-F238E27FC236}">
                    <a16:creationId xmlns:a16="http://schemas.microsoft.com/office/drawing/2014/main" id="{3648BC55-F63F-1487-533C-30AA3D1B4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297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8" name="Freeform 1888">
                <a:extLst>
                  <a:ext uri="{FF2B5EF4-FFF2-40B4-BE49-F238E27FC236}">
                    <a16:creationId xmlns:a16="http://schemas.microsoft.com/office/drawing/2014/main" id="{1049A2D7-250F-041F-561E-F981CCDB67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0" y="297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9" name="Freeform 1889">
                <a:extLst>
                  <a:ext uri="{FF2B5EF4-FFF2-40B4-BE49-F238E27FC236}">
                    <a16:creationId xmlns:a16="http://schemas.microsoft.com/office/drawing/2014/main" id="{75688C3E-9DF3-0841-1EAD-F0E19E08E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2977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0" name="Freeform 1890">
                <a:extLst>
                  <a:ext uri="{FF2B5EF4-FFF2-40B4-BE49-F238E27FC236}">
                    <a16:creationId xmlns:a16="http://schemas.microsoft.com/office/drawing/2014/main" id="{A08A7F9A-9888-0AE4-FA99-5BC9505B3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8" y="297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1" name="Freeform 1891">
                <a:extLst>
                  <a:ext uri="{FF2B5EF4-FFF2-40B4-BE49-F238E27FC236}">
                    <a16:creationId xmlns:a16="http://schemas.microsoft.com/office/drawing/2014/main" id="{293316D7-E963-1452-F39A-06C0A481D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297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2" name="Freeform 1892">
                <a:extLst>
                  <a:ext uri="{FF2B5EF4-FFF2-40B4-BE49-F238E27FC236}">
                    <a16:creationId xmlns:a16="http://schemas.microsoft.com/office/drawing/2014/main" id="{0B61C1EB-1411-F247-1ABC-69D2334A7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2973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3" name="Freeform 1893">
                <a:extLst>
                  <a:ext uri="{FF2B5EF4-FFF2-40B4-BE49-F238E27FC236}">
                    <a16:creationId xmlns:a16="http://schemas.microsoft.com/office/drawing/2014/main" id="{68B745AF-4296-0AA6-CDA3-0583712AB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5" y="297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4" name="Freeform 1894">
                <a:extLst>
                  <a:ext uri="{FF2B5EF4-FFF2-40B4-BE49-F238E27FC236}">
                    <a16:creationId xmlns:a16="http://schemas.microsoft.com/office/drawing/2014/main" id="{77FA1325-001F-B9CF-96C9-3E2275E637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2969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5" name="Freeform 1895">
                <a:extLst>
                  <a:ext uri="{FF2B5EF4-FFF2-40B4-BE49-F238E27FC236}">
                    <a16:creationId xmlns:a16="http://schemas.microsoft.com/office/drawing/2014/main" id="{CC6ADC51-8E37-7D88-315E-7C700631E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2969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6" name="Rectangle 1896">
                <a:extLst>
                  <a:ext uri="{FF2B5EF4-FFF2-40B4-BE49-F238E27FC236}">
                    <a16:creationId xmlns:a16="http://schemas.microsoft.com/office/drawing/2014/main" id="{9A56362F-774E-B812-E969-98DC849B8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4" y="2971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7" name="Freeform 1897">
                <a:extLst>
                  <a:ext uri="{FF2B5EF4-FFF2-40B4-BE49-F238E27FC236}">
                    <a16:creationId xmlns:a16="http://schemas.microsoft.com/office/drawing/2014/main" id="{54D3CAAD-4915-5112-9151-C44D42B6E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2964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8" name="Rectangle 1898">
                <a:extLst>
                  <a:ext uri="{FF2B5EF4-FFF2-40B4-BE49-F238E27FC236}">
                    <a16:creationId xmlns:a16="http://schemas.microsoft.com/office/drawing/2014/main" id="{B51B3119-6060-6DD8-034A-896D448775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296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9" name="Freeform 1899">
                <a:extLst>
                  <a:ext uri="{FF2B5EF4-FFF2-40B4-BE49-F238E27FC236}">
                    <a16:creationId xmlns:a16="http://schemas.microsoft.com/office/drawing/2014/main" id="{F2DD26FD-94CC-4B6B-0A7D-81F7361C3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8" y="2723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0" name="Freeform 1900">
                <a:extLst>
                  <a:ext uri="{FF2B5EF4-FFF2-40B4-BE49-F238E27FC236}">
                    <a16:creationId xmlns:a16="http://schemas.microsoft.com/office/drawing/2014/main" id="{2F1159C4-D1B1-7384-CE83-0731D88B0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2723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1" name="Rectangle 1901">
                <a:extLst>
                  <a:ext uri="{FF2B5EF4-FFF2-40B4-BE49-F238E27FC236}">
                    <a16:creationId xmlns:a16="http://schemas.microsoft.com/office/drawing/2014/main" id="{D945688C-CA98-5DF4-D517-DEEF4CFD2D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6" y="2723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2" name="Freeform 1902">
                <a:extLst>
                  <a:ext uri="{FF2B5EF4-FFF2-40B4-BE49-F238E27FC236}">
                    <a16:creationId xmlns:a16="http://schemas.microsoft.com/office/drawing/2014/main" id="{538B26F6-A2D1-AC69-DCCD-683D958C1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272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3" name="Rectangle 1903">
                <a:extLst>
                  <a:ext uri="{FF2B5EF4-FFF2-40B4-BE49-F238E27FC236}">
                    <a16:creationId xmlns:a16="http://schemas.microsoft.com/office/drawing/2014/main" id="{4E9868EA-A1E1-18AF-7C0C-89182E2401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4" y="2723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4" name="Freeform 1904">
                <a:extLst>
                  <a:ext uri="{FF2B5EF4-FFF2-40B4-BE49-F238E27FC236}">
                    <a16:creationId xmlns:a16="http://schemas.microsoft.com/office/drawing/2014/main" id="{4470C077-ADD1-AD7C-A45A-15CF667F6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3" y="2717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5" name="Freeform 1905">
                <a:extLst>
                  <a:ext uri="{FF2B5EF4-FFF2-40B4-BE49-F238E27FC236}">
                    <a16:creationId xmlns:a16="http://schemas.microsoft.com/office/drawing/2014/main" id="{F8FCC16D-9FC2-29F9-C213-74178643A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71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6" name="Freeform 1906">
                <a:extLst>
                  <a:ext uri="{FF2B5EF4-FFF2-40B4-BE49-F238E27FC236}">
                    <a16:creationId xmlns:a16="http://schemas.microsoft.com/office/drawing/2014/main" id="{7F09F38E-D571-E27B-40FC-D3834A375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271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7" name="Freeform 1907">
                <a:extLst>
                  <a:ext uri="{FF2B5EF4-FFF2-40B4-BE49-F238E27FC236}">
                    <a16:creationId xmlns:a16="http://schemas.microsoft.com/office/drawing/2014/main" id="{57E3B3CB-6AD6-D75C-83D5-D0FAA5E9AC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271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8" name="Oval 1908">
                <a:extLst>
                  <a:ext uri="{FF2B5EF4-FFF2-40B4-BE49-F238E27FC236}">
                    <a16:creationId xmlns:a16="http://schemas.microsoft.com/office/drawing/2014/main" id="{E0CF1E2C-F6CD-9F70-4030-0CB3A8165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7" y="2712"/>
                <a:ext cx="2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9" name="Freeform 1909">
                <a:extLst>
                  <a:ext uri="{FF2B5EF4-FFF2-40B4-BE49-F238E27FC236}">
                    <a16:creationId xmlns:a16="http://schemas.microsoft.com/office/drawing/2014/main" id="{B41BF75A-8C7B-A361-4209-0EE08ABEE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2712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0" name="Freeform 1910">
                <a:extLst>
                  <a:ext uri="{FF2B5EF4-FFF2-40B4-BE49-F238E27FC236}">
                    <a16:creationId xmlns:a16="http://schemas.microsoft.com/office/drawing/2014/main" id="{5CB366F8-21D4-07F5-B9AC-183E30478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2712"/>
                <a:ext cx="4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1" name="Freeform 1911">
                <a:extLst>
                  <a:ext uri="{FF2B5EF4-FFF2-40B4-BE49-F238E27FC236}">
                    <a16:creationId xmlns:a16="http://schemas.microsoft.com/office/drawing/2014/main" id="{909DE206-06DD-2166-217D-076CE756AD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7" y="270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2" name="Freeform 1912">
                <a:extLst>
                  <a:ext uri="{FF2B5EF4-FFF2-40B4-BE49-F238E27FC236}">
                    <a16:creationId xmlns:a16="http://schemas.microsoft.com/office/drawing/2014/main" id="{D3EAFCB1-901B-8134-1A26-9F48D6368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2704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3" name="Oval 1913">
                <a:extLst>
                  <a:ext uri="{FF2B5EF4-FFF2-40B4-BE49-F238E27FC236}">
                    <a16:creationId xmlns:a16="http://schemas.microsoft.com/office/drawing/2014/main" id="{F990B731-A72F-FB36-6B54-E6A77A14D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0" y="2740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4" name="Freeform 1914">
                <a:extLst>
                  <a:ext uri="{FF2B5EF4-FFF2-40B4-BE49-F238E27FC236}">
                    <a16:creationId xmlns:a16="http://schemas.microsoft.com/office/drawing/2014/main" id="{0D70BFC6-3492-698F-0EFC-F17FCD6D5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" y="273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5" name="Freeform 1915">
                <a:extLst>
                  <a:ext uri="{FF2B5EF4-FFF2-40B4-BE49-F238E27FC236}">
                    <a16:creationId xmlns:a16="http://schemas.microsoft.com/office/drawing/2014/main" id="{82F3281C-B36C-FF4A-8A9A-1984307C6D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736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6" name="Freeform 1916">
                <a:extLst>
                  <a:ext uri="{FF2B5EF4-FFF2-40B4-BE49-F238E27FC236}">
                    <a16:creationId xmlns:a16="http://schemas.microsoft.com/office/drawing/2014/main" id="{1C302407-A0D3-DCAD-5AA2-4809CAD0A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1" y="2732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7" name="Freeform 1917">
                <a:extLst>
                  <a:ext uri="{FF2B5EF4-FFF2-40B4-BE49-F238E27FC236}">
                    <a16:creationId xmlns:a16="http://schemas.microsoft.com/office/drawing/2014/main" id="{8B9DF3E3-5BC7-F5C0-3701-8AAFDE26D7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734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8" name="Freeform 1918">
                <a:extLst>
                  <a:ext uri="{FF2B5EF4-FFF2-40B4-BE49-F238E27FC236}">
                    <a16:creationId xmlns:a16="http://schemas.microsoft.com/office/drawing/2014/main" id="{61EF43A2-54EA-723F-8AB9-C58D09B28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273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9" name="Freeform 1919">
                <a:extLst>
                  <a:ext uri="{FF2B5EF4-FFF2-40B4-BE49-F238E27FC236}">
                    <a16:creationId xmlns:a16="http://schemas.microsoft.com/office/drawing/2014/main" id="{33EEB13C-1550-0830-F5DB-E31CF0CD7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2732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0" name="Rectangle 1920">
                <a:extLst>
                  <a:ext uri="{FF2B5EF4-FFF2-40B4-BE49-F238E27FC236}">
                    <a16:creationId xmlns:a16="http://schemas.microsoft.com/office/drawing/2014/main" id="{C18654D7-D117-7FB6-D6ED-78DC9A73E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3" y="273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1" name="Freeform 1921">
                <a:extLst>
                  <a:ext uri="{FF2B5EF4-FFF2-40B4-BE49-F238E27FC236}">
                    <a16:creationId xmlns:a16="http://schemas.microsoft.com/office/drawing/2014/main" id="{A181AEE3-A5F5-3545-6A8F-2341A387A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272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2" name="Freeform 1922">
                <a:extLst>
                  <a:ext uri="{FF2B5EF4-FFF2-40B4-BE49-F238E27FC236}">
                    <a16:creationId xmlns:a16="http://schemas.microsoft.com/office/drawing/2014/main" id="{953149A8-E425-6851-F901-14ECD32F7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0" y="2725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3" name="Freeform 1923">
                <a:extLst>
                  <a:ext uri="{FF2B5EF4-FFF2-40B4-BE49-F238E27FC236}">
                    <a16:creationId xmlns:a16="http://schemas.microsoft.com/office/drawing/2014/main" id="{38A9424F-5D36-06B5-60B6-AB79F757D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1" y="2685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4" name="Freeform 1924">
                <a:extLst>
                  <a:ext uri="{FF2B5EF4-FFF2-40B4-BE49-F238E27FC236}">
                    <a16:creationId xmlns:a16="http://schemas.microsoft.com/office/drawing/2014/main" id="{B1AB457D-EADA-9BA0-7387-40884C782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268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5" name="Freeform 1925">
                <a:extLst>
                  <a:ext uri="{FF2B5EF4-FFF2-40B4-BE49-F238E27FC236}">
                    <a16:creationId xmlns:a16="http://schemas.microsoft.com/office/drawing/2014/main" id="{77663FBA-0DB0-9DB2-D5D0-C6E082B09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" y="26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6" name="Rectangle 1926">
                <a:extLst>
                  <a:ext uri="{FF2B5EF4-FFF2-40B4-BE49-F238E27FC236}">
                    <a16:creationId xmlns:a16="http://schemas.microsoft.com/office/drawing/2014/main" id="{0E30CDB1-48C8-E587-D126-E4082C3F21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7" y="2685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7" name="Rectangle 1927">
                <a:extLst>
                  <a:ext uri="{FF2B5EF4-FFF2-40B4-BE49-F238E27FC236}">
                    <a16:creationId xmlns:a16="http://schemas.microsoft.com/office/drawing/2014/main" id="{EBE00AE4-BC4B-88C0-5EE3-C85014263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8" y="2685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8" name="Freeform 1928">
                <a:extLst>
                  <a:ext uri="{FF2B5EF4-FFF2-40B4-BE49-F238E27FC236}">
                    <a16:creationId xmlns:a16="http://schemas.microsoft.com/office/drawing/2014/main" id="{376A6772-23AF-17C2-35EB-C5A5AE91D0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5" y="2681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9" name="Freeform 1929">
                <a:extLst>
                  <a:ext uri="{FF2B5EF4-FFF2-40B4-BE49-F238E27FC236}">
                    <a16:creationId xmlns:a16="http://schemas.microsoft.com/office/drawing/2014/main" id="{1F7BA2C8-3D3E-368A-2908-B42AD588E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268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0" name="Freeform 1930">
                <a:extLst>
                  <a:ext uri="{FF2B5EF4-FFF2-40B4-BE49-F238E27FC236}">
                    <a16:creationId xmlns:a16="http://schemas.microsoft.com/office/drawing/2014/main" id="{525B0326-FD72-28BD-FEEB-703120CB0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68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1" name="Freeform 1931">
                <a:extLst>
                  <a:ext uri="{FF2B5EF4-FFF2-40B4-BE49-F238E27FC236}">
                    <a16:creationId xmlns:a16="http://schemas.microsoft.com/office/drawing/2014/main" id="{ECAC1922-31BE-E3B3-BD5A-BDA19BCDDC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268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2" name="Oval 1932">
                <a:extLst>
                  <a:ext uri="{FF2B5EF4-FFF2-40B4-BE49-F238E27FC236}">
                    <a16:creationId xmlns:a16="http://schemas.microsoft.com/office/drawing/2014/main" id="{6715A352-B95F-7C98-CA31-194266CBF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1" y="2677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3" name="Freeform 1933">
                <a:extLst>
                  <a:ext uri="{FF2B5EF4-FFF2-40B4-BE49-F238E27FC236}">
                    <a16:creationId xmlns:a16="http://schemas.microsoft.com/office/drawing/2014/main" id="{F7A0D5AC-EB68-515C-DB16-7DF039DFD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267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4" name="Freeform 1934">
                <a:extLst>
                  <a:ext uri="{FF2B5EF4-FFF2-40B4-BE49-F238E27FC236}">
                    <a16:creationId xmlns:a16="http://schemas.microsoft.com/office/drawing/2014/main" id="{86D9CEEA-A539-DADB-F1EB-8C8504222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" y="2674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5" name="Freeform 1935">
                <a:extLst>
                  <a:ext uri="{FF2B5EF4-FFF2-40B4-BE49-F238E27FC236}">
                    <a16:creationId xmlns:a16="http://schemas.microsoft.com/office/drawing/2014/main" id="{8D891139-3979-212A-FAD0-69770BF79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9" y="267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6" name="Freeform 1936">
                <a:extLst>
                  <a:ext uri="{FF2B5EF4-FFF2-40B4-BE49-F238E27FC236}">
                    <a16:creationId xmlns:a16="http://schemas.microsoft.com/office/drawing/2014/main" id="{8B8D6BCA-5FDC-E764-8D9C-B6D9EE622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67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7" name="Freeform 1937">
                <a:extLst>
                  <a:ext uri="{FF2B5EF4-FFF2-40B4-BE49-F238E27FC236}">
                    <a16:creationId xmlns:a16="http://schemas.microsoft.com/office/drawing/2014/main" id="{15A211E9-2E08-73AD-B8D2-C3A22AB6A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267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8" name="Freeform 1938">
                <a:extLst>
                  <a:ext uri="{FF2B5EF4-FFF2-40B4-BE49-F238E27FC236}">
                    <a16:creationId xmlns:a16="http://schemas.microsoft.com/office/drawing/2014/main" id="{3F2D7E32-180C-E584-D05F-622149676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" y="267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9" name="Freeform 1939">
                <a:extLst>
                  <a:ext uri="{FF2B5EF4-FFF2-40B4-BE49-F238E27FC236}">
                    <a16:creationId xmlns:a16="http://schemas.microsoft.com/office/drawing/2014/main" id="{D3BA4D11-3565-A1A7-02B9-12C1506D7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267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0" name="Rectangle 1940">
                <a:extLst>
                  <a:ext uri="{FF2B5EF4-FFF2-40B4-BE49-F238E27FC236}">
                    <a16:creationId xmlns:a16="http://schemas.microsoft.com/office/drawing/2014/main" id="{B58C062E-13A8-BAD7-1AFF-31985626D6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0" y="2670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1" name="Freeform 1941">
                <a:extLst>
                  <a:ext uri="{FF2B5EF4-FFF2-40B4-BE49-F238E27FC236}">
                    <a16:creationId xmlns:a16="http://schemas.microsoft.com/office/drawing/2014/main" id="{C6736501-40D1-ABCA-87BB-A9FAD93D7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7" y="270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2" name="Freeform 1942">
                <a:extLst>
                  <a:ext uri="{FF2B5EF4-FFF2-40B4-BE49-F238E27FC236}">
                    <a16:creationId xmlns:a16="http://schemas.microsoft.com/office/drawing/2014/main" id="{2EC32C88-361B-65F1-932F-A753484E3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" y="270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3" name="Oval 1943">
                <a:extLst>
                  <a:ext uri="{FF2B5EF4-FFF2-40B4-BE49-F238E27FC236}">
                    <a16:creationId xmlns:a16="http://schemas.microsoft.com/office/drawing/2014/main" id="{3B39F070-3F06-BF70-8B00-3BFA09D84A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9" y="2700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4" name="Freeform 1944">
                <a:extLst>
                  <a:ext uri="{FF2B5EF4-FFF2-40B4-BE49-F238E27FC236}">
                    <a16:creationId xmlns:a16="http://schemas.microsoft.com/office/drawing/2014/main" id="{C7AA8F2F-B900-4DA0-994E-25EE50EBA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" y="270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5" name="Freeform 1945">
                <a:extLst>
                  <a:ext uri="{FF2B5EF4-FFF2-40B4-BE49-F238E27FC236}">
                    <a16:creationId xmlns:a16="http://schemas.microsoft.com/office/drawing/2014/main" id="{93821EE0-25D6-A56B-2F46-E8F838BC0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2700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6" name="Freeform 1946">
                <a:extLst>
                  <a:ext uri="{FF2B5EF4-FFF2-40B4-BE49-F238E27FC236}">
                    <a16:creationId xmlns:a16="http://schemas.microsoft.com/office/drawing/2014/main" id="{0AF979B5-8CF5-5DA0-459F-D5DEA6610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2700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7" name="Freeform 1947">
                <a:extLst>
                  <a:ext uri="{FF2B5EF4-FFF2-40B4-BE49-F238E27FC236}">
                    <a16:creationId xmlns:a16="http://schemas.microsoft.com/office/drawing/2014/main" id="{C0C4F9FE-DEB7-8E7E-3A97-93839ECEA7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0" y="270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8" name="Freeform 1948">
                <a:extLst>
                  <a:ext uri="{FF2B5EF4-FFF2-40B4-BE49-F238E27FC236}">
                    <a16:creationId xmlns:a16="http://schemas.microsoft.com/office/drawing/2014/main" id="{A7DD3651-11FC-F27D-77F6-CC21CC389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69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9" name="Freeform 1949">
                <a:extLst>
                  <a:ext uri="{FF2B5EF4-FFF2-40B4-BE49-F238E27FC236}">
                    <a16:creationId xmlns:a16="http://schemas.microsoft.com/office/drawing/2014/main" id="{BB4C199C-C440-2AE5-3D2A-374A35277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2696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0" name="Freeform 1950">
                <a:extLst>
                  <a:ext uri="{FF2B5EF4-FFF2-40B4-BE49-F238E27FC236}">
                    <a16:creationId xmlns:a16="http://schemas.microsoft.com/office/drawing/2014/main" id="{D0977C4B-CAC3-BDC2-4486-017CDC2389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269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1" name="Rectangle 1951">
                <a:extLst>
                  <a:ext uri="{FF2B5EF4-FFF2-40B4-BE49-F238E27FC236}">
                    <a16:creationId xmlns:a16="http://schemas.microsoft.com/office/drawing/2014/main" id="{E4A4AB95-6265-81A7-4296-20CEF1E09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8" y="2696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2" name="Rectangle 1952">
                <a:extLst>
                  <a:ext uri="{FF2B5EF4-FFF2-40B4-BE49-F238E27FC236}">
                    <a16:creationId xmlns:a16="http://schemas.microsoft.com/office/drawing/2014/main" id="{9639B7D9-FF7A-7A9E-E85C-5D177BD1D7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0" y="2693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3" name="Freeform 1953">
                <a:extLst>
                  <a:ext uri="{FF2B5EF4-FFF2-40B4-BE49-F238E27FC236}">
                    <a16:creationId xmlns:a16="http://schemas.microsoft.com/office/drawing/2014/main" id="{DECA8683-E7F9-4337-CC41-7652DEAFB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269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4" name="Freeform 1954">
                <a:extLst>
                  <a:ext uri="{FF2B5EF4-FFF2-40B4-BE49-F238E27FC236}">
                    <a16:creationId xmlns:a16="http://schemas.microsoft.com/office/drawing/2014/main" id="{116EE730-DFA1-CE25-A718-C5AD09D1D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268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5" name="Freeform 1955">
                <a:extLst>
                  <a:ext uri="{FF2B5EF4-FFF2-40B4-BE49-F238E27FC236}">
                    <a16:creationId xmlns:a16="http://schemas.microsoft.com/office/drawing/2014/main" id="{D3AFD1B3-0F01-A911-E81D-5DED402D0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2806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6" name="Freeform 1956">
                <a:extLst>
                  <a:ext uri="{FF2B5EF4-FFF2-40B4-BE49-F238E27FC236}">
                    <a16:creationId xmlns:a16="http://schemas.microsoft.com/office/drawing/2014/main" id="{9D03DE86-8CD3-A913-2021-8FCC2DDD5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2804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7" name="Oval 1957">
                <a:extLst>
                  <a:ext uri="{FF2B5EF4-FFF2-40B4-BE49-F238E27FC236}">
                    <a16:creationId xmlns:a16="http://schemas.microsoft.com/office/drawing/2014/main" id="{E3723FDA-0450-AEBF-01F6-2A616BDEDD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9" y="2804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8" name="Freeform 1958">
                <a:extLst>
                  <a:ext uri="{FF2B5EF4-FFF2-40B4-BE49-F238E27FC236}">
                    <a16:creationId xmlns:a16="http://schemas.microsoft.com/office/drawing/2014/main" id="{9DBBE24D-55F3-8E3A-77A2-4C3473571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2803"/>
                <a:ext cx="2" cy="3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9" name="Oval 1959">
                <a:extLst>
                  <a:ext uri="{FF2B5EF4-FFF2-40B4-BE49-F238E27FC236}">
                    <a16:creationId xmlns:a16="http://schemas.microsoft.com/office/drawing/2014/main" id="{91A43320-EFAA-DB37-BFD2-7A88A61C0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1" y="2804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0" name="Freeform 1960">
                <a:extLst>
                  <a:ext uri="{FF2B5EF4-FFF2-40B4-BE49-F238E27FC236}">
                    <a16:creationId xmlns:a16="http://schemas.microsoft.com/office/drawing/2014/main" id="{44C6FEC1-2029-4D6B-1831-012375294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0" y="2804"/>
                <a:ext cx="1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1" name="Freeform 1961">
                <a:extLst>
                  <a:ext uri="{FF2B5EF4-FFF2-40B4-BE49-F238E27FC236}">
                    <a16:creationId xmlns:a16="http://schemas.microsoft.com/office/drawing/2014/main" id="{84BB1403-4957-577D-24BF-370480BA8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2804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2" name="Freeform 1962">
                <a:extLst>
                  <a:ext uri="{FF2B5EF4-FFF2-40B4-BE49-F238E27FC236}">
                    <a16:creationId xmlns:a16="http://schemas.microsoft.com/office/drawing/2014/main" id="{ACE4F8C0-8721-6DCA-FB86-A62B44374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80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3" name="Rectangle 1963">
                <a:extLst>
                  <a:ext uri="{FF2B5EF4-FFF2-40B4-BE49-F238E27FC236}">
                    <a16:creationId xmlns:a16="http://schemas.microsoft.com/office/drawing/2014/main" id="{D8C67CEF-658A-8C2F-E736-7B64EBC7D4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8" y="2801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4" name="Freeform 1964">
                <a:extLst>
                  <a:ext uri="{FF2B5EF4-FFF2-40B4-BE49-F238E27FC236}">
                    <a16:creationId xmlns:a16="http://schemas.microsoft.com/office/drawing/2014/main" id="{24B491BE-B4E2-47FA-E334-7EC645D74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280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5" name="Freeform 1965">
                <a:extLst>
                  <a:ext uri="{FF2B5EF4-FFF2-40B4-BE49-F238E27FC236}">
                    <a16:creationId xmlns:a16="http://schemas.microsoft.com/office/drawing/2014/main" id="{094D72DB-9658-66E4-08C2-EE8535DCB8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280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6" name="Freeform 1966">
                <a:extLst>
                  <a:ext uri="{FF2B5EF4-FFF2-40B4-BE49-F238E27FC236}">
                    <a16:creationId xmlns:a16="http://schemas.microsoft.com/office/drawing/2014/main" id="{4DAE765B-90F4-A0AA-8C2F-F8693F7CA7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2801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7" name="Rectangle 1967">
                <a:extLst>
                  <a:ext uri="{FF2B5EF4-FFF2-40B4-BE49-F238E27FC236}">
                    <a16:creationId xmlns:a16="http://schemas.microsoft.com/office/drawing/2014/main" id="{4C42D79D-84F3-CF28-9171-41B698491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7" y="2797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8" name="Freeform 1968">
                <a:extLst>
                  <a:ext uri="{FF2B5EF4-FFF2-40B4-BE49-F238E27FC236}">
                    <a16:creationId xmlns:a16="http://schemas.microsoft.com/office/drawing/2014/main" id="{9D54EC64-A2E2-E1CC-CBB5-CAABEFF17A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79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9" name="Rectangle 1969">
                <a:extLst>
                  <a:ext uri="{FF2B5EF4-FFF2-40B4-BE49-F238E27FC236}">
                    <a16:creationId xmlns:a16="http://schemas.microsoft.com/office/drawing/2014/main" id="{79C2D93E-A3E2-5AA9-1A1E-3D31D7245F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1" y="2793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0" name="Oval 1970">
                <a:extLst>
                  <a:ext uri="{FF2B5EF4-FFF2-40B4-BE49-F238E27FC236}">
                    <a16:creationId xmlns:a16="http://schemas.microsoft.com/office/drawing/2014/main" id="{17FDB5C3-73DA-038C-5A73-7C9123B2AA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7" y="2793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1" name="Rectangle 1971">
                <a:extLst>
                  <a:ext uri="{FF2B5EF4-FFF2-40B4-BE49-F238E27FC236}">
                    <a16:creationId xmlns:a16="http://schemas.microsoft.com/office/drawing/2014/main" id="{DC63786E-5273-F335-3B53-58081A4168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0" y="2793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2" name="Oval 1972">
                <a:extLst>
                  <a:ext uri="{FF2B5EF4-FFF2-40B4-BE49-F238E27FC236}">
                    <a16:creationId xmlns:a16="http://schemas.microsoft.com/office/drawing/2014/main" id="{A127D83C-5734-AF9A-5507-64DA1B20D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4" y="2793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3" name="Oval 1973">
                <a:extLst>
                  <a:ext uri="{FF2B5EF4-FFF2-40B4-BE49-F238E27FC236}">
                    <a16:creationId xmlns:a16="http://schemas.microsoft.com/office/drawing/2014/main" id="{F324B640-B429-69DE-AAEE-3B8EA4845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1" y="2837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4" name="Oval 1974">
                <a:extLst>
                  <a:ext uri="{FF2B5EF4-FFF2-40B4-BE49-F238E27FC236}">
                    <a16:creationId xmlns:a16="http://schemas.microsoft.com/office/drawing/2014/main" id="{B07DB281-4835-7675-81EC-9E3D56447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9" y="2833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5" name="Freeform 1975">
                <a:extLst>
                  <a:ext uri="{FF2B5EF4-FFF2-40B4-BE49-F238E27FC236}">
                    <a16:creationId xmlns:a16="http://schemas.microsoft.com/office/drawing/2014/main" id="{67F3B584-24DC-E1FB-EC5B-61DAC38C9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5" y="2829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6" name="Freeform 1976">
                <a:extLst>
                  <a:ext uri="{FF2B5EF4-FFF2-40B4-BE49-F238E27FC236}">
                    <a16:creationId xmlns:a16="http://schemas.microsoft.com/office/drawing/2014/main" id="{CCA257D4-77B9-2BAD-30B3-6A8B5863A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282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7" name="Freeform 1977">
                <a:extLst>
                  <a:ext uri="{FF2B5EF4-FFF2-40B4-BE49-F238E27FC236}">
                    <a16:creationId xmlns:a16="http://schemas.microsoft.com/office/drawing/2014/main" id="{E526002E-8C56-D2C3-ACD7-0EF8285051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2829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8" name="Freeform 1978">
                <a:extLst>
                  <a:ext uri="{FF2B5EF4-FFF2-40B4-BE49-F238E27FC236}">
                    <a16:creationId xmlns:a16="http://schemas.microsoft.com/office/drawing/2014/main" id="{8A111E8B-600E-090F-2DBB-CF8342422A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82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9" name="Rectangle 1979">
                <a:extLst>
                  <a:ext uri="{FF2B5EF4-FFF2-40B4-BE49-F238E27FC236}">
                    <a16:creationId xmlns:a16="http://schemas.microsoft.com/office/drawing/2014/main" id="{37955D30-889D-D06D-DF43-F5626C9BA3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5" y="2829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0" name="Freeform 1980">
                <a:extLst>
                  <a:ext uri="{FF2B5EF4-FFF2-40B4-BE49-F238E27FC236}">
                    <a16:creationId xmlns:a16="http://schemas.microsoft.com/office/drawing/2014/main" id="{D70E9186-EF25-12A7-D5EB-56A4C4CF2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" y="2825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1" name="Freeform 1981">
                <a:extLst>
                  <a:ext uri="{FF2B5EF4-FFF2-40B4-BE49-F238E27FC236}">
                    <a16:creationId xmlns:a16="http://schemas.microsoft.com/office/drawing/2014/main" id="{5EF67998-EB56-5BD8-13B5-24C666043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2825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2" name="Freeform 1982">
                <a:extLst>
                  <a:ext uri="{FF2B5EF4-FFF2-40B4-BE49-F238E27FC236}">
                    <a16:creationId xmlns:a16="http://schemas.microsoft.com/office/drawing/2014/main" id="{6D271648-41A6-AB90-6931-3D274AF99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8" y="282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3" name="Freeform 1983">
                <a:extLst>
                  <a:ext uri="{FF2B5EF4-FFF2-40B4-BE49-F238E27FC236}">
                    <a16:creationId xmlns:a16="http://schemas.microsoft.com/office/drawing/2014/main" id="{0F076B90-BF55-2897-2BCA-428F6F87E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2821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4" name="Freeform 1984">
                <a:extLst>
                  <a:ext uri="{FF2B5EF4-FFF2-40B4-BE49-F238E27FC236}">
                    <a16:creationId xmlns:a16="http://schemas.microsoft.com/office/drawing/2014/main" id="{2A3D2383-0F36-4A1C-2FED-C616E2648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282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5" name="Freeform 1985">
                <a:extLst>
                  <a:ext uri="{FF2B5EF4-FFF2-40B4-BE49-F238E27FC236}">
                    <a16:creationId xmlns:a16="http://schemas.microsoft.com/office/drawing/2014/main" id="{307DAEF2-53AA-5389-CF5B-80265304A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" y="282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6" name="Rectangle 1986">
                <a:extLst>
                  <a:ext uri="{FF2B5EF4-FFF2-40B4-BE49-F238E27FC236}">
                    <a16:creationId xmlns:a16="http://schemas.microsoft.com/office/drawing/2014/main" id="{0655F443-C100-949B-E2A9-2260B53EA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5" y="2818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7" name="Freeform 1987">
                <a:extLst>
                  <a:ext uri="{FF2B5EF4-FFF2-40B4-BE49-F238E27FC236}">
                    <a16:creationId xmlns:a16="http://schemas.microsoft.com/office/drawing/2014/main" id="{8A1ED5ED-01BE-B523-11D2-3557CC8D3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2818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8" name="Oval 1988">
                <a:extLst>
                  <a:ext uri="{FF2B5EF4-FFF2-40B4-BE49-F238E27FC236}">
                    <a16:creationId xmlns:a16="http://schemas.microsoft.com/office/drawing/2014/main" id="{9120C21F-55AA-99BF-F2BE-50CF90275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8" y="281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9" name="Rectangle 1989">
                <a:extLst>
                  <a:ext uri="{FF2B5EF4-FFF2-40B4-BE49-F238E27FC236}">
                    <a16:creationId xmlns:a16="http://schemas.microsoft.com/office/drawing/2014/main" id="{11664B55-CBD9-C454-FC46-F093AFC3D7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72" y="2814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0" name="Freeform 1990">
                <a:extLst>
                  <a:ext uri="{FF2B5EF4-FFF2-40B4-BE49-F238E27FC236}">
                    <a16:creationId xmlns:a16="http://schemas.microsoft.com/office/drawing/2014/main" id="{B8BF5F39-6535-C584-71D1-496AF3B49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281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1" name="Freeform 1991">
                <a:extLst>
                  <a:ext uri="{FF2B5EF4-FFF2-40B4-BE49-F238E27FC236}">
                    <a16:creationId xmlns:a16="http://schemas.microsoft.com/office/drawing/2014/main" id="{563F65BB-818F-3A01-B632-3E3A23A2D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2814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2" name="Freeform 1992">
                <a:extLst>
                  <a:ext uri="{FF2B5EF4-FFF2-40B4-BE49-F238E27FC236}">
                    <a16:creationId xmlns:a16="http://schemas.microsoft.com/office/drawing/2014/main" id="{FB130C5F-8353-F7EA-41BA-5B95A57A2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2810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3" name="Freeform 1993">
                <a:extLst>
                  <a:ext uri="{FF2B5EF4-FFF2-40B4-BE49-F238E27FC236}">
                    <a16:creationId xmlns:a16="http://schemas.microsoft.com/office/drawing/2014/main" id="{DF2853B6-B50A-9B07-785D-F2DA1E1776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3" y="2763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4" name="Freeform 1994">
                <a:extLst>
                  <a:ext uri="{FF2B5EF4-FFF2-40B4-BE49-F238E27FC236}">
                    <a16:creationId xmlns:a16="http://schemas.microsoft.com/office/drawing/2014/main" id="{DF46B138-5431-67DD-D8E6-CAC47D2D75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9" y="276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5" name="Freeform 1995">
                <a:extLst>
                  <a:ext uri="{FF2B5EF4-FFF2-40B4-BE49-F238E27FC236}">
                    <a16:creationId xmlns:a16="http://schemas.microsoft.com/office/drawing/2014/main" id="{D2052525-BEE7-F88C-4C09-7009F338C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0" y="275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6" name="Freeform 1996">
                <a:extLst>
                  <a:ext uri="{FF2B5EF4-FFF2-40B4-BE49-F238E27FC236}">
                    <a16:creationId xmlns:a16="http://schemas.microsoft.com/office/drawing/2014/main" id="{9467EC76-3F27-8F20-20D9-4D01E0C61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3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7" name="Freeform 1997">
                <a:extLst>
                  <a:ext uri="{FF2B5EF4-FFF2-40B4-BE49-F238E27FC236}">
                    <a16:creationId xmlns:a16="http://schemas.microsoft.com/office/drawing/2014/main" id="{571E2803-829B-B7C3-06EE-D6D4BE511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275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8" name="Freeform 1998">
                <a:extLst>
                  <a:ext uri="{FF2B5EF4-FFF2-40B4-BE49-F238E27FC236}">
                    <a16:creationId xmlns:a16="http://schemas.microsoft.com/office/drawing/2014/main" id="{60C9A70C-3EEF-D4E7-F704-0F8716593D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2751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9" name="Freeform 1999">
                <a:extLst>
                  <a:ext uri="{FF2B5EF4-FFF2-40B4-BE49-F238E27FC236}">
                    <a16:creationId xmlns:a16="http://schemas.microsoft.com/office/drawing/2014/main" id="{08BADDF4-9DF0-EE58-C11A-36C4D9072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275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0" name="Rectangle 2000">
                <a:extLst>
                  <a:ext uri="{FF2B5EF4-FFF2-40B4-BE49-F238E27FC236}">
                    <a16:creationId xmlns:a16="http://schemas.microsoft.com/office/drawing/2014/main" id="{41C8C37A-35D9-E1BC-7BAE-2ED4DFE16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7" y="2751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1" name="Freeform 2001">
                <a:extLst>
                  <a:ext uri="{FF2B5EF4-FFF2-40B4-BE49-F238E27FC236}">
                    <a16:creationId xmlns:a16="http://schemas.microsoft.com/office/drawing/2014/main" id="{BC6C820B-5258-34A5-684C-0387531F8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4" y="2748"/>
                <a:ext cx="4" cy="3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2" name="Freeform 2002">
                <a:extLst>
                  <a:ext uri="{FF2B5EF4-FFF2-40B4-BE49-F238E27FC236}">
                    <a16:creationId xmlns:a16="http://schemas.microsoft.com/office/drawing/2014/main" id="{EFAE5BE1-DE7B-B6AF-AC29-7B74C912E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2744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3" name="Oval 2003">
                <a:extLst>
                  <a:ext uri="{FF2B5EF4-FFF2-40B4-BE49-F238E27FC236}">
                    <a16:creationId xmlns:a16="http://schemas.microsoft.com/office/drawing/2014/main" id="{D835F073-E8A4-DE36-300A-94A640E507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8" y="2744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4" name="Freeform 2004">
                <a:extLst>
                  <a:ext uri="{FF2B5EF4-FFF2-40B4-BE49-F238E27FC236}">
                    <a16:creationId xmlns:a16="http://schemas.microsoft.com/office/drawing/2014/main" id="{D2C57463-46E0-E829-6240-32FB37C6D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74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5" name="Freeform 2005">
                <a:extLst>
                  <a:ext uri="{FF2B5EF4-FFF2-40B4-BE49-F238E27FC236}">
                    <a16:creationId xmlns:a16="http://schemas.microsoft.com/office/drawing/2014/main" id="{9D0CB351-5FCF-38BE-34C2-A9D8169970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274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6" name="Rectangle 2006">
                <a:extLst>
                  <a:ext uri="{FF2B5EF4-FFF2-40B4-BE49-F238E27FC236}">
                    <a16:creationId xmlns:a16="http://schemas.microsoft.com/office/drawing/2014/main" id="{56555352-802D-C11E-8838-CF97C3E896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4" y="2789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7" name="Oval 2007">
                <a:extLst>
                  <a:ext uri="{FF2B5EF4-FFF2-40B4-BE49-F238E27FC236}">
                    <a16:creationId xmlns:a16="http://schemas.microsoft.com/office/drawing/2014/main" id="{0471A71A-1914-AB1D-05F0-7224B1303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2" y="2785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8" name="Oval 2008">
                <a:extLst>
                  <a:ext uri="{FF2B5EF4-FFF2-40B4-BE49-F238E27FC236}">
                    <a16:creationId xmlns:a16="http://schemas.microsoft.com/office/drawing/2014/main" id="{C0C762D8-219B-7E22-E07A-5B0F26877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7" y="2785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9" name="Freeform 2009">
                <a:extLst>
                  <a:ext uri="{FF2B5EF4-FFF2-40B4-BE49-F238E27FC236}">
                    <a16:creationId xmlns:a16="http://schemas.microsoft.com/office/drawing/2014/main" id="{B515F947-91B4-EA50-0D2D-52926B676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" y="2784"/>
                <a:ext cx="4" cy="3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2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0" name="Freeform 2010">
                <a:extLst>
                  <a:ext uri="{FF2B5EF4-FFF2-40B4-BE49-F238E27FC236}">
                    <a16:creationId xmlns:a16="http://schemas.microsoft.com/office/drawing/2014/main" id="{DED654A0-AB70-56C2-A979-CBDF603E71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782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1" name="Freeform 2011">
                <a:extLst>
                  <a:ext uri="{FF2B5EF4-FFF2-40B4-BE49-F238E27FC236}">
                    <a16:creationId xmlns:a16="http://schemas.microsoft.com/office/drawing/2014/main" id="{D5C7FC65-D507-C4BA-ED8A-F95D76EE5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277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2" name="Freeform 2012">
                <a:extLst>
                  <a:ext uri="{FF2B5EF4-FFF2-40B4-BE49-F238E27FC236}">
                    <a16:creationId xmlns:a16="http://schemas.microsoft.com/office/drawing/2014/main" id="{752E78E2-A310-1075-3201-B2FFDEC91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277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3" name="Freeform 2013">
                <a:extLst>
                  <a:ext uri="{FF2B5EF4-FFF2-40B4-BE49-F238E27FC236}">
                    <a16:creationId xmlns:a16="http://schemas.microsoft.com/office/drawing/2014/main" id="{BF1D634C-F527-C73E-28E0-AE68A98DD0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3" y="277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74" name="Group 2215">
              <a:extLst>
                <a:ext uri="{FF2B5EF4-FFF2-40B4-BE49-F238E27FC236}">
                  <a16:creationId xmlns:a16="http://schemas.microsoft.com/office/drawing/2014/main" id="{1F20EBB4-5619-38A7-BC9F-46B5C8AE6E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12" y="2766"/>
              <a:ext cx="2627" cy="709"/>
              <a:chOff x="3112" y="2766"/>
              <a:chExt cx="2627" cy="709"/>
            </a:xfrm>
            <a:grpFill/>
          </p:grpSpPr>
          <p:sp>
            <p:nvSpPr>
              <p:cNvPr id="194" name="Freeform 2015">
                <a:extLst>
                  <a:ext uri="{FF2B5EF4-FFF2-40B4-BE49-F238E27FC236}">
                    <a16:creationId xmlns:a16="http://schemas.microsoft.com/office/drawing/2014/main" id="{2CED5E2F-E5CF-C5E2-FB54-93146D9381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277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5" name="Freeform 2016">
                <a:extLst>
                  <a:ext uri="{FF2B5EF4-FFF2-40B4-BE49-F238E27FC236}">
                    <a16:creationId xmlns:a16="http://schemas.microsoft.com/office/drawing/2014/main" id="{B86FE182-2DE6-7EC4-FF0C-FB9488663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9" y="27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6" name="Freeform 2017">
                <a:extLst>
                  <a:ext uri="{FF2B5EF4-FFF2-40B4-BE49-F238E27FC236}">
                    <a16:creationId xmlns:a16="http://schemas.microsoft.com/office/drawing/2014/main" id="{C29C7DB9-81CC-3478-3E5A-3DC453CF3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2774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7" name="Freeform 2018">
                <a:extLst>
                  <a:ext uri="{FF2B5EF4-FFF2-40B4-BE49-F238E27FC236}">
                    <a16:creationId xmlns:a16="http://schemas.microsoft.com/office/drawing/2014/main" id="{1E8EB5D2-AC7C-3103-C3CD-56F0440EF8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6" y="277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8" name="Freeform 2019">
                <a:extLst>
                  <a:ext uri="{FF2B5EF4-FFF2-40B4-BE49-F238E27FC236}">
                    <a16:creationId xmlns:a16="http://schemas.microsoft.com/office/drawing/2014/main" id="{34FA6E30-AA22-F426-6ED5-84BD2FA37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27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199" name="Freeform 2020">
                <a:extLst>
                  <a:ext uri="{FF2B5EF4-FFF2-40B4-BE49-F238E27FC236}">
                    <a16:creationId xmlns:a16="http://schemas.microsoft.com/office/drawing/2014/main" id="{4F4765BB-E443-940F-FC25-D0C6567BCC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276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0" name="Freeform 2021">
                <a:extLst>
                  <a:ext uri="{FF2B5EF4-FFF2-40B4-BE49-F238E27FC236}">
                    <a16:creationId xmlns:a16="http://schemas.microsoft.com/office/drawing/2014/main" id="{17A5F9BC-8507-A7BD-25B6-5981D3608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276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1" name="Freeform 2022">
                <a:extLst>
                  <a:ext uri="{FF2B5EF4-FFF2-40B4-BE49-F238E27FC236}">
                    <a16:creationId xmlns:a16="http://schemas.microsoft.com/office/drawing/2014/main" id="{3A21F928-DD6B-B989-542F-7394FAE6E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8" y="3329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2" name="Freeform 2023">
                <a:extLst>
                  <a:ext uri="{FF2B5EF4-FFF2-40B4-BE49-F238E27FC236}">
                    <a16:creationId xmlns:a16="http://schemas.microsoft.com/office/drawing/2014/main" id="{6E4FF456-8B24-4E65-BF8A-5B2B6261E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3" y="332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3" name="Freeform 2024">
                <a:extLst>
                  <a:ext uri="{FF2B5EF4-FFF2-40B4-BE49-F238E27FC236}">
                    <a16:creationId xmlns:a16="http://schemas.microsoft.com/office/drawing/2014/main" id="{2EFF0513-FA6F-C361-5920-87D1BA4E99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33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4" name="Freeform 2025">
                <a:extLst>
                  <a:ext uri="{FF2B5EF4-FFF2-40B4-BE49-F238E27FC236}">
                    <a16:creationId xmlns:a16="http://schemas.microsoft.com/office/drawing/2014/main" id="{2449F708-BB6C-AC28-45F5-8688E2AB7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" y="332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5" name="Freeform 2026">
                <a:extLst>
                  <a:ext uri="{FF2B5EF4-FFF2-40B4-BE49-F238E27FC236}">
                    <a16:creationId xmlns:a16="http://schemas.microsoft.com/office/drawing/2014/main" id="{615FD847-9A75-E62E-2FB8-A9D05D11A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" y="3322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6" name="Freeform 2027">
                <a:extLst>
                  <a:ext uri="{FF2B5EF4-FFF2-40B4-BE49-F238E27FC236}">
                    <a16:creationId xmlns:a16="http://schemas.microsoft.com/office/drawing/2014/main" id="{0D08456A-82C7-8D3F-7CA3-678A06E1C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332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7" name="Freeform 2028">
                <a:extLst>
                  <a:ext uri="{FF2B5EF4-FFF2-40B4-BE49-F238E27FC236}">
                    <a16:creationId xmlns:a16="http://schemas.microsoft.com/office/drawing/2014/main" id="{03E46B86-1048-5039-C0E1-97CCE34E7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" y="3318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8" name="Oval 2029">
                <a:extLst>
                  <a:ext uri="{FF2B5EF4-FFF2-40B4-BE49-F238E27FC236}">
                    <a16:creationId xmlns:a16="http://schemas.microsoft.com/office/drawing/2014/main" id="{232C417B-9E87-9223-6345-BE4B5E49A4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6" y="331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09" name="Freeform 2030">
                <a:extLst>
                  <a:ext uri="{FF2B5EF4-FFF2-40B4-BE49-F238E27FC236}">
                    <a16:creationId xmlns:a16="http://schemas.microsoft.com/office/drawing/2014/main" id="{D1689A36-1A4C-A2F2-0566-769ABB1E5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33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0" name="Freeform 2031">
                <a:extLst>
                  <a:ext uri="{FF2B5EF4-FFF2-40B4-BE49-F238E27FC236}">
                    <a16:creationId xmlns:a16="http://schemas.microsoft.com/office/drawing/2014/main" id="{A9128C1A-F29F-3A4B-D1F1-FE97F6011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331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1" name="Freeform 2032">
                <a:extLst>
                  <a:ext uri="{FF2B5EF4-FFF2-40B4-BE49-F238E27FC236}">
                    <a16:creationId xmlns:a16="http://schemas.microsoft.com/office/drawing/2014/main" id="{AAFFFEE9-57D0-8F3C-B771-B5A6FAF0A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331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2" name="Freeform 2033">
                <a:extLst>
                  <a:ext uri="{FF2B5EF4-FFF2-40B4-BE49-F238E27FC236}">
                    <a16:creationId xmlns:a16="http://schemas.microsoft.com/office/drawing/2014/main" id="{6310BCC5-16D2-07F8-1ED9-6BE47A122F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1" y="331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3" name="Freeform 2034">
                <a:extLst>
                  <a:ext uri="{FF2B5EF4-FFF2-40B4-BE49-F238E27FC236}">
                    <a16:creationId xmlns:a16="http://schemas.microsoft.com/office/drawing/2014/main" id="{7A065A05-01A0-C1C9-C4C6-A85C6B6FB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331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4" name="Freeform 2035">
                <a:extLst>
                  <a:ext uri="{FF2B5EF4-FFF2-40B4-BE49-F238E27FC236}">
                    <a16:creationId xmlns:a16="http://schemas.microsoft.com/office/drawing/2014/main" id="{3F18051B-C0DC-6C2C-323D-91F762604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331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5" name="Freeform 2036">
                <a:extLst>
                  <a:ext uri="{FF2B5EF4-FFF2-40B4-BE49-F238E27FC236}">
                    <a16:creationId xmlns:a16="http://schemas.microsoft.com/office/drawing/2014/main" id="{C846249E-4C81-47F6-04A5-95949B9B65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6" y="33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6" name="Freeform 2037">
                <a:extLst>
                  <a:ext uri="{FF2B5EF4-FFF2-40B4-BE49-F238E27FC236}">
                    <a16:creationId xmlns:a16="http://schemas.microsoft.com/office/drawing/2014/main" id="{A1CCA927-5DE9-066F-12C8-840E50749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331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7" name="Rectangle 2038">
                <a:extLst>
                  <a:ext uri="{FF2B5EF4-FFF2-40B4-BE49-F238E27FC236}">
                    <a16:creationId xmlns:a16="http://schemas.microsoft.com/office/drawing/2014/main" id="{8E4BC9C7-5B67-6F9C-0004-E223115C4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9" y="3310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8" name="Freeform 2039">
                <a:extLst>
                  <a:ext uri="{FF2B5EF4-FFF2-40B4-BE49-F238E27FC236}">
                    <a16:creationId xmlns:a16="http://schemas.microsoft.com/office/drawing/2014/main" id="{C3C702B0-8840-BD46-29D2-E3ED178AD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331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19" name="Freeform 2040">
                <a:extLst>
                  <a:ext uri="{FF2B5EF4-FFF2-40B4-BE49-F238E27FC236}">
                    <a16:creationId xmlns:a16="http://schemas.microsoft.com/office/drawing/2014/main" id="{3335A56B-CB44-A6C4-6C1C-6AB0DE1CC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330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0" name="Freeform 2041">
                <a:extLst>
                  <a:ext uri="{FF2B5EF4-FFF2-40B4-BE49-F238E27FC236}">
                    <a16:creationId xmlns:a16="http://schemas.microsoft.com/office/drawing/2014/main" id="{14AB6C53-39BD-EC4A-4E0A-C43385437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3307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1" name="Freeform 2042">
                <a:extLst>
                  <a:ext uri="{FF2B5EF4-FFF2-40B4-BE49-F238E27FC236}">
                    <a16:creationId xmlns:a16="http://schemas.microsoft.com/office/drawing/2014/main" id="{5D891902-AE67-7B0C-3825-91E2D8190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330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2" name="Freeform 2043">
                <a:extLst>
                  <a:ext uri="{FF2B5EF4-FFF2-40B4-BE49-F238E27FC236}">
                    <a16:creationId xmlns:a16="http://schemas.microsoft.com/office/drawing/2014/main" id="{F34904EC-2E49-41A9-C206-2306C8A75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330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3" name="Freeform 2044">
                <a:extLst>
                  <a:ext uri="{FF2B5EF4-FFF2-40B4-BE49-F238E27FC236}">
                    <a16:creationId xmlns:a16="http://schemas.microsoft.com/office/drawing/2014/main" id="{C2BB27BD-2F28-77C6-09ED-C2E17B664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2" y="33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4" name="Oval 2045">
                <a:extLst>
                  <a:ext uri="{FF2B5EF4-FFF2-40B4-BE49-F238E27FC236}">
                    <a16:creationId xmlns:a16="http://schemas.microsoft.com/office/drawing/2014/main" id="{B3440951-B015-1E8B-F3FA-AE90286DB0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2" y="3362"/>
                <a:ext cx="1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5" name="Freeform 2046">
                <a:extLst>
                  <a:ext uri="{FF2B5EF4-FFF2-40B4-BE49-F238E27FC236}">
                    <a16:creationId xmlns:a16="http://schemas.microsoft.com/office/drawing/2014/main" id="{27A99FF2-4122-908A-AD99-8A99A9D779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33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6" name="Freeform 2047">
                <a:extLst>
                  <a:ext uri="{FF2B5EF4-FFF2-40B4-BE49-F238E27FC236}">
                    <a16:creationId xmlns:a16="http://schemas.microsoft.com/office/drawing/2014/main" id="{53075B0E-BEEA-CC2F-B38C-46EE25187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336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7" name="Freeform 2048">
                <a:extLst>
                  <a:ext uri="{FF2B5EF4-FFF2-40B4-BE49-F238E27FC236}">
                    <a16:creationId xmlns:a16="http://schemas.microsoft.com/office/drawing/2014/main" id="{18BE7FD1-EECE-F983-1142-4AD77ED71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5" y="3358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8" name="Freeform 2049">
                <a:extLst>
                  <a:ext uri="{FF2B5EF4-FFF2-40B4-BE49-F238E27FC236}">
                    <a16:creationId xmlns:a16="http://schemas.microsoft.com/office/drawing/2014/main" id="{6F51D8E4-2BA8-3089-D84A-6E79F15F9F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335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29" name="Rectangle 2050">
                <a:extLst>
                  <a:ext uri="{FF2B5EF4-FFF2-40B4-BE49-F238E27FC236}">
                    <a16:creationId xmlns:a16="http://schemas.microsoft.com/office/drawing/2014/main" id="{7BD4599E-E03D-1A1F-C520-663B1AC03B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1" y="3356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0" name="Freeform 2051">
                <a:extLst>
                  <a:ext uri="{FF2B5EF4-FFF2-40B4-BE49-F238E27FC236}">
                    <a16:creationId xmlns:a16="http://schemas.microsoft.com/office/drawing/2014/main" id="{CB189F0B-1E98-2B47-2670-5FA492E1A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335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1" name="Freeform 2052">
                <a:extLst>
                  <a:ext uri="{FF2B5EF4-FFF2-40B4-BE49-F238E27FC236}">
                    <a16:creationId xmlns:a16="http://schemas.microsoft.com/office/drawing/2014/main" id="{605B627B-97E6-7D7F-D73C-07EC60ADB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335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2" name="Freeform 2053">
                <a:extLst>
                  <a:ext uri="{FF2B5EF4-FFF2-40B4-BE49-F238E27FC236}">
                    <a16:creationId xmlns:a16="http://schemas.microsoft.com/office/drawing/2014/main" id="{79069EC2-7659-5F49-7B22-C5970919B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35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3" name="Rectangle 2054">
                <a:extLst>
                  <a:ext uri="{FF2B5EF4-FFF2-40B4-BE49-F238E27FC236}">
                    <a16:creationId xmlns:a16="http://schemas.microsoft.com/office/drawing/2014/main" id="{76A8EF0C-8166-5125-743E-6D02E65C2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3" y="3352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4" name="Oval 2055">
                <a:extLst>
                  <a:ext uri="{FF2B5EF4-FFF2-40B4-BE49-F238E27FC236}">
                    <a16:creationId xmlns:a16="http://schemas.microsoft.com/office/drawing/2014/main" id="{D3FDE529-17B8-011F-650D-2FEFEE75ED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3352"/>
                <a:ext cx="2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5" name="Rectangle 2056">
                <a:extLst>
                  <a:ext uri="{FF2B5EF4-FFF2-40B4-BE49-F238E27FC236}">
                    <a16:creationId xmlns:a16="http://schemas.microsoft.com/office/drawing/2014/main" id="{57E83403-AACC-AA35-4945-B36376A4B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3" y="3352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6" name="Rectangle 2057">
                <a:extLst>
                  <a:ext uri="{FF2B5EF4-FFF2-40B4-BE49-F238E27FC236}">
                    <a16:creationId xmlns:a16="http://schemas.microsoft.com/office/drawing/2014/main" id="{9CAC0DA0-D6EE-4AAA-75EE-8D30C1BB0F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0" y="3348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7" name="Freeform 2058">
                <a:extLst>
                  <a:ext uri="{FF2B5EF4-FFF2-40B4-BE49-F238E27FC236}">
                    <a16:creationId xmlns:a16="http://schemas.microsoft.com/office/drawing/2014/main" id="{DB30D29F-1C6F-7CAA-00F7-5DBA6E5420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3346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8" name="Freeform 2059">
                <a:extLst>
                  <a:ext uri="{FF2B5EF4-FFF2-40B4-BE49-F238E27FC236}">
                    <a16:creationId xmlns:a16="http://schemas.microsoft.com/office/drawing/2014/main" id="{5551C0E5-92AC-195F-D710-4D0D4E46A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" y="3345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39" name="Freeform 2060">
                <a:extLst>
                  <a:ext uri="{FF2B5EF4-FFF2-40B4-BE49-F238E27FC236}">
                    <a16:creationId xmlns:a16="http://schemas.microsoft.com/office/drawing/2014/main" id="{25143765-7184-36B3-BDF1-EC629F11D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" y="3345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40" name="Freeform 2061">
                <a:extLst>
                  <a:ext uri="{FF2B5EF4-FFF2-40B4-BE49-F238E27FC236}">
                    <a16:creationId xmlns:a16="http://schemas.microsoft.com/office/drawing/2014/main" id="{5DFFF070-DE50-7BE4-370E-2CFE082CA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3341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41" name="Freeform 2062">
                <a:extLst>
                  <a:ext uri="{FF2B5EF4-FFF2-40B4-BE49-F238E27FC236}">
                    <a16:creationId xmlns:a16="http://schemas.microsoft.com/office/drawing/2014/main" id="{3A301540-CAEF-2C77-0785-7339F6E6D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3341"/>
                <a:ext cx="1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42" name="Freeform 2063">
                <a:extLst>
                  <a:ext uri="{FF2B5EF4-FFF2-40B4-BE49-F238E27FC236}">
                    <a16:creationId xmlns:a16="http://schemas.microsoft.com/office/drawing/2014/main" id="{97E34E3E-E05C-683B-1950-AEB155EABA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" y="333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43" name="Freeform 2064">
                <a:extLst>
                  <a:ext uri="{FF2B5EF4-FFF2-40B4-BE49-F238E27FC236}">
                    <a16:creationId xmlns:a16="http://schemas.microsoft.com/office/drawing/2014/main" id="{4C5EE329-1275-27FD-C334-E82C5E7FD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4" y="333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44" name="Rectangle 2065">
                <a:extLst>
                  <a:ext uri="{FF2B5EF4-FFF2-40B4-BE49-F238E27FC236}">
                    <a16:creationId xmlns:a16="http://schemas.microsoft.com/office/drawing/2014/main" id="{C3AB031C-D3CA-924B-F147-684B17F5D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6" y="3282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45" name="Freeform 2066">
                <a:extLst>
                  <a:ext uri="{FF2B5EF4-FFF2-40B4-BE49-F238E27FC236}">
                    <a16:creationId xmlns:a16="http://schemas.microsoft.com/office/drawing/2014/main" id="{9ACE41F2-945B-B0F9-B8CA-0286BF227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8" y="3276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1 h 2"/>
                  <a:gd name="T4" fmla="*/ 1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46" name="Freeform 2067">
                <a:extLst>
                  <a:ext uri="{FF2B5EF4-FFF2-40B4-BE49-F238E27FC236}">
                    <a16:creationId xmlns:a16="http://schemas.microsoft.com/office/drawing/2014/main" id="{F80AC5EA-60C4-872F-8DC4-31C5E1A19B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327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47" name="Freeform 2068">
                <a:extLst>
                  <a:ext uri="{FF2B5EF4-FFF2-40B4-BE49-F238E27FC236}">
                    <a16:creationId xmlns:a16="http://schemas.microsoft.com/office/drawing/2014/main" id="{E248DF12-9D26-83CC-94B1-AABA29B1D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2" y="3269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48" name="Freeform 2069">
                <a:extLst>
                  <a:ext uri="{FF2B5EF4-FFF2-40B4-BE49-F238E27FC236}">
                    <a16:creationId xmlns:a16="http://schemas.microsoft.com/office/drawing/2014/main" id="{F681013D-4AB4-9FE0-868D-91A9853288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3271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49" name="Freeform 2070">
                <a:extLst>
                  <a:ext uri="{FF2B5EF4-FFF2-40B4-BE49-F238E27FC236}">
                    <a16:creationId xmlns:a16="http://schemas.microsoft.com/office/drawing/2014/main" id="{020B89D9-A744-7A87-AF0B-44D1CE3A9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3271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0" name="Freeform 2071">
                <a:extLst>
                  <a:ext uri="{FF2B5EF4-FFF2-40B4-BE49-F238E27FC236}">
                    <a16:creationId xmlns:a16="http://schemas.microsoft.com/office/drawing/2014/main" id="{932C20E7-0B00-B86C-085B-31758B71E8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7" y="3265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0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1" name="Freeform 2072">
                <a:extLst>
                  <a:ext uri="{FF2B5EF4-FFF2-40B4-BE49-F238E27FC236}">
                    <a16:creationId xmlns:a16="http://schemas.microsoft.com/office/drawing/2014/main" id="{903E5E4B-2DEB-5D6E-EEE3-3B57CDA88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" y="326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2" name="Freeform 2073">
                <a:extLst>
                  <a:ext uri="{FF2B5EF4-FFF2-40B4-BE49-F238E27FC236}">
                    <a16:creationId xmlns:a16="http://schemas.microsoft.com/office/drawing/2014/main" id="{0737ED63-C058-16BC-88BE-341C70CB0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" y="3267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3" name="Freeform 2074">
                <a:extLst>
                  <a:ext uri="{FF2B5EF4-FFF2-40B4-BE49-F238E27FC236}">
                    <a16:creationId xmlns:a16="http://schemas.microsoft.com/office/drawing/2014/main" id="{BFE775E0-F3CD-1FFF-DADC-5F7E3288B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1" y="3263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4" name="Freeform 2075">
                <a:extLst>
                  <a:ext uri="{FF2B5EF4-FFF2-40B4-BE49-F238E27FC236}">
                    <a16:creationId xmlns:a16="http://schemas.microsoft.com/office/drawing/2014/main" id="{D4184B7C-014C-5FD9-B02C-CC59151584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326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5" name="Freeform 2076">
                <a:extLst>
                  <a:ext uri="{FF2B5EF4-FFF2-40B4-BE49-F238E27FC236}">
                    <a16:creationId xmlns:a16="http://schemas.microsoft.com/office/drawing/2014/main" id="{A1C992C0-C72E-C922-0660-B9E50B5EE8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3261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6" name="Freeform 2077">
                <a:extLst>
                  <a:ext uri="{FF2B5EF4-FFF2-40B4-BE49-F238E27FC236}">
                    <a16:creationId xmlns:a16="http://schemas.microsoft.com/office/drawing/2014/main" id="{B9BB54ED-5C96-1E1B-9EE6-E51955F01C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3259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7" name="Freeform 2078">
                <a:extLst>
                  <a:ext uri="{FF2B5EF4-FFF2-40B4-BE49-F238E27FC236}">
                    <a16:creationId xmlns:a16="http://schemas.microsoft.com/office/drawing/2014/main" id="{D36A4E44-A702-E016-1A3E-B58CDE08F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7" y="3255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8" name="Freeform 2079">
                <a:extLst>
                  <a:ext uri="{FF2B5EF4-FFF2-40B4-BE49-F238E27FC236}">
                    <a16:creationId xmlns:a16="http://schemas.microsoft.com/office/drawing/2014/main" id="{AF5D2E59-77F2-C8FC-2A27-A5F1FF2E6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325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9" name="Freeform 2080">
                <a:extLst>
                  <a:ext uri="{FF2B5EF4-FFF2-40B4-BE49-F238E27FC236}">
                    <a16:creationId xmlns:a16="http://schemas.microsoft.com/office/drawing/2014/main" id="{477A30BB-2DE0-5E60-F1EB-7BC7E2DE13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3255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0" name="Freeform 2081">
                <a:extLst>
                  <a:ext uri="{FF2B5EF4-FFF2-40B4-BE49-F238E27FC236}">
                    <a16:creationId xmlns:a16="http://schemas.microsoft.com/office/drawing/2014/main" id="{30DDB9F7-C3BE-FFCC-F9BC-5A429DD77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325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1" name="Freeform 2082">
                <a:extLst>
                  <a:ext uri="{FF2B5EF4-FFF2-40B4-BE49-F238E27FC236}">
                    <a16:creationId xmlns:a16="http://schemas.microsoft.com/office/drawing/2014/main" id="{F39B77D5-DE95-7352-B990-01F4CC47F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3255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2" name="Freeform 2083">
                <a:extLst>
                  <a:ext uri="{FF2B5EF4-FFF2-40B4-BE49-F238E27FC236}">
                    <a16:creationId xmlns:a16="http://schemas.microsoft.com/office/drawing/2014/main" id="{AC0DBDED-C7FA-03AD-21A2-0FD1581438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330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3" name="Freeform 2084">
                <a:extLst>
                  <a:ext uri="{FF2B5EF4-FFF2-40B4-BE49-F238E27FC236}">
                    <a16:creationId xmlns:a16="http://schemas.microsoft.com/office/drawing/2014/main" id="{B1428198-D6FA-6343-04A5-F718953A4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0" y="3299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4" name="Oval 2085">
                <a:extLst>
                  <a:ext uri="{FF2B5EF4-FFF2-40B4-BE49-F238E27FC236}">
                    <a16:creationId xmlns:a16="http://schemas.microsoft.com/office/drawing/2014/main" id="{BA7033DE-CC4C-CB34-A9A6-39B9EB7BAB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3" y="3299"/>
                <a:ext cx="1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5" name="Freeform 2086">
                <a:extLst>
                  <a:ext uri="{FF2B5EF4-FFF2-40B4-BE49-F238E27FC236}">
                    <a16:creationId xmlns:a16="http://schemas.microsoft.com/office/drawing/2014/main" id="{5CADDBF9-0DCE-5999-6E07-5CE24EF25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329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6" name="Freeform 2087">
                <a:extLst>
                  <a:ext uri="{FF2B5EF4-FFF2-40B4-BE49-F238E27FC236}">
                    <a16:creationId xmlns:a16="http://schemas.microsoft.com/office/drawing/2014/main" id="{5FABF4F2-278A-5DE8-0DC5-0DAB4A1C6C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329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7" name="Freeform 2088">
                <a:extLst>
                  <a:ext uri="{FF2B5EF4-FFF2-40B4-BE49-F238E27FC236}">
                    <a16:creationId xmlns:a16="http://schemas.microsoft.com/office/drawing/2014/main" id="{949A6EC3-950E-705D-C4EB-F4CBFE5E5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329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8" name="Freeform 2089">
                <a:extLst>
                  <a:ext uri="{FF2B5EF4-FFF2-40B4-BE49-F238E27FC236}">
                    <a16:creationId xmlns:a16="http://schemas.microsoft.com/office/drawing/2014/main" id="{D2B1DCB0-F16D-2228-B1B3-0C2B5F752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7" y="329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9" name="Freeform 2090">
                <a:extLst>
                  <a:ext uri="{FF2B5EF4-FFF2-40B4-BE49-F238E27FC236}">
                    <a16:creationId xmlns:a16="http://schemas.microsoft.com/office/drawing/2014/main" id="{52ED344D-022A-3B03-9F29-057E98107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329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0" name="Freeform 2091">
                <a:extLst>
                  <a:ext uri="{FF2B5EF4-FFF2-40B4-BE49-F238E27FC236}">
                    <a16:creationId xmlns:a16="http://schemas.microsoft.com/office/drawing/2014/main" id="{EEC4DED3-11E5-D25A-C510-810CD0741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329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1" name="Freeform 2092">
                <a:extLst>
                  <a:ext uri="{FF2B5EF4-FFF2-40B4-BE49-F238E27FC236}">
                    <a16:creationId xmlns:a16="http://schemas.microsoft.com/office/drawing/2014/main" id="{03CBD136-8085-F52C-8322-18A85DD153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5" y="3295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2" name="Freeform 2093">
                <a:extLst>
                  <a:ext uri="{FF2B5EF4-FFF2-40B4-BE49-F238E27FC236}">
                    <a16:creationId xmlns:a16="http://schemas.microsoft.com/office/drawing/2014/main" id="{816839C1-5BAF-D29D-3F8B-1CCC7373A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4" y="3292"/>
                <a:ext cx="4" cy="1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3" name="Freeform 2094">
                <a:extLst>
                  <a:ext uri="{FF2B5EF4-FFF2-40B4-BE49-F238E27FC236}">
                    <a16:creationId xmlns:a16="http://schemas.microsoft.com/office/drawing/2014/main" id="{67C76AF9-48A3-DFC1-CDE5-89213ED03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3292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4" name="Freeform 2095">
                <a:extLst>
                  <a:ext uri="{FF2B5EF4-FFF2-40B4-BE49-F238E27FC236}">
                    <a16:creationId xmlns:a16="http://schemas.microsoft.com/office/drawing/2014/main" id="{29B23616-95AB-F4DB-EAE1-38CEDE307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3292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5" name="Freeform 2096">
                <a:extLst>
                  <a:ext uri="{FF2B5EF4-FFF2-40B4-BE49-F238E27FC236}">
                    <a16:creationId xmlns:a16="http://schemas.microsoft.com/office/drawing/2014/main" id="{A9D2C603-F342-C638-D175-1E45A53F7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4" y="3288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6" name="Freeform 2097">
                <a:extLst>
                  <a:ext uri="{FF2B5EF4-FFF2-40B4-BE49-F238E27FC236}">
                    <a16:creationId xmlns:a16="http://schemas.microsoft.com/office/drawing/2014/main" id="{2E1CB4A3-CA29-8FAB-0A1B-C908A13618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3288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7" name="Freeform 2098">
                <a:extLst>
                  <a:ext uri="{FF2B5EF4-FFF2-40B4-BE49-F238E27FC236}">
                    <a16:creationId xmlns:a16="http://schemas.microsoft.com/office/drawing/2014/main" id="{D48268E5-60E8-76C8-C074-C40B293D1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3288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1 h 2"/>
                  <a:gd name="T4" fmla="*/ 1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8" name="Freeform 2099">
                <a:extLst>
                  <a:ext uri="{FF2B5EF4-FFF2-40B4-BE49-F238E27FC236}">
                    <a16:creationId xmlns:a16="http://schemas.microsoft.com/office/drawing/2014/main" id="{F7AD4285-F54B-C746-9FD2-F8994D8A39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3288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9" name="Freeform 2100">
                <a:extLst>
                  <a:ext uri="{FF2B5EF4-FFF2-40B4-BE49-F238E27FC236}">
                    <a16:creationId xmlns:a16="http://schemas.microsoft.com/office/drawing/2014/main" id="{0313A33B-6D03-B35E-E04C-F85052C9C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328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0" name="Freeform 2101">
                <a:extLst>
                  <a:ext uri="{FF2B5EF4-FFF2-40B4-BE49-F238E27FC236}">
                    <a16:creationId xmlns:a16="http://schemas.microsoft.com/office/drawing/2014/main" id="{D0A2C835-C151-7D85-4BBB-6F4F729C1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328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1" name="Freeform 2102">
                <a:extLst>
                  <a:ext uri="{FF2B5EF4-FFF2-40B4-BE49-F238E27FC236}">
                    <a16:creationId xmlns:a16="http://schemas.microsoft.com/office/drawing/2014/main" id="{F8A756E7-A9A1-C0B7-144A-4618D274F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3284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2" name="Freeform 2103">
                <a:extLst>
                  <a:ext uri="{FF2B5EF4-FFF2-40B4-BE49-F238E27FC236}">
                    <a16:creationId xmlns:a16="http://schemas.microsoft.com/office/drawing/2014/main" id="{162226C2-4093-2DDB-E468-B0B1B4009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328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3" name="Rectangle 2104">
                <a:extLst>
                  <a:ext uri="{FF2B5EF4-FFF2-40B4-BE49-F238E27FC236}">
                    <a16:creationId xmlns:a16="http://schemas.microsoft.com/office/drawing/2014/main" id="{BF722D57-6D93-EA49-8FD8-536A61F95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9" y="3280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4" name="Freeform 2105">
                <a:extLst>
                  <a:ext uri="{FF2B5EF4-FFF2-40B4-BE49-F238E27FC236}">
                    <a16:creationId xmlns:a16="http://schemas.microsoft.com/office/drawing/2014/main" id="{24425E27-5461-ED8D-7C49-E89FE6BA7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3280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5" name="Freeform 2106">
                <a:extLst>
                  <a:ext uri="{FF2B5EF4-FFF2-40B4-BE49-F238E27FC236}">
                    <a16:creationId xmlns:a16="http://schemas.microsoft.com/office/drawing/2014/main" id="{D2780E6C-E593-9493-8CD3-4FF20BD26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3280"/>
                <a:ext cx="1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6" name="Freeform 2107">
                <a:extLst>
                  <a:ext uri="{FF2B5EF4-FFF2-40B4-BE49-F238E27FC236}">
                    <a16:creationId xmlns:a16="http://schemas.microsoft.com/office/drawing/2014/main" id="{42008132-616A-525A-9A10-1F07B4E993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328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0 h 2"/>
                  <a:gd name="T4" fmla="*/ 1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7" name="Rectangle 2108">
                <a:extLst>
                  <a:ext uri="{FF2B5EF4-FFF2-40B4-BE49-F238E27FC236}">
                    <a16:creationId xmlns:a16="http://schemas.microsoft.com/office/drawing/2014/main" id="{DD834280-072C-3CFF-EA5B-5693CA268B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2" y="3282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8" name="Rectangle 2109">
                <a:extLst>
                  <a:ext uri="{FF2B5EF4-FFF2-40B4-BE49-F238E27FC236}">
                    <a16:creationId xmlns:a16="http://schemas.microsoft.com/office/drawing/2014/main" id="{B4ADE95D-F470-CC02-F5FA-E551959B69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1" y="3437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9" name="Freeform 2110">
                <a:extLst>
                  <a:ext uri="{FF2B5EF4-FFF2-40B4-BE49-F238E27FC236}">
                    <a16:creationId xmlns:a16="http://schemas.microsoft.com/office/drawing/2014/main" id="{BE5BC709-05BB-D1E4-DAE8-99FA4FA67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3436"/>
                <a:ext cx="2" cy="3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0" name="Freeform 2111">
                <a:extLst>
                  <a:ext uri="{FF2B5EF4-FFF2-40B4-BE49-F238E27FC236}">
                    <a16:creationId xmlns:a16="http://schemas.microsoft.com/office/drawing/2014/main" id="{8246263A-A437-40FC-34FB-0CFAD989D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343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1" name="Oval 2112">
                <a:extLst>
                  <a:ext uri="{FF2B5EF4-FFF2-40B4-BE49-F238E27FC236}">
                    <a16:creationId xmlns:a16="http://schemas.microsoft.com/office/drawing/2014/main" id="{434AF520-453C-18D2-74A8-063BB63DD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5" y="3432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2" name="Rectangle 2113">
                <a:extLst>
                  <a:ext uri="{FF2B5EF4-FFF2-40B4-BE49-F238E27FC236}">
                    <a16:creationId xmlns:a16="http://schemas.microsoft.com/office/drawing/2014/main" id="{F2F10869-A89C-C98E-7F39-EFD31F91C9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2" y="343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3" name="Freeform 2114">
                <a:extLst>
                  <a:ext uri="{FF2B5EF4-FFF2-40B4-BE49-F238E27FC236}">
                    <a16:creationId xmlns:a16="http://schemas.microsoft.com/office/drawing/2014/main" id="{F4A3F02E-9CF9-85B8-557B-836885454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343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4" name="Freeform 2115">
                <a:extLst>
                  <a:ext uri="{FF2B5EF4-FFF2-40B4-BE49-F238E27FC236}">
                    <a16:creationId xmlns:a16="http://schemas.microsoft.com/office/drawing/2014/main" id="{4859F369-DA7D-33D2-4239-9338E8FA9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7" y="343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5" name="Freeform 2116">
                <a:extLst>
                  <a:ext uri="{FF2B5EF4-FFF2-40B4-BE49-F238E27FC236}">
                    <a16:creationId xmlns:a16="http://schemas.microsoft.com/office/drawing/2014/main" id="{E5C52F66-55AF-B92F-CEB1-85A932503F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342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6" name="Freeform 2117">
                <a:extLst>
                  <a:ext uri="{FF2B5EF4-FFF2-40B4-BE49-F238E27FC236}">
                    <a16:creationId xmlns:a16="http://schemas.microsoft.com/office/drawing/2014/main" id="{F1D73F31-28F2-A74A-06E4-11EB0F957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3424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7" name="Freeform 2118">
                <a:extLst>
                  <a:ext uri="{FF2B5EF4-FFF2-40B4-BE49-F238E27FC236}">
                    <a16:creationId xmlns:a16="http://schemas.microsoft.com/office/drawing/2014/main" id="{FD0C41A7-DACF-B682-A731-4E40C574E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3" y="3418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8" name="Freeform 2119">
                <a:extLst>
                  <a:ext uri="{FF2B5EF4-FFF2-40B4-BE49-F238E27FC236}">
                    <a16:creationId xmlns:a16="http://schemas.microsoft.com/office/drawing/2014/main" id="{FF76E02A-07D2-20C8-09E5-01FA3D97B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3417"/>
                <a:ext cx="2" cy="3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9" name="Oval 2120">
                <a:extLst>
                  <a:ext uri="{FF2B5EF4-FFF2-40B4-BE49-F238E27FC236}">
                    <a16:creationId xmlns:a16="http://schemas.microsoft.com/office/drawing/2014/main" id="{7877BAD5-0AFC-4BA3-3EBD-697F272AF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3" y="341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0" name="Rectangle 2121">
                <a:extLst>
                  <a:ext uri="{FF2B5EF4-FFF2-40B4-BE49-F238E27FC236}">
                    <a16:creationId xmlns:a16="http://schemas.microsoft.com/office/drawing/2014/main" id="{DB6B68A7-BE04-93D1-4D58-0D19ED900C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5" y="3418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1" name="Rectangle 2122">
                <a:extLst>
                  <a:ext uri="{FF2B5EF4-FFF2-40B4-BE49-F238E27FC236}">
                    <a16:creationId xmlns:a16="http://schemas.microsoft.com/office/drawing/2014/main" id="{1BCE407F-C1BA-BF2E-B72F-127FDBF3F2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2" y="3415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2" name="Oval 2123">
                <a:extLst>
                  <a:ext uri="{FF2B5EF4-FFF2-40B4-BE49-F238E27FC236}">
                    <a16:creationId xmlns:a16="http://schemas.microsoft.com/office/drawing/2014/main" id="{918358E6-C74B-F857-6CDE-31BDB51761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6" y="3415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3" name="Freeform 2124">
                <a:extLst>
                  <a:ext uri="{FF2B5EF4-FFF2-40B4-BE49-F238E27FC236}">
                    <a16:creationId xmlns:a16="http://schemas.microsoft.com/office/drawing/2014/main" id="{1B11AE88-F4AE-BB36-6BE5-EA36DC238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341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4" name="Freeform 2125">
                <a:extLst>
                  <a:ext uri="{FF2B5EF4-FFF2-40B4-BE49-F238E27FC236}">
                    <a16:creationId xmlns:a16="http://schemas.microsoft.com/office/drawing/2014/main" id="{F1F898A3-44EF-ACB0-E41E-915F284B04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411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5" name="Freeform 2126">
                <a:extLst>
                  <a:ext uri="{FF2B5EF4-FFF2-40B4-BE49-F238E27FC236}">
                    <a16:creationId xmlns:a16="http://schemas.microsoft.com/office/drawing/2014/main" id="{5538511D-61D3-C4A8-172C-1E268CFFA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341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6" name="Oval 2127">
                <a:extLst>
                  <a:ext uri="{FF2B5EF4-FFF2-40B4-BE49-F238E27FC236}">
                    <a16:creationId xmlns:a16="http://schemas.microsoft.com/office/drawing/2014/main" id="{59713818-47DC-141E-5211-46E2815E15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3473"/>
                <a:ext cx="1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7" name="Freeform 2128">
                <a:extLst>
                  <a:ext uri="{FF2B5EF4-FFF2-40B4-BE49-F238E27FC236}">
                    <a16:creationId xmlns:a16="http://schemas.microsoft.com/office/drawing/2014/main" id="{839E82AC-B7F9-04A3-AB0C-7D22F7BFB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34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8" name="Rectangle 2129">
                <a:extLst>
                  <a:ext uri="{FF2B5EF4-FFF2-40B4-BE49-F238E27FC236}">
                    <a16:creationId xmlns:a16="http://schemas.microsoft.com/office/drawing/2014/main" id="{C2B28C08-6FA3-DE8B-2CAF-7D10734C0C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6" y="3470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9" name="Oval 2130">
                <a:extLst>
                  <a:ext uri="{FF2B5EF4-FFF2-40B4-BE49-F238E27FC236}">
                    <a16:creationId xmlns:a16="http://schemas.microsoft.com/office/drawing/2014/main" id="{C42EE44C-36D8-5FAF-6C8C-8B28EEF165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3470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0" name="Freeform 2131">
                <a:extLst>
                  <a:ext uri="{FF2B5EF4-FFF2-40B4-BE49-F238E27FC236}">
                    <a16:creationId xmlns:a16="http://schemas.microsoft.com/office/drawing/2014/main" id="{E9DD2F57-A6CB-C98B-9161-954EBF705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347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1" name="Freeform 2132">
                <a:extLst>
                  <a:ext uri="{FF2B5EF4-FFF2-40B4-BE49-F238E27FC236}">
                    <a16:creationId xmlns:a16="http://schemas.microsoft.com/office/drawing/2014/main" id="{579717B6-C49D-73DB-CBE2-94DB89586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3466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2" name="Freeform 2133">
                <a:extLst>
                  <a:ext uri="{FF2B5EF4-FFF2-40B4-BE49-F238E27FC236}">
                    <a16:creationId xmlns:a16="http://schemas.microsoft.com/office/drawing/2014/main" id="{E6C99FBE-F8A1-6162-F89B-FA4A67046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" y="346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3" name="Freeform 2134">
                <a:extLst>
                  <a:ext uri="{FF2B5EF4-FFF2-40B4-BE49-F238E27FC236}">
                    <a16:creationId xmlns:a16="http://schemas.microsoft.com/office/drawing/2014/main" id="{21ED9D45-7913-5CFC-E888-36BEF309A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3466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4" name="Freeform 2135">
                <a:extLst>
                  <a:ext uri="{FF2B5EF4-FFF2-40B4-BE49-F238E27FC236}">
                    <a16:creationId xmlns:a16="http://schemas.microsoft.com/office/drawing/2014/main" id="{69CEF155-461A-AE0F-C978-6C6A05BE27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34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5" name="Freeform 2136">
                <a:extLst>
                  <a:ext uri="{FF2B5EF4-FFF2-40B4-BE49-F238E27FC236}">
                    <a16:creationId xmlns:a16="http://schemas.microsoft.com/office/drawing/2014/main" id="{B621C3D1-9207-3A55-81BB-087DCE8C80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3458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6" name="Freeform 2137">
                <a:extLst>
                  <a:ext uri="{FF2B5EF4-FFF2-40B4-BE49-F238E27FC236}">
                    <a16:creationId xmlns:a16="http://schemas.microsoft.com/office/drawing/2014/main" id="{39BB9DC1-0546-FF62-0803-0D63AFF8D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345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1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7" name="Rectangle 2138">
                <a:extLst>
                  <a:ext uri="{FF2B5EF4-FFF2-40B4-BE49-F238E27FC236}">
                    <a16:creationId xmlns:a16="http://schemas.microsoft.com/office/drawing/2014/main" id="{08090F9C-6C5B-86EA-499D-1E19824C5F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6" y="3454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8" name="Freeform 2139">
                <a:extLst>
                  <a:ext uri="{FF2B5EF4-FFF2-40B4-BE49-F238E27FC236}">
                    <a16:creationId xmlns:a16="http://schemas.microsoft.com/office/drawing/2014/main" id="{D4FDF2D6-F46D-AB77-ED6D-2C0B6A756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3447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9" name="Freeform 2140">
                <a:extLst>
                  <a:ext uri="{FF2B5EF4-FFF2-40B4-BE49-F238E27FC236}">
                    <a16:creationId xmlns:a16="http://schemas.microsoft.com/office/drawing/2014/main" id="{67607AAE-FFEA-731E-4562-CE738CEDD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344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0" name="Freeform 2141">
                <a:extLst>
                  <a:ext uri="{FF2B5EF4-FFF2-40B4-BE49-F238E27FC236}">
                    <a16:creationId xmlns:a16="http://schemas.microsoft.com/office/drawing/2014/main" id="{26AE8AD9-F94E-59BB-52F3-8D2E8404F6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344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1" name="Rectangle 2142">
                <a:extLst>
                  <a:ext uri="{FF2B5EF4-FFF2-40B4-BE49-F238E27FC236}">
                    <a16:creationId xmlns:a16="http://schemas.microsoft.com/office/drawing/2014/main" id="{44702C4A-FAB6-01DC-BBA7-1D3EC0E53F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7" y="3443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2" name="Rectangle 2143">
                <a:extLst>
                  <a:ext uri="{FF2B5EF4-FFF2-40B4-BE49-F238E27FC236}">
                    <a16:creationId xmlns:a16="http://schemas.microsoft.com/office/drawing/2014/main" id="{4C3FC934-83E6-432B-520F-A1C10BDAEF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7" y="3443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3" name="Rectangle 2144">
                <a:extLst>
                  <a:ext uri="{FF2B5EF4-FFF2-40B4-BE49-F238E27FC236}">
                    <a16:creationId xmlns:a16="http://schemas.microsoft.com/office/drawing/2014/main" id="{4FB1C0D2-69B6-6377-E933-C11F103052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7" y="3439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4" name="Freeform 2145">
                <a:extLst>
                  <a:ext uri="{FF2B5EF4-FFF2-40B4-BE49-F238E27FC236}">
                    <a16:creationId xmlns:a16="http://schemas.microsoft.com/office/drawing/2014/main" id="{806C25AD-C27E-8375-B172-A17F218FE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338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5" name="Freeform 2146">
                <a:extLst>
                  <a:ext uri="{FF2B5EF4-FFF2-40B4-BE49-F238E27FC236}">
                    <a16:creationId xmlns:a16="http://schemas.microsoft.com/office/drawing/2014/main" id="{2299F3F3-8CD6-B975-2AEC-03C0D0FDB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338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6" name="Freeform 2147">
                <a:extLst>
                  <a:ext uri="{FF2B5EF4-FFF2-40B4-BE49-F238E27FC236}">
                    <a16:creationId xmlns:a16="http://schemas.microsoft.com/office/drawing/2014/main" id="{E13FEC78-A703-B1B7-30F7-AC6DDD6DA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338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7" name="Freeform 2148">
                <a:extLst>
                  <a:ext uri="{FF2B5EF4-FFF2-40B4-BE49-F238E27FC236}">
                    <a16:creationId xmlns:a16="http://schemas.microsoft.com/office/drawing/2014/main" id="{548FE635-9D84-076C-E3FD-340DBFEAD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9" y="338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8" name="Freeform 2149">
                <a:extLst>
                  <a:ext uri="{FF2B5EF4-FFF2-40B4-BE49-F238E27FC236}">
                    <a16:creationId xmlns:a16="http://schemas.microsoft.com/office/drawing/2014/main" id="{7AA38B77-92BC-4387-A5CF-0E9257EF9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338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9" name="Freeform 2150">
                <a:extLst>
                  <a:ext uri="{FF2B5EF4-FFF2-40B4-BE49-F238E27FC236}">
                    <a16:creationId xmlns:a16="http://schemas.microsoft.com/office/drawing/2014/main" id="{5C6D285B-4AFF-C70E-EE7A-261529794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3381"/>
                <a:ext cx="4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0" name="Oval 2151">
                <a:extLst>
                  <a:ext uri="{FF2B5EF4-FFF2-40B4-BE49-F238E27FC236}">
                    <a16:creationId xmlns:a16="http://schemas.microsoft.com/office/drawing/2014/main" id="{384DD8A2-D93B-992E-31E2-A3E1A359D1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6" y="3381"/>
                <a:ext cx="2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1" name="Freeform 2152">
                <a:extLst>
                  <a:ext uri="{FF2B5EF4-FFF2-40B4-BE49-F238E27FC236}">
                    <a16:creationId xmlns:a16="http://schemas.microsoft.com/office/drawing/2014/main" id="{434D6D6D-E325-B493-3EFE-BE7165D932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0" y="33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2" name="Freeform 2153">
                <a:extLst>
                  <a:ext uri="{FF2B5EF4-FFF2-40B4-BE49-F238E27FC236}">
                    <a16:creationId xmlns:a16="http://schemas.microsoft.com/office/drawing/2014/main" id="{1E31FC0F-5FA5-05EF-FE2A-088975595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3381"/>
                <a:ext cx="4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3" name="Freeform 2154">
                <a:extLst>
                  <a:ext uri="{FF2B5EF4-FFF2-40B4-BE49-F238E27FC236}">
                    <a16:creationId xmlns:a16="http://schemas.microsoft.com/office/drawing/2014/main" id="{EDE765D2-8F36-2ABF-DCED-28B9A1751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338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4" name="Freeform 2155">
                <a:extLst>
                  <a:ext uri="{FF2B5EF4-FFF2-40B4-BE49-F238E27FC236}">
                    <a16:creationId xmlns:a16="http://schemas.microsoft.com/office/drawing/2014/main" id="{969985F7-15CB-8A31-7FDC-5294B5576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337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5" name="Freeform 2156">
                <a:extLst>
                  <a:ext uri="{FF2B5EF4-FFF2-40B4-BE49-F238E27FC236}">
                    <a16:creationId xmlns:a16="http://schemas.microsoft.com/office/drawing/2014/main" id="{6BD20728-0028-4DED-C046-649E10489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" y="3377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6" name="Freeform 2157">
                <a:extLst>
                  <a:ext uri="{FF2B5EF4-FFF2-40B4-BE49-F238E27FC236}">
                    <a16:creationId xmlns:a16="http://schemas.microsoft.com/office/drawing/2014/main" id="{DBFE9A32-D9B9-9D28-753F-DF5571E42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8" y="337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7" name="Freeform 2158">
                <a:extLst>
                  <a:ext uri="{FF2B5EF4-FFF2-40B4-BE49-F238E27FC236}">
                    <a16:creationId xmlns:a16="http://schemas.microsoft.com/office/drawing/2014/main" id="{B3035FEB-76B5-7924-4892-9F8FBCCA3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" y="33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8" name="Freeform 2159">
                <a:extLst>
                  <a:ext uri="{FF2B5EF4-FFF2-40B4-BE49-F238E27FC236}">
                    <a16:creationId xmlns:a16="http://schemas.microsoft.com/office/drawing/2014/main" id="{D59C2D6E-EC6E-D245-2526-32CF7A9A0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3373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9" name="Freeform 2160">
                <a:extLst>
                  <a:ext uri="{FF2B5EF4-FFF2-40B4-BE49-F238E27FC236}">
                    <a16:creationId xmlns:a16="http://schemas.microsoft.com/office/drawing/2014/main" id="{19865900-B147-9ABD-9305-9815FB750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337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0" name="Freeform 2161">
                <a:extLst>
                  <a:ext uri="{FF2B5EF4-FFF2-40B4-BE49-F238E27FC236}">
                    <a16:creationId xmlns:a16="http://schemas.microsoft.com/office/drawing/2014/main" id="{7C742A42-86D2-B4FE-E56A-3C68B869DA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3369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0 h 2"/>
                  <a:gd name="T4" fmla="*/ 1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1" name="Oval 2162">
                <a:extLst>
                  <a:ext uri="{FF2B5EF4-FFF2-40B4-BE49-F238E27FC236}">
                    <a16:creationId xmlns:a16="http://schemas.microsoft.com/office/drawing/2014/main" id="{E6301F87-2E4B-7B9E-9C87-ABC4694F7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3369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2" name="Oval 2163">
                <a:extLst>
                  <a:ext uri="{FF2B5EF4-FFF2-40B4-BE49-F238E27FC236}">
                    <a16:creationId xmlns:a16="http://schemas.microsoft.com/office/drawing/2014/main" id="{772FA1F4-9244-F409-027C-E35D29ADC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0" y="3369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3" name="Rectangle 2164">
                <a:extLst>
                  <a:ext uri="{FF2B5EF4-FFF2-40B4-BE49-F238E27FC236}">
                    <a16:creationId xmlns:a16="http://schemas.microsoft.com/office/drawing/2014/main" id="{D484D0E5-E936-D4B3-93D8-6F553238DE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8" y="3367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4" name="Freeform 2165">
                <a:extLst>
                  <a:ext uri="{FF2B5EF4-FFF2-40B4-BE49-F238E27FC236}">
                    <a16:creationId xmlns:a16="http://schemas.microsoft.com/office/drawing/2014/main" id="{545C2523-A0FB-412A-4F86-BAC550287D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0" y="336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5" name="Freeform 2166">
                <a:extLst>
                  <a:ext uri="{FF2B5EF4-FFF2-40B4-BE49-F238E27FC236}">
                    <a16:creationId xmlns:a16="http://schemas.microsoft.com/office/drawing/2014/main" id="{BD21CD9B-22B6-1B42-622A-7BEE55931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5" y="33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6" name="Freeform 2167">
                <a:extLst>
                  <a:ext uri="{FF2B5EF4-FFF2-40B4-BE49-F238E27FC236}">
                    <a16:creationId xmlns:a16="http://schemas.microsoft.com/office/drawing/2014/main" id="{A88B60B3-5149-F6B6-96BF-B7B4A234D3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2" y="3362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7" name="Freeform 2168">
                <a:extLst>
                  <a:ext uri="{FF2B5EF4-FFF2-40B4-BE49-F238E27FC236}">
                    <a16:creationId xmlns:a16="http://schemas.microsoft.com/office/drawing/2014/main" id="{2267517E-28C1-A9C2-957A-DCFF546B9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341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8" name="Freeform 2169">
                <a:extLst>
                  <a:ext uri="{FF2B5EF4-FFF2-40B4-BE49-F238E27FC236}">
                    <a16:creationId xmlns:a16="http://schemas.microsoft.com/office/drawing/2014/main" id="{1DA1FC72-6C92-4D08-0839-9BA03AF08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1" y="340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9" name="Freeform 2170">
                <a:extLst>
                  <a:ext uri="{FF2B5EF4-FFF2-40B4-BE49-F238E27FC236}">
                    <a16:creationId xmlns:a16="http://schemas.microsoft.com/office/drawing/2014/main" id="{B7FC7C7B-AE9E-1CC9-3ED4-E6B2FE7F0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8" y="340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0" name="Freeform 2171">
                <a:extLst>
                  <a:ext uri="{FF2B5EF4-FFF2-40B4-BE49-F238E27FC236}">
                    <a16:creationId xmlns:a16="http://schemas.microsoft.com/office/drawing/2014/main" id="{7E47A8A6-CB81-1345-82FA-33EFB1B2C1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6" y="340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1" name="Freeform 2172">
                <a:extLst>
                  <a:ext uri="{FF2B5EF4-FFF2-40B4-BE49-F238E27FC236}">
                    <a16:creationId xmlns:a16="http://schemas.microsoft.com/office/drawing/2014/main" id="{4C59E0A4-BBE0-999C-122D-710E625A2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" y="340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2" name="Freeform 2173">
                <a:extLst>
                  <a:ext uri="{FF2B5EF4-FFF2-40B4-BE49-F238E27FC236}">
                    <a16:creationId xmlns:a16="http://schemas.microsoft.com/office/drawing/2014/main" id="{E5A80D1F-8932-327F-5BB2-38387D14FA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340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3" name="Freeform 2174">
                <a:extLst>
                  <a:ext uri="{FF2B5EF4-FFF2-40B4-BE49-F238E27FC236}">
                    <a16:creationId xmlns:a16="http://schemas.microsoft.com/office/drawing/2014/main" id="{43FAFFD5-4622-FAA5-C052-5AAC7E37B4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340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4" name="Freeform 2175">
                <a:extLst>
                  <a:ext uri="{FF2B5EF4-FFF2-40B4-BE49-F238E27FC236}">
                    <a16:creationId xmlns:a16="http://schemas.microsoft.com/office/drawing/2014/main" id="{6D79F152-E634-1588-83D7-F322C3EC0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3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5" name="Freeform 2176">
                <a:extLst>
                  <a:ext uri="{FF2B5EF4-FFF2-40B4-BE49-F238E27FC236}">
                    <a16:creationId xmlns:a16="http://schemas.microsoft.com/office/drawing/2014/main" id="{90EF7811-6105-4F88-4531-C1BEE2E3D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340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6" name="Freeform 2177">
                <a:extLst>
                  <a:ext uri="{FF2B5EF4-FFF2-40B4-BE49-F238E27FC236}">
                    <a16:creationId xmlns:a16="http://schemas.microsoft.com/office/drawing/2014/main" id="{CC4EAF09-BAA8-7694-F0FB-A4F2ED709B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6" y="34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7" name="Freeform 2178">
                <a:extLst>
                  <a:ext uri="{FF2B5EF4-FFF2-40B4-BE49-F238E27FC236}">
                    <a16:creationId xmlns:a16="http://schemas.microsoft.com/office/drawing/2014/main" id="{234018D2-0939-502E-E30C-EEF7D3E297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3400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8" name="Freeform 2179">
                <a:extLst>
                  <a:ext uri="{FF2B5EF4-FFF2-40B4-BE49-F238E27FC236}">
                    <a16:creationId xmlns:a16="http://schemas.microsoft.com/office/drawing/2014/main" id="{D651EABA-1730-57B1-3158-E8FCD8091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3400"/>
                <a:ext cx="4" cy="1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9" name="Freeform 2180">
                <a:extLst>
                  <a:ext uri="{FF2B5EF4-FFF2-40B4-BE49-F238E27FC236}">
                    <a16:creationId xmlns:a16="http://schemas.microsoft.com/office/drawing/2014/main" id="{1ABB2909-34DC-919C-8AE7-BB05217B7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3400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0" name="Freeform 2181">
                <a:extLst>
                  <a:ext uri="{FF2B5EF4-FFF2-40B4-BE49-F238E27FC236}">
                    <a16:creationId xmlns:a16="http://schemas.microsoft.com/office/drawing/2014/main" id="{AEFA9715-2126-1A24-D498-0A28C3786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339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1" name="Oval 2182">
                <a:extLst>
                  <a:ext uri="{FF2B5EF4-FFF2-40B4-BE49-F238E27FC236}">
                    <a16:creationId xmlns:a16="http://schemas.microsoft.com/office/drawing/2014/main" id="{9189155B-930B-7447-B5E7-00DDD7CAB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9" y="3396"/>
                <a:ext cx="1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2" name="Rectangle 2183">
                <a:extLst>
                  <a:ext uri="{FF2B5EF4-FFF2-40B4-BE49-F238E27FC236}">
                    <a16:creationId xmlns:a16="http://schemas.microsoft.com/office/drawing/2014/main" id="{3EABFD0D-960A-E056-43BD-C217D6510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3" y="3396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3" name="Freeform 2184">
                <a:extLst>
                  <a:ext uri="{FF2B5EF4-FFF2-40B4-BE49-F238E27FC236}">
                    <a16:creationId xmlns:a16="http://schemas.microsoft.com/office/drawing/2014/main" id="{335A9CDE-C265-9FC8-5228-254DA82E3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5" y="3392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4" name="Rectangle 2185">
                <a:extLst>
                  <a:ext uri="{FF2B5EF4-FFF2-40B4-BE49-F238E27FC236}">
                    <a16:creationId xmlns:a16="http://schemas.microsoft.com/office/drawing/2014/main" id="{A5E8C511-3310-3366-15D4-4B7830273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6" y="3392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5" name="Freeform 2186">
                <a:extLst>
                  <a:ext uri="{FF2B5EF4-FFF2-40B4-BE49-F238E27FC236}">
                    <a16:creationId xmlns:a16="http://schemas.microsoft.com/office/drawing/2014/main" id="{8D427E50-2238-35D0-9641-15CD776AA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339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6" name="Freeform 2187">
                <a:extLst>
                  <a:ext uri="{FF2B5EF4-FFF2-40B4-BE49-F238E27FC236}">
                    <a16:creationId xmlns:a16="http://schemas.microsoft.com/office/drawing/2014/main" id="{53776B31-5C0D-DB4E-2F66-A17F8783E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338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7" name="Freeform 2188">
                <a:extLst>
                  <a:ext uri="{FF2B5EF4-FFF2-40B4-BE49-F238E27FC236}">
                    <a16:creationId xmlns:a16="http://schemas.microsoft.com/office/drawing/2014/main" id="{62906097-8586-D177-B56F-F5CBB8D131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3388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8" name="Freeform 2189">
                <a:extLst>
                  <a:ext uri="{FF2B5EF4-FFF2-40B4-BE49-F238E27FC236}">
                    <a16:creationId xmlns:a16="http://schemas.microsoft.com/office/drawing/2014/main" id="{E197336D-638D-01FE-6D95-789A81B85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3110"/>
                <a:ext cx="2" cy="3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9" name="Freeform 2190">
                <a:extLst>
                  <a:ext uri="{FF2B5EF4-FFF2-40B4-BE49-F238E27FC236}">
                    <a16:creationId xmlns:a16="http://schemas.microsoft.com/office/drawing/2014/main" id="{BF9E5A7D-BE32-4CA1-3A6E-F3CFD50F7C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311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0" name="Oval 2191">
                <a:extLst>
                  <a:ext uri="{FF2B5EF4-FFF2-40B4-BE49-F238E27FC236}">
                    <a16:creationId xmlns:a16="http://schemas.microsoft.com/office/drawing/2014/main" id="{14C7D886-5368-E747-8B7A-3A52947A84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310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1" name="Rectangle 2192">
                <a:extLst>
                  <a:ext uri="{FF2B5EF4-FFF2-40B4-BE49-F238E27FC236}">
                    <a16:creationId xmlns:a16="http://schemas.microsoft.com/office/drawing/2014/main" id="{408F5E6B-497E-AEA1-BA8D-A1437EC52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0" y="3108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2" name="Freeform 2193">
                <a:extLst>
                  <a:ext uri="{FF2B5EF4-FFF2-40B4-BE49-F238E27FC236}">
                    <a16:creationId xmlns:a16="http://schemas.microsoft.com/office/drawing/2014/main" id="{EB6A9088-2586-41EA-10D2-8049E512D5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310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3" name="Freeform 2194">
                <a:extLst>
                  <a:ext uri="{FF2B5EF4-FFF2-40B4-BE49-F238E27FC236}">
                    <a16:creationId xmlns:a16="http://schemas.microsoft.com/office/drawing/2014/main" id="{553C14E8-CD91-B07A-DB8F-0EF631F35F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310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4" name="Freeform 2195">
                <a:extLst>
                  <a:ext uri="{FF2B5EF4-FFF2-40B4-BE49-F238E27FC236}">
                    <a16:creationId xmlns:a16="http://schemas.microsoft.com/office/drawing/2014/main" id="{DAD5B86F-BB70-9B52-85AD-7B651E548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" y="3102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5" name="Freeform 2196">
                <a:extLst>
                  <a:ext uri="{FF2B5EF4-FFF2-40B4-BE49-F238E27FC236}">
                    <a16:creationId xmlns:a16="http://schemas.microsoft.com/office/drawing/2014/main" id="{E7063522-83A6-3FCF-E02A-8DB9A6834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310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6" name="Rectangle 2197">
                <a:extLst>
                  <a:ext uri="{FF2B5EF4-FFF2-40B4-BE49-F238E27FC236}">
                    <a16:creationId xmlns:a16="http://schemas.microsoft.com/office/drawing/2014/main" id="{2380B9C3-ABD4-10C3-80B4-859311288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9" y="310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7" name="Freeform 2198">
                <a:extLst>
                  <a:ext uri="{FF2B5EF4-FFF2-40B4-BE49-F238E27FC236}">
                    <a16:creationId xmlns:a16="http://schemas.microsoft.com/office/drawing/2014/main" id="{269C5E0E-0A93-900E-D6C4-F0F4F9666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3" y="310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8" name="Freeform 2199">
                <a:extLst>
                  <a:ext uri="{FF2B5EF4-FFF2-40B4-BE49-F238E27FC236}">
                    <a16:creationId xmlns:a16="http://schemas.microsoft.com/office/drawing/2014/main" id="{036D1011-B871-3F32-1201-1626DAF115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310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9" name="Freeform 2200">
                <a:extLst>
                  <a:ext uri="{FF2B5EF4-FFF2-40B4-BE49-F238E27FC236}">
                    <a16:creationId xmlns:a16="http://schemas.microsoft.com/office/drawing/2014/main" id="{E3F00977-16B3-95BB-E10C-478FD0993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3100"/>
                <a:ext cx="3" cy="2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0" name="Freeform 2201">
                <a:extLst>
                  <a:ext uri="{FF2B5EF4-FFF2-40B4-BE49-F238E27FC236}">
                    <a16:creationId xmlns:a16="http://schemas.microsoft.com/office/drawing/2014/main" id="{5A78BCF0-EC3E-D969-C62F-F92B5B434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309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1" name="Freeform 2202">
                <a:extLst>
                  <a:ext uri="{FF2B5EF4-FFF2-40B4-BE49-F238E27FC236}">
                    <a16:creationId xmlns:a16="http://schemas.microsoft.com/office/drawing/2014/main" id="{E477CD78-3DCF-BD7D-0DC5-4401BB8E3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6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2" name="Freeform 2203">
                <a:extLst>
                  <a:ext uri="{FF2B5EF4-FFF2-40B4-BE49-F238E27FC236}">
                    <a16:creationId xmlns:a16="http://schemas.microsoft.com/office/drawing/2014/main" id="{1F67251C-5BB9-1187-828E-D1CDF49267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309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3" name="Oval 2204">
                <a:extLst>
                  <a:ext uri="{FF2B5EF4-FFF2-40B4-BE49-F238E27FC236}">
                    <a16:creationId xmlns:a16="http://schemas.microsoft.com/office/drawing/2014/main" id="{609EC836-FB62-092B-B9DB-B03CFDA659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3" y="3096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4" name="Freeform 2205">
                <a:extLst>
                  <a:ext uri="{FF2B5EF4-FFF2-40B4-BE49-F238E27FC236}">
                    <a16:creationId xmlns:a16="http://schemas.microsoft.com/office/drawing/2014/main" id="{AE179AF8-4624-188B-0E49-B45850F13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309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5" name="Freeform 2206">
                <a:extLst>
                  <a:ext uri="{FF2B5EF4-FFF2-40B4-BE49-F238E27FC236}">
                    <a16:creationId xmlns:a16="http://schemas.microsoft.com/office/drawing/2014/main" id="{74D3D6D6-43A0-894A-7C75-C5AF5C29F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6" y="314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6" name="Oval 2207">
                <a:extLst>
                  <a:ext uri="{FF2B5EF4-FFF2-40B4-BE49-F238E27FC236}">
                    <a16:creationId xmlns:a16="http://schemas.microsoft.com/office/drawing/2014/main" id="{B5F98D41-4B9C-5D78-F1E3-5634A03EC5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5" y="3136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7" name="Freeform 2208">
                <a:extLst>
                  <a:ext uri="{FF2B5EF4-FFF2-40B4-BE49-F238E27FC236}">
                    <a16:creationId xmlns:a16="http://schemas.microsoft.com/office/drawing/2014/main" id="{4AFC9FFD-B237-8A8B-DD0E-E563BE271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3136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8" name="Oval 2209">
                <a:extLst>
                  <a:ext uri="{FF2B5EF4-FFF2-40B4-BE49-F238E27FC236}">
                    <a16:creationId xmlns:a16="http://schemas.microsoft.com/office/drawing/2014/main" id="{6880E0EC-B6FF-18BD-AA0D-29D9D934B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" y="3136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9" name="Freeform 2210">
                <a:extLst>
                  <a:ext uri="{FF2B5EF4-FFF2-40B4-BE49-F238E27FC236}">
                    <a16:creationId xmlns:a16="http://schemas.microsoft.com/office/drawing/2014/main" id="{9A8D6E53-6EDD-2912-55B1-BD57F3415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4" y="3136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0" name="Freeform 2211">
                <a:extLst>
                  <a:ext uri="{FF2B5EF4-FFF2-40B4-BE49-F238E27FC236}">
                    <a16:creationId xmlns:a16="http://schemas.microsoft.com/office/drawing/2014/main" id="{E1960F94-FA90-21C5-92EF-8272DCF6C5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3136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1" name="Freeform 2212">
                <a:extLst>
                  <a:ext uri="{FF2B5EF4-FFF2-40B4-BE49-F238E27FC236}">
                    <a16:creationId xmlns:a16="http://schemas.microsoft.com/office/drawing/2014/main" id="{32C86245-49FA-9251-C0F9-7B096CAEE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313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2" name="Freeform 2213">
                <a:extLst>
                  <a:ext uri="{FF2B5EF4-FFF2-40B4-BE49-F238E27FC236}">
                    <a16:creationId xmlns:a16="http://schemas.microsoft.com/office/drawing/2014/main" id="{BA49B669-B761-109A-EBF7-61DB6E9C04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3134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3" name="Freeform 2214">
                <a:extLst>
                  <a:ext uri="{FF2B5EF4-FFF2-40B4-BE49-F238E27FC236}">
                    <a16:creationId xmlns:a16="http://schemas.microsoft.com/office/drawing/2014/main" id="{76593B7D-B411-23E1-F5E1-CB25285BE7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3132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75" name="Freeform 2216">
              <a:extLst>
                <a:ext uri="{FF2B5EF4-FFF2-40B4-BE49-F238E27FC236}">
                  <a16:creationId xmlns:a16="http://schemas.microsoft.com/office/drawing/2014/main" id="{18E9EC53-C786-C9A0-AB79-4A4F596BE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3132"/>
              <a:ext cx="4" cy="2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1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6" name="Oval 2217">
              <a:extLst>
                <a:ext uri="{FF2B5EF4-FFF2-40B4-BE49-F238E27FC236}">
                  <a16:creationId xmlns:a16="http://schemas.microsoft.com/office/drawing/2014/main" id="{CFBD627E-24D7-2608-B8FC-E7782C70E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9" y="3129"/>
              <a:ext cx="2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7" name="Freeform 2218">
              <a:extLst>
                <a:ext uri="{FF2B5EF4-FFF2-40B4-BE49-F238E27FC236}">
                  <a16:creationId xmlns:a16="http://schemas.microsoft.com/office/drawing/2014/main" id="{494F84C8-7678-8DE4-80F6-9960858EF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8" y="3121"/>
              <a:ext cx="1" cy="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8" name="Rectangle 2219">
              <a:extLst>
                <a:ext uri="{FF2B5EF4-FFF2-40B4-BE49-F238E27FC236}">
                  <a16:creationId xmlns:a16="http://schemas.microsoft.com/office/drawing/2014/main" id="{A28F506F-05E2-F83C-ECE8-340A6120D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" y="3121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9" name="Freeform 2220">
              <a:extLst>
                <a:ext uri="{FF2B5EF4-FFF2-40B4-BE49-F238E27FC236}">
                  <a16:creationId xmlns:a16="http://schemas.microsoft.com/office/drawing/2014/main" id="{CDB7C5F0-30AE-790F-DD87-7A9245A7BF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4" y="3119"/>
              <a:ext cx="4" cy="2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1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0" name="Rectangle 2221">
              <a:extLst>
                <a:ext uri="{FF2B5EF4-FFF2-40B4-BE49-F238E27FC236}">
                  <a16:creationId xmlns:a16="http://schemas.microsoft.com/office/drawing/2014/main" id="{85D2D05B-1791-5B58-55DF-EA415D7F80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9" y="3117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1" name="Rectangle 2222">
              <a:extLst>
                <a:ext uri="{FF2B5EF4-FFF2-40B4-BE49-F238E27FC236}">
                  <a16:creationId xmlns:a16="http://schemas.microsoft.com/office/drawing/2014/main" id="{48C4E51C-79B0-F7D8-1D09-7D5AAB218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7" y="3119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2" name="Freeform 2223">
              <a:extLst>
                <a:ext uri="{FF2B5EF4-FFF2-40B4-BE49-F238E27FC236}">
                  <a16:creationId xmlns:a16="http://schemas.microsoft.com/office/drawing/2014/main" id="{BCC3ECE2-A4AE-E4C7-AB1E-D19CA2A3D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3117"/>
              <a:ext cx="2" cy="4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2 h 2"/>
                <a:gd name="T4" fmla="*/ 0 w 1"/>
                <a:gd name="T5" fmla="*/ 1 h 2"/>
                <a:gd name="T6" fmla="*/ 1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3" name="Freeform 2224">
              <a:extLst>
                <a:ext uri="{FF2B5EF4-FFF2-40B4-BE49-F238E27FC236}">
                  <a16:creationId xmlns:a16="http://schemas.microsoft.com/office/drawing/2014/main" id="{BE9A5183-5CA0-3285-8530-12349832B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3115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4" name="Rectangle 2225">
              <a:extLst>
                <a:ext uri="{FF2B5EF4-FFF2-40B4-BE49-F238E27FC236}">
                  <a16:creationId xmlns:a16="http://schemas.microsoft.com/office/drawing/2014/main" id="{A9D640FF-4E9D-57C0-0C57-38674C77C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" y="3115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5" name="Freeform 2226">
              <a:extLst>
                <a:ext uri="{FF2B5EF4-FFF2-40B4-BE49-F238E27FC236}">
                  <a16:creationId xmlns:a16="http://schemas.microsoft.com/office/drawing/2014/main" id="{7D177092-78D5-A1D0-08EB-F7184775CE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3058"/>
              <a:ext cx="4" cy="2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1 h 1"/>
                <a:gd name="T4" fmla="*/ 0 w 2"/>
                <a:gd name="T5" fmla="*/ 1 h 1"/>
                <a:gd name="T6" fmla="*/ 1 w 2"/>
                <a:gd name="T7" fmla="*/ 0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6" name="Freeform 2227">
              <a:extLst>
                <a:ext uri="{FF2B5EF4-FFF2-40B4-BE49-F238E27FC236}">
                  <a16:creationId xmlns:a16="http://schemas.microsoft.com/office/drawing/2014/main" id="{08979EFD-0E98-E6C6-C2A4-892AB6C49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3055"/>
              <a:ext cx="4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1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7" name="Oval 2228">
              <a:extLst>
                <a:ext uri="{FF2B5EF4-FFF2-40B4-BE49-F238E27FC236}">
                  <a16:creationId xmlns:a16="http://schemas.microsoft.com/office/drawing/2014/main" id="{AF030FB8-4F35-5A66-FBB3-DB553F7B46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2" y="3051"/>
              <a:ext cx="2" cy="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8" name="Freeform 2229">
              <a:extLst>
                <a:ext uri="{FF2B5EF4-FFF2-40B4-BE49-F238E27FC236}">
                  <a16:creationId xmlns:a16="http://schemas.microsoft.com/office/drawing/2014/main" id="{89303D36-4301-ED23-206F-C8717B6B4D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" y="3053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9" name="Freeform 2230">
              <a:extLst>
                <a:ext uri="{FF2B5EF4-FFF2-40B4-BE49-F238E27FC236}">
                  <a16:creationId xmlns:a16="http://schemas.microsoft.com/office/drawing/2014/main" id="{77444AD2-360D-7024-A192-5D08AFA7C3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" y="305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0" name="Rectangle 2231">
              <a:extLst>
                <a:ext uri="{FF2B5EF4-FFF2-40B4-BE49-F238E27FC236}">
                  <a16:creationId xmlns:a16="http://schemas.microsoft.com/office/drawing/2014/main" id="{78763268-1EAE-7B6B-0840-66BEBC6D5C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0" y="3049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1" name="Freeform 2232">
              <a:extLst>
                <a:ext uri="{FF2B5EF4-FFF2-40B4-BE49-F238E27FC236}">
                  <a16:creationId xmlns:a16="http://schemas.microsoft.com/office/drawing/2014/main" id="{5BC24669-2903-1C2D-E821-4F29915AC1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3045"/>
              <a:ext cx="2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2" name="Rectangle 2233">
              <a:extLst>
                <a:ext uri="{FF2B5EF4-FFF2-40B4-BE49-F238E27FC236}">
                  <a16:creationId xmlns:a16="http://schemas.microsoft.com/office/drawing/2014/main" id="{560E74E7-ABF9-C3F9-FDFC-3B1F8DF86B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1" y="3038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3" name="Freeform 2234">
              <a:extLst>
                <a:ext uri="{FF2B5EF4-FFF2-40B4-BE49-F238E27FC236}">
                  <a16:creationId xmlns:a16="http://schemas.microsoft.com/office/drawing/2014/main" id="{8D597622-F71B-DC27-D1CA-3F3CDCC7D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0" y="3034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4" name="Freeform 2235">
              <a:extLst>
                <a:ext uri="{FF2B5EF4-FFF2-40B4-BE49-F238E27FC236}">
                  <a16:creationId xmlns:a16="http://schemas.microsoft.com/office/drawing/2014/main" id="{6043BAA1-ECE0-C5F1-87FA-8C1076729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1" y="3034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5" name="Freeform 2236">
              <a:extLst>
                <a:ext uri="{FF2B5EF4-FFF2-40B4-BE49-F238E27FC236}">
                  <a16:creationId xmlns:a16="http://schemas.microsoft.com/office/drawing/2014/main" id="{2DA8133D-E79E-E072-94A1-E0329B1642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" y="3034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6" name="Freeform 2237">
              <a:extLst>
                <a:ext uri="{FF2B5EF4-FFF2-40B4-BE49-F238E27FC236}">
                  <a16:creationId xmlns:a16="http://schemas.microsoft.com/office/drawing/2014/main" id="{0F5C6C01-09E9-A44F-E060-90D9CECC4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1" y="3034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7" name="Rectangle 2238">
              <a:extLst>
                <a:ext uri="{FF2B5EF4-FFF2-40B4-BE49-F238E27FC236}">
                  <a16:creationId xmlns:a16="http://schemas.microsoft.com/office/drawing/2014/main" id="{09E0404B-7661-CF73-E207-A690B5678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3" y="3034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8" name="Freeform 2239">
              <a:extLst>
                <a:ext uri="{FF2B5EF4-FFF2-40B4-BE49-F238E27FC236}">
                  <a16:creationId xmlns:a16="http://schemas.microsoft.com/office/drawing/2014/main" id="{193085FF-F95B-BD0F-C9BA-971D4AB27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3034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9" name="Freeform 2240">
              <a:extLst>
                <a:ext uri="{FF2B5EF4-FFF2-40B4-BE49-F238E27FC236}">
                  <a16:creationId xmlns:a16="http://schemas.microsoft.com/office/drawing/2014/main" id="{77E64288-581C-23EF-9EA3-F31FBF181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3092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0" name="Freeform 2241">
              <a:extLst>
                <a:ext uri="{FF2B5EF4-FFF2-40B4-BE49-F238E27FC236}">
                  <a16:creationId xmlns:a16="http://schemas.microsoft.com/office/drawing/2014/main" id="{697CA926-DBFE-E7AA-5C56-F9DD5CA1F8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3092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1" name="Freeform 2242">
              <a:extLst>
                <a:ext uri="{FF2B5EF4-FFF2-40B4-BE49-F238E27FC236}">
                  <a16:creationId xmlns:a16="http://schemas.microsoft.com/office/drawing/2014/main" id="{361E4E7E-138F-3C5A-8A43-1E36FF9FF6F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6" y="3089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2" name="Rectangle 2243">
              <a:extLst>
                <a:ext uri="{FF2B5EF4-FFF2-40B4-BE49-F238E27FC236}">
                  <a16:creationId xmlns:a16="http://schemas.microsoft.com/office/drawing/2014/main" id="{187A39BE-4337-AC7B-C27B-AD6AE2E05C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" y="3089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3" name="Freeform 2244">
              <a:extLst>
                <a:ext uri="{FF2B5EF4-FFF2-40B4-BE49-F238E27FC236}">
                  <a16:creationId xmlns:a16="http://schemas.microsoft.com/office/drawing/2014/main" id="{70630C9E-BC8A-3155-A4A8-DEBCA707A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3083"/>
              <a:ext cx="4" cy="4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1 h 2"/>
                <a:gd name="T4" fmla="*/ 1 w 2"/>
                <a:gd name="T5" fmla="*/ 2 h 2"/>
                <a:gd name="T6" fmla="*/ 0 w 2"/>
                <a:gd name="T7" fmla="*/ 0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4" name="Freeform 2245">
              <a:extLst>
                <a:ext uri="{FF2B5EF4-FFF2-40B4-BE49-F238E27FC236}">
                  <a16:creationId xmlns:a16="http://schemas.microsoft.com/office/drawing/2014/main" id="{3D7BFB70-DFB2-7E35-5B78-44ABAFBEA6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3085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5" name="Freeform 2246">
              <a:extLst>
                <a:ext uri="{FF2B5EF4-FFF2-40B4-BE49-F238E27FC236}">
                  <a16:creationId xmlns:a16="http://schemas.microsoft.com/office/drawing/2014/main" id="{EF26656B-025C-EE43-2AF2-31015398ED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3081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6" name="Freeform 2247">
              <a:extLst>
                <a:ext uri="{FF2B5EF4-FFF2-40B4-BE49-F238E27FC236}">
                  <a16:creationId xmlns:a16="http://schemas.microsoft.com/office/drawing/2014/main" id="{D598A6EA-528A-447B-80F6-1CB643AB7A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3081"/>
              <a:ext cx="2" cy="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7" name="Freeform 2248">
              <a:extLst>
                <a:ext uri="{FF2B5EF4-FFF2-40B4-BE49-F238E27FC236}">
                  <a16:creationId xmlns:a16="http://schemas.microsoft.com/office/drawing/2014/main" id="{A69172EF-BB58-43A4-4107-C0688EDBC5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3081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8" name="Freeform 2249">
              <a:extLst>
                <a:ext uri="{FF2B5EF4-FFF2-40B4-BE49-F238E27FC236}">
                  <a16:creationId xmlns:a16="http://schemas.microsoft.com/office/drawing/2014/main" id="{4F1683D1-8A2C-12C0-DD48-7C0A58903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" y="3077"/>
              <a:ext cx="2" cy="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9" name="Freeform 2250">
              <a:extLst>
                <a:ext uri="{FF2B5EF4-FFF2-40B4-BE49-F238E27FC236}">
                  <a16:creationId xmlns:a16="http://schemas.microsoft.com/office/drawing/2014/main" id="{26A8FE07-5B1F-52E8-7C84-F5E0B86F3C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3077"/>
              <a:ext cx="1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0" name="Freeform 2251">
              <a:extLst>
                <a:ext uri="{FF2B5EF4-FFF2-40B4-BE49-F238E27FC236}">
                  <a16:creationId xmlns:a16="http://schemas.microsoft.com/office/drawing/2014/main" id="{BC7ECD54-805E-304E-EBB2-C04AF838C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3074"/>
              <a:ext cx="2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1" name="Freeform 2252">
              <a:extLst>
                <a:ext uri="{FF2B5EF4-FFF2-40B4-BE49-F238E27FC236}">
                  <a16:creationId xmlns:a16="http://schemas.microsoft.com/office/drawing/2014/main" id="{7EF976D0-47B3-F47B-3E7D-E826DE2F1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4" y="3070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2" name="Freeform 2253">
              <a:extLst>
                <a:ext uri="{FF2B5EF4-FFF2-40B4-BE49-F238E27FC236}">
                  <a16:creationId xmlns:a16="http://schemas.microsoft.com/office/drawing/2014/main" id="{94638975-1656-D100-30FC-C731E973D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3070"/>
              <a:ext cx="2" cy="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3" name="Freeform 2254">
              <a:extLst>
                <a:ext uri="{FF2B5EF4-FFF2-40B4-BE49-F238E27FC236}">
                  <a16:creationId xmlns:a16="http://schemas.microsoft.com/office/drawing/2014/main" id="{16F3C162-E860-80AB-EB4E-BBC2A02A85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3070"/>
              <a:ext cx="4" cy="2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1 h 1"/>
                <a:gd name="T4" fmla="*/ 0 w 2"/>
                <a:gd name="T5" fmla="*/ 1 h 1"/>
                <a:gd name="T6" fmla="*/ 1 w 2"/>
                <a:gd name="T7" fmla="*/ 0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4" name="Freeform 2255">
              <a:extLst>
                <a:ext uri="{FF2B5EF4-FFF2-40B4-BE49-F238E27FC236}">
                  <a16:creationId xmlns:a16="http://schemas.microsoft.com/office/drawing/2014/main" id="{E1DB303D-4BAE-BEA2-2726-2AF341006B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3070"/>
              <a:ext cx="2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5" name="Oval 2256">
              <a:extLst>
                <a:ext uri="{FF2B5EF4-FFF2-40B4-BE49-F238E27FC236}">
                  <a16:creationId xmlns:a16="http://schemas.microsoft.com/office/drawing/2014/main" id="{0CF04841-3E6F-1DC6-B5A3-FA0FD7994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9" y="3070"/>
              <a:ext cx="2" cy="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6" name="Freeform 2257">
              <a:extLst>
                <a:ext uri="{FF2B5EF4-FFF2-40B4-BE49-F238E27FC236}">
                  <a16:creationId xmlns:a16="http://schemas.microsoft.com/office/drawing/2014/main" id="{0235E9BF-005B-BFF3-6545-B42364F3D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3070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7" name="Freeform 2258">
              <a:extLst>
                <a:ext uri="{FF2B5EF4-FFF2-40B4-BE49-F238E27FC236}">
                  <a16:creationId xmlns:a16="http://schemas.microsoft.com/office/drawing/2014/main" id="{070645D1-2137-5D4A-A343-3B67D1D099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3066"/>
              <a:ext cx="4" cy="2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1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8" name="Freeform 2259">
              <a:extLst>
                <a:ext uri="{FF2B5EF4-FFF2-40B4-BE49-F238E27FC236}">
                  <a16:creationId xmlns:a16="http://schemas.microsoft.com/office/drawing/2014/main" id="{6BB06C90-1581-73E9-F63A-B2AAF93C74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9" y="3062"/>
              <a:ext cx="2" cy="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9" name="Freeform 2260">
              <a:extLst>
                <a:ext uri="{FF2B5EF4-FFF2-40B4-BE49-F238E27FC236}">
                  <a16:creationId xmlns:a16="http://schemas.microsoft.com/office/drawing/2014/main" id="{1649FD33-BFA1-5D15-AC8C-463B4FCF9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3062"/>
              <a:ext cx="2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0" name="Freeform 2261">
              <a:extLst>
                <a:ext uri="{FF2B5EF4-FFF2-40B4-BE49-F238E27FC236}">
                  <a16:creationId xmlns:a16="http://schemas.microsoft.com/office/drawing/2014/main" id="{995C4F69-0BA6-D601-167D-081483BF1B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" y="3218"/>
              <a:ext cx="2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1" name="Freeform 2262">
              <a:extLst>
                <a:ext uri="{FF2B5EF4-FFF2-40B4-BE49-F238E27FC236}">
                  <a16:creationId xmlns:a16="http://schemas.microsoft.com/office/drawing/2014/main" id="{64086704-F8D3-C4AD-0265-FBECEB1BD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" y="3218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2" name="Freeform 2263">
              <a:extLst>
                <a:ext uri="{FF2B5EF4-FFF2-40B4-BE49-F238E27FC236}">
                  <a16:creationId xmlns:a16="http://schemas.microsoft.com/office/drawing/2014/main" id="{35695951-8A55-0AFE-8FC4-6E3C27D0D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3218"/>
              <a:ext cx="2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3" name="Freeform 2264">
              <a:extLst>
                <a:ext uri="{FF2B5EF4-FFF2-40B4-BE49-F238E27FC236}">
                  <a16:creationId xmlns:a16="http://schemas.microsoft.com/office/drawing/2014/main" id="{0DBBC2EB-A33C-449F-29FF-C8B608DDD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3218"/>
              <a:ext cx="3" cy="1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1 h 1"/>
                <a:gd name="T4" fmla="*/ 0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4" name="Rectangle 2265">
              <a:extLst>
                <a:ext uri="{FF2B5EF4-FFF2-40B4-BE49-F238E27FC236}">
                  <a16:creationId xmlns:a16="http://schemas.microsoft.com/office/drawing/2014/main" id="{17E2CF12-E574-60A8-86E4-99B7FADC0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4" y="3216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5" name="Freeform 2266">
              <a:extLst>
                <a:ext uri="{FF2B5EF4-FFF2-40B4-BE49-F238E27FC236}">
                  <a16:creationId xmlns:a16="http://schemas.microsoft.com/office/drawing/2014/main" id="{35037E32-B4AC-27B6-AF43-87AB40776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3210"/>
              <a:ext cx="1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6" name="Freeform 2267">
              <a:extLst>
                <a:ext uri="{FF2B5EF4-FFF2-40B4-BE49-F238E27FC236}">
                  <a16:creationId xmlns:a16="http://schemas.microsoft.com/office/drawing/2014/main" id="{D2C27696-AEC4-1A2F-E677-CBE9ABACC8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" y="3206"/>
              <a:ext cx="4" cy="4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1 h 2"/>
                <a:gd name="T4" fmla="*/ 0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7" name="Freeform 2268">
              <a:extLst>
                <a:ext uri="{FF2B5EF4-FFF2-40B4-BE49-F238E27FC236}">
                  <a16:creationId xmlns:a16="http://schemas.microsoft.com/office/drawing/2014/main" id="{3EFE28F4-55CA-55CA-F15C-B360A49E22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" y="3206"/>
              <a:ext cx="1" cy="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8" name="Rectangle 2269">
              <a:extLst>
                <a:ext uri="{FF2B5EF4-FFF2-40B4-BE49-F238E27FC236}">
                  <a16:creationId xmlns:a16="http://schemas.microsoft.com/office/drawing/2014/main" id="{1EBC64AD-DE2E-EA3D-42B2-FC500368D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" y="3202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9" name="Freeform 2270">
              <a:extLst>
                <a:ext uri="{FF2B5EF4-FFF2-40B4-BE49-F238E27FC236}">
                  <a16:creationId xmlns:a16="http://schemas.microsoft.com/office/drawing/2014/main" id="{17391998-D785-8565-C99C-93C9FC852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3202"/>
              <a:ext cx="3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1 w 2"/>
                <a:gd name="T5" fmla="*/ 1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0" name="Rectangle 2271">
              <a:extLst>
                <a:ext uri="{FF2B5EF4-FFF2-40B4-BE49-F238E27FC236}">
                  <a16:creationId xmlns:a16="http://schemas.microsoft.com/office/drawing/2014/main" id="{E397DFDA-2080-A73E-D1B1-057180FC0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3204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1" name="Freeform 2272">
              <a:extLst>
                <a:ext uri="{FF2B5EF4-FFF2-40B4-BE49-F238E27FC236}">
                  <a16:creationId xmlns:a16="http://schemas.microsoft.com/office/drawing/2014/main" id="{84C9104F-FD94-F0A0-3970-656DBB463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" y="3201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2" name="Freeform 2273">
              <a:extLst>
                <a:ext uri="{FF2B5EF4-FFF2-40B4-BE49-F238E27FC236}">
                  <a16:creationId xmlns:a16="http://schemas.microsoft.com/office/drawing/2014/main" id="{6393EEA3-2DAB-C872-A546-8760AEEF6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2" y="3199"/>
              <a:ext cx="4" cy="3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0 h 2"/>
                <a:gd name="T6" fmla="*/ 2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1" y="2"/>
                    <a:pt x="1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3" name="Freeform 2274">
              <a:extLst>
                <a:ext uri="{FF2B5EF4-FFF2-40B4-BE49-F238E27FC236}">
                  <a16:creationId xmlns:a16="http://schemas.microsoft.com/office/drawing/2014/main" id="{46A2555E-9D66-4ACF-C84C-75F523E02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" y="3199"/>
              <a:ext cx="4" cy="3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1 w 2"/>
                <a:gd name="T5" fmla="*/ 0 h 2"/>
                <a:gd name="T6" fmla="*/ 2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4" name="Freeform 2275">
              <a:extLst>
                <a:ext uri="{FF2B5EF4-FFF2-40B4-BE49-F238E27FC236}">
                  <a16:creationId xmlns:a16="http://schemas.microsoft.com/office/drawing/2014/main" id="{F120471E-B851-7EC3-0D52-3E5D47F48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5" y="3199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5" name="Freeform 2276">
              <a:extLst>
                <a:ext uri="{FF2B5EF4-FFF2-40B4-BE49-F238E27FC236}">
                  <a16:creationId xmlns:a16="http://schemas.microsoft.com/office/drawing/2014/main" id="{EE7B7D30-0B41-750C-2597-979CBE5DB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" y="3195"/>
              <a:ext cx="2" cy="4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1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6" name="Freeform 2277">
              <a:extLst>
                <a:ext uri="{FF2B5EF4-FFF2-40B4-BE49-F238E27FC236}">
                  <a16:creationId xmlns:a16="http://schemas.microsoft.com/office/drawing/2014/main" id="{D91763F9-B066-960B-88DC-11595EA066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" y="3197"/>
              <a:ext cx="1" cy="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7" name="Freeform 2278">
              <a:extLst>
                <a:ext uri="{FF2B5EF4-FFF2-40B4-BE49-F238E27FC236}">
                  <a16:creationId xmlns:a16="http://schemas.microsoft.com/office/drawing/2014/main" id="{5B0C57A8-2A4E-D83B-D1B8-16D0BC201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3197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8" name="Oval 2279">
              <a:extLst>
                <a:ext uri="{FF2B5EF4-FFF2-40B4-BE49-F238E27FC236}">
                  <a16:creationId xmlns:a16="http://schemas.microsoft.com/office/drawing/2014/main" id="{0F5382D6-2ED1-82AA-D3A0-D869947C6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9" y="3252"/>
              <a:ext cx="2" cy="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9" name="Freeform 2280">
              <a:extLst>
                <a:ext uri="{FF2B5EF4-FFF2-40B4-BE49-F238E27FC236}">
                  <a16:creationId xmlns:a16="http://schemas.microsoft.com/office/drawing/2014/main" id="{049E7AEE-73E7-0592-DAB1-5D6AD74D2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3252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0" name="Oval 2281">
              <a:extLst>
                <a:ext uri="{FF2B5EF4-FFF2-40B4-BE49-F238E27FC236}">
                  <a16:creationId xmlns:a16="http://schemas.microsoft.com/office/drawing/2014/main" id="{A5A32097-E774-2590-3DB2-260703C61A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7" y="3252"/>
              <a:ext cx="2" cy="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1" name="Freeform 2282">
              <a:extLst>
                <a:ext uri="{FF2B5EF4-FFF2-40B4-BE49-F238E27FC236}">
                  <a16:creationId xmlns:a16="http://schemas.microsoft.com/office/drawing/2014/main" id="{F089B551-4607-865A-FB16-4C5635AF3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3250"/>
              <a:ext cx="4" cy="4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1 h 2"/>
                <a:gd name="T4" fmla="*/ 1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2" name="Freeform 2283">
              <a:extLst>
                <a:ext uri="{FF2B5EF4-FFF2-40B4-BE49-F238E27FC236}">
                  <a16:creationId xmlns:a16="http://schemas.microsoft.com/office/drawing/2014/main" id="{37B08ECA-B14D-54B8-B2C0-C67D48895B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3252"/>
              <a:ext cx="4" cy="2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3" name="Freeform 2284">
              <a:extLst>
                <a:ext uri="{FF2B5EF4-FFF2-40B4-BE49-F238E27FC236}">
                  <a16:creationId xmlns:a16="http://schemas.microsoft.com/office/drawing/2014/main" id="{98536C8F-DA96-0173-814D-722A99DB1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3252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4" name="Freeform 2285">
              <a:extLst>
                <a:ext uri="{FF2B5EF4-FFF2-40B4-BE49-F238E27FC236}">
                  <a16:creationId xmlns:a16="http://schemas.microsoft.com/office/drawing/2014/main" id="{EB524245-2DBC-AF80-28C7-4E018033AF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3252"/>
              <a:ext cx="1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5" name="Freeform 2286">
              <a:extLst>
                <a:ext uri="{FF2B5EF4-FFF2-40B4-BE49-F238E27FC236}">
                  <a16:creationId xmlns:a16="http://schemas.microsoft.com/office/drawing/2014/main" id="{AFD667CA-2CD0-3BCA-D420-C9D4AF74C1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1" y="3248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6" name="Rectangle 2287">
              <a:extLst>
                <a:ext uri="{FF2B5EF4-FFF2-40B4-BE49-F238E27FC236}">
                  <a16:creationId xmlns:a16="http://schemas.microsoft.com/office/drawing/2014/main" id="{78913B89-748E-AF67-FFA5-AAA985F2C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0" y="3248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7" name="Freeform 2288">
              <a:extLst>
                <a:ext uri="{FF2B5EF4-FFF2-40B4-BE49-F238E27FC236}">
                  <a16:creationId xmlns:a16="http://schemas.microsoft.com/office/drawing/2014/main" id="{4604E379-657C-7BAA-0466-31BE80ABC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3246"/>
              <a:ext cx="3" cy="4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8" name="Freeform 2289">
              <a:extLst>
                <a:ext uri="{FF2B5EF4-FFF2-40B4-BE49-F238E27FC236}">
                  <a16:creationId xmlns:a16="http://schemas.microsoft.com/office/drawing/2014/main" id="{FC8B30ED-6566-1D53-8D24-AFF57553954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3248"/>
              <a:ext cx="4" cy="2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1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9" name="Freeform 2290">
              <a:extLst>
                <a:ext uri="{FF2B5EF4-FFF2-40B4-BE49-F238E27FC236}">
                  <a16:creationId xmlns:a16="http://schemas.microsoft.com/office/drawing/2014/main" id="{FD236118-9168-0BA0-0A98-B9340122C94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" y="3244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0" name="Rectangle 2291">
              <a:extLst>
                <a:ext uri="{FF2B5EF4-FFF2-40B4-BE49-F238E27FC236}">
                  <a16:creationId xmlns:a16="http://schemas.microsoft.com/office/drawing/2014/main" id="{7179203C-4BE2-9B51-CA15-F4E403F014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" y="3244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1" name="Freeform 2292">
              <a:extLst>
                <a:ext uri="{FF2B5EF4-FFF2-40B4-BE49-F238E27FC236}">
                  <a16:creationId xmlns:a16="http://schemas.microsoft.com/office/drawing/2014/main" id="{F6F05233-21A6-FAC1-3B35-F8C0FD44B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3244"/>
              <a:ext cx="2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2" name="Freeform 2293">
              <a:extLst>
                <a:ext uri="{FF2B5EF4-FFF2-40B4-BE49-F238E27FC236}">
                  <a16:creationId xmlns:a16="http://schemas.microsoft.com/office/drawing/2014/main" id="{AA58EE44-E98E-26D4-847E-B25CB8547C99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1" y="3240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3" name="Freeform 2294">
              <a:extLst>
                <a:ext uri="{FF2B5EF4-FFF2-40B4-BE49-F238E27FC236}">
                  <a16:creationId xmlns:a16="http://schemas.microsoft.com/office/drawing/2014/main" id="{7BC35449-1D6E-DBA9-449A-540591BC0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4" name="Freeform 2295">
              <a:extLst>
                <a:ext uri="{FF2B5EF4-FFF2-40B4-BE49-F238E27FC236}">
                  <a16:creationId xmlns:a16="http://schemas.microsoft.com/office/drawing/2014/main" id="{9A6F41B9-9213-0245-4354-9B5CB9BEB0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" y="3233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5" name="Freeform 2296">
              <a:extLst>
                <a:ext uri="{FF2B5EF4-FFF2-40B4-BE49-F238E27FC236}">
                  <a16:creationId xmlns:a16="http://schemas.microsoft.com/office/drawing/2014/main" id="{EABE3925-7148-AC0C-2D04-613718528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" y="3229"/>
              <a:ext cx="2" cy="2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6" name="Freeform 2297">
              <a:extLst>
                <a:ext uri="{FF2B5EF4-FFF2-40B4-BE49-F238E27FC236}">
                  <a16:creationId xmlns:a16="http://schemas.microsoft.com/office/drawing/2014/main" id="{1B783BC6-DE34-6276-AE68-66F0AECDF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3229"/>
              <a:ext cx="4" cy="4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0 h 2"/>
                <a:gd name="T4" fmla="*/ 2 w 2"/>
                <a:gd name="T5" fmla="*/ 1 h 2"/>
                <a:gd name="T6" fmla="*/ 0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2"/>
                    <a:pt x="0" y="1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7" name="Freeform 2298">
              <a:extLst>
                <a:ext uri="{FF2B5EF4-FFF2-40B4-BE49-F238E27FC236}">
                  <a16:creationId xmlns:a16="http://schemas.microsoft.com/office/drawing/2014/main" id="{08D71AE1-134E-5E72-E7D6-5BD965298B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3229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8" name="Freeform 2299">
              <a:extLst>
                <a:ext uri="{FF2B5EF4-FFF2-40B4-BE49-F238E27FC236}">
                  <a16:creationId xmlns:a16="http://schemas.microsoft.com/office/drawing/2014/main" id="{EDBEF488-0817-C701-16BF-3AD4F1513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3" y="3225"/>
              <a:ext cx="4" cy="2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1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9" name="Freeform 2300">
              <a:extLst>
                <a:ext uri="{FF2B5EF4-FFF2-40B4-BE49-F238E27FC236}">
                  <a16:creationId xmlns:a16="http://schemas.microsoft.com/office/drawing/2014/main" id="{514457BB-0D23-A592-9B4B-C3CB5DF90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3" y="3221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0" name="Freeform 2301">
              <a:extLst>
                <a:ext uri="{FF2B5EF4-FFF2-40B4-BE49-F238E27FC236}">
                  <a16:creationId xmlns:a16="http://schemas.microsoft.com/office/drawing/2014/main" id="{171EF9E0-6CDE-E2BA-1049-790AE193A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4" y="3163"/>
              <a:ext cx="2" cy="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1" name="Freeform 2302">
              <a:extLst>
                <a:ext uri="{FF2B5EF4-FFF2-40B4-BE49-F238E27FC236}">
                  <a16:creationId xmlns:a16="http://schemas.microsoft.com/office/drawing/2014/main" id="{E3B71231-2856-70BC-9AAF-D68793B299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3163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2" name="Freeform 2303">
              <a:extLst>
                <a:ext uri="{FF2B5EF4-FFF2-40B4-BE49-F238E27FC236}">
                  <a16:creationId xmlns:a16="http://schemas.microsoft.com/office/drawing/2014/main" id="{0A9610D8-75D0-89A0-11B9-15E8A1C01E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3163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3" name="Oval 2304">
              <a:extLst>
                <a:ext uri="{FF2B5EF4-FFF2-40B4-BE49-F238E27FC236}">
                  <a16:creationId xmlns:a16="http://schemas.microsoft.com/office/drawing/2014/main" id="{CEAEBF51-FE8F-60E9-F9F9-C98230E39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" y="3163"/>
              <a:ext cx="2" cy="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4" name="Rectangle 2305">
              <a:extLst>
                <a:ext uri="{FF2B5EF4-FFF2-40B4-BE49-F238E27FC236}">
                  <a16:creationId xmlns:a16="http://schemas.microsoft.com/office/drawing/2014/main" id="{53B4D450-4449-E3C7-5660-95A06B467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3" y="3159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5" name="Freeform 2306">
              <a:extLst>
                <a:ext uri="{FF2B5EF4-FFF2-40B4-BE49-F238E27FC236}">
                  <a16:creationId xmlns:a16="http://schemas.microsoft.com/office/drawing/2014/main" id="{4AD1A613-90A0-71AB-07A6-8A2106165F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5" y="3159"/>
              <a:ext cx="2" cy="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6" name="Freeform 2307">
              <a:extLst>
                <a:ext uri="{FF2B5EF4-FFF2-40B4-BE49-F238E27FC236}">
                  <a16:creationId xmlns:a16="http://schemas.microsoft.com/office/drawing/2014/main" id="{1EEC422F-7033-1BC1-C3FF-FFEECBE3C3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3159"/>
              <a:ext cx="2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7" name="Rectangle 2308">
              <a:extLst>
                <a:ext uri="{FF2B5EF4-FFF2-40B4-BE49-F238E27FC236}">
                  <a16:creationId xmlns:a16="http://schemas.microsoft.com/office/drawing/2014/main" id="{A5A03423-E782-799A-300A-7AE3184378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1" y="3155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8" name="Freeform 2309">
              <a:extLst>
                <a:ext uri="{FF2B5EF4-FFF2-40B4-BE49-F238E27FC236}">
                  <a16:creationId xmlns:a16="http://schemas.microsoft.com/office/drawing/2014/main" id="{FB093996-8C48-A6E2-4C69-6CECAFC0A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3155"/>
              <a:ext cx="2" cy="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9" name="Freeform 2310">
              <a:extLst>
                <a:ext uri="{FF2B5EF4-FFF2-40B4-BE49-F238E27FC236}">
                  <a16:creationId xmlns:a16="http://schemas.microsoft.com/office/drawing/2014/main" id="{BD1F4506-29D8-FDF6-E670-256779FD3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3155"/>
              <a:ext cx="4" cy="2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1 h 1"/>
                <a:gd name="T4" fmla="*/ 1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0" name="Freeform 2311">
              <a:extLst>
                <a:ext uri="{FF2B5EF4-FFF2-40B4-BE49-F238E27FC236}">
                  <a16:creationId xmlns:a16="http://schemas.microsoft.com/office/drawing/2014/main" id="{2FABAC2B-D590-6F01-4A03-FD17129966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3155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1" name="Freeform 2312">
              <a:extLst>
                <a:ext uri="{FF2B5EF4-FFF2-40B4-BE49-F238E27FC236}">
                  <a16:creationId xmlns:a16="http://schemas.microsoft.com/office/drawing/2014/main" id="{A0106EDB-E4DC-AEF9-001B-DA83410444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3155"/>
              <a:ext cx="2" cy="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2" name="Oval 2313">
              <a:extLst>
                <a:ext uri="{FF2B5EF4-FFF2-40B4-BE49-F238E27FC236}">
                  <a16:creationId xmlns:a16="http://schemas.microsoft.com/office/drawing/2014/main" id="{B7D65669-A524-4A75-6B88-38AC5053C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8" y="3151"/>
              <a:ext cx="2" cy="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3" name="Freeform 2314">
              <a:extLst>
                <a:ext uri="{FF2B5EF4-FFF2-40B4-BE49-F238E27FC236}">
                  <a16:creationId xmlns:a16="http://schemas.microsoft.com/office/drawing/2014/main" id="{4AE54919-E3FA-AE2D-EEEF-B035D8562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" y="3151"/>
              <a:ext cx="2" cy="2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4" name="Freeform 2315">
              <a:extLst>
                <a:ext uri="{FF2B5EF4-FFF2-40B4-BE49-F238E27FC236}">
                  <a16:creationId xmlns:a16="http://schemas.microsoft.com/office/drawing/2014/main" id="{4EC960F0-FBAF-4BB9-AC29-DC2D4BBFE9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3147"/>
              <a:ext cx="3" cy="4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0 h 2"/>
                <a:gd name="T4" fmla="*/ 2 w 2"/>
                <a:gd name="T5" fmla="*/ 1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5" name="Freeform 2316">
              <a:extLst>
                <a:ext uri="{FF2B5EF4-FFF2-40B4-BE49-F238E27FC236}">
                  <a16:creationId xmlns:a16="http://schemas.microsoft.com/office/drawing/2014/main" id="{CA379D7B-DE6F-0A0E-94AC-DD8E88B89B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" y="3144"/>
              <a:ext cx="1" cy="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6" name="Freeform 2317">
              <a:extLst>
                <a:ext uri="{FF2B5EF4-FFF2-40B4-BE49-F238E27FC236}">
                  <a16:creationId xmlns:a16="http://schemas.microsoft.com/office/drawing/2014/main" id="{F77A5C3E-4B7D-43C8-023F-D94D9FCDD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3144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7" name="Freeform 2318">
              <a:extLst>
                <a:ext uri="{FF2B5EF4-FFF2-40B4-BE49-F238E27FC236}">
                  <a16:creationId xmlns:a16="http://schemas.microsoft.com/office/drawing/2014/main" id="{E4CF7BDF-C736-C75A-AA15-BB42A63A28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4" y="3140"/>
              <a:ext cx="4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8" name="Rectangle 2319">
              <a:extLst>
                <a:ext uri="{FF2B5EF4-FFF2-40B4-BE49-F238E27FC236}">
                  <a16:creationId xmlns:a16="http://schemas.microsoft.com/office/drawing/2014/main" id="{B01464FF-DCA7-5758-EDB5-715852743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" y="3197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9" name="Rectangle 2320">
              <a:extLst>
                <a:ext uri="{FF2B5EF4-FFF2-40B4-BE49-F238E27FC236}">
                  <a16:creationId xmlns:a16="http://schemas.microsoft.com/office/drawing/2014/main" id="{ADEF7F34-D08A-E354-5387-E6D67C291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0" y="3193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0" name="Freeform 2321">
              <a:extLst>
                <a:ext uri="{FF2B5EF4-FFF2-40B4-BE49-F238E27FC236}">
                  <a16:creationId xmlns:a16="http://schemas.microsoft.com/office/drawing/2014/main" id="{B1C8E85A-F41B-2E77-031F-80A83B605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" y="3189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1" name="Freeform 2322">
              <a:extLst>
                <a:ext uri="{FF2B5EF4-FFF2-40B4-BE49-F238E27FC236}">
                  <a16:creationId xmlns:a16="http://schemas.microsoft.com/office/drawing/2014/main" id="{CDF5288C-0932-039B-D36B-683D7E384C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3189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2" name="Freeform 2323">
              <a:extLst>
                <a:ext uri="{FF2B5EF4-FFF2-40B4-BE49-F238E27FC236}">
                  <a16:creationId xmlns:a16="http://schemas.microsoft.com/office/drawing/2014/main" id="{E694EAD9-B9BF-DA51-CA5A-4C6F5C8260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3183"/>
              <a:ext cx="2" cy="4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2 h 2"/>
                <a:gd name="T4" fmla="*/ 0 w 1"/>
                <a:gd name="T5" fmla="*/ 1 h 2"/>
                <a:gd name="T6" fmla="*/ 1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3" name="Freeform 2324">
              <a:extLst>
                <a:ext uri="{FF2B5EF4-FFF2-40B4-BE49-F238E27FC236}">
                  <a16:creationId xmlns:a16="http://schemas.microsoft.com/office/drawing/2014/main" id="{9290769E-F171-2702-2D02-19134744F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3185"/>
              <a:ext cx="2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4" name="Freeform 2325">
              <a:extLst>
                <a:ext uri="{FF2B5EF4-FFF2-40B4-BE49-F238E27FC236}">
                  <a16:creationId xmlns:a16="http://schemas.microsoft.com/office/drawing/2014/main" id="{FE4B301F-9057-3C86-494C-BDEE2EBF3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" y="3185"/>
              <a:ext cx="4" cy="2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1 w 2"/>
                <a:gd name="T5" fmla="*/ 0 h 1"/>
                <a:gd name="T6" fmla="*/ 1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5" name="Freeform 2326">
              <a:extLst>
                <a:ext uri="{FF2B5EF4-FFF2-40B4-BE49-F238E27FC236}">
                  <a16:creationId xmlns:a16="http://schemas.microsoft.com/office/drawing/2014/main" id="{E79CDBA2-B4F9-CC72-EF45-748A5636D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9" y="3182"/>
              <a:ext cx="2" cy="1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6" name="Rectangle 2327">
              <a:extLst>
                <a:ext uri="{FF2B5EF4-FFF2-40B4-BE49-F238E27FC236}">
                  <a16:creationId xmlns:a16="http://schemas.microsoft.com/office/drawing/2014/main" id="{4FCF80CF-FC48-EE35-5BEB-0C74BEBF0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3182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7" name="Oval 2328">
              <a:extLst>
                <a:ext uri="{FF2B5EF4-FFF2-40B4-BE49-F238E27FC236}">
                  <a16:creationId xmlns:a16="http://schemas.microsoft.com/office/drawing/2014/main" id="{FC36D502-AAFF-0F47-49D3-A82847A3C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5" y="3174"/>
              <a:ext cx="2" cy="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8" name="Freeform 2329">
              <a:extLst>
                <a:ext uri="{FF2B5EF4-FFF2-40B4-BE49-F238E27FC236}">
                  <a16:creationId xmlns:a16="http://schemas.microsoft.com/office/drawing/2014/main" id="{1CE98BCE-6D93-4CBB-33AB-8E8A3C9FD2A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" y="3174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9" name="Rectangle 2330">
              <a:extLst>
                <a:ext uri="{FF2B5EF4-FFF2-40B4-BE49-F238E27FC236}">
                  <a16:creationId xmlns:a16="http://schemas.microsoft.com/office/drawing/2014/main" id="{DED7A489-290C-C0F3-213C-B372E3BB4D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5" y="3170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90" name="Freeform 2331">
              <a:extLst>
                <a:ext uri="{FF2B5EF4-FFF2-40B4-BE49-F238E27FC236}">
                  <a16:creationId xmlns:a16="http://schemas.microsoft.com/office/drawing/2014/main" id="{EEF2A90A-7898-303E-4FAE-CFFAF0209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7" y="3168"/>
              <a:ext cx="4" cy="4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1 h 2"/>
                <a:gd name="T4" fmla="*/ 1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91" name="Freeform 2332">
              <a:extLst>
                <a:ext uri="{FF2B5EF4-FFF2-40B4-BE49-F238E27FC236}">
                  <a16:creationId xmlns:a16="http://schemas.microsoft.com/office/drawing/2014/main" id="{DF63A02D-A9E5-FE36-7DEA-ACFB6056CB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1" y="3170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92" name="Freeform 2333">
              <a:extLst>
                <a:ext uri="{FF2B5EF4-FFF2-40B4-BE49-F238E27FC236}">
                  <a16:creationId xmlns:a16="http://schemas.microsoft.com/office/drawing/2014/main" id="{06A43C6A-C046-BDB5-A3D1-946AAD0BDD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3170"/>
              <a:ext cx="2" cy="2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93" name="Freeform 2334">
              <a:extLst>
                <a:ext uri="{FF2B5EF4-FFF2-40B4-BE49-F238E27FC236}">
                  <a16:creationId xmlns:a16="http://schemas.microsoft.com/office/drawing/2014/main" id="{D70AD03B-1EF3-92D4-6C62-FBCA376EE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" y="3170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sp>
        <p:nvSpPr>
          <p:cNvPr id="2453" name="Text Placeholder 22">
            <a:extLst>
              <a:ext uri="{FF2B5EF4-FFF2-40B4-BE49-F238E27FC236}">
                <a16:creationId xmlns:a16="http://schemas.microsoft.com/office/drawing/2014/main" id="{865B1F86-F781-40D5-8330-4B2242BEB5F1}"/>
              </a:ext>
            </a:extLst>
          </p:cNvPr>
          <p:cNvSpPr>
            <a:spLocks noGrp="1"/>
          </p:cNvSpPr>
          <p:nvPr userDrawn="1">
            <p:ph type="body" sz="quarter" idx="12" hasCustomPrompt="1"/>
          </p:nvPr>
        </p:nvSpPr>
        <p:spPr>
          <a:xfrm>
            <a:off x="8153671" y="2346483"/>
            <a:ext cx="3123926" cy="355759"/>
          </a:xfrm>
        </p:spPr>
        <p:txBody>
          <a:bodyPr anchor="ctr">
            <a:normAutofit/>
          </a:bodyPr>
          <a:lstStyle>
            <a:lvl1pPr marL="0" indent="0" algn="l">
              <a:spcBef>
                <a:spcPts val="0"/>
              </a:spcBef>
              <a:buNone/>
              <a:defRPr sz="1400" b="0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2454" name="Text Placeholder 22">
            <a:extLst>
              <a:ext uri="{FF2B5EF4-FFF2-40B4-BE49-F238E27FC236}">
                <a16:creationId xmlns:a16="http://schemas.microsoft.com/office/drawing/2014/main" id="{49D89CE8-8642-A9D2-1326-CB47178483C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614125" y="2346483"/>
            <a:ext cx="502717" cy="355759"/>
          </a:xfrm>
        </p:spPr>
        <p:txBody>
          <a:bodyPr anchor="ctr">
            <a:normAutofit/>
          </a:bodyPr>
          <a:lstStyle>
            <a:lvl1pPr marL="0" indent="0" algn="r">
              <a:spcBef>
                <a:spcPts val="0"/>
              </a:spcBef>
              <a:buNone/>
              <a:defRPr sz="1800" b="1"/>
            </a:lvl1pPr>
          </a:lstStyle>
          <a:p>
            <a:pPr lvl="0"/>
            <a:r>
              <a:rPr lang="en-US" dirty="0"/>
              <a:t>#</a:t>
            </a:r>
          </a:p>
        </p:txBody>
      </p:sp>
      <p:sp>
        <p:nvSpPr>
          <p:cNvPr id="2455" name="Text Placeholder 22">
            <a:extLst>
              <a:ext uri="{FF2B5EF4-FFF2-40B4-BE49-F238E27FC236}">
                <a16:creationId xmlns:a16="http://schemas.microsoft.com/office/drawing/2014/main" id="{D6487F6C-A695-C09D-6F45-3B2F35B1242A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153671" y="2806772"/>
            <a:ext cx="3123926" cy="355759"/>
          </a:xfrm>
        </p:spPr>
        <p:txBody>
          <a:bodyPr anchor="ctr">
            <a:normAutofit/>
          </a:bodyPr>
          <a:lstStyle>
            <a:lvl1pPr marL="0" indent="0" algn="l">
              <a:spcBef>
                <a:spcPts val="0"/>
              </a:spcBef>
              <a:buNone/>
              <a:defRPr sz="1400" b="0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2456" name="Text Placeholder 22">
            <a:extLst>
              <a:ext uri="{FF2B5EF4-FFF2-40B4-BE49-F238E27FC236}">
                <a16:creationId xmlns:a16="http://schemas.microsoft.com/office/drawing/2014/main" id="{DB428A0F-69B5-BBE0-0B35-6EC5BF451893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153671" y="3267061"/>
            <a:ext cx="3123926" cy="355759"/>
          </a:xfrm>
        </p:spPr>
        <p:txBody>
          <a:bodyPr anchor="ctr">
            <a:normAutofit/>
          </a:bodyPr>
          <a:lstStyle>
            <a:lvl1pPr marL="0" indent="0" algn="l">
              <a:spcBef>
                <a:spcPts val="0"/>
              </a:spcBef>
              <a:buNone/>
              <a:defRPr sz="1400" b="0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2457" name="Text Placeholder 22">
            <a:extLst>
              <a:ext uri="{FF2B5EF4-FFF2-40B4-BE49-F238E27FC236}">
                <a16:creationId xmlns:a16="http://schemas.microsoft.com/office/drawing/2014/main" id="{805F90F0-F69B-F97E-073E-F6BF91ED9B8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153671" y="3727350"/>
            <a:ext cx="3123926" cy="355759"/>
          </a:xfrm>
        </p:spPr>
        <p:txBody>
          <a:bodyPr anchor="ctr">
            <a:normAutofit/>
          </a:bodyPr>
          <a:lstStyle>
            <a:lvl1pPr marL="0" indent="0" algn="l">
              <a:spcBef>
                <a:spcPts val="0"/>
              </a:spcBef>
              <a:buNone/>
              <a:defRPr sz="1400" b="0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2460" name="Text Placeholder 22">
            <a:extLst>
              <a:ext uri="{FF2B5EF4-FFF2-40B4-BE49-F238E27FC236}">
                <a16:creationId xmlns:a16="http://schemas.microsoft.com/office/drawing/2014/main" id="{F1C113A1-49EF-8301-693A-AF8FB57E2A0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8153671" y="4187639"/>
            <a:ext cx="3123926" cy="355759"/>
          </a:xfrm>
        </p:spPr>
        <p:txBody>
          <a:bodyPr anchor="ctr">
            <a:normAutofit/>
          </a:bodyPr>
          <a:lstStyle>
            <a:lvl1pPr marL="0" indent="0" algn="l">
              <a:spcBef>
                <a:spcPts val="0"/>
              </a:spcBef>
              <a:buNone/>
              <a:defRPr sz="1400" b="0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2461" name="Text Placeholder 22">
            <a:extLst>
              <a:ext uri="{FF2B5EF4-FFF2-40B4-BE49-F238E27FC236}">
                <a16:creationId xmlns:a16="http://schemas.microsoft.com/office/drawing/2014/main" id="{B67373C6-3481-B2B2-A98D-297358343491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153671" y="4647926"/>
            <a:ext cx="3123926" cy="355759"/>
          </a:xfrm>
        </p:spPr>
        <p:txBody>
          <a:bodyPr anchor="ctr">
            <a:normAutofit/>
          </a:bodyPr>
          <a:lstStyle>
            <a:lvl1pPr marL="0" indent="0" algn="l">
              <a:spcBef>
                <a:spcPts val="0"/>
              </a:spcBef>
              <a:buNone/>
              <a:defRPr sz="1400" b="0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2462" name="Text Placeholder 22">
            <a:extLst>
              <a:ext uri="{FF2B5EF4-FFF2-40B4-BE49-F238E27FC236}">
                <a16:creationId xmlns:a16="http://schemas.microsoft.com/office/drawing/2014/main" id="{A8BB7E76-C0F2-F997-E125-9ADB2F283212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614125" y="2806772"/>
            <a:ext cx="502717" cy="355759"/>
          </a:xfrm>
        </p:spPr>
        <p:txBody>
          <a:bodyPr anchor="ctr">
            <a:normAutofit/>
          </a:bodyPr>
          <a:lstStyle>
            <a:lvl1pPr marL="0" indent="0" algn="r">
              <a:spcBef>
                <a:spcPts val="0"/>
              </a:spcBef>
              <a:buNone/>
              <a:defRPr sz="1800" b="1"/>
            </a:lvl1pPr>
          </a:lstStyle>
          <a:p>
            <a:pPr lvl="0"/>
            <a:r>
              <a:rPr lang="en-US" dirty="0"/>
              <a:t>#</a:t>
            </a:r>
          </a:p>
        </p:txBody>
      </p:sp>
      <p:sp>
        <p:nvSpPr>
          <p:cNvPr id="2463" name="Text Placeholder 22">
            <a:extLst>
              <a:ext uri="{FF2B5EF4-FFF2-40B4-BE49-F238E27FC236}">
                <a16:creationId xmlns:a16="http://schemas.microsoft.com/office/drawing/2014/main" id="{CCD2B6C8-D631-7158-E541-3F24B6068E8F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614125" y="3267061"/>
            <a:ext cx="502717" cy="355759"/>
          </a:xfrm>
        </p:spPr>
        <p:txBody>
          <a:bodyPr anchor="ctr">
            <a:normAutofit/>
          </a:bodyPr>
          <a:lstStyle>
            <a:lvl1pPr marL="0" indent="0" algn="r">
              <a:spcBef>
                <a:spcPts val="0"/>
              </a:spcBef>
              <a:buNone/>
              <a:defRPr sz="1800" b="1"/>
            </a:lvl1pPr>
          </a:lstStyle>
          <a:p>
            <a:pPr lvl="0"/>
            <a:r>
              <a:rPr lang="en-US" dirty="0"/>
              <a:t>#</a:t>
            </a:r>
          </a:p>
        </p:txBody>
      </p:sp>
      <p:sp>
        <p:nvSpPr>
          <p:cNvPr id="2464" name="Text Placeholder 22">
            <a:extLst>
              <a:ext uri="{FF2B5EF4-FFF2-40B4-BE49-F238E27FC236}">
                <a16:creationId xmlns:a16="http://schemas.microsoft.com/office/drawing/2014/main" id="{D0F51406-3CC2-AD6D-6A3C-3F4B95C43369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7614125" y="3727350"/>
            <a:ext cx="502717" cy="355759"/>
          </a:xfrm>
        </p:spPr>
        <p:txBody>
          <a:bodyPr anchor="ctr">
            <a:normAutofit/>
          </a:bodyPr>
          <a:lstStyle>
            <a:lvl1pPr marL="0" indent="0" algn="r">
              <a:spcBef>
                <a:spcPts val="0"/>
              </a:spcBef>
              <a:buNone/>
              <a:defRPr sz="1800" b="1"/>
            </a:lvl1pPr>
          </a:lstStyle>
          <a:p>
            <a:pPr lvl="0"/>
            <a:r>
              <a:rPr lang="en-US" dirty="0"/>
              <a:t>#</a:t>
            </a:r>
          </a:p>
        </p:txBody>
      </p:sp>
      <p:sp>
        <p:nvSpPr>
          <p:cNvPr id="2465" name="Text Placeholder 22">
            <a:extLst>
              <a:ext uri="{FF2B5EF4-FFF2-40B4-BE49-F238E27FC236}">
                <a16:creationId xmlns:a16="http://schemas.microsoft.com/office/drawing/2014/main" id="{01E3427A-DEED-4639-CAB2-151D8338B852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7614125" y="4187639"/>
            <a:ext cx="502717" cy="355759"/>
          </a:xfrm>
        </p:spPr>
        <p:txBody>
          <a:bodyPr anchor="ctr">
            <a:normAutofit/>
          </a:bodyPr>
          <a:lstStyle>
            <a:lvl1pPr marL="0" indent="0" algn="r">
              <a:spcBef>
                <a:spcPts val="0"/>
              </a:spcBef>
              <a:buNone/>
              <a:defRPr sz="1800" b="1"/>
            </a:lvl1pPr>
          </a:lstStyle>
          <a:p>
            <a:pPr lvl="0"/>
            <a:r>
              <a:rPr lang="en-US" dirty="0"/>
              <a:t>#</a:t>
            </a:r>
          </a:p>
        </p:txBody>
      </p:sp>
      <p:sp>
        <p:nvSpPr>
          <p:cNvPr id="2466" name="Text Placeholder 22">
            <a:extLst>
              <a:ext uri="{FF2B5EF4-FFF2-40B4-BE49-F238E27FC236}">
                <a16:creationId xmlns:a16="http://schemas.microsoft.com/office/drawing/2014/main" id="{C54BEDFF-7BC5-B9C5-75E5-4D966241FB1E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7614125" y="4647926"/>
            <a:ext cx="502717" cy="355759"/>
          </a:xfrm>
        </p:spPr>
        <p:txBody>
          <a:bodyPr anchor="ctr">
            <a:normAutofit/>
          </a:bodyPr>
          <a:lstStyle>
            <a:lvl1pPr marL="0" indent="0" algn="r">
              <a:spcBef>
                <a:spcPts val="0"/>
              </a:spcBef>
              <a:buNone/>
              <a:defRPr sz="1800" b="1"/>
            </a:lvl1pPr>
          </a:lstStyle>
          <a:p>
            <a:pPr lvl="0"/>
            <a:r>
              <a:rPr lang="en-US" dirty="0"/>
              <a:t>#</a:t>
            </a:r>
          </a:p>
        </p:txBody>
      </p:sp>
    </p:spTree>
    <p:extLst>
      <p:ext uri="{BB962C8B-B14F-4D97-AF65-F5344CB8AC3E}">
        <p14:creationId xmlns:p14="http://schemas.microsoft.com/office/powerpoint/2010/main" val="136066586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About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41" name="Picture Placeholder 4740">
            <a:extLst>
              <a:ext uri="{FF2B5EF4-FFF2-40B4-BE49-F238E27FC236}">
                <a16:creationId xmlns:a16="http://schemas.microsoft.com/office/drawing/2014/main" id="{C134DC0B-0EC5-3C9B-2643-8AC4E54098B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1725189 w 12192000"/>
              <a:gd name="connsiteY0" fmla="*/ 4940497 h 6858000"/>
              <a:gd name="connsiteX1" fmla="*/ 1703664 w 12192000"/>
              <a:gd name="connsiteY1" fmla="*/ 4956468 h 6858000"/>
              <a:gd name="connsiteX2" fmla="*/ 1747408 w 12192000"/>
              <a:gd name="connsiteY2" fmla="*/ 5001185 h 6858000"/>
              <a:gd name="connsiteX3" fmla="*/ 1786570 w 12192000"/>
              <a:gd name="connsiteY3" fmla="*/ 4980770 h 6858000"/>
              <a:gd name="connsiteX4" fmla="*/ 1725189 w 12192000"/>
              <a:gd name="connsiteY4" fmla="*/ 4940497 h 6858000"/>
              <a:gd name="connsiteX5" fmla="*/ 5557789 w 12192000"/>
              <a:gd name="connsiteY5" fmla="*/ 1921692 h 6858000"/>
              <a:gd name="connsiteX6" fmla="*/ 5557963 w 12192000"/>
              <a:gd name="connsiteY6" fmla="*/ 1921794 h 6858000"/>
              <a:gd name="connsiteX7" fmla="*/ 5557928 w 12192000"/>
              <a:gd name="connsiteY7" fmla="*/ 1921831 h 6858000"/>
              <a:gd name="connsiteX8" fmla="*/ 5654427 w 12192000"/>
              <a:gd name="connsiteY8" fmla="*/ 1805179 h 6858000"/>
              <a:gd name="connsiteX9" fmla="*/ 5682774 w 12192000"/>
              <a:gd name="connsiteY9" fmla="*/ 1812955 h 6858000"/>
              <a:gd name="connsiteX10" fmla="*/ 5725408 w 12192000"/>
              <a:gd name="connsiteY10" fmla="*/ 1846701 h 6858000"/>
              <a:gd name="connsiteX11" fmla="*/ 5703883 w 12192000"/>
              <a:gd name="connsiteY11" fmla="*/ 1865727 h 6858000"/>
              <a:gd name="connsiteX12" fmla="*/ 5707910 w 12192000"/>
              <a:gd name="connsiteY12" fmla="*/ 1928497 h 6858000"/>
              <a:gd name="connsiteX13" fmla="*/ 5713465 w 12192000"/>
              <a:gd name="connsiteY13" fmla="*/ 1981963 h 6858000"/>
              <a:gd name="connsiteX14" fmla="*/ 5672358 w 12192000"/>
              <a:gd name="connsiteY14" fmla="*/ 1985990 h 6858000"/>
              <a:gd name="connsiteX15" fmla="*/ 5620975 w 12192000"/>
              <a:gd name="connsiteY15" fmla="*/ 1958632 h 6858000"/>
              <a:gd name="connsiteX16" fmla="*/ 5557963 w 12192000"/>
              <a:gd name="connsiteY16" fmla="*/ 1921794 h 6858000"/>
              <a:gd name="connsiteX17" fmla="*/ 5579314 w 12192000"/>
              <a:gd name="connsiteY17" fmla="*/ 1899334 h 6858000"/>
              <a:gd name="connsiteX18" fmla="*/ 5595701 w 12192000"/>
              <a:gd name="connsiteY18" fmla="*/ 1880586 h 6858000"/>
              <a:gd name="connsiteX19" fmla="*/ 5632224 w 12192000"/>
              <a:gd name="connsiteY19" fmla="*/ 1825731 h 6858000"/>
              <a:gd name="connsiteX20" fmla="*/ 5654427 w 12192000"/>
              <a:gd name="connsiteY20" fmla="*/ 1805179 h 6858000"/>
              <a:gd name="connsiteX21" fmla="*/ 5505125 w 12192000"/>
              <a:gd name="connsiteY21" fmla="*/ 0 h 6858000"/>
              <a:gd name="connsiteX22" fmla="*/ 12192000 w 12192000"/>
              <a:gd name="connsiteY22" fmla="*/ 0 h 6858000"/>
              <a:gd name="connsiteX23" fmla="*/ 12192000 w 12192000"/>
              <a:gd name="connsiteY23" fmla="*/ 6858000 h 6858000"/>
              <a:gd name="connsiteX24" fmla="*/ 0 w 12192000"/>
              <a:gd name="connsiteY24" fmla="*/ 6858000 h 6858000"/>
              <a:gd name="connsiteX25" fmla="*/ 0 w 12192000"/>
              <a:gd name="connsiteY25" fmla="*/ 5537539 h 6858000"/>
              <a:gd name="connsiteX26" fmla="*/ 12670 w 12192000"/>
              <a:gd name="connsiteY26" fmla="*/ 5540184 h 6858000"/>
              <a:gd name="connsiteX27" fmla="*/ 41503 w 12192000"/>
              <a:gd name="connsiteY27" fmla="*/ 5539316 h 6858000"/>
              <a:gd name="connsiteX28" fmla="*/ 111772 w 12192000"/>
              <a:gd name="connsiteY28" fmla="*/ 5567508 h 6858000"/>
              <a:gd name="connsiteX29" fmla="*/ 144129 w 12192000"/>
              <a:gd name="connsiteY29" fmla="*/ 5579312 h 6858000"/>
              <a:gd name="connsiteX30" fmla="*/ 223286 w 12192000"/>
              <a:gd name="connsiteY30" fmla="*/ 5580423 h 6858000"/>
              <a:gd name="connsiteX31" fmla="*/ 261615 w 12192000"/>
              <a:gd name="connsiteY31" fmla="*/ 5591532 h 6858000"/>
              <a:gd name="connsiteX32" fmla="*/ 294389 w 12192000"/>
              <a:gd name="connsiteY32" fmla="*/ 5590421 h 6858000"/>
              <a:gd name="connsiteX33" fmla="*/ 329940 w 12192000"/>
              <a:gd name="connsiteY33" fmla="*/ 5606670 h 6858000"/>
              <a:gd name="connsiteX34" fmla="*/ 408958 w 12192000"/>
              <a:gd name="connsiteY34" fmla="*/ 5671245 h 6858000"/>
              <a:gd name="connsiteX35" fmla="*/ 454647 w 12192000"/>
              <a:gd name="connsiteY35" fmla="*/ 5671662 h 6858000"/>
              <a:gd name="connsiteX36" fmla="*/ 477978 w 12192000"/>
              <a:gd name="connsiteY36" fmla="*/ 5680966 h 6858000"/>
              <a:gd name="connsiteX37" fmla="*/ 547692 w 12192000"/>
              <a:gd name="connsiteY37" fmla="*/ 5710268 h 6858000"/>
              <a:gd name="connsiteX38" fmla="*/ 658095 w 12192000"/>
              <a:gd name="connsiteY38" fmla="*/ 5730544 h 6858000"/>
              <a:gd name="connsiteX39" fmla="*/ 747807 w 12192000"/>
              <a:gd name="connsiteY39" fmla="*/ 5734571 h 6858000"/>
              <a:gd name="connsiteX40" fmla="*/ 819048 w 12192000"/>
              <a:gd name="connsiteY40" fmla="*/ 5757346 h 6858000"/>
              <a:gd name="connsiteX41" fmla="*/ 863071 w 12192000"/>
              <a:gd name="connsiteY41" fmla="*/ 5773872 h 6858000"/>
              <a:gd name="connsiteX42" fmla="*/ 987223 w 12192000"/>
              <a:gd name="connsiteY42" fmla="*/ 5770400 h 6858000"/>
              <a:gd name="connsiteX43" fmla="*/ 1067768 w 12192000"/>
              <a:gd name="connsiteY43" fmla="*/ 5793175 h 6858000"/>
              <a:gd name="connsiteX44" fmla="*/ 1111930 w 12192000"/>
              <a:gd name="connsiteY44" fmla="*/ 5806090 h 6858000"/>
              <a:gd name="connsiteX45" fmla="*/ 1142482 w 12192000"/>
              <a:gd name="connsiteY45" fmla="*/ 5806090 h 6858000"/>
              <a:gd name="connsiteX46" fmla="*/ 1140954 w 12192000"/>
              <a:gd name="connsiteY46" fmla="*/ 5807063 h 6858000"/>
              <a:gd name="connsiteX47" fmla="*/ 1226361 w 12192000"/>
              <a:gd name="connsiteY47" fmla="*/ 5773733 h 6858000"/>
              <a:gd name="connsiteX48" fmla="*/ 1248997 w 12192000"/>
              <a:gd name="connsiteY48" fmla="*/ 5743459 h 6858000"/>
              <a:gd name="connsiteX49" fmla="*/ 1290936 w 12192000"/>
              <a:gd name="connsiteY49" fmla="*/ 5653886 h 6858000"/>
              <a:gd name="connsiteX50" fmla="*/ 1315933 w 12192000"/>
              <a:gd name="connsiteY50" fmla="*/ 5594588 h 6858000"/>
              <a:gd name="connsiteX51" fmla="*/ 1316766 w 12192000"/>
              <a:gd name="connsiteY51" fmla="*/ 5488072 h 6858000"/>
              <a:gd name="connsiteX52" fmla="*/ 1307740 w 12192000"/>
              <a:gd name="connsiteY52" fmla="*/ 5463770 h 6858000"/>
              <a:gd name="connsiteX53" fmla="*/ 1286353 w 12192000"/>
              <a:gd name="connsiteY53" fmla="*/ 5424886 h 6858000"/>
              <a:gd name="connsiteX54" fmla="*/ 1260801 w 12192000"/>
              <a:gd name="connsiteY54" fmla="*/ 5382113 h 6858000"/>
              <a:gd name="connsiteX55" fmla="*/ 1251635 w 12192000"/>
              <a:gd name="connsiteY55" fmla="*/ 5355172 h 6858000"/>
              <a:gd name="connsiteX56" fmla="*/ 1251219 w 12192000"/>
              <a:gd name="connsiteY56" fmla="*/ 5260738 h 6858000"/>
              <a:gd name="connsiteX57" fmla="*/ 1252052 w 12192000"/>
              <a:gd name="connsiteY57" fmla="*/ 5245879 h 6858000"/>
              <a:gd name="connsiteX58" fmla="*/ 1280660 w 12192000"/>
              <a:gd name="connsiteY58" fmla="*/ 5152974 h 6858000"/>
              <a:gd name="connsiteX59" fmla="*/ 1291770 w 12192000"/>
              <a:gd name="connsiteY59" fmla="*/ 5136309 h 6858000"/>
              <a:gd name="connsiteX60" fmla="*/ 1316628 w 12192000"/>
              <a:gd name="connsiteY60" fmla="*/ 5083954 h 6858000"/>
              <a:gd name="connsiteX61" fmla="*/ 1338987 w 12192000"/>
              <a:gd name="connsiteY61" fmla="*/ 5020906 h 6858000"/>
              <a:gd name="connsiteX62" fmla="*/ 1315517 w 12192000"/>
              <a:gd name="connsiteY62" fmla="*/ 4976050 h 6858000"/>
              <a:gd name="connsiteX63" fmla="*/ 1327738 w 12192000"/>
              <a:gd name="connsiteY63" fmla="*/ 4938832 h 6858000"/>
              <a:gd name="connsiteX64" fmla="*/ 1331765 w 12192000"/>
              <a:gd name="connsiteY64" fmla="*/ 4905503 h 6858000"/>
              <a:gd name="connsiteX65" fmla="*/ 1323988 w 12192000"/>
              <a:gd name="connsiteY65" fmla="*/ 4794405 h 6858000"/>
              <a:gd name="connsiteX66" fmla="*/ 1400646 w 12192000"/>
              <a:gd name="connsiteY66" fmla="*/ 4745661 h 6858000"/>
              <a:gd name="connsiteX67" fmla="*/ 1473554 w 12192000"/>
              <a:gd name="connsiteY67" fmla="*/ 4672892 h 6858000"/>
              <a:gd name="connsiteX68" fmla="*/ 1473554 w 12192000"/>
              <a:gd name="connsiteY68" fmla="*/ 4590541 h 6858000"/>
              <a:gd name="connsiteX69" fmla="*/ 1514104 w 12192000"/>
              <a:gd name="connsiteY69" fmla="*/ 4550685 h 6858000"/>
              <a:gd name="connsiteX70" fmla="*/ 1739772 w 12192000"/>
              <a:gd name="connsiteY70" fmla="*/ 4550962 h 6858000"/>
              <a:gd name="connsiteX71" fmla="*/ 1763936 w 12192000"/>
              <a:gd name="connsiteY71" fmla="*/ 4550268 h 6858000"/>
              <a:gd name="connsiteX72" fmla="*/ 1840176 w 12192000"/>
              <a:gd name="connsiteY72" fmla="*/ 4547490 h 6858000"/>
              <a:gd name="connsiteX73" fmla="*/ 1934193 w 12192000"/>
              <a:gd name="connsiteY73" fmla="*/ 4534159 h 6858000"/>
              <a:gd name="connsiteX74" fmla="*/ 1947663 w 12192000"/>
              <a:gd name="connsiteY74" fmla="*/ 4534853 h 6858000"/>
              <a:gd name="connsiteX75" fmla="*/ 2018628 w 12192000"/>
              <a:gd name="connsiteY75" fmla="*/ 4550823 h 6858000"/>
              <a:gd name="connsiteX76" fmla="*/ 2299150 w 12192000"/>
              <a:gd name="connsiteY76" fmla="*/ 4551240 h 6858000"/>
              <a:gd name="connsiteX77" fmla="*/ 2385111 w 12192000"/>
              <a:gd name="connsiteY77" fmla="*/ 4585541 h 6858000"/>
              <a:gd name="connsiteX78" fmla="*/ 2409831 w 12192000"/>
              <a:gd name="connsiteY78" fmla="*/ 4589430 h 6858000"/>
              <a:gd name="connsiteX79" fmla="*/ 2472462 w 12192000"/>
              <a:gd name="connsiteY79" fmla="*/ 4611233 h 6858000"/>
              <a:gd name="connsiteX80" fmla="*/ 2499959 w 12192000"/>
              <a:gd name="connsiteY80" fmla="*/ 4617343 h 6858000"/>
              <a:gd name="connsiteX81" fmla="*/ 2598141 w 12192000"/>
              <a:gd name="connsiteY81" fmla="*/ 4645257 h 6858000"/>
              <a:gd name="connsiteX82" fmla="*/ 2613556 w 12192000"/>
              <a:gd name="connsiteY82" fmla="*/ 4653867 h 6858000"/>
              <a:gd name="connsiteX83" fmla="*/ 2765761 w 12192000"/>
              <a:gd name="connsiteY83" fmla="*/ 4713443 h 6858000"/>
              <a:gd name="connsiteX84" fmla="*/ 2784786 w 12192000"/>
              <a:gd name="connsiteY84" fmla="*/ 4716359 h 6858000"/>
              <a:gd name="connsiteX85" fmla="*/ 2809922 w 12192000"/>
              <a:gd name="connsiteY85" fmla="*/ 4723025 h 6858000"/>
              <a:gd name="connsiteX86" fmla="*/ 2878386 w 12192000"/>
              <a:gd name="connsiteY86" fmla="*/ 4746078 h 6858000"/>
              <a:gd name="connsiteX87" fmla="*/ 2898384 w 12192000"/>
              <a:gd name="connsiteY87" fmla="*/ 4751910 h 6858000"/>
              <a:gd name="connsiteX88" fmla="*/ 2996149 w 12192000"/>
              <a:gd name="connsiteY88" fmla="*/ 4814403 h 6858000"/>
              <a:gd name="connsiteX89" fmla="*/ 3030312 w 12192000"/>
              <a:gd name="connsiteY89" fmla="*/ 4820374 h 6858000"/>
              <a:gd name="connsiteX90" fmla="*/ 3109609 w 12192000"/>
              <a:gd name="connsiteY90" fmla="*/ 4863425 h 6858000"/>
              <a:gd name="connsiteX91" fmla="*/ 3193071 w 12192000"/>
              <a:gd name="connsiteY91" fmla="*/ 4905364 h 6858000"/>
              <a:gd name="connsiteX92" fmla="*/ 3329027 w 12192000"/>
              <a:gd name="connsiteY92" fmla="*/ 4959663 h 6858000"/>
              <a:gd name="connsiteX93" fmla="*/ 3453318 w 12192000"/>
              <a:gd name="connsiteY93" fmla="*/ 5006047 h 6858000"/>
              <a:gd name="connsiteX94" fmla="*/ 3488313 w 12192000"/>
              <a:gd name="connsiteY94" fmla="*/ 5003130 h 6858000"/>
              <a:gd name="connsiteX95" fmla="*/ 3595801 w 12192000"/>
              <a:gd name="connsiteY95" fmla="*/ 5041043 h 6858000"/>
              <a:gd name="connsiteX96" fmla="*/ 3660099 w 12192000"/>
              <a:gd name="connsiteY96" fmla="*/ 5069650 h 6858000"/>
              <a:gd name="connsiteX97" fmla="*/ 3682040 w 12192000"/>
              <a:gd name="connsiteY97" fmla="*/ 5084093 h 6858000"/>
              <a:gd name="connsiteX98" fmla="*/ 3714258 w 12192000"/>
              <a:gd name="connsiteY98" fmla="*/ 5097008 h 6858000"/>
              <a:gd name="connsiteX99" fmla="*/ 3779668 w 12192000"/>
              <a:gd name="connsiteY99" fmla="*/ 5126033 h 6858000"/>
              <a:gd name="connsiteX100" fmla="*/ 3849381 w 12192000"/>
              <a:gd name="connsiteY100" fmla="*/ 5163528 h 6858000"/>
              <a:gd name="connsiteX101" fmla="*/ 3910624 w 12192000"/>
              <a:gd name="connsiteY101" fmla="*/ 5197552 h 6858000"/>
              <a:gd name="connsiteX102" fmla="*/ 4031720 w 12192000"/>
              <a:gd name="connsiteY102" fmla="*/ 5208245 h 6858000"/>
              <a:gd name="connsiteX103" fmla="*/ 4082964 w 12192000"/>
              <a:gd name="connsiteY103" fmla="*/ 5184776 h 6858000"/>
              <a:gd name="connsiteX104" fmla="*/ 4142124 w 12192000"/>
              <a:gd name="connsiteY104" fmla="*/ 5064512 h 6858000"/>
              <a:gd name="connsiteX105" fmla="*/ 4167399 w 12192000"/>
              <a:gd name="connsiteY105" fmla="*/ 5035071 h 6858000"/>
              <a:gd name="connsiteX106" fmla="*/ 4249611 w 12192000"/>
              <a:gd name="connsiteY106" fmla="*/ 4950359 h 6858000"/>
              <a:gd name="connsiteX107" fmla="*/ 4252944 w 12192000"/>
              <a:gd name="connsiteY107" fmla="*/ 4924945 h 6858000"/>
              <a:gd name="connsiteX108" fmla="*/ 4270998 w 12192000"/>
              <a:gd name="connsiteY108" fmla="*/ 4870369 h 6858000"/>
              <a:gd name="connsiteX109" fmla="*/ 4288912 w 12192000"/>
              <a:gd name="connsiteY109" fmla="*/ 4833984 h 6858000"/>
              <a:gd name="connsiteX110" fmla="*/ 4319880 w 12192000"/>
              <a:gd name="connsiteY110" fmla="*/ 4732190 h 6858000"/>
              <a:gd name="connsiteX111" fmla="*/ 4323214 w 12192000"/>
              <a:gd name="connsiteY111" fmla="*/ 4720942 h 6858000"/>
              <a:gd name="connsiteX112" fmla="*/ 4383762 w 12192000"/>
              <a:gd name="connsiteY112" fmla="*/ 4599984 h 6858000"/>
              <a:gd name="connsiteX113" fmla="*/ 4433340 w 12192000"/>
              <a:gd name="connsiteY113" fmla="*/ 4514578 h 6858000"/>
              <a:gd name="connsiteX114" fmla="*/ 4440422 w 12192000"/>
              <a:gd name="connsiteY114" fmla="*/ 4490275 h 6858000"/>
              <a:gd name="connsiteX115" fmla="*/ 4448754 w 12192000"/>
              <a:gd name="connsiteY115" fmla="*/ 4450280 h 6858000"/>
              <a:gd name="connsiteX116" fmla="*/ 4488611 w 12192000"/>
              <a:gd name="connsiteY116" fmla="*/ 4371817 h 6858000"/>
              <a:gd name="connsiteX117" fmla="*/ 4517774 w 12192000"/>
              <a:gd name="connsiteY117" fmla="*/ 4335016 h 6858000"/>
              <a:gd name="connsiteX118" fmla="*/ 4544160 w 12192000"/>
              <a:gd name="connsiteY118" fmla="*/ 4290854 h 6858000"/>
              <a:gd name="connsiteX119" fmla="*/ 4578600 w 12192000"/>
              <a:gd name="connsiteY119" fmla="*/ 4217946 h 6858000"/>
              <a:gd name="connsiteX120" fmla="*/ 4652480 w 12192000"/>
              <a:gd name="connsiteY120" fmla="*/ 4077963 h 6858000"/>
              <a:gd name="connsiteX121" fmla="*/ 4728999 w 12192000"/>
              <a:gd name="connsiteY121" fmla="*/ 3933119 h 6858000"/>
              <a:gd name="connsiteX122" fmla="*/ 4732887 w 12192000"/>
              <a:gd name="connsiteY122" fmla="*/ 3913399 h 6858000"/>
              <a:gd name="connsiteX123" fmla="*/ 4754413 w 12192000"/>
              <a:gd name="connsiteY123" fmla="*/ 3888541 h 6858000"/>
              <a:gd name="connsiteX124" fmla="*/ 4798574 w 12192000"/>
              <a:gd name="connsiteY124" fmla="*/ 3864794 h 6858000"/>
              <a:gd name="connsiteX125" fmla="*/ 4832598 w 12192000"/>
              <a:gd name="connsiteY125" fmla="*/ 3851601 h 6858000"/>
              <a:gd name="connsiteX126" fmla="*/ 4859677 w 12192000"/>
              <a:gd name="connsiteY126" fmla="*/ 3821327 h 6858000"/>
              <a:gd name="connsiteX127" fmla="*/ 4877036 w 12192000"/>
              <a:gd name="connsiteY127" fmla="*/ 3784109 h 6858000"/>
              <a:gd name="connsiteX128" fmla="*/ 4891340 w 12192000"/>
              <a:gd name="connsiteY128" fmla="*/ 3739115 h 6858000"/>
              <a:gd name="connsiteX129" fmla="*/ 4893007 w 12192000"/>
              <a:gd name="connsiteY129" fmla="*/ 3629544 h 6858000"/>
              <a:gd name="connsiteX130" fmla="*/ 4912171 w 12192000"/>
              <a:gd name="connsiteY130" fmla="*/ 3601214 h 6858000"/>
              <a:gd name="connsiteX131" fmla="*/ 4981468 w 12192000"/>
              <a:gd name="connsiteY131" fmla="*/ 3546915 h 6858000"/>
              <a:gd name="connsiteX132" fmla="*/ 4962443 w 12192000"/>
              <a:gd name="connsiteY132" fmla="*/ 3443316 h 6858000"/>
              <a:gd name="connsiteX133" fmla="*/ 4995634 w 12192000"/>
              <a:gd name="connsiteY133" fmla="*/ 3457620 h 6858000"/>
              <a:gd name="connsiteX134" fmla="*/ 5076180 w 12192000"/>
              <a:gd name="connsiteY134" fmla="*/ 3455815 h 6858000"/>
              <a:gd name="connsiteX135" fmla="*/ 5147421 w 12192000"/>
              <a:gd name="connsiteY135" fmla="*/ 3361659 h 6858000"/>
              <a:gd name="connsiteX136" fmla="*/ 5158531 w 12192000"/>
              <a:gd name="connsiteY136" fmla="*/ 3344162 h 6858000"/>
              <a:gd name="connsiteX137" fmla="*/ 5178806 w 12192000"/>
              <a:gd name="connsiteY137" fmla="*/ 3294584 h 6858000"/>
              <a:gd name="connsiteX138" fmla="*/ 5197693 w 12192000"/>
              <a:gd name="connsiteY138" fmla="*/ 3243479 h 6858000"/>
              <a:gd name="connsiteX139" fmla="*/ 5171863 w 12192000"/>
              <a:gd name="connsiteY139" fmla="*/ 3142797 h 6858000"/>
              <a:gd name="connsiteX140" fmla="*/ 5154365 w 12192000"/>
              <a:gd name="connsiteY140" fmla="*/ 3126132 h 6858000"/>
              <a:gd name="connsiteX141" fmla="*/ 5156725 w 12192000"/>
              <a:gd name="connsiteY141" fmla="*/ 3027394 h 6858000"/>
              <a:gd name="connsiteX142" fmla="*/ 5291015 w 12192000"/>
              <a:gd name="connsiteY142" fmla="*/ 3055029 h 6858000"/>
              <a:gd name="connsiteX143" fmla="*/ 5272128 w 12192000"/>
              <a:gd name="connsiteY143" fmla="*/ 2928239 h 6858000"/>
              <a:gd name="connsiteX144" fmla="*/ 5315734 w 12192000"/>
              <a:gd name="connsiteY144" fmla="*/ 2898381 h 6858000"/>
              <a:gd name="connsiteX145" fmla="*/ 5418361 w 12192000"/>
              <a:gd name="connsiteY145" fmla="*/ 2861997 h 6858000"/>
              <a:gd name="connsiteX146" fmla="*/ 5439469 w 12192000"/>
              <a:gd name="connsiteY146" fmla="*/ 2826862 h 6858000"/>
              <a:gd name="connsiteX147" fmla="*/ 5455579 w 12192000"/>
              <a:gd name="connsiteY147" fmla="*/ 2792977 h 6858000"/>
              <a:gd name="connsiteX148" fmla="*/ 5462244 w 12192000"/>
              <a:gd name="connsiteY148" fmla="*/ 2783118 h 6858000"/>
              <a:gd name="connsiteX149" fmla="*/ 5519877 w 12192000"/>
              <a:gd name="connsiteY149" fmla="*/ 2725485 h 6858000"/>
              <a:gd name="connsiteX150" fmla="*/ 5529736 w 12192000"/>
              <a:gd name="connsiteY150" fmla="*/ 2705766 h 6858000"/>
              <a:gd name="connsiteX151" fmla="*/ 5548484 w 12192000"/>
              <a:gd name="connsiteY151" fmla="*/ 2653272 h 6858000"/>
              <a:gd name="connsiteX152" fmla="*/ 5555844 w 12192000"/>
              <a:gd name="connsiteY152" fmla="*/ 2655216 h 6858000"/>
              <a:gd name="connsiteX153" fmla="*/ 5553762 w 12192000"/>
              <a:gd name="connsiteY153" fmla="*/ 2646606 h 6858000"/>
              <a:gd name="connsiteX154" fmla="*/ 5534319 w 12192000"/>
              <a:gd name="connsiteY154" fmla="*/ 2589390 h 6858000"/>
              <a:gd name="connsiteX155" fmla="*/ 5585008 w 12192000"/>
              <a:gd name="connsiteY155" fmla="*/ 2574809 h 6858000"/>
              <a:gd name="connsiteX156" fmla="*/ 5624308 w 12192000"/>
              <a:gd name="connsiteY156" fmla="*/ 2543840 h 6858000"/>
              <a:gd name="connsiteX157" fmla="*/ 5643751 w 12192000"/>
              <a:gd name="connsiteY157" fmla="*/ 2510650 h 6858000"/>
              <a:gd name="connsiteX158" fmla="*/ 5692911 w 12192000"/>
              <a:gd name="connsiteY158" fmla="*/ 2456628 h 6858000"/>
              <a:gd name="connsiteX159" fmla="*/ 5695412 w 12192000"/>
              <a:gd name="connsiteY159" fmla="*/ 2369972 h 6858000"/>
              <a:gd name="connsiteX160" fmla="*/ 5765542 w 12192000"/>
              <a:gd name="connsiteY160" fmla="*/ 2311090 h 6858000"/>
              <a:gd name="connsiteX161" fmla="*/ 5793594 w 12192000"/>
              <a:gd name="connsiteY161" fmla="*/ 2294287 h 6858000"/>
              <a:gd name="connsiteX162" fmla="*/ 5867474 w 12192000"/>
              <a:gd name="connsiteY162" fmla="*/ 2217768 h 6858000"/>
              <a:gd name="connsiteX163" fmla="*/ 5914969 w 12192000"/>
              <a:gd name="connsiteY163" fmla="*/ 2124446 h 6858000"/>
              <a:gd name="connsiteX164" fmla="*/ 5947603 w 12192000"/>
              <a:gd name="connsiteY164" fmla="*/ 2075007 h 6858000"/>
              <a:gd name="connsiteX165" fmla="*/ 5973433 w 12192000"/>
              <a:gd name="connsiteY165" fmla="*/ 2019597 h 6858000"/>
              <a:gd name="connsiteX166" fmla="*/ 5976350 w 12192000"/>
              <a:gd name="connsiteY166" fmla="*/ 2008488 h 6858000"/>
              <a:gd name="connsiteX167" fmla="*/ 6028010 w 12192000"/>
              <a:gd name="connsiteY167" fmla="*/ 1928636 h 6858000"/>
              <a:gd name="connsiteX168" fmla="*/ 6097308 w 12192000"/>
              <a:gd name="connsiteY168" fmla="*/ 1827815 h 6858000"/>
              <a:gd name="connsiteX169" fmla="*/ 6103141 w 12192000"/>
              <a:gd name="connsiteY169" fmla="*/ 1814066 h 6858000"/>
              <a:gd name="connsiteX170" fmla="*/ 6137581 w 12192000"/>
              <a:gd name="connsiteY170" fmla="*/ 1764211 h 6858000"/>
              <a:gd name="connsiteX171" fmla="*/ 6176882 w 12192000"/>
              <a:gd name="connsiteY171" fmla="*/ 1684082 h 6858000"/>
              <a:gd name="connsiteX172" fmla="*/ 6181603 w 12192000"/>
              <a:gd name="connsiteY172" fmla="*/ 1680471 h 6858000"/>
              <a:gd name="connsiteX173" fmla="*/ 6233958 w 12192000"/>
              <a:gd name="connsiteY173" fmla="*/ 1576039 h 6858000"/>
              <a:gd name="connsiteX174" fmla="*/ 6259927 w 12192000"/>
              <a:gd name="connsiteY174" fmla="*/ 1536183 h 6858000"/>
              <a:gd name="connsiteX175" fmla="*/ 6302839 w 12192000"/>
              <a:gd name="connsiteY175" fmla="*/ 1480772 h 6858000"/>
              <a:gd name="connsiteX176" fmla="*/ 6386718 w 12192000"/>
              <a:gd name="connsiteY176" fmla="*/ 1343983 h 6858000"/>
              <a:gd name="connsiteX177" fmla="*/ 6386718 w 12192000"/>
              <a:gd name="connsiteY177" fmla="*/ 1331763 h 6858000"/>
              <a:gd name="connsiteX178" fmla="*/ 6350333 w 12192000"/>
              <a:gd name="connsiteY178" fmla="*/ 1324958 h 6858000"/>
              <a:gd name="connsiteX179" fmla="*/ 6246734 w 12192000"/>
              <a:gd name="connsiteY179" fmla="*/ 1303571 h 6858000"/>
              <a:gd name="connsiteX180" fmla="*/ 6151468 w 12192000"/>
              <a:gd name="connsiteY180" fmla="*/ 1303155 h 6858000"/>
              <a:gd name="connsiteX181" fmla="*/ 6157300 w 12192000"/>
              <a:gd name="connsiteY181" fmla="*/ 1340373 h 6858000"/>
              <a:gd name="connsiteX182" fmla="*/ 6215627 w 12192000"/>
              <a:gd name="connsiteY182" fmla="*/ 1399810 h 6858000"/>
              <a:gd name="connsiteX183" fmla="*/ 6232847 w 12192000"/>
              <a:gd name="connsiteY183" fmla="*/ 1443694 h 6858000"/>
              <a:gd name="connsiteX184" fmla="*/ 6223265 w 12192000"/>
              <a:gd name="connsiteY184" fmla="*/ 1450915 h 6858000"/>
              <a:gd name="connsiteX185" fmla="*/ 6180632 w 12192000"/>
              <a:gd name="connsiteY185" fmla="*/ 1428279 h 6858000"/>
              <a:gd name="connsiteX186" fmla="*/ 6180215 w 12192000"/>
              <a:gd name="connsiteY186" fmla="*/ 1541321 h 6858000"/>
              <a:gd name="connsiteX187" fmla="*/ 6186880 w 12192000"/>
              <a:gd name="connsiteY187" fmla="*/ 1577428 h 6858000"/>
              <a:gd name="connsiteX188" fmla="*/ 6130221 w 12192000"/>
              <a:gd name="connsiteY188" fmla="*/ 1611174 h 6858000"/>
              <a:gd name="connsiteX189" fmla="*/ 6073144 w 12192000"/>
              <a:gd name="connsiteY189" fmla="*/ 1593259 h 6858000"/>
              <a:gd name="connsiteX190" fmla="*/ 6040787 w 12192000"/>
              <a:gd name="connsiteY190" fmla="*/ 1605896 h 6858000"/>
              <a:gd name="connsiteX191" fmla="*/ 5914136 w 12192000"/>
              <a:gd name="connsiteY191" fmla="*/ 1630338 h 6858000"/>
              <a:gd name="connsiteX192" fmla="*/ 5852614 w 12192000"/>
              <a:gd name="connsiteY192" fmla="*/ 1624366 h 6858000"/>
              <a:gd name="connsiteX193" fmla="*/ 5827062 w 12192000"/>
              <a:gd name="connsiteY193" fmla="*/ 1645197 h 6858000"/>
              <a:gd name="connsiteX194" fmla="*/ 5800815 w 12192000"/>
              <a:gd name="connsiteY194" fmla="*/ 1612562 h 6858000"/>
              <a:gd name="connsiteX195" fmla="*/ 5762764 w 12192000"/>
              <a:gd name="connsiteY195" fmla="*/ 1643531 h 6858000"/>
              <a:gd name="connsiteX196" fmla="*/ 5724991 w 12192000"/>
              <a:gd name="connsiteY196" fmla="*/ 1567568 h 6858000"/>
              <a:gd name="connsiteX197" fmla="*/ 5725269 w 12192000"/>
              <a:gd name="connsiteY197" fmla="*/ 1515768 h 6858000"/>
              <a:gd name="connsiteX198" fmla="*/ 5745127 w 12192000"/>
              <a:gd name="connsiteY198" fmla="*/ 1440500 h 6858000"/>
              <a:gd name="connsiteX199" fmla="*/ 5792483 w 12192000"/>
              <a:gd name="connsiteY199" fmla="*/ 1325374 h 6858000"/>
              <a:gd name="connsiteX200" fmla="*/ 5837339 w 12192000"/>
              <a:gd name="connsiteY200" fmla="*/ 1221359 h 6858000"/>
              <a:gd name="connsiteX201" fmla="*/ 5851365 w 12192000"/>
              <a:gd name="connsiteY201" fmla="*/ 1172476 h 6858000"/>
              <a:gd name="connsiteX202" fmla="*/ 5861919 w 12192000"/>
              <a:gd name="connsiteY202" fmla="*/ 1136508 h 6858000"/>
              <a:gd name="connsiteX203" fmla="*/ 5880389 w 12192000"/>
              <a:gd name="connsiteY203" fmla="*/ 1079570 h 6858000"/>
              <a:gd name="connsiteX204" fmla="*/ 5880528 w 12192000"/>
              <a:gd name="connsiteY204" fmla="*/ 1018605 h 6858000"/>
              <a:gd name="connsiteX205" fmla="*/ 5882889 w 12192000"/>
              <a:gd name="connsiteY205" fmla="*/ 997913 h 6858000"/>
              <a:gd name="connsiteX206" fmla="*/ 5922190 w 12192000"/>
              <a:gd name="connsiteY206" fmla="*/ 919589 h 6858000"/>
              <a:gd name="connsiteX207" fmla="*/ 5946770 w 12192000"/>
              <a:gd name="connsiteY207" fmla="*/ 824878 h 6858000"/>
              <a:gd name="connsiteX208" fmla="*/ 5964407 w 12192000"/>
              <a:gd name="connsiteY208" fmla="*/ 773635 h 6858000"/>
              <a:gd name="connsiteX209" fmla="*/ 5986766 w 12192000"/>
              <a:gd name="connsiteY209" fmla="*/ 728640 h 6858000"/>
              <a:gd name="connsiteX210" fmla="*/ 6010929 w 12192000"/>
              <a:gd name="connsiteY210" fmla="*/ 626013 h 6858000"/>
              <a:gd name="connsiteX211" fmla="*/ 6028982 w 12192000"/>
              <a:gd name="connsiteY211" fmla="*/ 557688 h 6858000"/>
              <a:gd name="connsiteX212" fmla="*/ 6037592 w 12192000"/>
              <a:gd name="connsiteY212" fmla="*/ 514360 h 6858000"/>
              <a:gd name="connsiteX213" fmla="*/ 6038287 w 12192000"/>
              <a:gd name="connsiteY213" fmla="*/ 444368 h 6858000"/>
              <a:gd name="connsiteX214" fmla="*/ 6055090 w 12192000"/>
              <a:gd name="connsiteY214" fmla="*/ 404928 h 6858000"/>
              <a:gd name="connsiteX215" fmla="*/ 6053563 w 12192000"/>
              <a:gd name="connsiteY215" fmla="*/ 323549 h 6858000"/>
              <a:gd name="connsiteX216" fmla="*/ 5977461 w 12192000"/>
              <a:gd name="connsiteY216" fmla="*/ 249114 h 6858000"/>
              <a:gd name="connsiteX217" fmla="*/ 5953159 w 12192000"/>
              <a:gd name="connsiteY217" fmla="*/ 241059 h 6858000"/>
              <a:gd name="connsiteX218" fmla="*/ 5870807 w 12192000"/>
              <a:gd name="connsiteY218" fmla="*/ 240781 h 6858000"/>
              <a:gd name="connsiteX219" fmla="*/ 5814424 w 12192000"/>
              <a:gd name="connsiteY219" fmla="*/ 216895 h 6858000"/>
              <a:gd name="connsiteX220" fmla="*/ 5807204 w 12192000"/>
              <a:gd name="connsiteY220" fmla="*/ 211757 h 6858000"/>
              <a:gd name="connsiteX221" fmla="*/ 5697355 w 12192000"/>
              <a:gd name="connsiteY221" fmla="*/ 133572 h 6858000"/>
              <a:gd name="connsiteX222" fmla="*/ 5659721 w 12192000"/>
              <a:gd name="connsiteY222" fmla="*/ 110380 h 6858000"/>
              <a:gd name="connsiteX223" fmla="*/ 5597923 w 12192000"/>
              <a:gd name="connsiteY223" fmla="*/ 62469 h 6858000"/>
              <a:gd name="connsiteX224" fmla="*/ 5564454 w 12192000"/>
              <a:gd name="connsiteY224" fmla="*/ 46499 h 6858000"/>
              <a:gd name="connsiteX225" fmla="*/ 5520571 w 12192000"/>
              <a:gd name="connsiteY225" fmla="*/ 2094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</a:cxnLst>
            <a:rect l="l" t="t" r="r" b="b"/>
            <a:pathLst>
              <a:path w="12192000" h="6858000">
                <a:moveTo>
                  <a:pt x="1725189" y="4940497"/>
                </a:moveTo>
                <a:cubicBezTo>
                  <a:pt x="1716995" y="4942858"/>
                  <a:pt x="1707136" y="4949246"/>
                  <a:pt x="1703664" y="4956468"/>
                </a:cubicBezTo>
                <a:cubicBezTo>
                  <a:pt x="1689220" y="4986325"/>
                  <a:pt x="1704219" y="5001185"/>
                  <a:pt x="1747408" y="5001185"/>
                </a:cubicBezTo>
                <a:cubicBezTo>
                  <a:pt x="1776016" y="5001185"/>
                  <a:pt x="1789209" y="4994380"/>
                  <a:pt x="1786570" y="4980770"/>
                </a:cubicBezTo>
                <a:cubicBezTo>
                  <a:pt x="1784070" y="4967994"/>
                  <a:pt x="1738659" y="4936609"/>
                  <a:pt x="1725189" y="4940497"/>
                </a:cubicBezTo>
                <a:close/>
                <a:moveTo>
                  <a:pt x="5557789" y="1921692"/>
                </a:moveTo>
                <a:lnTo>
                  <a:pt x="5557963" y="1921794"/>
                </a:lnTo>
                <a:lnTo>
                  <a:pt x="5557928" y="1921831"/>
                </a:lnTo>
                <a:close/>
                <a:moveTo>
                  <a:pt x="5654427" y="1805179"/>
                </a:moveTo>
                <a:cubicBezTo>
                  <a:pt x="5663228" y="1802783"/>
                  <a:pt x="5673053" y="1805109"/>
                  <a:pt x="5682774" y="1812955"/>
                </a:cubicBezTo>
                <a:cubicBezTo>
                  <a:pt x="5696106" y="1823648"/>
                  <a:pt x="5709576" y="1834203"/>
                  <a:pt x="5725408" y="1846701"/>
                </a:cubicBezTo>
                <a:cubicBezTo>
                  <a:pt x="5713604" y="1857117"/>
                  <a:pt x="5708604" y="1861144"/>
                  <a:pt x="5703883" y="1865727"/>
                </a:cubicBezTo>
                <a:cubicBezTo>
                  <a:pt x="5684718" y="1884197"/>
                  <a:pt x="5684440" y="1907805"/>
                  <a:pt x="5707910" y="1928497"/>
                </a:cubicBezTo>
                <a:cubicBezTo>
                  <a:pt x="5728324" y="1946412"/>
                  <a:pt x="5724019" y="1963354"/>
                  <a:pt x="5713465" y="1981963"/>
                </a:cubicBezTo>
                <a:cubicBezTo>
                  <a:pt x="5702216" y="2001683"/>
                  <a:pt x="5689995" y="2001127"/>
                  <a:pt x="5672358" y="1985990"/>
                </a:cubicBezTo>
                <a:cubicBezTo>
                  <a:pt x="5658055" y="1973630"/>
                  <a:pt x="5638057" y="1968076"/>
                  <a:pt x="5620975" y="1958632"/>
                </a:cubicBezTo>
                <a:lnTo>
                  <a:pt x="5557963" y="1921794"/>
                </a:lnTo>
                <a:lnTo>
                  <a:pt x="5579314" y="1899334"/>
                </a:lnTo>
                <a:cubicBezTo>
                  <a:pt x="5585528" y="1892807"/>
                  <a:pt x="5590910" y="1886905"/>
                  <a:pt x="5595701" y="1880586"/>
                </a:cubicBezTo>
                <a:cubicBezTo>
                  <a:pt x="5609033" y="1863088"/>
                  <a:pt x="5622365" y="1845174"/>
                  <a:pt x="5632224" y="1825731"/>
                </a:cubicBezTo>
                <a:cubicBezTo>
                  <a:pt x="5637849" y="1814691"/>
                  <a:pt x="5645626" y="1807574"/>
                  <a:pt x="5654427" y="1805179"/>
                </a:cubicBezTo>
                <a:close/>
                <a:moveTo>
                  <a:pt x="5505125" y="0"/>
                </a:moveTo>
                <a:lnTo>
                  <a:pt x="12192000" y="0"/>
                </a:lnTo>
                <a:lnTo>
                  <a:pt x="12192000" y="6858000"/>
                </a:lnTo>
                <a:lnTo>
                  <a:pt x="0" y="6858000"/>
                </a:lnTo>
                <a:lnTo>
                  <a:pt x="0" y="5537539"/>
                </a:lnTo>
                <a:lnTo>
                  <a:pt x="12670" y="5540184"/>
                </a:lnTo>
                <a:cubicBezTo>
                  <a:pt x="22200" y="5540080"/>
                  <a:pt x="32407" y="5538969"/>
                  <a:pt x="41503" y="5539316"/>
                </a:cubicBezTo>
                <a:cubicBezTo>
                  <a:pt x="68306" y="5540289"/>
                  <a:pt x="93302" y="5543066"/>
                  <a:pt x="111772" y="5567508"/>
                </a:cubicBezTo>
                <a:cubicBezTo>
                  <a:pt x="117743" y="5575285"/>
                  <a:pt x="132880" y="5578617"/>
                  <a:pt x="144129" y="5579312"/>
                </a:cubicBezTo>
                <a:cubicBezTo>
                  <a:pt x="170375" y="5580978"/>
                  <a:pt x="197039" y="5578617"/>
                  <a:pt x="223286" y="5580423"/>
                </a:cubicBezTo>
                <a:cubicBezTo>
                  <a:pt x="236201" y="5581256"/>
                  <a:pt x="248561" y="5589311"/>
                  <a:pt x="261615" y="5591532"/>
                </a:cubicBezTo>
                <a:cubicBezTo>
                  <a:pt x="272308" y="5593338"/>
                  <a:pt x="285084" y="5594588"/>
                  <a:pt x="294389" y="5590421"/>
                </a:cubicBezTo>
                <a:cubicBezTo>
                  <a:pt x="311886" y="5582644"/>
                  <a:pt x="326190" y="5587505"/>
                  <a:pt x="329940" y="5606670"/>
                </a:cubicBezTo>
                <a:cubicBezTo>
                  <a:pt x="339383" y="5654997"/>
                  <a:pt x="359103" y="5671106"/>
                  <a:pt x="408958" y="5671245"/>
                </a:cubicBezTo>
                <a:cubicBezTo>
                  <a:pt x="424234" y="5671245"/>
                  <a:pt x="439510" y="5670273"/>
                  <a:pt x="454647" y="5671662"/>
                </a:cubicBezTo>
                <a:cubicBezTo>
                  <a:pt x="462841" y="5672495"/>
                  <a:pt x="473673" y="5675134"/>
                  <a:pt x="477978" y="5680966"/>
                </a:cubicBezTo>
                <a:cubicBezTo>
                  <a:pt x="495754" y="5705269"/>
                  <a:pt x="519917" y="5710824"/>
                  <a:pt x="547692" y="5710268"/>
                </a:cubicBezTo>
                <a:cubicBezTo>
                  <a:pt x="585604" y="5709574"/>
                  <a:pt x="621294" y="5706519"/>
                  <a:pt x="658095" y="5730544"/>
                </a:cubicBezTo>
                <a:cubicBezTo>
                  <a:pt x="679620" y="5744709"/>
                  <a:pt x="717394" y="5734294"/>
                  <a:pt x="747807" y="5734571"/>
                </a:cubicBezTo>
                <a:cubicBezTo>
                  <a:pt x="773776" y="5734849"/>
                  <a:pt x="799189" y="5731516"/>
                  <a:pt x="819048" y="5757346"/>
                </a:cubicBezTo>
                <a:cubicBezTo>
                  <a:pt x="827380" y="5768039"/>
                  <a:pt x="847934" y="5773456"/>
                  <a:pt x="863071" y="5773872"/>
                </a:cubicBezTo>
                <a:cubicBezTo>
                  <a:pt x="904455" y="5774844"/>
                  <a:pt x="945978" y="5772900"/>
                  <a:pt x="987223" y="5770400"/>
                </a:cubicBezTo>
                <a:cubicBezTo>
                  <a:pt x="1017081" y="5768595"/>
                  <a:pt x="1044577" y="5765956"/>
                  <a:pt x="1067768" y="5793175"/>
                </a:cubicBezTo>
                <a:cubicBezTo>
                  <a:pt x="1075962" y="5802897"/>
                  <a:pt x="1096793" y="5802063"/>
                  <a:pt x="1111930" y="5806090"/>
                </a:cubicBezTo>
                <a:lnTo>
                  <a:pt x="1142482" y="5806090"/>
                </a:lnTo>
                <a:lnTo>
                  <a:pt x="1140954" y="5807063"/>
                </a:lnTo>
                <a:cubicBezTo>
                  <a:pt x="1169562" y="5796230"/>
                  <a:pt x="1199003" y="5787065"/>
                  <a:pt x="1226361" y="5773733"/>
                </a:cubicBezTo>
                <a:cubicBezTo>
                  <a:pt x="1236777" y="5768595"/>
                  <a:pt x="1250108" y="5752763"/>
                  <a:pt x="1248997" y="5743459"/>
                </a:cubicBezTo>
                <a:cubicBezTo>
                  <a:pt x="1243997" y="5703325"/>
                  <a:pt x="1256496" y="5676939"/>
                  <a:pt x="1290936" y="5653886"/>
                </a:cubicBezTo>
                <a:cubicBezTo>
                  <a:pt x="1306074" y="5643749"/>
                  <a:pt x="1313573" y="5615557"/>
                  <a:pt x="1315933" y="5594588"/>
                </a:cubicBezTo>
                <a:cubicBezTo>
                  <a:pt x="1319961" y="5559453"/>
                  <a:pt x="1317739" y="5523624"/>
                  <a:pt x="1316766" y="5488072"/>
                </a:cubicBezTo>
                <a:cubicBezTo>
                  <a:pt x="1316489" y="5479879"/>
                  <a:pt x="1311628" y="5471547"/>
                  <a:pt x="1307740" y="5463770"/>
                </a:cubicBezTo>
                <a:cubicBezTo>
                  <a:pt x="1301074" y="5450578"/>
                  <a:pt x="1293853" y="5437662"/>
                  <a:pt x="1286353" y="5424886"/>
                </a:cubicBezTo>
                <a:cubicBezTo>
                  <a:pt x="1277882" y="5410582"/>
                  <a:pt x="1268578" y="5396695"/>
                  <a:pt x="1260801" y="5382113"/>
                </a:cubicBezTo>
                <a:cubicBezTo>
                  <a:pt x="1256357" y="5373781"/>
                  <a:pt x="1251913" y="5364338"/>
                  <a:pt x="1251635" y="5355172"/>
                </a:cubicBezTo>
                <a:cubicBezTo>
                  <a:pt x="1250525" y="5323787"/>
                  <a:pt x="1251219" y="5292263"/>
                  <a:pt x="1251219" y="5260738"/>
                </a:cubicBezTo>
                <a:cubicBezTo>
                  <a:pt x="1251219" y="5255739"/>
                  <a:pt x="1249414" y="5248379"/>
                  <a:pt x="1252052" y="5245879"/>
                </a:cubicBezTo>
                <a:cubicBezTo>
                  <a:pt x="1279549" y="5220188"/>
                  <a:pt x="1277327" y="5185886"/>
                  <a:pt x="1280660" y="5152974"/>
                </a:cubicBezTo>
                <a:cubicBezTo>
                  <a:pt x="1281354" y="5147141"/>
                  <a:pt x="1288715" y="5142280"/>
                  <a:pt x="1291770" y="5136309"/>
                </a:cubicBezTo>
                <a:cubicBezTo>
                  <a:pt x="1300519" y="5119089"/>
                  <a:pt x="1310518" y="5102146"/>
                  <a:pt x="1316628" y="5083954"/>
                </a:cubicBezTo>
                <a:cubicBezTo>
                  <a:pt x="1323710" y="5062984"/>
                  <a:pt x="1327182" y="5040904"/>
                  <a:pt x="1338987" y="5020906"/>
                </a:cubicBezTo>
                <a:cubicBezTo>
                  <a:pt x="1331071" y="5006047"/>
                  <a:pt x="1322183" y="4991465"/>
                  <a:pt x="1315517" y="4976050"/>
                </a:cubicBezTo>
                <a:cubicBezTo>
                  <a:pt x="1308990" y="4961052"/>
                  <a:pt x="1307879" y="4946887"/>
                  <a:pt x="1327738" y="4938832"/>
                </a:cubicBezTo>
                <a:cubicBezTo>
                  <a:pt x="1347736" y="4930778"/>
                  <a:pt x="1342041" y="4918557"/>
                  <a:pt x="1331765" y="4905503"/>
                </a:cubicBezTo>
                <a:cubicBezTo>
                  <a:pt x="1304268" y="4870508"/>
                  <a:pt x="1313295" y="4830234"/>
                  <a:pt x="1323988" y="4794405"/>
                </a:cubicBezTo>
                <a:cubicBezTo>
                  <a:pt x="1333848" y="4761493"/>
                  <a:pt x="1363705" y="4745661"/>
                  <a:pt x="1400646" y="4745661"/>
                </a:cubicBezTo>
                <a:cubicBezTo>
                  <a:pt x="1441891" y="4745800"/>
                  <a:pt x="1473276" y="4713304"/>
                  <a:pt x="1473554" y="4672892"/>
                </a:cubicBezTo>
                <a:cubicBezTo>
                  <a:pt x="1473831" y="4645395"/>
                  <a:pt x="1474248" y="4617899"/>
                  <a:pt x="1473554" y="4590541"/>
                </a:cubicBezTo>
                <a:cubicBezTo>
                  <a:pt x="1472860" y="4562211"/>
                  <a:pt x="1485636" y="4550407"/>
                  <a:pt x="1514104" y="4550685"/>
                </a:cubicBezTo>
                <a:cubicBezTo>
                  <a:pt x="1589373" y="4551518"/>
                  <a:pt x="1664503" y="4550962"/>
                  <a:pt x="1739772" y="4550962"/>
                </a:cubicBezTo>
                <a:cubicBezTo>
                  <a:pt x="1747827" y="4550962"/>
                  <a:pt x="1757131" y="4553323"/>
                  <a:pt x="1763936" y="4550268"/>
                </a:cubicBezTo>
                <a:cubicBezTo>
                  <a:pt x="1789210" y="4538880"/>
                  <a:pt x="1813513" y="4517355"/>
                  <a:pt x="1840176" y="4547490"/>
                </a:cubicBezTo>
                <a:cubicBezTo>
                  <a:pt x="1867674" y="4517494"/>
                  <a:pt x="1906836" y="4568460"/>
                  <a:pt x="1934193" y="4534159"/>
                </a:cubicBezTo>
                <a:cubicBezTo>
                  <a:pt x="1935860" y="4532076"/>
                  <a:pt x="1945581" y="4532353"/>
                  <a:pt x="1947663" y="4534853"/>
                </a:cubicBezTo>
                <a:cubicBezTo>
                  <a:pt x="1967384" y="4559017"/>
                  <a:pt x="1994325" y="4550685"/>
                  <a:pt x="2018628" y="4550823"/>
                </a:cubicBezTo>
                <a:cubicBezTo>
                  <a:pt x="2112089" y="4551518"/>
                  <a:pt x="2205689" y="4550823"/>
                  <a:pt x="2299150" y="4551240"/>
                </a:cubicBezTo>
                <a:cubicBezTo>
                  <a:pt x="2331923" y="4551379"/>
                  <a:pt x="2364142" y="4553184"/>
                  <a:pt x="2385111" y="4585541"/>
                </a:cubicBezTo>
                <a:cubicBezTo>
                  <a:pt x="2388167" y="4590263"/>
                  <a:pt x="2401361" y="4589291"/>
                  <a:pt x="2409831" y="4589430"/>
                </a:cubicBezTo>
                <a:cubicBezTo>
                  <a:pt x="2433161" y="4589846"/>
                  <a:pt x="2456492" y="4586652"/>
                  <a:pt x="2472462" y="4611233"/>
                </a:cubicBezTo>
                <a:cubicBezTo>
                  <a:pt x="2476212" y="4616927"/>
                  <a:pt x="2490654" y="4617899"/>
                  <a:pt x="2499959" y="4617343"/>
                </a:cubicBezTo>
                <a:cubicBezTo>
                  <a:pt x="2536066" y="4615399"/>
                  <a:pt x="2570784" y="4616649"/>
                  <a:pt x="2598141" y="4645257"/>
                </a:cubicBezTo>
                <a:cubicBezTo>
                  <a:pt x="2602168" y="4649423"/>
                  <a:pt x="2608974" y="4654561"/>
                  <a:pt x="2613556" y="4653867"/>
                </a:cubicBezTo>
                <a:cubicBezTo>
                  <a:pt x="2676188" y="4644145"/>
                  <a:pt x="2719239" y="4682891"/>
                  <a:pt x="2765761" y="4713443"/>
                </a:cubicBezTo>
                <a:cubicBezTo>
                  <a:pt x="2770621" y="4716637"/>
                  <a:pt x="2778399" y="4715109"/>
                  <a:pt x="2784786" y="4716359"/>
                </a:cubicBezTo>
                <a:cubicBezTo>
                  <a:pt x="2793535" y="4718165"/>
                  <a:pt x="2807283" y="4717887"/>
                  <a:pt x="2809922" y="4723025"/>
                </a:cubicBezTo>
                <a:cubicBezTo>
                  <a:pt x="2825892" y="4753854"/>
                  <a:pt x="2853667" y="4744134"/>
                  <a:pt x="2878386" y="4746078"/>
                </a:cubicBezTo>
                <a:cubicBezTo>
                  <a:pt x="2885190" y="4746633"/>
                  <a:pt x="2892690" y="4748300"/>
                  <a:pt x="2898384" y="4751910"/>
                </a:cubicBezTo>
                <a:cubicBezTo>
                  <a:pt x="2931157" y="4772464"/>
                  <a:pt x="2962820" y="4794822"/>
                  <a:pt x="2996149" y="4814403"/>
                </a:cubicBezTo>
                <a:cubicBezTo>
                  <a:pt x="3005594" y="4819958"/>
                  <a:pt x="3025452" y="4813709"/>
                  <a:pt x="3030312" y="4820374"/>
                </a:cubicBezTo>
                <a:cubicBezTo>
                  <a:pt x="3050032" y="4847316"/>
                  <a:pt x="3087388" y="4834817"/>
                  <a:pt x="3109609" y="4863425"/>
                </a:cubicBezTo>
                <a:cubicBezTo>
                  <a:pt x="3126829" y="4885645"/>
                  <a:pt x="3167657" y="4887589"/>
                  <a:pt x="3193071" y="4905364"/>
                </a:cubicBezTo>
                <a:cubicBezTo>
                  <a:pt x="3234594" y="4934388"/>
                  <a:pt x="3283476" y="4944526"/>
                  <a:pt x="3329027" y="4959663"/>
                </a:cubicBezTo>
                <a:cubicBezTo>
                  <a:pt x="3371244" y="4973690"/>
                  <a:pt x="3415683" y="4978272"/>
                  <a:pt x="3453318" y="5006047"/>
                </a:cubicBezTo>
                <a:cubicBezTo>
                  <a:pt x="3460261" y="5011324"/>
                  <a:pt x="3478314" y="4999381"/>
                  <a:pt x="3488313" y="5003130"/>
                </a:cubicBezTo>
                <a:cubicBezTo>
                  <a:pt x="3524003" y="5016462"/>
                  <a:pt x="3558305" y="5031461"/>
                  <a:pt x="3595801" y="5041043"/>
                </a:cubicBezTo>
                <a:cubicBezTo>
                  <a:pt x="3616354" y="5046320"/>
                  <a:pt x="3629269" y="5077011"/>
                  <a:pt x="3660099" y="5069650"/>
                </a:cubicBezTo>
                <a:cubicBezTo>
                  <a:pt x="3665792" y="5068262"/>
                  <a:pt x="3674124" y="5079927"/>
                  <a:pt x="3682040" y="5084093"/>
                </a:cubicBezTo>
                <a:cubicBezTo>
                  <a:pt x="3692455" y="5089509"/>
                  <a:pt x="3704398" y="5098536"/>
                  <a:pt x="3714258" y="5097008"/>
                </a:cubicBezTo>
                <a:cubicBezTo>
                  <a:pt x="3743699" y="5092425"/>
                  <a:pt x="3761197" y="5105896"/>
                  <a:pt x="3779668" y="5126033"/>
                </a:cubicBezTo>
                <a:cubicBezTo>
                  <a:pt x="3797582" y="5145752"/>
                  <a:pt x="3815080" y="5164917"/>
                  <a:pt x="3849381" y="5163528"/>
                </a:cubicBezTo>
                <a:cubicBezTo>
                  <a:pt x="3869518" y="5162695"/>
                  <a:pt x="3893265" y="5181998"/>
                  <a:pt x="3910624" y="5197552"/>
                </a:cubicBezTo>
                <a:cubicBezTo>
                  <a:pt x="3953674" y="5236158"/>
                  <a:pt x="3984643" y="5239630"/>
                  <a:pt x="4031720" y="5208245"/>
                </a:cubicBezTo>
                <a:cubicBezTo>
                  <a:pt x="4046441" y="5198385"/>
                  <a:pt x="4064217" y="5193108"/>
                  <a:pt x="4082964" y="5184776"/>
                </a:cubicBezTo>
                <a:cubicBezTo>
                  <a:pt x="4101574" y="5146863"/>
                  <a:pt x="4121015" y="5105202"/>
                  <a:pt x="4142124" y="5064512"/>
                </a:cubicBezTo>
                <a:cubicBezTo>
                  <a:pt x="4147956" y="5053402"/>
                  <a:pt x="4158372" y="5044376"/>
                  <a:pt x="4167399" y="5035071"/>
                </a:cubicBezTo>
                <a:cubicBezTo>
                  <a:pt x="4194757" y="5006741"/>
                  <a:pt x="4223087" y="4979383"/>
                  <a:pt x="4249611" y="4950359"/>
                </a:cubicBezTo>
                <a:cubicBezTo>
                  <a:pt x="4254472" y="4945082"/>
                  <a:pt x="4254611" y="4933000"/>
                  <a:pt x="4252944" y="4924945"/>
                </a:cubicBezTo>
                <a:cubicBezTo>
                  <a:pt x="4248362" y="4902587"/>
                  <a:pt x="4255027" y="4886478"/>
                  <a:pt x="4270998" y="4870369"/>
                </a:cubicBezTo>
                <a:cubicBezTo>
                  <a:pt x="4280024" y="4861203"/>
                  <a:pt x="4279885" y="4843011"/>
                  <a:pt x="4288912" y="4833984"/>
                </a:cubicBezTo>
                <a:cubicBezTo>
                  <a:pt x="4318214" y="4804960"/>
                  <a:pt x="4323630" y="4770380"/>
                  <a:pt x="4319880" y="4732190"/>
                </a:cubicBezTo>
                <a:cubicBezTo>
                  <a:pt x="4319464" y="4728580"/>
                  <a:pt x="4321547" y="4724414"/>
                  <a:pt x="4323214" y="4720942"/>
                </a:cubicBezTo>
                <a:cubicBezTo>
                  <a:pt x="4343211" y="4680530"/>
                  <a:pt x="4362653" y="4639840"/>
                  <a:pt x="4383762" y="4599984"/>
                </a:cubicBezTo>
                <a:cubicBezTo>
                  <a:pt x="4399177" y="4570960"/>
                  <a:pt x="4417230" y="4543324"/>
                  <a:pt x="4433340" y="4514578"/>
                </a:cubicBezTo>
                <a:cubicBezTo>
                  <a:pt x="4437367" y="4507356"/>
                  <a:pt x="4438755" y="4498468"/>
                  <a:pt x="4440422" y="4490275"/>
                </a:cubicBezTo>
                <a:cubicBezTo>
                  <a:pt x="4443338" y="4476665"/>
                  <a:pt x="4440561" y="4457779"/>
                  <a:pt x="4448754" y="4450280"/>
                </a:cubicBezTo>
                <a:cubicBezTo>
                  <a:pt x="4472779" y="4428338"/>
                  <a:pt x="4476668" y="4398619"/>
                  <a:pt x="4488611" y="4371817"/>
                </a:cubicBezTo>
                <a:cubicBezTo>
                  <a:pt x="4494860" y="4358068"/>
                  <a:pt x="4508886" y="4347931"/>
                  <a:pt x="4517774" y="4335016"/>
                </a:cubicBezTo>
                <a:cubicBezTo>
                  <a:pt x="4527634" y="4320990"/>
                  <a:pt x="4536522" y="4306130"/>
                  <a:pt x="4544160" y="4290854"/>
                </a:cubicBezTo>
                <a:cubicBezTo>
                  <a:pt x="4556102" y="4266690"/>
                  <a:pt x="4562630" y="4238916"/>
                  <a:pt x="4578600" y="4217946"/>
                </a:cubicBezTo>
                <a:cubicBezTo>
                  <a:pt x="4611235" y="4175035"/>
                  <a:pt x="4637481" y="4128929"/>
                  <a:pt x="4652480" y="4077963"/>
                </a:cubicBezTo>
                <a:cubicBezTo>
                  <a:pt x="4668451" y="4023941"/>
                  <a:pt x="4698169" y="3978530"/>
                  <a:pt x="4728999" y="3933119"/>
                </a:cubicBezTo>
                <a:cubicBezTo>
                  <a:pt x="4732470" y="3927981"/>
                  <a:pt x="4729554" y="3918676"/>
                  <a:pt x="4732887" y="3913399"/>
                </a:cubicBezTo>
                <a:cubicBezTo>
                  <a:pt x="4738581" y="3904095"/>
                  <a:pt x="4745664" y="3894651"/>
                  <a:pt x="4754413" y="3888541"/>
                </a:cubicBezTo>
                <a:cubicBezTo>
                  <a:pt x="4768022" y="3879098"/>
                  <a:pt x="4783436" y="3871877"/>
                  <a:pt x="4798574" y="3864794"/>
                </a:cubicBezTo>
                <a:cubicBezTo>
                  <a:pt x="4809544" y="3859656"/>
                  <a:pt x="4823016" y="3858406"/>
                  <a:pt x="4832598" y="3851601"/>
                </a:cubicBezTo>
                <a:cubicBezTo>
                  <a:pt x="4843429" y="3843824"/>
                  <a:pt x="4852317" y="3832575"/>
                  <a:pt x="4859677" y="3821327"/>
                </a:cubicBezTo>
                <a:cubicBezTo>
                  <a:pt x="4867038" y="3809940"/>
                  <a:pt x="4872176" y="3796886"/>
                  <a:pt x="4877036" y="3784109"/>
                </a:cubicBezTo>
                <a:cubicBezTo>
                  <a:pt x="4882730" y="3769389"/>
                  <a:pt x="4890507" y="3754391"/>
                  <a:pt x="4891340" y="3739115"/>
                </a:cubicBezTo>
                <a:cubicBezTo>
                  <a:pt x="4893424" y="3702730"/>
                  <a:pt x="4890646" y="3665929"/>
                  <a:pt x="4893007" y="3629544"/>
                </a:cubicBezTo>
                <a:cubicBezTo>
                  <a:pt x="4893701" y="3619268"/>
                  <a:pt x="4904116" y="3602464"/>
                  <a:pt x="4912171" y="3601214"/>
                </a:cubicBezTo>
                <a:cubicBezTo>
                  <a:pt x="4945223" y="3595798"/>
                  <a:pt x="4961471" y="3572329"/>
                  <a:pt x="4981468" y="3546915"/>
                </a:cubicBezTo>
                <a:cubicBezTo>
                  <a:pt x="4947723" y="3519696"/>
                  <a:pt x="4951889" y="3484978"/>
                  <a:pt x="4962443" y="3443316"/>
                </a:cubicBezTo>
                <a:cubicBezTo>
                  <a:pt x="4974109" y="3448177"/>
                  <a:pt x="4986330" y="3450955"/>
                  <a:pt x="4995634" y="3457620"/>
                </a:cubicBezTo>
                <a:cubicBezTo>
                  <a:pt x="5022714" y="3476924"/>
                  <a:pt x="5051322" y="3477618"/>
                  <a:pt x="5076180" y="3455815"/>
                </a:cubicBezTo>
                <a:cubicBezTo>
                  <a:pt x="5106176" y="3429429"/>
                  <a:pt x="5142699" y="3407765"/>
                  <a:pt x="5147421" y="3361659"/>
                </a:cubicBezTo>
                <a:cubicBezTo>
                  <a:pt x="5147976" y="3355410"/>
                  <a:pt x="5153114" y="3347355"/>
                  <a:pt x="5158531" y="3344162"/>
                </a:cubicBezTo>
                <a:cubicBezTo>
                  <a:pt x="5178389" y="3332357"/>
                  <a:pt x="5180751" y="3314721"/>
                  <a:pt x="5178806" y="3294584"/>
                </a:cubicBezTo>
                <a:cubicBezTo>
                  <a:pt x="5176862" y="3274586"/>
                  <a:pt x="5181306" y="3258894"/>
                  <a:pt x="5197693" y="3243479"/>
                </a:cubicBezTo>
                <a:cubicBezTo>
                  <a:pt x="5223523" y="3219315"/>
                  <a:pt x="5205053" y="3156267"/>
                  <a:pt x="5171863" y="3142797"/>
                </a:cubicBezTo>
                <a:cubicBezTo>
                  <a:pt x="5164780" y="3139881"/>
                  <a:pt x="5154643" y="3132103"/>
                  <a:pt x="5154365" y="3126132"/>
                </a:cubicBezTo>
                <a:cubicBezTo>
                  <a:pt x="5152698" y="3094330"/>
                  <a:pt x="5153531" y="3062390"/>
                  <a:pt x="5156725" y="3027394"/>
                </a:cubicBezTo>
                <a:cubicBezTo>
                  <a:pt x="5196860" y="3068083"/>
                  <a:pt x="5244771" y="3053502"/>
                  <a:pt x="5291015" y="3055029"/>
                </a:cubicBezTo>
                <a:cubicBezTo>
                  <a:pt x="5307818" y="3008924"/>
                  <a:pt x="5311845" y="2965873"/>
                  <a:pt x="5272128" y="2928239"/>
                </a:cubicBezTo>
                <a:cubicBezTo>
                  <a:pt x="5277127" y="2904492"/>
                  <a:pt x="5292126" y="2893799"/>
                  <a:pt x="5315734" y="2898381"/>
                </a:cubicBezTo>
                <a:cubicBezTo>
                  <a:pt x="5357535" y="2906575"/>
                  <a:pt x="5390031" y="2889216"/>
                  <a:pt x="5418361" y="2861997"/>
                </a:cubicBezTo>
                <a:cubicBezTo>
                  <a:pt x="5427804" y="2852831"/>
                  <a:pt x="5433082" y="2838944"/>
                  <a:pt x="5439469" y="2826862"/>
                </a:cubicBezTo>
                <a:cubicBezTo>
                  <a:pt x="5445302" y="2815891"/>
                  <a:pt x="5450024" y="2804226"/>
                  <a:pt x="5455579" y="2792977"/>
                </a:cubicBezTo>
                <a:cubicBezTo>
                  <a:pt x="5457384" y="2789367"/>
                  <a:pt x="5462383" y="2786173"/>
                  <a:pt x="5462244" y="2783118"/>
                </a:cubicBezTo>
                <a:cubicBezTo>
                  <a:pt x="5460162" y="2742289"/>
                  <a:pt x="5477937" y="2722847"/>
                  <a:pt x="5519877" y="2725485"/>
                </a:cubicBezTo>
                <a:cubicBezTo>
                  <a:pt x="5522793" y="2725763"/>
                  <a:pt x="5527098" y="2712848"/>
                  <a:pt x="5529736" y="2705766"/>
                </a:cubicBezTo>
                <a:cubicBezTo>
                  <a:pt x="5536264" y="2688406"/>
                  <a:pt x="5542235" y="2670769"/>
                  <a:pt x="5548484" y="2653272"/>
                </a:cubicBezTo>
                <a:cubicBezTo>
                  <a:pt x="5550984" y="2653966"/>
                  <a:pt x="5553345" y="2654522"/>
                  <a:pt x="5555844" y="2655216"/>
                </a:cubicBezTo>
                <a:cubicBezTo>
                  <a:pt x="5555289" y="2652300"/>
                  <a:pt x="5555567" y="2648134"/>
                  <a:pt x="5553762" y="2646606"/>
                </a:cubicBezTo>
                <a:cubicBezTo>
                  <a:pt x="5535569" y="2631052"/>
                  <a:pt x="5520571" y="2609944"/>
                  <a:pt x="5534319" y="2589390"/>
                </a:cubicBezTo>
                <a:cubicBezTo>
                  <a:pt x="5541957" y="2578142"/>
                  <a:pt x="5567371" y="2575364"/>
                  <a:pt x="5585008" y="2574809"/>
                </a:cubicBezTo>
                <a:cubicBezTo>
                  <a:pt x="5607783" y="2574114"/>
                  <a:pt x="5620698" y="2568837"/>
                  <a:pt x="5624308" y="2543840"/>
                </a:cubicBezTo>
                <a:cubicBezTo>
                  <a:pt x="5625975" y="2532036"/>
                  <a:pt x="5635558" y="2520510"/>
                  <a:pt x="5643751" y="2510650"/>
                </a:cubicBezTo>
                <a:cubicBezTo>
                  <a:pt x="5659443" y="2492041"/>
                  <a:pt x="5677914" y="2475654"/>
                  <a:pt x="5692911" y="2456628"/>
                </a:cubicBezTo>
                <a:cubicBezTo>
                  <a:pt x="5726102" y="2414689"/>
                  <a:pt x="5725547" y="2414273"/>
                  <a:pt x="5695412" y="2369972"/>
                </a:cubicBezTo>
                <a:cubicBezTo>
                  <a:pt x="5710826" y="2341503"/>
                  <a:pt x="5727907" y="2315534"/>
                  <a:pt x="5765542" y="2311090"/>
                </a:cubicBezTo>
                <a:cubicBezTo>
                  <a:pt x="5775540" y="2309979"/>
                  <a:pt x="5785817" y="2301786"/>
                  <a:pt x="5793594" y="2294287"/>
                </a:cubicBezTo>
                <a:cubicBezTo>
                  <a:pt x="5819147" y="2269567"/>
                  <a:pt x="5847199" y="2246375"/>
                  <a:pt x="5867474" y="2217768"/>
                </a:cubicBezTo>
                <a:cubicBezTo>
                  <a:pt x="5887471" y="2189716"/>
                  <a:pt x="5898443" y="2155275"/>
                  <a:pt x="5914969" y="2124446"/>
                </a:cubicBezTo>
                <a:cubicBezTo>
                  <a:pt x="5924273" y="2107226"/>
                  <a:pt x="5938021" y="2092228"/>
                  <a:pt x="5947603" y="2075007"/>
                </a:cubicBezTo>
                <a:cubicBezTo>
                  <a:pt x="5957602" y="2057231"/>
                  <a:pt x="5965101" y="2038206"/>
                  <a:pt x="5973433" y="2019597"/>
                </a:cubicBezTo>
                <a:cubicBezTo>
                  <a:pt x="5974961" y="2016125"/>
                  <a:pt x="5974406" y="2011543"/>
                  <a:pt x="5976350" y="2008488"/>
                </a:cubicBezTo>
                <a:cubicBezTo>
                  <a:pt x="5993292" y="1981685"/>
                  <a:pt x="6010374" y="1954883"/>
                  <a:pt x="6028010" y="1928636"/>
                </a:cubicBezTo>
                <a:cubicBezTo>
                  <a:pt x="6050785" y="1894890"/>
                  <a:pt x="6074394" y="1861560"/>
                  <a:pt x="6097308" y="1827815"/>
                </a:cubicBezTo>
                <a:cubicBezTo>
                  <a:pt x="6100085" y="1823787"/>
                  <a:pt x="6103835" y="1818232"/>
                  <a:pt x="6103141" y="1814066"/>
                </a:cubicBezTo>
                <a:cubicBezTo>
                  <a:pt x="6098002" y="1785736"/>
                  <a:pt x="6118000" y="1774904"/>
                  <a:pt x="6137581" y="1764211"/>
                </a:cubicBezTo>
                <a:cubicBezTo>
                  <a:pt x="6134109" y="1728660"/>
                  <a:pt x="6149802" y="1703524"/>
                  <a:pt x="6176882" y="1684082"/>
                </a:cubicBezTo>
                <a:cubicBezTo>
                  <a:pt x="6178409" y="1682832"/>
                  <a:pt x="6181187" y="1681999"/>
                  <a:pt x="6181603" y="1680471"/>
                </a:cubicBezTo>
                <a:cubicBezTo>
                  <a:pt x="6192018" y="1642281"/>
                  <a:pt x="6230903" y="1619089"/>
                  <a:pt x="6233958" y="1576039"/>
                </a:cubicBezTo>
                <a:cubicBezTo>
                  <a:pt x="6234930" y="1562013"/>
                  <a:pt x="6247984" y="1545904"/>
                  <a:pt x="6259927" y="1536183"/>
                </a:cubicBezTo>
                <a:cubicBezTo>
                  <a:pt x="6279092" y="1520629"/>
                  <a:pt x="6291729" y="1504242"/>
                  <a:pt x="6302839" y="1480772"/>
                </a:cubicBezTo>
                <a:cubicBezTo>
                  <a:pt x="6325475" y="1432723"/>
                  <a:pt x="6358110" y="1389256"/>
                  <a:pt x="6386718" y="1343983"/>
                </a:cubicBezTo>
                <a:lnTo>
                  <a:pt x="6386718" y="1331763"/>
                </a:lnTo>
                <a:cubicBezTo>
                  <a:pt x="6374636" y="1329263"/>
                  <a:pt x="6362276" y="1324263"/>
                  <a:pt x="6350333" y="1324958"/>
                </a:cubicBezTo>
                <a:cubicBezTo>
                  <a:pt x="6313671" y="1327180"/>
                  <a:pt x="6281730" y="1325513"/>
                  <a:pt x="6246734" y="1303571"/>
                </a:cubicBezTo>
                <a:cubicBezTo>
                  <a:pt x="6223543" y="1288851"/>
                  <a:pt x="6181603" y="1294684"/>
                  <a:pt x="6151468" y="1303155"/>
                </a:cubicBezTo>
                <a:cubicBezTo>
                  <a:pt x="6127304" y="1309959"/>
                  <a:pt x="6146885" y="1329402"/>
                  <a:pt x="6157300" y="1340373"/>
                </a:cubicBezTo>
                <a:cubicBezTo>
                  <a:pt x="6176326" y="1360509"/>
                  <a:pt x="6198268" y="1378285"/>
                  <a:pt x="6215627" y="1399810"/>
                </a:cubicBezTo>
                <a:cubicBezTo>
                  <a:pt x="6225070" y="1411475"/>
                  <a:pt x="6227293" y="1428834"/>
                  <a:pt x="6232847" y="1443694"/>
                </a:cubicBezTo>
                <a:cubicBezTo>
                  <a:pt x="6229653" y="1446193"/>
                  <a:pt x="6226459" y="1448554"/>
                  <a:pt x="6223265" y="1450915"/>
                </a:cubicBezTo>
                <a:cubicBezTo>
                  <a:pt x="6210072" y="1443971"/>
                  <a:pt x="6196879" y="1436889"/>
                  <a:pt x="6180632" y="1428279"/>
                </a:cubicBezTo>
                <a:cubicBezTo>
                  <a:pt x="6164383" y="1464108"/>
                  <a:pt x="6165633" y="1502853"/>
                  <a:pt x="6180215" y="1541321"/>
                </a:cubicBezTo>
                <a:cubicBezTo>
                  <a:pt x="6184937" y="1553542"/>
                  <a:pt x="6203129" y="1563540"/>
                  <a:pt x="6186880" y="1577428"/>
                </a:cubicBezTo>
                <a:cubicBezTo>
                  <a:pt x="6170216" y="1591732"/>
                  <a:pt x="6159245" y="1618117"/>
                  <a:pt x="6130221" y="1611174"/>
                </a:cubicBezTo>
                <a:cubicBezTo>
                  <a:pt x="6110778" y="1606452"/>
                  <a:pt x="6090920" y="1601730"/>
                  <a:pt x="6073144" y="1593259"/>
                </a:cubicBezTo>
                <a:cubicBezTo>
                  <a:pt x="6055368" y="1584788"/>
                  <a:pt x="6047731" y="1589371"/>
                  <a:pt x="6040787" y="1605896"/>
                </a:cubicBezTo>
                <a:cubicBezTo>
                  <a:pt x="6023150" y="1648252"/>
                  <a:pt x="5944549" y="1663251"/>
                  <a:pt x="5914136" y="1630338"/>
                </a:cubicBezTo>
                <a:cubicBezTo>
                  <a:pt x="5895109" y="1609785"/>
                  <a:pt x="5874973" y="1607146"/>
                  <a:pt x="5852614" y="1624366"/>
                </a:cubicBezTo>
                <a:cubicBezTo>
                  <a:pt x="5844699" y="1630477"/>
                  <a:pt x="5837061" y="1637004"/>
                  <a:pt x="5827062" y="1645197"/>
                </a:cubicBezTo>
                <a:cubicBezTo>
                  <a:pt x="5818174" y="1634226"/>
                  <a:pt x="5810258" y="1624366"/>
                  <a:pt x="5800815" y="1612562"/>
                </a:cubicBezTo>
                <a:cubicBezTo>
                  <a:pt x="5788317" y="1622700"/>
                  <a:pt x="5776096" y="1632560"/>
                  <a:pt x="5762764" y="1643531"/>
                </a:cubicBezTo>
                <a:cubicBezTo>
                  <a:pt x="5738878" y="1622839"/>
                  <a:pt x="5722908" y="1600064"/>
                  <a:pt x="5724991" y="1567568"/>
                </a:cubicBezTo>
                <a:cubicBezTo>
                  <a:pt x="5726102" y="1550347"/>
                  <a:pt x="5725269" y="1532988"/>
                  <a:pt x="5725269" y="1515768"/>
                </a:cubicBezTo>
                <a:cubicBezTo>
                  <a:pt x="5725547" y="1488827"/>
                  <a:pt x="5732906" y="1466330"/>
                  <a:pt x="5745127" y="1440500"/>
                </a:cubicBezTo>
                <a:cubicBezTo>
                  <a:pt x="5762347" y="1404115"/>
                  <a:pt x="5787345" y="1369952"/>
                  <a:pt x="5792483" y="1325374"/>
                </a:cubicBezTo>
                <a:cubicBezTo>
                  <a:pt x="5796649" y="1289545"/>
                  <a:pt x="5822618" y="1256355"/>
                  <a:pt x="5837339" y="1221359"/>
                </a:cubicBezTo>
                <a:cubicBezTo>
                  <a:pt x="5843866" y="1205805"/>
                  <a:pt x="5846921" y="1188863"/>
                  <a:pt x="5851365" y="1172476"/>
                </a:cubicBezTo>
                <a:cubicBezTo>
                  <a:pt x="5854698" y="1160116"/>
                  <a:pt x="5854004" y="1142063"/>
                  <a:pt x="5861919" y="1136508"/>
                </a:cubicBezTo>
                <a:cubicBezTo>
                  <a:pt x="5884278" y="1120954"/>
                  <a:pt x="5880251" y="1100262"/>
                  <a:pt x="5880389" y="1079570"/>
                </a:cubicBezTo>
                <a:cubicBezTo>
                  <a:pt x="5880528" y="1059295"/>
                  <a:pt x="5880251" y="1038881"/>
                  <a:pt x="5880528" y="1018605"/>
                </a:cubicBezTo>
                <a:cubicBezTo>
                  <a:pt x="5880667" y="1011523"/>
                  <a:pt x="5879000" y="1001663"/>
                  <a:pt x="5882889" y="997913"/>
                </a:cubicBezTo>
                <a:cubicBezTo>
                  <a:pt x="5905664" y="975972"/>
                  <a:pt x="5907192" y="943337"/>
                  <a:pt x="5922190" y="919589"/>
                </a:cubicBezTo>
                <a:cubicBezTo>
                  <a:pt x="5941632" y="888760"/>
                  <a:pt x="5947325" y="858763"/>
                  <a:pt x="5946770" y="824878"/>
                </a:cubicBezTo>
                <a:cubicBezTo>
                  <a:pt x="5946492" y="805853"/>
                  <a:pt x="5945243" y="788633"/>
                  <a:pt x="5964407" y="773635"/>
                </a:cubicBezTo>
                <a:cubicBezTo>
                  <a:pt x="5976211" y="764330"/>
                  <a:pt x="5975100" y="738916"/>
                  <a:pt x="5986766" y="728640"/>
                </a:cubicBezTo>
                <a:cubicBezTo>
                  <a:pt x="6020372" y="698921"/>
                  <a:pt x="6006346" y="661009"/>
                  <a:pt x="6010929" y="626013"/>
                </a:cubicBezTo>
                <a:cubicBezTo>
                  <a:pt x="6013985" y="602822"/>
                  <a:pt x="6023150" y="580602"/>
                  <a:pt x="6028982" y="557688"/>
                </a:cubicBezTo>
                <a:cubicBezTo>
                  <a:pt x="6032593" y="543523"/>
                  <a:pt x="6036759" y="528942"/>
                  <a:pt x="6037592" y="514360"/>
                </a:cubicBezTo>
                <a:cubicBezTo>
                  <a:pt x="6038843" y="491029"/>
                  <a:pt x="6035649" y="467421"/>
                  <a:pt x="6038287" y="444368"/>
                </a:cubicBezTo>
                <a:cubicBezTo>
                  <a:pt x="6039815" y="430620"/>
                  <a:pt x="6046202" y="415483"/>
                  <a:pt x="6055090" y="404928"/>
                </a:cubicBezTo>
                <a:cubicBezTo>
                  <a:pt x="6077033" y="378821"/>
                  <a:pt x="6078005" y="348130"/>
                  <a:pt x="6053563" y="323549"/>
                </a:cubicBezTo>
                <a:cubicBezTo>
                  <a:pt x="6028566" y="298413"/>
                  <a:pt x="6003569" y="273139"/>
                  <a:pt x="5977461" y="249114"/>
                </a:cubicBezTo>
                <a:cubicBezTo>
                  <a:pt x="5971767" y="243837"/>
                  <a:pt x="5961491" y="241337"/>
                  <a:pt x="5953159" y="241059"/>
                </a:cubicBezTo>
                <a:cubicBezTo>
                  <a:pt x="5925661" y="240087"/>
                  <a:pt x="5898304" y="240504"/>
                  <a:pt x="5870807" y="240781"/>
                </a:cubicBezTo>
                <a:cubicBezTo>
                  <a:pt x="5848448" y="240920"/>
                  <a:pt x="5825118" y="244253"/>
                  <a:pt x="5814424" y="216895"/>
                </a:cubicBezTo>
                <a:cubicBezTo>
                  <a:pt x="5813453" y="214535"/>
                  <a:pt x="5809703" y="211757"/>
                  <a:pt x="5807204" y="211757"/>
                </a:cubicBezTo>
                <a:cubicBezTo>
                  <a:pt x="5752210" y="211340"/>
                  <a:pt x="5731518" y="163291"/>
                  <a:pt x="5697355" y="133572"/>
                </a:cubicBezTo>
                <a:cubicBezTo>
                  <a:pt x="5686385" y="123990"/>
                  <a:pt x="5671525" y="119129"/>
                  <a:pt x="5659721" y="110380"/>
                </a:cubicBezTo>
                <a:cubicBezTo>
                  <a:pt x="5638751" y="94965"/>
                  <a:pt x="5619170" y="77606"/>
                  <a:pt x="5597923" y="62469"/>
                </a:cubicBezTo>
                <a:cubicBezTo>
                  <a:pt x="5588063" y="55387"/>
                  <a:pt x="5575426" y="52193"/>
                  <a:pt x="5564454" y="46499"/>
                </a:cubicBezTo>
                <a:cubicBezTo>
                  <a:pt x="5549179" y="38583"/>
                  <a:pt x="5527237" y="33723"/>
                  <a:pt x="5520571" y="2094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>
            <a:noAutofit/>
          </a:bodyPr>
          <a:lstStyle>
            <a:lvl1pPr marL="0" indent="0" algn="ctr">
              <a:buNone/>
              <a:defRPr sz="1600"/>
            </a:lvl1pPr>
          </a:lstStyle>
          <a:p>
            <a:endParaRPr lang="en-IN" dirty="0"/>
          </a:p>
        </p:txBody>
      </p:sp>
      <p:sp>
        <p:nvSpPr>
          <p:cNvPr id="4742" name="Freeform: Shape 4741">
            <a:extLst>
              <a:ext uri="{FF2B5EF4-FFF2-40B4-BE49-F238E27FC236}">
                <a16:creationId xmlns:a16="http://schemas.microsoft.com/office/drawing/2014/main" id="{8A7E06EE-91D3-E5D3-E8BC-B56C8A6A0E3D}"/>
              </a:ext>
            </a:extLst>
          </p:cNvPr>
          <p:cNvSpPr/>
          <p:nvPr userDrawn="1"/>
        </p:nvSpPr>
        <p:spPr>
          <a:xfrm>
            <a:off x="-6158889" y="-1690312"/>
            <a:ext cx="12545607" cy="7497375"/>
          </a:xfrm>
          <a:custGeom>
            <a:avLst/>
            <a:gdLst>
              <a:gd name="connsiteX0" fmla="*/ 7884078 w 12545607"/>
              <a:gd name="connsiteY0" fmla="*/ 6630809 h 7497375"/>
              <a:gd name="connsiteX1" fmla="*/ 7945459 w 12545607"/>
              <a:gd name="connsiteY1" fmla="*/ 6671082 h 7497375"/>
              <a:gd name="connsiteX2" fmla="*/ 7906297 w 12545607"/>
              <a:gd name="connsiteY2" fmla="*/ 6691497 h 7497375"/>
              <a:gd name="connsiteX3" fmla="*/ 7862553 w 12545607"/>
              <a:gd name="connsiteY3" fmla="*/ 6646780 h 7497375"/>
              <a:gd name="connsiteX4" fmla="*/ 7884078 w 12545607"/>
              <a:gd name="connsiteY4" fmla="*/ 6630809 h 7497375"/>
              <a:gd name="connsiteX5" fmla="*/ 4451712 w 12545607"/>
              <a:gd name="connsiteY5" fmla="*/ 6566652 h 7497375"/>
              <a:gd name="connsiteX6" fmla="*/ 4410883 w 12545607"/>
              <a:gd name="connsiteY6" fmla="*/ 6614980 h 7497375"/>
              <a:gd name="connsiteX7" fmla="*/ 4462682 w 12545607"/>
              <a:gd name="connsiteY7" fmla="*/ 6617757 h 7497375"/>
              <a:gd name="connsiteX8" fmla="*/ 4451712 w 12545607"/>
              <a:gd name="connsiteY8" fmla="*/ 6566652 h 7497375"/>
              <a:gd name="connsiteX9" fmla="*/ 4071340 w 12545607"/>
              <a:gd name="connsiteY9" fmla="*/ 6373758 h 7497375"/>
              <a:gd name="connsiteX10" fmla="*/ 4057314 w 12545607"/>
              <a:gd name="connsiteY10" fmla="*/ 6401533 h 7497375"/>
              <a:gd name="connsiteX11" fmla="*/ 4043565 w 12545607"/>
              <a:gd name="connsiteY11" fmla="*/ 6436945 h 7497375"/>
              <a:gd name="connsiteX12" fmla="*/ 4035094 w 12545607"/>
              <a:gd name="connsiteY12" fmla="*/ 6463053 h 7497375"/>
              <a:gd name="connsiteX13" fmla="*/ 4054259 w 12545607"/>
              <a:gd name="connsiteY13" fmla="*/ 6471941 h 7497375"/>
              <a:gd name="connsiteX14" fmla="*/ 4080367 w 12545607"/>
              <a:gd name="connsiteY14" fmla="*/ 6447361 h 7497375"/>
              <a:gd name="connsiteX15" fmla="*/ 4081614 w 12545607"/>
              <a:gd name="connsiteY15" fmla="*/ 6376536 h 7497375"/>
              <a:gd name="connsiteX16" fmla="*/ 4081617 w 12545607"/>
              <a:gd name="connsiteY16" fmla="*/ 6376536 h 7497375"/>
              <a:gd name="connsiteX17" fmla="*/ 4081617 w 12545607"/>
              <a:gd name="connsiteY17" fmla="*/ 6376397 h 7497375"/>
              <a:gd name="connsiteX18" fmla="*/ 4081614 w 12545607"/>
              <a:gd name="connsiteY18" fmla="*/ 6376536 h 7497375"/>
              <a:gd name="connsiteX19" fmla="*/ 2540932 w 12545607"/>
              <a:gd name="connsiteY19" fmla="*/ 6172932 h 7497375"/>
              <a:gd name="connsiteX20" fmla="*/ 2497222 w 12545607"/>
              <a:gd name="connsiteY20" fmla="*/ 6191141 h 7497375"/>
              <a:gd name="connsiteX21" fmla="*/ 2493889 w 12545607"/>
              <a:gd name="connsiteY21" fmla="*/ 6220999 h 7497375"/>
              <a:gd name="connsiteX22" fmla="*/ 2544716 w 12545607"/>
              <a:gd name="connsiteY22" fmla="*/ 6240441 h 7497375"/>
              <a:gd name="connsiteX23" fmla="*/ 2562769 w 12545607"/>
              <a:gd name="connsiteY23" fmla="*/ 6240441 h 7497375"/>
              <a:gd name="connsiteX24" fmla="*/ 2611235 w 12545607"/>
              <a:gd name="connsiteY24" fmla="*/ 6237941 h 7497375"/>
              <a:gd name="connsiteX25" fmla="*/ 2585267 w 12545607"/>
              <a:gd name="connsiteY25" fmla="*/ 6188780 h 7497375"/>
              <a:gd name="connsiteX26" fmla="*/ 2540932 w 12545607"/>
              <a:gd name="connsiteY26" fmla="*/ 6172932 h 7497375"/>
              <a:gd name="connsiteX27" fmla="*/ 3735268 w 12545607"/>
              <a:gd name="connsiteY27" fmla="*/ 5286978 h 7497375"/>
              <a:gd name="connsiteX28" fmla="*/ 3703744 w 12545607"/>
              <a:gd name="connsiteY28" fmla="*/ 5298748 h 7497375"/>
              <a:gd name="connsiteX29" fmla="*/ 3765127 w 12545607"/>
              <a:gd name="connsiteY29" fmla="*/ 5300414 h 7497375"/>
              <a:gd name="connsiteX30" fmla="*/ 3735268 w 12545607"/>
              <a:gd name="connsiteY30" fmla="*/ 5286978 h 7497375"/>
              <a:gd name="connsiteX31" fmla="*/ 11813316 w 12545607"/>
              <a:gd name="connsiteY31" fmla="*/ 3495491 h 7497375"/>
              <a:gd name="connsiteX32" fmla="*/ 11791113 w 12545607"/>
              <a:gd name="connsiteY32" fmla="*/ 3516043 h 7497375"/>
              <a:gd name="connsiteX33" fmla="*/ 11754590 w 12545607"/>
              <a:gd name="connsiteY33" fmla="*/ 3570898 h 7497375"/>
              <a:gd name="connsiteX34" fmla="*/ 11738203 w 12545607"/>
              <a:gd name="connsiteY34" fmla="*/ 3589646 h 7497375"/>
              <a:gd name="connsiteX35" fmla="*/ 11716852 w 12545607"/>
              <a:gd name="connsiteY35" fmla="*/ 3612106 h 7497375"/>
              <a:gd name="connsiteX36" fmla="*/ 11716678 w 12545607"/>
              <a:gd name="connsiteY36" fmla="*/ 3612004 h 7497375"/>
              <a:gd name="connsiteX37" fmla="*/ 11716817 w 12545607"/>
              <a:gd name="connsiteY37" fmla="*/ 3612143 h 7497375"/>
              <a:gd name="connsiteX38" fmla="*/ 11716852 w 12545607"/>
              <a:gd name="connsiteY38" fmla="*/ 3612106 h 7497375"/>
              <a:gd name="connsiteX39" fmla="*/ 11779864 w 12545607"/>
              <a:gd name="connsiteY39" fmla="*/ 3648944 h 7497375"/>
              <a:gd name="connsiteX40" fmla="*/ 11831247 w 12545607"/>
              <a:gd name="connsiteY40" fmla="*/ 3676302 h 7497375"/>
              <a:gd name="connsiteX41" fmla="*/ 11872354 w 12545607"/>
              <a:gd name="connsiteY41" fmla="*/ 3672275 h 7497375"/>
              <a:gd name="connsiteX42" fmla="*/ 11866799 w 12545607"/>
              <a:gd name="connsiteY42" fmla="*/ 3618809 h 7497375"/>
              <a:gd name="connsiteX43" fmla="*/ 11862772 w 12545607"/>
              <a:gd name="connsiteY43" fmla="*/ 3556039 h 7497375"/>
              <a:gd name="connsiteX44" fmla="*/ 11884297 w 12545607"/>
              <a:gd name="connsiteY44" fmla="*/ 3537013 h 7497375"/>
              <a:gd name="connsiteX45" fmla="*/ 11841663 w 12545607"/>
              <a:gd name="connsiteY45" fmla="*/ 3503267 h 7497375"/>
              <a:gd name="connsiteX46" fmla="*/ 11813316 w 12545607"/>
              <a:gd name="connsiteY46" fmla="*/ 3495491 h 7497375"/>
              <a:gd name="connsiteX47" fmla="*/ 187774 w 12545607"/>
              <a:gd name="connsiteY47" fmla="*/ 1990668 h 7497375"/>
              <a:gd name="connsiteX48" fmla="*/ 131809 w 12545607"/>
              <a:gd name="connsiteY48" fmla="*/ 2007333 h 7497375"/>
              <a:gd name="connsiteX49" fmla="*/ 130559 w 12545607"/>
              <a:gd name="connsiteY49" fmla="*/ 1998584 h 7497375"/>
              <a:gd name="connsiteX50" fmla="*/ 187774 w 12545607"/>
              <a:gd name="connsiteY50" fmla="*/ 1990668 h 7497375"/>
              <a:gd name="connsiteX51" fmla="*/ 558981 w 12545607"/>
              <a:gd name="connsiteY51" fmla="*/ 1770140 h 7497375"/>
              <a:gd name="connsiteX52" fmla="*/ 517179 w 12545607"/>
              <a:gd name="connsiteY52" fmla="*/ 1822495 h 7497375"/>
              <a:gd name="connsiteX53" fmla="*/ 524401 w 12545607"/>
              <a:gd name="connsiteY53" fmla="*/ 1854019 h 7497375"/>
              <a:gd name="connsiteX54" fmla="*/ 556758 w 12545607"/>
              <a:gd name="connsiteY54" fmla="*/ 1862074 h 7497375"/>
              <a:gd name="connsiteX55" fmla="*/ 572589 w 12545607"/>
              <a:gd name="connsiteY55" fmla="*/ 1837216 h 7497375"/>
              <a:gd name="connsiteX56" fmla="*/ 573283 w 12545607"/>
              <a:gd name="connsiteY56" fmla="*/ 1774584 h 7497375"/>
              <a:gd name="connsiteX57" fmla="*/ 573284 w 12545607"/>
              <a:gd name="connsiteY57" fmla="*/ 1774584 h 7497375"/>
              <a:gd name="connsiteX58" fmla="*/ 573284 w 12545607"/>
              <a:gd name="connsiteY58" fmla="*/ 1774445 h 7497375"/>
              <a:gd name="connsiteX59" fmla="*/ 573283 w 12545607"/>
              <a:gd name="connsiteY59" fmla="*/ 1774584 h 7497375"/>
              <a:gd name="connsiteX60" fmla="*/ 676848 w 12545607"/>
              <a:gd name="connsiteY60" fmla="*/ 1707891 h 7497375"/>
              <a:gd name="connsiteX61" fmla="*/ 660218 w 12545607"/>
              <a:gd name="connsiteY61" fmla="*/ 1709175 h 7497375"/>
              <a:gd name="connsiteX62" fmla="*/ 634804 w 12545607"/>
              <a:gd name="connsiteY62" fmla="*/ 1749865 h 7497375"/>
              <a:gd name="connsiteX63" fmla="*/ 634804 w 12545607"/>
              <a:gd name="connsiteY63" fmla="*/ 1750004 h 7497375"/>
              <a:gd name="connsiteX64" fmla="*/ 644942 w 12545607"/>
              <a:gd name="connsiteY64" fmla="*/ 1762086 h 7497375"/>
              <a:gd name="connsiteX65" fmla="*/ 700075 w 12545607"/>
              <a:gd name="connsiteY65" fmla="*/ 1750559 h 7497375"/>
              <a:gd name="connsiteX66" fmla="*/ 693686 w 12545607"/>
              <a:gd name="connsiteY66" fmla="*/ 1715564 h 7497375"/>
              <a:gd name="connsiteX67" fmla="*/ 676848 w 12545607"/>
              <a:gd name="connsiteY67" fmla="*/ 1707891 h 7497375"/>
              <a:gd name="connsiteX68" fmla="*/ 1225726 w 12545607"/>
              <a:gd name="connsiteY68" fmla="*/ 1165872 h 7497375"/>
              <a:gd name="connsiteX69" fmla="*/ 1240288 w 12545607"/>
              <a:gd name="connsiteY69" fmla="*/ 1171600 h 7497375"/>
              <a:gd name="connsiteX70" fmla="*/ 1193210 w 12545607"/>
              <a:gd name="connsiteY70" fmla="*/ 1217428 h 7497375"/>
              <a:gd name="connsiteX71" fmla="*/ 1225726 w 12545607"/>
              <a:gd name="connsiteY71" fmla="*/ 1165872 h 7497375"/>
              <a:gd name="connsiteX72" fmla="*/ 6861284 w 12545607"/>
              <a:gd name="connsiteY72" fmla="*/ 238378 h 7497375"/>
              <a:gd name="connsiteX73" fmla="*/ 6788099 w 12545607"/>
              <a:gd name="connsiteY73" fmla="*/ 239073 h 7497375"/>
              <a:gd name="connsiteX74" fmla="*/ 6776989 w 12545607"/>
              <a:gd name="connsiteY74" fmla="*/ 253516 h 7497375"/>
              <a:gd name="connsiteX75" fmla="*/ 6790737 w 12545607"/>
              <a:gd name="connsiteY75" fmla="*/ 262542 h 7497375"/>
              <a:gd name="connsiteX76" fmla="*/ 6847953 w 12545607"/>
              <a:gd name="connsiteY76" fmla="*/ 262264 h 7497375"/>
              <a:gd name="connsiteX77" fmla="*/ 6865312 w 12545607"/>
              <a:gd name="connsiteY77" fmla="*/ 246850 h 7497375"/>
              <a:gd name="connsiteX78" fmla="*/ 6865451 w 12545607"/>
              <a:gd name="connsiteY78" fmla="*/ 246711 h 7497375"/>
              <a:gd name="connsiteX79" fmla="*/ 6861284 w 12545607"/>
              <a:gd name="connsiteY79" fmla="*/ 238378 h 7497375"/>
              <a:gd name="connsiteX80" fmla="*/ 6355997 w 12545607"/>
              <a:gd name="connsiteY80" fmla="*/ 334 h 7497375"/>
              <a:gd name="connsiteX81" fmla="*/ 6422448 w 12545607"/>
              <a:gd name="connsiteY81" fmla="*/ 7017 h 7497375"/>
              <a:gd name="connsiteX82" fmla="*/ 6534934 w 12545607"/>
              <a:gd name="connsiteY82" fmla="*/ 52706 h 7497375"/>
              <a:gd name="connsiteX83" fmla="*/ 6634506 w 12545607"/>
              <a:gd name="connsiteY83" fmla="*/ 105616 h 7497375"/>
              <a:gd name="connsiteX84" fmla="*/ 6646310 w 12545607"/>
              <a:gd name="connsiteY84" fmla="*/ 107700 h 7497375"/>
              <a:gd name="connsiteX85" fmla="*/ 6718385 w 12545607"/>
              <a:gd name="connsiteY85" fmla="*/ 129086 h 7497375"/>
              <a:gd name="connsiteX86" fmla="*/ 6750048 w 12545607"/>
              <a:gd name="connsiteY86" fmla="*/ 135474 h 7497375"/>
              <a:gd name="connsiteX87" fmla="*/ 6856841 w 12545607"/>
              <a:gd name="connsiteY87" fmla="*/ 161999 h 7497375"/>
              <a:gd name="connsiteX88" fmla="*/ 6970438 w 12545607"/>
              <a:gd name="connsiteY88" fmla="*/ 201022 h 7497375"/>
              <a:gd name="connsiteX89" fmla="*/ 6993769 w 12545607"/>
              <a:gd name="connsiteY89" fmla="*/ 224630 h 7497375"/>
              <a:gd name="connsiteX90" fmla="*/ 7038902 w 12545607"/>
              <a:gd name="connsiteY90" fmla="*/ 265459 h 7497375"/>
              <a:gd name="connsiteX91" fmla="*/ 7107228 w 12545607"/>
              <a:gd name="connsiteY91" fmla="*/ 301010 h 7497375"/>
              <a:gd name="connsiteX92" fmla="*/ 7133197 w 12545607"/>
              <a:gd name="connsiteY92" fmla="*/ 320452 h 7497375"/>
              <a:gd name="connsiteX93" fmla="*/ 7187218 w 12545607"/>
              <a:gd name="connsiteY93" fmla="*/ 375445 h 7497375"/>
              <a:gd name="connsiteX94" fmla="*/ 7199300 w 12545607"/>
              <a:gd name="connsiteY94" fmla="*/ 392388 h 7497375"/>
              <a:gd name="connsiteX95" fmla="*/ 7213881 w 12545607"/>
              <a:gd name="connsiteY95" fmla="*/ 428356 h 7497375"/>
              <a:gd name="connsiteX96" fmla="*/ 7245544 w 12545607"/>
              <a:gd name="connsiteY96" fmla="*/ 457380 h 7497375"/>
              <a:gd name="connsiteX97" fmla="*/ 7284151 w 12545607"/>
              <a:gd name="connsiteY97" fmla="*/ 478072 h 7497375"/>
              <a:gd name="connsiteX98" fmla="*/ 7398442 w 12545607"/>
              <a:gd name="connsiteY98" fmla="*/ 549314 h 7497375"/>
              <a:gd name="connsiteX99" fmla="*/ 7537176 w 12545607"/>
              <a:gd name="connsiteY99" fmla="*/ 632220 h 7497375"/>
              <a:gd name="connsiteX100" fmla="*/ 7594114 w 12545607"/>
              <a:gd name="connsiteY100" fmla="*/ 635276 h 7497375"/>
              <a:gd name="connsiteX101" fmla="*/ 7672160 w 12545607"/>
              <a:gd name="connsiteY101" fmla="*/ 641386 h 7497375"/>
              <a:gd name="connsiteX102" fmla="*/ 7704379 w 12545607"/>
              <a:gd name="connsiteY102" fmla="*/ 653190 h 7497375"/>
              <a:gd name="connsiteX103" fmla="*/ 7862137 w 12545607"/>
              <a:gd name="connsiteY103" fmla="*/ 643608 h 7497375"/>
              <a:gd name="connsiteX104" fmla="*/ 7925324 w 12545607"/>
              <a:gd name="connsiteY104" fmla="*/ 663883 h 7497375"/>
              <a:gd name="connsiteX105" fmla="*/ 7966709 w 12545607"/>
              <a:gd name="connsiteY105" fmla="*/ 681381 h 7497375"/>
              <a:gd name="connsiteX106" fmla="*/ 8344858 w 12545607"/>
              <a:gd name="connsiteY106" fmla="*/ 682076 h 7497375"/>
              <a:gd name="connsiteX107" fmla="*/ 8406100 w 12545607"/>
              <a:gd name="connsiteY107" fmla="*/ 701934 h 7497375"/>
              <a:gd name="connsiteX108" fmla="*/ 8500534 w 12545607"/>
              <a:gd name="connsiteY108" fmla="*/ 744568 h 7497375"/>
              <a:gd name="connsiteX109" fmla="*/ 8563442 w 12545607"/>
              <a:gd name="connsiteY109" fmla="*/ 766371 h 7497375"/>
              <a:gd name="connsiteX110" fmla="*/ 8593995 w 12545607"/>
              <a:gd name="connsiteY110" fmla="*/ 774842 h 7497375"/>
              <a:gd name="connsiteX111" fmla="*/ 8617325 w 12545607"/>
              <a:gd name="connsiteY111" fmla="*/ 783036 h 7497375"/>
              <a:gd name="connsiteX112" fmla="*/ 8702315 w 12545607"/>
              <a:gd name="connsiteY112" fmla="*/ 808866 h 7497375"/>
              <a:gd name="connsiteX113" fmla="*/ 8760224 w 12545607"/>
              <a:gd name="connsiteY113" fmla="*/ 783036 h 7497375"/>
              <a:gd name="connsiteX114" fmla="*/ 8839104 w 12545607"/>
              <a:gd name="connsiteY114" fmla="*/ 745124 h 7497375"/>
              <a:gd name="connsiteX115" fmla="*/ 8907568 w 12545607"/>
              <a:gd name="connsiteY115" fmla="*/ 728598 h 7497375"/>
              <a:gd name="connsiteX116" fmla="*/ 8984781 w 12545607"/>
              <a:gd name="connsiteY116" fmla="*/ 741513 h 7497375"/>
              <a:gd name="connsiteX117" fmla="*/ 9047968 w 12545607"/>
              <a:gd name="connsiteY117" fmla="*/ 774565 h 7497375"/>
              <a:gd name="connsiteX118" fmla="*/ 9140041 w 12545607"/>
              <a:gd name="connsiteY118" fmla="*/ 846223 h 7497375"/>
              <a:gd name="connsiteX119" fmla="*/ 9175036 w 12545607"/>
              <a:gd name="connsiteY119" fmla="*/ 876219 h 7497375"/>
              <a:gd name="connsiteX120" fmla="*/ 9208505 w 12545607"/>
              <a:gd name="connsiteY120" fmla="*/ 875247 h 7497375"/>
              <a:gd name="connsiteX121" fmla="*/ 9324602 w 12545607"/>
              <a:gd name="connsiteY121" fmla="*/ 971485 h 7497375"/>
              <a:gd name="connsiteX122" fmla="*/ 9383206 w 12545607"/>
              <a:gd name="connsiteY122" fmla="*/ 1034534 h 7497375"/>
              <a:gd name="connsiteX123" fmla="*/ 9457364 w 12545607"/>
              <a:gd name="connsiteY123" fmla="*/ 1097443 h 7497375"/>
              <a:gd name="connsiteX124" fmla="*/ 9485416 w 12545607"/>
              <a:gd name="connsiteY124" fmla="*/ 1143271 h 7497375"/>
              <a:gd name="connsiteX125" fmla="*/ 9586654 w 12545607"/>
              <a:gd name="connsiteY125" fmla="*/ 1243953 h 7497375"/>
              <a:gd name="connsiteX126" fmla="*/ 9616789 w 12545607"/>
              <a:gd name="connsiteY126" fmla="*/ 1253119 h 7497375"/>
              <a:gd name="connsiteX127" fmla="*/ 9763161 w 12545607"/>
              <a:gd name="connsiteY127" fmla="*/ 1254230 h 7497375"/>
              <a:gd name="connsiteX128" fmla="*/ 9802323 w 12545607"/>
              <a:gd name="connsiteY128" fmla="*/ 1270339 h 7497375"/>
              <a:gd name="connsiteX129" fmla="*/ 9848984 w 12545607"/>
              <a:gd name="connsiteY129" fmla="*/ 1291586 h 7497375"/>
              <a:gd name="connsiteX130" fmla="*/ 10047155 w 12545607"/>
              <a:gd name="connsiteY130" fmla="*/ 1290753 h 7497375"/>
              <a:gd name="connsiteX131" fmla="*/ 10091177 w 12545607"/>
              <a:gd name="connsiteY131" fmla="*/ 1275060 h 7497375"/>
              <a:gd name="connsiteX132" fmla="*/ 10145754 w 12545607"/>
              <a:gd name="connsiteY132" fmla="*/ 1254924 h 7497375"/>
              <a:gd name="connsiteX133" fmla="*/ 10194220 w 12545607"/>
              <a:gd name="connsiteY133" fmla="*/ 1216873 h 7497375"/>
              <a:gd name="connsiteX134" fmla="*/ 10222134 w 12545607"/>
              <a:gd name="connsiteY134" fmla="*/ 1190071 h 7497375"/>
              <a:gd name="connsiteX135" fmla="*/ 10339759 w 12545607"/>
              <a:gd name="connsiteY135" fmla="*/ 1232566 h 7497375"/>
              <a:gd name="connsiteX136" fmla="*/ 10346425 w 12545607"/>
              <a:gd name="connsiteY136" fmla="*/ 1238676 h 7497375"/>
              <a:gd name="connsiteX137" fmla="*/ 10392807 w 12545607"/>
              <a:gd name="connsiteY137" fmla="*/ 1232149 h 7497375"/>
              <a:gd name="connsiteX138" fmla="*/ 10414055 w 12545607"/>
              <a:gd name="connsiteY138" fmla="*/ 1202430 h 7497375"/>
              <a:gd name="connsiteX139" fmla="*/ 10464466 w 12545607"/>
              <a:gd name="connsiteY139" fmla="*/ 1197014 h 7497375"/>
              <a:gd name="connsiteX140" fmla="*/ 10488491 w 12545607"/>
              <a:gd name="connsiteY140" fmla="*/ 1220206 h 7497375"/>
              <a:gd name="connsiteX141" fmla="*/ 10547650 w 12545607"/>
              <a:gd name="connsiteY141" fmla="*/ 1254924 h 7497375"/>
              <a:gd name="connsiteX142" fmla="*/ 10569732 w 12545607"/>
              <a:gd name="connsiteY142" fmla="*/ 1267978 h 7497375"/>
              <a:gd name="connsiteX143" fmla="*/ 10627502 w 12545607"/>
              <a:gd name="connsiteY143" fmla="*/ 1290336 h 7497375"/>
              <a:gd name="connsiteX144" fmla="*/ 10696105 w 12545607"/>
              <a:gd name="connsiteY144" fmla="*/ 1305890 h 7497375"/>
              <a:gd name="connsiteX145" fmla="*/ 10788594 w 12545607"/>
              <a:gd name="connsiteY145" fmla="*/ 1358106 h 7497375"/>
              <a:gd name="connsiteX146" fmla="*/ 10796232 w 12545607"/>
              <a:gd name="connsiteY146" fmla="*/ 1362550 h 7497375"/>
              <a:gd name="connsiteX147" fmla="*/ 10850392 w 12545607"/>
              <a:gd name="connsiteY147" fmla="*/ 1383381 h 7497375"/>
              <a:gd name="connsiteX148" fmla="*/ 10965934 w 12545607"/>
              <a:gd name="connsiteY148" fmla="*/ 1411016 h 7497375"/>
              <a:gd name="connsiteX149" fmla="*/ 10980515 w 12545607"/>
              <a:gd name="connsiteY149" fmla="*/ 1413100 h 7497375"/>
              <a:gd name="connsiteX150" fmla="*/ 11045646 w 12545607"/>
              <a:gd name="connsiteY150" fmla="*/ 1431847 h 7497375"/>
              <a:gd name="connsiteX151" fmla="*/ 11155217 w 12545607"/>
              <a:gd name="connsiteY151" fmla="*/ 1475176 h 7497375"/>
              <a:gd name="connsiteX152" fmla="*/ 11241734 w 12545607"/>
              <a:gd name="connsiteY152" fmla="*/ 1480592 h 7497375"/>
              <a:gd name="connsiteX153" fmla="*/ 11339084 w 12545607"/>
              <a:gd name="connsiteY153" fmla="*/ 1517115 h 7497375"/>
              <a:gd name="connsiteX154" fmla="*/ 11343806 w 12545607"/>
              <a:gd name="connsiteY154" fmla="*/ 1520587 h 7497375"/>
              <a:gd name="connsiteX155" fmla="*/ 11401576 w 12545607"/>
              <a:gd name="connsiteY155" fmla="*/ 1540307 h 7497375"/>
              <a:gd name="connsiteX156" fmla="*/ 11430740 w 12545607"/>
              <a:gd name="connsiteY156" fmla="*/ 1562387 h 7497375"/>
              <a:gd name="connsiteX157" fmla="*/ 11474206 w 12545607"/>
              <a:gd name="connsiteY157" fmla="*/ 1631129 h 7497375"/>
              <a:gd name="connsiteX158" fmla="*/ 11598358 w 12545607"/>
              <a:gd name="connsiteY158" fmla="*/ 1671124 h 7497375"/>
              <a:gd name="connsiteX159" fmla="*/ 11679460 w 12545607"/>
              <a:gd name="connsiteY159" fmla="*/ 1711259 h 7497375"/>
              <a:gd name="connsiteX160" fmla="*/ 11723343 w 12545607"/>
              <a:gd name="connsiteY160" fmla="*/ 1736811 h 7497375"/>
              <a:gd name="connsiteX161" fmla="*/ 11756812 w 12545607"/>
              <a:gd name="connsiteY161" fmla="*/ 1752781 h 7497375"/>
              <a:gd name="connsiteX162" fmla="*/ 11818610 w 12545607"/>
              <a:gd name="connsiteY162" fmla="*/ 1800692 h 7497375"/>
              <a:gd name="connsiteX163" fmla="*/ 11856244 w 12545607"/>
              <a:gd name="connsiteY163" fmla="*/ 1823884 h 7497375"/>
              <a:gd name="connsiteX164" fmla="*/ 11966093 w 12545607"/>
              <a:gd name="connsiteY164" fmla="*/ 1902069 h 7497375"/>
              <a:gd name="connsiteX165" fmla="*/ 11973313 w 12545607"/>
              <a:gd name="connsiteY165" fmla="*/ 1907207 h 7497375"/>
              <a:gd name="connsiteX166" fmla="*/ 12029696 w 12545607"/>
              <a:gd name="connsiteY166" fmla="*/ 1931093 h 7497375"/>
              <a:gd name="connsiteX167" fmla="*/ 12112048 w 12545607"/>
              <a:gd name="connsiteY167" fmla="*/ 1931371 h 7497375"/>
              <a:gd name="connsiteX168" fmla="*/ 12136350 w 12545607"/>
              <a:gd name="connsiteY168" fmla="*/ 1939426 h 7497375"/>
              <a:gd name="connsiteX169" fmla="*/ 12212452 w 12545607"/>
              <a:gd name="connsiteY169" fmla="*/ 2013861 h 7497375"/>
              <a:gd name="connsiteX170" fmla="*/ 12213979 w 12545607"/>
              <a:gd name="connsiteY170" fmla="*/ 2095240 h 7497375"/>
              <a:gd name="connsiteX171" fmla="*/ 12197176 w 12545607"/>
              <a:gd name="connsiteY171" fmla="*/ 2134680 h 7497375"/>
              <a:gd name="connsiteX172" fmla="*/ 12196481 w 12545607"/>
              <a:gd name="connsiteY172" fmla="*/ 2204672 h 7497375"/>
              <a:gd name="connsiteX173" fmla="*/ 12187871 w 12545607"/>
              <a:gd name="connsiteY173" fmla="*/ 2248000 h 7497375"/>
              <a:gd name="connsiteX174" fmla="*/ 12169818 w 12545607"/>
              <a:gd name="connsiteY174" fmla="*/ 2316325 h 7497375"/>
              <a:gd name="connsiteX175" fmla="*/ 12145655 w 12545607"/>
              <a:gd name="connsiteY175" fmla="*/ 2418952 h 7497375"/>
              <a:gd name="connsiteX176" fmla="*/ 12123296 w 12545607"/>
              <a:gd name="connsiteY176" fmla="*/ 2463947 h 7497375"/>
              <a:gd name="connsiteX177" fmla="*/ 12105659 w 12545607"/>
              <a:gd name="connsiteY177" fmla="*/ 2515190 h 7497375"/>
              <a:gd name="connsiteX178" fmla="*/ 12081079 w 12545607"/>
              <a:gd name="connsiteY178" fmla="*/ 2609901 h 7497375"/>
              <a:gd name="connsiteX179" fmla="*/ 12041778 w 12545607"/>
              <a:gd name="connsiteY179" fmla="*/ 2688225 h 7497375"/>
              <a:gd name="connsiteX180" fmla="*/ 12039417 w 12545607"/>
              <a:gd name="connsiteY180" fmla="*/ 2708917 h 7497375"/>
              <a:gd name="connsiteX181" fmla="*/ 12039278 w 12545607"/>
              <a:gd name="connsiteY181" fmla="*/ 2769882 h 7497375"/>
              <a:gd name="connsiteX182" fmla="*/ 12020808 w 12545607"/>
              <a:gd name="connsiteY182" fmla="*/ 2826820 h 7497375"/>
              <a:gd name="connsiteX183" fmla="*/ 12010254 w 12545607"/>
              <a:gd name="connsiteY183" fmla="*/ 2862788 h 7497375"/>
              <a:gd name="connsiteX184" fmla="*/ 11996228 w 12545607"/>
              <a:gd name="connsiteY184" fmla="*/ 2911671 h 7497375"/>
              <a:gd name="connsiteX185" fmla="*/ 11951372 w 12545607"/>
              <a:gd name="connsiteY185" fmla="*/ 3015686 h 7497375"/>
              <a:gd name="connsiteX186" fmla="*/ 11904016 w 12545607"/>
              <a:gd name="connsiteY186" fmla="*/ 3130812 h 7497375"/>
              <a:gd name="connsiteX187" fmla="*/ 11884158 w 12545607"/>
              <a:gd name="connsiteY187" fmla="*/ 3206080 h 7497375"/>
              <a:gd name="connsiteX188" fmla="*/ 11883880 w 12545607"/>
              <a:gd name="connsiteY188" fmla="*/ 3257880 h 7497375"/>
              <a:gd name="connsiteX189" fmla="*/ 11921653 w 12545607"/>
              <a:gd name="connsiteY189" fmla="*/ 3333843 h 7497375"/>
              <a:gd name="connsiteX190" fmla="*/ 11959704 w 12545607"/>
              <a:gd name="connsiteY190" fmla="*/ 3302874 h 7497375"/>
              <a:gd name="connsiteX191" fmla="*/ 11985951 w 12545607"/>
              <a:gd name="connsiteY191" fmla="*/ 3335509 h 7497375"/>
              <a:gd name="connsiteX192" fmla="*/ 12011503 w 12545607"/>
              <a:gd name="connsiteY192" fmla="*/ 3314678 h 7497375"/>
              <a:gd name="connsiteX193" fmla="*/ 12073025 w 12545607"/>
              <a:gd name="connsiteY193" fmla="*/ 3320650 h 7497375"/>
              <a:gd name="connsiteX194" fmla="*/ 12199676 w 12545607"/>
              <a:gd name="connsiteY194" fmla="*/ 3296208 h 7497375"/>
              <a:gd name="connsiteX195" fmla="*/ 12232033 w 12545607"/>
              <a:gd name="connsiteY195" fmla="*/ 3283571 h 7497375"/>
              <a:gd name="connsiteX196" fmla="*/ 12289110 w 12545607"/>
              <a:gd name="connsiteY196" fmla="*/ 3301486 h 7497375"/>
              <a:gd name="connsiteX197" fmla="*/ 12345769 w 12545607"/>
              <a:gd name="connsiteY197" fmla="*/ 3267740 h 7497375"/>
              <a:gd name="connsiteX198" fmla="*/ 12339104 w 12545607"/>
              <a:gd name="connsiteY198" fmla="*/ 3231633 h 7497375"/>
              <a:gd name="connsiteX199" fmla="*/ 12339521 w 12545607"/>
              <a:gd name="connsiteY199" fmla="*/ 3118591 h 7497375"/>
              <a:gd name="connsiteX200" fmla="*/ 12382154 w 12545607"/>
              <a:gd name="connsiteY200" fmla="*/ 3141227 h 7497375"/>
              <a:gd name="connsiteX201" fmla="*/ 12391736 w 12545607"/>
              <a:gd name="connsiteY201" fmla="*/ 3134006 h 7497375"/>
              <a:gd name="connsiteX202" fmla="*/ 12374516 w 12545607"/>
              <a:gd name="connsiteY202" fmla="*/ 3090122 h 7497375"/>
              <a:gd name="connsiteX203" fmla="*/ 12316189 w 12545607"/>
              <a:gd name="connsiteY203" fmla="*/ 3030685 h 7497375"/>
              <a:gd name="connsiteX204" fmla="*/ 12310357 w 12545607"/>
              <a:gd name="connsiteY204" fmla="*/ 2993467 h 7497375"/>
              <a:gd name="connsiteX205" fmla="*/ 12405623 w 12545607"/>
              <a:gd name="connsiteY205" fmla="*/ 2993883 h 7497375"/>
              <a:gd name="connsiteX206" fmla="*/ 12509222 w 12545607"/>
              <a:gd name="connsiteY206" fmla="*/ 3015270 h 7497375"/>
              <a:gd name="connsiteX207" fmla="*/ 12545607 w 12545607"/>
              <a:gd name="connsiteY207" fmla="*/ 3022075 h 7497375"/>
              <a:gd name="connsiteX208" fmla="*/ 12545607 w 12545607"/>
              <a:gd name="connsiteY208" fmla="*/ 3034295 h 7497375"/>
              <a:gd name="connsiteX209" fmla="*/ 12461728 w 12545607"/>
              <a:gd name="connsiteY209" fmla="*/ 3171084 h 7497375"/>
              <a:gd name="connsiteX210" fmla="*/ 12418816 w 12545607"/>
              <a:gd name="connsiteY210" fmla="*/ 3226495 h 7497375"/>
              <a:gd name="connsiteX211" fmla="*/ 12392847 w 12545607"/>
              <a:gd name="connsiteY211" fmla="*/ 3266351 h 7497375"/>
              <a:gd name="connsiteX212" fmla="*/ 12340492 w 12545607"/>
              <a:gd name="connsiteY212" fmla="*/ 3370783 h 7497375"/>
              <a:gd name="connsiteX213" fmla="*/ 12335771 w 12545607"/>
              <a:gd name="connsiteY213" fmla="*/ 3374394 h 7497375"/>
              <a:gd name="connsiteX214" fmla="*/ 12296470 w 12545607"/>
              <a:gd name="connsiteY214" fmla="*/ 3454523 h 7497375"/>
              <a:gd name="connsiteX215" fmla="*/ 12262030 w 12545607"/>
              <a:gd name="connsiteY215" fmla="*/ 3504378 h 7497375"/>
              <a:gd name="connsiteX216" fmla="*/ 12256197 w 12545607"/>
              <a:gd name="connsiteY216" fmla="*/ 3518127 h 7497375"/>
              <a:gd name="connsiteX217" fmla="*/ 12186899 w 12545607"/>
              <a:gd name="connsiteY217" fmla="*/ 3618948 h 7497375"/>
              <a:gd name="connsiteX218" fmla="*/ 12135239 w 12545607"/>
              <a:gd name="connsiteY218" fmla="*/ 3698800 h 7497375"/>
              <a:gd name="connsiteX219" fmla="*/ 12132322 w 12545607"/>
              <a:gd name="connsiteY219" fmla="*/ 3709909 h 7497375"/>
              <a:gd name="connsiteX220" fmla="*/ 12106492 w 12545607"/>
              <a:gd name="connsiteY220" fmla="*/ 3765319 h 7497375"/>
              <a:gd name="connsiteX221" fmla="*/ 12073858 w 12545607"/>
              <a:gd name="connsiteY221" fmla="*/ 3814758 h 7497375"/>
              <a:gd name="connsiteX222" fmla="*/ 12026363 w 12545607"/>
              <a:gd name="connsiteY222" fmla="*/ 3908080 h 7497375"/>
              <a:gd name="connsiteX223" fmla="*/ 11952483 w 12545607"/>
              <a:gd name="connsiteY223" fmla="*/ 3984599 h 7497375"/>
              <a:gd name="connsiteX224" fmla="*/ 11924431 w 12545607"/>
              <a:gd name="connsiteY224" fmla="*/ 4001402 h 7497375"/>
              <a:gd name="connsiteX225" fmla="*/ 11854301 w 12545607"/>
              <a:gd name="connsiteY225" fmla="*/ 4060284 h 7497375"/>
              <a:gd name="connsiteX226" fmla="*/ 11851800 w 12545607"/>
              <a:gd name="connsiteY226" fmla="*/ 4146940 h 7497375"/>
              <a:gd name="connsiteX227" fmla="*/ 11802640 w 12545607"/>
              <a:gd name="connsiteY227" fmla="*/ 4200962 h 7497375"/>
              <a:gd name="connsiteX228" fmla="*/ 11783197 w 12545607"/>
              <a:gd name="connsiteY228" fmla="*/ 4234152 h 7497375"/>
              <a:gd name="connsiteX229" fmla="*/ 11743897 w 12545607"/>
              <a:gd name="connsiteY229" fmla="*/ 4265121 h 7497375"/>
              <a:gd name="connsiteX230" fmla="*/ 11693208 w 12545607"/>
              <a:gd name="connsiteY230" fmla="*/ 4279702 h 7497375"/>
              <a:gd name="connsiteX231" fmla="*/ 11712651 w 12545607"/>
              <a:gd name="connsiteY231" fmla="*/ 4336918 h 7497375"/>
              <a:gd name="connsiteX232" fmla="*/ 11714733 w 12545607"/>
              <a:gd name="connsiteY232" fmla="*/ 4345528 h 7497375"/>
              <a:gd name="connsiteX233" fmla="*/ 11707373 w 12545607"/>
              <a:gd name="connsiteY233" fmla="*/ 4343584 h 7497375"/>
              <a:gd name="connsiteX234" fmla="*/ 11688625 w 12545607"/>
              <a:gd name="connsiteY234" fmla="*/ 4396078 h 7497375"/>
              <a:gd name="connsiteX235" fmla="*/ 11678766 w 12545607"/>
              <a:gd name="connsiteY235" fmla="*/ 4415797 h 7497375"/>
              <a:gd name="connsiteX236" fmla="*/ 11621133 w 12545607"/>
              <a:gd name="connsiteY236" fmla="*/ 4473430 h 7497375"/>
              <a:gd name="connsiteX237" fmla="*/ 11614468 w 12545607"/>
              <a:gd name="connsiteY237" fmla="*/ 4483289 h 7497375"/>
              <a:gd name="connsiteX238" fmla="*/ 11598358 w 12545607"/>
              <a:gd name="connsiteY238" fmla="*/ 4517174 h 7497375"/>
              <a:gd name="connsiteX239" fmla="*/ 11577250 w 12545607"/>
              <a:gd name="connsiteY239" fmla="*/ 4552309 h 7497375"/>
              <a:gd name="connsiteX240" fmla="*/ 11474623 w 12545607"/>
              <a:gd name="connsiteY240" fmla="*/ 4588693 h 7497375"/>
              <a:gd name="connsiteX241" fmla="*/ 11431017 w 12545607"/>
              <a:gd name="connsiteY241" fmla="*/ 4618551 h 7497375"/>
              <a:gd name="connsiteX242" fmla="*/ 11449904 w 12545607"/>
              <a:gd name="connsiteY242" fmla="*/ 4745341 h 7497375"/>
              <a:gd name="connsiteX243" fmla="*/ 11315614 w 12545607"/>
              <a:gd name="connsiteY243" fmla="*/ 4717706 h 7497375"/>
              <a:gd name="connsiteX244" fmla="*/ 11313254 w 12545607"/>
              <a:gd name="connsiteY244" fmla="*/ 4816444 h 7497375"/>
              <a:gd name="connsiteX245" fmla="*/ 11330752 w 12545607"/>
              <a:gd name="connsiteY245" fmla="*/ 4833109 h 7497375"/>
              <a:gd name="connsiteX246" fmla="*/ 11356582 w 12545607"/>
              <a:gd name="connsiteY246" fmla="*/ 4933791 h 7497375"/>
              <a:gd name="connsiteX247" fmla="*/ 11337695 w 12545607"/>
              <a:gd name="connsiteY247" fmla="*/ 4984896 h 7497375"/>
              <a:gd name="connsiteX248" fmla="*/ 11317420 w 12545607"/>
              <a:gd name="connsiteY248" fmla="*/ 5034474 h 7497375"/>
              <a:gd name="connsiteX249" fmla="*/ 11306310 w 12545607"/>
              <a:gd name="connsiteY249" fmla="*/ 5051971 h 7497375"/>
              <a:gd name="connsiteX250" fmla="*/ 11235069 w 12545607"/>
              <a:gd name="connsiteY250" fmla="*/ 5146127 h 7497375"/>
              <a:gd name="connsiteX251" fmla="*/ 11154523 w 12545607"/>
              <a:gd name="connsiteY251" fmla="*/ 5147932 h 7497375"/>
              <a:gd name="connsiteX252" fmla="*/ 11121332 w 12545607"/>
              <a:gd name="connsiteY252" fmla="*/ 5133628 h 7497375"/>
              <a:gd name="connsiteX253" fmla="*/ 11140357 w 12545607"/>
              <a:gd name="connsiteY253" fmla="*/ 5237227 h 7497375"/>
              <a:gd name="connsiteX254" fmla="*/ 11071060 w 12545607"/>
              <a:gd name="connsiteY254" fmla="*/ 5291526 h 7497375"/>
              <a:gd name="connsiteX255" fmla="*/ 11051896 w 12545607"/>
              <a:gd name="connsiteY255" fmla="*/ 5319856 h 7497375"/>
              <a:gd name="connsiteX256" fmla="*/ 11050229 w 12545607"/>
              <a:gd name="connsiteY256" fmla="*/ 5429427 h 7497375"/>
              <a:gd name="connsiteX257" fmla="*/ 11035925 w 12545607"/>
              <a:gd name="connsiteY257" fmla="*/ 5474421 h 7497375"/>
              <a:gd name="connsiteX258" fmla="*/ 11018566 w 12545607"/>
              <a:gd name="connsiteY258" fmla="*/ 5511639 h 7497375"/>
              <a:gd name="connsiteX259" fmla="*/ 10991487 w 12545607"/>
              <a:gd name="connsiteY259" fmla="*/ 5541913 h 7497375"/>
              <a:gd name="connsiteX260" fmla="*/ 10957463 w 12545607"/>
              <a:gd name="connsiteY260" fmla="*/ 5555106 h 7497375"/>
              <a:gd name="connsiteX261" fmla="*/ 10913302 w 12545607"/>
              <a:gd name="connsiteY261" fmla="*/ 5578853 h 7497375"/>
              <a:gd name="connsiteX262" fmla="*/ 10891776 w 12545607"/>
              <a:gd name="connsiteY262" fmla="*/ 5603711 h 7497375"/>
              <a:gd name="connsiteX263" fmla="*/ 10887888 w 12545607"/>
              <a:gd name="connsiteY263" fmla="*/ 5623431 h 7497375"/>
              <a:gd name="connsiteX264" fmla="*/ 10811369 w 12545607"/>
              <a:gd name="connsiteY264" fmla="*/ 5768275 h 7497375"/>
              <a:gd name="connsiteX265" fmla="*/ 10737489 w 12545607"/>
              <a:gd name="connsiteY265" fmla="*/ 5908258 h 7497375"/>
              <a:gd name="connsiteX266" fmla="*/ 10703049 w 12545607"/>
              <a:gd name="connsiteY266" fmla="*/ 5981166 h 7497375"/>
              <a:gd name="connsiteX267" fmla="*/ 10676663 w 12545607"/>
              <a:gd name="connsiteY267" fmla="*/ 6025328 h 7497375"/>
              <a:gd name="connsiteX268" fmla="*/ 10647500 w 12545607"/>
              <a:gd name="connsiteY268" fmla="*/ 6062129 h 7497375"/>
              <a:gd name="connsiteX269" fmla="*/ 10607643 w 12545607"/>
              <a:gd name="connsiteY269" fmla="*/ 6140592 h 7497375"/>
              <a:gd name="connsiteX270" fmla="*/ 10599311 w 12545607"/>
              <a:gd name="connsiteY270" fmla="*/ 6180587 h 7497375"/>
              <a:gd name="connsiteX271" fmla="*/ 10592229 w 12545607"/>
              <a:gd name="connsiteY271" fmla="*/ 6204890 h 7497375"/>
              <a:gd name="connsiteX272" fmla="*/ 10542651 w 12545607"/>
              <a:gd name="connsiteY272" fmla="*/ 6290296 h 7497375"/>
              <a:gd name="connsiteX273" fmla="*/ 10482103 w 12545607"/>
              <a:gd name="connsiteY273" fmla="*/ 6411254 h 7497375"/>
              <a:gd name="connsiteX274" fmla="*/ 10478769 w 12545607"/>
              <a:gd name="connsiteY274" fmla="*/ 6422502 h 7497375"/>
              <a:gd name="connsiteX275" fmla="*/ 10447801 w 12545607"/>
              <a:gd name="connsiteY275" fmla="*/ 6524296 h 7497375"/>
              <a:gd name="connsiteX276" fmla="*/ 10429887 w 12545607"/>
              <a:gd name="connsiteY276" fmla="*/ 6560681 h 7497375"/>
              <a:gd name="connsiteX277" fmla="*/ 10411833 w 12545607"/>
              <a:gd name="connsiteY277" fmla="*/ 6615257 h 7497375"/>
              <a:gd name="connsiteX278" fmla="*/ 10408500 w 12545607"/>
              <a:gd name="connsiteY278" fmla="*/ 6640671 h 7497375"/>
              <a:gd name="connsiteX279" fmla="*/ 10326288 w 12545607"/>
              <a:gd name="connsiteY279" fmla="*/ 6725383 h 7497375"/>
              <a:gd name="connsiteX280" fmla="*/ 10301013 w 12545607"/>
              <a:gd name="connsiteY280" fmla="*/ 6754824 h 7497375"/>
              <a:gd name="connsiteX281" fmla="*/ 10241853 w 12545607"/>
              <a:gd name="connsiteY281" fmla="*/ 6875088 h 7497375"/>
              <a:gd name="connsiteX282" fmla="*/ 10190609 w 12545607"/>
              <a:gd name="connsiteY282" fmla="*/ 6898557 h 7497375"/>
              <a:gd name="connsiteX283" fmla="*/ 10069513 w 12545607"/>
              <a:gd name="connsiteY283" fmla="*/ 6887864 h 7497375"/>
              <a:gd name="connsiteX284" fmla="*/ 10008270 w 12545607"/>
              <a:gd name="connsiteY284" fmla="*/ 6853840 h 7497375"/>
              <a:gd name="connsiteX285" fmla="*/ 9938557 w 12545607"/>
              <a:gd name="connsiteY285" fmla="*/ 6816345 h 7497375"/>
              <a:gd name="connsiteX286" fmla="*/ 9873147 w 12545607"/>
              <a:gd name="connsiteY286" fmla="*/ 6787320 h 7497375"/>
              <a:gd name="connsiteX287" fmla="*/ 9840929 w 12545607"/>
              <a:gd name="connsiteY287" fmla="*/ 6774405 h 7497375"/>
              <a:gd name="connsiteX288" fmla="*/ 9818988 w 12545607"/>
              <a:gd name="connsiteY288" fmla="*/ 6759962 h 7497375"/>
              <a:gd name="connsiteX289" fmla="*/ 9754690 w 12545607"/>
              <a:gd name="connsiteY289" fmla="*/ 6731355 h 7497375"/>
              <a:gd name="connsiteX290" fmla="*/ 9647202 w 12545607"/>
              <a:gd name="connsiteY290" fmla="*/ 6693442 h 7497375"/>
              <a:gd name="connsiteX291" fmla="*/ 9612207 w 12545607"/>
              <a:gd name="connsiteY291" fmla="*/ 6696359 h 7497375"/>
              <a:gd name="connsiteX292" fmla="*/ 9487916 w 12545607"/>
              <a:gd name="connsiteY292" fmla="*/ 6649975 h 7497375"/>
              <a:gd name="connsiteX293" fmla="*/ 9351960 w 12545607"/>
              <a:gd name="connsiteY293" fmla="*/ 6595676 h 7497375"/>
              <a:gd name="connsiteX294" fmla="*/ 9268498 w 12545607"/>
              <a:gd name="connsiteY294" fmla="*/ 6553737 h 7497375"/>
              <a:gd name="connsiteX295" fmla="*/ 9189201 w 12545607"/>
              <a:gd name="connsiteY295" fmla="*/ 6510686 h 7497375"/>
              <a:gd name="connsiteX296" fmla="*/ 9155038 w 12545607"/>
              <a:gd name="connsiteY296" fmla="*/ 6504715 h 7497375"/>
              <a:gd name="connsiteX297" fmla="*/ 9057272 w 12545607"/>
              <a:gd name="connsiteY297" fmla="*/ 6442222 h 7497375"/>
              <a:gd name="connsiteX298" fmla="*/ 9037275 w 12545607"/>
              <a:gd name="connsiteY298" fmla="*/ 6436390 h 7497375"/>
              <a:gd name="connsiteX299" fmla="*/ 8968811 w 12545607"/>
              <a:gd name="connsiteY299" fmla="*/ 6413337 h 7497375"/>
              <a:gd name="connsiteX300" fmla="*/ 8943675 w 12545607"/>
              <a:gd name="connsiteY300" fmla="*/ 6406671 h 7497375"/>
              <a:gd name="connsiteX301" fmla="*/ 8924650 w 12545607"/>
              <a:gd name="connsiteY301" fmla="*/ 6403755 h 7497375"/>
              <a:gd name="connsiteX302" fmla="*/ 8772445 w 12545607"/>
              <a:gd name="connsiteY302" fmla="*/ 6344179 h 7497375"/>
              <a:gd name="connsiteX303" fmla="*/ 8757030 w 12545607"/>
              <a:gd name="connsiteY303" fmla="*/ 6335569 h 7497375"/>
              <a:gd name="connsiteX304" fmla="*/ 8658848 w 12545607"/>
              <a:gd name="connsiteY304" fmla="*/ 6307655 h 7497375"/>
              <a:gd name="connsiteX305" fmla="*/ 8631351 w 12545607"/>
              <a:gd name="connsiteY305" fmla="*/ 6301545 h 7497375"/>
              <a:gd name="connsiteX306" fmla="*/ 8568720 w 12545607"/>
              <a:gd name="connsiteY306" fmla="*/ 6279742 h 7497375"/>
              <a:gd name="connsiteX307" fmla="*/ 8544000 w 12545607"/>
              <a:gd name="connsiteY307" fmla="*/ 6275853 h 7497375"/>
              <a:gd name="connsiteX308" fmla="*/ 8458039 w 12545607"/>
              <a:gd name="connsiteY308" fmla="*/ 6241552 h 7497375"/>
              <a:gd name="connsiteX309" fmla="*/ 8177517 w 12545607"/>
              <a:gd name="connsiteY309" fmla="*/ 6241135 h 7497375"/>
              <a:gd name="connsiteX310" fmla="*/ 8106552 w 12545607"/>
              <a:gd name="connsiteY310" fmla="*/ 6225165 h 7497375"/>
              <a:gd name="connsiteX311" fmla="*/ 8093082 w 12545607"/>
              <a:gd name="connsiteY311" fmla="*/ 6224471 h 7497375"/>
              <a:gd name="connsiteX312" fmla="*/ 7999065 w 12545607"/>
              <a:gd name="connsiteY312" fmla="*/ 6237802 h 7497375"/>
              <a:gd name="connsiteX313" fmla="*/ 7922825 w 12545607"/>
              <a:gd name="connsiteY313" fmla="*/ 6240580 h 7497375"/>
              <a:gd name="connsiteX314" fmla="*/ 7898661 w 12545607"/>
              <a:gd name="connsiteY314" fmla="*/ 6241274 h 7497375"/>
              <a:gd name="connsiteX315" fmla="*/ 7672993 w 12545607"/>
              <a:gd name="connsiteY315" fmla="*/ 6240997 h 7497375"/>
              <a:gd name="connsiteX316" fmla="*/ 7632443 w 12545607"/>
              <a:gd name="connsiteY316" fmla="*/ 6280853 h 7497375"/>
              <a:gd name="connsiteX317" fmla="*/ 7632443 w 12545607"/>
              <a:gd name="connsiteY317" fmla="*/ 6363204 h 7497375"/>
              <a:gd name="connsiteX318" fmla="*/ 7559535 w 12545607"/>
              <a:gd name="connsiteY318" fmla="*/ 6435973 h 7497375"/>
              <a:gd name="connsiteX319" fmla="*/ 7482877 w 12545607"/>
              <a:gd name="connsiteY319" fmla="*/ 6484717 h 7497375"/>
              <a:gd name="connsiteX320" fmla="*/ 7490654 w 12545607"/>
              <a:gd name="connsiteY320" fmla="*/ 6595815 h 7497375"/>
              <a:gd name="connsiteX321" fmla="*/ 7486627 w 12545607"/>
              <a:gd name="connsiteY321" fmla="*/ 6629144 h 7497375"/>
              <a:gd name="connsiteX322" fmla="*/ 7474406 w 12545607"/>
              <a:gd name="connsiteY322" fmla="*/ 6666362 h 7497375"/>
              <a:gd name="connsiteX323" fmla="*/ 7497876 w 12545607"/>
              <a:gd name="connsiteY323" fmla="*/ 6711218 h 7497375"/>
              <a:gd name="connsiteX324" fmla="*/ 7475517 w 12545607"/>
              <a:gd name="connsiteY324" fmla="*/ 6774266 h 7497375"/>
              <a:gd name="connsiteX325" fmla="*/ 7450659 w 12545607"/>
              <a:gd name="connsiteY325" fmla="*/ 6826621 h 7497375"/>
              <a:gd name="connsiteX326" fmla="*/ 7439549 w 12545607"/>
              <a:gd name="connsiteY326" fmla="*/ 6843286 h 7497375"/>
              <a:gd name="connsiteX327" fmla="*/ 7410941 w 12545607"/>
              <a:gd name="connsiteY327" fmla="*/ 6936191 h 7497375"/>
              <a:gd name="connsiteX328" fmla="*/ 7410108 w 12545607"/>
              <a:gd name="connsiteY328" fmla="*/ 6951050 h 7497375"/>
              <a:gd name="connsiteX329" fmla="*/ 7410524 w 12545607"/>
              <a:gd name="connsiteY329" fmla="*/ 7045484 h 7497375"/>
              <a:gd name="connsiteX330" fmla="*/ 7419690 w 12545607"/>
              <a:gd name="connsiteY330" fmla="*/ 7072425 h 7497375"/>
              <a:gd name="connsiteX331" fmla="*/ 7445242 w 12545607"/>
              <a:gd name="connsiteY331" fmla="*/ 7115198 h 7497375"/>
              <a:gd name="connsiteX332" fmla="*/ 7466629 w 12545607"/>
              <a:gd name="connsiteY332" fmla="*/ 7154082 h 7497375"/>
              <a:gd name="connsiteX333" fmla="*/ 7475655 w 12545607"/>
              <a:gd name="connsiteY333" fmla="*/ 7178384 h 7497375"/>
              <a:gd name="connsiteX334" fmla="*/ 7474822 w 12545607"/>
              <a:gd name="connsiteY334" fmla="*/ 7284900 h 7497375"/>
              <a:gd name="connsiteX335" fmla="*/ 7449825 w 12545607"/>
              <a:gd name="connsiteY335" fmla="*/ 7344198 h 7497375"/>
              <a:gd name="connsiteX336" fmla="*/ 7407886 w 12545607"/>
              <a:gd name="connsiteY336" fmla="*/ 7433771 h 7497375"/>
              <a:gd name="connsiteX337" fmla="*/ 7385250 w 12545607"/>
              <a:gd name="connsiteY337" fmla="*/ 7464045 h 7497375"/>
              <a:gd name="connsiteX338" fmla="*/ 7299843 w 12545607"/>
              <a:gd name="connsiteY338" fmla="*/ 7497375 h 7497375"/>
              <a:gd name="connsiteX339" fmla="*/ 7301371 w 12545607"/>
              <a:gd name="connsiteY339" fmla="*/ 7496402 h 7497375"/>
              <a:gd name="connsiteX340" fmla="*/ 7270819 w 12545607"/>
              <a:gd name="connsiteY340" fmla="*/ 7496402 h 7497375"/>
              <a:gd name="connsiteX341" fmla="*/ 7226657 w 12545607"/>
              <a:gd name="connsiteY341" fmla="*/ 7483487 h 7497375"/>
              <a:gd name="connsiteX342" fmla="*/ 7146112 w 12545607"/>
              <a:gd name="connsiteY342" fmla="*/ 7460712 h 7497375"/>
              <a:gd name="connsiteX343" fmla="*/ 7021960 w 12545607"/>
              <a:gd name="connsiteY343" fmla="*/ 7464184 h 7497375"/>
              <a:gd name="connsiteX344" fmla="*/ 6977937 w 12545607"/>
              <a:gd name="connsiteY344" fmla="*/ 7447658 h 7497375"/>
              <a:gd name="connsiteX345" fmla="*/ 6906696 w 12545607"/>
              <a:gd name="connsiteY345" fmla="*/ 7424883 h 7497375"/>
              <a:gd name="connsiteX346" fmla="*/ 6816984 w 12545607"/>
              <a:gd name="connsiteY346" fmla="*/ 7420856 h 7497375"/>
              <a:gd name="connsiteX347" fmla="*/ 6706581 w 12545607"/>
              <a:gd name="connsiteY347" fmla="*/ 7400580 h 7497375"/>
              <a:gd name="connsiteX348" fmla="*/ 6636867 w 12545607"/>
              <a:gd name="connsiteY348" fmla="*/ 7371278 h 7497375"/>
              <a:gd name="connsiteX349" fmla="*/ 6613536 w 12545607"/>
              <a:gd name="connsiteY349" fmla="*/ 7361974 h 7497375"/>
              <a:gd name="connsiteX350" fmla="*/ 6567847 w 12545607"/>
              <a:gd name="connsiteY350" fmla="*/ 7361557 h 7497375"/>
              <a:gd name="connsiteX351" fmla="*/ 6488829 w 12545607"/>
              <a:gd name="connsiteY351" fmla="*/ 7296982 h 7497375"/>
              <a:gd name="connsiteX352" fmla="*/ 6453278 w 12545607"/>
              <a:gd name="connsiteY352" fmla="*/ 7280733 h 7497375"/>
              <a:gd name="connsiteX353" fmla="*/ 6420504 w 12545607"/>
              <a:gd name="connsiteY353" fmla="*/ 7281844 h 7497375"/>
              <a:gd name="connsiteX354" fmla="*/ 6382175 w 12545607"/>
              <a:gd name="connsiteY354" fmla="*/ 7270735 h 7497375"/>
              <a:gd name="connsiteX355" fmla="*/ 6303018 w 12545607"/>
              <a:gd name="connsiteY355" fmla="*/ 7269624 h 7497375"/>
              <a:gd name="connsiteX356" fmla="*/ 6270661 w 12545607"/>
              <a:gd name="connsiteY356" fmla="*/ 7257820 h 7497375"/>
              <a:gd name="connsiteX357" fmla="*/ 6200392 w 12545607"/>
              <a:gd name="connsiteY357" fmla="*/ 7229628 h 7497375"/>
              <a:gd name="connsiteX358" fmla="*/ 6146787 w 12545607"/>
              <a:gd name="connsiteY358" fmla="*/ 7225323 h 7497375"/>
              <a:gd name="connsiteX359" fmla="*/ 6044993 w 12545607"/>
              <a:gd name="connsiteY359" fmla="*/ 7203659 h 7497375"/>
              <a:gd name="connsiteX360" fmla="*/ 5948616 w 12545607"/>
              <a:gd name="connsiteY360" fmla="*/ 7156998 h 7497375"/>
              <a:gd name="connsiteX361" fmla="*/ 5964170 w 12545607"/>
              <a:gd name="connsiteY361" fmla="*/ 7138667 h 7497375"/>
              <a:gd name="connsiteX362" fmla="*/ 6051660 w 12545607"/>
              <a:gd name="connsiteY362" fmla="*/ 7069926 h 7497375"/>
              <a:gd name="connsiteX363" fmla="*/ 6055687 w 12545607"/>
              <a:gd name="connsiteY363" fmla="*/ 7045900 h 7497375"/>
              <a:gd name="connsiteX364" fmla="*/ 6017358 w 12545607"/>
              <a:gd name="connsiteY364" fmla="*/ 6984935 h 7497375"/>
              <a:gd name="connsiteX365" fmla="*/ 5949450 w 12545607"/>
              <a:gd name="connsiteY365" fmla="*/ 6943135 h 7497375"/>
              <a:gd name="connsiteX366" fmla="*/ 5172042 w 12545607"/>
              <a:gd name="connsiteY366" fmla="*/ 6945218 h 7497375"/>
              <a:gd name="connsiteX367" fmla="*/ 5114688 w 12545607"/>
              <a:gd name="connsiteY367" fmla="*/ 6932720 h 7497375"/>
              <a:gd name="connsiteX368" fmla="*/ 5062194 w 12545607"/>
              <a:gd name="connsiteY368" fmla="*/ 6916749 h 7497375"/>
              <a:gd name="connsiteX369" fmla="*/ 4992064 w 12545607"/>
              <a:gd name="connsiteY369" fmla="*/ 6917166 h 7497375"/>
              <a:gd name="connsiteX370" fmla="*/ 4963595 w 12545607"/>
              <a:gd name="connsiteY370" fmla="*/ 6925220 h 7497375"/>
              <a:gd name="connsiteX371" fmla="*/ 4785561 w 12545607"/>
              <a:gd name="connsiteY371" fmla="*/ 6930220 h 7497375"/>
              <a:gd name="connsiteX372" fmla="*/ 4767230 w 12545607"/>
              <a:gd name="connsiteY372" fmla="*/ 6925498 h 7497375"/>
              <a:gd name="connsiteX373" fmla="*/ 4687378 w 12545607"/>
              <a:gd name="connsiteY373" fmla="*/ 6935636 h 7497375"/>
              <a:gd name="connsiteX374" fmla="*/ 4678351 w 12545607"/>
              <a:gd name="connsiteY374" fmla="*/ 6935219 h 7497375"/>
              <a:gd name="connsiteX375" fmla="*/ 4563781 w 12545607"/>
              <a:gd name="connsiteY375" fmla="*/ 6943552 h 7497375"/>
              <a:gd name="connsiteX376" fmla="*/ 4512676 w 12545607"/>
              <a:gd name="connsiteY376" fmla="*/ 6959105 h 7497375"/>
              <a:gd name="connsiteX377" fmla="*/ 4396857 w 12545607"/>
              <a:gd name="connsiteY377" fmla="*/ 6961605 h 7497375"/>
              <a:gd name="connsiteX378" fmla="*/ 4353668 w 12545607"/>
              <a:gd name="connsiteY378" fmla="*/ 6962021 h 7497375"/>
              <a:gd name="connsiteX379" fmla="*/ 4327282 w 12545607"/>
              <a:gd name="connsiteY379" fmla="*/ 6982297 h 7497375"/>
              <a:gd name="connsiteX380" fmla="*/ 4225628 w 12545607"/>
              <a:gd name="connsiteY380" fmla="*/ 6942996 h 7497375"/>
              <a:gd name="connsiteX381" fmla="*/ 3643197 w 12545607"/>
              <a:gd name="connsiteY381" fmla="*/ 6942718 h 7497375"/>
              <a:gd name="connsiteX382" fmla="*/ 3608479 w 12545607"/>
              <a:gd name="connsiteY382" fmla="*/ 6936191 h 7497375"/>
              <a:gd name="connsiteX383" fmla="*/ 3553069 w 12545607"/>
              <a:gd name="connsiteY383" fmla="*/ 6916749 h 7497375"/>
              <a:gd name="connsiteX384" fmla="*/ 3525850 w 12545607"/>
              <a:gd name="connsiteY384" fmla="*/ 6905500 h 7497375"/>
              <a:gd name="connsiteX385" fmla="*/ 3428500 w 12545607"/>
              <a:gd name="connsiteY385" fmla="*/ 6899112 h 7497375"/>
              <a:gd name="connsiteX386" fmla="*/ 3373784 w 12545607"/>
              <a:gd name="connsiteY386" fmla="*/ 6896613 h 7497375"/>
              <a:gd name="connsiteX387" fmla="*/ 3330177 w 12545607"/>
              <a:gd name="connsiteY387" fmla="*/ 6895502 h 7497375"/>
              <a:gd name="connsiteX388" fmla="*/ 3293516 w 12545607"/>
              <a:gd name="connsiteY388" fmla="*/ 6913139 h 7497375"/>
              <a:gd name="connsiteX389" fmla="*/ 3181169 w 12545607"/>
              <a:gd name="connsiteY389" fmla="*/ 6916888 h 7497375"/>
              <a:gd name="connsiteX390" fmla="*/ 3175058 w 12545607"/>
              <a:gd name="connsiteY390" fmla="*/ 6916888 h 7497375"/>
              <a:gd name="connsiteX391" fmla="*/ 3117148 w 12545607"/>
              <a:gd name="connsiteY391" fmla="*/ 6917166 h 7497375"/>
              <a:gd name="connsiteX392" fmla="*/ 3063544 w 12545607"/>
              <a:gd name="connsiteY392" fmla="*/ 6897446 h 7497375"/>
              <a:gd name="connsiteX393" fmla="*/ 3019938 w 12545607"/>
              <a:gd name="connsiteY393" fmla="*/ 6880643 h 7497375"/>
              <a:gd name="connsiteX394" fmla="*/ 2929532 w 12545607"/>
              <a:gd name="connsiteY394" fmla="*/ 6880920 h 7497375"/>
              <a:gd name="connsiteX395" fmla="*/ 2848430 w 12545607"/>
              <a:gd name="connsiteY395" fmla="*/ 6834953 h 7497375"/>
              <a:gd name="connsiteX396" fmla="*/ 2877594 w 12545607"/>
              <a:gd name="connsiteY396" fmla="*/ 6795653 h 7497375"/>
              <a:gd name="connsiteX397" fmla="*/ 2794964 w 12545607"/>
              <a:gd name="connsiteY397" fmla="*/ 6780515 h 7497375"/>
              <a:gd name="connsiteX398" fmla="*/ 2731916 w 12545607"/>
              <a:gd name="connsiteY398" fmla="*/ 6726078 h 7497375"/>
              <a:gd name="connsiteX399" fmla="*/ 2661092 w 12545607"/>
              <a:gd name="connsiteY399" fmla="*/ 6722883 h 7497375"/>
              <a:gd name="connsiteX400" fmla="*/ 2562075 w 12545607"/>
              <a:gd name="connsiteY400" fmla="*/ 6658724 h 7497375"/>
              <a:gd name="connsiteX401" fmla="*/ 2524163 w 12545607"/>
              <a:gd name="connsiteY401" fmla="*/ 6622617 h 7497375"/>
              <a:gd name="connsiteX402" fmla="*/ 2495278 w 12545607"/>
              <a:gd name="connsiteY402" fmla="*/ 6582900 h 7497375"/>
              <a:gd name="connsiteX403" fmla="*/ 2461670 w 12545607"/>
              <a:gd name="connsiteY403" fmla="*/ 6533739 h 7497375"/>
              <a:gd name="connsiteX404" fmla="*/ 2405705 w 12545607"/>
              <a:gd name="connsiteY404" fmla="*/ 6467497 h 7497375"/>
              <a:gd name="connsiteX405" fmla="*/ 2337518 w 12545607"/>
              <a:gd name="connsiteY405" fmla="*/ 6437501 h 7497375"/>
              <a:gd name="connsiteX406" fmla="*/ 2310161 w 12545607"/>
              <a:gd name="connsiteY406" fmla="*/ 6371258 h 7497375"/>
              <a:gd name="connsiteX407" fmla="*/ 2366542 w 12545607"/>
              <a:gd name="connsiteY407" fmla="*/ 6260439 h 7497375"/>
              <a:gd name="connsiteX408" fmla="*/ 2389179 w 12545607"/>
              <a:gd name="connsiteY408" fmla="*/ 6242246 h 7497375"/>
              <a:gd name="connsiteX409" fmla="*/ 2457783 w 12545607"/>
              <a:gd name="connsiteY409" fmla="*/ 6196557 h 7497375"/>
              <a:gd name="connsiteX410" fmla="*/ 2359044 w 12545607"/>
              <a:gd name="connsiteY410" fmla="*/ 6197668 h 7497375"/>
              <a:gd name="connsiteX411" fmla="*/ 2331964 w 12545607"/>
              <a:gd name="connsiteY411" fmla="*/ 6214055 h 7497375"/>
              <a:gd name="connsiteX412" fmla="*/ 2300440 w 12545607"/>
              <a:gd name="connsiteY412" fmla="*/ 6246551 h 7497375"/>
              <a:gd name="connsiteX413" fmla="*/ 2275582 w 12545607"/>
              <a:gd name="connsiteY413" fmla="*/ 6278492 h 7497375"/>
              <a:gd name="connsiteX414" fmla="*/ 2104491 w 12545607"/>
              <a:gd name="connsiteY414" fmla="*/ 6253078 h 7497375"/>
              <a:gd name="connsiteX415" fmla="*/ 2087687 w 12545607"/>
              <a:gd name="connsiteY415" fmla="*/ 6246551 h 7497375"/>
              <a:gd name="connsiteX416" fmla="*/ 1943954 w 12545607"/>
              <a:gd name="connsiteY416" fmla="*/ 6169060 h 7497375"/>
              <a:gd name="connsiteX417" fmla="*/ 1862297 w 12545607"/>
              <a:gd name="connsiteY417" fmla="*/ 6108373 h 7497375"/>
              <a:gd name="connsiteX418" fmla="*/ 1803415 w 12545607"/>
              <a:gd name="connsiteY418" fmla="*/ 6077960 h 7497375"/>
              <a:gd name="connsiteX419" fmla="*/ 1717870 w 12545607"/>
              <a:gd name="connsiteY419" fmla="*/ 6055185 h 7497375"/>
              <a:gd name="connsiteX420" fmla="*/ 1645378 w 12545607"/>
              <a:gd name="connsiteY420" fmla="*/ 6023383 h 7497375"/>
              <a:gd name="connsiteX421" fmla="*/ 1604828 w 12545607"/>
              <a:gd name="connsiteY421" fmla="*/ 5987971 h 7497375"/>
              <a:gd name="connsiteX422" fmla="*/ 1490119 w 12545607"/>
              <a:gd name="connsiteY422" fmla="*/ 5953531 h 7497375"/>
              <a:gd name="connsiteX423" fmla="*/ 1479426 w 12545607"/>
              <a:gd name="connsiteY423" fmla="*/ 5948948 h 7497375"/>
              <a:gd name="connsiteX424" fmla="*/ 1409990 w 12545607"/>
              <a:gd name="connsiteY424" fmla="*/ 5927423 h 7497375"/>
              <a:gd name="connsiteX425" fmla="*/ 1383187 w 12545607"/>
              <a:gd name="connsiteY425" fmla="*/ 5914508 h 7497375"/>
              <a:gd name="connsiteX426" fmla="*/ 1320000 w 12545607"/>
              <a:gd name="connsiteY426" fmla="*/ 5889927 h 7497375"/>
              <a:gd name="connsiteX427" fmla="*/ 1274174 w 12545607"/>
              <a:gd name="connsiteY427" fmla="*/ 5876179 h 7497375"/>
              <a:gd name="connsiteX428" fmla="*/ 1257230 w 12545607"/>
              <a:gd name="connsiteY428" fmla="*/ 5863680 h 7497375"/>
              <a:gd name="connsiteX429" fmla="*/ 1226261 w 12545607"/>
              <a:gd name="connsiteY429" fmla="*/ 5801465 h 7497375"/>
              <a:gd name="connsiteX430" fmla="*/ 1215013 w 12545607"/>
              <a:gd name="connsiteY430" fmla="*/ 5750222 h 7497375"/>
              <a:gd name="connsiteX431" fmla="*/ 1179462 w 12545607"/>
              <a:gd name="connsiteY431" fmla="*/ 5696478 h 7497375"/>
              <a:gd name="connsiteX432" fmla="*/ 1113081 w 12545607"/>
              <a:gd name="connsiteY432" fmla="*/ 5642318 h 7497375"/>
              <a:gd name="connsiteX433" fmla="*/ 1053088 w 12545607"/>
              <a:gd name="connsiteY433" fmla="*/ 5622598 h 7497375"/>
              <a:gd name="connsiteX434" fmla="*/ 1073780 w 12545607"/>
              <a:gd name="connsiteY434" fmla="*/ 5567604 h 7497375"/>
              <a:gd name="connsiteX435" fmla="*/ 1064336 w 12545607"/>
              <a:gd name="connsiteY435" fmla="*/ 5539275 h 7497375"/>
              <a:gd name="connsiteX436" fmla="*/ 982124 w 12545607"/>
              <a:gd name="connsiteY436" fmla="*/ 5568160 h 7497375"/>
              <a:gd name="connsiteX437" fmla="*/ 947406 w 12545607"/>
              <a:gd name="connsiteY437" fmla="*/ 5601767 h 7497375"/>
              <a:gd name="connsiteX438" fmla="*/ 864638 w 12545607"/>
              <a:gd name="connsiteY438" fmla="*/ 5586491 h 7497375"/>
              <a:gd name="connsiteX439" fmla="*/ 898523 w 12545607"/>
              <a:gd name="connsiteY439" fmla="*/ 5504001 h 7497375"/>
              <a:gd name="connsiteX440" fmla="*/ 899078 w 12545607"/>
              <a:gd name="connsiteY440" fmla="*/ 5403735 h 7497375"/>
              <a:gd name="connsiteX441" fmla="*/ 944906 w 12545607"/>
              <a:gd name="connsiteY441" fmla="*/ 5282222 h 7497375"/>
              <a:gd name="connsiteX442" fmla="*/ 925882 w 12545607"/>
              <a:gd name="connsiteY442" fmla="*/ 5223201 h 7497375"/>
              <a:gd name="connsiteX443" fmla="*/ 859083 w 12545607"/>
              <a:gd name="connsiteY443" fmla="*/ 5137517 h 7497375"/>
              <a:gd name="connsiteX444" fmla="*/ 859083 w 12545607"/>
              <a:gd name="connsiteY444" fmla="*/ 5076691 h 7497375"/>
              <a:gd name="connsiteX445" fmla="*/ 808395 w 12545607"/>
              <a:gd name="connsiteY445" fmla="*/ 5050721 h 7497375"/>
              <a:gd name="connsiteX446" fmla="*/ 768955 w 12545607"/>
              <a:gd name="connsiteY446" fmla="*/ 5029891 h 7497375"/>
              <a:gd name="connsiteX447" fmla="*/ 740208 w 12545607"/>
              <a:gd name="connsiteY447" fmla="*/ 4999061 h 7497375"/>
              <a:gd name="connsiteX448" fmla="*/ 706740 w 12545607"/>
              <a:gd name="connsiteY448" fmla="*/ 4965454 h 7497375"/>
              <a:gd name="connsiteX449" fmla="*/ 677160 w 12545607"/>
              <a:gd name="connsiteY449" fmla="*/ 4933097 h 7497375"/>
              <a:gd name="connsiteX450" fmla="*/ 700353 w 12545607"/>
              <a:gd name="connsiteY450" fmla="*/ 4816166 h 7497375"/>
              <a:gd name="connsiteX451" fmla="*/ 669245 w 12545607"/>
              <a:gd name="connsiteY451" fmla="*/ 4808667 h 7497375"/>
              <a:gd name="connsiteX452" fmla="*/ 636193 w 12545607"/>
              <a:gd name="connsiteY452" fmla="*/ 4770200 h 7497375"/>
              <a:gd name="connsiteX453" fmla="*/ 566063 w 12545607"/>
              <a:gd name="connsiteY453" fmla="*/ 4620912 h 7497375"/>
              <a:gd name="connsiteX454" fmla="*/ 482045 w 12545607"/>
              <a:gd name="connsiteY454" fmla="*/ 4415520 h 7497375"/>
              <a:gd name="connsiteX455" fmla="*/ 439827 w 12545607"/>
              <a:gd name="connsiteY455" fmla="*/ 4276786 h 7497375"/>
              <a:gd name="connsiteX456" fmla="*/ 416775 w 12545607"/>
              <a:gd name="connsiteY456" fmla="*/ 4183186 h 7497375"/>
              <a:gd name="connsiteX457" fmla="*/ 364281 w 12545607"/>
              <a:gd name="connsiteY457" fmla="*/ 4030704 h 7497375"/>
              <a:gd name="connsiteX458" fmla="*/ 364836 w 12545607"/>
              <a:gd name="connsiteY458" fmla="*/ 3973767 h 7497375"/>
              <a:gd name="connsiteX459" fmla="*/ 384556 w 12545607"/>
              <a:gd name="connsiteY459" fmla="*/ 3924606 h 7497375"/>
              <a:gd name="connsiteX460" fmla="*/ 351783 w 12545607"/>
              <a:gd name="connsiteY460" fmla="*/ 3883500 h 7497375"/>
              <a:gd name="connsiteX461" fmla="*/ 283179 w 12545607"/>
              <a:gd name="connsiteY461" fmla="*/ 3831422 h 7497375"/>
              <a:gd name="connsiteX462" fmla="*/ 273737 w 12545607"/>
              <a:gd name="connsiteY462" fmla="*/ 3816007 h 7497375"/>
              <a:gd name="connsiteX463" fmla="*/ 274708 w 12545607"/>
              <a:gd name="connsiteY463" fmla="*/ 3712964 h 7497375"/>
              <a:gd name="connsiteX464" fmla="*/ 320536 w 12545607"/>
              <a:gd name="connsiteY464" fmla="*/ 3630613 h 7497375"/>
              <a:gd name="connsiteX465" fmla="*/ 288457 w 12545607"/>
              <a:gd name="connsiteY465" fmla="*/ 3413972 h 7497375"/>
              <a:gd name="connsiteX466" fmla="*/ 284846 w 12545607"/>
              <a:gd name="connsiteY466" fmla="*/ 3402585 h 7497375"/>
              <a:gd name="connsiteX467" fmla="*/ 234157 w 12545607"/>
              <a:gd name="connsiteY467" fmla="*/ 3289404 h 7497375"/>
              <a:gd name="connsiteX468" fmla="*/ 236518 w 12545607"/>
              <a:gd name="connsiteY468" fmla="*/ 3242881 h 7497375"/>
              <a:gd name="connsiteX469" fmla="*/ 285957 w 12545607"/>
              <a:gd name="connsiteY469" fmla="*/ 3144976 h 7497375"/>
              <a:gd name="connsiteX470" fmla="*/ 287208 w 12545607"/>
              <a:gd name="connsiteY470" fmla="*/ 3133033 h 7497375"/>
              <a:gd name="connsiteX471" fmla="*/ 305954 w 12545607"/>
              <a:gd name="connsiteY471" fmla="*/ 3084428 h 7497375"/>
              <a:gd name="connsiteX472" fmla="*/ 282763 w 12545607"/>
              <a:gd name="connsiteY472" fmla="*/ 3013881 h 7497375"/>
              <a:gd name="connsiteX473" fmla="*/ 260682 w 12545607"/>
              <a:gd name="connsiteY473" fmla="*/ 2984301 h 7497375"/>
              <a:gd name="connsiteX474" fmla="*/ 256099 w 12545607"/>
              <a:gd name="connsiteY474" fmla="*/ 2880841 h 7497375"/>
              <a:gd name="connsiteX475" fmla="*/ 203467 w 12545607"/>
              <a:gd name="connsiteY475" fmla="*/ 2823904 h 7497375"/>
              <a:gd name="connsiteX476" fmla="*/ 191663 w 12545607"/>
              <a:gd name="connsiteY476" fmla="*/ 2820987 h 7497375"/>
              <a:gd name="connsiteX477" fmla="*/ 176109 w 12545607"/>
              <a:gd name="connsiteY477" fmla="*/ 2758911 h 7497375"/>
              <a:gd name="connsiteX478" fmla="*/ 220826 w 12545607"/>
              <a:gd name="connsiteY478" fmla="*/ 2647536 h 7497375"/>
              <a:gd name="connsiteX479" fmla="*/ 220826 w 12545607"/>
              <a:gd name="connsiteY479" fmla="*/ 2607957 h 7497375"/>
              <a:gd name="connsiteX480" fmla="*/ 200967 w 12545607"/>
              <a:gd name="connsiteY480" fmla="*/ 2551436 h 7497375"/>
              <a:gd name="connsiteX481" fmla="*/ 204994 w 12545607"/>
              <a:gd name="connsiteY481" fmla="*/ 2506164 h 7497375"/>
              <a:gd name="connsiteX482" fmla="*/ 221798 w 12545607"/>
              <a:gd name="connsiteY482" fmla="*/ 2495887 h 7497375"/>
              <a:gd name="connsiteX483" fmla="*/ 205272 w 12545607"/>
              <a:gd name="connsiteY483" fmla="*/ 2352293 h 7497375"/>
              <a:gd name="connsiteX484" fmla="*/ 197912 w 12545607"/>
              <a:gd name="connsiteY484" fmla="*/ 2298966 h 7497375"/>
              <a:gd name="connsiteX485" fmla="*/ 149168 w 12545607"/>
              <a:gd name="connsiteY485" fmla="*/ 2282857 h 7497375"/>
              <a:gd name="connsiteX486" fmla="*/ 114172 w 12545607"/>
              <a:gd name="connsiteY486" fmla="*/ 2275219 h 7497375"/>
              <a:gd name="connsiteX487" fmla="*/ 62928 w 12545607"/>
              <a:gd name="connsiteY487" fmla="*/ 2251194 h 7497375"/>
              <a:gd name="connsiteX488" fmla="*/ 21266 w 12545607"/>
              <a:gd name="connsiteY488" fmla="*/ 2119960 h 7497375"/>
              <a:gd name="connsiteX489" fmla="*/ 38486 w 12545607"/>
              <a:gd name="connsiteY489" fmla="*/ 2076076 h 7497375"/>
              <a:gd name="connsiteX490" fmla="*/ 50013 w 12545607"/>
              <a:gd name="connsiteY490" fmla="*/ 2057606 h 7497375"/>
              <a:gd name="connsiteX491" fmla="*/ 67928 w 12545607"/>
              <a:gd name="connsiteY491" fmla="*/ 2069688 h 7497375"/>
              <a:gd name="connsiteX492" fmla="*/ 93341 w 12545607"/>
              <a:gd name="connsiteY492" fmla="*/ 2086630 h 7497375"/>
              <a:gd name="connsiteX493" fmla="*/ 241518 w 12545607"/>
              <a:gd name="connsiteY493" fmla="*/ 2050801 h 7497375"/>
              <a:gd name="connsiteX494" fmla="*/ 239851 w 12545607"/>
              <a:gd name="connsiteY494" fmla="*/ 1999280 h 7497375"/>
              <a:gd name="connsiteX495" fmla="*/ 189580 w 12545607"/>
              <a:gd name="connsiteY495" fmla="*/ 1990114 h 7497375"/>
              <a:gd name="connsiteX496" fmla="*/ 215411 w 12545607"/>
              <a:gd name="connsiteY496" fmla="*/ 1967617 h 7497375"/>
              <a:gd name="connsiteX497" fmla="*/ 283874 w 12545607"/>
              <a:gd name="connsiteY497" fmla="*/ 1911096 h 7497375"/>
              <a:gd name="connsiteX498" fmla="*/ 318453 w 12545607"/>
              <a:gd name="connsiteY498" fmla="*/ 1893042 h 7497375"/>
              <a:gd name="connsiteX499" fmla="*/ 391222 w 12545607"/>
              <a:gd name="connsiteY499" fmla="*/ 1967617 h 7497375"/>
              <a:gd name="connsiteX500" fmla="*/ 412470 w 12545607"/>
              <a:gd name="connsiteY500" fmla="*/ 1992614 h 7497375"/>
              <a:gd name="connsiteX501" fmla="*/ 441077 w 12545607"/>
              <a:gd name="connsiteY501" fmla="*/ 1976505 h 7497375"/>
              <a:gd name="connsiteX502" fmla="*/ 437329 w 12545607"/>
              <a:gd name="connsiteY502" fmla="*/ 1932065 h 7497375"/>
              <a:gd name="connsiteX503" fmla="*/ 417886 w 12545607"/>
              <a:gd name="connsiteY503" fmla="*/ 1902625 h 7497375"/>
              <a:gd name="connsiteX504" fmla="*/ 478435 w 12545607"/>
              <a:gd name="connsiteY504" fmla="*/ 1884710 h 7497375"/>
              <a:gd name="connsiteX505" fmla="*/ 478713 w 12545607"/>
              <a:gd name="connsiteY505" fmla="*/ 1874989 h 7497375"/>
              <a:gd name="connsiteX506" fmla="*/ 434828 w 12545607"/>
              <a:gd name="connsiteY506" fmla="*/ 1867490 h 7497375"/>
              <a:gd name="connsiteX507" fmla="*/ 393305 w 12545607"/>
              <a:gd name="connsiteY507" fmla="*/ 1855963 h 7497375"/>
              <a:gd name="connsiteX508" fmla="*/ 414692 w 12545607"/>
              <a:gd name="connsiteY508" fmla="*/ 1816801 h 7497375"/>
              <a:gd name="connsiteX509" fmla="*/ 532733 w 12545607"/>
              <a:gd name="connsiteY509" fmla="*/ 1741116 h 7497375"/>
              <a:gd name="connsiteX510" fmla="*/ 600225 w 12545607"/>
              <a:gd name="connsiteY510" fmla="*/ 1694733 h 7497375"/>
              <a:gd name="connsiteX511" fmla="*/ 715350 w 12545607"/>
              <a:gd name="connsiteY511" fmla="*/ 1645155 h 7497375"/>
              <a:gd name="connsiteX512" fmla="*/ 782564 w 12545607"/>
              <a:gd name="connsiteY512" fmla="*/ 1616409 h 7497375"/>
              <a:gd name="connsiteX513" fmla="*/ 848390 w 12545607"/>
              <a:gd name="connsiteY513" fmla="*/ 1554472 h 7497375"/>
              <a:gd name="connsiteX514" fmla="*/ 938657 w 12545607"/>
              <a:gd name="connsiteY514" fmla="*/ 1486563 h 7497375"/>
              <a:gd name="connsiteX515" fmla="*/ 962266 w 12545607"/>
              <a:gd name="connsiteY515" fmla="*/ 1476564 h 7497375"/>
              <a:gd name="connsiteX516" fmla="*/ 988095 w 12545607"/>
              <a:gd name="connsiteY516" fmla="*/ 1453789 h 7497375"/>
              <a:gd name="connsiteX517" fmla="*/ 1040867 w 12545607"/>
              <a:gd name="connsiteY517" fmla="*/ 1411711 h 7497375"/>
              <a:gd name="connsiteX518" fmla="*/ 1086000 w 12545607"/>
              <a:gd name="connsiteY518" fmla="*/ 1402823 h 7497375"/>
              <a:gd name="connsiteX519" fmla="*/ 1151548 w 12545607"/>
              <a:gd name="connsiteY519" fmla="*/ 1336303 h 7497375"/>
              <a:gd name="connsiteX520" fmla="*/ 1177378 w 12545607"/>
              <a:gd name="connsiteY520" fmla="*/ 1322277 h 7497375"/>
              <a:gd name="connsiteX521" fmla="*/ 1252786 w 12545607"/>
              <a:gd name="connsiteY521" fmla="*/ 1268950 h 7497375"/>
              <a:gd name="connsiteX522" fmla="*/ 1299587 w 12545607"/>
              <a:gd name="connsiteY522" fmla="*/ 1229510 h 7497375"/>
              <a:gd name="connsiteX523" fmla="*/ 1356802 w 12545607"/>
              <a:gd name="connsiteY523" fmla="*/ 1187571 h 7497375"/>
              <a:gd name="connsiteX524" fmla="*/ 1389436 w 12545607"/>
              <a:gd name="connsiteY524" fmla="*/ 1167295 h 7497375"/>
              <a:gd name="connsiteX525" fmla="*/ 1446930 w 12545607"/>
              <a:gd name="connsiteY525" fmla="*/ 1145631 h 7497375"/>
              <a:gd name="connsiteX526" fmla="*/ 1544696 w 12545607"/>
              <a:gd name="connsiteY526" fmla="*/ 1062864 h 7497375"/>
              <a:gd name="connsiteX527" fmla="*/ 1553029 w 12545607"/>
              <a:gd name="connsiteY527" fmla="*/ 1060919 h 7497375"/>
              <a:gd name="connsiteX528" fmla="*/ 1659543 w 12545607"/>
              <a:gd name="connsiteY528" fmla="*/ 1024674 h 7497375"/>
              <a:gd name="connsiteX529" fmla="*/ 1665792 w 12545607"/>
              <a:gd name="connsiteY529" fmla="*/ 1018147 h 7497375"/>
              <a:gd name="connsiteX530" fmla="*/ 1738285 w 12545607"/>
              <a:gd name="connsiteY530" fmla="*/ 966903 h 7497375"/>
              <a:gd name="connsiteX531" fmla="*/ 1761059 w 12545607"/>
              <a:gd name="connsiteY531" fmla="*/ 952321 h 7497375"/>
              <a:gd name="connsiteX532" fmla="*/ 1800221 w 12545607"/>
              <a:gd name="connsiteY532" fmla="*/ 939684 h 7497375"/>
              <a:gd name="connsiteX533" fmla="*/ 1852715 w 12545607"/>
              <a:gd name="connsiteY533" fmla="*/ 925102 h 7497375"/>
              <a:gd name="connsiteX534" fmla="*/ 1934649 w 12545607"/>
              <a:gd name="connsiteY534" fmla="*/ 875525 h 7497375"/>
              <a:gd name="connsiteX535" fmla="*/ 1949232 w 12545607"/>
              <a:gd name="connsiteY535" fmla="*/ 871636 h 7497375"/>
              <a:gd name="connsiteX536" fmla="*/ 1974645 w 12545607"/>
              <a:gd name="connsiteY536" fmla="*/ 862471 h 7497375"/>
              <a:gd name="connsiteX537" fmla="*/ 2028945 w 12545607"/>
              <a:gd name="connsiteY537" fmla="*/ 839696 h 7497375"/>
              <a:gd name="connsiteX538" fmla="*/ 2150179 w 12545607"/>
              <a:gd name="connsiteY538" fmla="*/ 804561 h 7497375"/>
              <a:gd name="connsiteX539" fmla="*/ 2160040 w 12545607"/>
              <a:gd name="connsiteY539" fmla="*/ 797617 h 7497375"/>
              <a:gd name="connsiteX540" fmla="*/ 2232947 w 12545607"/>
              <a:gd name="connsiteY540" fmla="*/ 772898 h 7497375"/>
              <a:gd name="connsiteX541" fmla="*/ 2346546 w 12545607"/>
              <a:gd name="connsiteY541" fmla="*/ 742068 h 7497375"/>
              <a:gd name="connsiteX542" fmla="*/ 2367237 w 12545607"/>
              <a:gd name="connsiteY542" fmla="*/ 724987 h 7497375"/>
              <a:gd name="connsiteX543" fmla="*/ 2410982 w 12545607"/>
              <a:gd name="connsiteY543" fmla="*/ 709572 h 7497375"/>
              <a:gd name="connsiteX544" fmla="*/ 2466393 w 12545607"/>
              <a:gd name="connsiteY544" fmla="*/ 692908 h 7497375"/>
              <a:gd name="connsiteX545" fmla="*/ 2492917 w 12545607"/>
              <a:gd name="connsiteY545" fmla="*/ 680826 h 7497375"/>
              <a:gd name="connsiteX546" fmla="*/ 2524163 w 12545607"/>
              <a:gd name="connsiteY546" fmla="*/ 664855 h 7497375"/>
              <a:gd name="connsiteX547" fmla="*/ 2580128 w 12545607"/>
              <a:gd name="connsiteY547" fmla="*/ 646941 h 7497375"/>
              <a:gd name="connsiteX548" fmla="*/ 2656648 w 12545607"/>
              <a:gd name="connsiteY548" fmla="*/ 627360 h 7497375"/>
              <a:gd name="connsiteX549" fmla="*/ 2689560 w 12545607"/>
              <a:gd name="connsiteY549" fmla="*/ 615972 h 7497375"/>
              <a:gd name="connsiteX550" fmla="*/ 2757469 w 12545607"/>
              <a:gd name="connsiteY550" fmla="*/ 596808 h 7497375"/>
              <a:gd name="connsiteX551" fmla="*/ 2803019 w 12545607"/>
              <a:gd name="connsiteY551" fmla="*/ 588753 h 7497375"/>
              <a:gd name="connsiteX552" fmla="*/ 2881760 w 12545607"/>
              <a:gd name="connsiteY552" fmla="*/ 561534 h 7497375"/>
              <a:gd name="connsiteX553" fmla="*/ 2898424 w 12545607"/>
              <a:gd name="connsiteY553" fmla="*/ 551536 h 7497375"/>
              <a:gd name="connsiteX554" fmla="*/ 3024104 w 12545607"/>
              <a:gd name="connsiteY554" fmla="*/ 530427 h 7497375"/>
              <a:gd name="connsiteX555" fmla="*/ 3138812 w 12545607"/>
              <a:gd name="connsiteY555" fmla="*/ 524039 h 7497375"/>
              <a:gd name="connsiteX556" fmla="*/ 3197417 w 12545607"/>
              <a:gd name="connsiteY556" fmla="*/ 502930 h 7497375"/>
              <a:gd name="connsiteX557" fmla="*/ 3243661 w 12545607"/>
              <a:gd name="connsiteY557" fmla="*/ 486127 h 7497375"/>
              <a:gd name="connsiteX558" fmla="*/ 3361703 w 12545607"/>
              <a:gd name="connsiteY558" fmla="*/ 451131 h 7497375"/>
              <a:gd name="connsiteX559" fmla="*/ 3366563 w 12545607"/>
              <a:gd name="connsiteY559" fmla="*/ 447520 h 7497375"/>
              <a:gd name="connsiteX560" fmla="*/ 3442249 w 12545607"/>
              <a:gd name="connsiteY560" fmla="*/ 421134 h 7497375"/>
              <a:gd name="connsiteX561" fmla="*/ 3569317 w 12545607"/>
              <a:gd name="connsiteY561" fmla="*/ 396554 h 7497375"/>
              <a:gd name="connsiteX562" fmla="*/ 3575148 w 12545607"/>
              <a:gd name="connsiteY562" fmla="*/ 395026 h 7497375"/>
              <a:gd name="connsiteX563" fmla="*/ 3648196 w 12545607"/>
              <a:gd name="connsiteY563" fmla="*/ 370446 h 7497375"/>
              <a:gd name="connsiteX564" fmla="*/ 3700273 w 12545607"/>
              <a:gd name="connsiteY564" fmla="*/ 356420 h 7497375"/>
              <a:gd name="connsiteX565" fmla="*/ 4258124 w 12545607"/>
              <a:gd name="connsiteY565" fmla="*/ 357948 h 7497375"/>
              <a:gd name="connsiteX566" fmla="*/ 4285065 w 12545607"/>
              <a:gd name="connsiteY566" fmla="*/ 347532 h 7497375"/>
              <a:gd name="connsiteX567" fmla="*/ 4332698 w 12545607"/>
              <a:gd name="connsiteY567" fmla="*/ 329479 h 7497375"/>
              <a:gd name="connsiteX568" fmla="*/ 4543090 w 12545607"/>
              <a:gd name="connsiteY568" fmla="*/ 328784 h 7497375"/>
              <a:gd name="connsiteX569" fmla="*/ 4615858 w 12545607"/>
              <a:gd name="connsiteY569" fmla="*/ 293788 h 7497375"/>
              <a:gd name="connsiteX570" fmla="*/ 4675296 w 12545607"/>
              <a:gd name="connsiteY570" fmla="*/ 297260 h 7497375"/>
              <a:gd name="connsiteX571" fmla="*/ 4715569 w 12545607"/>
              <a:gd name="connsiteY571" fmla="*/ 308231 h 7497375"/>
              <a:gd name="connsiteX572" fmla="*/ 4862079 w 12545607"/>
              <a:gd name="connsiteY572" fmla="*/ 309342 h 7497375"/>
              <a:gd name="connsiteX573" fmla="*/ 4899158 w 12545607"/>
              <a:gd name="connsiteY573" fmla="*/ 304204 h 7497375"/>
              <a:gd name="connsiteX574" fmla="*/ 4988592 w 12545607"/>
              <a:gd name="connsiteY574" fmla="*/ 329340 h 7497375"/>
              <a:gd name="connsiteX575" fmla="*/ 5099134 w 12545607"/>
              <a:gd name="connsiteY575" fmla="*/ 340311 h 7497375"/>
              <a:gd name="connsiteX576" fmla="*/ 5186207 w 12545607"/>
              <a:gd name="connsiteY576" fmla="*/ 356281 h 7497375"/>
              <a:gd name="connsiteX577" fmla="*/ 5227730 w 12545607"/>
              <a:gd name="connsiteY577" fmla="*/ 368780 h 7497375"/>
              <a:gd name="connsiteX578" fmla="*/ 5300360 w 12545607"/>
              <a:gd name="connsiteY578" fmla="*/ 377390 h 7497375"/>
              <a:gd name="connsiteX579" fmla="*/ 5370491 w 12545607"/>
              <a:gd name="connsiteY579" fmla="*/ 377390 h 7497375"/>
              <a:gd name="connsiteX580" fmla="*/ 5427567 w 12545607"/>
              <a:gd name="connsiteY580" fmla="*/ 393915 h 7497375"/>
              <a:gd name="connsiteX581" fmla="*/ 5644068 w 12545607"/>
              <a:gd name="connsiteY581" fmla="*/ 394193 h 7497375"/>
              <a:gd name="connsiteX582" fmla="*/ 5679343 w 12545607"/>
              <a:gd name="connsiteY582" fmla="*/ 381972 h 7497375"/>
              <a:gd name="connsiteX583" fmla="*/ 5748224 w 12545607"/>
              <a:gd name="connsiteY583" fmla="*/ 355726 h 7497375"/>
              <a:gd name="connsiteX584" fmla="*/ 5821410 w 12545607"/>
              <a:gd name="connsiteY584" fmla="*/ 355726 h 7497375"/>
              <a:gd name="connsiteX585" fmla="*/ 5872931 w 12545607"/>
              <a:gd name="connsiteY585" fmla="*/ 377667 h 7497375"/>
              <a:gd name="connsiteX586" fmla="*/ 5903344 w 12545607"/>
              <a:gd name="connsiteY586" fmla="*/ 394610 h 7497375"/>
              <a:gd name="connsiteX587" fmla="*/ 5993749 w 12545607"/>
              <a:gd name="connsiteY587" fmla="*/ 413913 h 7497375"/>
              <a:gd name="connsiteX588" fmla="*/ 6123318 w 12545607"/>
              <a:gd name="connsiteY588" fmla="*/ 417940 h 7497375"/>
              <a:gd name="connsiteX589" fmla="*/ 6126095 w 12545607"/>
              <a:gd name="connsiteY589" fmla="*/ 405303 h 7497375"/>
              <a:gd name="connsiteX590" fmla="*/ 6093459 w 12545607"/>
              <a:gd name="connsiteY590" fmla="*/ 396137 h 7497375"/>
              <a:gd name="connsiteX591" fmla="*/ 5986390 w 12545607"/>
              <a:gd name="connsiteY591" fmla="*/ 361975 h 7497375"/>
              <a:gd name="connsiteX592" fmla="*/ 5986251 w 12545607"/>
              <a:gd name="connsiteY592" fmla="*/ 333367 h 7497375"/>
              <a:gd name="connsiteX593" fmla="*/ 6142203 w 12545607"/>
              <a:gd name="connsiteY593" fmla="*/ 299760 h 7497375"/>
              <a:gd name="connsiteX594" fmla="*/ 6182478 w 12545607"/>
              <a:gd name="connsiteY594" fmla="*/ 288789 h 7497375"/>
              <a:gd name="connsiteX595" fmla="*/ 6252886 w 12545607"/>
              <a:gd name="connsiteY595" fmla="*/ 262681 h 7497375"/>
              <a:gd name="connsiteX596" fmla="*/ 6286770 w 12545607"/>
              <a:gd name="connsiteY596" fmla="*/ 250738 h 7497375"/>
              <a:gd name="connsiteX597" fmla="*/ 6219834 w 12545607"/>
              <a:gd name="connsiteY597" fmla="*/ 207549 h 7497375"/>
              <a:gd name="connsiteX598" fmla="*/ 6196643 w 12545607"/>
              <a:gd name="connsiteY598" fmla="*/ 201022 h 7497375"/>
              <a:gd name="connsiteX599" fmla="*/ 6069991 w 12545607"/>
              <a:gd name="connsiteY599" fmla="*/ 172692 h 7497375"/>
              <a:gd name="connsiteX600" fmla="*/ 6033329 w 12545607"/>
              <a:gd name="connsiteY600" fmla="*/ 121031 h 7497375"/>
              <a:gd name="connsiteX601" fmla="*/ 6066102 w 12545607"/>
              <a:gd name="connsiteY601" fmla="*/ 108811 h 7497375"/>
              <a:gd name="connsiteX602" fmla="*/ 6191504 w 12545607"/>
              <a:gd name="connsiteY602" fmla="*/ 58122 h 7497375"/>
              <a:gd name="connsiteX603" fmla="*/ 6274688 w 12545607"/>
              <a:gd name="connsiteY603" fmla="*/ 5906 h 7497375"/>
              <a:gd name="connsiteX604" fmla="*/ 6286214 w 12545607"/>
              <a:gd name="connsiteY604" fmla="*/ 3962 h 7497375"/>
              <a:gd name="connsiteX605" fmla="*/ 6355997 w 12545607"/>
              <a:gd name="connsiteY605" fmla="*/ 334 h 7497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</a:cxnLst>
            <a:rect l="l" t="t" r="r" b="b"/>
            <a:pathLst>
              <a:path w="12545607" h="7497375">
                <a:moveTo>
                  <a:pt x="7884078" y="6630809"/>
                </a:moveTo>
                <a:cubicBezTo>
                  <a:pt x="7897548" y="6626921"/>
                  <a:pt x="7942959" y="6658306"/>
                  <a:pt x="7945459" y="6671082"/>
                </a:cubicBezTo>
                <a:cubicBezTo>
                  <a:pt x="7948098" y="6684692"/>
                  <a:pt x="7934905" y="6691497"/>
                  <a:pt x="7906297" y="6691497"/>
                </a:cubicBezTo>
                <a:cubicBezTo>
                  <a:pt x="7863108" y="6691497"/>
                  <a:pt x="7848109" y="6676637"/>
                  <a:pt x="7862553" y="6646780"/>
                </a:cubicBezTo>
                <a:cubicBezTo>
                  <a:pt x="7866025" y="6639558"/>
                  <a:pt x="7875884" y="6633170"/>
                  <a:pt x="7884078" y="6630809"/>
                </a:cubicBezTo>
                <a:close/>
                <a:moveTo>
                  <a:pt x="4451712" y="6566652"/>
                </a:moveTo>
                <a:cubicBezTo>
                  <a:pt x="4437685" y="6583317"/>
                  <a:pt x="4424354" y="6599009"/>
                  <a:pt x="4410883" y="6614980"/>
                </a:cubicBezTo>
                <a:cubicBezTo>
                  <a:pt x="4427548" y="6632894"/>
                  <a:pt x="4446574" y="6637616"/>
                  <a:pt x="4462682" y="6617757"/>
                </a:cubicBezTo>
                <a:cubicBezTo>
                  <a:pt x="4475598" y="6601787"/>
                  <a:pt x="4479347" y="6582484"/>
                  <a:pt x="4451712" y="6566652"/>
                </a:cubicBezTo>
                <a:close/>
                <a:moveTo>
                  <a:pt x="4071340" y="6373758"/>
                </a:moveTo>
                <a:cubicBezTo>
                  <a:pt x="4066618" y="6383063"/>
                  <a:pt x="4061479" y="6392089"/>
                  <a:pt x="4057314" y="6401533"/>
                </a:cubicBezTo>
                <a:cubicBezTo>
                  <a:pt x="4052314" y="6413198"/>
                  <a:pt x="4048010" y="6425141"/>
                  <a:pt x="4043565" y="6436945"/>
                </a:cubicBezTo>
                <a:cubicBezTo>
                  <a:pt x="4040233" y="6445555"/>
                  <a:pt x="4034955" y="6454443"/>
                  <a:pt x="4035094" y="6463053"/>
                </a:cubicBezTo>
                <a:cubicBezTo>
                  <a:pt x="4035094" y="6466386"/>
                  <a:pt x="4050371" y="6474163"/>
                  <a:pt x="4054259" y="6471941"/>
                </a:cubicBezTo>
                <a:cubicBezTo>
                  <a:pt x="4064674" y="6466109"/>
                  <a:pt x="4078839" y="6456943"/>
                  <a:pt x="4080367" y="6447361"/>
                </a:cubicBezTo>
                <a:lnTo>
                  <a:pt x="4081614" y="6376536"/>
                </a:lnTo>
                <a:lnTo>
                  <a:pt x="4081617" y="6376536"/>
                </a:lnTo>
                <a:lnTo>
                  <a:pt x="4081617" y="6376397"/>
                </a:lnTo>
                <a:lnTo>
                  <a:pt x="4081614" y="6376536"/>
                </a:lnTo>
                <a:close/>
                <a:moveTo>
                  <a:pt x="2540932" y="6172932"/>
                </a:moveTo>
                <a:cubicBezTo>
                  <a:pt x="2522774" y="6173435"/>
                  <a:pt x="2504720" y="6179615"/>
                  <a:pt x="2497222" y="6191141"/>
                </a:cubicBezTo>
                <a:cubicBezTo>
                  <a:pt x="2492361" y="6198779"/>
                  <a:pt x="2491945" y="6211417"/>
                  <a:pt x="2493889" y="6220999"/>
                </a:cubicBezTo>
                <a:cubicBezTo>
                  <a:pt x="2500138" y="6253217"/>
                  <a:pt x="2525969" y="6238358"/>
                  <a:pt x="2544716" y="6240441"/>
                </a:cubicBezTo>
                <a:lnTo>
                  <a:pt x="2562769" y="6240441"/>
                </a:lnTo>
                <a:cubicBezTo>
                  <a:pt x="2578879" y="6239747"/>
                  <a:pt x="2595127" y="6238775"/>
                  <a:pt x="2611235" y="6237941"/>
                </a:cubicBezTo>
                <a:cubicBezTo>
                  <a:pt x="2602764" y="6221416"/>
                  <a:pt x="2595821" y="6203778"/>
                  <a:pt x="2585267" y="6188780"/>
                </a:cubicBezTo>
                <a:cubicBezTo>
                  <a:pt x="2577351" y="6177601"/>
                  <a:pt x="2559089" y="6172429"/>
                  <a:pt x="2540932" y="6172932"/>
                </a:cubicBezTo>
                <a:close/>
                <a:moveTo>
                  <a:pt x="3735268" y="5286978"/>
                </a:moveTo>
                <a:cubicBezTo>
                  <a:pt x="3725409" y="5288610"/>
                  <a:pt x="3715271" y="5294443"/>
                  <a:pt x="3703744" y="5298748"/>
                </a:cubicBezTo>
                <a:cubicBezTo>
                  <a:pt x="3725270" y="5319162"/>
                  <a:pt x="3742350" y="5318745"/>
                  <a:pt x="3765127" y="5300414"/>
                </a:cubicBezTo>
                <a:cubicBezTo>
                  <a:pt x="3754711" y="5287916"/>
                  <a:pt x="3745129" y="5285347"/>
                  <a:pt x="3735268" y="5286978"/>
                </a:cubicBezTo>
                <a:close/>
                <a:moveTo>
                  <a:pt x="11813316" y="3495491"/>
                </a:moveTo>
                <a:cubicBezTo>
                  <a:pt x="11804515" y="3497886"/>
                  <a:pt x="11796738" y="3505003"/>
                  <a:pt x="11791113" y="3516043"/>
                </a:cubicBezTo>
                <a:cubicBezTo>
                  <a:pt x="11781254" y="3535486"/>
                  <a:pt x="11767922" y="3553400"/>
                  <a:pt x="11754590" y="3570898"/>
                </a:cubicBezTo>
                <a:cubicBezTo>
                  <a:pt x="11749799" y="3577217"/>
                  <a:pt x="11744417" y="3583119"/>
                  <a:pt x="11738203" y="3589646"/>
                </a:cubicBezTo>
                <a:lnTo>
                  <a:pt x="11716852" y="3612106"/>
                </a:lnTo>
                <a:lnTo>
                  <a:pt x="11716678" y="3612004"/>
                </a:lnTo>
                <a:lnTo>
                  <a:pt x="11716817" y="3612143"/>
                </a:lnTo>
                <a:lnTo>
                  <a:pt x="11716852" y="3612106"/>
                </a:lnTo>
                <a:lnTo>
                  <a:pt x="11779864" y="3648944"/>
                </a:lnTo>
                <a:cubicBezTo>
                  <a:pt x="11796946" y="3658388"/>
                  <a:pt x="11816944" y="3663942"/>
                  <a:pt x="11831247" y="3676302"/>
                </a:cubicBezTo>
                <a:cubicBezTo>
                  <a:pt x="11848884" y="3691439"/>
                  <a:pt x="11861105" y="3691995"/>
                  <a:pt x="11872354" y="3672275"/>
                </a:cubicBezTo>
                <a:cubicBezTo>
                  <a:pt x="11882908" y="3653666"/>
                  <a:pt x="11887213" y="3636724"/>
                  <a:pt x="11866799" y="3618809"/>
                </a:cubicBezTo>
                <a:cubicBezTo>
                  <a:pt x="11843329" y="3598117"/>
                  <a:pt x="11843607" y="3574509"/>
                  <a:pt x="11862772" y="3556039"/>
                </a:cubicBezTo>
                <a:cubicBezTo>
                  <a:pt x="11867493" y="3551456"/>
                  <a:pt x="11872493" y="3547429"/>
                  <a:pt x="11884297" y="3537013"/>
                </a:cubicBezTo>
                <a:cubicBezTo>
                  <a:pt x="11868465" y="3524515"/>
                  <a:pt x="11854995" y="3513960"/>
                  <a:pt x="11841663" y="3503267"/>
                </a:cubicBezTo>
                <a:cubicBezTo>
                  <a:pt x="11831942" y="3495421"/>
                  <a:pt x="11822117" y="3493095"/>
                  <a:pt x="11813316" y="3495491"/>
                </a:cubicBezTo>
                <a:close/>
                <a:moveTo>
                  <a:pt x="187774" y="1990668"/>
                </a:moveTo>
                <a:cubicBezTo>
                  <a:pt x="180692" y="2018165"/>
                  <a:pt x="165278" y="2021914"/>
                  <a:pt x="131809" y="2007333"/>
                </a:cubicBezTo>
                <a:lnTo>
                  <a:pt x="130559" y="1998584"/>
                </a:lnTo>
                <a:cubicBezTo>
                  <a:pt x="149168" y="1995945"/>
                  <a:pt x="167778" y="1993445"/>
                  <a:pt x="187774" y="1990668"/>
                </a:cubicBezTo>
                <a:close/>
                <a:moveTo>
                  <a:pt x="558981" y="1770140"/>
                </a:moveTo>
                <a:cubicBezTo>
                  <a:pt x="544676" y="1787360"/>
                  <a:pt x="528290" y="1803470"/>
                  <a:pt x="517179" y="1822495"/>
                </a:cubicBezTo>
                <a:cubicBezTo>
                  <a:pt x="513013" y="1829717"/>
                  <a:pt x="517597" y="1847353"/>
                  <a:pt x="524401" y="1854019"/>
                </a:cubicBezTo>
                <a:cubicBezTo>
                  <a:pt x="531483" y="1860963"/>
                  <a:pt x="546898" y="1864573"/>
                  <a:pt x="556758" y="1862074"/>
                </a:cubicBezTo>
                <a:cubicBezTo>
                  <a:pt x="563840" y="1860268"/>
                  <a:pt x="571478" y="1846520"/>
                  <a:pt x="572589" y="1837216"/>
                </a:cubicBezTo>
                <a:lnTo>
                  <a:pt x="573283" y="1774584"/>
                </a:lnTo>
                <a:lnTo>
                  <a:pt x="573284" y="1774584"/>
                </a:lnTo>
                <a:lnTo>
                  <a:pt x="573284" y="1774445"/>
                </a:lnTo>
                <a:lnTo>
                  <a:pt x="573283" y="1774584"/>
                </a:lnTo>
                <a:close/>
                <a:moveTo>
                  <a:pt x="676848" y="1707891"/>
                </a:moveTo>
                <a:cubicBezTo>
                  <a:pt x="670009" y="1706572"/>
                  <a:pt x="663204" y="1706745"/>
                  <a:pt x="660218" y="1709175"/>
                </a:cubicBezTo>
                <a:cubicBezTo>
                  <a:pt x="648553" y="1718896"/>
                  <a:pt x="642998" y="1735978"/>
                  <a:pt x="634804" y="1749865"/>
                </a:cubicBezTo>
                <a:lnTo>
                  <a:pt x="634804" y="1750004"/>
                </a:lnTo>
                <a:cubicBezTo>
                  <a:pt x="638138" y="1754031"/>
                  <a:pt x="641609" y="1758058"/>
                  <a:pt x="644942" y="1762086"/>
                </a:cubicBezTo>
                <a:cubicBezTo>
                  <a:pt x="663551" y="1758753"/>
                  <a:pt x="682576" y="1756670"/>
                  <a:pt x="700075" y="1750559"/>
                </a:cubicBezTo>
                <a:cubicBezTo>
                  <a:pt x="702296" y="1749726"/>
                  <a:pt x="700630" y="1723618"/>
                  <a:pt x="693686" y="1715564"/>
                </a:cubicBezTo>
                <a:cubicBezTo>
                  <a:pt x="690562" y="1712023"/>
                  <a:pt x="683688" y="1709211"/>
                  <a:pt x="676848" y="1707891"/>
                </a:cubicBezTo>
                <a:close/>
                <a:moveTo>
                  <a:pt x="1225726" y="1165872"/>
                </a:moveTo>
                <a:cubicBezTo>
                  <a:pt x="1230003" y="1166211"/>
                  <a:pt x="1234769" y="1168233"/>
                  <a:pt x="1240288" y="1171600"/>
                </a:cubicBezTo>
                <a:cubicBezTo>
                  <a:pt x="1224456" y="1187015"/>
                  <a:pt x="1208764" y="1202152"/>
                  <a:pt x="1193210" y="1217428"/>
                </a:cubicBezTo>
                <a:cubicBezTo>
                  <a:pt x="1204459" y="1178995"/>
                  <a:pt x="1212896" y="1164857"/>
                  <a:pt x="1225726" y="1165872"/>
                </a:cubicBezTo>
                <a:close/>
                <a:moveTo>
                  <a:pt x="6861284" y="238378"/>
                </a:moveTo>
                <a:cubicBezTo>
                  <a:pt x="6836843" y="238378"/>
                  <a:pt x="6812401" y="237684"/>
                  <a:pt x="6788099" y="239073"/>
                </a:cubicBezTo>
                <a:cubicBezTo>
                  <a:pt x="6784210" y="239351"/>
                  <a:pt x="6780739" y="248516"/>
                  <a:pt x="6776989" y="253516"/>
                </a:cubicBezTo>
                <a:cubicBezTo>
                  <a:pt x="6781572" y="256710"/>
                  <a:pt x="6786016" y="262264"/>
                  <a:pt x="6790737" y="262542"/>
                </a:cubicBezTo>
                <a:cubicBezTo>
                  <a:pt x="6809763" y="263514"/>
                  <a:pt x="6829066" y="264209"/>
                  <a:pt x="6847953" y="262264"/>
                </a:cubicBezTo>
                <a:cubicBezTo>
                  <a:pt x="6854202" y="261570"/>
                  <a:pt x="6859479" y="252127"/>
                  <a:pt x="6865312" y="246850"/>
                </a:cubicBezTo>
                <a:lnTo>
                  <a:pt x="6865451" y="246711"/>
                </a:lnTo>
                <a:cubicBezTo>
                  <a:pt x="6864062" y="243933"/>
                  <a:pt x="6862673" y="241156"/>
                  <a:pt x="6861284" y="238378"/>
                </a:cubicBezTo>
                <a:close/>
                <a:moveTo>
                  <a:pt x="6355997" y="334"/>
                </a:moveTo>
                <a:cubicBezTo>
                  <a:pt x="6379189" y="-620"/>
                  <a:pt x="6401825" y="143"/>
                  <a:pt x="6422448" y="7017"/>
                </a:cubicBezTo>
                <a:cubicBezTo>
                  <a:pt x="6459805" y="19516"/>
                  <a:pt x="6496606" y="38541"/>
                  <a:pt x="6534934" y="52706"/>
                </a:cubicBezTo>
                <a:cubicBezTo>
                  <a:pt x="6569791" y="65621"/>
                  <a:pt x="6601315" y="87841"/>
                  <a:pt x="6634506" y="105616"/>
                </a:cubicBezTo>
                <a:cubicBezTo>
                  <a:pt x="6637839" y="107422"/>
                  <a:pt x="6642422" y="107700"/>
                  <a:pt x="6646310" y="107700"/>
                </a:cubicBezTo>
                <a:cubicBezTo>
                  <a:pt x="6672279" y="107977"/>
                  <a:pt x="6698526" y="103950"/>
                  <a:pt x="6718385" y="129086"/>
                </a:cubicBezTo>
                <a:cubicBezTo>
                  <a:pt x="6723523" y="135613"/>
                  <a:pt x="6739771" y="137279"/>
                  <a:pt x="6750048" y="135474"/>
                </a:cubicBezTo>
                <a:cubicBezTo>
                  <a:pt x="6790043" y="128530"/>
                  <a:pt x="6822261" y="146028"/>
                  <a:pt x="6856841" y="161999"/>
                </a:cubicBezTo>
                <a:cubicBezTo>
                  <a:pt x="6892670" y="178524"/>
                  <a:pt x="6922666" y="214909"/>
                  <a:pt x="6970438" y="201022"/>
                </a:cubicBezTo>
                <a:cubicBezTo>
                  <a:pt x="6975854" y="199494"/>
                  <a:pt x="6994324" y="216853"/>
                  <a:pt x="6993769" y="224630"/>
                </a:cubicBezTo>
                <a:cubicBezTo>
                  <a:pt x="6991130" y="260043"/>
                  <a:pt x="7011405" y="267125"/>
                  <a:pt x="7038902" y="265459"/>
                </a:cubicBezTo>
                <a:cubicBezTo>
                  <a:pt x="7069454" y="263653"/>
                  <a:pt x="7091535" y="273930"/>
                  <a:pt x="7107228" y="301010"/>
                </a:cubicBezTo>
                <a:cubicBezTo>
                  <a:pt x="7112366" y="309759"/>
                  <a:pt x="7123475" y="318786"/>
                  <a:pt x="7133197" y="320452"/>
                </a:cubicBezTo>
                <a:cubicBezTo>
                  <a:pt x="7165276" y="326007"/>
                  <a:pt x="7191523" y="334200"/>
                  <a:pt x="7187218" y="375445"/>
                </a:cubicBezTo>
                <a:cubicBezTo>
                  <a:pt x="7186662" y="380584"/>
                  <a:pt x="7196105" y="386139"/>
                  <a:pt x="7199300" y="392388"/>
                </a:cubicBezTo>
                <a:cubicBezTo>
                  <a:pt x="7205132" y="404053"/>
                  <a:pt x="7212909" y="415996"/>
                  <a:pt x="7213881" y="428356"/>
                </a:cubicBezTo>
                <a:cubicBezTo>
                  <a:pt x="7215687" y="449742"/>
                  <a:pt x="7222352" y="457658"/>
                  <a:pt x="7245544" y="457380"/>
                </a:cubicBezTo>
                <a:cubicBezTo>
                  <a:pt x="7258737" y="457241"/>
                  <a:pt x="7278040" y="466962"/>
                  <a:pt x="7284151" y="478072"/>
                </a:cubicBezTo>
                <a:cubicBezTo>
                  <a:pt x="7309426" y="523622"/>
                  <a:pt x="7362336" y="521956"/>
                  <a:pt x="7398442" y="549314"/>
                </a:cubicBezTo>
                <a:cubicBezTo>
                  <a:pt x="7441076" y="581671"/>
                  <a:pt x="7492320" y="602502"/>
                  <a:pt x="7537176" y="632220"/>
                </a:cubicBezTo>
                <a:cubicBezTo>
                  <a:pt x="7558146" y="646108"/>
                  <a:pt x="7572450" y="652912"/>
                  <a:pt x="7594114" y="635276"/>
                </a:cubicBezTo>
                <a:cubicBezTo>
                  <a:pt x="7620638" y="613611"/>
                  <a:pt x="7647024" y="614722"/>
                  <a:pt x="7672160" y="641386"/>
                </a:cubicBezTo>
                <a:cubicBezTo>
                  <a:pt x="7679243" y="649024"/>
                  <a:pt x="7693685" y="653746"/>
                  <a:pt x="7704379" y="653190"/>
                </a:cubicBezTo>
                <a:cubicBezTo>
                  <a:pt x="7757011" y="650829"/>
                  <a:pt x="7809505" y="644025"/>
                  <a:pt x="7862137" y="643608"/>
                </a:cubicBezTo>
                <a:cubicBezTo>
                  <a:pt x="7883662" y="643469"/>
                  <a:pt x="7909770" y="650413"/>
                  <a:pt x="7925324" y="663883"/>
                </a:cubicBezTo>
                <a:cubicBezTo>
                  <a:pt x="7938934" y="675826"/>
                  <a:pt x="7949766" y="681381"/>
                  <a:pt x="7966709" y="681381"/>
                </a:cubicBezTo>
                <a:cubicBezTo>
                  <a:pt x="8092804" y="681103"/>
                  <a:pt x="8218761" y="680270"/>
                  <a:pt x="8344858" y="682076"/>
                </a:cubicBezTo>
                <a:cubicBezTo>
                  <a:pt x="8365411" y="682353"/>
                  <a:pt x="8386380" y="693463"/>
                  <a:pt x="8406100" y="701934"/>
                </a:cubicBezTo>
                <a:cubicBezTo>
                  <a:pt x="8437902" y="715544"/>
                  <a:pt x="8467620" y="735403"/>
                  <a:pt x="8500534" y="744568"/>
                </a:cubicBezTo>
                <a:cubicBezTo>
                  <a:pt x="8522198" y="750540"/>
                  <a:pt x="8545667" y="745818"/>
                  <a:pt x="8563442" y="766371"/>
                </a:cubicBezTo>
                <a:cubicBezTo>
                  <a:pt x="8569137" y="773037"/>
                  <a:pt x="8583718" y="771926"/>
                  <a:pt x="8593995" y="774842"/>
                </a:cubicBezTo>
                <a:cubicBezTo>
                  <a:pt x="8602049" y="777064"/>
                  <a:pt x="8614270" y="777620"/>
                  <a:pt x="8617325" y="783036"/>
                </a:cubicBezTo>
                <a:cubicBezTo>
                  <a:pt x="8637739" y="819420"/>
                  <a:pt x="8671902" y="812893"/>
                  <a:pt x="8702315" y="808866"/>
                </a:cubicBezTo>
                <a:cubicBezTo>
                  <a:pt x="8723007" y="806089"/>
                  <a:pt x="8751892" y="798034"/>
                  <a:pt x="8760224" y="783036"/>
                </a:cubicBezTo>
                <a:cubicBezTo>
                  <a:pt x="8779389" y="748318"/>
                  <a:pt x="8806747" y="747068"/>
                  <a:pt x="8839104" y="745124"/>
                </a:cubicBezTo>
                <a:cubicBezTo>
                  <a:pt x="8862435" y="743735"/>
                  <a:pt x="8888543" y="740541"/>
                  <a:pt x="8907568" y="728598"/>
                </a:cubicBezTo>
                <a:cubicBezTo>
                  <a:pt x="8944508" y="705545"/>
                  <a:pt x="8955896" y="707906"/>
                  <a:pt x="8984781" y="741513"/>
                </a:cubicBezTo>
                <a:cubicBezTo>
                  <a:pt x="8999502" y="758594"/>
                  <a:pt x="9026165" y="773731"/>
                  <a:pt x="9047968" y="774565"/>
                </a:cubicBezTo>
                <a:cubicBezTo>
                  <a:pt x="9090602" y="776231"/>
                  <a:pt x="9134763" y="803311"/>
                  <a:pt x="9140041" y="846223"/>
                </a:cubicBezTo>
                <a:cubicBezTo>
                  <a:pt x="9142956" y="870109"/>
                  <a:pt x="9152400" y="878441"/>
                  <a:pt x="9175036" y="876219"/>
                </a:cubicBezTo>
                <a:cubicBezTo>
                  <a:pt x="9186146" y="875108"/>
                  <a:pt x="9197395" y="875941"/>
                  <a:pt x="9208505" y="875247"/>
                </a:cubicBezTo>
                <a:cubicBezTo>
                  <a:pt x="9257804" y="872331"/>
                  <a:pt x="9318908" y="922880"/>
                  <a:pt x="9324602" y="971485"/>
                </a:cubicBezTo>
                <a:cubicBezTo>
                  <a:pt x="9327379" y="995233"/>
                  <a:pt x="9361125" y="1030923"/>
                  <a:pt x="9383206" y="1034534"/>
                </a:cubicBezTo>
                <a:cubicBezTo>
                  <a:pt x="9420563" y="1040505"/>
                  <a:pt x="9447226" y="1057448"/>
                  <a:pt x="9457364" y="1097443"/>
                </a:cubicBezTo>
                <a:cubicBezTo>
                  <a:pt x="9461530" y="1114107"/>
                  <a:pt x="9473334" y="1130356"/>
                  <a:pt x="9485416" y="1143271"/>
                </a:cubicBezTo>
                <a:cubicBezTo>
                  <a:pt x="9517912" y="1177989"/>
                  <a:pt x="9551936" y="1211457"/>
                  <a:pt x="9586654" y="1243953"/>
                </a:cubicBezTo>
                <a:cubicBezTo>
                  <a:pt x="9593597" y="1250480"/>
                  <a:pt x="9606512" y="1252980"/>
                  <a:pt x="9616789" y="1253119"/>
                </a:cubicBezTo>
                <a:cubicBezTo>
                  <a:pt x="9665533" y="1254091"/>
                  <a:pt x="9714416" y="1252424"/>
                  <a:pt x="9763161" y="1254230"/>
                </a:cubicBezTo>
                <a:cubicBezTo>
                  <a:pt x="9776770" y="1254785"/>
                  <a:pt x="9795656" y="1260479"/>
                  <a:pt x="9802323" y="1270339"/>
                </a:cubicBezTo>
                <a:cubicBezTo>
                  <a:pt x="9814821" y="1288948"/>
                  <a:pt x="9830236" y="1291725"/>
                  <a:pt x="9848984" y="1291586"/>
                </a:cubicBezTo>
                <a:cubicBezTo>
                  <a:pt x="9915087" y="1291586"/>
                  <a:pt x="9981190" y="1292558"/>
                  <a:pt x="10047155" y="1290753"/>
                </a:cubicBezTo>
                <a:cubicBezTo>
                  <a:pt x="10062014" y="1290336"/>
                  <a:pt x="10076596" y="1280754"/>
                  <a:pt x="10091177" y="1275060"/>
                </a:cubicBezTo>
                <a:cubicBezTo>
                  <a:pt x="10109369" y="1268117"/>
                  <a:pt x="10127284" y="1256035"/>
                  <a:pt x="10145754" y="1254924"/>
                </a:cubicBezTo>
                <a:cubicBezTo>
                  <a:pt x="10173112" y="1253257"/>
                  <a:pt x="10188804" y="1246453"/>
                  <a:pt x="10194220" y="1216873"/>
                </a:cubicBezTo>
                <a:cubicBezTo>
                  <a:pt x="10196165" y="1206041"/>
                  <a:pt x="10219912" y="1188404"/>
                  <a:pt x="10222134" y="1190071"/>
                </a:cubicBezTo>
                <a:cubicBezTo>
                  <a:pt x="10257685" y="1215345"/>
                  <a:pt x="10296847" y="1228538"/>
                  <a:pt x="10339759" y="1232566"/>
                </a:cubicBezTo>
                <a:cubicBezTo>
                  <a:pt x="10342120" y="1232843"/>
                  <a:pt x="10344341" y="1236454"/>
                  <a:pt x="10346425" y="1238676"/>
                </a:cubicBezTo>
                <a:cubicBezTo>
                  <a:pt x="10365033" y="1258812"/>
                  <a:pt x="10379615" y="1252008"/>
                  <a:pt x="10392807" y="1232149"/>
                </a:cubicBezTo>
                <a:cubicBezTo>
                  <a:pt x="10399474" y="1222011"/>
                  <a:pt x="10406695" y="1212151"/>
                  <a:pt x="10414055" y="1202430"/>
                </a:cubicBezTo>
                <a:cubicBezTo>
                  <a:pt x="10428776" y="1182849"/>
                  <a:pt x="10446551" y="1183821"/>
                  <a:pt x="10464466" y="1197014"/>
                </a:cubicBezTo>
                <a:cubicBezTo>
                  <a:pt x="10473354" y="1203541"/>
                  <a:pt x="10481825" y="1211457"/>
                  <a:pt x="10488491" y="1220206"/>
                </a:cubicBezTo>
                <a:cubicBezTo>
                  <a:pt x="10503628" y="1240065"/>
                  <a:pt x="10518071" y="1258535"/>
                  <a:pt x="10547650" y="1254924"/>
                </a:cubicBezTo>
                <a:cubicBezTo>
                  <a:pt x="10554594" y="1254091"/>
                  <a:pt x="10565843" y="1261312"/>
                  <a:pt x="10569732" y="1267978"/>
                </a:cubicBezTo>
                <a:cubicBezTo>
                  <a:pt x="10583480" y="1291586"/>
                  <a:pt x="10604033" y="1294642"/>
                  <a:pt x="10627502" y="1290336"/>
                </a:cubicBezTo>
                <a:cubicBezTo>
                  <a:pt x="10652777" y="1285754"/>
                  <a:pt x="10676107" y="1288948"/>
                  <a:pt x="10696105" y="1305890"/>
                </a:cubicBezTo>
                <a:cubicBezTo>
                  <a:pt x="10723601" y="1329221"/>
                  <a:pt x="10748043" y="1357689"/>
                  <a:pt x="10788594" y="1358106"/>
                </a:cubicBezTo>
                <a:cubicBezTo>
                  <a:pt x="10791232" y="1358106"/>
                  <a:pt x="10795260" y="1360328"/>
                  <a:pt x="10796232" y="1362550"/>
                </a:cubicBezTo>
                <a:cubicBezTo>
                  <a:pt x="10806925" y="1389075"/>
                  <a:pt x="10829978" y="1381992"/>
                  <a:pt x="10850392" y="1383381"/>
                </a:cubicBezTo>
                <a:cubicBezTo>
                  <a:pt x="10890387" y="1386158"/>
                  <a:pt x="10934827" y="1370327"/>
                  <a:pt x="10965934" y="1411016"/>
                </a:cubicBezTo>
                <a:cubicBezTo>
                  <a:pt x="10968017" y="1413794"/>
                  <a:pt x="10975655" y="1411711"/>
                  <a:pt x="10980515" y="1413100"/>
                </a:cubicBezTo>
                <a:cubicBezTo>
                  <a:pt x="11002318" y="1419071"/>
                  <a:pt x="11024538" y="1423932"/>
                  <a:pt x="11045646" y="1431847"/>
                </a:cubicBezTo>
                <a:cubicBezTo>
                  <a:pt x="11082448" y="1445735"/>
                  <a:pt x="11117582" y="1465177"/>
                  <a:pt x="11155217" y="1475176"/>
                </a:cubicBezTo>
                <a:cubicBezTo>
                  <a:pt x="11182574" y="1482397"/>
                  <a:pt x="11214932" y="1472259"/>
                  <a:pt x="11241734" y="1480592"/>
                </a:cubicBezTo>
                <a:cubicBezTo>
                  <a:pt x="11274509" y="1490729"/>
                  <a:pt x="11298949" y="1524336"/>
                  <a:pt x="11339084" y="1517115"/>
                </a:cubicBezTo>
                <a:cubicBezTo>
                  <a:pt x="11340473" y="1516837"/>
                  <a:pt x="11342556" y="1519059"/>
                  <a:pt x="11343806" y="1520587"/>
                </a:cubicBezTo>
                <a:cubicBezTo>
                  <a:pt x="11358803" y="1539612"/>
                  <a:pt x="11379357" y="1542112"/>
                  <a:pt x="11401576" y="1540307"/>
                </a:cubicBezTo>
                <a:cubicBezTo>
                  <a:pt x="11417686" y="1539057"/>
                  <a:pt x="11424491" y="1545028"/>
                  <a:pt x="11430740" y="1562387"/>
                </a:cubicBezTo>
                <a:cubicBezTo>
                  <a:pt x="11440044" y="1587801"/>
                  <a:pt x="11453098" y="1619603"/>
                  <a:pt x="11474206" y="1631129"/>
                </a:cubicBezTo>
                <a:cubicBezTo>
                  <a:pt x="11511563" y="1651543"/>
                  <a:pt x="11549476" y="1676957"/>
                  <a:pt x="11598358" y="1671124"/>
                </a:cubicBezTo>
                <a:cubicBezTo>
                  <a:pt x="11630299" y="1667236"/>
                  <a:pt x="11661129" y="1676263"/>
                  <a:pt x="11679460" y="1711259"/>
                </a:cubicBezTo>
                <a:cubicBezTo>
                  <a:pt x="11686126" y="1724035"/>
                  <a:pt x="11708068" y="1728895"/>
                  <a:pt x="11723343" y="1736811"/>
                </a:cubicBezTo>
                <a:cubicBezTo>
                  <a:pt x="11734315" y="1742505"/>
                  <a:pt x="11746952" y="1745699"/>
                  <a:pt x="11756812" y="1752781"/>
                </a:cubicBezTo>
                <a:cubicBezTo>
                  <a:pt x="11778059" y="1767918"/>
                  <a:pt x="11797640" y="1785277"/>
                  <a:pt x="11818610" y="1800692"/>
                </a:cubicBezTo>
                <a:cubicBezTo>
                  <a:pt x="11830414" y="1809441"/>
                  <a:pt x="11845274" y="1814302"/>
                  <a:pt x="11856244" y="1823884"/>
                </a:cubicBezTo>
                <a:cubicBezTo>
                  <a:pt x="11890407" y="1853603"/>
                  <a:pt x="11911099" y="1901652"/>
                  <a:pt x="11966093" y="1902069"/>
                </a:cubicBezTo>
                <a:cubicBezTo>
                  <a:pt x="11968592" y="1902069"/>
                  <a:pt x="11972342" y="1904847"/>
                  <a:pt x="11973313" y="1907207"/>
                </a:cubicBezTo>
                <a:cubicBezTo>
                  <a:pt x="11984007" y="1934565"/>
                  <a:pt x="12007337" y="1931232"/>
                  <a:pt x="12029696" y="1931093"/>
                </a:cubicBezTo>
                <a:cubicBezTo>
                  <a:pt x="12057193" y="1930816"/>
                  <a:pt x="12084550" y="1930399"/>
                  <a:pt x="12112048" y="1931371"/>
                </a:cubicBezTo>
                <a:cubicBezTo>
                  <a:pt x="12120380" y="1931649"/>
                  <a:pt x="12130656" y="1934149"/>
                  <a:pt x="12136350" y="1939426"/>
                </a:cubicBezTo>
                <a:cubicBezTo>
                  <a:pt x="12162458" y="1963451"/>
                  <a:pt x="12187455" y="1988725"/>
                  <a:pt x="12212452" y="2013861"/>
                </a:cubicBezTo>
                <a:cubicBezTo>
                  <a:pt x="12236894" y="2038442"/>
                  <a:pt x="12235922" y="2069133"/>
                  <a:pt x="12213979" y="2095240"/>
                </a:cubicBezTo>
                <a:cubicBezTo>
                  <a:pt x="12205091" y="2105795"/>
                  <a:pt x="12198704" y="2120932"/>
                  <a:pt x="12197176" y="2134680"/>
                </a:cubicBezTo>
                <a:cubicBezTo>
                  <a:pt x="12194538" y="2157733"/>
                  <a:pt x="12197732" y="2181341"/>
                  <a:pt x="12196481" y="2204672"/>
                </a:cubicBezTo>
                <a:cubicBezTo>
                  <a:pt x="12195648" y="2219254"/>
                  <a:pt x="12191482" y="2233835"/>
                  <a:pt x="12187871" y="2248000"/>
                </a:cubicBezTo>
                <a:cubicBezTo>
                  <a:pt x="12182039" y="2270914"/>
                  <a:pt x="12172874" y="2293134"/>
                  <a:pt x="12169818" y="2316325"/>
                </a:cubicBezTo>
                <a:cubicBezTo>
                  <a:pt x="12165235" y="2351321"/>
                  <a:pt x="12179261" y="2389233"/>
                  <a:pt x="12145655" y="2418952"/>
                </a:cubicBezTo>
                <a:cubicBezTo>
                  <a:pt x="12133989" y="2429228"/>
                  <a:pt x="12135100" y="2454642"/>
                  <a:pt x="12123296" y="2463947"/>
                </a:cubicBezTo>
                <a:cubicBezTo>
                  <a:pt x="12104132" y="2478945"/>
                  <a:pt x="12105381" y="2496165"/>
                  <a:pt x="12105659" y="2515190"/>
                </a:cubicBezTo>
                <a:cubicBezTo>
                  <a:pt x="12106214" y="2549075"/>
                  <a:pt x="12100521" y="2579072"/>
                  <a:pt x="12081079" y="2609901"/>
                </a:cubicBezTo>
                <a:cubicBezTo>
                  <a:pt x="12066081" y="2633649"/>
                  <a:pt x="12064553" y="2666284"/>
                  <a:pt x="12041778" y="2688225"/>
                </a:cubicBezTo>
                <a:cubicBezTo>
                  <a:pt x="12037889" y="2691975"/>
                  <a:pt x="12039556" y="2701835"/>
                  <a:pt x="12039417" y="2708917"/>
                </a:cubicBezTo>
                <a:cubicBezTo>
                  <a:pt x="12039140" y="2729193"/>
                  <a:pt x="12039417" y="2749607"/>
                  <a:pt x="12039278" y="2769882"/>
                </a:cubicBezTo>
                <a:cubicBezTo>
                  <a:pt x="12039140" y="2790574"/>
                  <a:pt x="12043167" y="2811266"/>
                  <a:pt x="12020808" y="2826820"/>
                </a:cubicBezTo>
                <a:cubicBezTo>
                  <a:pt x="12012893" y="2832375"/>
                  <a:pt x="12013587" y="2850428"/>
                  <a:pt x="12010254" y="2862788"/>
                </a:cubicBezTo>
                <a:cubicBezTo>
                  <a:pt x="12005810" y="2879175"/>
                  <a:pt x="12002755" y="2896117"/>
                  <a:pt x="11996228" y="2911671"/>
                </a:cubicBezTo>
                <a:cubicBezTo>
                  <a:pt x="11981507" y="2946667"/>
                  <a:pt x="11955538" y="2979857"/>
                  <a:pt x="11951372" y="3015686"/>
                </a:cubicBezTo>
                <a:cubicBezTo>
                  <a:pt x="11946234" y="3060264"/>
                  <a:pt x="11921236" y="3094427"/>
                  <a:pt x="11904016" y="3130812"/>
                </a:cubicBezTo>
                <a:cubicBezTo>
                  <a:pt x="11891795" y="3156642"/>
                  <a:pt x="11884436" y="3179139"/>
                  <a:pt x="11884158" y="3206080"/>
                </a:cubicBezTo>
                <a:cubicBezTo>
                  <a:pt x="11884158" y="3223300"/>
                  <a:pt x="11884991" y="3240659"/>
                  <a:pt x="11883880" y="3257880"/>
                </a:cubicBezTo>
                <a:cubicBezTo>
                  <a:pt x="11881797" y="3290376"/>
                  <a:pt x="11897767" y="3313151"/>
                  <a:pt x="11921653" y="3333843"/>
                </a:cubicBezTo>
                <a:cubicBezTo>
                  <a:pt x="11934985" y="3322872"/>
                  <a:pt x="11947206" y="3313012"/>
                  <a:pt x="11959704" y="3302874"/>
                </a:cubicBezTo>
                <a:cubicBezTo>
                  <a:pt x="11969147" y="3314678"/>
                  <a:pt x="11977063" y="3324538"/>
                  <a:pt x="11985951" y="3335509"/>
                </a:cubicBezTo>
                <a:cubicBezTo>
                  <a:pt x="11995950" y="3327316"/>
                  <a:pt x="12003588" y="3320789"/>
                  <a:pt x="12011503" y="3314678"/>
                </a:cubicBezTo>
                <a:cubicBezTo>
                  <a:pt x="12033862" y="3297458"/>
                  <a:pt x="12053998" y="3300097"/>
                  <a:pt x="12073025" y="3320650"/>
                </a:cubicBezTo>
                <a:cubicBezTo>
                  <a:pt x="12103438" y="3353563"/>
                  <a:pt x="12182039" y="3338564"/>
                  <a:pt x="12199676" y="3296208"/>
                </a:cubicBezTo>
                <a:cubicBezTo>
                  <a:pt x="12206620" y="3279683"/>
                  <a:pt x="12214257" y="3275100"/>
                  <a:pt x="12232033" y="3283571"/>
                </a:cubicBezTo>
                <a:cubicBezTo>
                  <a:pt x="12249809" y="3292042"/>
                  <a:pt x="12269667" y="3296764"/>
                  <a:pt x="12289110" y="3301486"/>
                </a:cubicBezTo>
                <a:cubicBezTo>
                  <a:pt x="12318134" y="3308429"/>
                  <a:pt x="12329105" y="3282044"/>
                  <a:pt x="12345769" y="3267740"/>
                </a:cubicBezTo>
                <a:cubicBezTo>
                  <a:pt x="12362018" y="3253852"/>
                  <a:pt x="12343826" y="3243854"/>
                  <a:pt x="12339104" y="3231633"/>
                </a:cubicBezTo>
                <a:cubicBezTo>
                  <a:pt x="12324522" y="3193165"/>
                  <a:pt x="12323272" y="3154420"/>
                  <a:pt x="12339521" y="3118591"/>
                </a:cubicBezTo>
                <a:cubicBezTo>
                  <a:pt x="12355768" y="3127201"/>
                  <a:pt x="12368961" y="3134283"/>
                  <a:pt x="12382154" y="3141227"/>
                </a:cubicBezTo>
                <a:cubicBezTo>
                  <a:pt x="12385348" y="3138866"/>
                  <a:pt x="12388542" y="3136505"/>
                  <a:pt x="12391736" y="3134006"/>
                </a:cubicBezTo>
                <a:cubicBezTo>
                  <a:pt x="12386182" y="3119146"/>
                  <a:pt x="12383959" y="3101787"/>
                  <a:pt x="12374516" y="3090122"/>
                </a:cubicBezTo>
                <a:cubicBezTo>
                  <a:pt x="12357157" y="3068597"/>
                  <a:pt x="12335215" y="3050821"/>
                  <a:pt x="12316189" y="3030685"/>
                </a:cubicBezTo>
                <a:cubicBezTo>
                  <a:pt x="12305774" y="3019714"/>
                  <a:pt x="12286193" y="3000271"/>
                  <a:pt x="12310357" y="2993467"/>
                </a:cubicBezTo>
                <a:cubicBezTo>
                  <a:pt x="12340492" y="2984996"/>
                  <a:pt x="12382432" y="2979163"/>
                  <a:pt x="12405623" y="2993883"/>
                </a:cubicBezTo>
                <a:cubicBezTo>
                  <a:pt x="12440619" y="3015825"/>
                  <a:pt x="12472560" y="3017492"/>
                  <a:pt x="12509222" y="3015270"/>
                </a:cubicBezTo>
                <a:cubicBezTo>
                  <a:pt x="12521165" y="3014575"/>
                  <a:pt x="12533525" y="3019575"/>
                  <a:pt x="12545607" y="3022075"/>
                </a:cubicBezTo>
                <a:lnTo>
                  <a:pt x="12545607" y="3034295"/>
                </a:lnTo>
                <a:cubicBezTo>
                  <a:pt x="12516999" y="3079568"/>
                  <a:pt x="12484364" y="3123035"/>
                  <a:pt x="12461728" y="3171084"/>
                </a:cubicBezTo>
                <a:cubicBezTo>
                  <a:pt x="12450618" y="3194554"/>
                  <a:pt x="12437981" y="3210941"/>
                  <a:pt x="12418816" y="3226495"/>
                </a:cubicBezTo>
                <a:cubicBezTo>
                  <a:pt x="12406873" y="3236216"/>
                  <a:pt x="12393819" y="3252325"/>
                  <a:pt x="12392847" y="3266351"/>
                </a:cubicBezTo>
                <a:cubicBezTo>
                  <a:pt x="12389792" y="3309401"/>
                  <a:pt x="12350907" y="3332593"/>
                  <a:pt x="12340492" y="3370783"/>
                </a:cubicBezTo>
                <a:cubicBezTo>
                  <a:pt x="12340076" y="3372311"/>
                  <a:pt x="12337298" y="3373144"/>
                  <a:pt x="12335771" y="3374394"/>
                </a:cubicBezTo>
                <a:cubicBezTo>
                  <a:pt x="12308691" y="3393836"/>
                  <a:pt x="12292998" y="3418972"/>
                  <a:pt x="12296470" y="3454523"/>
                </a:cubicBezTo>
                <a:cubicBezTo>
                  <a:pt x="12276889" y="3465216"/>
                  <a:pt x="12256891" y="3476048"/>
                  <a:pt x="12262030" y="3504378"/>
                </a:cubicBezTo>
                <a:cubicBezTo>
                  <a:pt x="12262724" y="3508544"/>
                  <a:pt x="12258974" y="3514099"/>
                  <a:pt x="12256197" y="3518127"/>
                </a:cubicBezTo>
                <a:cubicBezTo>
                  <a:pt x="12233283" y="3551872"/>
                  <a:pt x="12209674" y="3585202"/>
                  <a:pt x="12186899" y="3618948"/>
                </a:cubicBezTo>
                <a:cubicBezTo>
                  <a:pt x="12169263" y="3645195"/>
                  <a:pt x="12152181" y="3671997"/>
                  <a:pt x="12135239" y="3698800"/>
                </a:cubicBezTo>
                <a:cubicBezTo>
                  <a:pt x="12133295" y="3701855"/>
                  <a:pt x="12133850" y="3706437"/>
                  <a:pt x="12132322" y="3709909"/>
                </a:cubicBezTo>
                <a:cubicBezTo>
                  <a:pt x="12123990" y="3728518"/>
                  <a:pt x="12116491" y="3747543"/>
                  <a:pt x="12106492" y="3765319"/>
                </a:cubicBezTo>
                <a:cubicBezTo>
                  <a:pt x="12096910" y="3782540"/>
                  <a:pt x="12083162" y="3797538"/>
                  <a:pt x="12073858" y="3814758"/>
                </a:cubicBezTo>
                <a:cubicBezTo>
                  <a:pt x="12057332" y="3845587"/>
                  <a:pt x="12046360" y="3880028"/>
                  <a:pt x="12026363" y="3908080"/>
                </a:cubicBezTo>
                <a:cubicBezTo>
                  <a:pt x="12006088" y="3936687"/>
                  <a:pt x="11978036" y="3959879"/>
                  <a:pt x="11952483" y="3984599"/>
                </a:cubicBezTo>
                <a:cubicBezTo>
                  <a:pt x="11944706" y="3992098"/>
                  <a:pt x="11934429" y="4000291"/>
                  <a:pt x="11924431" y="4001402"/>
                </a:cubicBezTo>
                <a:cubicBezTo>
                  <a:pt x="11886796" y="4005846"/>
                  <a:pt x="11869715" y="4031815"/>
                  <a:pt x="11854301" y="4060284"/>
                </a:cubicBezTo>
                <a:cubicBezTo>
                  <a:pt x="11884436" y="4104585"/>
                  <a:pt x="11884991" y="4105001"/>
                  <a:pt x="11851800" y="4146940"/>
                </a:cubicBezTo>
                <a:cubicBezTo>
                  <a:pt x="11836803" y="4165966"/>
                  <a:pt x="11818332" y="4182353"/>
                  <a:pt x="11802640" y="4200962"/>
                </a:cubicBezTo>
                <a:cubicBezTo>
                  <a:pt x="11794447" y="4210822"/>
                  <a:pt x="11784864" y="4222348"/>
                  <a:pt x="11783197" y="4234152"/>
                </a:cubicBezTo>
                <a:cubicBezTo>
                  <a:pt x="11779587" y="4259149"/>
                  <a:pt x="11766672" y="4264426"/>
                  <a:pt x="11743897" y="4265121"/>
                </a:cubicBezTo>
                <a:cubicBezTo>
                  <a:pt x="11726260" y="4265676"/>
                  <a:pt x="11700846" y="4268454"/>
                  <a:pt x="11693208" y="4279702"/>
                </a:cubicBezTo>
                <a:cubicBezTo>
                  <a:pt x="11679460" y="4300256"/>
                  <a:pt x="11694458" y="4321364"/>
                  <a:pt x="11712651" y="4336918"/>
                </a:cubicBezTo>
                <a:cubicBezTo>
                  <a:pt x="11714456" y="4338446"/>
                  <a:pt x="11714178" y="4342612"/>
                  <a:pt x="11714733" y="4345528"/>
                </a:cubicBezTo>
                <a:cubicBezTo>
                  <a:pt x="11712234" y="4344834"/>
                  <a:pt x="11709873" y="4344278"/>
                  <a:pt x="11707373" y="4343584"/>
                </a:cubicBezTo>
                <a:cubicBezTo>
                  <a:pt x="11701124" y="4361081"/>
                  <a:pt x="11695153" y="4378718"/>
                  <a:pt x="11688625" y="4396078"/>
                </a:cubicBezTo>
                <a:cubicBezTo>
                  <a:pt x="11685987" y="4403160"/>
                  <a:pt x="11681682" y="4416075"/>
                  <a:pt x="11678766" y="4415797"/>
                </a:cubicBezTo>
                <a:cubicBezTo>
                  <a:pt x="11636826" y="4413159"/>
                  <a:pt x="11619051" y="4432601"/>
                  <a:pt x="11621133" y="4473430"/>
                </a:cubicBezTo>
                <a:cubicBezTo>
                  <a:pt x="11621272" y="4476485"/>
                  <a:pt x="11616273" y="4479679"/>
                  <a:pt x="11614468" y="4483289"/>
                </a:cubicBezTo>
                <a:cubicBezTo>
                  <a:pt x="11608913" y="4494538"/>
                  <a:pt x="11604191" y="4506203"/>
                  <a:pt x="11598358" y="4517174"/>
                </a:cubicBezTo>
                <a:cubicBezTo>
                  <a:pt x="11591971" y="4529256"/>
                  <a:pt x="11586693" y="4543143"/>
                  <a:pt x="11577250" y="4552309"/>
                </a:cubicBezTo>
                <a:cubicBezTo>
                  <a:pt x="11548920" y="4579528"/>
                  <a:pt x="11516424" y="4596887"/>
                  <a:pt x="11474623" y="4588693"/>
                </a:cubicBezTo>
                <a:cubicBezTo>
                  <a:pt x="11451015" y="4584111"/>
                  <a:pt x="11436016" y="4594804"/>
                  <a:pt x="11431017" y="4618551"/>
                </a:cubicBezTo>
                <a:cubicBezTo>
                  <a:pt x="11470734" y="4656185"/>
                  <a:pt x="11466707" y="4699236"/>
                  <a:pt x="11449904" y="4745341"/>
                </a:cubicBezTo>
                <a:cubicBezTo>
                  <a:pt x="11403660" y="4743814"/>
                  <a:pt x="11355749" y="4758395"/>
                  <a:pt x="11315614" y="4717706"/>
                </a:cubicBezTo>
                <a:cubicBezTo>
                  <a:pt x="11312420" y="4752702"/>
                  <a:pt x="11311587" y="4784642"/>
                  <a:pt x="11313254" y="4816444"/>
                </a:cubicBezTo>
                <a:cubicBezTo>
                  <a:pt x="11313532" y="4822415"/>
                  <a:pt x="11323669" y="4830193"/>
                  <a:pt x="11330752" y="4833109"/>
                </a:cubicBezTo>
                <a:cubicBezTo>
                  <a:pt x="11363942" y="4846579"/>
                  <a:pt x="11382412" y="4909627"/>
                  <a:pt x="11356582" y="4933791"/>
                </a:cubicBezTo>
                <a:cubicBezTo>
                  <a:pt x="11340195" y="4949206"/>
                  <a:pt x="11335751" y="4964898"/>
                  <a:pt x="11337695" y="4984896"/>
                </a:cubicBezTo>
                <a:cubicBezTo>
                  <a:pt x="11339640" y="5005033"/>
                  <a:pt x="11337278" y="5022669"/>
                  <a:pt x="11317420" y="5034474"/>
                </a:cubicBezTo>
                <a:cubicBezTo>
                  <a:pt x="11312003" y="5037667"/>
                  <a:pt x="11306865" y="5045722"/>
                  <a:pt x="11306310" y="5051971"/>
                </a:cubicBezTo>
                <a:cubicBezTo>
                  <a:pt x="11301588" y="5098077"/>
                  <a:pt x="11265065" y="5119741"/>
                  <a:pt x="11235069" y="5146127"/>
                </a:cubicBezTo>
                <a:cubicBezTo>
                  <a:pt x="11210211" y="5167930"/>
                  <a:pt x="11181603" y="5167236"/>
                  <a:pt x="11154523" y="5147932"/>
                </a:cubicBezTo>
                <a:cubicBezTo>
                  <a:pt x="11145219" y="5141267"/>
                  <a:pt x="11132998" y="5138489"/>
                  <a:pt x="11121332" y="5133628"/>
                </a:cubicBezTo>
                <a:cubicBezTo>
                  <a:pt x="11110778" y="5175290"/>
                  <a:pt x="11106612" y="5210008"/>
                  <a:pt x="11140357" y="5237227"/>
                </a:cubicBezTo>
                <a:cubicBezTo>
                  <a:pt x="11120360" y="5262641"/>
                  <a:pt x="11104112" y="5286110"/>
                  <a:pt x="11071060" y="5291526"/>
                </a:cubicBezTo>
                <a:cubicBezTo>
                  <a:pt x="11063005" y="5292776"/>
                  <a:pt x="11052590" y="5309580"/>
                  <a:pt x="11051896" y="5319856"/>
                </a:cubicBezTo>
                <a:cubicBezTo>
                  <a:pt x="11049535" y="5356241"/>
                  <a:pt x="11052313" y="5393042"/>
                  <a:pt x="11050229" y="5429427"/>
                </a:cubicBezTo>
                <a:cubicBezTo>
                  <a:pt x="11049396" y="5444703"/>
                  <a:pt x="11041619" y="5459701"/>
                  <a:pt x="11035925" y="5474421"/>
                </a:cubicBezTo>
                <a:cubicBezTo>
                  <a:pt x="11031065" y="5487198"/>
                  <a:pt x="11025927" y="5500252"/>
                  <a:pt x="11018566" y="5511639"/>
                </a:cubicBezTo>
                <a:cubicBezTo>
                  <a:pt x="11011206" y="5522887"/>
                  <a:pt x="11002318" y="5534136"/>
                  <a:pt x="10991487" y="5541913"/>
                </a:cubicBezTo>
                <a:cubicBezTo>
                  <a:pt x="10981905" y="5548718"/>
                  <a:pt x="10968433" y="5549968"/>
                  <a:pt x="10957463" y="5555106"/>
                </a:cubicBezTo>
                <a:cubicBezTo>
                  <a:pt x="10942325" y="5562189"/>
                  <a:pt x="10926911" y="5569410"/>
                  <a:pt x="10913302" y="5578853"/>
                </a:cubicBezTo>
                <a:cubicBezTo>
                  <a:pt x="10904553" y="5584963"/>
                  <a:pt x="10897470" y="5594407"/>
                  <a:pt x="10891776" y="5603711"/>
                </a:cubicBezTo>
                <a:cubicBezTo>
                  <a:pt x="10888443" y="5608988"/>
                  <a:pt x="10891359" y="5618293"/>
                  <a:pt x="10887888" y="5623431"/>
                </a:cubicBezTo>
                <a:cubicBezTo>
                  <a:pt x="10857058" y="5668842"/>
                  <a:pt x="10827340" y="5714253"/>
                  <a:pt x="10811369" y="5768275"/>
                </a:cubicBezTo>
                <a:cubicBezTo>
                  <a:pt x="10796370" y="5819241"/>
                  <a:pt x="10770124" y="5865347"/>
                  <a:pt x="10737489" y="5908258"/>
                </a:cubicBezTo>
                <a:cubicBezTo>
                  <a:pt x="10721519" y="5929228"/>
                  <a:pt x="10714991" y="5957002"/>
                  <a:pt x="10703049" y="5981166"/>
                </a:cubicBezTo>
                <a:cubicBezTo>
                  <a:pt x="10695411" y="5996442"/>
                  <a:pt x="10686523" y="6011302"/>
                  <a:pt x="10676663" y="6025328"/>
                </a:cubicBezTo>
                <a:cubicBezTo>
                  <a:pt x="10667775" y="6038243"/>
                  <a:pt x="10653749" y="6048380"/>
                  <a:pt x="10647500" y="6062129"/>
                </a:cubicBezTo>
                <a:cubicBezTo>
                  <a:pt x="10635557" y="6088931"/>
                  <a:pt x="10631668" y="6118650"/>
                  <a:pt x="10607643" y="6140592"/>
                </a:cubicBezTo>
                <a:cubicBezTo>
                  <a:pt x="10599450" y="6148091"/>
                  <a:pt x="10602227" y="6166977"/>
                  <a:pt x="10599311" y="6180587"/>
                </a:cubicBezTo>
                <a:cubicBezTo>
                  <a:pt x="10597644" y="6188780"/>
                  <a:pt x="10596256" y="6197668"/>
                  <a:pt x="10592229" y="6204890"/>
                </a:cubicBezTo>
                <a:cubicBezTo>
                  <a:pt x="10576119" y="6233636"/>
                  <a:pt x="10558066" y="6261272"/>
                  <a:pt x="10542651" y="6290296"/>
                </a:cubicBezTo>
                <a:cubicBezTo>
                  <a:pt x="10521542" y="6330152"/>
                  <a:pt x="10502100" y="6370842"/>
                  <a:pt x="10482103" y="6411254"/>
                </a:cubicBezTo>
                <a:cubicBezTo>
                  <a:pt x="10480436" y="6414726"/>
                  <a:pt x="10478353" y="6418892"/>
                  <a:pt x="10478769" y="6422502"/>
                </a:cubicBezTo>
                <a:cubicBezTo>
                  <a:pt x="10482519" y="6460692"/>
                  <a:pt x="10477103" y="6495272"/>
                  <a:pt x="10447801" y="6524296"/>
                </a:cubicBezTo>
                <a:cubicBezTo>
                  <a:pt x="10438774" y="6533323"/>
                  <a:pt x="10438913" y="6551515"/>
                  <a:pt x="10429887" y="6560681"/>
                </a:cubicBezTo>
                <a:cubicBezTo>
                  <a:pt x="10413916" y="6576790"/>
                  <a:pt x="10407251" y="6592899"/>
                  <a:pt x="10411833" y="6615257"/>
                </a:cubicBezTo>
                <a:cubicBezTo>
                  <a:pt x="10413500" y="6623312"/>
                  <a:pt x="10413361" y="6635394"/>
                  <a:pt x="10408500" y="6640671"/>
                </a:cubicBezTo>
                <a:cubicBezTo>
                  <a:pt x="10381976" y="6669695"/>
                  <a:pt x="10353646" y="6697053"/>
                  <a:pt x="10326288" y="6725383"/>
                </a:cubicBezTo>
                <a:cubicBezTo>
                  <a:pt x="10317261" y="6734688"/>
                  <a:pt x="10306845" y="6743714"/>
                  <a:pt x="10301013" y="6754824"/>
                </a:cubicBezTo>
                <a:cubicBezTo>
                  <a:pt x="10279904" y="6795514"/>
                  <a:pt x="10260463" y="6837175"/>
                  <a:pt x="10241853" y="6875088"/>
                </a:cubicBezTo>
                <a:cubicBezTo>
                  <a:pt x="10223106" y="6883420"/>
                  <a:pt x="10205330" y="6888697"/>
                  <a:pt x="10190609" y="6898557"/>
                </a:cubicBezTo>
                <a:cubicBezTo>
                  <a:pt x="10143532" y="6929942"/>
                  <a:pt x="10112563" y="6926470"/>
                  <a:pt x="10069513" y="6887864"/>
                </a:cubicBezTo>
                <a:cubicBezTo>
                  <a:pt x="10052154" y="6872310"/>
                  <a:pt x="10028407" y="6853007"/>
                  <a:pt x="10008270" y="6853840"/>
                </a:cubicBezTo>
                <a:cubicBezTo>
                  <a:pt x="9973969" y="6855229"/>
                  <a:pt x="9956471" y="6836064"/>
                  <a:pt x="9938557" y="6816345"/>
                </a:cubicBezTo>
                <a:cubicBezTo>
                  <a:pt x="9920086" y="6796208"/>
                  <a:pt x="9902588" y="6782737"/>
                  <a:pt x="9873147" y="6787320"/>
                </a:cubicBezTo>
                <a:cubicBezTo>
                  <a:pt x="9863287" y="6788848"/>
                  <a:pt x="9851344" y="6779821"/>
                  <a:pt x="9840929" y="6774405"/>
                </a:cubicBezTo>
                <a:cubicBezTo>
                  <a:pt x="9833013" y="6770239"/>
                  <a:pt x="9824681" y="6758574"/>
                  <a:pt x="9818988" y="6759962"/>
                </a:cubicBezTo>
                <a:cubicBezTo>
                  <a:pt x="9788158" y="6767323"/>
                  <a:pt x="9775243" y="6736632"/>
                  <a:pt x="9754690" y="6731355"/>
                </a:cubicBezTo>
                <a:cubicBezTo>
                  <a:pt x="9717194" y="6721773"/>
                  <a:pt x="9682892" y="6706774"/>
                  <a:pt x="9647202" y="6693442"/>
                </a:cubicBezTo>
                <a:cubicBezTo>
                  <a:pt x="9637203" y="6689693"/>
                  <a:pt x="9619150" y="6701636"/>
                  <a:pt x="9612207" y="6696359"/>
                </a:cubicBezTo>
                <a:cubicBezTo>
                  <a:pt x="9574572" y="6668584"/>
                  <a:pt x="9530133" y="6664002"/>
                  <a:pt x="9487916" y="6649975"/>
                </a:cubicBezTo>
                <a:cubicBezTo>
                  <a:pt x="9442365" y="6634838"/>
                  <a:pt x="9393483" y="6624700"/>
                  <a:pt x="9351960" y="6595676"/>
                </a:cubicBezTo>
                <a:cubicBezTo>
                  <a:pt x="9326546" y="6577901"/>
                  <a:pt x="9285718" y="6575957"/>
                  <a:pt x="9268498" y="6553737"/>
                </a:cubicBezTo>
                <a:cubicBezTo>
                  <a:pt x="9246277" y="6525129"/>
                  <a:pt x="9208921" y="6537628"/>
                  <a:pt x="9189201" y="6510686"/>
                </a:cubicBezTo>
                <a:cubicBezTo>
                  <a:pt x="9184341" y="6504021"/>
                  <a:pt x="9164482" y="6510270"/>
                  <a:pt x="9155038" y="6504715"/>
                </a:cubicBezTo>
                <a:cubicBezTo>
                  <a:pt x="9121709" y="6485134"/>
                  <a:pt x="9090046" y="6462776"/>
                  <a:pt x="9057272" y="6442222"/>
                </a:cubicBezTo>
                <a:cubicBezTo>
                  <a:pt x="9051579" y="6438612"/>
                  <a:pt x="9044079" y="6436945"/>
                  <a:pt x="9037275" y="6436390"/>
                </a:cubicBezTo>
                <a:cubicBezTo>
                  <a:pt x="9012556" y="6434446"/>
                  <a:pt x="8984781" y="6444166"/>
                  <a:pt x="8968811" y="6413337"/>
                </a:cubicBezTo>
                <a:cubicBezTo>
                  <a:pt x="8966172" y="6408199"/>
                  <a:pt x="8952424" y="6408477"/>
                  <a:pt x="8943675" y="6406671"/>
                </a:cubicBezTo>
                <a:cubicBezTo>
                  <a:pt x="8937287" y="6405421"/>
                  <a:pt x="8929510" y="6406949"/>
                  <a:pt x="8924650" y="6403755"/>
                </a:cubicBezTo>
                <a:cubicBezTo>
                  <a:pt x="8878128" y="6373203"/>
                  <a:pt x="8835077" y="6334457"/>
                  <a:pt x="8772445" y="6344179"/>
                </a:cubicBezTo>
                <a:cubicBezTo>
                  <a:pt x="8767863" y="6344873"/>
                  <a:pt x="8761057" y="6339735"/>
                  <a:pt x="8757030" y="6335569"/>
                </a:cubicBezTo>
                <a:cubicBezTo>
                  <a:pt x="8729673" y="6306961"/>
                  <a:pt x="8694955" y="6305711"/>
                  <a:pt x="8658848" y="6307655"/>
                </a:cubicBezTo>
                <a:cubicBezTo>
                  <a:pt x="8649543" y="6308211"/>
                  <a:pt x="8635101" y="6307239"/>
                  <a:pt x="8631351" y="6301545"/>
                </a:cubicBezTo>
                <a:cubicBezTo>
                  <a:pt x="8615381" y="6276964"/>
                  <a:pt x="8592050" y="6280158"/>
                  <a:pt x="8568720" y="6279742"/>
                </a:cubicBezTo>
                <a:cubicBezTo>
                  <a:pt x="8560249" y="6279603"/>
                  <a:pt x="8547056" y="6280575"/>
                  <a:pt x="8544000" y="6275853"/>
                </a:cubicBezTo>
                <a:cubicBezTo>
                  <a:pt x="8523031" y="6243496"/>
                  <a:pt x="8490812" y="6241691"/>
                  <a:pt x="8458039" y="6241552"/>
                </a:cubicBezTo>
                <a:cubicBezTo>
                  <a:pt x="8364577" y="6241135"/>
                  <a:pt x="8270978" y="6241830"/>
                  <a:pt x="8177517" y="6241135"/>
                </a:cubicBezTo>
                <a:cubicBezTo>
                  <a:pt x="8153214" y="6240997"/>
                  <a:pt x="8126273" y="6249329"/>
                  <a:pt x="8106552" y="6225165"/>
                </a:cubicBezTo>
                <a:cubicBezTo>
                  <a:pt x="8104470" y="6222665"/>
                  <a:pt x="8094749" y="6222388"/>
                  <a:pt x="8093082" y="6224471"/>
                </a:cubicBezTo>
                <a:cubicBezTo>
                  <a:pt x="8065725" y="6258772"/>
                  <a:pt x="8026563" y="6207806"/>
                  <a:pt x="7999065" y="6237802"/>
                </a:cubicBezTo>
                <a:cubicBezTo>
                  <a:pt x="7972402" y="6207667"/>
                  <a:pt x="7948099" y="6229192"/>
                  <a:pt x="7922825" y="6240580"/>
                </a:cubicBezTo>
                <a:cubicBezTo>
                  <a:pt x="7916020" y="6243635"/>
                  <a:pt x="7906716" y="6241274"/>
                  <a:pt x="7898661" y="6241274"/>
                </a:cubicBezTo>
                <a:cubicBezTo>
                  <a:pt x="7823392" y="6241274"/>
                  <a:pt x="7748262" y="6241830"/>
                  <a:pt x="7672993" y="6240997"/>
                </a:cubicBezTo>
                <a:cubicBezTo>
                  <a:pt x="7644525" y="6240719"/>
                  <a:pt x="7631749" y="6252523"/>
                  <a:pt x="7632443" y="6280853"/>
                </a:cubicBezTo>
                <a:cubicBezTo>
                  <a:pt x="7633137" y="6308211"/>
                  <a:pt x="7632720" y="6335707"/>
                  <a:pt x="7632443" y="6363204"/>
                </a:cubicBezTo>
                <a:cubicBezTo>
                  <a:pt x="7632165" y="6403616"/>
                  <a:pt x="7600780" y="6436112"/>
                  <a:pt x="7559535" y="6435973"/>
                </a:cubicBezTo>
                <a:cubicBezTo>
                  <a:pt x="7522594" y="6435973"/>
                  <a:pt x="7492737" y="6451805"/>
                  <a:pt x="7482877" y="6484717"/>
                </a:cubicBezTo>
                <a:cubicBezTo>
                  <a:pt x="7472184" y="6520546"/>
                  <a:pt x="7463157" y="6560820"/>
                  <a:pt x="7490654" y="6595815"/>
                </a:cubicBezTo>
                <a:cubicBezTo>
                  <a:pt x="7500930" y="6608869"/>
                  <a:pt x="7506625" y="6621090"/>
                  <a:pt x="7486627" y="6629144"/>
                </a:cubicBezTo>
                <a:cubicBezTo>
                  <a:pt x="7466768" y="6637199"/>
                  <a:pt x="7467879" y="6651364"/>
                  <a:pt x="7474406" y="6666362"/>
                </a:cubicBezTo>
                <a:cubicBezTo>
                  <a:pt x="7481072" y="6681777"/>
                  <a:pt x="7489960" y="6696359"/>
                  <a:pt x="7497876" y="6711218"/>
                </a:cubicBezTo>
                <a:cubicBezTo>
                  <a:pt x="7486071" y="6731216"/>
                  <a:pt x="7482599" y="6753296"/>
                  <a:pt x="7475517" y="6774266"/>
                </a:cubicBezTo>
                <a:cubicBezTo>
                  <a:pt x="7469407" y="6792458"/>
                  <a:pt x="7459408" y="6809401"/>
                  <a:pt x="7450659" y="6826621"/>
                </a:cubicBezTo>
                <a:cubicBezTo>
                  <a:pt x="7447604" y="6832592"/>
                  <a:pt x="7440243" y="6837453"/>
                  <a:pt x="7439549" y="6843286"/>
                </a:cubicBezTo>
                <a:cubicBezTo>
                  <a:pt x="7436216" y="6876198"/>
                  <a:pt x="7438438" y="6910500"/>
                  <a:pt x="7410941" y="6936191"/>
                </a:cubicBezTo>
                <a:cubicBezTo>
                  <a:pt x="7408303" y="6938691"/>
                  <a:pt x="7410108" y="6946051"/>
                  <a:pt x="7410108" y="6951050"/>
                </a:cubicBezTo>
                <a:cubicBezTo>
                  <a:pt x="7410108" y="6982575"/>
                  <a:pt x="7409414" y="7014099"/>
                  <a:pt x="7410524" y="7045484"/>
                </a:cubicBezTo>
                <a:cubicBezTo>
                  <a:pt x="7410802" y="7054650"/>
                  <a:pt x="7415246" y="7064093"/>
                  <a:pt x="7419690" y="7072425"/>
                </a:cubicBezTo>
                <a:cubicBezTo>
                  <a:pt x="7427467" y="7087007"/>
                  <a:pt x="7436771" y="7100894"/>
                  <a:pt x="7445242" y="7115198"/>
                </a:cubicBezTo>
                <a:cubicBezTo>
                  <a:pt x="7452742" y="7127974"/>
                  <a:pt x="7459963" y="7140890"/>
                  <a:pt x="7466629" y="7154082"/>
                </a:cubicBezTo>
                <a:cubicBezTo>
                  <a:pt x="7470517" y="7161859"/>
                  <a:pt x="7475378" y="7170191"/>
                  <a:pt x="7475655" y="7178384"/>
                </a:cubicBezTo>
                <a:cubicBezTo>
                  <a:pt x="7476628" y="7213936"/>
                  <a:pt x="7478850" y="7249765"/>
                  <a:pt x="7474822" y="7284900"/>
                </a:cubicBezTo>
                <a:cubicBezTo>
                  <a:pt x="7472462" y="7305869"/>
                  <a:pt x="7464963" y="7334061"/>
                  <a:pt x="7449825" y="7344198"/>
                </a:cubicBezTo>
                <a:cubicBezTo>
                  <a:pt x="7415385" y="7367251"/>
                  <a:pt x="7402886" y="7393637"/>
                  <a:pt x="7407886" y="7433771"/>
                </a:cubicBezTo>
                <a:cubicBezTo>
                  <a:pt x="7408997" y="7443075"/>
                  <a:pt x="7395666" y="7458907"/>
                  <a:pt x="7385250" y="7464045"/>
                </a:cubicBezTo>
                <a:cubicBezTo>
                  <a:pt x="7357892" y="7477377"/>
                  <a:pt x="7328451" y="7486542"/>
                  <a:pt x="7299843" y="7497375"/>
                </a:cubicBezTo>
                <a:lnTo>
                  <a:pt x="7301371" y="7496402"/>
                </a:lnTo>
                <a:lnTo>
                  <a:pt x="7270819" y="7496402"/>
                </a:lnTo>
                <a:cubicBezTo>
                  <a:pt x="7255682" y="7492375"/>
                  <a:pt x="7234851" y="7493209"/>
                  <a:pt x="7226657" y="7483487"/>
                </a:cubicBezTo>
                <a:cubicBezTo>
                  <a:pt x="7203466" y="7456268"/>
                  <a:pt x="7175970" y="7458907"/>
                  <a:pt x="7146112" y="7460712"/>
                </a:cubicBezTo>
                <a:cubicBezTo>
                  <a:pt x="7104867" y="7463212"/>
                  <a:pt x="7063344" y="7465156"/>
                  <a:pt x="7021960" y="7464184"/>
                </a:cubicBezTo>
                <a:cubicBezTo>
                  <a:pt x="7006823" y="7463768"/>
                  <a:pt x="6986269" y="7458351"/>
                  <a:pt x="6977937" y="7447658"/>
                </a:cubicBezTo>
                <a:cubicBezTo>
                  <a:pt x="6958078" y="7421828"/>
                  <a:pt x="6932665" y="7425161"/>
                  <a:pt x="6906696" y="7424883"/>
                </a:cubicBezTo>
                <a:cubicBezTo>
                  <a:pt x="6876283" y="7424606"/>
                  <a:pt x="6838509" y="7435021"/>
                  <a:pt x="6816984" y="7420856"/>
                </a:cubicBezTo>
                <a:cubicBezTo>
                  <a:pt x="6780183" y="7396831"/>
                  <a:pt x="6744493" y="7399886"/>
                  <a:pt x="6706581" y="7400580"/>
                </a:cubicBezTo>
                <a:cubicBezTo>
                  <a:pt x="6678806" y="7401136"/>
                  <a:pt x="6654643" y="7395581"/>
                  <a:pt x="6636867" y="7371278"/>
                </a:cubicBezTo>
                <a:cubicBezTo>
                  <a:pt x="6632562" y="7365446"/>
                  <a:pt x="6621730" y="7362807"/>
                  <a:pt x="6613536" y="7361974"/>
                </a:cubicBezTo>
                <a:cubicBezTo>
                  <a:pt x="6598399" y="7360585"/>
                  <a:pt x="6583123" y="7361557"/>
                  <a:pt x="6567847" y="7361557"/>
                </a:cubicBezTo>
                <a:cubicBezTo>
                  <a:pt x="6517992" y="7361418"/>
                  <a:pt x="6498272" y="7345309"/>
                  <a:pt x="6488829" y="7296982"/>
                </a:cubicBezTo>
                <a:cubicBezTo>
                  <a:pt x="6485079" y="7277817"/>
                  <a:pt x="6470775" y="7272956"/>
                  <a:pt x="6453278" y="7280733"/>
                </a:cubicBezTo>
                <a:cubicBezTo>
                  <a:pt x="6443973" y="7284900"/>
                  <a:pt x="6431197" y="7283650"/>
                  <a:pt x="6420504" y="7281844"/>
                </a:cubicBezTo>
                <a:cubicBezTo>
                  <a:pt x="6407450" y="7279623"/>
                  <a:pt x="6395090" y="7271568"/>
                  <a:pt x="6382175" y="7270735"/>
                </a:cubicBezTo>
                <a:cubicBezTo>
                  <a:pt x="6355928" y="7268929"/>
                  <a:pt x="6329264" y="7271290"/>
                  <a:pt x="6303018" y="7269624"/>
                </a:cubicBezTo>
                <a:cubicBezTo>
                  <a:pt x="6291769" y="7268929"/>
                  <a:pt x="6276632" y="7265597"/>
                  <a:pt x="6270661" y="7257820"/>
                </a:cubicBezTo>
                <a:cubicBezTo>
                  <a:pt x="6252191" y="7233378"/>
                  <a:pt x="6227195" y="7230601"/>
                  <a:pt x="6200392" y="7229628"/>
                </a:cubicBezTo>
                <a:cubicBezTo>
                  <a:pt x="6182200" y="7228934"/>
                  <a:pt x="6159563" y="7234072"/>
                  <a:pt x="6146787" y="7225323"/>
                </a:cubicBezTo>
                <a:cubicBezTo>
                  <a:pt x="6114708" y="7203104"/>
                  <a:pt x="6080545" y="7200604"/>
                  <a:pt x="6044993" y="7203659"/>
                </a:cubicBezTo>
                <a:cubicBezTo>
                  <a:pt x="6002777" y="7207409"/>
                  <a:pt x="5969725" y="7195327"/>
                  <a:pt x="5948616" y="7156998"/>
                </a:cubicBezTo>
                <a:cubicBezTo>
                  <a:pt x="5953754" y="7150888"/>
                  <a:pt x="5958477" y="7144222"/>
                  <a:pt x="5964170" y="7138667"/>
                </a:cubicBezTo>
                <a:cubicBezTo>
                  <a:pt x="5990834" y="7112976"/>
                  <a:pt x="6005276" y="7071453"/>
                  <a:pt x="6051660" y="7069926"/>
                </a:cubicBezTo>
                <a:cubicBezTo>
                  <a:pt x="6053464" y="7069926"/>
                  <a:pt x="6058881" y="7051872"/>
                  <a:pt x="6055687" y="7045900"/>
                </a:cubicBezTo>
                <a:cubicBezTo>
                  <a:pt x="6044300" y="7024792"/>
                  <a:pt x="6027774" y="7006322"/>
                  <a:pt x="6017358" y="6984935"/>
                </a:cubicBezTo>
                <a:cubicBezTo>
                  <a:pt x="6003054" y="6955494"/>
                  <a:pt x="5980696" y="6942996"/>
                  <a:pt x="5949450" y="6943135"/>
                </a:cubicBezTo>
                <a:cubicBezTo>
                  <a:pt x="5690314" y="6943968"/>
                  <a:pt x="5431178" y="6945079"/>
                  <a:pt x="5172042" y="6945218"/>
                </a:cubicBezTo>
                <a:cubicBezTo>
                  <a:pt x="5152600" y="6945218"/>
                  <a:pt x="5128714" y="6943690"/>
                  <a:pt x="5114688" y="6932720"/>
                </a:cubicBezTo>
                <a:cubicBezTo>
                  <a:pt x="5097468" y="6919388"/>
                  <a:pt x="5081498" y="6916471"/>
                  <a:pt x="5062194" y="6916749"/>
                </a:cubicBezTo>
                <a:cubicBezTo>
                  <a:pt x="5038864" y="6917166"/>
                  <a:pt x="5015394" y="6916055"/>
                  <a:pt x="4992064" y="6917166"/>
                </a:cubicBezTo>
                <a:cubicBezTo>
                  <a:pt x="4982343" y="6917583"/>
                  <a:pt x="4971372" y="6919943"/>
                  <a:pt x="4963595" y="6925220"/>
                </a:cubicBezTo>
                <a:cubicBezTo>
                  <a:pt x="4910546" y="6961883"/>
                  <a:pt x="4839999" y="6964104"/>
                  <a:pt x="4785561" y="6930220"/>
                </a:cubicBezTo>
                <a:cubicBezTo>
                  <a:pt x="4780284" y="6926887"/>
                  <a:pt x="4769035" y="6923415"/>
                  <a:pt x="4767230" y="6925498"/>
                </a:cubicBezTo>
                <a:cubicBezTo>
                  <a:pt x="4743344" y="6953828"/>
                  <a:pt x="4716958" y="6954939"/>
                  <a:pt x="4687378" y="6935636"/>
                </a:cubicBezTo>
                <a:cubicBezTo>
                  <a:pt x="4685156" y="6934247"/>
                  <a:pt x="4681406" y="6934942"/>
                  <a:pt x="4678351" y="6935219"/>
                </a:cubicBezTo>
                <a:cubicBezTo>
                  <a:pt x="4640161" y="6937719"/>
                  <a:pt x="4601833" y="6939247"/>
                  <a:pt x="4563781" y="6943552"/>
                </a:cubicBezTo>
                <a:cubicBezTo>
                  <a:pt x="4546284" y="6945496"/>
                  <a:pt x="4526980" y="6949523"/>
                  <a:pt x="4512676" y="6959105"/>
                </a:cubicBezTo>
                <a:cubicBezTo>
                  <a:pt x="4474765" y="6984102"/>
                  <a:pt x="4436297" y="6984797"/>
                  <a:pt x="4396857" y="6961605"/>
                </a:cubicBezTo>
                <a:cubicBezTo>
                  <a:pt x="4386025" y="6955217"/>
                  <a:pt x="4367694" y="6958966"/>
                  <a:pt x="4353668" y="6962021"/>
                </a:cubicBezTo>
                <a:cubicBezTo>
                  <a:pt x="4345057" y="6963966"/>
                  <a:pt x="4338114" y="6973548"/>
                  <a:pt x="4327282" y="6982297"/>
                </a:cubicBezTo>
                <a:cubicBezTo>
                  <a:pt x="4304924" y="6934803"/>
                  <a:pt x="4263678" y="6942996"/>
                  <a:pt x="4225628" y="6942996"/>
                </a:cubicBezTo>
                <a:cubicBezTo>
                  <a:pt x="4031483" y="6942996"/>
                  <a:pt x="3837339" y="6942996"/>
                  <a:pt x="3643197" y="6942718"/>
                </a:cubicBezTo>
                <a:cubicBezTo>
                  <a:pt x="3631532" y="6942718"/>
                  <a:pt x="3619727" y="6939663"/>
                  <a:pt x="3608479" y="6936191"/>
                </a:cubicBezTo>
                <a:cubicBezTo>
                  <a:pt x="3589731" y="6930498"/>
                  <a:pt x="3571539" y="6923554"/>
                  <a:pt x="3553069" y="6916749"/>
                </a:cubicBezTo>
                <a:cubicBezTo>
                  <a:pt x="3543763" y="6913416"/>
                  <a:pt x="3533488" y="6911194"/>
                  <a:pt x="3525850" y="6905500"/>
                </a:cubicBezTo>
                <a:cubicBezTo>
                  <a:pt x="3491826" y="6879809"/>
                  <a:pt x="3463495" y="6876198"/>
                  <a:pt x="3428500" y="6899112"/>
                </a:cubicBezTo>
                <a:cubicBezTo>
                  <a:pt x="3408225" y="6912305"/>
                  <a:pt x="3390309" y="6911194"/>
                  <a:pt x="3373784" y="6896613"/>
                </a:cubicBezTo>
                <a:cubicBezTo>
                  <a:pt x="3358370" y="6883003"/>
                  <a:pt x="3345593" y="6885503"/>
                  <a:pt x="3330177" y="6895502"/>
                </a:cubicBezTo>
                <a:cubicBezTo>
                  <a:pt x="3318512" y="6903140"/>
                  <a:pt x="3298238" y="6916888"/>
                  <a:pt x="3293516" y="6913139"/>
                </a:cubicBezTo>
                <a:cubicBezTo>
                  <a:pt x="3253798" y="6881614"/>
                  <a:pt x="3218247" y="6914249"/>
                  <a:pt x="3181169" y="6916888"/>
                </a:cubicBezTo>
                <a:cubicBezTo>
                  <a:pt x="3179085" y="6917027"/>
                  <a:pt x="3177140" y="6916888"/>
                  <a:pt x="3175058" y="6916888"/>
                </a:cubicBezTo>
                <a:cubicBezTo>
                  <a:pt x="3155755" y="6916888"/>
                  <a:pt x="3136313" y="6916055"/>
                  <a:pt x="3117148" y="6917166"/>
                </a:cubicBezTo>
                <a:cubicBezTo>
                  <a:pt x="3096040" y="6918416"/>
                  <a:pt x="3079375" y="6914527"/>
                  <a:pt x="3063544" y="6897446"/>
                </a:cubicBezTo>
                <a:cubicBezTo>
                  <a:pt x="3053961" y="6887031"/>
                  <a:pt x="3035075" y="6881892"/>
                  <a:pt x="3019938" y="6880643"/>
                </a:cubicBezTo>
                <a:cubicBezTo>
                  <a:pt x="2989941" y="6878142"/>
                  <a:pt x="2958834" y="6875921"/>
                  <a:pt x="2929532" y="6880920"/>
                </a:cubicBezTo>
                <a:cubicBezTo>
                  <a:pt x="2888842" y="6887864"/>
                  <a:pt x="2867039" y="6868699"/>
                  <a:pt x="2848430" y="6834953"/>
                </a:cubicBezTo>
                <a:cubicBezTo>
                  <a:pt x="2856068" y="6824677"/>
                  <a:pt x="2864261" y="6813567"/>
                  <a:pt x="2877594" y="6795653"/>
                </a:cubicBezTo>
                <a:cubicBezTo>
                  <a:pt x="2847319" y="6790792"/>
                  <a:pt x="2818017" y="6791903"/>
                  <a:pt x="2794964" y="6780515"/>
                </a:cubicBezTo>
                <a:cubicBezTo>
                  <a:pt x="2770801" y="6768572"/>
                  <a:pt x="2752607" y="6744686"/>
                  <a:pt x="2731916" y="6726078"/>
                </a:cubicBezTo>
                <a:cubicBezTo>
                  <a:pt x="2698170" y="6759546"/>
                  <a:pt x="2694698" y="6755379"/>
                  <a:pt x="2661092" y="6722883"/>
                </a:cubicBezTo>
                <a:cubicBezTo>
                  <a:pt x="2633177" y="6695803"/>
                  <a:pt x="2598181" y="6672889"/>
                  <a:pt x="2562075" y="6658724"/>
                </a:cubicBezTo>
                <a:cubicBezTo>
                  <a:pt x="2540827" y="6650392"/>
                  <a:pt x="2532773" y="6640116"/>
                  <a:pt x="2524163" y="6622617"/>
                </a:cubicBezTo>
                <a:cubicBezTo>
                  <a:pt x="2517080" y="6608175"/>
                  <a:pt x="2504860" y="6596093"/>
                  <a:pt x="2495278" y="6582900"/>
                </a:cubicBezTo>
                <a:cubicBezTo>
                  <a:pt x="2483335" y="6566513"/>
                  <a:pt x="2460838" y="6549432"/>
                  <a:pt x="2461670" y="6533739"/>
                </a:cubicBezTo>
                <a:cubicBezTo>
                  <a:pt x="2464309" y="6489578"/>
                  <a:pt x="2445005" y="6474996"/>
                  <a:pt x="2405705" y="6467497"/>
                </a:cubicBezTo>
                <a:cubicBezTo>
                  <a:pt x="2381958" y="6463053"/>
                  <a:pt x="2361266" y="6444444"/>
                  <a:pt x="2337518" y="6437501"/>
                </a:cubicBezTo>
                <a:cubicBezTo>
                  <a:pt x="2302940" y="6427363"/>
                  <a:pt x="2292524" y="6403199"/>
                  <a:pt x="2310161" y="6371258"/>
                </a:cubicBezTo>
                <a:cubicBezTo>
                  <a:pt x="2330158" y="6335013"/>
                  <a:pt x="2346822" y="6296962"/>
                  <a:pt x="2366542" y="6260439"/>
                </a:cubicBezTo>
                <a:cubicBezTo>
                  <a:pt x="2370987" y="6252245"/>
                  <a:pt x="2382236" y="6241552"/>
                  <a:pt x="2389179" y="6242246"/>
                </a:cubicBezTo>
                <a:cubicBezTo>
                  <a:pt x="2426397" y="6245996"/>
                  <a:pt x="2439868" y="6218916"/>
                  <a:pt x="2457783" y="6196557"/>
                </a:cubicBezTo>
                <a:cubicBezTo>
                  <a:pt x="2436674" y="6169616"/>
                  <a:pt x="2389318" y="6171144"/>
                  <a:pt x="2359044" y="6197668"/>
                </a:cubicBezTo>
                <a:cubicBezTo>
                  <a:pt x="2351128" y="6204612"/>
                  <a:pt x="2341129" y="6214055"/>
                  <a:pt x="2331964" y="6214055"/>
                </a:cubicBezTo>
                <a:cubicBezTo>
                  <a:pt x="2308078" y="6214194"/>
                  <a:pt x="2305578" y="6228498"/>
                  <a:pt x="2300440" y="6246551"/>
                </a:cubicBezTo>
                <a:cubicBezTo>
                  <a:pt x="2296829" y="6259050"/>
                  <a:pt x="2283637" y="6278908"/>
                  <a:pt x="2275582" y="6278492"/>
                </a:cubicBezTo>
                <a:cubicBezTo>
                  <a:pt x="2217950" y="6275298"/>
                  <a:pt x="2155041" y="6303350"/>
                  <a:pt x="2104491" y="6253078"/>
                </a:cubicBezTo>
                <a:cubicBezTo>
                  <a:pt x="2100603" y="6249190"/>
                  <a:pt x="2093380" y="6248495"/>
                  <a:pt x="2087687" y="6246551"/>
                </a:cubicBezTo>
                <a:cubicBezTo>
                  <a:pt x="2035888" y="6227943"/>
                  <a:pt x="1985617" y="6207667"/>
                  <a:pt x="1943954" y="6169060"/>
                </a:cubicBezTo>
                <a:cubicBezTo>
                  <a:pt x="1919234" y="6146147"/>
                  <a:pt x="1890628" y="6126843"/>
                  <a:pt x="1862297" y="6108373"/>
                </a:cubicBezTo>
                <a:cubicBezTo>
                  <a:pt x="1843688" y="6096291"/>
                  <a:pt x="1815914" y="6093653"/>
                  <a:pt x="1803415" y="6077960"/>
                </a:cubicBezTo>
                <a:cubicBezTo>
                  <a:pt x="1778696" y="6047130"/>
                  <a:pt x="1745367" y="6053241"/>
                  <a:pt x="1717870" y="6055185"/>
                </a:cubicBezTo>
                <a:cubicBezTo>
                  <a:pt x="1684401" y="6057546"/>
                  <a:pt x="1664681" y="6046714"/>
                  <a:pt x="1645378" y="6023383"/>
                </a:cubicBezTo>
                <a:cubicBezTo>
                  <a:pt x="1633991" y="6009635"/>
                  <a:pt x="1620659" y="5994082"/>
                  <a:pt x="1604828" y="5987971"/>
                </a:cubicBezTo>
                <a:cubicBezTo>
                  <a:pt x="1567610" y="5973667"/>
                  <a:pt x="1528448" y="5964779"/>
                  <a:pt x="1490119" y="5953531"/>
                </a:cubicBezTo>
                <a:cubicBezTo>
                  <a:pt x="1486369" y="5952420"/>
                  <a:pt x="1481370" y="5951587"/>
                  <a:pt x="1479426" y="5948948"/>
                </a:cubicBezTo>
                <a:cubicBezTo>
                  <a:pt x="1461233" y="5924784"/>
                  <a:pt x="1435403" y="5928256"/>
                  <a:pt x="1409990" y="5927423"/>
                </a:cubicBezTo>
                <a:cubicBezTo>
                  <a:pt x="1400686" y="5927145"/>
                  <a:pt x="1388187" y="5921729"/>
                  <a:pt x="1383187" y="5914508"/>
                </a:cubicBezTo>
                <a:cubicBezTo>
                  <a:pt x="1367078" y="5891038"/>
                  <a:pt x="1344581" y="5883678"/>
                  <a:pt x="1320000" y="5889927"/>
                </a:cubicBezTo>
                <a:cubicBezTo>
                  <a:pt x="1299725" y="5895066"/>
                  <a:pt x="1287088" y="5889511"/>
                  <a:pt x="1274174" y="5876179"/>
                </a:cubicBezTo>
                <a:cubicBezTo>
                  <a:pt x="1269312" y="5871179"/>
                  <a:pt x="1263479" y="5866180"/>
                  <a:pt x="1257230" y="5863680"/>
                </a:cubicBezTo>
                <a:cubicBezTo>
                  <a:pt x="1214041" y="5847293"/>
                  <a:pt x="1211124" y="5843405"/>
                  <a:pt x="1226261" y="5801465"/>
                </a:cubicBezTo>
                <a:cubicBezTo>
                  <a:pt x="1233761" y="5780634"/>
                  <a:pt x="1230983" y="5766470"/>
                  <a:pt x="1215013" y="5750222"/>
                </a:cubicBezTo>
                <a:cubicBezTo>
                  <a:pt x="1200154" y="5735223"/>
                  <a:pt x="1189322" y="5715504"/>
                  <a:pt x="1179462" y="5696478"/>
                </a:cubicBezTo>
                <a:cubicBezTo>
                  <a:pt x="1164880" y="5668287"/>
                  <a:pt x="1149465" y="5642873"/>
                  <a:pt x="1113081" y="5642318"/>
                </a:cubicBezTo>
                <a:cubicBezTo>
                  <a:pt x="1090861" y="5642040"/>
                  <a:pt x="1066003" y="5646345"/>
                  <a:pt x="1053088" y="5622598"/>
                </a:cubicBezTo>
                <a:cubicBezTo>
                  <a:pt x="1039895" y="5598295"/>
                  <a:pt x="1060448" y="5583992"/>
                  <a:pt x="1073780" y="5567604"/>
                </a:cubicBezTo>
                <a:cubicBezTo>
                  <a:pt x="1083918" y="5555106"/>
                  <a:pt x="1084195" y="5541358"/>
                  <a:pt x="1064336" y="5539275"/>
                </a:cubicBezTo>
                <a:cubicBezTo>
                  <a:pt x="1032952" y="5536080"/>
                  <a:pt x="1003927" y="5541219"/>
                  <a:pt x="982124" y="5568160"/>
                </a:cubicBezTo>
                <a:cubicBezTo>
                  <a:pt x="971986" y="5580658"/>
                  <a:pt x="960460" y="5592740"/>
                  <a:pt x="947406" y="5601767"/>
                </a:cubicBezTo>
                <a:cubicBezTo>
                  <a:pt x="923242" y="5618710"/>
                  <a:pt x="882275" y="5610655"/>
                  <a:pt x="864638" y="5586491"/>
                </a:cubicBezTo>
                <a:cubicBezTo>
                  <a:pt x="894495" y="5566910"/>
                  <a:pt x="899911" y="5537191"/>
                  <a:pt x="898523" y="5504001"/>
                </a:cubicBezTo>
                <a:cubicBezTo>
                  <a:pt x="897134" y="5470533"/>
                  <a:pt x="891857" y="5435676"/>
                  <a:pt x="899078" y="5403735"/>
                </a:cubicBezTo>
                <a:cubicBezTo>
                  <a:pt x="908383" y="5361657"/>
                  <a:pt x="922826" y="5318745"/>
                  <a:pt x="944906" y="5282222"/>
                </a:cubicBezTo>
                <a:cubicBezTo>
                  <a:pt x="968514" y="5243060"/>
                  <a:pt x="969903" y="5234033"/>
                  <a:pt x="925882" y="5223201"/>
                </a:cubicBezTo>
                <a:cubicBezTo>
                  <a:pt x="885052" y="5213063"/>
                  <a:pt x="859222" y="5180012"/>
                  <a:pt x="859083" y="5137517"/>
                </a:cubicBezTo>
                <a:cubicBezTo>
                  <a:pt x="859083" y="5114464"/>
                  <a:pt x="859083" y="5091411"/>
                  <a:pt x="859083" y="5076691"/>
                </a:cubicBezTo>
                <a:cubicBezTo>
                  <a:pt x="837280" y="5065581"/>
                  <a:pt x="822698" y="5058360"/>
                  <a:pt x="808395" y="5050721"/>
                </a:cubicBezTo>
                <a:cubicBezTo>
                  <a:pt x="795203" y="5043639"/>
                  <a:pt x="782843" y="5031696"/>
                  <a:pt x="768955" y="5029891"/>
                </a:cubicBezTo>
                <a:cubicBezTo>
                  <a:pt x="748263" y="5027113"/>
                  <a:pt x="740348" y="5018781"/>
                  <a:pt x="740208" y="4999061"/>
                </a:cubicBezTo>
                <a:cubicBezTo>
                  <a:pt x="739931" y="4977675"/>
                  <a:pt x="730348" y="4964204"/>
                  <a:pt x="706740" y="4965454"/>
                </a:cubicBezTo>
                <a:cubicBezTo>
                  <a:pt x="683965" y="4966565"/>
                  <a:pt x="676049" y="4954066"/>
                  <a:pt x="677160" y="4933097"/>
                </a:cubicBezTo>
                <a:cubicBezTo>
                  <a:pt x="679382" y="4893796"/>
                  <a:pt x="666467" y="4852412"/>
                  <a:pt x="700353" y="4816166"/>
                </a:cubicBezTo>
                <a:cubicBezTo>
                  <a:pt x="686465" y="4812834"/>
                  <a:pt x="677438" y="4811722"/>
                  <a:pt x="669245" y="4808667"/>
                </a:cubicBezTo>
                <a:cubicBezTo>
                  <a:pt x="651469" y="4802001"/>
                  <a:pt x="639109" y="4792141"/>
                  <a:pt x="636193" y="4770200"/>
                </a:cubicBezTo>
                <a:cubicBezTo>
                  <a:pt x="628694" y="4713401"/>
                  <a:pt x="613696" y="4657157"/>
                  <a:pt x="566063" y="4620912"/>
                </a:cubicBezTo>
                <a:cubicBezTo>
                  <a:pt x="496488" y="4567863"/>
                  <a:pt x="466630" y="4501343"/>
                  <a:pt x="482045" y="4415520"/>
                </a:cubicBezTo>
                <a:cubicBezTo>
                  <a:pt x="491766" y="4361915"/>
                  <a:pt x="464547" y="4316782"/>
                  <a:pt x="439827" y="4276786"/>
                </a:cubicBezTo>
                <a:cubicBezTo>
                  <a:pt x="420246" y="4245123"/>
                  <a:pt x="412053" y="4215821"/>
                  <a:pt x="416775" y="4183186"/>
                </a:cubicBezTo>
                <a:cubicBezTo>
                  <a:pt x="425524" y="4122499"/>
                  <a:pt x="386778" y="4078893"/>
                  <a:pt x="364281" y="4030704"/>
                </a:cubicBezTo>
                <a:cubicBezTo>
                  <a:pt x="353449" y="4007512"/>
                  <a:pt x="351921" y="3993903"/>
                  <a:pt x="364836" y="3973767"/>
                </a:cubicBezTo>
                <a:cubicBezTo>
                  <a:pt x="374280" y="3959046"/>
                  <a:pt x="382057" y="3941687"/>
                  <a:pt x="384556" y="3924606"/>
                </a:cubicBezTo>
                <a:cubicBezTo>
                  <a:pt x="387889" y="3902247"/>
                  <a:pt x="382751" y="3882805"/>
                  <a:pt x="351783" y="3883500"/>
                </a:cubicBezTo>
                <a:cubicBezTo>
                  <a:pt x="316232" y="3884333"/>
                  <a:pt x="289706" y="3870723"/>
                  <a:pt x="283179" y="3831422"/>
                </a:cubicBezTo>
                <a:cubicBezTo>
                  <a:pt x="282208" y="3825868"/>
                  <a:pt x="277486" y="3820729"/>
                  <a:pt x="273737" y="3816007"/>
                </a:cubicBezTo>
                <a:cubicBezTo>
                  <a:pt x="250406" y="3785872"/>
                  <a:pt x="252906" y="3742683"/>
                  <a:pt x="274708" y="3712964"/>
                </a:cubicBezTo>
                <a:cubicBezTo>
                  <a:pt x="293457" y="3687412"/>
                  <a:pt x="320675" y="3658110"/>
                  <a:pt x="320536" y="3630613"/>
                </a:cubicBezTo>
                <a:cubicBezTo>
                  <a:pt x="319981" y="3557844"/>
                  <a:pt x="353588" y="3477715"/>
                  <a:pt x="288457" y="3413972"/>
                </a:cubicBezTo>
                <a:cubicBezTo>
                  <a:pt x="285957" y="3411472"/>
                  <a:pt x="286512" y="3406195"/>
                  <a:pt x="284846" y="3402585"/>
                </a:cubicBezTo>
                <a:cubicBezTo>
                  <a:pt x="268320" y="3364673"/>
                  <a:pt x="254155" y="3325510"/>
                  <a:pt x="234157" y="3289404"/>
                </a:cubicBezTo>
                <a:cubicBezTo>
                  <a:pt x="223742" y="3270517"/>
                  <a:pt x="227353" y="3259129"/>
                  <a:pt x="236518" y="3242881"/>
                </a:cubicBezTo>
                <a:cubicBezTo>
                  <a:pt x="254433" y="3211080"/>
                  <a:pt x="269848" y="3177750"/>
                  <a:pt x="285957" y="3144976"/>
                </a:cubicBezTo>
                <a:cubicBezTo>
                  <a:pt x="287623" y="3141644"/>
                  <a:pt x="285957" y="3136644"/>
                  <a:pt x="287208" y="3133033"/>
                </a:cubicBezTo>
                <a:cubicBezTo>
                  <a:pt x="292901" y="3116647"/>
                  <a:pt x="296233" y="3098176"/>
                  <a:pt x="305954" y="3084428"/>
                </a:cubicBezTo>
                <a:cubicBezTo>
                  <a:pt x="329563" y="3051238"/>
                  <a:pt x="322203" y="3023047"/>
                  <a:pt x="282763" y="3013881"/>
                </a:cubicBezTo>
                <a:cubicBezTo>
                  <a:pt x="264709" y="3009715"/>
                  <a:pt x="260821" y="3000688"/>
                  <a:pt x="260682" y="2984301"/>
                </a:cubicBezTo>
                <a:cubicBezTo>
                  <a:pt x="260127" y="2949722"/>
                  <a:pt x="258877" y="2915282"/>
                  <a:pt x="256099" y="2880841"/>
                </a:cubicBezTo>
                <a:cubicBezTo>
                  <a:pt x="252211" y="2831680"/>
                  <a:pt x="251517" y="2831819"/>
                  <a:pt x="203467" y="2823904"/>
                </a:cubicBezTo>
                <a:cubicBezTo>
                  <a:pt x="199440" y="2823209"/>
                  <a:pt x="195551" y="2822237"/>
                  <a:pt x="191663" y="2820987"/>
                </a:cubicBezTo>
                <a:cubicBezTo>
                  <a:pt x="157083" y="2810155"/>
                  <a:pt x="147779" y="2780437"/>
                  <a:pt x="176109" y="2758911"/>
                </a:cubicBezTo>
                <a:cubicBezTo>
                  <a:pt x="214854" y="2729470"/>
                  <a:pt x="226658" y="2693225"/>
                  <a:pt x="220826" y="2647536"/>
                </a:cubicBezTo>
                <a:cubicBezTo>
                  <a:pt x="219159" y="2634482"/>
                  <a:pt x="219437" y="2621011"/>
                  <a:pt x="220826" y="2607957"/>
                </a:cubicBezTo>
                <a:cubicBezTo>
                  <a:pt x="223187" y="2585599"/>
                  <a:pt x="217354" y="2566990"/>
                  <a:pt x="200967" y="2551436"/>
                </a:cubicBezTo>
                <a:cubicBezTo>
                  <a:pt x="183469" y="2534772"/>
                  <a:pt x="186247" y="2519496"/>
                  <a:pt x="204994" y="2506164"/>
                </a:cubicBezTo>
                <a:cubicBezTo>
                  <a:pt x="210549" y="2502136"/>
                  <a:pt x="216798" y="2498942"/>
                  <a:pt x="221798" y="2495887"/>
                </a:cubicBezTo>
                <a:cubicBezTo>
                  <a:pt x="192635" y="2456864"/>
                  <a:pt x="181803" y="2376318"/>
                  <a:pt x="205272" y="2352293"/>
                </a:cubicBezTo>
                <a:cubicBezTo>
                  <a:pt x="229991" y="2327018"/>
                  <a:pt x="217632" y="2312020"/>
                  <a:pt x="197912" y="2298966"/>
                </a:cubicBezTo>
                <a:cubicBezTo>
                  <a:pt x="184163" y="2289801"/>
                  <a:pt x="165693" y="2287301"/>
                  <a:pt x="149168" y="2282857"/>
                </a:cubicBezTo>
                <a:cubicBezTo>
                  <a:pt x="137641" y="2279663"/>
                  <a:pt x="125143" y="2279524"/>
                  <a:pt x="114172" y="2275219"/>
                </a:cubicBezTo>
                <a:cubicBezTo>
                  <a:pt x="96535" y="2268414"/>
                  <a:pt x="79037" y="2260776"/>
                  <a:pt x="62928" y="2251194"/>
                </a:cubicBezTo>
                <a:cubicBezTo>
                  <a:pt x="8907" y="2219115"/>
                  <a:pt x="-23867" y="2180091"/>
                  <a:pt x="21266" y="2119960"/>
                </a:cubicBezTo>
                <a:cubicBezTo>
                  <a:pt x="30432" y="2107878"/>
                  <a:pt x="32377" y="2090519"/>
                  <a:pt x="38486" y="2076076"/>
                </a:cubicBezTo>
                <a:cubicBezTo>
                  <a:pt x="41264" y="2069410"/>
                  <a:pt x="46124" y="2063716"/>
                  <a:pt x="50013" y="2057606"/>
                </a:cubicBezTo>
                <a:cubicBezTo>
                  <a:pt x="55984" y="2061633"/>
                  <a:pt x="62095" y="2065522"/>
                  <a:pt x="67928" y="2069688"/>
                </a:cubicBezTo>
                <a:cubicBezTo>
                  <a:pt x="76399" y="2075521"/>
                  <a:pt x="84036" y="2084825"/>
                  <a:pt x="93341" y="2086630"/>
                </a:cubicBezTo>
                <a:cubicBezTo>
                  <a:pt x="147779" y="2097185"/>
                  <a:pt x="195969" y="2078437"/>
                  <a:pt x="241518" y="2050801"/>
                </a:cubicBezTo>
                <a:cubicBezTo>
                  <a:pt x="264293" y="2037053"/>
                  <a:pt x="263877" y="2010112"/>
                  <a:pt x="239851" y="1999280"/>
                </a:cubicBezTo>
                <a:cubicBezTo>
                  <a:pt x="227214" y="1993586"/>
                  <a:pt x="211938" y="1993864"/>
                  <a:pt x="189580" y="1990114"/>
                </a:cubicBezTo>
                <a:cubicBezTo>
                  <a:pt x="200134" y="1980671"/>
                  <a:pt x="206662" y="1971783"/>
                  <a:pt x="215411" y="1967617"/>
                </a:cubicBezTo>
                <a:cubicBezTo>
                  <a:pt x="242906" y="1954285"/>
                  <a:pt x="269292" y="1941509"/>
                  <a:pt x="283874" y="1911096"/>
                </a:cubicBezTo>
                <a:cubicBezTo>
                  <a:pt x="288457" y="1901514"/>
                  <a:pt x="306093" y="1894431"/>
                  <a:pt x="318453" y="1893042"/>
                </a:cubicBezTo>
                <a:cubicBezTo>
                  <a:pt x="344561" y="1890265"/>
                  <a:pt x="383584" y="1934287"/>
                  <a:pt x="391222" y="1967617"/>
                </a:cubicBezTo>
                <a:cubicBezTo>
                  <a:pt x="393583" y="1977616"/>
                  <a:pt x="404138" y="1991364"/>
                  <a:pt x="412470" y="1992614"/>
                </a:cubicBezTo>
                <a:cubicBezTo>
                  <a:pt x="421496" y="1994003"/>
                  <a:pt x="438855" y="1984420"/>
                  <a:pt x="441077" y="1976505"/>
                </a:cubicBezTo>
                <a:cubicBezTo>
                  <a:pt x="444827" y="1962895"/>
                  <a:pt x="441077" y="1946508"/>
                  <a:pt x="437329" y="1932065"/>
                </a:cubicBezTo>
                <a:cubicBezTo>
                  <a:pt x="434828" y="1922761"/>
                  <a:pt x="426357" y="1914984"/>
                  <a:pt x="417886" y="1902625"/>
                </a:cubicBezTo>
                <a:cubicBezTo>
                  <a:pt x="441633" y="1895542"/>
                  <a:pt x="459964" y="1890126"/>
                  <a:pt x="478435" y="1884710"/>
                </a:cubicBezTo>
                <a:lnTo>
                  <a:pt x="478713" y="1874989"/>
                </a:lnTo>
                <a:cubicBezTo>
                  <a:pt x="464130" y="1872628"/>
                  <a:pt x="449271" y="1870684"/>
                  <a:pt x="434828" y="1867490"/>
                </a:cubicBezTo>
                <a:cubicBezTo>
                  <a:pt x="420802" y="1864435"/>
                  <a:pt x="407192" y="1859852"/>
                  <a:pt x="393305" y="1855963"/>
                </a:cubicBezTo>
                <a:cubicBezTo>
                  <a:pt x="400249" y="1842493"/>
                  <a:pt x="404415" y="1820412"/>
                  <a:pt x="414692" y="1816801"/>
                </a:cubicBezTo>
                <a:cubicBezTo>
                  <a:pt x="461214" y="1800831"/>
                  <a:pt x="491627" y="1760975"/>
                  <a:pt x="532733" y="1741116"/>
                </a:cubicBezTo>
                <a:cubicBezTo>
                  <a:pt x="559119" y="1728479"/>
                  <a:pt x="579255" y="1712647"/>
                  <a:pt x="600225" y="1694733"/>
                </a:cubicBezTo>
                <a:cubicBezTo>
                  <a:pt x="633415" y="1666542"/>
                  <a:pt x="671883" y="1647794"/>
                  <a:pt x="715350" y="1645155"/>
                </a:cubicBezTo>
                <a:cubicBezTo>
                  <a:pt x="742430" y="1643489"/>
                  <a:pt x="764094" y="1636684"/>
                  <a:pt x="782564" y="1616409"/>
                </a:cubicBezTo>
                <a:cubicBezTo>
                  <a:pt x="803117" y="1593911"/>
                  <a:pt x="822283" y="1563498"/>
                  <a:pt x="848390" y="1554472"/>
                </a:cubicBezTo>
                <a:cubicBezTo>
                  <a:pt x="887968" y="1540723"/>
                  <a:pt x="910188" y="1511143"/>
                  <a:pt x="938657" y="1486563"/>
                </a:cubicBezTo>
                <a:cubicBezTo>
                  <a:pt x="945046" y="1481147"/>
                  <a:pt x="955738" y="1474759"/>
                  <a:pt x="962266" y="1476564"/>
                </a:cubicBezTo>
                <a:cubicBezTo>
                  <a:pt x="984901" y="1482813"/>
                  <a:pt x="985873" y="1467954"/>
                  <a:pt x="988095" y="1453789"/>
                </a:cubicBezTo>
                <a:cubicBezTo>
                  <a:pt x="993928" y="1418516"/>
                  <a:pt x="1004205" y="1411155"/>
                  <a:pt x="1040867" y="1411711"/>
                </a:cubicBezTo>
                <a:cubicBezTo>
                  <a:pt x="1056143" y="1411989"/>
                  <a:pt x="1075447" y="1411433"/>
                  <a:pt x="1086000" y="1402823"/>
                </a:cubicBezTo>
                <a:cubicBezTo>
                  <a:pt x="1110025" y="1383381"/>
                  <a:pt x="1129191" y="1358106"/>
                  <a:pt x="1151548" y="1336303"/>
                </a:cubicBezTo>
                <a:cubicBezTo>
                  <a:pt x="1158353" y="1329498"/>
                  <a:pt x="1168907" y="1321860"/>
                  <a:pt x="1177378" y="1322277"/>
                </a:cubicBezTo>
                <a:cubicBezTo>
                  <a:pt x="1217096" y="1323805"/>
                  <a:pt x="1231955" y="1293530"/>
                  <a:pt x="1252786" y="1268950"/>
                </a:cubicBezTo>
                <a:cubicBezTo>
                  <a:pt x="1266118" y="1253257"/>
                  <a:pt x="1282783" y="1231177"/>
                  <a:pt x="1299587" y="1229510"/>
                </a:cubicBezTo>
                <a:cubicBezTo>
                  <a:pt x="1330555" y="1226455"/>
                  <a:pt x="1340971" y="1206457"/>
                  <a:pt x="1356802" y="1187571"/>
                </a:cubicBezTo>
                <a:cubicBezTo>
                  <a:pt x="1364995" y="1177850"/>
                  <a:pt x="1386381" y="1164657"/>
                  <a:pt x="1389436" y="1167295"/>
                </a:cubicBezTo>
                <a:cubicBezTo>
                  <a:pt x="1424293" y="1197709"/>
                  <a:pt x="1436514" y="1187154"/>
                  <a:pt x="1446930" y="1145631"/>
                </a:cubicBezTo>
                <a:cubicBezTo>
                  <a:pt x="1458873" y="1097721"/>
                  <a:pt x="1521088" y="1101609"/>
                  <a:pt x="1544696" y="1062864"/>
                </a:cubicBezTo>
                <a:cubicBezTo>
                  <a:pt x="1545669" y="1061197"/>
                  <a:pt x="1550251" y="1061891"/>
                  <a:pt x="1553029" y="1060919"/>
                </a:cubicBezTo>
                <a:cubicBezTo>
                  <a:pt x="1588579" y="1048976"/>
                  <a:pt x="1624131" y="1036894"/>
                  <a:pt x="1659543" y="1024674"/>
                </a:cubicBezTo>
                <a:cubicBezTo>
                  <a:pt x="1662043" y="1023840"/>
                  <a:pt x="1664265" y="1020646"/>
                  <a:pt x="1665792" y="1018147"/>
                </a:cubicBezTo>
                <a:cubicBezTo>
                  <a:pt x="1682319" y="990233"/>
                  <a:pt x="1708287" y="976207"/>
                  <a:pt x="1738285" y="966903"/>
                </a:cubicBezTo>
                <a:cubicBezTo>
                  <a:pt x="1746616" y="964403"/>
                  <a:pt x="1752865" y="955793"/>
                  <a:pt x="1761059" y="952321"/>
                </a:cubicBezTo>
                <a:cubicBezTo>
                  <a:pt x="1773696" y="947044"/>
                  <a:pt x="1787029" y="943433"/>
                  <a:pt x="1800221" y="939684"/>
                </a:cubicBezTo>
                <a:cubicBezTo>
                  <a:pt x="1817720" y="934684"/>
                  <a:pt x="1836884" y="933157"/>
                  <a:pt x="1852715" y="925102"/>
                </a:cubicBezTo>
                <a:cubicBezTo>
                  <a:pt x="1881044" y="910521"/>
                  <a:pt x="1907292" y="892050"/>
                  <a:pt x="1934649" y="875525"/>
                </a:cubicBezTo>
                <a:cubicBezTo>
                  <a:pt x="1938815" y="873025"/>
                  <a:pt x="1944370" y="873303"/>
                  <a:pt x="1949232" y="871636"/>
                </a:cubicBezTo>
                <a:cubicBezTo>
                  <a:pt x="1957703" y="868859"/>
                  <a:pt x="1966313" y="865804"/>
                  <a:pt x="1974645" y="862471"/>
                </a:cubicBezTo>
                <a:cubicBezTo>
                  <a:pt x="1992838" y="854972"/>
                  <a:pt x="2010336" y="845528"/>
                  <a:pt x="2028945" y="839696"/>
                </a:cubicBezTo>
                <a:cubicBezTo>
                  <a:pt x="2069079" y="827058"/>
                  <a:pt x="2109768" y="816365"/>
                  <a:pt x="2150179" y="804561"/>
                </a:cubicBezTo>
                <a:cubicBezTo>
                  <a:pt x="2153790" y="803450"/>
                  <a:pt x="2156429" y="799006"/>
                  <a:pt x="2160040" y="797617"/>
                </a:cubicBezTo>
                <a:cubicBezTo>
                  <a:pt x="2184203" y="789007"/>
                  <a:pt x="2208368" y="779981"/>
                  <a:pt x="2232947" y="772898"/>
                </a:cubicBezTo>
                <a:cubicBezTo>
                  <a:pt x="2270582" y="762066"/>
                  <a:pt x="2308911" y="753317"/>
                  <a:pt x="2346546" y="742068"/>
                </a:cubicBezTo>
                <a:cubicBezTo>
                  <a:pt x="2354462" y="739708"/>
                  <a:pt x="2359460" y="728876"/>
                  <a:pt x="2367237" y="724987"/>
                </a:cubicBezTo>
                <a:cubicBezTo>
                  <a:pt x="2381264" y="718182"/>
                  <a:pt x="2397512" y="707489"/>
                  <a:pt x="2410982" y="709572"/>
                </a:cubicBezTo>
                <a:cubicBezTo>
                  <a:pt x="2434034" y="713183"/>
                  <a:pt x="2450005" y="706795"/>
                  <a:pt x="2466393" y="692908"/>
                </a:cubicBezTo>
                <a:cubicBezTo>
                  <a:pt x="2473475" y="686936"/>
                  <a:pt x="2484029" y="684992"/>
                  <a:pt x="2492917" y="680826"/>
                </a:cubicBezTo>
                <a:cubicBezTo>
                  <a:pt x="2503610" y="675826"/>
                  <a:pt x="2517636" y="673188"/>
                  <a:pt x="2524163" y="664855"/>
                </a:cubicBezTo>
                <a:cubicBezTo>
                  <a:pt x="2539578" y="644997"/>
                  <a:pt x="2556243" y="641525"/>
                  <a:pt x="2580128" y="646941"/>
                </a:cubicBezTo>
                <a:cubicBezTo>
                  <a:pt x="2607348" y="653051"/>
                  <a:pt x="2637066" y="661800"/>
                  <a:pt x="2656648" y="627360"/>
                </a:cubicBezTo>
                <a:cubicBezTo>
                  <a:pt x="2661092" y="619583"/>
                  <a:pt x="2678312" y="615972"/>
                  <a:pt x="2689560" y="615972"/>
                </a:cubicBezTo>
                <a:cubicBezTo>
                  <a:pt x="2714418" y="615972"/>
                  <a:pt x="2736221" y="612778"/>
                  <a:pt x="2757469" y="596808"/>
                </a:cubicBezTo>
                <a:cubicBezTo>
                  <a:pt x="2768440" y="588476"/>
                  <a:pt x="2787604" y="588198"/>
                  <a:pt x="2803019" y="588753"/>
                </a:cubicBezTo>
                <a:cubicBezTo>
                  <a:pt x="2833432" y="590003"/>
                  <a:pt x="2862040" y="590420"/>
                  <a:pt x="2881760" y="561534"/>
                </a:cubicBezTo>
                <a:cubicBezTo>
                  <a:pt x="2885092" y="556535"/>
                  <a:pt x="2892868" y="551536"/>
                  <a:pt x="2898424" y="551536"/>
                </a:cubicBezTo>
                <a:cubicBezTo>
                  <a:pt x="2941752" y="552369"/>
                  <a:pt x="2982164" y="545842"/>
                  <a:pt x="3024104" y="530427"/>
                </a:cubicBezTo>
                <a:cubicBezTo>
                  <a:pt x="3058544" y="517790"/>
                  <a:pt x="3100206" y="524872"/>
                  <a:pt x="3138812" y="524039"/>
                </a:cubicBezTo>
                <a:cubicBezTo>
                  <a:pt x="3160892" y="523622"/>
                  <a:pt x="3181029" y="525705"/>
                  <a:pt x="3197417" y="502930"/>
                </a:cubicBezTo>
                <a:cubicBezTo>
                  <a:pt x="3205331" y="491959"/>
                  <a:pt x="3227691" y="490987"/>
                  <a:pt x="3243661" y="486127"/>
                </a:cubicBezTo>
                <a:cubicBezTo>
                  <a:pt x="3282962" y="474323"/>
                  <a:pt x="3322401" y="462935"/>
                  <a:pt x="3361703" y="451131"/>
                </a:cubicBezTo>
                <a:cubicBezTo>
                  <a:pt x="3363508" y="450575"/>
                  <a:pt x="3364757" y="448215"/>
                  <a:pt x="3366563" y="447520"/>
                </a:cubicBezTo>
                <a:cubicBezTo>
                  <a:pt x="3391698" y="438355"/>
                  <a:pt x="3416279" y="424884"/>
                  <a:pt x="3442249" y="421134"/>
                </a:cubicBezTo>
                <a:cubicBezTo>
                  <a:pt x="3485160" y="415024"/>
                  <a:pt x="3531821" y="431133"/>
                  <a:pt x="3569317" y="396554"/>
                </a:cubicBezTo>
                <a:cubicBezTo>
                  <a:pt x="3570565" y="395304"/>
                  <a:pt x="3573205" y="395721"/>
                  <a:pt x="3575148" y="395026"/>
                </a:cubicBezTo>
                <a:cubicBezTo>
                  <a:pt x="3599452" y="386833"/>
                  <a:pt x="3623755" y="378223"/>
                  <a:pt x="3648196" y="370446"/>
                </a:cubicBezTo>
                <a:cubicBezTo>
                  <a:pt x="3665416" y="365030"/>
                  <a:pt x="3682913" y="356559"/>
                  <a:pt x="3700273" y="356420"/>
                </a:cubicBezTo>
                <a:cubicBezTo>
                  <a:pt x="3886222" y="356281"/>
                  <a:pt x="4072173" y="357670"/>
                  <a:pt x="4258124" y="357948"/>
                </a:cubicBezTo>
                <a:cubicBezTo>
                  <a:pt x="4267011" y="357948"/>
                  <a:pt x="4276038" y="351143"/>
                  <a:pt x="4285065" y="347532"/>
                </a:cubicBezTo>
                <a:cubicBezTo>
                  <a:pt x="4300896" y="341144"/>
                  <a:pt x="4316728" y="329895"/>
                  <a:pt x="4332698" y="329479"/>
                </a:cubicBezTo>
                <a:cubicBezTo>
                  <a:pt x="4402828" y="327534"/>
                  <a:pt x="4472959" y="328090"/>
                  <a:pt x="4543090" y="328784"/>
                </a:cubicBezTo>
                <a:cubicBezTo>
                  <a:pt x="4574475" y="329062"/>
                  <a:pt x="4601833" y="323091"/>
                  <a:pt x="4615858" y="293788"/>
                </a:cubicBezTo>
                <a:cubicBezTo>
                  <a:pt x="4637106" y="294899"/>
                  <a:pt x="4656409" y="294899"/>
                  <a:pt x="4675296" y="297260"/>
                </a:cubicBezTo>
                <a:cubicBezTo>
                  <a:pt x="4689044" y="299066"/>
                  <a:pt x="4704737" y="300732"/>
                  <a:pt x="4715569" y="308231"/>
                </a:cubicBezTo>
                <a:cubicBezTo>
                  <a:pt x="4764869" y="341977"/>
                  <a:pt x="4812502" y="336700"/>
                  <a:pt x="4862079" y="309342"/>
                </a:cubicBezTo>
                <a:cubicBezTo>
                  <a:pt x="4872634" y="303510"/>
                  <a:pt x="4892909" y="298649"/>
                  <a:pt x="4899158" y="304204"/>
                </a:cubicBezTo>
                <a:cubicBezTo>
                  <a:pt x="4925961" y="327396"/>
                  <a:pt x="4955679" y="329201"/>
                  <a:pt x="4988592" y="329340"/>
                </a:cubicBezTo>
                <a:cubicBezTo>
                  <a:pt x="5025810" y="329479"/>
                  <a:pt x="5066499" y="326562"/>
                  <a:pt x="5099134" y="340311"/>
                </a:cubicBezTo>
                <a:cubicBezTo>
                  <a:pt x="5128853" y="352809"/>
                  <a:pt x="5156489" y="353920"/>
                  <a:pt x="5186207" y="356281"/>
                </a:cubicBezTo>
                <a:cubicBezTo>
                  <a:pt x="5200511" y="357392"/>
                  <a:pt x="5218703" y="359614"/>
                  <a:pt x="5227730" y="368780"/>
                </a:cubicBezTo>
                <a:cubicBezTo>
                  <a:pt x="5251199" y="392249"/>
                  <a:pt x="5272863" y="395999"/>
                  <a:pt x="5300360" y="377390"/>
                </a:cubicBezTo>
                <a:cubicBezTo>
                  <a:pt x="5322997" y="362114"/>
                  <a:pt x="5345077" y="359614"/>
                  <a:pt x="5370491" y="377390"/>
                </a:cubicBezTo>
                <a:cubicBezTo>
                  <a:pt x="5386045" y="388222"/>
                  <a:pt x="5408125" y="393499"/>
                  <a:pt x="5427567" y="393915"/>
                </a:cubicBezTo>
                <a:cubicBezTo>
                  <a:pt x="5499642" y="395860"/>
                  <a:pt x="5571856" y="395165"/>
                  <a:pt x="5644068" y="394193"/>
                </a:cubicBezTo>
                <a:cubicBezTo>
                  <a:pt x="5656290" y="394054"/>
                  <a:pt x="5674066" y="390305"/>
                  <a:pt x="5679343" y="381972"/>
                </a:cubicBezTo>
                <a:cubicBezTo>
                  <a:pt x="5696841" y="354615"/>
                  <a:pt x="5721421" y="354753"/>
                  <a:pt x="5748224" y="355726"/>
                </a:cubicBezTo>
                <a:cubicBezTo>
                  <a:pt x="5772526" y="356559"/>
                  <a:pt x="5796968" y="356420"/>
                  <a:pt x="5821410" y="355726"/>
                </a:cubicBezTo>
                <a:cubicBezTo>
                  <a:pt x="5842101" y="355170"/>
                  <a:pt x="5860710" y="354892"/>
                  <a:pt x="5872931" y="377667"/>
                </a:cubicBezTo>
                <a:cubicBezTo>
                  <a:pt x="5877653" y="386416"/>
                  <a:pt x="5892234" y="392666"/>
                  <a:pt x="5903344" y="394610"/>
                </a:cubicBezTo>
                <a:cubicBezTo>
                  <a:pt x="5933618" y="399748"/>
                  <a:pt x="5961948" y="398221"/>
                  <a:pt x="5993749" y="413913"/>
                </a:cubicBezTo>
                <a:cubicBezTo>
                  <a:pt x="6029024" y="431272"/>
                  <a:pt x="6079434" y="417940"/>
                  <a:pt x="6123318" y="417940"/>
                </a:cubicBezTo>
                <a:cubicBezTo>
                  <a:pt x="6124290" y="413774"/>
                  <a:pt x="6125123" y="409469"/>
                  <a:pt x="6126095" y="405303"/>
                </a:cubicBezTo>
                <a:cubicBezTo>
                  <a:pt x="6115263" y="402109"/>
                  <a:pt x="6104431" y="396276"/>
                  <a:pt x="6093459" y="396137"/>
                </a:cubicBezTo>
                <a:cubicBezTo>
                  <a:pt x="6053882" y="395999"/>
                  <a:pt x="6016386" y="391555"/>
                  <a:pt x="5986390" y="361975"/>
                </a:cubicBezTo>
                <a:cubicBezTo>
                  <a:pt x="5976530" y="352254"/>
                  <a:pt x="5969031" y="338644"/>
                  <a:pt x="5986251" y="333367"/>
                </a:cubicBezTo>
                <a:cubicBezTo>
                  <a:pt x="6037078" y="318091"/>
                  <a:pt x="6085406" y="290872"/>
                  <a:pt x="6142203" y="299760"/>
                </a:cubicBezTo>
                <a:cubicBezTo>
                  <a:pt x="6154981" y="301704"/>
                  <a:pt x="6172062" y="296705"/>
                  <a:pt x="6182478" y="288789"/>
                </a:cubicBezTo>
                <a:cubicBezTo>
                  <a:pt x="6203725" y="272402"/>
                  <a:pt x="6221778" y="254904"/>
                  <a:pt x="6252886" y="262681"/>
                </a:cubicBezTo>
                <a:cubicBezTo>
                  <a:pt x="6262329" y="265042"/>
                  <a:pt x="6274827" y="255182"/>
                  <a:pt x="6286770" y="250738"/>
                </a:cubicBezTo>
                <a:cubicBezTo>
                  <a:pt x="6261496" y="234351"/>
                  <a:pt x="6241082" y="220325"/>
                  <a:pt x="6219834" y="207549"/>
                </a:cubicBezTo>
                <a:cubicBezTo>
                  <a:pt x="6213167" y="203521"/>
                  <a:pt x="6204418" y="200883"/>
                  <a:pt x="6196643" y="201022"/>
                </a:cubicBezTo>
                <a:cubicBezTo>
                  <a:pt x="6152065" y="201994"/>
                  <a:pt x="6109986" y="199911"/>
                  <a:pt x="6069991" y="172692"/>
                </a:cubicBezTo>
                <a:cubicBezTo>
                  <a:pt x="6049853" y="158943"/>
                  <a:pt x="6035133" y="148111"/>
                  <a:pt x="6033329" y="121031"/>
                </a:cubicBezTo>
                <a:cubicBezTo>
                  <a:pt x="6044439" y="116587"/>
                  <a:pt x="6056381" y="107005"/>
                  <a:pt x="6066102" y="108811"/>
                </a:cubicBezTo>
                <a:cubicBezTo>
                  <a:pt x="6118874" y="118809"/>
                  <a:pt x="6149287" y="73537"/>
                  <a:pt x="6191504" y="58122"/>
                </a:cubicBezTo>
                <a:cubicBezTo>
                  <a:pt x="6219556" y="47846"/>
                  <a:pt x="6259551" y="42846"/>
                  <a:pt x="6274688" y="5906"/>
                </a:cubicBezTo>
                <a:cubicBezTo>
                  <a:pt x="6275521" y="3962"/>
                  <a:pt x="6282187" y="3962"/>
                  <a:pt x="6286214" y="3962"/>
                </a:cubicBezTo>
                <a:cubicBezTo>
                  <a:pt x="6309059" y="3962"/>
                  <a:pt x="6332806" y="1289"/>
                  <a:pt x="6355997" y="334"/>
                </a:cubicBezTo>
                <a:close/>
              </a:path>
            </a:pathLst>
          </a:custGeom>
          <a:solidFill>
            <a:schemeClr val="bg1"/>
          </a:solidFill>
          <a:ln w="13881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grpSp>
        <p:nvGrpSpPr>
          <p:cNvPr id="12" name="Group 4">
            <a:extLst>
              <a:ext uri="{FF2B5EF4-FFF2-40B4-BE49-F238E27FC236}">
                <a16:creationId xmlns:a16="http://schemas.microsoft.com/office/drawing/2014/main" id="{C0383037-AD30-AD68-E588-F4A8C813B921}"/>
              </a:ext>
            </a:extLst>
          </p:cNvPr>
          <p:cNvGrpSpPr>
            <a:grpSpLocks noChangeAspect="1"/>
          </p:cNvGrpSpPr>
          <p:nvPr userDrawn="1"/>
        </p:nvGrpSpPr>
        <p:grpSpPr bwMode="auto">
          <a:xfrm rot="20660806">
            <a:off x="-4410843" y="-4245095"/>
            <a:ext cx="8821687" cy="7111668"/>
            <a:chOff x="3108" y="1580"/>
            <a:chExt cx="2631" cy="2121"/>
          </a:xfrm>
          <a:solidFill>
            <a:schemeClr val="bg1">
              <a:lumMod val="75000"/>
            </a:schemeClr>
          </a:solidFill>
        </p:grpSpPr>
        <p:grpSp>
          <p:nvGrpSpPr>
            <p:cNvPr id="13" name="Group 205">
              <a:extLst>
                <a:ext uri="{FF2B5EF4-FFF2-40B4-BE49-F238E27FC236}">
                  <a16:creationId xmlns:a16="http://schemas.microsoft.com/office/drawing/2014/main" id="{5883C78E-3A3A-D9CB-A1E0-C21C71A922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26" y="1703"/>
              <a:ext cx="2322" cy="1841"/>
              <a:chOff x="3326" y="1703"/>
              <a:chExt cx="2322" cy="1841"/>
            </a:xfrm>
            <a:grpFill/>
          </p:grpSpPr>
          <p:sp>
            <p:nvSpPr>
              <p:cNvPr id="4520" name="Freeform 5">
                <a:extLst>
                  <a:ext uri="{FF2B5EF4-FFF2-40B4-BE49-F238E27FC236}">
                    <a16:creationId xmlns:a16="http://schemas.microsoft.com/office/drawing/2014/main" id="{223429DE-0434-98D0-DBDA-9AE6E38FC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3" y="2143"/>
                <a:ext cx="45" cy="53"/>
              </a:xfrm>
              <a:custGeom>
                <a:avLst/>
                <a:gdLst>
                  <a:gd name="T0" fmla="*/ 23 w 24"/>
                  <a:gd name="T1" fmla="*/ 12 h 28"/>
                  <a:gd name="T2" fmla="*/ 21 w 24"/>
                  <a:gd name="T3" fmla="*/ 20 h 28"/>
                  <a:gd name="T4" fmla="*/ 18 w 24"/>
                  <a:gd name="T5" fmla="*/ 22 h 28"/>
                  <a:gd name="T6" fmla="*/ 14 w 24"/>
                  <a:gd name="T7" fmla="*/ 24 h 28"/>
                  <a:gd name="T8" fmla="*/ 11 w 24"/>
                  <a:gd name="T9" fmla="*/ 27 h 28"/>
                  <a:gd name="T10" fmla="*/ 10 w 24"/>
                  <a:gd name="T11" fmla="*/ 27 h 28"/>
                  <a:gd name="T12" fmla="*/ 8 w 24"/>
                  <a:gd name="T13" fmla="*/ 24 h 28"/>
                  <a:gd name="T14" fmla="*/ 0 w 24"/>
                  <a:gd name="T15" fmla="*/ 17 h 28"/>
                  <a:gd name="T16" fmla="*/ 0 w 24"/>
                  <a:gd name="T17" fmla="*/ 15 h 28"/>
                  <a:gd name="T18" fmla="*/ 2 w 24"/>
                  <a:gd name="T19" fmla="*/ 13 h 28"/>
                  <a:gd name="T20" fmla="*/ 5 w 24"/>
                  <a:gd name="T21" fmla="*/ 14 h 28"/>
                  <a:gd name="T22" fmla="*/ 7 w 24"/>
                  <a:gd name="T23" fmla="*/ 14 h 28"/>
                  <a:gd name="T24" fmla="*/ 10 w 24"/>
                  <a:gd name="T25" fmla="*/ 10 h 28"/>
                  <a:gd name="T26" fmla="*/ 13 w 24"/>
                  <a:gd name="T27" fmla="*/ 5 h 28"/>
                  <a:gd name="T28" fmla="*/ 16 w 24"/>
                  <a:gd name="T29" fmla="*/ 1 h 28"/>
                  <a:gd name="T30" fmla="*/ 19 w 24"/>
                  <a:gd name="T31" fmla="*/ 1 h 28"/>
                  <a:gd name="T32" fmla="*/ 21 w 24"/>
                  <a:gd name="T33" fmla="*/ 4 h 28"/>
                  <a:gd name="T34" fmla="*/ 23 w 24"/>
                  <a:gd name="T35" fmla="*/ 10 h 28"/>
                  <a:gd name="T36" fmla="*/ 23 w 24"/>
                  <a:gd name="T37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28">
                    <a:moveTo>
                      <a:pt x="23" y="12"/>
                    </a:moveTo>
                    <a:cubicBezTo>
                      <a:pt x="24" y="15"/>
                      <a:pt x="23" y="18"/>
                      <a:pt x="21" y="20"/>
                    </a:cubicBezTo>
                    <a:cubicBezTo>
                      <a:pt x="20" y="21"/>
                      <a:pt x="19" y="22"/>
                      <a:pt x="18" y="22"/>
                    </a:cubicBezTo>
                    <a:cubicBezTo>
                      <a:pt x="17" y="24"/>
                      <a:pt x="15" y="24"/>
                      <a:pt x="14" y="24"/>
                    </a:cubicBezTo>
                    <a:cubicBezTo>
                      <a:pt x="12" y="24"/>
                      <a:pt x="12" y="26"/>
                      <a:pt x="11" y="27"/>
                    </a:cubicBezTo>
                    <a:cubicBezTo>
                      <a:pt x="11" y="28"/>
                      <a:pt x="10" y="28"/>
                      <a:pt x="10" y="27"/>
                    </a:cubicBezTo>
                    <a:cubicBezTo>
                      <a:pt x="9" y="26"/>
                      <a:pt x="9" y="25"/>
                      <a:pt x="8" y="24"/>
                    </a:cubicBezTo>
                    <a:cubicBezTo>
                      <a:pt x="5" y="23"/>
                      <a:pt x="2" y="20"/>
                      <a:pt x="0" y="17"/>
                    </a:cubicBezTo>
                    <a:cubicBezTo>
                      <a:pt x="0" y="17"/>
                      <a:pt x="0" y="16"/>
                      <a:pt x="0" y="15"/>
                    </a:cubicBezTo>
                    <a:cubicBezTo>
                      <a:pt x="0" y="13"/>
                      <a:pt x="1" y="12"/>
                      <a:pt x="2" y="13"/>
                    </a:cubicBezTo>
                    <a:cubicBezTo>
                      <a:pt x="3" y="13"/>
                      <a:pt x="4" y="13"/>
                      <a:pt x="5" y="14"/>
                    </a:cubicBezTo>
                    <a:cubicBezTo>
                      <a:pt x="5" y="14"/>
                      <a:pt x="6" y="14"/>
                      <a:pt x="7" y="14"/>
                    </a:cubicBezTo>
                    <a:cubicBezTo>
                      <a:pt x="8" y="13"/>
                      <a:pt x="9" y="12"/>
                      <a:pt x="10" y="10"/>
                    </a:cubicBezTo>
                    <a:cubicBezTo>
                      <a:pt x="12" y="9"/>
                      <a:pt x="12" y="7"/>
                      <a:pt x="13" y="5"/>
                    </a:cubicBezTo>
                    <a:cubicBezTo>
                      <a:pt x="15" y="4"/>
                      <a:pt x="15" y="3"/>
                      <a:pt x="16" y="1"/>
                    </a:cubicBezTo>
                    <a:cubicBezTo>
                      <a:pt x="16" y="0"/>
                      <a:pt x="18" y="0"/>
                      <a:pt x="19" y="1"/>
                    </a:cubicBezTo>
                    <a:cubicBezTo>
                      <a:pt x="20" y="2"/>
                      <a:pt x="20" y="3"/>
                      <a:pt x="21" y="4"/>
                    </a:cubicBezTo>
                    <a:cubicBezTo>
                      <a:pt x="22" y="6"/>
                      <a:pt x="22" y="8"/>
                      <a:pt x="23" y="10"/>
                    </a:cubicBezTo>
                    <a:cubicBezTo>
                      <a:pt x="24" y="11"/>
                      <a:pt x="23" y="12"/>
                      <a:pt x="2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21" name="Freeform 6">
                <a:extLst>
                  <a:ext uri="{FF2B5EF4-FFF2-40B4-BE49-F238E27FC236}">
                    <a16:creationId xmlns:a16="http://schemas.microsoft.com/office/drawing/2014/main" id="{2C22ABB1-9146-E346-B411-026FD8F57F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32" y="2670"/>
                <a:ext cx="46" cy="49"/>
              </a:xfrm>
              <a:custGeom>
                <a:avLst/>
                <a:gdLst>
                  <a:gd name="T0" fmla="*/ 10 w 24"/>
                  <a:gd name="T1" fmla="*/ 10 h 26"/>
                  <a:gd name="T2" fmla="*/ 13 w 24"/>
                  <a:gd name="T3" fmla="*/ 4 h 26"/>
                  <a:gd name="T4" fmla="*/ 17 w 24"/>
                  <a:gd name="T5" fmla="*/ 0 h 26"/>
                  <a:gd name="T6" fmla="*/ 18 w 24"/>
                  <a:gd name="T7" fmla="*/ 0 h 26"/>
                  <a:gd name="T8" fmla="*/ 19 w 24"/>
                  <a:gd name="T9" fmla="*/ 1 h 26"/>
                  <a:gd name="T10" fmla="*/ 18 w 24"/>
                  <a:gd name="T11" fmla="*/ 6 h 26"/>
                  <a:gd name="T12" fmla="*/ 20 w 24"/>
                  <a:gd name="T13" fmla="*/ 9 h 26"/>
                  <a:gd name="T14" fmla="*/ 23 w 24"/>
                  <a:gd name="T15" fmla="*/ 11 h 26"/>
                  <a:gd name="T16" fmla="*/ 24 w 24"/>
                  <a:gd name="T17" fmla="*/ 14 h 26"/>
                  <a:gd name="T18" fmla="*/ 22 w 24"/>
                  <a:gd name="T19" fmla="*/ 22 h 26"/>
                  <a:gd name="T20" fmla="*/ 18 w 24"/>
                  <a:gd name="T21" fmla="*/ 25 h 26"/>
                  <a:gd name="T22" fmla="*/ 18 w 24"/>
                  <a:gd name="T23" fmla="*/ 25 h 26"/>
                  <a:gd name="T24" fmla="*/ 18 w 24"/>
                  <a:gd name="T25" fmla="*/ 21 h 26"/>
                  <a:gd name="T26" fmla="*/ 18 w 24"/>
                  <a:gd name="T27" fmla="*/ 21 h 26"/>
                  <a:gd name="T28" fmla="*/ 16 w 24"/>
                  <a:gd name="T29" fmla="*/ 21 h 26"/>
                  <a:gd name="T30" fmla="*/ 14 w 24"/>
                  <a:gd name="T31" fmla="*/ 23 h 26"/>
                  <a:gd name="T32" fmla="*/ 11 w 24"/>
                  <a:gd name="T33" fmla="*/ 23 h 26"/>
                  <a:gd name="T34" fmla="*/ 9 w 24"/>
                  <a:gd name="T35" fmla="*/ 22 h 26"/>
                  <a:gd name="T36" fmla="*/ 8 w 24"/>
                  <a:gd name="T37" fmla="*/ 24 h 26"/>
                  <a:gd name="T38" fmla="*/ 8 w 24"/>
                  <a:gd name="T39" fmla="*/ 24 h 26"/>
                  <a:gd name="T40" fmla="*/ 3 w 24"/>
                  <a:gd name="T41" fmla="*/ 24 h 26"/>
                  <a:gd name="T42" fmla="*/ 1 w 24"/>
                  <a:gd name="T43" fmla="*/ 19 h 26"/>
                  <a:gd name="T44" fmla="*/ 1 w 24"/>
                  <a:gd name="T45" fmla="*/ 16 h 26"/>
                  <a:gd name="T46" fmla="*/ 5 w 24"/>
                  <a:gd name="T47" fmla="*/ 13 h 26"/>
                  <a:gd name="T48" fmla="*/ 8 w 24"/>
                  <a:gd name="T49" fmla="*/ 10 h 26"/>
                  <a:gd name="T50" fmla="*/ 10 w 24"/>
                  <a:gd name="T51" fmla="*/ 9 h 26"/>
                  <a:gd name="T52" fmla="*/ 11 w 24"/>
                  <a:gd name="T53" fmla="*/ 12 h 26"/>
                  <a:gd name="T54" fmla="*/ 11 w 24"/>
                  <a:gd name="T55" fmla="*/ 13 h 26"/>
                  <a:gd name="T56" fmla="*/ 12 w 24"/>
                  <a:gd name="T57" fmla="*/ 11 h 26"/>
                  <a:gd name="T58" fmla="*/ 10 w 24"/>
                  <a:gd name="T59" fmla="*/ 10 h 26"/>
                  <a:gd name="T60" fmla="*/ 19 w 24"/>
                  <a:gd name="T61" fmla="*/ 17 h 26"/>
                  <a:gd name="T62" fmla="*/ 19 w 24"/>
                  <a:gd name="T63" fmla="*/ 16 h 26"/>
                  <a:gd name="T64" fmla="*/ 19 w 24"/>
                  <a:gd name="T65" fmla="*/ 16 h 26"/>
                  <a:gd name="T66" fmla="*/ 19 w 24"/>
                  <a:gd name="T6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" h="26">
                    <a:moveTo>
                      <a:pt x="10" y="10"/>
                    </a:moveTo>
                    <a:cubicBezTo>
                      <a:pt x="11" y="8"/>
                      <a:pt x="12" y="6"/>
                      <a:pt x="13" y="4"/>
                    </a:cubicBezTo>
                    <a:cubicBezTo>
                      <a:pt x="14" y="2"/>
                      <a:pt x="15" y="1"/>
                      <a:pt x="17" y="0"/>
                    </a:cubicBezTo>
                    <a:cubicBezTo>
                      <a:pt x="17" y="0"/>
                      <a:pt x="18" y="0"/>
                      <a:pt x="18" y="0"/>
                    </a:cubicBezTo>
                    <a:cubicBezTo>
                      <a:pt x="19" y="0"/>
                      <a:pt x="19" y="1"/>
                      <a:pt x="19" y="1"/>
                    </a:cubicBezTo>
                    <a:cubicBezTo>
                      <a:pt x="18" y="3"/>
                      <a:pt x="18" y="5"/>
                      <a:pt x="18" y="6"/>
                    </a:cubicBezTo>
                    <a:cubicBezTo>
                      <a:pt x="18" y="7"/>
                      <a:pt x="18" y="9"/>
                      <a:pt x="20" y="9"/>
                    </a:cubicBezTo>
                    <a:cubicBezTo>
                      <a:pt x="21" y="10"/>
                      <a:pt x="22" y="10"/>
                      <a:pt x="23" y="11"/>
                    </a:cubicBezTo>
                    <a:cubicBezTo>
                      <a:pt x="23" y="12"/>
                      <a:pt x="24" y="13"/>
                      <a:pt x="24" y="14"/>
                    </a:cubicBezTo>
                    <a:cubicBezTo>
                      <a:pt x="22" y="16"/>
                      <a:pt x="22" y="19"/>
                      <a:pt x="22" y="22"/>
                    </a:cubicBezTo>
                    <a:cubicBezTo>
                      <a:pt x="22" y="23"/>
                      <a:pt x="20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4"/>
                      <a:pt x="18" y="23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20"/>
                      <a:pt x="17" y="20"/>
                      <a:pt x="16" y="21"/>
                    </a:cubicBezTo>
                    <a:cubicBezTo>
                      <a:pt x="15" y="21"/>
                      <a:pt x="14" y="22"/>
                      <a:pt x="14" y="23"/>
                    </a:cubicBezTo>
                    <a:cubicBezTo>
                      <a:pt x="13" y="23"/>
                      <a:pt x="12" y="23"/>
                      <a:pt x="11" y="23"/>
                    </a:cubicBezTo>
                    <a:cubicBezTo>
                      <a:pt x="10" y="22"/>
                      <a:pt x="10" y="22"/>
                      <a:pt x="9" y="22"/>
                    </a:cubicBezTo>
                    <a:cubicBezTo>
                      <a:pt x="9" y="22"/>
                      <a:pt x="8" y="23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6"/>
                      <a:pt x="4" y="26"/>
                      <a:pt x="3" y="24"/>
                    </a:cubicBezTo>
                    <a:cubicBezTo>
                      <a:pt x="2" y="23"/>
                      <a:pt x="1" y="21"/>
                      <a:pt x="1" y="19"/>
                    </a:cubicBezTo>
                    <a:cubicBezTo>
                      <a:pt x="0" y="18"/>
                      <a:pt x="0" y="16"/>
                      <a:pt x="1" y="16"/>
                    </a:cubicBezTo>
                    <a:cubicBezTo>
                      <a:pt x="3" y="15"/>
                      <a:pt x="4" y="14"/>
                      <a:pt x="5" y="13"/>
                    </a:cubicBezTo>
                    <a:cubicBezTo>
                      <a:pt x="5" y="10"/>
                      <a:pt x="5" y="10"/>
                      <a:pt x="8" y="10"/>
                    </a:cubicBezTo>
                    <a:cubicBezTo>
                      <a:pt x="9" y="10"/>
                      <a:pt x="10" y="10"/>
                      <a:pt x="10" y="9"/>
                    </a:cubicBezTo>
                    <a:cubicBezTo>
                      <a:pt x="10" y="10"/>
                      <a:pt x="11" y="11"/>
                      <a:pt x="11" y="12"/>
                    </a:cubicBezTo>
                    <a:cubicBezTo>
                      <a:pt x="11" y="12"/>
                      <a:pt x="11" y="13"/>
                      <a:pt x="11" y="13"/>
                    </a:cubicBezTo>
                    <a:cubicBezTo>
                      <a:pt x="12" y="13"/>
                      <a:pt x="12" y="12"/>
                      <a:pt x="12" y="11"/>
                    </a:cubicBezTo>
                    <a:cubicBezTo>
                      <a:pt x="12" y="10"/>
                      <a:pt x="11" y="10"/>
                      <a:pt x="10" y="10"/>
                    </a:cubicBezTo>
                    <a:close/>
                    <a:moveTo>
                      <a:pt x="19" y="17"/>
                    </a:move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lnTo>
                      <a:pt x="19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22" name="Freeform 7">
                <a:extLst>
                  <a:ext uri="{FF2B5EF4-FFF2-40B4-BE49-F238E27FC236}">
                    <a16:creationId xmlns:a16="http://schemas.microsoft.com/office/drawing/2014/main" id="{948F3259-E2C1-7B09-5844-DAB3B053C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1703"/>
                <a:ext cx="34" cy="78"/>
              </a:xfrm>
              <a:custGeom>
                <a:avLst/>
                <a:gdLst>
                  <a:gd name="T0" fmla="*/ 7 w 18"/>
                  <a:gd name="T1" fmla="*/ 24 h 41"/>
                  <a:gd name="T2" fmla="*/ 3 w 18"/>
                  <a:gd name="T3" fmla="*/ 25 h 41"/>
                  <a:gd name="T4" fmla="*/ 1 w 18"/>
                  <a:gd name="T5" fmla="*/ 23 h 41"/>
                  <a:gd name="T6" fmla="*/ 0 w 18"/>
                  <a:gd name="T7" fmla="*/ 22 h 41"/>
                  <a:gd name="T8" fmla="*/ 2 w 18"/>
                  <a:gd name="T9" fmla="*/ 17 h 41"/>
                  <a:gd name="T10" fmla="*/ 2 w 18"/>
                  <a:gd name="T11" fmla="*/ 9 h 41"/>
                  <a:gd name="T12" fmla="*/ 0 w 18"/>
                  <a:gd name="T13" fmla="*/ 3 h 41"/>
                  <a:gd name="T14" fmla="*/ 2 w 18"/>
                  <a:gd name="T15" fmla="*/ 0 h 41"/>
                  <a:gd name="T16" fmla="*/ 4 w 18"/>
                  <a:gd name="T17" fmla="*/ 0 h 41"/>
                  <a:gd name="T18" fmla="*/ 6 w 18"/>
                  <a:gd name="T19" fmla="*/ 2 h 41"/>
                  <a:gd name="T20" fmla="*/ 9 w 18"/>
                  <a:gd name="T21" fmla="*/ 8 h 41"/>
                  <a:gd name="T22" fmla="*/ 9 w 18"/>
                  <a:gd name="T23" fmla="*/ 10 h 41"/>
                  <a:gd name="T24" fmla="*/ 9 w 18"/>
                  <a:gd name="T25" fmla="*/ 12 h 41"/>
                  <a:gd name="T26" fmla="*/ 12 w 18"/>
                  <a:gd name="T27" fmla="*/ 14 h 41"/>
                  <a:gd name="T28" fmla="*/ 14 w 18"/>
                  <a:gd name="T29" fmla="*/ 20 h 41"/>
                  <a:gd name="T30" fmla="*/ 15 w 18"/>
                  <a:gd name="T31" fmla="*/ 24 h 41"/>
                  <a:gd name="T32" fmla="*/ 17 w 18"/>
                  <a:gd name="T33" fmla="*/ 29 h 41"/>
                  <a:gd name="T34" fmla="*/ 17 w 18"/>
                  <a:gd name="T35" fmla="*/ 31 h 41"/>
                  <a:gd name="T36" fmla="*/ 16 w 18"/>
                  <a:gd name="T37" fmla="*/ 36 h 41"/>
                  <a:gd name="T38" fmla="*/ 13 w 18"/>
                  <a:gd name="T39" fmla="*/ 37 h 41"/>
                  <a:gd name="T40" fmla="*/ 10 w 18"/>
                  <a:gd name="T41" fmla="*/ 40 h 41"/>
                  <a:gd name="T42" fmla="*/ 9 w 18"/>
                  <a:gd name="T43" fmla="*/ 40 h 41"/>
                  <a:gd name="T44" fmla="*/ 8 w 18"/>
                  <a:gd name="T45" fmla="*/ 41 h 41"/>
                  <a:gd name="T46" fmla="*/ 6 w 18"/>
                  <a:gd name="T47" fmla="*/ 38 h 41"/>
                  <a:gd name="T48" fmla="*/ 7 w 18"/>
                  <a:gd name="T49" fmla="*/ 34 h 41"/>
                  <a:gd name="T50" fmla="*/ 8 w 18"/>
                  <a:gd name="T51" fmla="*/ 33 h 41"/>
                  <a:gd name="T52" fmla="*/ 10 w 18"/>
                  <a:gd name="T53" fmla="*/ 31 h 41"/>
                  <a:gd name="T54" fmla="*/ 9 w 18"/>
                  <a:gd name="T55" fmla="*/ 26 h 41"/>
                  <a:gd name="T56" fmla="*/ 7 w 18"/>
                  <a:gd name="T57" fmla="*/ 2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" h="41">
                    <a:moveTo>
                      <a:pt x="7" y="24"/>
                    </a:moveTo>
                    <a:cubicBezTo>
                      <a:pt x="6" y="25"/>
                      <a:pt x="5" y="25"/>
                      <a:pt x="3" y="25"/>
                    </a:cubicBezTo>
                    <a:cubicBezTo>
                      <a:pt x="3" y="24"/>
                      <a:pt x="2" y="24"/>
                      <a:pt x="1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1" y="20"/>
                      <a:pt x="1" y="18"/>
                      <a:pt x="2" y="17"/>
                    </a:cubicBezTo>
                    <a:cubicBezTo>
                      <a:pt x="4" y="14"/>
                      <a:pt x="4" y="12"/>
                      <a:pt x="2" y="9"/>
                    </a:cubicBezTo>
                    <a:cubicBezTo>
                      <a:pt x="2" y="7"/>
                      <a:pt x="1" y="5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5"/>
                      <a:pt x="7" y="7"/>
                      <a:pt x="9" y="8"/>
                    </a:cubicBezTo>
                    <a:cubicBezTo>
                      <a:pt x="9" y="9"/>
                      <a:pt x="10" y="9"/>
                      <a:pt x="9" y="10"/>
                    </a:cubicBezTo>
                    <a:cubicBezTo>
                      <a:pt x="9" y="10"/>
                      <a:pt x="8" y="11"/>
                      <a:pt x="9" y="12"/>
                    </a:cubicBezTo>
                    <a:cubicBezTo>
                      <a:pt x="10" y="13"/>
                      <a:pt x="11" y="13"/>
                      <a:pt x="12" y="14"/>
                    </a:cubicBezTo>
                    <a:cubicBezTo>
                      <a:pt x="13" y="16"/>
                      <a:pt x="14" y="17"/>
                      <a:pt x="14" y="20"/>
                    </a:cubicBezTo>
                    <a:cubicBezTo>
                      <a:pt x="14" y="21"/>
                      <a:pt x="14" y="23"/>
                      <a:pt x="15" y="24"/>
                    </a:cubicBezTo>
                    <a:cubicBezTo>
                      <a:pt x="16" y="25"/>
                      <a:pt x="16" y="27"/>
                      <a:pt x="17" y="29"/>
                    </a:cubicBezTo>
                    <a:cubicBezTo>
                      <a:pt x="17" y="29"/>
                      <a:pt x="18" y="30"/>
                      <a:pt x="17" y="31"/>
                    </a:cubicBezTo>
                    <a:cubicBezTo>
                      <a:pt x="16" y="33"/>
                      <a:pt x="16" y="34"/>
                      <a:pt x="16" y="36"/>
                    </a:cubicBezTo>
                    <a:cubicBezTo>
                      <a:pt x="15" y="37"/>
                      <a:pt x="15" y="37"/>
                      <a:pt x="13" y="37"/>
                    </a:cubicBezTo>
                    <a:cubicBezTo>
                      <a:pt x="12" y="37"/>
                      <a:pt x="10" y="38"/>
                      <a:pt x="10" y="40"/>
                    </a:cubicBezTo>
                    <a:cubicBezTo>
                      <a:pt x="10" y="40"/>
                      <a:pt x="9" y="40"/>
                      <a:pt x="9" y="40"/>
                    </a:cubicBezTo>
                    <a:cubicBezTo>
                      <a:pt x="9" y="41"/>
                      <a:pt x="9" y="41"/>
                      <a:pt x="8" y="41"/>
                    </a:cubicBezTo>
                    <a:cubicBezTo>
                      <a:pt x="7" y="40"/>
                      <a:pt x="6" y="39"/>
                      <a:pt x="6" y="38"/>
                    </a:cubicBezTo>
                    <a:cubicBezTo>
                      <a:pt x="6" y="37"/>
                      <a:pt x="6" y="35"/>
                      <a:pt x="7" y="34"/>
                    </a:cubicBezTo>
                    <a:cubicBezTo>
                      <a:pt x="7" y="34"/>
                      <a:pt x="8" y="34"/>
                      <a:pt x="8" y="33"/>
                    </a:cubicBezTo>
                    <a:cubicBezTo>
                      <a:pt x="9" y="33"/>
                      <a:pt x="10" y="32"/>
                      <a:pt x="10" y="31"/>
                    </a:cubicBezTo>
                    <a:cubicBezTo>
                      <a:pt x="10" y="29"/>
                      <a:pt x="10" y="28"/>
                      <a:pt x="9" y="26"/>
                    </a:cubicBezTo>
                    <a:cubicBezTo>
                      <a:pt x="9" y="24"/>
                      <a:pt x="9" y="24"/>
                      <a:pt x="7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23" name="Freeform 8">
                <a:extLst>
                  <a:ext uri="{FF2B5EF4-FFF2-40B4-BE49-F238E27FC236}">
                    <a16:creationId xmlns:a16="http://schemas.microsoft.com/office/drawing/2014/main" id="{F8DCAEE3-2222-5AC6-046E-59C6E2F16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4" y="2348"/>
                <a:ext cx="32" cy="51"/>
              </a:xfrm>
              <a:custGeom>
                <a:avLst/>
                <a:gdLst>
                  <a:gd name="T0" fmla="*/ 1 w 17"/>
                  <a:gd name="T1" fmla="*/ 20 h 27"/>
                  <a:gd name="T2" fmla="*/ 0 w 17"/>
                  <a:gd name="T3" fmla="*/ 15 h 27"/>
                  <a:gd name="T4" fmla="*/ 0 w 17"/>
                  <a:gd name="T5" fmla="*/ 14 h 27"/>
                  <a:gd name="T6" fmla="*/ 2 w 17"/>
                  <a:gd name="T7" fmla="*/ 14 h 27"/>
                  <a:gd name="T8" fmla="*/ 5 w 17"/>
                  <a:gd name="T9" fmla="*/ 16 h 27"/>
                  <a:gd name="T10" fmla="*/ 6 w 17"/>
                  <a:gd name="T11" fmla="*/ 17 h 27"/>
                  <a:gd name="T12" fmla="*/ 7 w 17"/>
                  <a:gd name="T13" fmla="*/ 15 h 27"/>
                  <a:gd name="T14" fmla="*/ 7 w 17"/>
                  <a:gd name="T15" fmla="*/ 12 h 27"/>
                  <a:gd name="T16" fmla="*/ 7 w 17"/>
                  <a:gd name="T17" fmla="*/ 9 h 27"/>
                  <a:gd name="T18" fmla="*/ 6 w 17"/>
                  <a:gd name="T19" fmla="*/ 8 h 27"/>
                  <a:gd name="T20" fmla="*/ 6 w 17"/>
                  <a:gd name="T21" fmla="*/ 6 h 27"/>
                  <a:gd name="T22" fmla="*/ 9 w 17"/>
                  <a:gd name="T23" fmla="*/ 3 h 27"/>
                  <a:gd name="T24" fmla="*/ 14 w 17"/>
                  <a:gd name="T25" fmla="*/ 0 h 27"/>
                  <a:gd name="T26" fmla="*/ 16 w 17"/>
                  <a:gd name="T27" fmla="*/ 1 h 27"/>
                  <a:gd name="T28" fmla="*/ 16 w 17"/>
                  <a:gd name="T29" fmla="*/ 3 h 27"/>
                  <a:gd name="T30" fmla="*/ 15 w 17"/>
                  <a:gd name="T31" fmla="*/ 5 h 27"/>
                  <a:gd name="T32" fmla="*/ 15 w 17"/>
                  <a:gd name="T33" fmla="*/ 8 h 27"/>
                  <a:gd name="T34" fmla="*/ 15 w 17"/>
                  <a:gd name="T35" fmla="*/ 9 h 27"/>
                  <a:gd name="T36" fmla="*/ 12 w 17"/>
                  <a:gd name="T37" fmla="*/ 14 h 27"/>
                  <a:gd name="T38" fmla="*/ 13 w 17"/>
                  <a:gd name="T39" fmla="*/ 14 h 27"/>
                  <a:gd name="T40" fmla="*/ 11 w 17"/>
                  <a:gd name="T41" fmla="*/ 16 h 27"/>
                  <a:gd name="T42" fmla="*/ 12 w 17"/>
                  <a:gd name="T43" fmla="*/ 19 h 27"/>
                  <a:gd name="T44" fmla="*/ 14 w 17"/>
                  <a:gd name="T45" fmla="*/ 20 h 27"/>
                  <a:gd name="T46" fmla="*/ 13 w 17"/>
                  <a:gd name="T47" fmla="*/ 22 h 27"/>
                  <a:gd name="T48" fmla="*/ 12 w 17"/>
                  <a:gd name="T49" fmla="*/ 27 h 27"/>
                  <a:gd name="T50" fmla="*/ 11 w 17"/>
                  <a:gd name="T51" fmla="*/ 27 h 27"/>
                  <a:gd name="T52" fmla="*/ 5 w 17"/>
                  <a:gd name="T53" fmla="*/ 23 h 27"/>
                  <a:gd name="T54" fmla="*/ 1 w 17"/>
                  <a:gd name="T55" fmla="*/ 19 h 27"/>
                  <a:gd name="T56" fmla="*/ 1 w 17"/>
                  <a:gd name="T57" fmla="*/ 2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" h="27">
                    <a:moveTo>
                      <a:pt x="1" y="20"/>
                    </a:moveTo>
                    <a:cubicBezTo>
                      <a:pt x="1" y="18"/>
                      <a:pt x="1" y="16"/>
                      <a:pt x="0" y="15"/>
                    </a:cubicBezTo>
                    <a:cubicBezTo>
                      <a:pt x="0" y="15"/>
                      <a:pt x="0" y="14"/>
                      <a:pt x="0" y="14"/>
                    </a:cubicBezTo>
                    <a:cubicBezTo>
                      <a:pt x="0" y="14"/>
                      <a:pt x="1" y="14"/>
                      <a:pt x="2" y="14"/>
                    </a:cubicBezTo>
                    <a:cubicBezTo>
                      <a:pt x="3" y="15"/>
                      <a:pt x="4" y="16"/>
                      <a:pt x="5" y="16"/>
                    </a:cubicBezTo>
                    <a:cubicBezTo>
                      <a:pt x="5" y="17"/>
                      <a:pt x="6" y="17"/>
                      <a:pt x="6" y="17"/>
                    </a:cubicBezTo>
                    <a:cubicBezTo>
                      <a:pt x="6" y="16"/>
                      <a:pt x="7" y="16"/>
                      <a:pt x="7" y="15"/>
                    </a:cubicBezTo>
                    <a:cubicBezTo>
                      <a:pt x="7" y="14"/>
                      <a:pt x="6" y="13"/>
                      <a:pt x="7" y="12"/>
                    </a:cubicBezTo>
                    <a:cubicBezTo>
                      <a:pt x="8" y="11"/>
                      <a:pt x="8" y="10"/>
                      <a:pt x="7" y="9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8" y="3"/>
                      <a:pt x="9" y="3"/>
                    </a:cubicBezTo>
                    <a:cubicBezTo>
                      <a:pt x="11" y="2"/>
                      <a:pt x="12" y="0"/>
                      <a:pt x="14" y="0"/>
                    </a:cubicBezTo>
                    <a:cubicBezTo>
                      <a:pt x="15" y="0"/>
                      <a:pt x="16" y="0"/>
                      <a:pt x="16" y="1"/>
                    </a:cubicBezTo>
                    <a:cubicBezTo>
                      <a:pt x="16" y="1"/>
                      <a:pt x="17" y="2"/>
                      <a:pt x="16" y="3"/>
                    </a:cubicBezTo>
                    <a:cubicBezTo>
                      <a:pt x="16" y="4"/>
                      <a:pt x="15" y="4"/>
                      <a:pt x="15" y="5"/>
                    </a:cubicBezTo>
                    <a:cubicBezTo>
                      <a:pt x="13" y="7"/>
                      <a:pt x="13" y="7"/>
                      <a:pt x="15" y="8"/>
                    </a:cubicBezTo>
                    <a:cubicBezTo>
                      <a:pt x="16" y="9"/>
                      <a:pt x="16" y="9"/>
                      <a:pt x="15" y="9"/>
                    </a:cubicBezTo>
                    <a:cubicBezTo>
                      <a:pt x="13" y="10"/>
                      <a:pt x="12" y="12"/>
                      <a:pt x="12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1" y="14"/>
                      <a:pt x="10" y="15"/>
                      <a:pt x="11" y="16"/>
                    </a:cubicBezTo>
                    <a:cubicBezTo>
                      <a:pt x="11" y="18"/>
                      <a:pt x="11" y="19"/>
                      <a:pt x="12" y="19"/>
                    </a:cubicBezTo>
                    <a:cubicBezTo>
                      <a:pt x="13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3" y="22"/>
                    </a:cubicBezTo>
                    <a:cubicBezTo>
                      <a:pt x="13" y="24"/>
                      <a:pt x="13" y="25"/>
                      <a:pt x="12" y="27"/>
                    </a:cubicBezTo>
                    <a:cubicBezTo>
                      <a:pt x="12" y="27"/>
                      <a:pt x="11" y="27"/>
                      <a:pt x="11" y="27"/>
                    </a:cubicBezTo>
                    <a:cubicBezTo>
                      <a:pt x="7" y="27"/>
                      <a:pt x="5" y="26"/>
                      <a:pt x="5" y="23"/>
                    </a:cubicBezTo>
                    <a:cubicBezTo>
                      <a:pt x="4" y="20"/>
                      <a:pt x="3" y="20"/>
                      <a:pt x="1" y="19"/>
                    </a:cubicBezTo>
                    <a:lnTo>
                      <a:pt x="1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24" name="Freeform 9">
                <a:extLst>
                  <a:ext uri="{FF2B5EF4-FFF2-40B4-BE49-F238E27FC236}">
                    <a16:creationId xmlns:a16="http://schemas.microsoft.com/office/drawing/2014/main" id="{29132759-6BBE-1443-F566-DC5816E83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2" y="2376"/>
                <a:ext cx="36" cy="36"/>
              </a:xfrm>
              <a:custGeom>
                <a:avLst/>
                <a:gdLst>
                  <a:gd name="T0" fmla="*/ 17 w 19"/>
                  <a:gd name="T1" fmla="*/ 6 h 19"/>
                  <a:gd name="T2" fmla="*/ 18 w 19"/>
                  <a:gd name="T3" fmla="*/ 9 h 19"/>
                  <a:gd name="T4" fmla="*/ 18 w 19"/>
                  <a:gd name="T5" fmla="*/ 12 h 19"/>
                  <a:gd name="T6" fmla="*/ 14 w 19"/>
                  <a:gd name="T7" fmla="*/ 14 h 19"/>
                  <a:gd name="T8" fmla="*/ 7 w 19"/>
                  <a:gd name="T9" fmla="*/ 17 h 19"/>
                  <a:gd name="T10" fmla="*/ 0 w 19"/>
                  <a:gd name="T11" fmla="*/ 15 h 19"/>
                  <a:gd name="T12" fmla="*/ 0 w 19"/>
                  <a:gd name="T13" fmla="*/ 13 h 19"/>
                  <a:gd name="T14" fmla="*/ 2 w 19"/>
                  <a:gd name="T15" fmla="*/ 11 h 19"/>
                  <a:gd name="T16" fmla="*/ 6 w 19"/>
                  <a:gd name="T17" fmla="*/ 4 h 19"/>
                  <a:gd name="T18" fmla="*/ 11 w 19"/>
                  <a:gd name="T19" fmla="*/ 1 h 19"/>
                  <a:gd name="T20" fmla="*/ 13 w 19"/>
                  <a:gd name="T21" fmla="*/ 3 h 19"/>
                  <a:gd name="T22" fmla="*/ 13 w 19"/>
                  <a:gd name="T23" fmla="*/ 5 h 19"/>
                  <a:gd name="T24" fmla="*/ 16 w 19"/>
                  <a:gd name="T25" fmla="*/ 6 h 19"/>
                  <a:gd name="T26" fmla="*/ 17 w 19"/>
                  <a:gd name="T2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9">
                    <a:moveTo>
                      <a:pt x="17" y="6"/>
                    </a:moveTo>
                    <a:cubicBezTo>
                      <a:pt x="17" y="7"/>
                      <a:pt x="18" y="8"/>
                      <a:pt x="18" y="9"/>
                    </a:cubicBezTo>
                    <a:cubicBezTo>
                      <a:pt x="19" y="10"/>
                      <a:pt x="19" y="12"/>
                      <a:pt x="18" y="12"/>
                    </a:cubicBezTo>
                    <a:cubicBezTo>
                      <a:pt x="16" y="13"/>
                      <a:pt x="15" y="14"/>
                      <a:pt x="14" y="14"/>
                    </a:cubicBezTo>
                    <a:cubicBezTo>
                      <a:pt x="11" y="14"/>
                      <a:pt x="9" y="16"/>
                      <a:pt x="7" y="17"/>
                    </a:cubicBezTo>
                    <a:cubicBezTo>
                      <a:pt x="4" y="19"/>
                      <a:pt x="0" y="18"/>
                      <a:pt x="0" y="15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1" y="11"/>
                      <a:pt x="2" y="11"/>
                    </a:cubicBezTo>
                    <a:cubicBezTo>
                      <a:pt x="4" y="9"/>
                      <a:pt x="5" y="7"/>
                      <a:pt x="6" y="4"/>
                    </a:cubicBezTo>
                    <a:cubicBezTo>
                      <a:pt x="6" y="2"/>
                      <a:pt x="9" y="0"/>
                      <a:pt x="11" y="1"/>
                    </a:cubicBezTo>
                    <a:cubicBezTo>
                      <a:pt x="12" y="1"/>
                      <a:pt x="13" y="2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4" y="6"/>
                      <a:pt x="14" y="6"/>
                      <a:pt x="16" y="6"/>
                    </a:cubicBezTo>
                    <a:cubicBezTo>
                      <a:pt x="16" y="6"/>
                      <a:pt x="17" y="6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25" name="Freeform 10">
                <a:extLst>
                  <a:ext uri="{FF2B5EF4-FFF2-40B4-BE49-F238E27FC236}">
                    <a16:creationId xmlns:a16="http://schemas.microsoft.com/office/drawing/2014/main" id="{13E118BE-E7A9-BC83-4503-33B595D4B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3231"/>
                <a:ext cx="38" cy="30"/>
              </a:xfrm>
              <a:custGeom>
                <a:avLst/>
                <a:gdLst>
                  <a:gd name="T0" fmla="*/ 9 w 20"/>
                  <a:gd name="T1" fmla="*/ 16 h 16"/>
                  <a:gd name="T2" fmla="*/ 3 w 20"/>
                  <a:gd name="T3" fmla="*/ 16 h 16"/>
                  <a:gd name="T4" fmla="*/ 0 w 20"/>
                  <a:gd name="T5" fmla="*/ 15 h 16"/>
                  <a:gd name="T6" fmla="*/ 0 w 20"/>
                  <a:gd name="T7" fmla="*/ 13 h 16"/>
                  <a:gd name="T8" fmla="*/ 0 w 20"/>
                  <a:gd name="T9" fmla="*/ 12 h 16"/>
                  <a:gd name="T10" fmla="*/ 8 w 20"/>
                  <a:gd name="T11" fmla="*/ 9 h 16"/>
                  <a:gd name="T12" fmla="*/ 9 w 20"/>
                  <a:gd name="T13" fmla="*/ 8 h 16"/>
                  <a:gd name="T14" fmla="*/ 8 w 20"/>
                  <a:gd name="T15" fmla="*/ 7 h 16"/>
                  <a:gd name="T16" fmla="*/ 2 w 20"/>
                  <a:gd name="T17" fmla="*/ 6 h 16"/>
                  <a:gd name="T18" fmla="*/ 1 w 20"/>
                  <a:gd name="T19" fmla="*/ 4 h 16"/>
                  <a:gd name="T20" fmla="*/ 2 w 20"/>
                  <a:gd name="T21" fmla="*/ 3 h 16"/>
                  <a:gd name="T22" fmla="*/ 4 w 20"/>
                  <a:gd name="T23" fmla="*/ 2 h 16"/>
                  <a:gd name="T24" fmla="*/ 9 w 20"/>
                  <a:gd name="T25" fmla="*/ 2 h 16"/>
                  <a:gd name="T26" fmla="*/ 16 w 20"/>
                  <a:gd name="T27" fmla="*/ 1 h 16"/>
                  <a:gd name="T28" fmla="*/ 19 w 20"/>
                  <a:gd name="T29" fmla="*/ 1 h 16"/>
                  <a:gd name="T30" fmla="*/ 20 w 20"/>
                  <a:gd name="T31" fmla="*/ 2 h 16"/>
                  <a:gd name="T32" fmla="*/ 15 w 20"/>
                  <a:gd name="T33" fmla="*/ 6 h 16"/>
                  <a:gd name="T34" fmla="*/ 13 w 20"/>
                  <a:gd name="T35" fmla="*/ 8 h 16"/>
                  <a:gd name="T36" fmla="*/ 11 w 20"/>
                  <a:gd name="T37" fmla="*/ 9 h 16"/>
                  <a:gd name="T38" fmla="*/ 13 w 20"/>
                  <a:gd name="T39" fmla="*/ 10 h 16"/>
                  <a:gd name="T40" fmla="*/ 16 w 20"/>
                  <a:gd name="T41" fmla="*/ 11 h 16"/>
                  <a:gd name="T42" fmla="*/ 16 w 20"/>
                  <a:gd name="T43" fmla="*/ 12 h 16"/>
                  <a:gd name="T44" fmla="*/ 17 w 20"/>
                  <a:gd name="T45" fmla="*/ 14 h 16"/>
                  <a:gd name="T46" fmla="*/ 15 w 20"/>
                  <a:gd name="T47" fmla="*/ 16 h 16"/>
                  <a:gd name="T48" fmla="*/ 9 w 20"/>
                  <a:gd name="T4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16">
                    <a:moveTo>
                      <a:pt x="9" y="16"/>
                    </a:moveTo>
                    <a:cubicBezTo>
                      <a:pt x="7" y="16"/>
                      <a:pt x="5" y="16"/>
                      <a:pt x="3" y="16"/>
                    </a:cubicBezTo>
                    <a:cubicBezTo>
                      <a:pt x="2" y="16"/>
                      <a:pt x="1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3" y="12"/>
                      <a:pt x="6" y="11"/>
                      <a:pt x="8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7"/>
                      <a:pt x="8" y="7"/>
                      <a:pt x="8" y="7"/>
                    </a:cubicBezTo>
                    <a:cubicBezTo>
                      <a:pt x="6" y="7"/>
                      <a:pt x="4" y="6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6" y="2"/>
                      <a:pt x="7" y="2"/>
                      <a:pt x="9" y="2"/>
                    </a:cubicBezTo>
                    <a:cubicBezTo>
                      <a:pt x="12" y="3"/>
                      <a:pt x="14" y="2"/>
                      <a:pt x="16" y="1"/>
                    </a:cubicBezTo>
                    <a:cubicBezTo>
                      <a:pt x="17" y="0"/>
                      <a:pt x="18" y="1"/>
                      <a:pt x="19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19" y="4"/>
                      <a:pt x="17" y="6"/>
                      <a:pt x="15" y="6"/>
                    </a:cubicBezTo>
                    <a:cubicBezTo>
                      <a:pt x="14" y="7"/>
                      <a:pt x="13" y="7"/>
                      <a:pt x="13" y="8"/>
                    </a:cubicBezTo>
                    <a:cubicBezTo>
                      <a:pt x="12" y="8"/>
                      <a:pt x="12" y="9"/>
                      <a:pt x="11" y="9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4" y="10"/>
                      <a:pt x="15" y="11"/>
                      <a:pt x="16" y="11"/>
                    </a:cubicBezTo>
                    <a:cubicBezTo>
                      <a:pt x="16" y="11"/>
                      <a:pt x="16" y="11"/>
                      <a:pt x="16" y="12"/>
                    </a:cubicBezTo>
                    <a:cubicBezTo>
                      <a:pt x="17" y="13"/>
                      <a:pt x="17" y="13"/>
                      <a:pt x="17" y="14"/>
                    </a:cubicBezTo>
                    <a:cubicBezTo>
                      <a:pt x="17" y="15"/>
                      <a:pt x="15" y="16"/>
                      <a:pt x="15" y="16"/>
                    </a:cubicBezTo>
                    <a:cubicBezTo>
                      <a:pt x="13" y="16"/>
                      <a:pt x="11" y="16"/>
                      <a:pt x="9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26" name="Freeform 11">
                <a:extLst>
                  <a:ext uri="{FF2B5EF4-FFF2-40B4-BE49-F238E27FC236}">
                    <a16:creationId xmlns:a16="http://schemas.microsoft.com/office/drawing/2014/main" id="{1A73B1F5-02A7-DE67-C5B9-BF3FDB127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" y="2130"/>
                <a:ext cx="23" cy="26"/>
              </a:xfrm>
              <a:custGeom>
                <a:avLst/>
                <a:gdLst>
                  <a:gd name="T0" fmla="*/ 0 w 12"/>
                  <a:gd name="T1" fmla="*/ 6 h 14"/>
                  <a:gd name="T2" fmla="*/ 0 w 12"/>
                  <a:gd name="T3" fmla="*/ 2 h 14"/>
                  <a:gd name="T4" fmla="*/ 1 w 12"/>
                  <a:gd name="T5" fmla="*/ 1 h 14"/>
                  <a:gd name="T6" fmla="*/ 10 w 12"/>
                  <a:gd name="T7" fmla="*/ 2 h 14"/>
                  <a:gd name="T8" fmla="*/ 12 w 12"/>
                  <a:gd name="T9" fmla="*/ 4 h 14"/>
                  <a:gd name="T10" fmla="*/ 12 w 12"/>
                  <a:gd name="T11" fmla="*/ 9 h 14"/>
                  <a:gd name="T12" fmla="*/ 10 w 12"/>
                  <a:gd name="T13" fmla="*/ 11 h 14"/>
                  <a:gd name="T14" fmla="*/ 2 w 12"/>
                  <a:gd name="T15" fmla="*/ 13 h 14"/>
                  <a:gd name="T16" fmla="*/ 0 w 12"/>
                  <a:gd name="T17" fmla="*/ 12 h 14"/>
                  <a:gd name="T18" fmla="*/ 0 w 12"/>
                  <a:gd name="T19" fmla="*/ 6 h 14"/>
                  <a:gd name="T20" fmla="*/ 0 w 12"/>
                  <a:gd name="T2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4">
                    <a:moveTo>
                      <a:pt x="0" y="6"/>
                    </a:moveTo>
                    <a:cubicBezTo>
                      <a:pt x="0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4" y="2"/>
                      <a:pt x="7" y="2"/>
                      <a:pt x="10" y="2"/>
                    </a:cubicBezTo>
                    <a:cubicBezTo>
                      <a:pt x="11" y="2"/>
                      <a:pt x="12" y="3"/>
                      <a:pt x="12" y="4"/>
                    </a:cubicBezTo>
                    <a:cubicBezTo>
                      <a:pt x="12" y="6"/>
                      <a:pt x="12" y="7"/>
                      <a:pt x="12" y="9"/>
                    </a:cubicBezTo>
                    <a:cubicBezTo>
                      <a:pt x="12" y="10"/>
                      <a:pt x="11" y="11"/>
                      <a:pt x="10" y="11"/>
                    </a:cubicBezTo>
                    <a:cubicBezTo>
                      <a:pt x="7" y="11"/>
                      <a:pt x="5" y="12"/>
                      <a:pt x="2" y="13"/>
                    </a:cubicBezTo>
                    <a:cubicBezTo>
                      <a:pt x="2" y="14"/>
                      <a:pt x="0" y="13"/>
                      <a:pt x="0" y="12"/>
                    </a:cubicBezTo>
                    <a:cubicBezTo>
                      <a:pt x="0" y="10"/>
                      <a:pt x="0" y="8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27" name="Freeform 12">
                <a:extLst>
                  <a:ext uri="{FF2B5EF4-FFF2-40B4-BE49-F238E27FC236}">
                    <a16:creationId xmlns:a16="http://schemas.microsoft.com/office/drawing/2014/main" id="{D3754185-3689-E48A-4A10-2B114304CE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3201"/>
                <a:ext cx="51" cy="36"/>
              </a:xfrm>
              <a:custGeom>
                <a:avLst/>
                <a:gdLst>
                  <a:gd name="T0" fmla="*/ 27 w 27"/>
                  <a:gd name="T1" fmla="*/ 2 h 19"/>
                  <a:gd name="T2" fmla="*/ 25 w 27"/>
                  <a:gd name="T3" fmla="*/ 5 h 19"/>
                  <a:gd name="T4" fmla="*/ 23 w 27"/>
                  <a:gd name="T5" fmla="*/ 6 h 19"/>
                  <a:gd name="T6" fmla="*/ 25 w 27"/>
                  <a:gd name="T7" fmla="*/ 7 h 19"/>
                  <a:gd name="T8" fmla="*/ 26 w 27"/>
                  <a:gd name="T9" fmla="*/ 8 h 19"/>
                  <a:gd name="T10" fmla="*/ 24 w 27"/>
                  <a:gd name="T11" fmla="*/ 10 h 19"/>
                  <a:gd name="T12" fmla="*/ 19 w 27"/>
                  <a:gd name="T13" fmla="*/ 9 h 19"/>
                  <a:gd name="T14" fmla="*/ 15 w 27"/>
                  <a:gd name="T15" fmla="*/ 10 h 19"/>
                  <a:gd name="T16" fmla="*/ 8 w 27"/>
                  <a:gd name="T17" fmla="*/ 11 h 19"/>
                  <a:gd name="T18" fmla="*/ 8 w 27"/>
                  <a:gd name="T19" fmla="*/ 13 h 19"/>
                  <a:gd name="T20" fmla="*/ 8 w 27"/>
                  <a:gd name="T21" fmla="*/ 14 h 19"/>
                  <a:gd name="T22" fmla="*/ 2 w 27"/>
                  <a:gd name="T23" fmla="*/ 18 h 19"/>
                  <a:gd name="T24" fmla="*/ 0 w 27"/>
                  <a:gd name="T25" fmla="*/ 17 h 19"/>
                  <a:gd name="T26" fmla="*/ 0 w 27"/>
                  <a:gd name="T27" fmla="*/ 15 h 19"/>
                  <a:gd name="T28" fmla="*/ 6 w 27"/>
                  <a:gd name="T29" fmla="*/ 10 h 19"/>
                  <a:gd name="T30" fmla="*/ 7 w 27"/>
                  <a:gd name="T31" fmla="*/ 9 h 19"/>
                  <a:gd name="T32" fmla="*/ 8 w 27"/>
                  <a:gd name="T33" fmla="*/ 9 h 19"/>
                  <a:gd name="T34" fmla="*/ 9 w 27"/>
                  <a:gd name="T35" fmla="*/ 9 h 19"/>
                  <a:gd name="T36" fmla="*/ 13 w 27"/>
                  <a:gd name="T37" fmla="*/ 7 h 19"/>
                  <a:gd name="T38" fmla="*/ 17 w 27"/>
                  <a:gd name="T39" fmla="*/ 7 h 19"/>
                  <a:gd name="T40" fmla="*/ 18 w 27"/>
                  <a:gd name="T41" fmla="*/ 5 h 19"/>
                  <a:gd name="T42" fmla="*/ 17 w 27"/>
                  <a:gd name="T43" fmla="*/ 4 h 19"/>
                  <a:gd name="T44" fmla="*/ 19 w 27"/>
                  <a:gd name="T45" fmla="*/ 2 h 19"/>
                  <a:gd name="T46" fmla="*/ 21 w 27"/>
                  <a:gd name="T47" fmla="*/ 2 h 19"/>
                  <a:gd name="T48" fmla="*/ 25 w 27"/>
                  <a:gd name="T49" fmla="*/ 1 h 19"/>
                  <a:gd name="T50" fmla="*/ 26 w 27"/>
                  <a:gd name="T51" fmla="*/ 0 h 19"/>
                  <a:gd name="T52" fmla="*/ 27 w 27"/>
                  <a:gd name="T5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7" h="19">
                    <a:moveTo>
                      <a:pt x="27" y="2"/>
                    </a:moveTo>
                    <a:cubicBezTo>
                      <a:pt x="27" y="3"/>
                      <a:pt x="27" y="4"/>
                      <a:pt x="25" y="5"/>
                    </a:cubicBezTo>
                    <a:cubicBezTo>
                      <a:pt x="24" y="5"/>
                      <a:pt x="24" y="5"/>
                      <a:pt x="23" y="6"/>
                    </a:cubicBezTo>
                    <a:cubicBezTo>
                      <a:pt x="24" y="6"/>
                      <a:pt x="24" y="7"/>
                      <a:pt x="25" y="7"/>
                    </a:cubicBezTo>
                    <a:cubicBezTo>
                      <a:pt x="26" y="7"/>
                      <a:pt x="26" y="8"/>
                      <a:pt x="26" y="8"/>
                    </a:cubicBezTo>
                    <a:cubicBezTo>
                      <a:pt x="26" y="9"/>
                      <a:pt x="24" y="10"/>
                      <a:pt x="24" y="10"/>
                    </a:cubicBezTo>
                    <a:cubicBezTo>
                      <a:pt x="22" y="10"/>
                      <a:pt x="21" y="9"/>
                      <a:pt x="19" y="9"/>
                    </a:cubicBezTo>
                    <a:cubicBezTo>
                      <a:pt x="18" y="9"/>
                      <a:pt x="16" y="9"/>
                      <a:pt x="15" y="10"/>
                    </a:cubicBezTo>
                    <a:cubicBezTo>
                      <a:pt x="13" y="11"/>
                      <a:pt x="10" y="10"/>
                      <a:pt x="8" y="11"/>
                    </a:cubicBezTo>
                    <a:cubicBezTo>
                      <a:pt x="8" y="11"/>
                      <a:pt x="8" y="12"/>
                      <a:pt x="8" y="13"/>
                    </a:cubicBezTo>
                    <a:cubicBezTo>
                      <a:pt x="9" y="13"/>
                      <a:pt x="9" y="14"/>
                      <a:pt x="8" y="14"/>
                    </a:cubicBezTo>
                    <a:cubicBezTo>
                      <a:pt x="6" y="15"/>
                      <a:pt x="4" y="17"/>
                      <a:pt x="2" y="18"/>
                    </a:cubicBezTo>
                    <a:cubicBezTo>
                      <a:pt x="1" y="19"/>
                      <a:pt x="0" y="18"/>
                      <a:pt x="0" y="17"/>
                    </a:cubicBezTo>
                    <a:cubicBezTo>
                      <a:pt x="0" y="16"/>
                      <a:pt x="0" y="16"/>
                      <a:pt x="0" y="15"/>
                    </a:cubicBezTo>
                    <a:cubicBezTo>
                      <a:pt x="3" y="14"/>
                      <a:pt x="5" y="13"/>
                      <a:pt x="6" y="10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7" y="9"/>
                      <a:pt x="8" y="9"/>
                      <a:pt x="8" y="9"/>
                    </a:cubicBezTo>
                    <a:cubicBezTo>
                      <a:pt x="8" y="9"/>
                      <a:pt x="9" y="9"/>
                      <a:pt x="9" y="9"/>
                    </a:cubicBezTo>
                    <a:cubicBezTo>
                      <a:pt x="11" y="9"/>
                      <a:pt x="12" y="7"/>
                      <a:pt x="13" y="7"/>
                    </a:cubicBezTo>
                    <a:cubicBezTo>
                      <a:pt x="15" y="7"/>
                      <a:pt x="16" y="7"/>
                      <a:pt x="17" y="7"/>
                    </a:cubicBezTo>
                    <a:cubicBezTo>
                      <a:pt x="18" y="7"/>
                      <a:pt x="18" y="6"/>
                      <a:pt x="18" y="5"/>
                    </a:cubicBezTo>
                    <a:cubicBezTo>
                      <a:pt x="17" y="3"/>
                      <a:pt x="17" y="5"/>
                      <a:pt x="17" y="4"/>
                    </a:cubicBezTo>
                    <a:cubicBezTo>
                      <a:pt x="18" y="3"/>
                      <a:pt x="19" y="2"/>
                      <a:pt x="19" y="2"/>
                    </a:cubicBezTo>
                    <a:cubicBezTo>
                      <a:pt x="20" y="1"/>
                      <a:pt x="20" y="2"/>
                      <a:pt x="21" y="2"/>
                    </a:cubicBezTo>
                    <a:cubicBezTo>
                      <a:pt x="24" y="3"/>
                      <a:pt x="24" y="3"/>
                      <a:pt x="25" y="1"/>
                    </a:cubicBezTo>
                    <a:cubicBezTo>
                      <a:pt x="25" y="0"/>
                      <a:pt x="26" y="0"/>
                      <a:pt x="26" y="0"/>
                    </a:cubicBezTo>
                    <a:cubicBezTo>
                      <a:pt x="27" y="0"/>
                      <a:pt x="27" y="1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28" name="Freeform 13">
                <a:extLst>
                  <a:ext uri="{FF2B5EF4-FFF2-40B4-BE49-F238E27FC236}">
                    <a16:creationId xmlns:a16="http://schemas.microsoft.com/office/drawing/2014/main" id="{8FE7CEA6-C61B-6CCA-4367-1A0DA902DE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3070"/>
                <a:ext cx="29" cy="26"/>
              </a:xfrm>
              <a:custGeom>
                <a:avLst/>
                <a:gdLst>
                  <a:gd name="T0" fmla="*/ 10 w 15"/>
                  <a:gd name="T1" fmla="*/ 13 h 14"/>
                  <a:gd name="T2" fmla="*/ 6 w 15"/>
                  <a:gd name="T3" fmla="*/ 13 h 14"/>
                  <a:gd name="T4" fmla="*/ 4 w 15"/>
                  <a:gd name="T5" fmla="*/ 11 h 14"/>
                  <a:gd name="T6" fmla="*/ 1 w 15"/>
                  <a:gd name="T7" fmla="*/ 9 h 14"/>
                  <a:gd name="T8" fmla="*/ 1 w 15"/>
                  <a:gd name="T9" fmla="*/ 8 h 14"/>
                  <a:gd name="T10" fmla="*/ 4 w 15"/>
                  <a:gd name="T11" fmla="*/ 4 h 14"/>
                  <a:gd name="T12" fmla="*/ 7 w 15"/>
                  <a:gd name="T13" fmla="*/ 0 h 14"/>
                  <a:gd name="T14" fmla="*/ 9 w 15"/>
                  <a:gd name="T15" fmla="*/ 0 h 14"/>
                  <a:gd name="T16" fmla="*/ 10 w 15"/>
                  <a:gd name="T17" fmla="*/ 2 h 14"/>
                  <a:gd name="T18" fmla="*/ 8 w 15"/>
                  <a:gd name="T19" fmla="*/ 5 h 14"/>
                  <a:gd name="T20" fmla="*/ 8 w 15"/>
                  <a:gd name="T21" fmla="*/ 7 h 14"/>
                  <a:gd name="T22" fmla="*/ 11 w 15"/>
                  <a:gd name="T23" fmla="*/ 9 h 14"/>
                  <a:gd name="T24" fmla="*/ 15 w 15"/>
                  <a:gd name="T25" fmla="*/ 12 h 14"/>
                  <a:gd name="T26" fmla="*/ 15 w 15"/>
                  <a:gd name="T27" fmla="*/ 12 h 14"/>
                  <a:gd name="T28" fmla="*/ 14 w 15"/>
                  <a:gd name="T29" fmla="*/ 13 h 14"/>
                  <a:gd name="T30" fmla="*/ 10 w 15"/>
                  <a:gd name="T31" fmla="*/ 13 h 14"/>
                  <a:gd name="T32" fmla="*/ 10 w 15"/>
                  <a:gd name="T3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4">
                    <a:moveTo>
                      <a:pt x="10" y="13"/>
                    </a:moveTo>
                    <a:cubicBezTo>
                      <a:pt x="9" y="13"/>
                      <a:pt x="7" y="13"/>
                      <a:pt x="6" y="13"/>
                    </a:cubicBezTo>
                    <a:cubicBezTo>
                      <a:pt x="5" y="13"/>
                      <a:pt x="4" y="12"/>
                      <a:pt x="4" y="11"/>
                    </a:cubicBezTo>
                    <a:cubicBezTo>
                      <a:pt x="4" y="10"/>
                      <a:pt x="2" y="10"/>
                      <a:pt x="1" y="9"/>
                    </a:cubicBezTo>
                    <a:cubicBezTo>
                      <a:pt x="0" y="9"/>
                      <a:pt x="0" y="8"/>
                      <a:pt x="1" y="8"/>
                    </a:cubicBezTo>
                    <a:cubicBezTo>
                      <a:pt x="3" y="7"/>
                      <a:pt x="4" y="6"/>
                      <a:pt x="4" y="4"/>
                    </a:cubicBezTo>
                    <a:cubicBezTo>
                      <a:pt x="4" y="2"/>
                      <a:pt x="5" y="1"/>
                      <a:pt x="7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9" y="0"/>
                      <a:pt x="10" y="1"/>
                      <a:pt x="10" y="2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8"/>
                      <a:pt x="10" y="9"/>
                      <a:pt x="11" y="9"/>
                    </a:cubicBezTo>
                    <a:cubicBezTo>
                      <a:pt x="13" y="10"/>
                      <a:pt x="14" y="11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3"/>
                      <a:pt x="14" y="13"/>
                      <a:pt x="14" y="13"/>
                    </a:cubicBezTo>
                    <a:cubicBezTo>
                      <a:pt x="12" y="14"/>
                      <a:pt x="11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29" name="Freeform 14">
                <a:extLst>
                  <a:ext uri="{FF2B5EF4-FFF2-40B4-BE49-F238E27FC236}">
                    <a16:creationId xmlns:a16="http://schemas.microsoft.com/office/drawing/2014/main" id="{31FB39BA-5205-9657-87BC-DAC4E2CA1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2947"/>
                <a:ext cx="25" cy="15"/>
              </a:xfrm>
              <a:custGeom>
                <a:avLst/>
                <a:gdLst>
                  <a:gd name="T0" fmla="*/ 6 w 13"/>
                  <a:gd name="T1" fmla="*/ 8 h 8"/>
                  <a:gd name="T2" fmla="*/ 1 w 13"/>
                  <a:gd name="T3" fmla="*/ 8 h 8"/>
                  <a:gd name="T4" fmla="*/ 1 w 13"/>
                  <a:gd name="T5" fmla="*/ 6 h 8"/>
                  <a:gd name="T6" fmla="*/ 0 w 13"/>
                  <a:gd name="T7" fmla="*/ 2 h 8"/>
                  <a:gd name="T8" fmla="*/ 1 w 13"/>
                  <a:gd name="T9" fmla="*/ 1 h 8"/>
                  <a:gd name="T10" fmla="*/ 6 w 13"/>
                  <a:gd name="T11" fmla="*/ 0 h 8"/>
                  <a:gd name="T12" fmla="*/ 10 w 13"/>
                  <a:gd name="T13" fmla="*/ 2 h 8"/>
                  <a:gd name="T14" fmla="*/ 13 w 13"/>
                  <a:gd name="T15" fmla="*/ 5 h 8"/>
                  <a:gd name="T16" fmla="*/ 12 w 13"/>
                  <a:gd name="T17" fmla="*/ 8 h 8"/>
                  <a:gd name="T18" fmla="*/ 6 w 13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6" y="8"/>
                    </a:moveTo>
                    <a:cubicBezTo>
                      <a:pt x="4" y="8"/>
                      <a:pt x="3" y="8"/>
                      <a:pt x="1" y="8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7" y="0"/>
                      <a:pt x="9" y="1"/>
                      <a:pt x="10" y="2"/>
                    </a:cubicBezTo>
                    <a:cubicBezTo>
                      <a:pt x="11" y="3"/>
                      <a:pt x="12" y="4"/>
                      <a:pt x="13" y="5"/>
                    </a:cubicBezTo>
                    <a:cubicBezTo>
                      <a:pt x="13" y="6"/>
                      <a:pt x="12" y="8"/>
                      <a:pt x="12" y="8"/>
                    </a:cubicBezTo>
                    <a:cubicBezTo>
                      <a:pt x="10" y="8"/>
                      <a:pt x="8" y="8"/>
                      <a:pt x="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30" name="Freeform 15">
                <a:extLst>
                  <a:ext uri="{FF2B5EF4-FFF2-40B4-BE49-F238E27FC236}">
                    <a16:creationId xmlns:a16="http://schemas.microsoft.com/office/drawing/2014/main" id="{D8D11D0B-4EA6-E8C3-3709-9F65BFF07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3362"/>
                <a:ext cx="36" cy="13"/>
              </a:xfrm>
              <a:custGeom>
                <a:avLst/>
                <a:gdLst>
                  <a:gd name="T0" fmla="*/ 11 w 19"/>
                  <a:gd name="T1" fmla="*/ 6 h 7"/>
                  <a:gd name="T2" fmla="*/ 1 w 19"/>
                  <a:gd name="T3" fmla="*/ 3 h 7"/>
                  <a:gd name="T4" fmla="*/ 0 w 19"/>
                  <a:gd name="T5" fmla="*/ 3 h 7"/>
                  <a:gd name="T6" fmla="*/ 2 w 19"/>
                  <a:gd name="T7" fmla="*/ 2 h 7"/>
                  <a:gd name="T8" fmla="*/ 5 w 19"/>
                  <a:gd name="T9" fmla="*/ 1 h 7"/>
                  <a:gd name="T10" fmla="*/ 8 w 19"/>
                  <a:gd name="T11" fmla="*/ 0 h 7"/>
                  <a:gd name="T12" fmla="*/ 17 w 19"/>
                  <a:gd name="T13" fmla="*/ 0 h 7"/>
                  <a:gd name="T14" fmla="*/ 19 w 19"/>
                  <a:gd name="T15" fmla="*/ 2 h 7"/>
                  <a:gd name="T16" fmla="*/ 19 w 19"/>
                  <a:gd name="T17" fmla="*/ 5 h 7"/>
                  <a:gd name="T18" fmla="*/ 18 w 19"/>
                  <a:gd name="T19" fmla="*/ 5 h 7"/>
                  <a:gd name="T20" fmla="*/ 11 w 19"/>
                  <a:gd name="T2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7">
                    <a:moveTo>
                      <a:pt x="11" y="6"/>
                    </a:moveTo>
                    <a:cubicBezTo>
                      <a:pt x="8" y="7"/>
                      <a:pt x="5" y="4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6" y="1"/>
                      <a:pt x="7" y="0"/>
                      <a:pt x="8" y="0"/>
                    </a:cubicBezTo>
                    <a:cubicBezTo>
                      <a:pt x="11" y="0"/>
                      <a:pt x="14" y="0"/>
                      <a:pt x="17" y="0"/>
                    </a:cubicBezTo>
                    <a:cubicBezTo>
                      <a:pt x="18" y="0"/>
                      <a:pt x="19" y="1"/>
                      <a:pt x="19" y="2"/>
                    </a:cubicBezTo>
                    <a:cubicBezTo>
                      <a:pt x="19" y="3"/>
                      <a:pt x="19" y="4"/>
                      <a:pt x="19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6" y="6"/>
                      <a:pt x="14" y="6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31" name="Freeform 16">
                <a:extLst>
                  <a:ext uri="{FF2B5EF4-FFF2-40B4-BE49-F238E27FC236}">
                    <a16:creationId xmlns:a16="http://schemas.microsoft.com/office/drawing/2014/main" id="{EEB0CDF8-0710-AA0E-1B91-227CEFADD2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1802"/>
                <a:ext cx="44" cy="23"/>
              </a:xfrm>
              <a:custGeom>
                <a:avLst/>
                <a:gdLst>
                  <a:gd name="T0" fmla="*/ 23 w 23"/>
                  <a:gd name="T1" fmla="*/ 5 h 12"/>
                  <a:gd name="T2" fmla="*/ 21 w 23"/>
                  <a:gd name="T3" fmla="*/ 11 h 12"/>
                  <a:gd name="T4" fmla="*/ 20 w 23"/>
                  <a:gd name="T5" fmla="*/ 12 h 12"/>
                  <a:gd name="T6" fmla="*/ 19 w 23"/>
                  <a:gd name="T7" fmla="*/ 11 h 12"/>
                  <a:gd name="T8" fmla="*/ 19 w 23"/>
                  <a:gd name="T9" fmla="*/ 9 h 12"/>
                  <a:gd name="T10" fmla="*/ 17 w 23"/>
                  <a:gd name="T11" fmla="*/ 6 h 12"/>
                  <a:gd name="T12" fmla="*/ 13 w 23"/>
                  <a:gd name="T13" fmla="*/ 6 h 12"/>
                  <a:gd name="T14" fmla="*/ 12 w 23"/>
                  <a:gd name="T15" fmla="*/ 6 h 12"/>
                  <a:gd name="T16" fmla="*/ 7 w 23"/>
                  <a:gd name="T17" fmla="*/ 5 h 12"/>
                  <a:gd name="T18" fmla="*/ 1 w 23"/>
                  <a:gd name="T19" fmla="*/ 5 h 12"/>
                  <a:gd name="T20" fmla="*/ 1 w 23"/>
                  <a:gd name="T21" fmla="*/ 4 h 12"/>
                  <a:gd name="T22" fmla="*/ 1 w 23"/>
                  <a:gd name="T23" fmla="*/ 3 h 12"/>
                  <a:gd name="T24" fmla="*/ 6 w 23"/>
                  <a:gd name="T25" fmla="*/ 2 h 12"/>
                  <a:gd name="T26" fmla="*/ 13 w 23"/>
                  <a:gd name="T27" fmla="*/ 2 h 12"/>
                  <a:gd name="T28" fmla="*/ 16 w 23"/>
                  <a:gd name="T29" fmla="*/ 3 h 12"/>
                  <a:gd name="T30" fmla="*/ 17 w 23"/>
                  <a:gd name="T31" fmla="*/ 0 h 12"/>
                  <a:gd name="T32" fmla="*/ 18 w 23"/>
                  <a:gd name="T33" fmla="*/ 0 h 12"/>
                  <a:gd name="T34" fmla="*/ 19 w 23"/>
                  <a:gd name="T35" fmla="*/ 0 h 12"/>
                  <a:gd name="T36" fmla="*/ 19 w 23"/>
                  <a:gd name="T37" fmla="*/ 3 h 12"/>
                  <a:gd name="T38" fmla="*/ 21 w 23"/>
                  <a:gd name="T39" fmla="*/ 5 h 12"/>
                  <a:gd name="T40" fmla="*/ 23 w 23"/>
                  <a:gd name="T4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12">
                    <a:moveTo>
                      <a:pt x="23" y="5"/>
                    </a:moveTo>
                    <a:cubicBezTo>
                      <a:pt x="22" y="7"/>
                      <a:pt x="21" y="9"/>
                      <a:pt x="21" y="11"/>
                    </a:cubicBezTo>
                    <a:cubicBezTo>
                      <a:pt x="21" y="11"/>
                      <a:pt x="21" y="12"/>
                      <a:pt x="20" y="12"/>
                    </a:cubicBezTo>
                    <a:cubicBezTo>
                      <a:pt x="20" y="12"/>
                      <a:pt x="19" y="12"/>
                      <a:pt x="19" y="11"/>
                    </a:cubicBezTo>
                    <a:cubicBezTo>
                      <a:pt x="19" y="10"/>
                      <a:pt x="19" y="10"/>
                      <a:pt x="19" y="9"/>
                    </a:cubicBezTo>
                    <a:cubicBezTo>
                      <a:pt x="19" y="8"/>
                      <a:pt x="18" y="7"/>
                      <a:pt x="17" y="6"/>
                    </a:cubicBezTo>
                    <a:cubicBezTo>
                      <a:pt x="16" y="5"/>
                      <a:pt x="15" y="5"/>
                      <a:pt x="13" y="6"/>
                    </a:cubicBezTo>
                    <a:cubicBezTo>
                      <a:pt x="13" y="6"/>
                      <a:pt x="13" y="6"/>
                      <a:pt x="12" y="6"/>
                    </a:cubicBezTo>
                    <a:cubicBezTo>
                      <a:pt x="11" y="6"/>
                      <a:pt x="9" y="5"/>
                      <a:pt x="7" y="5"/>
                    </a:cubicBezTo>
                    <a:cubicBezTo>
                      <a:pt x="5" y="5"/>
                      <a:pt x="3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3" y="3"/>
                      <a:pt x="4" y="2"/>
                      <a:pt x="6" y="2"/>
                    </a:cubicBezTo>
                    <a:cubicBezTo>
                      <a:pt x="8" y="1"/>
                      <a:pt x="11" y="0"/>
                      <a:pt x="13" y="2"/>
                    </a:cubicBezTo>
                    <a:cubicBezTo>
                      <a:pt x="14" y="3"/>
                      <a:pt x="15" y="3"/>
                      <a:pt x="16" y="3"/>
                    </a:cubicBezTo>
                    <a:cubicBezTo>
                      <a:pt x="17" y="2"/>
                      <a:pt x="17" y="1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19" y="1"/>
                      <a:pt x="19" y="2"/>
                      <a:pt x="19" y="3"/>
                    </a:cubicBezTo>
                    <a:cubicBezTo>
                      <a:pt x="19" y="4"/>
                      <a:pt x="20" y="5"/>
                      <a:pt x="21" y="5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32" name="Freeform 17">
                <a:extLst>
                  <a:ext uri="{FF2B5EF4-FFF2-40B4-BE49-F238E27FC236}">
                    <a16:creationId xmlns:a16="http://schemas.microsoft.com/office/drawing/2014/main" id="{2F88ECD5-F7B9-BD53-4ACC-D3EED307FA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3" y="3113"/>
                <a:ext cx="48" cy="19"/>
              </a:xfrm>
              <a:custGeom>
                <a:avLst/>
                <a:gdLst>
                  <a:gd name="T0" fmla="*/ 2 w 25"/>
                  <a:gd name="T1" fmla="*/ 5 h 10"/>
                  <a:gd name="T2" fmla="*/ 3 w 25"/>
                  <a:gd name="T3" fmla="*/ 6 h 10"/>
                  <a:gd name="T4" fmla="*/ 14 w 25"/>
                  <a:gd name="T5" fmla="*/ 6 h 10"/>
                  <a:gd name="T6" fmla="*/ 15 w 25"/>
                  <a:gd name="T7" fmla="*/ 5 h 10"/>
                  <a:gd name="T8" fmla="*/ 15 w 25"/>
                  <a:gd name="T9" fmla="*/ 1 h 10"/>
                  <a:gd name="T10" fmla="*/ 18 w 25"/>
                  <a:gd name="T11" fmla="*/ 1 h 10"/>
                  <a:gd name="T12" fmla="*/ 19 w 25"/>
                  <a:gd name="T13" fmla="*/ 4 h 10"/>
                  <a:gd name="T14" fmla="*/ 23 w 25"/>
                  <a:gd name="T15" fmla="*/ 6 h 10"/>
                  <a:gd name="T16" fmla="*/ 25 w 25"/>
                  <a:gd name="T17" fmla="*/ 7 h 10"/>
                  <a:gd name="T18" fmla="*/ 25 w 25"/>
                  <a:gd name="T19" fmla="*/ 8 h 10"/>
                  <a:gd name="T20" fmla="*/ 24 w 25"/>
                  <a:gd name="T21" fmla="*/ 9 h 10"/>
                  <a:gd name="T22" fmla="*/ 11 w 25"/>
                  <a:gd name="T23" fmla="*/ 8 h 10"/>
                  <a:gd name="T24" fmla="*/ 8 w 25"/>
                  <a:gd name="T25" fmla="*/ 9 h 10"/>
                  <a:gd name="T26" fmla="*/ 5 w 25"/>
                  <a:gd name="T27" fmla="*/ 8 h 10"/>
                  <a:gd name="T28" fmla="*/ 1 w 25"/>
                  <a:gd name="T29" fmla="*/ 8 h 10"/>
                  <a:gd name="T30" fmla="*/ 1 w 25"/>
                  <a:gd name="T31" fmla="*/ 7 h 10"/>
                  <a:gd name="T32" fmla="*/ 0 w 25"/>
                  <a:gd name="T33" fmla="*/ 5 h 10"/>
                  <a:gd name="T34" fmla="*/ 2 w 25"/>
                  <a:gd name="T3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10">
                    <a:moveTo>
                      <a:pt x="2" y="5"/>
                    </a:moveTo>
                    <a:cubicBezTo>
                      <a:pt x="2" y="5"/>
                      <a:pt x="3" y="6"/>
                      <a:pt x="3" y="6"/>
                    </a:cubicBezTo>
                    <a:cubicBezTo>
                      <a:pt x="7" y="6"/>
                      <a:pt x="11" y="6"/>
                      <a:pt x="14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4" y="2"/>
                      <a:pt x="14" y="2"/>
                      <a:pt x="15" y="1"/>
                    </a:cubicBezTo>
                    <a:cubicBezTo>
                      <a:pt x="16" y="0"/>
                      <a:pt x="17" y="0"/>
                      <a:pt x="18" y="1"/>
                    </a:cubicBezTo>
                    <a:cubicBezTo>
                      <a:pt x="18" y="2"/>
                      <a:pt x="19" y="3"/>
                      <a:pt x="19" y="4"/>
                    </a:cubicBezTo>
                    <a:cubicBezTo>
                      <a:pt x="20" y="6"/>
                      <a:pt x="21" y="6"/>
                      <a:pt x="23" y="6"/>
                    </a:cubicBezTo>
                    <a:cubicBezTo>
                      <a:pt x="24" y="6"/>
                      <a:pt x="24" y="6"/>
                      <a:pt x="25" y="7"/>
                    </a:cubicBezTo>
                    <a:cubicBezTo>
                      <a:pt x="25" y="7"/>
                      <a:pt x="25" y="8"/>
                      <a:pt x="25" y="8"/>
                    </a:cubicBezTo>
                    <a:cubicBezTo>
                      <a:pt x="25" y="9"/>
                      <a:pt x="24" y="9"/>
                      <a:pt x="24" y="9"/>
                    </a:cubicBezTo>
                    <a:cubicBezTo>
                      <a:pt x="19" y="8"/>
                      <a:pt x="15" y="7"/>
                      <a:pt x="11" y="8"/>
                    </a:cubicBezTo>
                    <a:cubicBezTo>
                      <a:pt x="10" y="8"/>
                      <a:pt x="9" y="10"/>
                      <a:pt x="8" y="9"/>
                    </a:cubicBezTo>
                    <a:cubicBezTo>
                      <a:pt x="7" y="9"/>
                      <a:pt x="6" y="8"/>
                      <a:pt x="5" y="8"/>
                    </a:cubicBezTo>
                    <a:cubicBezTo>
                      <a:pt x="4" y="8"/>
                      <a:pt x="3" y="8"/>
                      <a:pt x="1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4"/>
                      <a:pt x="1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33" name="Freeform 18">
                <a:extLst>
                  <a:ext uri="{FF2B5EF4-FFF2-40B4-BE49-F238E27FC236}">
                    <a16:creationId xmlns:a16="http://schemas.microsoft.com/office/drawing/2014/main" id="{38E3DD68-414B-FE32-50D0-07D21FE8F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3172"/>
                <a:ext cx="28" cy="15"/>
              </a:xfrm>
              <a:custGeom>
                <a:avLst/>
                <a:gdLst>
                  <a:gd name="T0" fmla="*/ 10 w 15"/>
                  <a:gd name="T1" fmla="*/ 8 h 8"/>
                  <a:gd name="T2" fmla="*/ 6 w 15"/>
                  <a:gd name="T3" fmla="*/ 7 h 8"/>
                  <a:gd name="T4" fmla="*/ 0 w 15"/>
                  <a:gd name="T5" fmla="*/ 4 h 8"/>
                  <a:gd name="T6" fmla="*/ 1 w 15"/>
                  <a:gd name="T7" fmla="*/ 2 h 8"/>
                  <a:gd name="T8" fmla="*/ 3 w 15"/>
                  <a:gd name="T9" fmla="*/ 1 h 8"/>
                  <a:gd name="T10" fmla="*/ 10 w 15"/>
                  <a:gd name="T11" fmla="*/ 0 h 8"/>
                  <a:gd name="T12" fmla="*/ 15 w 15"/>
                  <a:gd name="T13" fmla="*/ 3 h 8"/>
                  <a:gd name="T14" fmla="*/ 14 w 15"/>
                  <a:gd name="T15" fmla="*/ 6 h 8"/>
                  <a:gd name="T16" fmla="*/ 10 w 15"/>
                  <a:gd name="T17" fmla="*/ 7 h 8"/>
                  <a:gd name="T18" fmla="*/ 9 w 15"/>
                  <a:gd name="T19" fmla="*/ 8 h 8"/>
                  <a:gd name="T20" fmla="*/ 10 w 15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8">
                    <a:moveTo>
                      <a:pt x="10" y="8"/>
                    </a:moveTo>
                    <a:cubicBezTo>
                      <a:pt x="8" y="8"/>
                      <a:pt x="7" y="8"/>
                      <a:pt x="6" y="7"/>
                    </a:cubicBezTo>
                    <a:cubicBezTo>
                      <a:pt x="4" y="6"/>
                      <a:pt x="2" y="5"/>
                      <a:pt x="0" y="4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5" y="0"/>
                      <a:pt x="8" y="0"/>
                      <a:pt x="10" y="0"/>
                    </a:cubicBezTo>
                    <a:cubicBezTo>
                      <a:pt x="12" y="0"/>
                      <a:pt x="14" y="2"/>
                      <a:pt x="15" y="3"/>
                    </a:cubicBezTo>
                    <a:cubicBezTo>
                      <a:pt x="15" y="4"/>
                      <a:pt x="15" y="6"/>
                      <a:pt x="14" y="6"/>
                    </a:cubicBezTo>
                    <a:cubicBezTo>
                      <a:pt x="13" y="6"/>
                      <a:pt x="12" y="6"/>
                      <a:pt x="10" y="7"/>
                    </a:cubicBezTo>
                    <a:cubicBezTo>
                      <a:pt x="10" y="7"/>
                      <a:pt x="10" y="8"/>
                      <a:pt x="9" y="8"/>
                    </a:cubicBezTo>
                    <a:lnTo>
                      <a:pt x="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34" name="Freeform 19">
                <a:extLst>
                  <a:ext uri="{FF2B5EF4-FFF2-40B4-BE49-F238E27FC236}">
                    <a16:creationId xmlns:a16="http://schemas.microsoft.com/office/drawing/2014/main" id="{7AD06A53-2816-1210-792F-99A12B16C1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3199"/>
                <a:ext cx="39" cy="11"/>
              </a:xfrm>
              <a:custGeom>
                <a:avLst/>
                <a:gdLst>
                  <a:gd name="T0" fmla="*/ 8 w 21"/>
                  <a:gd name="T1" fmla="*/ 0 h 6"/>
                  <a:gd name="T2" fmla="*/ 17 w 21"/>
                  <a:gd name="T3" fmla="*/ 2 h 6"/>
                  <a:gd name="T4" fmla="*/ 20 w 21"/>
                  <a:gd name="T5" fmla="*/ 2 h 6"/>
                  <a:gd name="T6" fmla="*/ 21 w 21"/>
                  <a:gd name="T7" fmla="*/ 3 h 6"/>
                  <a:gd name="T8" fmla="*/ 20 w 21"/>
                  <a:gd name="T9" fmla="*/ 3 h 6"/>
                  <a:gd name="T10" fmla="*/ 10 w 21"/>
                  <a:gd name="T11" fmla="*/ 6 h 6"/>
                  <a:gd name="T12" fmla="*/ 7 w 21"/>
                  <a:gd name="T13" fmla="*/ 5 h 6"/>
                  <a:gd name="T14" fmla="*/ 1 w 21"/>
                  <a:gd name="T15" fmla="*/ 4 h 6"/>
                  <a:gd name="T16" fmla="*/ 0 w 21"/>
                  <a:gd name="T17" fmla="*/ 3 h 6"/>
                  <a:gd name="T18" fmla="*/ 1 w 21"/>
                  <a:gd name="T19" fmla="*/ 2 h 6"/>
                  <a:gd name="T20" fmla="*/ 3 w 21"/>
                  <a:gd name="T21" fmla="*/ 0 h 6"/>
                  <a:gd name="T22" fmla="*/ 8 w 21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6">
                    <a:moveTo>
                      <a:pt x="8" y="0"/>
                    </a:moveTo>
                    <a:cubicBezTo>
                      <a:pt x="11" y="0"/>
                      <a:pt x="14" y="0"/>
                      <a:pt x="17" y="2"/>
                    </a:cubicBezTo>
                    <a:cubicBezTo>
                      <a:pt x="18" y="2"/>
                      <a:pt x="19" y="2"/>
                      <a:pt x="20" y="2"/>
                    </a:cubicBezTo>
                    <a:cubicBezTo>
                      <a:pt x="20" y="2"/>
                      <a:pt x="20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6" y="4"/>
                      <a:pt x="13" y="4"/>
                      <a:pt x="10" y="6"/>
                    </a:cubicBezTo>
                    <a:cubicBezTo>
                      <a:pt x="9" y="6"/>
                      <a:pt x="8" y="6"/>
                      <a:pt x="7" y="5"/>
                    </a:cubicBezTo>
                    <a:cubicBezTo>
                      <a:pt x="5" y="5"/>
                      <a:pt x="3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5" y="0"/>
                      <a:pt x="6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35" name="Freeform 20">
                <a:extLst>
                  <a:ext uri="{FF2B5EF4-FFF2-40B4-BE49-F238E27FC236}">
                    <a16:creationId xmlns:a16="http://schemas.microsoft.com/office/drawing/2014/main" id="{A8807751-18F1-81B9-12EE-A85853D80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3223"/>
                <a:ext cx="36" cy="14"/>
              </a:xfrm>
              <a:custGeom>
                <a:avLst/>
                <a:gdLst>
                  <a:gd name="T0" fmla="*/ 17 w 19"/>
                  <a:gd name="T1" fmla="*/ 0 h 7"/>
                  <a:gd name="T2" fmla="*/ 18 w 19"/>
                  <a:gd name="T3" fmla="*/ 2 h 7"/>
                  <a:gd name="T4" fmla="*/ 18 w 19"/>
                  <a:gd name="T5" fmla="*/ 5 h 7"/>
                  <a:gd name="T6" fmla="*/ 17 w 19"/>
                  <a:gd name="T7" fmla="*/ 6 h 7"/>
                  <a:gd name="T8" fmla="*/ 12 w 19"/>
                  <a:gd name="T9" fmla="*/ 6 h 7"/>
                  <a:gd name="T10" fmla="*/ 6 w 19"/>
                  <a:gd name="T11" fmla="*/ 6 h 7"/>
                  <a:gd name="T12" fmla="*/ 1 w 19"/>
                  <a:gd name="T13" fmla="*/ 6 h 7"/>
                  <a:gd name="T14" fmla="*/ 0 w 19"/>
                  <a:gd name="T15" fmla="*/ 5 h 7"/>
                  <a:gd name="T16" fmla="*/ 3 w 19"/>
                  <a:gd name="T17" fmla="*/ 3 h 7"/>
                  <a:gd name="T18" fmla="*/ 7 w 19"/>
                  <a:gd name="T19" fmla="*/ 3 h 7"/>
                  <a:gd name="T20" fmla="*/ 11 w 19"/>
                  <a:gd name="T21" fmla="*/ 2 h 7"/>
                  <a:gd name="T22" fmla="*/ 17 w 19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7">
                    <a:moveTo>
                      <a:pt x="17" y="0"/>
                    </a:moveTo>
                    <a:cubicBezTo>
                      <a:pt x="17" y="1"/>
                      <a:pt x="18" y="1"/>
                      <a:pt x="18" y="2"/>
                    </a:cubicBezTo>
                    <a:cubicBezTo>
                      <a:pt x="19" y="3"/>
                      <a:pt x="19" y="4"/>
                      <a:pt x="18" y="5"/>
                    </a:cubicBezTo>
                    <a:cubicBezTo>
                      <a:pt x="18" y="6"/>
                      <a:pt x="17" y="6"/>
                      <a:pt x="17" y="6"/>
                    </a:cubicBezTo>
                    <a:cubicBezTo>
                      <a:pt x="15" y="7"/>
                      <a:pt x="13" y="7"/>
                      <a:pt x="12" y="6"/>
                    </a:cubicBezTo>
                    <a:cubicBezTo>
                      <a:pt x="10" y="5"/>
                      <a:pt x="8" y="4"/>
                      <a:pt x="6" y="6"/>
                    </a:cubicBezTo>
                    <a:cubicBezTo>
                      <a:pt x="5" y="7"/>
                      <a:pt x="2" y="7"/>
                      <a:pt x="1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1" y="4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3"/>
                    </a:cubicBezTo>
                    <a:cubicBezTo>
                      <a:pt x="8" y="3"/>
                      <a:pt x="10" y="2"/>
                      <a:pt x="11" y="2"/>
                    </a:cubicBezTo>
                    <a:cubicBezTo>
                      <a:pt x="12" y="0"/>
                      <a:pt x="14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36" name="Freeform 21">
                <a:extLst>
                  <a:ext uri="{FF2B5EF4-FFF2-40B4-BE49-F238E27FC236}">
                    <a16:creationId xmlns:a16="http://schemas.microsoft.com/office/drawing/2014/main" id="{814E5465-E74C-0A11-4BC7-61C84908F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3039"/>
                <a:ext cx="36" cy="12"/>
              </a:xfrm>
              <a:custGeom>
                <a:avLst/>
                <a:gdLst>
                  <a:gd name="T0" fmla="*/ 4 w 19"/>
                  <a:gd name="T1" fmla="*/ 2 h 6"/>
                  <a:gd name="T2" fmla="*/ 13 w 19"/>
                  <a:gd name="T3" fmla="*/ 1 h 6"/>
                  <a:gd name="T4" fmla="*/ 18 w 19"/>
                  <a:gd name="T5" fmla="*/ 0 h 6"/>
                  <a:gd name="T6" fmla="*/ 19 w 19"/>
                  <a:gd name="T7" fmla="*/ 2 h 6"/>
                  <a:gd name="T8" fmla="*/ 18 w 19"/>
                  <a:gd name="T9" fmla="*/ 3 h 6"/>
                  <a:gd name="T10" fmla="*/ 13 w 19"/>
                  <a:gd name="T11" fmla="*/ 5 h 6"/>
                  <a:gd name="T12" fmla="*/ 8 w 19"/>
                  <a:gd name="T13" fmla="*/ 5 h 6"/>
                  <a:gd name="T14" fmla="*/ 6 w 19"/>
                  <a:gd name="T15" fmla="*/ 5 h 6"/>
                  <a:gd name="T16" fmla="*/ 1 w 19"/>
                  <a:gd name="T17" fmla="*/ 6 h 6"/>
                  <a:gd name="T18" fmla="*/ 0 w 19"/>
                  <a:gd name="T19" fmla="*/ 3 h 6"/>
                  <a:gd name="T20" fmla="*/ 2 w 19"/>
                  <a:gd name="T21" fmla="*/ 2 h 6"/>
                  <a:gd name="T22" fmla="*/ 2 w 19"/>
                  <a:gd name="T23" fmla="*/ 2 h 6"/>
                  <a:gd name="T24" fmla="*/ 4 w 19"/>
                  <a:gd name="T2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6">
                    <a:moveTo>
                      <a:pt x="4" y="2"/>
                    </a:moveTo>
                    <a:cubicBezTo>
                      <a:pt x="7" y="2"/>
                      <a:pt x="10" y="2"/>
                      <a:pt x="13" y="1"/>
                    </a:cubicBezTo>
                    <a:cubicBezTo>
                      <a:pt x="14" y="0"/>
                      <a:pt x="16" y="0"/>
                      <a:pt x="18" y="0"/>
                    </a:cubicBezTo>
                    <a:cubicBezTo>
                      <a:pt x="19" y="1"/>
                      <a:pt x="19" y="1"/>
                      <a:pt x="19" y="2"/>
                    </a:cubicBezTo>
                    <a:cubicBezTo>
                      <a:pt x="19" y="3"/>
                      <a:pt x="19" y="3"/>
                      <a:pt x="18" y="3"/>
                    </a:cubicBezTo>
                    <a:cubicBezTo>
                      <a:pt x="17" y="4"/>
                      <a:pt x="15" y="5"/>
                      <a:pt x="13" y="5"/>
                    </a:cubicBezTo>
                    <a:cubicBezTo>
                      <a:pt x="11" y="6"/>
                      <a:pt x="9" y="6"/>
                      <a:pt x="8" y="5"/>
                    </a:cubicBezTo>
                    <a:cubicBezTo>
                      <a:pt x="7" y="4"/>
                      <a:pt x="7" y="4"/>
                      <a:pt x="6" y="5"/>
                    </a:cubicBezTo>
                    <a:cubicBezTo>
                      <a:pt x="5" y="6"/>
                      <a:pt x="3" y="6"/>
                      <a:pt x="1" y="6"/>
                    </a:cubicBezTo>
                    <a:cubicBezTo>
                      <a:pt x="1" y="6"/>
                      <a:pt x="0" y="4"/>
                      <a:pt x="0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37" name="Freeform 22">
                <a:extLst>
                  <a:ext uri="{FF2B5EF4-FFF2-40B4-BE49-F238E27FC236}">
                    <a16:creationId xmlns:a16="http://schemas.microsoft.com/office/drawing/2014/main" id="{2F774587-A6BC-3E77-8D78-70CF590A4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3206"/>
                <a:ext cx="30" cy="12"/>
              </a:xfrm>
              <a:custGeom>
                <a:avLst/>
                <a:gdLst>
                  <a:gd name="T0" fmla="*/ 6 w 16"/>
                  <a:gd name="T1" fmla="*/ 5 h 6"/>
                  <a:gd name="T2" fmla="*/ 1 w 16"/>
                  <a:gd name="T3" fmla="*/ 5 h 6"/>
                  <a:gd name="T4" fmla="*/ 0 w 16"/>
                  <a:gd name="T5" fmla="*/ 5 h 6"/>
                  <a:gd name="T6" fmla="*/ 1 w 16"/>
                  <a:gd name="T7" fmla="*/ 3 h 6"/>
                  <a:gd name="T8" fmla="*/ 10 w 16"/>
                  <a:gd name="T9" fmla="*/ 0 h 6"/>
                  <a:gd name="T10" fmla="*/ 15 w 16"/>
                  <a:gd name="T11" fmla="*/ 0 h 6"/>
                  <a:gd name="T12" fmla="*/ 16 w 16"/>
                  <a:gd name="T13" fmla="*/ 0 h 6"/>
                  <a:gd name="T14" fmla="*/ 16 w 16"/>
                  <a:gd name="T15" fmla="*/ 2 h 6"/>
                  <a:gd name="T16" fmla="*/ 14 w 16"/>
                  <a:gd name="T17" fmla="*/ 4 h 6"/>
                  <a:gd name="T18" fmla="*/ 10 w 16"/>
                  <a:gd name="T19" fmla="*/ 6 h 6"/>
                  <a:gd name="T20" fmla="*/ 6 w 16"/>
                  <a:gd name="T21" fmla="*/ 6 h 6"/>
                  <a:gd name="T22" fmla="*/ 6 w 1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6">
                    <a:moveTo>
                      <a:pt x="6" y="5"/>
                    </a:moveTo>
                    <a:cubicBezTo>
                      <a:pt x="4" y="5"/>
                      <a:pt x="3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4" y="1"/>
                      <a:pt x="7" y="0"/>
                      <a:pt x="10" y="0"/>
                    </a:cubicBezTo>
                    <a:cubicBezTo>
                      <a:pt x="12" y="0"/>
                      <a:pt x="14" y="0"/>
                      <a:pt x="15" y="0"/>
                    </a:cubicBezTo>
                    <a:cubicBezTo>
                      <a:pt x="15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3"/>
                      <a:pt x="14" y="3"/>
                      <a:pt x="14" y="4"/>
                    </a:cubicBezTo>
                    <a:cubicBezTo>
                      <a:pt x="13" y="5"/>
                      <a:pt x="11" y="6"/>
                      <a:pt x="10" y="6"/>
                    </a:cubicBezTo>
                    <a:cubicBezTo>
                      <a:pt x="8" y="6"/>
                      <a:pt x="7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38" name="Freeform 23">
                <a:extLst>
                  <a:ext uri="{FF2B5EF4-FFF2-40B4-BE49-F238E27FC236}">
                    <a16:creationId xmlns:a16="http://schemas.microsoft.com/office/drawing/2014/main" id="{513B5EE6-148F-21B8-9350-ACE657744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2442"/>
                <a:ext cx="27" cy="17"/>
              </a:xfrm>
              <a:custGeom>
                <a:avLst/>
                <a:gdLst>
                  <a:gd name="T0" fmla="*/ 13 w 14"/>
                  <a:gd name="T1" fmla="*/ 5 h 9"/>
                  <a:gd name="T2" fmla="*/ 13 w 14"/>
                  <a:gd name="T3" fmla="*/ 6 h 9"/>
                  <a:gd name="T4" fmla="*/ 12 w 14"/>
                  <a:gd name="T5" fmla="*/ 9 h 9"/>
                  <a:gd name="T6" fmla="*/ 5 w 14"/>
                  <a:gd name="T7" fmla="*/ 8 h 9"/>
                  <a:gd name="T8" fmla="*/ 0 w 14"/>
                  <a:gd name="T9" fmla="*/ 5 h 9"/>
                  <a:gd name="T10" fmla="*/ 0 w 14"/>
                  <a:gd name="T11" fmla="*/ 2 h 9"/>
                  <a:gd name="T12" fmla="*/ 4 w 14"/>
                  <a:gd name="T13" fmla="*/ 1 h 9"/>
                  <a:gd name="T14" fmla="*/ 9 w 14"/>
                  <a:gd name="T15" fmla="*/ 4 h 9"/>
                  <a:gd name="T16" fmla="*/ 10 w 14"/>
                  <a:gd name="T17" fmla="*/ 5 h 9"/>
                  <a:gd name="T18" fmla="*/ 8 w 14"/>
                  <a:gd name="T19" fmla="*/ 6 h 9"/>
                  <a:gd name="T20" fmla="*/ 9 w 14"/>
                  <a:gd name="T21" fmla="*/ 6 h 9"/>
                  <a:gd name="T22" fmla="*/ 10 w 14"/>
                  <a:gd name="T23" fmla="*/ 5 h 9"/>
                  <a:gd name="T24" fmla="*/ 14 w 14"/>
                  <a:gd name="T25" fmla="*/ 5 h 9"/>
                  <a:gd name="T26" fmla="*/ 13 w 14"/>
                  <a:gd name="T2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9">
                    <a:moveTo>
                      <a:pt x="13" y="5"/>
                    </a:moveTo>
                    <a:cubicBezTo>
                      <a:pt x="13" y="5"/>
                      <a:pt x="13" y="6"/>
                      <a:pt x="13" y="6"/>
                    </a:cubicBezTo>
                    <a:cubicBezTo>
                      <a:pt x="13" y="8"/>
                      <a:pt x="12" y="9"/>
                      <a:pt x="12" y="9"/>
                    </a:cubicBezTo>
                    <a:cubicBezTo>
                      <a:pt x="10" y="9"/>
                      <a:pt x="7" y="9"/>
                      <a:pt x="5" y="8"/>
                    </a:cubicBezTo>
                    <a:cubicBezTo>
                      <a:pt x="3" y="8"/>
                      <a:pt x="2" y="6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2"/>
                      <a:pt x="7" y="3"/>
                      <a:pt x="9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9" y="6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1" y="5"/>
                      <a:pt x="12" y="5"/>
                      <a:pt x="14" y="5"/>
                    </a:cubicBezTo>
                    <a:lnTo>
                      <a:pt x="1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39" name="Freeform 24">
                <a:extLst>
                  <a:ext uri="{FF2B5EF4-FFF2-40B4-BE49-F238E27FC236}">
                    <a16:creationId xmlns:a16="http://schemas.microsoft.com/office/drawing/2014/main" id="{63496BCB-730C-48FA-899D-6A126F63B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2276"/>
                <a:ext cx="19" cy="24"/>
              </a:xfrm>
              <a:custGeom>
                <a:avLst/>
                <a:gdLst>
                  <a:gd name="T0" fmla="*/ 9 w 10"/>
                  <a:gd name="T1" fmla="*/ 8 h 13"/>
                  <a:gd name="T2" fmla="*/ 9 w 10"/>
                  <a:gd name="T3" fmla="*/ 10 h 13"/>
                  <a:gd name="T4" fmla="*/ 5 w 10"/>
                  <a:gd name="T5" fmla="*/ 12 h 13"/>
                  <a:gd name="T6" fmla="*/ 2 w 10"/>
                  <a:gd name="T7" fmla="*/ 11 h 13"/>
                  <a:gd name="T8" fmla="*/ 0 w 10"/>
                  <a:gd name="T9" fmla="*/ 4 h 13"/>
                  <a:gd name="T10" fmla="*/ 2 w 10"/>
                  <a:gd name="T11" fmla="*/ 1 h 13"/>
                  <a:gd name="T12" fmla="*/ 4 w 10"/>
                  <a:gd name="T13" fmla="*/ 0 h 13"/>
                  <a:gd name="T14" fmla="*/ 6 w 10"/>
                  <a:gd name="T15" fmla="*/ 1 h 13"/>
                  <a:gd name="T16" fmla="*/ 6 w 10"/>
                  <a:gd name="T17" fmla="*/ 5 h 13"/>
                  <a:gd name="T18" fmla="*/ 7 w 10"/>
                  <a:gd name="T19" fmla="*/ 7 h 13"/>
                  <a:gd name="T20" fmla="*/ 9 w 10"/>
                  <a:gd name="T2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3">
                    <a:moveTo>
                      <a:pt x="9" y="8"/>
                    </a:moveTo>
                    <a:cubicBezTo>
                      <a:pt x="10" y="9"/>
                      <a:pt x="10" y="10"/>
                      <a:pt x="9" y="10"/>
                    </a:cubicBezTo>
                    <a:cubicBezTo>
                      <a:pt x="8" y="11"/>
                      <a:pt x="6" y="12"/>
                      <a:pt x="5" y="12"/>
                    </a:cubicBezTo>
                    <a:cubicBezTo>
                      <a:pt x="4" y="13"/>
                      <a:pt x="3" y="12"/>
                      <a:pt x="2" y="11"/>
                    </a:cubicBezTo>
                    <a:cubicBezTo>
                      <a:pt x="2" y="9"/>
                      <a:pt x="2" y="6"/>
                      <a:pt x="0" y="4"/>
                    </a:cubicBezTo>
                    <a:cubicBezTo>
                      <a:pt x="0" y="3"/>
                      <a:pt x="0" y="2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2"/>
                      <a:pt x="6" y="3"/>
                      <a:pt x="6" y="5"/>
                    </a:cubicBezTo>
                    <a:cubicBezTo>
                      <a:pt x="6" y="6"/>
                      <a:pt x="7" y="6"/>
                      <a:pt x="7" y="7"/>
                    </a:cubicBezTo>
                    <a:cubicBezTo>
                      <a:pt x="8" y="7"/>
                      <a:pt x="9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40" name="Freeform 25">
                <a:extLst>
                  <a:ext uri="{FF2B5EF4-FFF2-40B4-BE49-F238E27FC236}">
                    <a16:creationId xmlns:a16="http://schemas.microsoft.com/office/drawing/2014/main" id="{910C33DB-EB21-B8EE-F055-CF17CCBF30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3" y="3218"/>
                <a:ext cx="19" cy="17"/>
              </a:xfrm>
              <a:custGeom>
                <a:avLst/>
                <a:gdLst>
                  <a:gd name="T0" fmla="*/ 10 w 10"/>
                  <a:gd name="T1" fmla="*/ 5 h 9"/>
                  <a:gd name="T2" fmla="*/ 9 w 10"/>
                  <a:gd name="T3" fmla="*/ 8 h 9"/>
                  <a:gd name="T4" fmla="*/ 7 w 10"/>
                  <a:gd name="T5" fmla="*/ 9 h 9"/>
                  <a:gd name="T6" fmla="*/ 4 w 10"/>
                  <a:gd name="T7" fmla="*/ 9 h 9"/>
                  <a:gd name="T8" fmla="*/ 0 w 10"/>
                  <a:gd name="T9" fmla="*/ 6 h 9"/>
                  <a:gd name="T10" fmla="*/ 0 w 10"/>
                  <a:gd name="T11" fmla="*/ 5 h 9"/>
                  <a:gd name="T12" fmla="*/ 6 w 10"/>
                  <a:gd name="T13" fmla="*/ 0 h 9"/>
                  <a:gd name="T14" fmla="*/ 8 w 10"/>
                  <a:gd name="T15" fmla="*/ 0 h 9"/>
                  <a:gd name="T16" fmla="*/ 10 w 10"/>
                  <a:gd name="T17" fmla="*/ 2 h 9"/>
                  <a:gd name="T18" fmla="*/ 10 w 10"/>
                  <a:gd name="T1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9">
                    <a:moveTo>
                      <a:pt x="10" y="5"/>
                    </a:moveTo>
                    <a:cubicBezTo>
                      <a:pt x="10" y="6"/>
                      <a:pt x="10" y="7"/>
                      <a:pt x="9" y="8"/>
                    </a:cubicBezTo>
                    <a:cubicBezTo>
                      <a:pt x="9" y="8"/>
                      <a:pt x="8" y="9"/>
                      <a:pt x="7" y="9"/>
                    </a:cubicBezTo>
                    <a:cubicBezTo>
                      <a:pt x="6" y="9"/>
                      <a:pt x="5" y="9"/>
                      <a:pt x="4" y="9"/>
                    </a:cubicBezTo>
                    <a:cubicBezTo>
                      <a:pt x="2" y="9"/>
                      <a:pt x="1" y="8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9" y="0"/>
                      <a:pt x="10" y="1"/>
                      <a:pt x="10" y="2"/>
                    </a:cubicBezTo>
                    <a:cubicBezTo>
                      <a:pt x="10" y="3"/>
                      <a:pt x="10" y="4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41" name="Freeform 26">
                <a:extLst>
                  <a:ext uri="{FF2B5EF4-FFF2-40B4-BE49-F238E27FC236}">
                    <a16:creationId xmlns:a16="http://schemas.microsoft.com/office/drawing/2014/main" id="{13C283C3-678A-4633-0657-2723FA2E71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2259"/>
                <a:ext cx="22" cy="19"/>
              </a:xfrm>
              <a:custGeom>
                <a:avLst/>
                <a:gdLst>
                  <a:gd name="T0" fmla="*/ 7 w 12"/>
                  <a:gd name="T1" fmla="*/ 0 h 10"/>
                  <a:gd name="T2" fmla="*/ 8 w 12"/>
                  <a:gd name="T3" fmla="*/ 1 h 10"/>
                  <a:gd name="T4" fmla="*/ 9 w 12"/>
                  <a:gd name="T5" fmla="*/ 2 h 10"/>
                  <a:gd name="T6" fmla="*/ 12 w 12"/>
                  <a:gd name="T7" fmla="*/ 8 h 10"/>
                  <a:gd name="T8" fmla="*/ 12 w 12"/>
                  <a:gd name="T9" fmla="*/ 9 h 10"/>
                  <a:gd name="T10" fmla="*/ 11 w 12"/>
                  <a:gd name="T11" fmla="*/ 10 h 10"/>
                  <a:gd name="T12" fmla="*/ 4 w 12"/>
                  <a:gd name="T13" fmla="*/ 8 h 10"/>
                  <a:gd name="T14" fmla="*/ 1 w 12"/>
                  <a:gd name="T15" fmla="*/ 3 h 10"/>
                  <a:gd name="T16" fmla="*/ 7 w 12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0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4"/>
                      <a:pt x="10" y="6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10"/>
                      <a:pt x="11" y="10"/>
                      <a:pt x="11" y="10"/>
                    </a:cubicBezTo>
                    <a:cubicBezTo>
                      <a:pt x="9" y="8"/>
                      <a:pt x="6" y="8"/>
                      <a:pt x="4" y="8"/>
                    </a:cubicBezTo>
                    <a:cubicBezTo>
                      <a:pt x="2" y="8"/>
                      <a:pt x="0" y="5"/>
                      <a:pt x="1" y="3"/>
                    </a:cubicBezTo>
                    <a:cubicBezTo>
                      <a:pt x="2" y="1"/>
                      <a:pt x="4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42" name="Freeform 27">
                <a:extLst>
                  <a:ext uri="{FF2B5EF4-FFF2-40B4-BE49-F238E27FC236}">
                    <a16:creationId xmlns:a16="http://schemas.microsoft.com/office/drawing/2014/main" id="{9D14C631-D864-D33C-5537-D21C2C775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" y="2143"/>
                <a:ext cx="13" cy="34"/>
              </a:xfrm>
              <a:custGeom>
                <a:avLst/>
                <a:gdLst>
                  <a:gd name="T0" fmla="*/ 1 w 7"/>
                  <a:gd name="T1" fmla="*/ 8 h 18"/>
                  <a:gd name="T2" fmla="*/ 1 w 7"/>
                  <a:gd name="T3" fmla="*/ 5 h 18"/>
                  <a:gd name="T4" fmla="*/ 1 w 7"/>
                  <a:gd name="T5" fmla="*/ 2 h 18"/>
                  <a:gd name="T6" fmla="*/ 3 w 7"/>
                  <a:gd name="T7" fmla="*/ 1 h 18"/>
                  <a:gd name="T8" fmla="*/ 5 w 7"/>
                  <a:gd name="T9" fmla="*/ 2 h 18"/>
                  <a:gd name="T10" fmla="*/ 6 w 7"/>
                  <a:gd name="T11" fmla="*/ 5 h 18"/>
                  <a:gd name="T12" fmla="*/ 7 w 7"/>
                  <a:gd name="T13" fmla="*/ 9 h 18"/>
                  <a:gd name="T14" fmla="*/ 7 w 7"/>
                  <a:gd name="T15" fmla="*/ 10 h 18"/>
                  <a:gd name="T16" fmla="*/ 5 w 7"/>
                  <a:gd name="T17" fmla="*/ 17 h 18"/>
                  <a:gd name="T18" fmla="*/ 5 w 7"/>
                  <a:gd name="T19" fmla="*/ 18 h 18"/>
                  <a:gd name="T20" fmla="*/ 4 w 7"/>
                  <a:gd name="T21" fmla="*/ 17 h 18"/>
                  <a:gd name="T22" fmla="*/ 1 w 7"/>
                  <a:gd name="T23" fmla="*/ 11 h 18"/>
                  <a:gd name="T24" fmla="*/ 1 w 7"/>
                  <a:gd name="T25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8">
                    <a:moveTo>
                      <a:pt x="1" y="8"/>
                    </a:moveTo>
                    <a:cubicBezTo>
                      <a:pt x="1" y="7"/>
                      <a:pt x="1" y="6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0"/>
                      <a:pt x="5" y="1"/>
                      <a:pt x="5" y="2"/>
                    </a:cubicBezTo>
                    <a:cubicBezTo>
                      <a:pt x="6" y="3"/>
                      <a:pt x="6" y="4"/>
                      <a:pt x="6" y="5"/>
                    </a:cubicBezTo>
                    <a:cubicBezTo>
                      <a:pt x="5" y="7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5" y="12"/>
                      <a:pt x="6" y="14"/>
                      <a:pt x="5" y="17"/>
                    </a:cubicBezTo>
                    <a:cubicBezTo>
                      <a:pt x="5" y="17"/>
                      <a:pt x="5" y="17"/>
                      <a:pt x="5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5"/>
                      <a:pt x="3" y="13"/>
                      <a:pt x="1" y="11"/>
                    </a:cubicBezTo>
                    <a:cubicBezTo>
                      <a:pt x="0" y="10"/>
                      <a:pt x="0" y="10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43" name="Freeform 28">
                <a:extLst>
                  <a:ext uri="{FF2B5EF4-FFF2-40B4-BE49-F238E27FC236}">
                    <a16:creationId xmlns:a16="http://schemas.microsoft.com/office/drawing/2014/main" id="{EF5B8585-52F8-E51F-C96C-C044F86300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451"/>
                <a:ext cx="38" cy="11"/>
              </a:xfrm>
              <a:custGeom>
                <a:avLst/>
                <a:gdLst>
                  <a:gd name="T0" fmla="*/ 14 w 20"/>
                  <a:gd name="T1" fmla="*/ 0 h 6"/>
                  <a:gd name="T2" fmla="*/ 19 w 20"/>
                  <a:gd name="T3" fmla="*/ 1 h 6"/>
                  <a:gd name="T4" fmla="*/ 19 w 20"/>
                  <a:gd name="T5" fmla="*/ 3 h 6"/>
                  <a:gd name="T6" fmla="*/ 16 w 20"/>
                  <a:gd name="T7" fmla="*/ 5 h 6"/>
                  <a:gd name="T8" fmla="*/ 13 w 20"/>
                  <a:gd name="T9" fmla="*/ 5 h 6"/>
                  <a:gd name="T10" fmla="*/ 1 w 20"/>
                  <a:gd name="T11" fmla="*/ 4 h 6"/>
                  <a:gd name="T12" fmla="*/ 0 w 20"/>
                  <a:gd name="T13" fmla="*/ 3 h 6"/>
                  <a:gd name="T14" fmla="*/ 0 w 20"/>
                  <a:gd name="T15" fmla="*/ 3 h 6"/>
                  <a:gd name="T16" fmla="*/ 0 w 20"/>
                  <a:gd name="T17" fmla="*/ 2 h 6"/>
                  <a:gd name="T18" fmla="*/ 6 w 20"/>
                  <a:gd name="T19" fmla="*/ 2 h 6"/>
                  <a:gd name="T20" fmla="*/ 12 w 20"/>
                  <a:gd name="T21" fmla="*/ 0 h 6"/>
                  <a:gd name="T22" fmla="*/ 14 w 20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6">
                    <a:moveTo>
                      <a:pt x="14" y="0"/>
                    </a:moveTo>
                    <a:cubicBezTo>
                      <a:pt x="17" y="0"/>
                      <a:pt x="18" y="0"/>
                      <a:pt x="19" y="1"/>
                    </a:cubicBezTo>
                    <a:cubicBezTo>
                      <a:pt x="20" y="2"/>
                      <a:pt x="20" y="3"/>
                      <a:pt x="19" y="3"/>
                    </a:cubicBezTo>
                    <a:cubicBezTo>
                      <a:pt x="18" y="4"/>
                      <a:pt x="17" y="5"/>
                      <a:pt x="16" y="5"/>
                    </a:cubicBezTo>
                    <a:cubicBezTo>
                      <a:pt x="15" y="5"/>
                      <a:pt x="13" y="6"/>
                      <a:pt x="13" y="5"/>
                    </a:cubicBezTo>
                    <a:cubicBezTo>
                      <a:pt x="9" y="4"/>
                      <a:pt x="5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2" y="2"/>
                      <a:pt x="4" y="2"/>
                      <a:pt x="6" y="2"/>
                    </a:cubicBezTo>
                    <a:cubicBezTo>
                      <a:pt x="8" y="1"/>
                      <a:pt x="10" y="1"/>
                      <a:pt x="12" y="0"/>
                    </a:cubicBezTo>
                    <a:cubicBezTo>
                      <a:pt x="13" y="0"/>
                      <a:pt x="14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44" name="Freeform 29">
                <a:extLst>
                  <a:ext uri="{FF2B5EF4-FFF2-40B4-BE49-F238E27FC236}">
                    <a16:creationId xmlns:a16="http://schemas.microsoft.com/office/drawing/2014/main" id="{171383E9-0052-0E47-F514-D74DA3325F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" y="3491"/>
                <a:ext cx="30" cy="11"/>
              </a:xfrm>
              <a:custGeom>
                <a:avLst/>
                <a:gdLst>
                  <a:gd name="T0" fmla="*/ 7 w 16"/>
                  <a:gd name="T1" fmla="*/ 6 h 6"/>
                  <a:gd name="T2" fmla="*/ 2 w 16"/>
                  <a:gd name="T3" fmla="*/ 6 h 6"/>
                  <a:gd name="T4" fmla="*/ 0 w 16"/>
                  <a:gd name="T5" fmla="*/ 4 h 6"/>
                  <a:gd name="T6" fmla="*/ 2 w 16"/>
                  <a:gd name="T7" fmla="*/ 2 h 6"/>
                  <a:gd name="T8" fmla="*/ 4 w 16"/>
                  <a:gd name="T9" fmla="*/ 2 h 6"/>
                  <a:gd name="T10" fmla="*/ 11 w 16"/>
                  <a:gd name="T11" fmla="*/ 1 h 6"/>
                  <a:gd name="T12" fmla="*/ 16 w 16"/>
                  <a:gd name="T13" fmla="*/ 4 h 6"/>
                  <a:gd name="T14" fmla="*/ 14 w 16"/>
                  <a:gd name="T15" fmla="*/ 6 h 6"/>
                  <a:gd name="T16" fmla="*/ 7 w 16"/>
                  <a:gd name="T17" fmla="*/ 6 h 6"/>
                  <a:gd name="T18" fmla="*/ 7 w 16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6">
                    <a:moveTo>
                      <a:pt x="7" y="6"/>
                    </a:moveTo>
                    <a:cubicBezTo>
                      <a:pt x="6" y="6"/>
                      <a:pt x="4" y="6"/>
                      <a:pt x="2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6" y="2"/>
                      <a:pt x="9" y="2"/>
                      <a:pt x="11" y="1"/>
                    </a:cubicBezTo>
                    <a:cubicBezTo>
                      <a:pt x="13" y="0"/>
                      <a:pt x="15" y="2"/>
                      <a:pt x="16" y="4"/>
                    </a:cubicBezTo>
                    <a:cubicBezTo>
                      <a:pt x="16" y="4"/>
                      <a:pt x="15" y="6"/>
                      <a:pt x="14" y="6"/>
                    </a:cubicBezTo>
                    <a:cubicBezTo>
                      <a:pt x="12" y="6"/>
                      <a:pt x="10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45" name="Freeform 30">
                <a:extLst>
                  <a:ext uri="{FF2B5EF4-FFF2-40B4-BE49-F238E27FC236}">
                    <a16:creationId xmlns:a16="http://schemas.microsoft.com/office/drawing/2014/main" id="{476FA6DC-F83D-7018-6D47-DAB20E39A6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3292"/>
                <a:ext cx="46" cy="11"/>
              </a:xfrm>
              <a:custGeom>
                <a:avLst/>
                <a:gdLst>
                  <a:gd name="T0" fmla="*/ 7 w 24"/>
                  <a:gd name="T1" fmla="*/ 2 h 6"/>
                  <a:gd name="T2" fmla="*/ 15 w 24"/>
                  <a:gd name="T3" fmla="*/ 2 h 6"/>
                  <a:gd name="T4" fmla="*/ 18 w 24"/>
                  <a:gd name="T5" fmla="*/ 1 h 6"/>
                  <a:gd name="T6" fmla="*/ 21 w 24"/>
                  <a:gd name="T7" fmla="*/ 2 h 6"/>
                  <a:gd name="T8" fmla="*/ 23 w 24"/>
                  <a:gd name="T9" fmla="*/ 4 h 6"/>
                  <a:gd name="T10" fmla="*/ 24 w 24"/>
                  <a:gd name="T11" fmla="*/ 5 h 6"/>
                  <a:gd name="T12" fmla="*/ 23 w 24"/>
                  <a:gd name="T13" fmla="*/ 5 h 6"/>
                  <a:gd name="T14" fmla="*/ 17 w 24"/>
                  <a:gd name="T15" fmla="*/ 5 h 6"/>
                  <a:gd name="T16" fmla="*/ 9 w 24"/>
                  <a:gd name="T17" fmla="*/ 4 h 6"/>
                  <a:gd name="T18" fmla="*/ 1 w 24"/>
                  <a:gd name="T19" fmla="*/ 3 h 6"/>
                  <a:gd name="T20" fmla="*/ 0 w 24"/>
                  <a:gd name="T21" fmla="*/ 3 h 6"/>
                  <a:gd name="T22" fmla="*/ 1 w 24"/>
                  <a:gd name="T23" fmla="*/ 2 h 6"/>
                  <a:gd name="T24" fmla="*/ 7 w 24"/>
                  <a:gd name="T2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6">
                    <a:moveTo>
                      <a:pt x="7" y="2"/>
                    </a:moveTo>
                    <a:cubicBezTo>
                      <a:pt x="11" y="2"/>
                      <a:pt x="13" y="2"/>
                      <a:pt x="15" y="2"/>
                    </a:cubicBezTo>
                    <a:cubicBezTo>
                      <a:pt x="16" y="2"/>
                      <a:pt x="17" y="1"/>
                      <a:pt x="18" y="1"/>
                    </a:cubicBezTo>
                    <a:cubicBezTo>
                      <a:pt x="19" y="1"/>
                      <a:pt x="20" y="0"/>
                      <a:pt x="21" y="2"/>
                    </a:cubicBezTo>
                    <a:cubicBezTo>
                      <a:pt x="21" y="3"/>
                      <a:pt x="22" y="3"/>
                      <a:pt x="23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3" y="5"/>
                      <a:pt x="23" y="5"/>
                    </a:cubicBezTo>
                    <a:cubicBezTo>
                      <a:pt x="21" y="6"/>
                      <a:pt x="19" y="6"/>
                      <a:pt x="17" y="5"/>
                    </a:cubicBezTo>
                    <a:cubicBezTo>
                      <a:pt x="15" y="5"/>
                      <a:pt x="12" y="3"/>
                      <a:pt x="9" y="4"/>
                    </a:cubicBezTo>
                    <a:cubicBezTo>
                      <a:pt x="7" y="4"/>
                      <a:pt x="4" y="4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3" y="2"/>
                      <a:pt x="6" y="2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46" name="Freeform 31">
                <a:extLst>
                  <a:ext uri="{FF2B5EF4-FFF2-40B4-BE49-F238E27FC236}">
                    <a16:creationId xmlns:a16="http://schemas.microsoft.com/office/drawing/2014/main" id="{D1CB4A9F-1C21-9E0A-1D7D-C7F465E44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6" y="2363"/>
                <a:ext cx="23" cy="19"/>
              </a:xfrm>
              <a:custGeom>
                <a:avLst/>
                <a:gdLst>
                  <a:gd name="T0" fmla="*/ 7 w 12"/>
                  <a:gd name="T1" fmla="*/ 9 h 10"/>
                  <a:gd name="T2" fmla="*/ 3 w 12"/>
                  <a:gd name="T3" fmla="*/ 7 h 10"/>
                  <a:gd name="T4" fmla="*/ 0 w 12"/>
                  <a:gd name="T5" fmla="*/ 3 h 10"/>
                  <a:gd name="T6" fmla="*/ 0 w 12"/>
                  <a:gd name="T7" fmla="*/ 2 h 10"/>
                  <a:gd name="T8" fmla="*/ 4 w 12"/>
                  <a:gd name="T9" fmla="*/ 1 h 10"/>
                  <a:gd name="T10" fmla="*/ 7 w 12"/>
                  <a:gd name="T11" fmla="*/ 3 h 10"/>
                  <a:gd name="T12" fmla="*/ 12 w 12"/>
                  <a:gd name="T13" fmla="*/ 6 h 10"/>
                  <a:gd name="T14" fmla="*/ 12 w 12"/>
                  <a:gd name="T15" fmla="*/ 7 h 10"/>
                  <a:gd name="T16" fmla="*/ 12 w 12"/>
                  <a:gd name="T17" fmla="*/ 7 h 10"/>
                  <a:gd name="T18" fmla="*/ 8 w 12"/>
                  <a:gd name="T19" fmla="*/ 8 h 10"/>
                  <a:gd name="T20" fmla="*/ 7 w 12"/>
                  <a:gd name="T21" fmla="*/ 10 h 10"/>
                  <a:gd name="T22" fmla="*/ 7 w 12"/>
                  <a:gd name="T2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0">
                    <a:moveTo>
                      <a:pt x="7" y="9"/>
                    </a:moveTo>
                    <a:cubicBezTo>
                      <a:pt x="5" y="9"/>
                      <a:pt x="4" y="8"/>
                      <a:pt x="3" y="7"/>
                    </a:cubicBezTo>
                    <a:cubicBezTo>
                      <a:pt x="1" y="6"/>
                      <a:pt x="1" y="4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2"/>
                      <a:pt x="7" y="3"/>
                    </a:cubicBezTo>
                    <a:cubicBezTo>
                      <a:pt x="8" y="4"/>
                      <a:pt x="10" y="5"/>
                      <a:pt x="12" y="6"/>
                    </a:cubicBezTo>
                    <a:cubicBezTo>
                      <a:pt x="12" y="6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0" y="8"/>
                      <a:pt x="9" y="8"/>
                      <a:pt x="8" y="8"/>
                    </a:cubicBezTo>
                    <a:cubicBezTo>
                      <a:pt x="7" y="8"/>
                      <a:pt x="7" y="9"/>
                      <a:pt x="7" y="10"/>
                    </a:cubicBezTo>
                    <a:lnTo>
                      <a:pt x="7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47" name="Freeform 32">
                <a:extLst>
                  <a:ext uri="{FF2B5EF4-FFF2-40B4-BE49-F238E27FC236}">
                    <a16:creationId xmlns:a16="http://schemas.microsoft.com/office/drawing/2014/main" id="{882A965B-0F5E-DF65-E929-BCB9202E6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3151"/>
                <a:ext cx="32" cy="12"/>
              </a:xfrm>
              <a:custGeom>
                <a:avLst/>
                <a:gdLst>
                  <a:gd name="T0" fmla="*/ 5 w 17"/>
                  <a:gd name="T1" fmla="*/ 0 h 6"/>
                  <a:gd name="T2" fmla="*/ 9 w 17"/>
                  <a:gd name="T3" fmla="*/ 0 h 6"/>
                  <a:gd name="T4" fmla="*/ 9 w 17"/>
                  <a:gd name="T5" fmla="*/ 0 h 6"/>
                  <a:gd name="T6" fmla="*/ 11 w 17"/>
                  <a:gd name="T7" fmla="*/ 1 h 6"/>
                  <a:gd name="T8" fmla="*/ 16 w 17"/>
                  <a:gd name="T9" fmla="*/ 2 h 6"/>
                  <a:gd name="T10" fmla="*/ 17 w 17"/>
                  <a:gd name="T11" fmla="*/ 4 h 6"/>
                  <a:gd name="T12" fmla="*/ 15 w 17"/>
                  <a:gd name="T13" fmla="*/ 5 h 6"/>
                  <a:gd name="T14" fmla="*/ 13 w 17"/>
                  <a:gd name="T15" fmla="*/ 4 h 6"/>
                  <a:gd name="T16" fmla="*/ 12 w 17"/>
                  <a:gd name="T17" fmla="*/ 5 h 6"/>
                  <a:gd name="T18" fmla="*/ 8 w 17"/>
                  <a:gd name="T19" fmla="*/ 5 h 6"/>
                  <a:gd name="T20" fmla="*/ 7 w 17"/>
                  <a:gd name="T21" fmla="*/ 6 h 6"/>
                  <a:gd name="T22" fmla="*/ 1 w 17"/>
                  <a:gd name="T23" fmla="*/ 6 h 6"/>
                  <a:gd name="T24" fmla="*/ 0 w 17"/>
                  <a:gd name="T25" fmla="*/ 4 h 6"/>
                  <a:gd name="T26" fmla="*/ 0 w 17"/>
                  <a:gd name="T27" fmla="*/ 3 h 6"/>
                  <a:gd name="T28" fmla="*/ 4 w 17"/>
                  <a:gd name="T29" fmla="*/ 1 h 6"/>
                  <a:gd name="T30" fmla="*/ 5 w 17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6">
                    <a:moveTo>
                      <a:pt x="5" y="0"/>
                    </a:moveTo>
                    <a:cubicBezTo>
                      <a:pt x="7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10" y="1"/>
                      <a:pt x="11" y="1"/>
                    </a:cubicBezTo>
                    <a:cubicBezTo>
                      <a:pt x="13" y="2"/>
                      <a:pt x="14" y="1"/>
                      <a:pt x="16" y="2"/>
                    </a:cubicBezTo>
                    <a:cubicBezTo>
                      <a:pt x="16" y="2"/>
                      <a:pt x="17" y="3"/>
                      <a:pt x="17" y="4"/>
                    </a:cubicBezTo>
                    <a:cubicBezTo>
                      <a:pt x="16" y="5"/>
                      <a:pt x="16" y="5"/>
                      <a:pt x="15" y="5"/>
                    </a:cubicBezTo>
                    <a:cubicBezTo>
                      <a:pt x="15" y="4"/>
                      <a:pt x="14" y="4"/>
                      <a:pt x="13" y="4"/>
                    </a:cubicBezTo>
                    <a:cubicBezTo>
                      <a:pt x="13" y="5"/>
                      <a:pt x="12" y="5"/>
                      <a:pt x="12" y="5"/>
                    </a:cubicBezTo>
                    <a:cubicBezTo>
                      <a:pt x="11" y="4"/>
                      <a:pt x="10" y="4"/>
                      <a:pt x="8" y="5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5" y="6"/>
                      <a:pt x="3" y="6"/>
                      <a:pt x="1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2"/>
                      <a:pt x="3" y="2"/>
                      <a:pt x="4" y="1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48" name="Freeform 33">
                <a:extLst>
                  <a:ext uri="{FF2B5EF4-FFF2-40B4-BE49-F238E27FC236}">
                    <a16:creationId xmlns:a16="http://schemas.microsoft.com/office/drawing/2014/main" id="{2CB6CAD1-BF9E-B844-6A3A-F4271B089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042"/>
                <a:ext cx="26" cy="14"/>
              </a:xfrm>
              <a:custGeom>
                <a:avLst/>
                <a:gdLst>
                  <a:gd name="T0" fmla="*/ 2 w 14"/>
                  <a:gd name="T1" fmla="*/ 7 h 7"/>
                  <a:gd name="T2" fmla="*/ 0 w 14"/>
                  <a:gd name="T3" fmla="*/ 2 h 7"/>
                  <a:gd name="T4" fmla="*/ 1 w 14"/>
                  <a:gd name="T5" fmla="*/ 0 h 7"/>
                  <a:gd name="T6" fmla="*/ 2 w 14"/>
                  <a:gd name="T7" fmla="*/ 0 h 7"/>
                  <a:gd name="T8" fmla="*/ 3 w 14"/>
                  <a:gd name="T9" fmla="*/ 1 h 7"/>
                  <a:gd name="T10" fmla="*/ 10 w 14"/>
                  <a:gd name="T11" fmla="*/ 2 h 7"/>
                  <a:gd name="T12" fmla="*/ 12 w 14"/>
                  <a:gd name="T13" fmla="*/ 2 h 7"/>
                  <a:gd name="T14" fmla="*/ 14 w 14"/>
                  <a:gd name="T15" fmla="*/ 4 h 7"/>
                  <a:gd name="T16" fmla="*/ 13 w 14"/>
                  <a:gd name="T17" fmla="*/ 6 h 7"/>
                  <a:gd name="T18" fmla="*/ 7 w 14"/>
                  <a:gd name="T19" fmla="*/ 7 h 7"/>
                  <a:gd name="T20" fmla="*/ 2 w 14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7">
                    <a:moveTo>
                      <a:pt x="2" y="7"/>
                    </a:moveTo>
                    <a:cubicBezTo>
                      <a:pt x="2" y="5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5" y="3"/>
                      <a:pt x="8" y="3"/>
                      <a:pt x="10" y="2"/>
                    </a:cubicBezTo>
                    <a:cubicBezTo>
                      <a:pt x="11" y="1"/>
                      <a:pt x="11" y="1"/>
                      <a:pt x="12" y="2"/>
                    </a:cubicBezTo>
                    <a:cubicBezTo>
                      <a:pt x="12" y="3"/>
                      <a:pt x="13" y="3"/>
                      <a:pt x="14" y="4"/>
                    </a:cubicBezTo>
                    <a:cubicBezTo>
                      <a:pt x="14" y="5"/>
                      <a:pt x="13" y="6"/>
                      <a:pt x="13" y="6"/>
                    </a:cubicBezTo>
                    <a:cubicBezTo>
                      <a:pt x="11" y="7"/>
                      <a:pt x="9" y="7"/>
                      <a:pt x="7" y="7"/>
                    </a:cubicBezTo>
                    <a:cubicBezTo>
                      <a:pt x="5" y="7"/>
                      <a:pt x="4" y="7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49" name="Freeform 34">
                <a:extLst>
                  <a:ext uri="{FF2B5EF4-FFF2-40B4-BE49-F238E27FC236}">
                    <a16:creationId xmlns:a16="http://schemas.microsoft.com/office/drawing/2014/main" id="{D540DBA3-88C4-E425-BF0F-650EB2D995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2422"/>
                <a:ext cx="18" cy="15"/>
              </a:xfrm>
              <a:custGeom>
                <a:avLst/>
                <a:gdLst>
                  <a:gd name="T0" fmla="*/ 6 w 10"/>
                  <a:gd name="T1" fmla="*/ 0 h 8"/>
                  <a:gd name="T2" fmla="*/ 7 w 10"/>
                  <a:gd name="T3" fmla="*/ 0 h 8"/>
                  <a:gd name="T4" fmla="*/ 9 w 10"/>
                  <a:gd name="T5" fmla="*/ 1 h 8"/>
                  <a:gd name="T6" fmla="*/ 8 w 10"/>
                  <a:gd name="T7" fmla="*/ 4 h 8"/>
                  <a:gd name="T8" fmla="*/ 6 w 10"/>
                  <a:gd name="T9" fmla="*/ 6 h 8"/>
                  <a:gd name="T10" fmla="*/ 5 w 10"/>
                  <a:gd name="T11" fmla="*/ 7 h 8"/>
                  <a:gd name="T12" fmla="*/ 2 w 10"/>
                  <a:gd name="T13" fmla="*/ 8 h 8"/>
                  <a:gd name="T14" fmla="*/ 0 w 10"/>
                  <a:gd name="T15" fmla="*/ 6 h 8"/>
                  <a:gd name="T16" fmla="*/ 0 w 10"/>
                  <a:gd name="T17" fmla="*/ 2 h 8"/>
                  <a:gd name="T18" fmla="*/ 1 w 10"/>
                  <a:gd name="T19" fmla="*/ 0 h 8"/>
                  <a:gd name="T20" fmla="*/ 6 w 10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6" y="0"/>
                    </a:moveTo>
                    <a:cubicBezTo>
                      <a:pt x="6" y="0"/>
                      <a:pt x="6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7" y="4"/>
                      <a:pt x="6" y="5"/>
                      <a:pt x="6" y="6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4" y="8"/>
                      <a:pt x="3" y="8"/>
                      <a:pt x="2" y="8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3" y="0"/>
                      <a:pt x="4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50" name="Freeform 35">
                <a:extLst>
                  <a:ext uri="{FF2B5EF4-FFF2-40B4-BE49-F238E27FC236}">
                    <a16:creationId xmlns:a16="http://schemas.microsoft.com/office/drawing/2014/main" id="{420F8A6E-F5E4-4F10-544B-A918ADB31D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3002"/>
                <a:ext cx="28" cy="17"/>
              </a:xfrm>
              <a:custGeom>
                <a:avLst/>
                <a:gdLst>
                  <a:gd name="T0" fmla="*/ 3 w 15"/>
                  <a:gd name="T1" fmla="*/ 9 h 9"/>
                  <a:gd name="T2" fmla="*/ 1 w 15"/>
                  <a:gd name="T3" fmla="*/ 8 h 9"/>
                  <a:gd name="T4" fmla="*/ 0 w 15"/>
                  <a:gd name="T5" fmla="*/ 6 h 9"/>
                  <a:gd name="T6" fmla="*/ 2 w 15"/>
                  <a:gd name="T7" fmla="*/ 4 h 9"/>
                  <a:gd name="T8" fmla="*/ 14 w 15"/>
                  <a:gd name="T9" fmla="*/ 1 h 9"/>
                  <a:gd name="T10" fmla="*/ 15 w 15"/>
                  <a:gd name="T11" fmla="*/ 1 h 9"/>
                  <a:gd name="T12" fmla="*/ 14 w 15"/>
                  <a:gd name="T13" fmla="*/ 2 h 9"/>
                  <a:gd name="T14" fmla="*/ 12 w 15"/>
                  <a:gd name="T15" fmla="*/ 2 h 9"/>
                  <a:gd name="T16" fmla="*/ 9 w 15"/>
                  <a:gd name="T17" fmla="*/ 4 h 9"/>
                  <a:gd name="T18" fmla="*/ 8 w 15"/>
                  <a:gd name="T19" fmla="*/ 6 h 9"/>
                  <a:gd name="T20" fmla="*/ 3 w 15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9">
                    <a:moveTo>
                      <a:pt x="3" y="9"/>
                    </a:moveTo>
                    <a:cubicBezTo>
                      <a:pt x="2" y="8"/>
                      <a:pt x="1" y="8"/>
                      <a:pt x="1" y="8"/>
                    </a:cubicBezTo>
                    <a:cubicBezTo>
                      <a:pt x="0" y="8"/>
                      <a:pt x="0" y="6"/>
                      <a:pt x="0" y="6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6" y="2"/>
                      <a:pt x="10" y="0"/>
                      <a:pt x="14" y="1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3" y="2"/>
                      <a:pt x="12" y="2"/>
                    </a:cubicBezTo>
                    <a:cubicBezTo>
                      <a:pt x="11" y="2"/>
                      <a:pt x="10" y="3"/>
                      <a:pt x="9" y="4"/>
                    </a:cubicBezTo>
                    <a:cubicBezTo>
                      <a:pt x="9" y="5"/>
                      <a:pt x="8" y="5"/>
                      <a:pt x="8" y="6"/>
                    </a:cubicBezTo>
                    <a:cubicBezTo>
                      <a:pt x="7" y="8"/>
                      <a:pt x="5" y="9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51" name="Freeform 36">
                <a:extLst>
                  <a:ext uri="{FF2B5EF4-FFF2-40B4-BE49-F238E27FC236}">
                    <a16:creationId xmlns:a16="http://schemas.microsoft.com/office/drawing/2014/main" id="{CC04C2E3-DC49-C0D2-DC92-827BBDE4F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876"/>
                <a:ext cx="32" cy="10"/>
              </a:xfrm>
              <a:custGeom>
                <a:avLst/>
                <a:gdLst>
                  <a:gd name="T0" fmla="*/ 8 w 17"/>
                  <a:gd name="T1" fmla="*/ 4 h 5"/>
                  <a:gd name="T2" fmla="*/ 1 w 17"/>
                  <a:gd name="T3" fmla="*/ 4 h 5"/>
                  <a:gd name="T4" fmla="*/ 0 w 17"/>
                  <a:gd name="T5" fmla="*/ 3 h 5"/>
                  <a:gd name="T6" fmla="*/ 1 w 17"/>
                  <a:gd name="T7" fmla="*/ 2 h 5"/>
                  <a:gd name="T8" fmla="*/ 6 w 17"/>
                  <a:gd name="T9" fmla="*/ 1 h 5"/>
                  <a:gd name="T10" fmla="*/ 10 w 17"/>
                  <a:gd name="T11" fmla="*/ 1 h 5"/>
                  <a:gd name="T12" fmla="*/ 16 w 17"/>
                  <a:gd name="T13" fmla="*/ 1 h 5"/>
                  <a:gd name="T14" fmla="*/ 17 w 17"/>
                  <a:gd name="T15" fmla="*/ 2 h 5"/>
                  <a:gd name="T16" fmla="*/ 16 w 17"/>
                  <a:gd name="T17" fmla="*/ 3 h 5"/>
                  <a:gd name="T18" fmla="*/ 8 w 17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5">
                    <a:moveTo>
                      <a:pt x="8" y="4"/>
                    </a:moveTo>
                    <a:cubicBezTo>
                      <a:pt x="5" y="4"/>
                      <a:pt x="3" y="5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3" y="0"/>
                      <a:pt x="3" y="0"/>
                      <a:pt x="6" y="1"/>
                    </a:cubicBezTo>
                    <a:cubicBezTo>
                      <a:pt x="7" y="2"/>
                      <a:pt x="9" y="2"/>
                      <a:pt x="10" y="1"/>
                    </a:cubicBezTo>
                    <a:cubicBezTo>
                      <a:pt x="12" y="0"/>
                      <a:pt x="14" y="0"/>
                      <a:pt x="16" y="1"/>
                    </a:cubicBezTo>
                    <a:cubicBezTo>
                      <a:pt x="16" y="1"/>
                      <a:pt x="17" y="1"/>
                      <a:pt x="17" y="2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4" y="4"/>
                      <a:pt x="11" y="4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52" name="Freeform 37">
                <a:extLst>
                  <a:ext uri="{FF2B5EF4-FFF2-40B4-BE49-F238E27FC236}">
                    <a16:creationId xmlns:a16="http://schemas.microsoft.com/office/drawing/2014/main" id="{0A7860DA-52B1-2AD6-E69E-A5D715584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2791"/>
                <a:ext cx="21" cy="12"/>
              </a:xfrm>
              <a:custGeom>
                <a:avLst/>
                <a:gdLst>
                  <a:gd name="T0" fmla="*/ 3 w 11"/>
                  <a:gd name="T1" fmla="*/ 6 h 6"/>
                  <a:gd name="T2" fmla="*/ 1 w 11"/>
                  <a:gd name="T3" fmla="*/ 5 h 6"/>
                  <a:gd name="T4" fmla="*/ 0 w 11"/>
                  <a:gd name="T5" fmla="*/ 4 h 6"/>
                  <a:gd name="T6" fmla="*/ 3 w 11"/>
                  <a:gd name="T7" fmla="*/ 1 h 6"/>
                  <a:gd name="T8" fmla="*/ 10 w 11"/>
                  <a:gd name="T9" fmla="*/ 0 h 6"/>
                  <a:gd name="T10" fmla="*/ 11 w 11"/>
                  <a:gd name="T11" fmla="*/ 2 h 6"/>
                  <a:gd name="T12" fmla="*/ 9 w 11"/>
                  <a:gd name="T13" fmla="*/ 4 h 6"/>
                  <a:gd name="T14" fmla="*/ 7 w 11"/>
                  <a:gd name="T15" fmla="*/ 6 h 6"/>
                  <a:gd name="T16" fmla="*/ 3 w 11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6">
                    <a:moveTo>
                      <a:pt x="3" y="6"/>
                    </a:moveTo>
                    <a:cubicBezTo>
                      <a:pt x="3" y="6"/>
                      <a:pt x="2" y="6"/>
                      <a:pt x="1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3"/>
                      <a:pt x="2" y="1"/>
                      <a:pt x="3" y="1"/>
                    </a:cubicBezTo>
                    <a:cubicBezTo>
                      <a:pt x="5" y="0"/>
                      <a:pt x="7" y="0"/>
                      <a:pt x="10" y="0"/>
                    </a:cubicBezTo>
                    <a:cubicBezTo>
                      <a:pt x="11" y="0"/>
                      <a:pt x="11" y="1"/>
                      <a:pt x="11" y="2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9" y="5"/>
                      <a:pt x="8" y="6"/>
                      <a:pt x="7" y="6"/>
                    </a:cubicBezTo>
                    <a:cubicBezTo>
                      <a:pt x="6" y="6"/>
                      <a:pt x="5" y="6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53" name="Freeform 38">
                <a:extLst>
                  <a:ext uri="{FF2B5EF4-FFF2-40B4-BE49-F238E27FC236}">
                    <a16:creationId xmlns:a16="http://schemas.microsoft.com/office/drawing/2014/main" id="{12600F20-1C31-4512-FF95-11DE7FDCF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" y="2799"/>
                <a:ext cx="18" cy="19"/>
              </a:xfrm>
              <a:custGeom>
                <a:avLst/>
                <a:gdLst>
                  <a:gd name="T0" fmla="*/ 9 w 9"/>
                  <a:gd name="T1" fmla="*/ 7 h 10"/>
                  <a:gd name="T2" fmla="*/ 7 w 9"/>
                  <a:gd name="T3" fmla="*/ 9 h 10"/>
                  <a:gd name="T4" fmla="*/ 0 w 9"/>
                  <a:gd name="T5" fmla="*/ 5 h 10"/>
                  <a:gd name="T6" fmla="*/ 0 w 9"/>
                  <a:gd name="T7" fmla="*/ 3 h 10"/>
                  <a:gd name="T8" fmla="*/ 2 w 9"/>
                  <a:gd name="T9" fmla="*/ 1 h 10"/>
                  <a:gd name="T10" fmla="*/ 4 w 9"/>
                  <a:gd name="T11" fmla="*/ 1 h 10"/>
                  <a:gd name="T12" fmla="*/ 9 w 9"/>
                  <a:gd name="T13" fmla="*/ 5 h 10"/>
                  <a:gd name="T14" fmla="*/ 9 w 9"/>
                  <a:gd name="T1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0">
                    <a:moveTo>
                      <a:pt x="9" y="7"/>
                    </a:moveTo>
                    <a:cubicBezTo>
                      <a:pt x="9" y="9"/>
                      <a:pt x="7" y="10"/>
                      <a:pt x="7" y="9"/>
                    </a:cubicBezTo>
                    <a:cubicBezTo>
                      <a:pt x="4" y="8"/>
                      <a:pt x="2" y="7"/>
                      <a:pt x="0" y="5"/>
                    </a:cubicBezTo>
                    <a:cubicBezTo>
                      <a:pt x="0" y="5"/>
                      <a:pt x="0" y="3"/>
                      <a:pt x="0" y="3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6" y="2"/>
                      <a:pt x="7" y="4"/>
                      <a:pt x="9" y="5"/>
                    </a:cubicBezTo>
                    <a:cubicBezTo>
                      <a:pt x="9" y="6"/>
                      <a:pt x="9" y="7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54" name="Freeform 39">
                <a:extLst>
                  <a:ext uri="{FF2B5EF4-FFF2-40B4-BE49-F238E27FC236}">
                    <a16:creationId xmlns:a16="http://schemas.microsoft.com/office/drawing/2014/main" id="{02262D1B-E1B2-7D90-B4AF-CE43BCDDB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3165"/>
                <a:ext cx="30" cy="9"/>
              </a:xfrm>
              <a:custGeom>
                <a:avLst/>
                <a:gdLst>
                  <a:gd name="T0" fmla="*/ 11 w 16"/>
                  <a:gd name="T1" fmla="*/ 0 h 5"/>
                  <a:gd name="T2" fmla="*/ 14 w 16"/>
                  <a:gd name="T3" fmla="*/ 1 h 5"/>
                  <a:gd name="T4" fmla="*/ 15 w 16"/>
                  <a:gd name="T5" fmla="*/ 2 h 5"/>
                  <a:gd name="T6" fmla="*/ 14 w 16"/>
                  <a:gd name="T7" fmla="*/ 4 h 5"/>
                  <a:gd name="T8" fmla="*/ 9 w 16"/>
                  <a:gd name="T9" fmla="*/ 4 h 5"/>
                  <a:gd name="T10" fmla="*/ 5 w 16"/>
                  <a:gd name="T11" fmla="*/ 4 h 5"/>
                  <a:gd name="T12" fmla="*/ 1 w 16"/>
                  <a:gd name="T13" fmla="*/ 4 h 5"/>
                  <a:gd name="T14" fmla="*/ 0 w 16"/>
                  <a:gd name="T15" fmla="*/ 3 h 5"/>
                  <a:gd name="T16" fmla="*/ 1 w 16"/>
                  <a:gd name="T17" fmla="*/ 1 h 5"/>
                  <a:gd name="T18" fmla="*/ 3 w 16"/>
                  <a:gd name="T19" fmla="*/ 0 h 5"/>
                  <a:gd name="T20" fmla="*/ 11 w 16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5">
                    <a:moveTo>
                      <a:pt x="11" y="0"/>
                    </a:moveTo>
                    <a:cubicBezTo>
                      <a:pt x="11" y="0"/>
                      <a:pt x="13" y="0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3"/>
                      <a:pt x="15" y="4"/>
                      <a:pt x="14" y="4"/>
                    </a:cubicBezTo>
                    <a:cubicBezTo>
                      <a:pt x="12" y="4"/>
                      <a:pt x="10" y="5"/>
                      <a:pt x="9" y="4"/>
                    </a:cubicBezTo>
                    <a:cubicBezTo>
                      <a:pt x="7" y="3"/>
                      <a:pt x="6" y="3"/>
                      <a:pt x="5" y="4"/>
                    </a:cubicBezTo>
                    <a:cubicBezTo>
                      <a:pt x="4" y="5"/>
                      <a:pt x="3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5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55" name="Freeform 40">
                <a:extLst>
                  <a:ext uri="{FF2B5EF4-FFF2-40B4-BE49-F238E27FC236}">
                    <a16:creationId xmlns:a16="http://schemas.microsoft.com/office/drawing/2014/main" id="{44F4D596-E998-9DFF-2010-FEF893A2F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3108"/>
                <a:ext cx="24" cy="15"/>
              </a:xfrm>
              <a:custGeom>
                <a:avLst/>
                <a:gdLst>
                  <a:gd name="T0" fmla="*/ 12 w 13"/>
                  <a:gd name="T1" fmla="*/ 5 h 8"/>
                  <a:gd name="T2" fmla="*/ 5 w 13"/>
                  <a:gd name="T3" fmla="*/ 6 h 8"/>
                  <a:gd name="T4" fmla="*/ 0 w 13"/>
                  <a:gd name="T5" fmla="*/ 3 h 8"/>
                  <a:gd name="T6" fmla="*/ 0 w 13"/>
                  <a:gd name="T7" fmla="*/ 2 h 8"/>
                  <a:gd name="T8" fmla="*/ 1 w 13"/>
                  <a:gd name="T9" fmla="*/ 1 h 8"/>
                  <a:gd name="T10" fmla="*/ 5 w 13"/>
                  <a:gd name="T11" fmla="*/ 0 h 8"/>
                  <a:gd name="T12" fmla="*/ 7 w 13"/>
                  <a:gd name="T13" fmla="*/ 0 h 8"/>
                  <a:gd name="T14" fmla="*/ 12 w 13"/>
                  <a:gd name="T15" fmla="*/ 4 h 8"/>
                  <a:gd name="T16" fmla="*/ 12 w 13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">
                    <a:moveTo>
                      <a:pt x="12" y="5"/>
                    </a:moveTo>
                    <a:cubicBezTo>
                      <a:pt x="10" y="7"/>
                      <a:pt x="7" y="8"/>
                      <a:pt x="5" y="6"/>
                    </a:cubicBezTo>
                    <a:cubicBezTo>
                      <a:pt x="4" y="5"/>
                      <a:pt x="2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1"/>
                      <a:pt x="4" y="1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8" y="1"/>
                      <a:pt x="9" y="3"/>
                      <a:pt x="12" y="4"/>
                    </a:cubicBezTo>
                    <a:cubicBezTo>
                      <a:pt x="13" y="4"/>
                      <a:pt x="13" y="4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56" name="Freeform 41">
                <a:extLst>
                  <a:ext uri="{FF2B5EF4-FFF2-40B4-BE49-F238E27FC236}">
                    <a16:creationId xmlns:a16="http://schemas.microsoft.com/office/drawing/2014/main" id="{CBD833C0-4D45-B322-6C1A-59EE4857F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2969"/>
                <a:ext cx="30" cy="8"/>
              </a:xfrm>
              <a:custGeom>
                <a:avLst/>
                <a:gdLst>
                  <a:gd name="T0" fmla="*/ 9 w 16"/>
                  <a:gd name="T1" fmla="*/ 4 h 4"/>
                  <a:gd name="T2" fmla="*/ 1 w 16"/>
                  <a:gd name="T3" fmla="*/ 4 h 4"/>
                  <a:gd name="T4" fmla="*/ 0 w 16"/>
                  <a:gd name="T5" fmla="*/ 3 h 4"/>
                  <a:gd name="T6" fmla="*/ 1 w 16"/>
                  <a:gd name="T7" fmla="*/ 2 h 4"/>
                  <a:gd name="T8" fmla="*/ 5 w 16"/>
                  <a:gd name="T9" fmla="*/ 1 h 4"/>
                  <a:gd name="T10" fmla="*/ 12 w 16"/>
                  <a:gd name="T11" fmla="*/ 0 h 4"/>
                  <a:gd name="T12" fmla="*/ 16 w 16"/>
                  <a:gd name="T13" fmla="*/ 1 h 4"/>
                  <a:gd name="T14" fmla="*/ 16 w 16"/>
                  <a:gd name="T15" fmla="*/ 1 h 4"/>
                  <a:gd name="T16" fmla="*/ 16 w 16"/>
                  <a:gd name="T17" fmla="*/ 3 h 4"/>
                  <a:gd name="T18" fmla="*/ 15 w 16"/>
                  <a:gd name="T19" fmla="*/ 4 h 4"/>
                  <a:gd name="T20" fmla="*/ 9 w 16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4">
                    <a:moveTo>
                      <a:pt x="9" y="4"/>
                    </a:moveTo>
                    <a:cubicBezTo>
                      <a:pt x="5" y="4"/>
                      <a:pt x="3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7" y="0"/>
                      <a:pt x="10" y="0"/>
                      <a:pt x="12" y="0"/>
                    </a:cubicBezTo>
                    <a:cubicBezTo>
                      <a:pt x="13" y="1"/>
                      <a:pt x="14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3"/>
                      <a:pt x="16" y="3"/>
                    </a:cubicBezTo>
                    <a:cubicBezTo>
                      <a:pt x="16" y="3"/>
                      <a:pt x="16" y="4"/>
                      <a:pt x="15" y="4"/>
                    </a:cubicBezTo>
                    <a:cubicBezTo>
                      <a:pt x="13" y="4"/>
                      <a:pt x="10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57" name="Freeform 42">
                <a:extLst>
                  <a:ext uri="{FF2B5EF4-FFF2-40B4-BE49-F238E27FC236}">
                    <a16:creationId xmlns:a16="http://schemas.microsoft.com/office/drawing/2014/main" id="{471E2D16-1E1A-DCDC-4602-B5F13E6D27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3282"/>
                <a:ext cx="32" cy="10"/>
              </a:xfrm>
              <a:custGeom>
                <a:avLst/>
                <a:gdLst>
                  <a:gd name="T0" fmla="*/ 7 w 17"/>
                  <a:gd name="T1" fmla="*/ 5 h 5"/>
                  <a:gd name="T2" fmla="*/ 1 w 17"/>
                  <a:gd name="T3" fmla="*/ 4 h 5"/>
                  <a:gd name="T4" fmla="*/ 0 w 17"/>
                  <a:gd name="T5" fmla="*/ 3 h 5"/>
                  <a:gd name="T6" fmla="*/ 1 w 17"/>
                  <a:gd name="T7" fmla="*/ 1 h 5"/>
                  <a:gd name="T8" fmla="*/ 4 w 17"/>
                  <a:gd name="T9" fmla="*/ 2 h 5"/>
                  <a:gd name="T10" fmla="*/ 7 w 17"/>
                  <a:gd name="T11" fmla="*/ 2 h 5"/>
                  <a:gd name="T12" fmla="*/ 17 w 17"/>
                  <a:gd name="T13" fmla="*/ 1 h 5"/>
                  <a:gd name="T14" fmla="*/ 17 w 17"/>
                  <a:gd name="T15" fmla="*/ 2 h 5"/>
                  <a:gd name="T16" fmla="*/ 11 w 17"/>
                  <a:gd name="T17" fmla="*/ 5 h 5"/>
                  <a:gd name="T18" fmla="*/ 7 w 17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5">
                    <a:moveTo>
                      <a:pt x="7" y="5"/>
                    </a:moveTo>
                    <a:cubicBezTo>
                      <a:pt x="5" y="5"/>
                      <a:pt x="3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3"/>
                      <a:pt x="6" y="3"/>
                      <a:pt x="7" y="2"/>
                    </a:cubicBezTo>
                    <a:cubicBezTo>
                      <a:pt x="10" y="0"/>
                      <a:pt x="13" y="1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3"/>
                      <a:pt x="12" y="5"/>
                      <a:pt x="11" y="5"/>
                    </a:cubicBezTo>
                    <a:cubicBezTo>
                      <a:pt x="9" y="5"/>
                      <a:pt x="8" y="5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58" name="Freeform 43">
                <a:extLst>
                  <a:ext uri="{FF2B5EF4-FFF2-40B4-BE49-F238E27FC236}">
                    <a16:creationId xmlns:a16="http://schemas.microsoft.com/office/drawing/2014/main" id="{47325CFC-54C3-9CF6-F1A1-A2C62385D4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3064"/>
                <a:ext cx="32" cy="11"/>
              </a:xfrm>
              <a:custGeom>
                <a:avLst/>
                <a:gdLst>
                  <a:gd name="T0" fmla="*/ 7 w 17"/>
                  <a:gd name="T1" fmla="*/ 5 h 6"/>
                  <a:gd name="T2" fmla="*/ 1 w 17"/>
                  <a:gd name="T3" fmla="*/ 4 h 6"/>
                  <a:gd name="T4" fmla="*/ 1 w 17"/>
                  <a:gd name="T5" fmla="*/ 4 h 6"/>
                  <a:gd name="T6" fmla="*/ 1 w 17"/>
                  <a:gd name="T7" fmla="*/ 3 h 6"/>
                  <a:gd name="T8" fmla="*/ 4 w 17"/>
                  <a:gd name="T9" fmla="*/ 1 h 6"/>
                  <a:gd name="T10" fmla="*/ 6 w 17"/>
                  <a:gd name="T11" fmla="*/ 1 h 6"/>
                  <a:gd name="T12" fmla="*/ 11 w 17"/>
                  <a:gd name="T13" fmla="*/ 2 h 6"/>
                  <a:gd name="T14" fmla="*/ 16 w 17"/>
                  <a:gd name="T15" fmla="*/ 1 h 6"/>
                  <a:gd name="T16" fmla="*/ 16 w 17"/>
                  <a:gd name="T17" fmla="*/ 1 h 6"/>
                  <a:gd name="T18" fmla="*/ 16 w 17"/>
                  <a:gd name="T19" fmla="*/ 3 h 6"/>
                  <a:gd name="T20" fmla="*/ 7 w 17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6">
                    <a:moveTo>
                      <a:pt x="7" y="5"/>
                    </a:moveTo>
                    <a:cubicBezTo>
                      <a:pt x="4" y="5"/>
                      <a:pt x="3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8" y="0"/>
                      <a:pt x="9" y="2"/>
                      <a:pt x="11" y="2"/>
                    </a:cubicBezTo>
                    <a:cubicBezTo>
                      <a:pt x="12" y="1"/>
                      <a:pt x="14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6" y="3"/>
                    </a:cubicBezTo>
                    <a:cubicBezTo>
                      <a:pt x="13" y="4"/>
                      <a:pt x="10" y="6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59" name="Freeform 44">
                <a:extLst>
                  <a:ext uri="{FF2B5EF4-FFF2-40B4-BE49-F238E27FC236}">
                    <a16:creationId xmlns:a16="http://schemas.microsoft.com/office/drawing/2014/main" id="{3F0ED27D-819F-58C4-F9FD-2B03EE158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2611"/>
                <a:ext cx="21" cy="11"/>
              </a:xfrm>
              <a:custGeom>
                <a:avLst/>
                <a:gdLst>
                  <a:gd name="T0" fmla="*/ 3 w 11"/>
                  <a:gd name="T1" fmla="*/ 6 h 6"/>
                  <a:gd name="T2" fmla="*/ 1 w 11"/>
                  <a:gd name="T3" fmla="*/ 5 h 6"/>
                  <a:gd name="T4" fmla="*/ 0 w 11"/>
                  <a:gd name="T5" fmla="*/ 4 h 6"/>
                  <a:gd name="T6" fmla="*/ 6 w 11"/>
                  <a:gd name="T7" fmla="*/ 0 h 6"/>
                  <a:gd name="T8" fmla="*/ 9 w 11"/>
                  <a:gd name="T9" fmla="*/ 0 h 6"/>
                  <a:gd name="T10" fmla="*/ 11 w 11"/>
                  <a:gd name="T11" fmla="*/ 1 h 6"/>
                  <a:gd name="T12" fmla="*/ 10 w 11"/>
                  <a:gd name="T13" fmla="*/ 3 h 6"/>
                  <a:gd name="T14" fmla="*/ 6 w 11"/>
                  <a:gd name="T15" fmla="*/ 5 h 6"/>
                  <a:gd name="T16" fmla="*/ 3 w 11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6">
                    <a:moveTo>
                      <a:pt x="3" y="6"/>
                    </a:moveTo>
                    <a:cubicBezTo>
                      <a:pt x="2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1" y="2"/>
                      <a:pt x="4" y="0"/>
                      <a:pt x="6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0" y="0"/>
                      <a:pt x="11" y="1"/>
                    </a:cubicBezTo>
                    <a:cubicBezTo>
                      <a:pt x="11" y="2"/>
                      <a:pt x="11" y="3"/>
                      <a:pt x="10" y="3"/>
                    </a:cubicBezTo>
                    <a:cubicBezTo>
                      <a:pt x="9" y="4"/>
                      <a:pt x="8" y="5"/>
                      <a:pt x="6" y="5"/>
                    </a:cubicBezTo>
                    <a:cubicBezTo>
                      <a:pt x="5" y="5"/>
                      <a:pt x="4" y="6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60" name="Freeform 45">
                <a:extLst>
                  <a:ext uri="{FF2B5EF4-FFF2-40B4-BE49-F238E27FC236}">
                    <a16:creationId xmlns:a16="http://schemas.microsoft.com/office/drawing/2014/main" id="{DC674CD5-C32E-E5AC-D07E-A3EFF7FBE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" y="2226"/>
                <a:ext cx="15" cy="17"/>
              </a:xfrm>
              <a:custGeom>
                <a:avLst/>
                <a:gdLst>
                  <a:gd name="T0" fmla="*/ 8 w 8"/>
                  <a:gd name="T1" fmla="*/ 1 h 9"/>
                  <a:gd name="T2" fmla="*/ 8 w 8"/>
                  <a:gd name="T3" fmla="*/ 7 h 9"/>
                  <a:gd name="T4" fmla="*/ 7 w 8"/>
                  <a:gd name="T5" fmla="*/ 9 h 9"/>
                  <a:gd name="T6" fmla="*/ 4 w 8"/>
                  <a:gd name="T7" fmla="*/ 8 h 9"/>
                  <a:gd name="T8" fmla="*/ 4 w 8"/>
                  <a:gd name="T9" fmla="*/ 7 h 9"/>
                  <a:gd name="T10" fmla="*/ 2 w 8"/>
                  <a:gd name="T11" fmla="*/ 5 h 9"/>
                  <a:gd name="T12" fmla="*/ 0 w 8"/>
                  <a:gd name="T13" fmla="*/ 3 h 9"/>
                  <a:gd name="T14" fmla="*/ 4 w 8"/>
                  <a:gd name="T15" fmla="*/ 0 h 9"/>
                  <a:gd name="T16" fmla="*/ 5 w 8"/>
                  <a:gd name="T17" fmla="*/ 0 h 9"/>
                  <a:gd name="T18" fmla="*/ 8 w 8"/>
                  <a:gd name="T19" fmla="*/ 2 h 9"/>
                  <a:gd name="T20" fmla="*/ 8 w 8"/>
                  <a:gd name="T2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8" y="1"/>
                    </a:moveTo>
                    <a:cubicBezTo>
                      <a:pt x="8" y="3"/>
                      <a:pt x="8" y="5"/>
                      <a:pt x="8" y="7"/>
                    </a:cubicBezTo>
                    <a:cubicBezTo>
                      <a:pt x="8" y="8"/>
                      <a:pt x="7" y="8"/>
                      <a:pt x="7" y="9"/>
                    </a:cubicBezTo>
                    <a:cubicBezTo>
                      <a:pt x="6" y="9"/>
                      <a:pt x="5" y="9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2" y="6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lnTo>
                      <a:pt x="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61" name="Freeform 46">
                <a:extLst>
                  <a:ext uri="{FF2B5EF4-FFF2-40B4-BE49-F238E27FC236}">
                    <a16:creationId xmlns:a16="http://schemas.microsoft.com/office/drawing/2014/main" id="{A57C0540-5247-C9C9-E990-0F36D3D0A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5" y="2717"/>
                <a:ext cx="11" cy="31"/>
              </a:xfrm>
              <a:custGeom>
                <a:avLst/>
                <a:gdLst>
                  <a:gd name="T0" fmla="*/ 6 w 6"/>
                  <a:gd name="T1" fmla="*/ 0 h 16"/>
                  <a:gd name="T2" fmla="*/ 6 w 6"/>
                  <a:gd name="T3" fmla="*/ 3 h 16"/>
                  <a:gd name="T4" fmla="*/ 5 w 6"/>
                  <a:gd name="T5" fmla="*/ 7 h 16"/>
                  <a:gd name="T6" fmla="*/ 5 w 6"/>
                  <a:gd name="T7" fmla="*/ 9 h 16"/>
                  <a:gd name="T8" fmla="*/ 4 w 6"/>
                  <a:gd name="T9" fmla="*/ 15 h 16"/>
                  <a:gd name="T10" fmla="*/ 2 w 6"/>
                  <a:gd name="T11" fmla="*/ 15 h 16"/>
                  <a:gd name="T12" fmla="*/ 1 w 6"/>
                  <a:gd name="T13" fmla="*/ 11 h 16"/>
                  <a:gd name="T14" fmla="*/ 2 w 6"/>
                  <a:gd name="T15" fmla="*/ 6 h 16"/>
                  <a:gd name="T16" fmla="*/ 6 w 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6">
                    <a:moveTo>
                      <a:pt x="6" y="0"/>
                    </a:moveTo>
                    <a:cubicBezTo>
                      <a:pt x="6" y="1"/>
                      <a:pt x="6" y="2"/>
                      <a:pt x="6" y="3"/>
                    </a:cubicBezTo>
                    <a:cubicBezTo>
                      <a:pt x="6" y="4"/>
                      <a:pt x="6" y="6"/>
                      <a:pt x="5" y="7"/>
                    </a:cubicBezTo>
                    <a:cubicBezTo>
                      <a:pt x="4" y="7"/>
                      <a:pt x="4" y="8"/>
                      <a:pt x="5" y="9"/>
                    </a:cubicBezTo>
                    <a:cubicBezTo>
                      <a:pt x="6" y="13"/>
                      <a:pt x="6" y="13"/>
                      <a:pt x="4" y="15"/>
                    </a:cubicBezTo>
                    <a:cubicBezTo>
                      <a:pt x="4" y="16"/>
                      <a:pt x="3" y="16"/>
                      <a:pt x="2" y="15"/>
                    </a:cubicBezTo>
                    <a:cubicBezTo>
                      <a:pt x="1" y="14"/>
                      <a:pt x="0" y="13"/>
                      <a:pt x="1" y="11"/>
                    </a:cubicBezTo>
                    <a:cubicBezTo>
                      <a:pt x="0" y="9"/>
                      <a:pt x="2" y="8"/>
                      <a:pt x="2" y="6"/>
                    </a:cubicBezTo>
                    <a:cubicBezTo>
                      <a:pt x="2" y="3"/>
                      <a:pt x="3" y="1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62" name="Freeform 47">
                <a:extLst>
                  <a:ext uri="{FF2B5EF4-FFF2-40B4-BE49-F238E27FC236}">
                    <a16:creationId xmlns:a16="http://schemas.microsoft.com/office/drawing/2014/main" id="{979877AA-1B2E-5C90-31C2-61DD073E9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2188"/>
                <a:ext cx="17" cy="16"/>
              </a:xfrm>
              <a:custGeom>
                <a:avLst/>
                <a:gdLst>
                  <a:gd name="T0" fmla="*/ 4 w 9"/>
                  <a:gd name="T1" fmla="*/ 0 h 8"/>
                  <a:gd name="T2" fmla="*/ 9 w 9"/>
                  <a:gd name="T3" fmla="*/ 6 h 8"/>
                  <a:gd name="T4" fmla="*/ 8 w 9"/>
                  <a:gd name="T5" fmla="*/ 8 h 8"/>
                  <a:gd name="T6" fmla="*/ 6 w 9"/>
                  <a:gd name="T7" fmla="*/ 7 h 8"/>
                  <a:gd name="T8" fmla="*/ 1 w 9"/>
                  <a:gd name="T9" fmla="*/ 3 h 8"/>
                  <a:gd name="T10" fmla="*/ 0 w 9"/>
                  <a:gd name="T11" fmla="*/ 2 h 8"/>
                  <a:gd name="T12" fmla="*/ 1 w 9"/>
                  <a:gd name="T13" fmla="*/ 0 h 8"/>
                  <a:gd name="T14" fmla="*/ 4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7" y="0"/>
                      <a:pt x="9" y="2"/>
                      <a:pt x="9" y="6"/>
                    </a:cubicBezTo>
                    <a:cubicBezTo>
                      <a:pt x="9" y="7"/>
                      <a:pt x="9" y="7"/>
                      <a:pt x="8" y="8"/>
                    </a:cubicBezTo>
                    <a:cubicBezTo>
                      <a:pt x="7" y="8"/>
                      <a:pt x="6" y="8"/>
                      <a:pt x="6" y="7"/>
                    </a:cubicBezTo>
                    <a:cubicBezTo>
                      <a:pt x="4" y="6"/>
                      <a:pt x="3" y="4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63" name="Freeform 48">
                <a:extLst>
                  <a:ext uri="{FF2B5EF4-FFF2-40B4-BE49-F238E27FC236}">
                    <a16:creationId xmlns:a16="http://schemas.microsoft.com/office/drawing/2014/main" id="{BAEAE5A5-2F48-BE17-CBA4-BCBBC720D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" y="3138"/>
                <a:ext cx="30" cy="13"/>
              </a:xfrm>
              <a:custGeom>
                <a:avLst/>
                <a:gdLst>
                  <a:gd name="T0" fmla="*/ 6 w 16"/>
                  <a:gd name="T1" fmla="*/ 1 h 7"/>
                  <a:gd name="T2" fmla="*/ 14 w 16"/>
                  <a:gd name="T3" fmla="*/ 1 h 7"/>
                  <a:gd name="T4" fmla="*/ 16 w 16"/>
                  <a:gd name="T5" fmla="*/ 2 h 7"/>
                  <a:gd name="T6" fmla="*/ 14 w 16"/>
                  <a:gd name="T7" fmla="*/ 3 h 7"/>
                  <a:gd name="T8" fmla="*/ 12 w 16"/>
                  <a:gd name="T9" fmla="*/ 3 h 7"/>
                  <a:gd name="T10" fmla="*/ 10 w 16"/>
                  <a:gd name="T11" fmla="*/ 5 h 7"/>
                  <a:gd name="T12" fmla="*/ 7 w 16"/>
                  <a:gd name="T13" fmla="*/ 5 h 7"/>
                  <a:gd name="T14" fmla="*/ 2 w 16"/>
                  <a:gd name="T15" fmla="*/ 3 h 7"/>
                  <a:gd name="T16" fmla="*/ 0 w 16"/>
                  <a:gd name="T17" fmla="*/ 2 h 7"/>
                  <a:gd name="T18" fmla="*/ 0 w 16"/>
                  <a:gd name="T19" fmla="*/ 1 h 7"/>
                  <a:gd name="T20" fmla="*/ 6 w 1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7">
                    <a:moveTo>
                      <a:pt x="6" y="1"/>
                    </a:moveTo>
                    <a:cubicBezTo>
                      <a:pt x="10" y="1"/>
                      <a:pt x="12" y="1"/>
                      <a:pt x="14" y="1"/>
                    </a:cubicBezTo>
                    <a:cubicBezTo>
                      <a:pt x="15" y="1"/>
                      <a:pt x="15" y="1"/>
                      <a:pt x="16" y="2"/>
                    </a:cubicBezTo>
                    <a:cubicBezTo>
                      <a:pt x="15" y="2"/>
                      <a:pt x="15" y="2"/>
                      <a:pt x="14" y="3"/>
                    </a:cubicBezTo>
                    <a:cubicBezTo>
                      <a:pt x="14" y="3"/>
                      <a:pt x="13" y="3"/>
                      <a:pt x="12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9" y="7"/>
                      <a:pt x="8" y="7"/>
                      <a:pt x="7" y="5"/>
                    </a:cubicBezTo>
                    <a:cubicBezTo>
                      <a:pt x="6" y="3"/>
                      <a:pt x="4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2" y="0"/>
                      <a:pt x="5" y="1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64" name="Freeform 49">
                <a:extLst>
                  <a:ext uri="{FF2B5EF4-FFF2-40B4-BE49-F238E27FC236}">
                    <a16:creationId xmlns:a16="http://schemas.microsoft.com/office/drawing/2014/main" id="{E3191F85-A28C-EE3B-6D82-7EF318890A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" y="2274"/>
                <a:ext cx="21" cy="15"/>
              </a:xfrm>
              <a:custGeom>
                <a:avLst/>
                <a:gdLst>
                  <a:gd name="T0" fmla="*/ 5 w 11"/>
                  <a:gd name="T1" fmla="*/ 2 h 8"/>
                  <a:gd name="T2" fmla="*/ 8 w 11"/>
                  <a:gd name="T3" fmla="*/ 3 h 8"/>
                  <a:gd name="T4" fmla="*/ 10 w 11"/>
                  <a:gd name="T5" fmla="*/ 4 h 8"/>
                  <a:gd name="T6" fmla="*/ 11 w 11"/>
                  <a:gd name="T7" fmla="*/ 5 h 8"/>
                  <a:gd name="T8" fmla="*/ 11 w 11"/>
                  <a:gd name="T9" fmla="*/ 5 h 8"/>
                  <a:gd name="T10" fmla="*/ 8 w 11"/>
                  <a:gd name="T11" fmla="*/ 7 h 8"/>
                  <a:gd name="T12" fmla="*/ 3 w 11"/>
                  <a:gd name="T13" fmla="*/ 7 h 8"/>
                  <a:gd name="T14" fmla="*/ 1 w 11"/>
                  <a:gd name="T15" fmla="*/ 4 h 8"/>
                  <a:gd name="T16" fmla="*/ 2 w 11"/>
                  <a:gd name="T17" fmla="*/ 2 h 8"/>
                  <a:gd name="T18" fmla="*/ 4 w 11"/>
                  <a:gd name="T19" fmla="*/ 2 h 8"/>
                  <a:gd name="T20" fmla="*/ 5 w 11"/>
                  <a:gd name="T2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8">
                    <a:moveTo>
                      <a:pt x="5" y="2"/>
                    </a:moveTo>
                    <a:cubicBezTo>
                      <a:pt x="6" y="1"/>
                      <a:pt x="7" y="0"/>
                      <a:pt x="8" y="3"/>
                    </a:cubicBezTo>
                    <a:cubicBezTo>
                      <a:pt x="8" y="3"/>
                      <a:pt x="9" y="4"/>
                      <a:pt x="10" y="4"/>
                    </a:cubicBezTo>
                    <a:cubicBezTo>
                      <a:pt x="10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7"/>
                      <a:pt x="9" y="7"/>
                      <a:pt x="8" y="7"/>
                    </a:cubicBezTo>
                    <a:cubicBezTo>
                      <a:pt x="6" y="8"/>
                      <a:pt x="4" y="6"/>
                      <a:pt x="3" y="7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0" y="3"/>
                      <a:pt x="1" y="2"/>
                      <a:pt x="2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65" name="Freeform 50">
                <a:extLst>
                  <a:ext uri="{FF2B5EF4-FFF2-40B4-BE49-F238E27FC236}">
                    <a16:creationId xmlns:a16="http://schemas.microsoft.com/office/drawing/2014/main" id="{70A31862-A460-F7D7-B97C-2B48A4063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3204"/>
                <a:ext cx="30" cy="10"/>
              </a:xfrm>
              <a:custGeom>
                <a:avLst/>
                <a:gdLst>
                  <a:gd name="T0" fmla="*/ 14 w 16"/>
                  <a:gd name="T1" fmla="*/ 5 h 5"/>
                  <a:gd name="T2" fmla="*/ 11 w 16"/>
                  <a:gd name="T3" fmla="*/ 5 h 5"/>
                  <a:gd name="T4" fmla="*/ 6 w 16"/>
                  <a:gd name="T5" fmla="*/ 3 h 5"/>
                  <a:gd name="T6" fmla="*/ 1 w 16"/>
                  <a:gd name="T7" fmla="*/ 3 h 5"/>
                  <a:gd name="T8" fmla="*/ 0 w 16"/>
                  <a:gd name="T9" fmla="*/ 2 h 5"/>
                  <a:gd name="T10" fmla="*/ 1 w 16"/>
                  <a:gd name="T11" fmla="*/ 1 h 5"/>
                  <a:gd name="T12" fmla="*/ 15 w 16"/>
                  <a:gd name="T13" fmla="*/ 1 h 5"/>
                  <a:gd name="T14" fmla="*/ 16 w 16"/>
                  <a:gd name="T15" fmla="*/ 2 h 5"/>
                  <a:gd name="T16" fmla="*/ 16 w 16"/>
                  <a:gd name="T17" fmla="*/ 3 h 5"/>
                  <a:gd name="T18" fmla="*/ 16 w 16"/>
                  <a:gd name="T19" fmla="*/ 4 h 5"/>
                  <a:gd name="T20" fmla="*/ 14 w 16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5">
                    <a:moveTo>
                      <a:pt x="14" y="5"/>
                    </a:moveTo>
                    <a:cubicBezTo>
                      <a:pt x="12" y="5"/>
                      <a:pt x="12" y="5"/>
                      <a:pt x="11" y="5"/>
                    </a:cubicBezTo>
                    <a:cubicBezTo>
                      <a:pt x="9" y="5"/>
                      <a:pt x="8" y="3"/>
                      <a:pt x="6" y="3"/>
                    </a:cubicBezTo>
                    <a:cubicBezTo>
                      <a:pt x="4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6" y="0"/>
                      <a:pt x="10" y="1"/>
                      <a:pt x="15" y="1"/>
                    </a:cubicBezTo>
                    <a:cubicBezTo>
                      <a:pt x="15" y="1"/>
                      <a:pt x="16" y="1"/>
                      <a:pt x="16" y="2"/>
                    </a:cubicBezTo>
                    <a:cubicBezTo>
                      <a:pt x="16" y="2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5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66" name="Freeform 51">
                <a:extLst>
                  <a:ext uri="{FF2B5EF4-FFF2-40B4-BE49-F238E27FC236}">
                    <a16:creationId xmlns:a16="http://schemas.microsoft.com/office/drawing/2014/main" id="{C89DB564-DBF0-79C9-DBEE-ED00FF75C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2962"/>
                <a:ext cx="15" cy="19"/>
              </a:xfrm>
              <a:custGeom>
                <a:avLst/>
                <a:gdLst>
                  <a:gd name="T0" fmla="*/ 3 w 8"/>
                  <a:gd name="T1" fmla="*/ 1 h 10"/>
                  <a:gd name="T2" fmla="*/ 7 w 8"/>
                  <a:gd name="T3" fmla="*/ 3 h 10"/>
                  <a:gd name="T4" fmla="*/ 8 w 8"/>
                  <a:gd name="T5" fmla="*/ 4 h 10"/>
                  <a:gd name="T6" fmla="*/ 5 w 8"/>
                  <a:gd name="T7" fmla="*/ 9 h 10"/>
                  <a:gd name="T8" fmla="*/ 2 w 8"/>
                  <a:gd name="T9" fmla="*/ 9 h 10"/>
                  <a:gd name="T10" fmla="*/ 1 w 8"/>
                  <a:gd name="T11" fmla="*/ 3 h 10"/>
                  <a:gd name="T12" fmla="*/ 3 w 8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3" y="1"/>
                    </a:moveTo>
                    <a:cubicBezTo>
                      <a:pt x="4" y="2"/>
                      <a:pt x="6" y="2"/>
                      <a:pt x="7" y="3"/>
                    </a:cubicBezTo>
                    <a:cubicBezTo>
                      <a:pt x="7" y="3"/>
                      <a:pt x="7" y="3"/>
                      <a:pt x="8" y="4"/>
                    </a:cubicBezTo>
                    <a:cubicBezTo>
                      <a:pt x="8" y="6"/>
                      <a:pt x="7" y="8"/>
                      <a:pt x="5" y="9"/>
                    </a:cubicBezTo>
                    <a:cubicBezTo>
                      <a:pt x="4" y="10"/>
                      <a:pt x="3" y="9"/>
                      <a:pt x="2" y="9"/>
                    </a:cubicBezTo>
                    <a:cubicBezTo>
                      <a:pt x="2" y="7"/>
                      <a:pt x="2" y="5"/>
                      <a:pt x="1" y="3"/>
                    </a:cubicBezTo>
                    <a:cubicBezTo>
                      <a:pt x="0" y="3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67" name="Freeform 52">
                <a:extLst>
                  <a:ext uri="{FF2B5EF4-FFF2-40B4-BE49-F238E27FC236}">
                    <a16:creationId xmlns:a16="http://schemas.microsoft.com/office/drawing/2014/main" id="{09E7864D-6117-0ACB-3BD8-A358318F4F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1" y="1997"/>
                <a:ext cx="23" cy="9"/>
              </a:xfrm>
              <a:custGeom>
                <a:avLst/>
                <a:gdLst>
                  <a:gd name="T0" fmla="*/ 2 w 12"/>
                  <a:gd name="T1" fmla="*/ 5 h 5"/>
                  <a:gd name="T2" fmla="*/ 1 w 12"/>
                  <a:gd name="T3" fmla="*/ 4 h 5"/>
                  <a:gd name="T4" fmla="*/ 1 w 12"/>
                  <a:gd name="T5" fmla="*/ 1 h 5"/>
                  <a:gd name="T6" fmla="*/ 4 w 12"/>
                  <a:gd name="T7" fmla="*/ 0 h 5"/>
                  <a:gd name="T8" fmla="*/ 6 w 12"/>
                  <a:gd name="T9" fmla="*/ 1 h 5"/>
                  <a:gd name="T10" fmla="*/ 9 w 12"/>
                  <a:gd name="T11" fmla="*/ 0 h 5"/>
                  <a:gd name="T12" fmla="*/ 11 w 12"/>
                  <a:gd name="T13" fmla="*/ 1 h 5"/>
                  <a:gd name="T14" fmla="*/ 11 w 12"/>
                  <a:gd name="T15" fmla="*/ 3 h 5"/>
                  <a:gd name="T16" fmla="*/ 8 w 12"/>
                  <a:gd name="T17" fmla="*/ 5 h 5"/>
                  <a:gd name="T18" fmla="*/ 4 w 12"/>
                  <a:gd name="T19" fmla="*/ 4 h 5"/>
                  <a:gd name="T20" fmla="*/ 2 w 12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5">
                    <a:moveTo>
                      <a:pt x="2" y="5"/>
                    </a:moveTo>
                    <a:cubicBezTo>
                      <a:pt x="2" y="5"/>
                      <a:pt x="1" y="5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8" y="1"/>
                      <a:pt x="9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0" y="4"/>
                      <a:pt x="9" y="4"/>
                      <a:pt x="8" y="5"/>
                    </a:cubicBezTo>
                    <a:cubicBezTo>
                      <a:pt x="7" y="5"/>
                      <a:pt x="6" y="5"/>
                      <a:pt x="4" y="4"/>
                    </a:cubicBezTo>
                    <a:cubicBezTo>
                      <a:pt x="3" y="4"/>
                      <a:pt x="3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68" name="Freeform 53">
                <a:extLst>
                  <a:ext uri="{FF2B5EF4-FFF2-40B4-BE49-F238E27FC236}">
                    <a16:creationId xmlns:a16="http://schemas.microsoft.com/office/drawing/2014/main" id="{E1C7B22C-3252-611B-DE92-8E92368FD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2954"/>
                <a:ext cx="17" cy="15"/>
              </a:xfrm>
              <a:custGeom>
                <a:avLst/>
                <a:gdLst>
                  <a:gd name="T0" fmla="*/ 5 w 9"/>
                  <a:gd name="T1" fmla="*/ 0 h 8"/>
                  <a:gd name="T2" fmla="*/ 6 w 9"/>
                  <a:gd name="T3" fmla="*/ 1 h 8"/>
                  <a:gd name="T4" fmla="*/ 9 w 9"/>
                  <a:gd name="T5" fmla="*/ 3 h 8"/>
                  <a:gd name="T6" fmla="*/ 9 w 9"/>
                  <a:gd name="T7" fmla="*/ 5 h 8"/>
                  <a:gd name="T8" fmla="*/ 6 w 9"/>
                  <a:gd name="T9" fmla="*/ 7 h 8"/>
                  <a:gd name="T10" fmla="*/ 1 w 9"/>
                  <a:gd name="T11" fmla="*/ 6 h 8"/>
                  <a:gd name="T12" fmla="*/ 0 w 9"/>
                  <a:gd name="T13" fmla="*/ 4 h 8"/>
                  <a:gd name="T14" fmla="*/ 0 w 9"/>
                  <a:gd name="T15" fmla="*/ 2 h 8"/>
                  <a:gd name="T16" fmla="*/ 5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2"/>
                      <a:pt x="9" y="3"/>
                    </a:cubicBezTo>
                    <a:cubicBezTo>
                      <a:pt x="9" y="3"/>
                      <a:pt x="9" y="5"/>
                      <a:pt x="9" y="5"/>
                    </a:cubicBezTo>
                    <a:cubicBezTo>
                      <a:pt x="8" y="6"/>
                      <a:pt x="7" y="8"/>
                      <a:pt x="6" y="7"/>
                    </a:cubicBezTo>
                    <a:cubicBezTo>
                      <a:pt x="4" y="6"/>
                      <a:pt x="2" y="6"/>
                      <a:pt x="1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2" y="2"/>
                      <a:pt x="4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69" name="Freeform 54">
                <a:extLst>
                  <a:ext uri="{FF2B5EF4-FFF2-40B4-BE49-F238E27FC236}">
                    <a16:creationId xmlns:a16="http://schemas.microsoft.com/office/drawing/2014/main" id="{1C01D122-5AA8-FA96-0FC7-99B086353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1" y="2370"/>
                <a:ext cx="17" cy="12"/>
              </a:xfrm>
              <a:custGeom>
                <a:avLst/>
                <a:gdLst>
                  <a:gd name="T0" fmla="*/ 5 w 9"/>
                  <a:gd name="T1" fmla="*/ 0 h 6"/>
                  <a:gd name="T2" fmla="*/ 8 w 9"/>
                  <a:gd name="T3" fmla="*/ 0 h 6"/>
                  <a:gd name="T4" fmla="*/ 9 w 9"/>
                  <a:gd name="T5" fmla="*/ 1 h 6"/>
                  <a:gd name="T6" fmla="*/ 9 w 9"/>
                  <a:gd name="T7" fmla="*/ 2 h 6"/>
                  <a:gd name="T8" fmla="*/ 5 w 9"/>
                  <a:gd name="T9" fmla="*/ 5 h 6"/>
                  <a:gd name="T10" fmla="*/ 1 w 9"/>
                  <a:gd name="T11" fmla="*/ 4 h 6"/>
                  <a:gd name="T12" fmla="*/ 1 w 9"/>
                  <a:gd name="T13" fmla="*/ 1 h 6"/>
                  <a:gd name="T14" fmla="*/ 2 w 9"/>
                  <a:gd name="T15" fmla="*/ 0 h 6"/>
                  <a:gd name="T16" fmla="*/ 3 w 9"/>
                  <a:gd name="T17" fmla="*/ 0 h 6"/>
                  <a:gd name="T18" fmla="*/ 5 w 9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6">
                    <a:moveTo>
                      <a:pt x="5" y="0"/>
                    </a:moveTo>
                    <a:cubicBezTo>
                      <a:pt x="6" y="0"/>
                      <a:pt x="7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8" y="3"/>
                      <a:pt x="6" y="4"/>
                      <a:pt x="5" y="5"/>
                    </a:cubicBezTo>
                    <a:cubicBezTo>
                      <a:pt x="4" y="6"/>
                      <a:pt x="1" y="6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70" name="Freeform 55">
                <a:extLst>
                  <a:ext uri="{FF2B5EF4-FFF2-40B4-BE49-F238E27FC236}">
                    <a16:creationId xmlns:a16="http://schemas.microsoft.com/office/drawing/2014/main" id="{E262884B-2FA4-7A48-E16F-1241714E66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3479"/>
                <a:ext cx="23" cy="8"/>
              </a:xfrm>
              <a:custGeom>
                <a:avLst/>
                <a:gdLst>
                  <a:gd name="T0" fmla="*/ 4 w 12"/>
                  <a:gd name="T1" fmla="*/ 4 h 4"/>
                  <a:gd name="T2" fmla="*/ 2 w 12"/>
                  <a:gd name="T3" fmla="*/ 4 h 4"/>
                  <a:gd name="T4" fmla="*/ 1 w 12"/>
                  <a:gd name="T5" fmla="*/ 3 h 4"/>
                  <a:gd name="T6" fmla="*/ 0 w 12"/>
                  <a:gd name="T7" fmla="*/ 1 h 4"/>
                  <a:gd name="T8" fmla="*/ 1 w 12"/>
                  <a:gd name="T9" fmla="*/ 1 h 4"/>
                  <a:gd name="T10" fmla="*/ 11 w 12"/>
                  <a:gd name="T11" fmla="*/ 0 h 4"/>
                  <a:gd name="T12" fmla="*/ 12 w 12"/>
                  <a:gd name="T13" fmla="*/ 1 h 4"/>
                  <a:gd name="T14" fmla="*/ 11 w 12"/>
                  <a:gd name="T15" fmla="*/ 2 h 4"/>
                  <a:gd name="T16" fmla="*/ 8 w 12"/>
                  <a:gd name="T17" fmla="*/ 4 h 4"/>
                  <a:gd name="T18" fmla="*/ 4 w 12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4">
                    <a:moveTo>
                      <a:pt x="4" y="4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4" y="0"/>
                      <a:pt x="7" y="0"/>
                      <a:pt x="11" y="0"/>
                    </a:cubicBezTo>
                    <a:cubicBezTo>
                      <a:pt x="11" y="0"/>
                      <a:pt x="11" y="1"/>
                      <a:pt x="12" y="1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0" y="3"/>
                      <a:pt x="10" y="4"/>
                      <a:pt x="8" y="4"/>
                    </a:cubicBezTo>
                    <a:cubicBezTo>
                      <a:pt x="7" y="4"/>
                      <a:pt x="6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71" name="Freeform 56">
                <a:extLst>
                  <a:ext uri="{FF2B5EF4-FFF2-40B4-BE49-F238E27FC236}">
                    <a16:creationId xmlns:a16="http://schemas.microsoft.com/office/drawing/2014/main" id="{1EA30627-7C0F-1B04-B95E-90E8AEE5C7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5" y="3292"/>
                <a:ext cx="14" cy="17"/>
              </a:xfrm>
              <a:custGeom>
                <a:avLst/>
                <a:gdLst>
                  <a:gd name="T0" fmla="*/ 2 w 7"/>
                  <a:gd name="T1" fmla="*/ 9 h 9"/>
                  <a:gd name="T2" fmla="*/ 1 w 7"/>
                  <a:gd name="T3" fmla="*/ 9 h 9"/>
                  <a:gd name="T4" fmla="*/ 0 w 7"/>
                  <a:gd name="T5" fmla="*/ 7 h 9"/>
                  <a:gd name="T6" fmla="*/ 3 w 7"/>
                  <a:gd name="T7" fmla="*/ 3 h 9"/>
                  <a:gd name="T8" fmla="*/ 3 w 7"/>
                  <a:gd name="T9" fmla="*/ 0 h 9"/>
                  <a:gd name="T10" fmla="*/ 5 w 7"/>
                  <a:gd name="T11" fmla="*/ 1 h 9"/>
                  <a:gd name="T12" fmla="*/ 6 w 7"/>
                  <a:gd name="T13" fmla="*/ 3 h 9"/>
                  <a:gd name="T14" fmla="*/ 6 w 7"/>
                  <a:gd name="T15" fmla="*/ 6 h 9"/>
                  <a:gd name="T16" fmla="*/ 6 w 7"/>
                  <a:gd name="T17" fmla="*/ 8 h 9"/>
                  <a:gd name="T18" fmla="*/ 2 w 7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2" y="9"/>
                    </a:moveTo>
                    <a:cubicBezTo>
                      <a:pt x="2" y="9"/>
                      <a:pt x="1" y="9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1" y="6"/>
                      <a:pt x="2" y="4"/>
                      <a:pt x="3" y="3"/>
                    </a:cubicBezTo>
                    <a:cubicBezTo>
                      <a:pt x="4" y="2"/>
                      <a:pt x="2" y="1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7" y="4"/>
                      <a:pt x="7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9"/>
                      <a:pt x="4" y="9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72" name="Freeform 57">
                <a:extLst>
                  <a:ext uri="{FF2B5EF4-FFF2-40B4-BE49-F238E27FC236}">
                    <a16:creationId xmlns:a16="http://schemas.microsoft.com/office/drawing/2014/main" id="{7327AAFE-5789-0093-7606-28C55AA72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3" y="3250"/>
                <a:ext cx="23" cy="11"/>
              </a:xfrm>
              <a:custGeom>
                <a:avLst/>
                <a:gdLst>
                  <a:gd name="T0" fmla="*/ 4 w 12"/>
                  <a:gd name="T1" fmla="*/ 0 h 6"/>
                  <a:gd name="T2" fmla="*/ 8 w 12"/>
                  <a:gd name="T3" fmla="*/ 0 h 6"/>
                  <a:gd name="T4" fmla="*/ 10 w 12"/>
                  <a:gd name="T5" fmla="*/ 2 h 6"/>
                  <a:gd name="T6" fmla="*/ 10 w 12"/>
                  <a:gd name="T7" fmla="*/ 5 h 6"/>
                  <a:gd name="T8" fmla="*/ 9 w 12"/>
                  <a:gd name="T9" fmla="*/ 6 h 6"/>
                  <a:gd name="T10" fmla="*/ 2 w 12"/>
                  <a:gd name="T11" fmla="*/ 4 h 6"/>
                  <a:gd name="T12" fmla="*/ 1 w 12"/>
                  <a:gd name="T13" fmla="*/ 3 h 6"/>
                  <a:gd name="T14" fmla="*/ 1 w 12"/>
                  <a:gd name="T15" fmla="*/ 2 h 6"/>
                  <a:gd name="T16" fmla="*/ 1 w 12"/>
                  <a:gd name="T17" fmla="*/ 1 h 6"/>
                  <a:gd name="T18" fmla="*/ 4 w 12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6">
                    <a:moveTo>
                      <a:pt x="4" y="0"/>
                    </a:moveTo>
                    <a:cubicBezTo>
                      <a:pt x="6" y="0"/>
                      <a:pt x="7" y="0"/>
                      <a:pt x="8" y="0"/>
                    </a:cubicBezTo>
                    <a:cubicBezTo>
                      <a:pt x="9" y="1"/>
                      <a:pt x="10" y="1"/>
                      <a:pt x="10" y="2"/>
                    </a:cubicBezTo>
                    <a:cubicBezTo>
                      <a:pt x="12" y="3"/>
                      <a:pt x="12" y="4"/>
                      <a:pt x="10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7" y="4"/>
                      <a:pt x="4" y="5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73" name="Freeform 58">
                <a:extLst>
                  <a:ext uri="{FF2B5EF4-FFF2-40B4-BE49-F238E27FC236}">
                    <a16:creationId xmlns:a16="http://schemas.microsoft.com/office/drawing/2014/main" id="{75DF2D07-795C-A25D-547A-399BEDF9E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097"/>
                <a:ext cx="21" cy="14"/>
              </a:xfrm>
              <a:custGeom>
                <a:avLst/>
                <a:gdLst>
                  <a:gd name="T0" fmla="*/ 10 w 11"/>
                  <a:gd name="T1" fmla="*/ 5 h 7"/>
                  <a:gd name="T2" fmla="*/ 7 w 11"/>
                  <a:gd name="T3" fmla="*/ 6 h 7"/>
                  <a:gd name="T4" fmla="*/ 4 w 11"/>
                  <a:gd name="T5" fmla="*/ 6 h 7"/>
                  <a:gd name="T6" fmla="*/ 2 w 11"/>
                  <a:gd name="T7" fmla="*/ 6 h 7"/>
                  <a:gd name="T8" fmla="*/ 0 w 11"/>
                  <a:gd name="T9" fmla="*/ 4 h 7"/>
                  <a:gd name="T10" fmla="*/ 1 w 11"/>
                  <a:gd name="T11" fmla="*/ 3 h 7"/>
                  <a:gd name="T12" fmla="*/ 2 w 11"/>
                  <a:gd name="T13" fmla="*/ 1 h 7"/>
                  <a:gd name="T14" fmla="*/ 3 w 11"/>
                  <a:gd name="T15" fmla="*/ 0 h 7"/>
                  <a:gd name="T16" fmla="*/ 10 w 11"/>
                  <a:gd name="T17" fmla="*/ 3 h 7"/>
                  <a:gd name="T18" fmla="*/ 10 w 11"/>
                  <a:gd name="T1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7">
                    <a:moveTo>
                      <a:pt x="10" y="5"/>
                    </a:moveTo>
                    <a:cubicBezTo>
                      <a:pt x="9" y="7"/>
                      <a:pt x="9" y="7"/>
                      <a:pt x="7" y="6"/>
                    </a:cubicBezTo>
                    <a:cubicBezTo>
                      <a:pt x="6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1" y="6"/>
                      <a:pt x="1" y="5"/>
                      <a:pt x="0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6" y="1"/>
                      <a:pt x="8" y="2"/>
                      <a:pt x="10" y="3"/>
                    </a:cubicBezTo>
                    <a:cubicBezTo>
                      <a:pt x="11" y="4"/>
                      <a:pt x="11" y="4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74" name="Freeform 59">
                <a:extLst>
                  <a:ext uri="{FF2B5EF4-FFF2-40B4-BE49-F238E27FC236}">
                    <a16:creationId xmlns:a16="http://schemas.microsoft.com/office/drawing/2014/main" id="{6EAB9150-2B5D-123A-E0A0-026AC7D7F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2063"/>
                <a:ext cx="17" cy="17"/>
              </a:xfrm>
              <a:custGeom>
                <a:avLst/>
                <a:gdLst>
                  <a:gd name="T0" fmla="*/ 9 w 9"/>
                  <a:gd name="T1" fmla="*/ 2 h 9"/>
                  <a:gd name="T2" fmla="*/ 8 w 9"/>
                  <a:gd name="T3" fmla="*/ 5 h 9"/>
                  <a:gd name="T4" fmla="*/ 2 w 9"/>
                  <a:gd name="T5" fmla="*/ 9 h 9"/>
                  <a:gd name="T6" fmla="*/ 0 w 9"/>
                  <a:gd name="T7" fmla="*/ 9 h 9"/>
                  <a:gd name="T8" fmla="*/ 0 w 9"/>
                  <a:gd name="T9" fmla="*/ 7 h 9"/>
                  <a:gd name="T10" fmla="*/ 4 w 9"/>
                  <a:gd name="T11" fmla="*/ 3 h 9"/>
                  <a:gd name="T12" fmla="*/ 5 w 9"/>
                  <a:gd name="T13" fmla="*/ 1 h 9"/>
                  <a:gd name="T14" fmla="*/ 5 w 9"/>
                  <a:gd name="T15" fmla="*/ 1 h 9"/>
                  <a:gd name="T16" fmla="*/ 8 w 9"/>
                  <a:gd name="T17" fmla="*/ 0 h 9"/>
                  <a:gd name="T18" fmla="*/ 9 w 9"/>
                  <a:gd name="T1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">
                    <a:moveTo>
                      <a:pt x="9" y="2"/>
                    </a:moveTo>
                    <a:cubicBezTo>
                      <a:pt x="9" y="3"/>
                      <a:pt x="9" y="5"/>
                      <a:pt x="8" y="5"/>
                    </a:cubicBezTo>
                    <a:cubicBezTo>
                      <a:pt x="5" y="6"/>
                      <a:pt x="4" y="8"/>
                      <a:pt x="2" y="9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2" y="6"/>
                      <a:pt x="3" y="5"/>
                      <a:pt x="4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1"/>
                      <a:pt x="9" y="1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75" name="Freeform 60">
                <a:extLst>
                  <a:ext uri="{FF2B5EF4-FFF2-40B4-BE49-F238E27FC236}">
                    <a16:creationId xmlns:a16="http://schemas.microsoft.com/office/drawing/2014/main" id="{52736E11-28EC-DF60-AB2D-D189CC0D8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3123"/>
                <a:ext cx="24" cy="9"/>
              </a:xfrm>
              <a:custGeom>
                <a:avLst/>
                <a:gdLst>
                  <a:gd name="T0" fmla="*/ 6 w 13"/>
                  <a:gd name="T1" fmla="*/ 5 h 5"/>
                  <a:gd name="T2" fmla="*/ 2 w 13"/>
                  <a:gd name="T3" fmla="*/ 5 h 5"/>
                  <a:gd name="T4" fmla="*/ 0 w 13"/>
                  <a:gd name="T5" fmla="*/ 4 h 5"/>
                  <a:gd name="T6" fmla="*/ 2 w 13"/>
                  <a:gd name="T7" fmla="*/ 2 h 5"/>
                  <a:gd name="T8" fmla="*/ 4 w 13"/>
                  <a:gd name="T9" fmla="*/ 1 h 5"/>
                  <a:gd name="T10" fmla="*/ 12 w 13"/>
                  <a:gd name="T11" fmla="*/ 1 h 5"/>
                  <a:gd name="T12" fmla="*/ 13 w 13"/>
                  <a:gd name="T13" fmla="*/ 2 h 5"/>
                  <a:gd name="T14" fmla="*/ 12 w 13"/>
                  <a:gd name="T15" fmla="*/ 3 h 5"/>
                  <a:gd name="T16" fmla="*/ 10 w 13"/>
                  <a:gd name="T17" fmla="*/ 4 h 5"/>
                  <a:gd name="T18" fmla="*/ 6 w 13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5">
                    <a:moveTo>
                      <a:pt x="6" y="5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1" y="5"/>
                      <a:pt x="1" y="4"/>
                      <a:pt x="0" y="4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7" y="1"/>
                      <a:pt x="9" y="0"/>
                      <a:pt x="12" y="1"/>
                    </a:cubicBezTo>
                    <a:cubicBezTo>
                      <a:pt x="12" y="1"/>
                      <a:pt x="13" y="2"/>
                      <a:pt x="13" y="2"/>
                    </a:cubicBezTo>
                    <a:cubicBezTo>
                      <a:pt x="13" y="2"/>
                      <a:pt x="13" y="3"/>
                      <a:pt x="12" y="3"/>
                    </a:cubicBezTo>
                    <a:cubicBezTo>
                      <a:pt x="12" y="3"/>
                      <a:pt x="11" y="4"/>
                      <a:pt x="10" y="4"/>
                    </a:cubicBezTo>
                    <a:cubicBezTo>
                      <a:pt x="9" y="5"/>
                      <a:pt x="7" y="5"/>
                      <a:pt x="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76" name="Freeform 61">
                <a:extLst>
                  <a:ext uri="{FF2B5EF4-FFF2-40B4-BE49-F238E27FC236}">
                    <a16:creationId xmlns:a16="http://schemas.microsoft.com/office/drawing/2014/main" id="{C7EDB67C-D5AB-C4DB-2A01-5C5A23177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" y="3092"/>
                <a:ext cx="26" cy="10"/>
              </a:xfrm>
              <a:custGeom>
                <a:avLst/>
                <a:gdLst>
                  <a:gd name="T0" fmla="*/ 2 w 14"/>
                  <a:gd name="T1" fmla="*/ 5 h 5"/>
                  <a:gd name="T2" fmla="*/ 0 w 14"/>
                  <a:gd name="T3" fmla="*/ 4 h 5"/>
                  <a:gd name="T4" fmla="*/ 0 w 14"/>
                  <a:gd name="T5" fmla="*/ 3 h 5"/>
                  <a:gd name="T6" fmla="*/ 6 w 14"/>
                  <a:gd name="T7" fmla="*/ 0 h 5"/>
                  <a:gd name="T8" fmla="*/ 7 w 14"/>
                  <a:gd name="T9" fmla="*/ 0 h 5"/>
                  <a:gd name="T10" fmla="*/ 12 w 14"/>
                  <a:gd name="T11" fmla="*/ 2 h 5"/>
                  <a:gd name="T12" fmla="*/ 14 w 14"/>
                  <a:gd name="T13" fmla="*/ 4 h 5"/>
                  <a:gd name="T14" fmla="*/ 14 w 14"/>
                  <a:gd name="T15" fmla="*/ 4 h 5"/>
                  <a:gd name="T16" fmla="*/ 13 w 14"/>
                  <a:gd name="T17" fmla="*/ 5 h 5"/>
                  <a:gd name="T18" fmla="*/ 12 w 14"/>
                  <a:gd name="T19" fmla="*/ 4 h 5"/>
                  <a:gd name="T20" fmla="*/ 6 w 14"/>
                  <a:gd name="T21" fmla="*/ 4 h 5"/>
                  <a:gd name="T22" fmla="*/ 2 w 14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5">
                    <a:moveTo>
                      <a:pt x="2" y="5"/>
                    </a:moveTo>
                    <a:cubicBezTo>
                      <a:pt x="1" y="5"/>
                      <a:pt x="1" y="5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2" y="1"/>
                      <a:pt x="4" y="1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8" y="1"/>
                      <a:pt x="10" y="1"/>
                      <a:pt x="12" y="2"/>
                    </a:cubicBezTo>
                    <a:cubicBezTo>
                      <a:pt x="13" y="2"/>
                      <a:pt x="13" y="3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3" y="5"/>
                    </a:cubicBezTo>
                    <a:cubicBezTo>
                      <a:pt x="13" y="5"/>
                      <a:pt x="12" y="5"/>
                      <a:pt x="12" y="4"/>
                    </a:cubicBezTo>
                    <a:cubicBezTo>
                      <a:pt x="10" y="3"/>
                      <a:pt x="8" y="3"/>
                      <a:pt x="6" y="4"/>
                    </a:cubicBezTo>
                    <a:cubicBezTo>
                      <a:pt x="5" y="5"/>
                      <a:pt x="3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77" name="Freeform 62">
                <a:extLst>
                  <a:ext uri="{FF2B5EF4-FFF2-40B4-BE49-F238E27FC236}">
                    <a16:creationId xmlns:a16="http://schemas.microsoft.com/office/drawing/2014/main" id="{A61D2E68-E56A-FF72-2D24-5D4CAE45A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3199"/>
                <a:ext cx="24" cy="11"/>
              </a:xfrm>
              <a:custGeom>
                <a:avLst/>
                <a:gdLst>
                  <a:gd name="T0" fmla="*/ 7 w 13"/>
                  <a:gd name="T1" fmla="*/ 0 h 6"/>
                  <a:gd name="T2" fmla="*/ 9 w 13"/>
                  <a:gd name="T3" fmla="*/ 0 h 6"/>
                  <a:gd name="T4" fmla="*/ 13 w 13"/>
                  <a:gd name="T5" fmla="*/ 4 h 6"/>
                  <a:gd name="T6" fmla="*/ 13 w 13"/>
                  <a:gd name="T7" fmla="*/ 5 h 6"/>
                  <a:gd name="T8" fmla="*/ 12 w 13"/>
                  <a:gd name="T9" fmla="*/ 6 h 6"/>
                  <a:gd name="T10" fmla="*/ 9 w 13"/>
                  <a:gd name="T11" fmla="*/ 5 h 6"/>
                  <a:gd name="T12" fmla="*/ 1 w 13"/>
                  <a:gd name="T13" fmla="*/ 4 h 6"/>
                  <a:gd name="T14" fmla="*/ 1 w 13"/>
                  <a:gd name="T15" fmla="*/ 3 h 6"/>
                  <a:gd name="T16" fmla="*/ 1 w 13"/>
                  <a:gd name="T17" fmla="*/ 2 h 6"/>
                  <a:gd name="T18" fmla="*/ 5 w 13"/>
                  <a:gd name="T19" fmla="*/ 0 h 6"/>
                  <a:gd name="T20" fmla="*/ 7 w 1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6">
                    <a:moveTo>
                      <a:pt x="7" y="0"/>
                    </a:moveTo>
                    <a:cubicBezTo>
                      <a:pt x="7" y="0"/>
                      <a:pt x="8" y="0"/>
                      <a:pt x="9" y="0"/>
                    </a:cubicBezTo>
                    <a:cubicBezTo>
                      <a:pt x="10" y="1"/>
                      <a:pt x="12" y="3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5"/>
                      <a:pt x="12" y="6"/>
                      <a:pt x="12" y="6"/>
                    </a:cubicBezTo>
                    <a:cubicBezTo>
                      <a:pt x="11" y="6"/>
                      <a:pt x="10" y="6"/>
                      <a:pt x="9" y="5"/>
                    </a:cubicBezTo>
                    <a:cubicBezTo>
                      <a:pt x="7" y="4"/>
                      <a:pt x="4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78" name="Freeform 63">
                <a:extLst>
                  <a:ext uri="{FF2B5EF4-FFF2-40B4-BE49-F238E27FC236}">
                    <a16:creationId xmlns:a16="http://schemas.microsoft.com/office/drawing/2014/main" id="{92203357-4A6A-6710-8E97-C15247B35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3187"/>
                <a:ext cx="21" cy="8"/>
              </a:xfrm>
              <a:custGeom>
                <a:avLst/>
                <a:gdLst>
                  <a:gd name="T0" fmla="*/ 5 w 11"/>
                  <a:gd name="T1" fmla="*/ 4 h 4"/>
                  <a:gd name="T2" fmla="*/ 2 w 11"/>
                  <a:gd name="T3" fmla="*/ 4 h 4"/>
                  <a:gd name="T4" fmla="*/ 0 w 11"/>
                  <a:gd name="T5" fmla="*/ 3 h 4"/>
                  <a:gd name="T6" fmla="*/ 1 w 11"/>
                  <a:gd name="T7" fmla="*/ 2 h 4"/>
                  <a:gd name="T8" fmla="*/ 4 w 11"/>
                  <a:gd name="T9" fmla="*/ 0 h 4"/>
                  <a:gd name="T10" fmla="*/ 10 w 11"/>
                  <a:gd name="T11" fmla="*/ 1 h 4"/>
                  <a:gd name="T12" fmla="*/ 11 w 11"/>
                  <a:gd name="T13" fmla="*/ 2 h 4"/>
                  <a:gd name="T14" fmla="*/ 10 w 11"/>
                  <a:gd name="T15" fmla="*/ 4 h 4"/>
                  <a:gd name="T16" fmla="*/ 5 w 11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4">
                    <a:moveTo>
                      <a:pt x="5" y="4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6" y="0"/>
                      <a:pt x="8" y="0"/>
                      <a:pt x="10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1" y="3"/>
                      <a:pt x="11" y="3"/>
                      <a:pt x="10" y="4"/>
                    </a:cubicBezTo>
                    <a:cubicBezTo>
                      <a:pt x="8" y="4"/>
                      <a:pt x="7" y="4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79" name="Freeform 64">
                <a:extLst>
                  <a:ext uri="{FF2B5EF4-FFF2-40B4-BE49-F238E27FC236}">
                    <a16:creationId xmlns:a16="http://schemas.microsoft.com/office/drawing/2014/main" id="{7DBDB969-015C-2AE2-2E57-E75FCE659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2" y="2814"/>
                <a:ext cx="15" cy="17"/>
              </a:xfrm>
              <a:custGeom>
                <a:avLst/>
                <a:gdLst>
                  <a:gd name="T0" fmla="*/ 0 w 8"/>
                  <a:gd name="T1" fmla="*/ 8 h 9"/>
                  <a:gd name="T2" fmla="*/ 4 w 8"/>
                  <a:gd name="T3" fmla="*/ 1 h 9"/>
                  <a:gd name="T4" fmla="*/ 6 w 8"/>
                  <a:gd name="T5" fmla="*/ 2 h 9"/>
                  <a:gd name="T6" fmla="*/ 8 w 8"/>
                  <a:gd name="T7" fmla="*/ 5 h 9"/>
                  <a:gd name="T8" fmla="*/ 7 w 8"/>
                  <a:gd name="T9" fmla="*/ 8 h 9"/>
                  <a:gd name="T10" fmla="*/ 8 w 8"/>
                  <a:gd name="T11" fmla="*/ 8 h 9"/>
                  <a:gd name="T12" fmla="*/ 4 w 8"/>
                  <a:gd name="T13" fmla="*/ 9 h 9"/>
                  <a:gd name="T14" fmla="*/ 1 w 8"/>
                  <a:gd name="T15" fmla="*/ 8 h 9"/>
                  <a:gd name="T16" fmla="*/ 0 w 8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0" y="5"/>
                      <a:pt x="3" y="4"/>
                      <a:pt x="4" y="1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6"/>
                      <a:pt x="8" y="7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6" y="8"/>
                      <a:pt x="5" y="8"/>
                      <a:pt x="4" y="9"/>
                    </a:cubicBezTo>
                    <a:cubicBezTo>
                      <a:pt x="3" y="9"/>
                      <a:pt x="2" y="9"/>
                      <a:pt x="1" y="8"/>
                    </a:cubicBezTo>
                    <a:cubicBezTo>
                      <a:pt x="1" y="8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80" name="Freeform 65">
                <a:extLst>
                  <a:ext uri="{FF2B5EF4-FFF2-40B4-BE49-F238E27FC236}">
                    <a16:creationId xmlns:a16="http://schemas.microsoft.com/office/drawing/2014/main" id="{366C8E01-8628-8990-16BF-49344334E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3197"/>
                <a:ext cx="23" cy="9"/>
              </a:xfrm>
              <a:custGeom>
                <a:avLst/>
                <a:gdLst>
                  <a:gd name="T0" fmla="*/ 12 w 12"/>
                  <a:gd name="T1" fmla="*/ 1 h 5"/>
                  <a:gd name="T2" fmla="*/ 12 w 12"/>
                  <a:gd name="T3" fmla="*/ 2 h 5"/>
                  <a:gd name="T4" fmla="*/ 12 w 12"/>
                  <a:gd name="T5" fmla="*/ 3 h 5"/>
                  <a:gd name="T6" fmla="*/ 5 w 12"/>
                  <a:gd name="T7" fmla="*/ 5 h 5"/>
                  <a:gd name="T8" fmla="*/ 0 w 12"/>
                  <a:gd name="T9" fmla="*/ 3 h 5"/>
                  <a:gd name="T10" fmla="*/ 0 w 12"/>
                  <a:gd name="T11" fmla="*/ 2 h 5"/>
                  <a:gd name="T12" fmla="*/ 4 w 12"/>
                  <a:gd name="T13" fmla="*/ 0 h 5"/>
                  <a:gd name="T14" fmla="*/ 12 w 12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5">
                    <a:moveTo>
                      <a:pt x="12" y="1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0" y="3"/>
                      <a:pt x="8" y="4"/>
                      <a:pt x="5" y="5"/>
                    </a:cubicBezTo>
                    <a:cubicBezTo>
                      <a:pt x="4" y="5"/>
                      <a:pt x="2" y="5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7" y="1"/>
                      <a:pt x="9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81" name="Freeform 66">
                <a:extLst>
                  <a:ext uri="{FF2B5EF4-FFF2-40B4-BE49-F238E27FC236}">
                    <a16:creationId xmlns:a16="http://schemas.microsoft.com/office/drawing/2014/main" id="{0A090511-D8CB-90D2-CC5E-3DF8C1A524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4" y="3102"/>
                <a:ext cx="24" cy="9"/>
              </a:xfrm>
              <a:custGeom>
                <a:avLst/>
                <a:gdLst>
                  <a:gd name="T0" fmla="*/ 7 w 13"/>
                  <a:gd name="T1" fmla="*/ 0 h 5"/>
                  <a:gd name="T2" fmla="*/ 13 w 13"/>
                  <a:gd name="T3" fmla="*/ 0 h 5"/>
                  <a:gd name="T4" fmla="*/ 13 w 13"/>
                  <a:gd name="T5" fmla="*/ 1 h 5"/>
                  <a:gd name="T6" fmla="*/ 13 w 13"/>
                  <a:gd name="T7" fmla="*/ 2 h 5"/>
                  <a:gd name="T8" fmla="*/ 8 w 13"/>
                  <a:gd name="T9" fmla="*/ 3 h 5"/>
                  <a:gd name="T10" fmla="*/ 2 w 13"/>
                  <a:gd name="T11" fmla="*/ 4 h 5"/>
                  <a:gd name="T12" fmla="*/ 1 w 13"/>
                  <a:gd name="T13" fmla="*/ 3 h 5"/>
                  <a:gd name="T14" fmla="*/ 2 w 13"/>
                  <a:gd name="T15" fmla="*/ 0 h 5"/>
                  <a:gd name="T16" fmla="*/ 7 w 13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5">
                    <a:moveTo>
                      <a:pt x="7" y="0"/>
                    </a:moveTo>
                    <a:cubicBezTo>
                      <a:pt x="9" y="0"/>
                      <a:pt x="11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1" y="3"/>
                      <a:pt x="9" y="2"/>
                      <a:pt x="8" y="3"/>
                    </a:cubicBezTo>
                    <a:cubicBezTo>
                      <a:pt x="6" y="5"/>
                      <a:pt x="4" y="4"/>
                      <a:pt x="2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4" y="0"/>
                      <a:pt x="6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82" name="Freeform 67">
                <a:extLst>
                  <a:ext uri="{FF2B5EF4-FFF2-40B4-BE49-F238E27FC236}">
                    <a16:creationId xmlns:a16="http://schemas.microsoft.com/office/drawing/2014/main" id="{7A775F50-D3A7-F369-4E30-55D98FCD3A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2863"/>
                <a:ext cx="25" cy="10"/>
              </a:xfrm>
              <a:custGeom>
                <a:avLst/>
                <a:gdLst>
                  <a:gd name="T0" fmla="*/ 3 w 13"/>
                  <a:gd name="T1" fmla="*/ 0 h 5"/>
                  <a:gd name="T2" fmla="*/ 12 w 13"/>
                  <a:gd name="T3" fmla="*/ 2 h 5"/>
                  <a:gd name="T4" fmla="*/ 13 w 13"/>
                  <a:gd name="T5" fmla="*/ 3 h 5"/>
                  <a:gd name="T6" fmla="*/ 12 w 13"/>
                  <a:gd name="T7" fmla="*/ 5 h 5"/>
                  <a:gd name="T8" fmla="*/ 9 w 13"/>
                  <a:gd name="T9" fmla="*/ 5 h 5"/>
                  <a:gd name="T10" fmla="*/ 5 w 13"/>
                  <a:gd name="T11" fmla="*/ 3 h 5"/>
                  <a:gd name="T12" fmla="*/ 1 w 13"/>
                  <a:gd name="T13" fmla="*/ 3 h 5"/>
                  <a:gd name="T14" fmla="*/ 0 w 13"/>
                  <a:gd name="T15" fmla="*/ 2 h 5"/>
                  <a:gd name="T16" fmla="*/ 1 w 13"/>
                  <a:gd name="T17" fmla="*/ 1 h 5"/>
                  <a:gd name="T18" fmla="*/ 3 w 1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5">
                    <a:moveTo>
                      <a:pt x="3" y="0"/>
                    </a:moveTo>
                    <a:cubicBezTo>
                      <a:pt x="5" y="2"/>
                      <a:pt x="9" y="0"/>
                      <a:pt x="12" y="2"/>
                    </a:cubicBezTo>
                    <a:cubicBezTo>
                      <a:pt x="13" y="2"/>
                      <a:pt x="13" y="2"/>
                      <a:pt x="13" y="3"/>
                    </a:cubicBezTo>
                    <a:cubicBezTo>
                      <a:pt x="13" y="4"/>
                      <a:pt x="13" y="4"/>
                      <a:pt x="12" y="5"/>
                    </a:cubicBezTo>
                    <a:cubicBezTo>
                      <a:pt x="11" y="5"/>
                      <a:pt x="10" y="5"/>
                      <a:pt x="9" y="5"/>
                    </a:cubicBezTo>
                    <a:cubicBezTo>
                      <a:pt x="8" y="5"/>
                      <a:pt x="7" y="3"/>
                      <a:pt x="5" y="3"/>
                    </a:cubicBezTo>
                    <a:cubicBezTo>
                      <a:pt x="4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83" name="Freeform 68">
                <a:extLst>
                  <a:ext uri="{FF2B5EF4-FFF2-40B4-BE49-F238E27FC236}">
                    <a16:creationId xmlns:a16="http://schemas.microsoft.com/office/drawing/2014/main" id="{01B98529-A93C-6905-55CF-047F0B5863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" y="3195"/>
                <a:ext cx="26" cy="13"/>
              </a:xfrm>
              <a:custGeom>
                <a:avLst/>
                <a:gdLst>
                  <a:gd name="T0" fmla="*/ 0 w 14"/>
                  <a:gd name="T1" fmla="*/ 3 h 7"/>
                  <a:gd name="T2" fmla="*/ 2 w 14"/>
                  <a:gd name="T3" fmla="*/ 2 h 7"/>
                  <a:gd name="T4" fmla="*/ 4 w 14"/>
                  <a:gd name="T5" fmla="*/ 0 h 7"/>
                  <a:gd name="T6" fmla="*/ 6 w 14"/>
                  <a:gd name="T7" fmla="*/ 1 h 7"/>
                  <a:gd name="T8" fmla="*/ 9 w 14"/>
                  <a:gd name="T9" fmla="*/ 4 h 7"/>
                  <a:gd name="T10" fmla="*/ 12 w 14"/>
                  <a:gd name="T11" fmla="*/ 4 h 7"/>
                  <a:gd name="T12" fmla="*/ 13 w 14"/>
                  <a:gd name="T13" fmla="*/ 4 h 7"/>
                  <a:gd name="T14" fmla="*/ 14 w 14"/>
                  <a:gd name="T15" fmla="*/ 5 h 7"/>
                  <a:gd name="T16" fmla="*/ 13 w 14"/>
                  <a:gd name="T17" fmla="*/ 6 h 7"/>
                  <a:gd name="T18" fmla="*/ 6 w 14"/>
                  <a:gd name="T19" fmla="*/ 7 h 7"/>
                  <a:gd name="T20" fmla="*/ 5 w 14"/>
                  <a:gd name="T21" fmla="*/ 6 h 7"/>
                  <a:gd name="T22" fmla="*/ 0 w 14"/>
                  <a:gd name="T2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7">
                    <a:moveTo>
                      <a:pt x="0" y="3"/>
                    </a:moveTo>
                    <a:cubicBezTo>
                      <a:pt x="1" y="3"/>
                      <a:pt x="1" y="3"/>
                      <a:pt x="2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7" y="1"/>
                      <a:pt x="6" y="4"/>
                      <a:pt x="9" y="4"/>
                    </a:cubicBezTo>
                    <a:cubicBezTo>
                      <a:pt x="10" y="4"/>
                      <a:pt x="11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4" y="5"/>
                      <a:pt x="14" y="5"/>
                    </a:cubicBezTo>
                    <a:cubicBezTo>
                      <a:pt x="14" y="5"/>
                      <a:pt x="13" y="6"/>
                      <a:pt x="13" y="6"/>
                    </a:cubicBezTo>
                    <a:cubicBezTo>
                      <a:pt x="11" y="6"/>
                      <a:pt x="8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4" y="4"/>
                      <a:pt x="3" y="4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84" name="Freeform 69">
                <a:extLst>
                  <a:ext uri="{FF2B5EF4-FFF2-40B4-BE49-F238E27FC236}">
                    <a16:creationId xmlns:a16="http://schemas.microsoft.com/office/drawing/2014/main" id="{B6ACD7ED-3B68-46EA-0CF8-06FB737E6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2251"/>
                <a:ext cx="17" cy="11"/>
              </a:xfrm>
              <a:custGeom>
                <a:avLst/>
                <a:gdLst>
                  <a:gd name="T0" fmla="*/ 5 w 9"/>
                  <a:gd name="T1" fmla="*/ 0 h 6"/>
                  <a:gd name="T2" fmla="*/ 9 w 9"/>
                  <a:gd name="T3" fmla="*/ 2 h 6"/>
                  <a:gd name="T4" fmla="*/ 9 w 9"/>
                  <a:gd name="T5" fmla="*/ 3 h 6"/>
                  <a:gd name="T6" fmla="*/ 8 w 9"/>
                  <a:gd name="T7" fmla="*/ 4 h 6"/>
                  <a:gd name="T8" fmla="*/ 3 w 9"/>
                  <a:gd name="T9" fmla="*/ 6 h 6"/>
                  <a:gd name="T10" fmla="*/ 0 w 9"/>
                  <a:gd name="T11" fmla="*/ 4 h 6"/>
                  <a:gd name="T12" fmla="*/ 2 w 9"/>
                  <a:gd name="T13" fmla="*/ 0 h 6"/>
                  <a:gd name="T14" fmla="*/ 5 w 9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">
                    <a:moveTo>
                      <a:pt x="5" y="0"/>
                    </a:moveTo>
                    <a:cubicBezTo>
                      <a:pt x="6" y="0"/>
                      <a:pt x="7" y="1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6" y="4"/>
                      <a:pt x="5" y="5"/>
                      <a:pt x="3" y="6"/>
                    </a:cubicBezTo>
                    <a:cubicBezTo>
                      <a:pt x="2" y="6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85" name="Freeform 70">
                <a:extLst>
                  <a:ext uri="{FF2B5EF4-FFF2-40B4-BE49-F238E27FC236}">
                    <a16:creationId xmlns:a16="http://schemas.microsoft.com/office/drawing/2014/main" id="{DFABC68C-1E57-ADF5-A0BA-EE177B2B3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825"/>
                <a:ext cx="19" cy="12"/>
              </a:xfrm>
              <a:custGeom>
                <a:avLst/>
                <a:gdLst>
                  <a:gd name="T0" fmla="*/ 6 w 10"/>
                  <a:gd name="T1" fmla="*/ 6 h 6"/>
                  <a:gd name="T2" fmla="*/ 1 w 10"/>
                  <a:gd name="T3" fmla="*/ 4 h 6"/>
                  <a:gd name="T4" fmla="*/ 1 w 10"/>
                  <a:gd name="T5" fmla="*/ 2 h 6"/>
                  <a:gd name="T6" fmla="*/ 5 w 10"/>
                  <a:gd name="T7" fmla="*/ 0 h 6"/>
                  <a:gd name="T8" fmla="*/ 8 w 10"/>
                  <a:gd name="T9" fmla="*/ 1 h 6"/>
                  <a:gd name="T10" fmla="*/ 9 w 10"/>
                  <a:gd name="T11" fmla="*/ 2 h 6"/>
                  <a:gd name="T12" fmla="*/ 8 w 10"/>
                  <a:gd name="T13" fmla="*/ 5 h 6"/>
                  <a:gd name="T14" fmla="*/ 6 w 10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6" y="6"/>
                    </a:moveTo>
                    <a:cubicBezTo>
                      <a:pt x="4" y="6"/>
                      <a:pt x="2" y="5"/>
                      <a:pt x="1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8" y="1"/>
                      <a:pt x="9" y="2"/>
                      <a:pt x="9" y="2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7" y="6"/>
                      <a:pt x="6" y="6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86" name="Freeform 71">
                <a:extLst>
                  <a:ext uri="{FF2B5EF4-FFF2-40B4-BE49-F238E27FC236}">
                    <a16:creationId xmlns:a16="http://schemas.microsoft.com/office/drawing/2014/main" id="{0E68790C-C097-6429-F72E-555C934A9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552"/>
                <a:ext cx="15" cy="14"/>
              </a:xfrm>
              <a:custGeom>
                <a:avLst/>
                <a:gdLst>
                  <a:gd name="T0" fmla="*/ 3 w 8"/>
                  <a:gd name="T1" fmla="*/ 7 h 7"/>
                  <a:gd name="T2" fmla="*/ 2 w 8"/>
                  <a:gd name="T3" fmla="*/ 7 h 7"/>
                  <a:gd name="T4" fmla="*/ 1 w 8"/>
                  <a:gd name="T5" fmla="*/ 5 h 7"/>
                  <a:gd name="T6" fmla="*/ 3 w 8"/>
                  <a:gd name="T7" fmla="*/ 0 h 7"/>
                  <a:gd name="T8" fmla="*/ 6 w 8"/>
                  <a:gd name="T9" fmla="*/ 0 h 7"/>
                  <a:gd name="T10" fmla="*/ 7 w 8"/>
                  <a:gd name="T11" fmla="*/ 4 h 7"/>
                  <a:gd name="T12" fmla="*/ 7 w 8"/>
                  <a:gd name="T13" fmla="*/ 5 h 7"/>
                  <a:gd name="T14" fmla="*/ 3 w 8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6"/>
                      <a:pt x="1" y="5"/>
                    </a:cubicBezTo>
                    <a:cubicBezTo>
                      <a:pt x="1" y="3"/>
                      <a:pt x="2" y="2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6" y="1"/>
                      <a:pt x="7" y="3"/>
                      <a:pt x="7" y="4"/>
                    </a:cubicBezTo>
                    <a:cubicBezTo>
                      <a:pt x="8" y="4"/>
                      <a:pt x="8" y="5"/>
                      <a:pt x="7" y="5"/>
                    </a:cubicBezTo>
                    <a:cubicBezTo>
                      <a:pt x="6" y="6"/>
                      <a:pt x="5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87" name="Freeform 72">
                <a:extLst>
                  <a:ext uri="{FF2B5EF4-FFF2-40B4-BE49-F238E27FC236}">
                    <a16:creationId xmlns:a16="http://schemas.microsoft.com/office/drawing/2014/main" id="{49920D70-C6C6-B663-F747-2260088267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2835"/>
                <a:ext cx="13" cy="19"/>
              </a:xfrm>
              <a:custGeom>
                <a:avLst/>
                <a:gdLst>
                  <a:gd name="T0" fmla="*/ 1 w 7"/>
                  <a:gd name="T1" fmla="*/ 6 h 10"/>
                  <a:gd name="T2" fmla="*/ 1 w 7"/>
                  <a:gd name="T3" fmla="*/ 3 h 10"/>
                  <a:gd name="T4" fmla="*/ 2 w 7"/>
                  <a:gd name="T5" fmla="*/ 1 h 10"/>
                  <a:gd name="T6" fmla="*/ 6 w 7"/>
                  <a:gd name="T7" fmla="*/ 1 h 10"/>
                  <a:gd name="T8" fmla="*/ 6 w 7"/>
                  <a:gd name="T9" fmla="*/ 2 h 10"/>
                  <a:gd name="T10" fmla="*/ 5 w 7"/>
                  <a:gd name="T11" fmla="*/ 8 h 10"/>
                  <a:gd name="T12" fmla="*/ 4 w 7"/>
                  <a:gd name="T13" fmla="*/ 9 h 10"/>
                  <a:gd name="T14" fmla="*/ 1 w 7"/>
                  <a:gd name="T15" fmla="*/ 8 h 10"/>
                  <a:gd name="T16" fmla="*/ 0 w 7"/>
                  <a:gd name="T17" fmla="*/ 7 h 10"/>
                  <a:gd name="T18" fmla="*/ 1 w 7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0">
                    <a:moveTo>
                      <a:pt x="1" y="6"/>
                    </a:move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1"/>
                      <a:pt x="7" y="2"/>
                      <a:pt x="6" y="2"/>
                    </a:cubicBezTo>
                    <a:cubicBezTo>
                      <a:pt x="5" y="4"/>
                      <a:pt x="6" y="6"/>
                      <a:pt x="5" y="8"/>
                    </a:cubicBezTo>
                    <a:cubicBezTo>
                      <a:pt x="5" y="9"/>
                      <a:pt x="4" y="10"/>
                      <a:pt x="4" y="9"/>
                    </a:cubicBezTo>
                    <a:cubicBezTo>
                      <a:pt x="3" y="9"/>
                      <a:pt x="2" y="9"/>
                      <a:pt x="1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1" y="6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88" name="Freeform 73">
                <a:extLst>
                  <a:ext uri="{FF2B5EF4-FFF2-40B4-BE49-F238E27FC236}">
                    <a16:creationId xmlns:a16="http://schemas.microsoft.com/office/drawing/2014/main" id="{47DCF7EE-7C2A-AB0C-4180-76A44383C1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3066"/>
                <a:ext cx="21" cy="11"/>
              </a:xfrm>
              <a:custGeom>
                <a:avLst/>
                <a:gdLst>
                  <a:gd name="T0" fmla="*/ 7 w 11"/>
                  <a:gd name="T1" fmla="*/ 6 h 6"/>
                  <a:gd name="T2" fmla="*/ 3 w 11"/>
                  <a:gd name="T3" fmla="*/ 6 h 6"/>
                  <a:gd name="T4" fmla="*/ 0 w 11"/>
                  <a:gd name="T5" fmla="*/ 3 h 6"/>
                  <a:gd name="T6" fmla="*/ 1 w 11"/>
                  <a:gd name="T7" fmla="*/ 2 h 6"/>
                  <a:gd name="T8" fmla="*/ 6 w 11"/>
                  <a:gd name="T9" fmla="*/ 0 h 6"/>
                  <a:gd name="T10" fmla="*/ 8 w 11"/>
                  <a:gd name="T11" fmla="*/ 1 h 6"/>
                  <a:gd name="T12" fmla="*/ 10 w 11"/>
                  <a:gd name="T13" fmla="*/ 4 h 6"/>
                  <a:gd name="T14" fmla="*/ 11 w 11"/>
                  <a:gd name="T15" fmla="*/ 5 h 6"/>
                  <a:gd name="T16" fmla="*/ 9 w 11"/>
                  <a:gd name="T17" fmla="*/ 6 h 6"/>
                  <a:gd name="T18" fmla="*/ 7 w 11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6">
                    <a:moveTo>
                      <a:pt x="7" y="6"/>
                    </a:moveTo>
                    <a:cubicBezTo>
                      <a:pt x="5" y="6"/>
                      <a:pt x="4" y="6"/>
                      <a:pt x="3" y="6"/>
                    </a:cubicBezTo>
                    <a:cubicBezTo>
                      <a:pt x="2" y="5"/>
                      <a:pt x="1" y="5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1"/>
                      <a:pt x="4" y="2"/>
                      <a:pt x="6" y="0"/>
                    </a:cubicBezTo>
                    <a:cubicBezTo>
                      <a:pt x="6" y="0"/>
                      <a:pt x="7" y="1"/>
                      <a:pt x="8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10" y="4"/>
                      <a:pt x="11" y="5"/>
                      <a:pt x="11" y="5"/>
                    </a:cubicBezTo>
                    <a:cubicBezTo>
                      <a:pt x="10" y="5"/>
                      <a:pt x="10" y="5"/>
                      <a:pt x="9" y="6"/>
                    </a:cubicBezTo>
                    <a:cubicBezTo>
                      <a:pt x="8" y="6"/>
                      <a:pt x="7" y="6"/>
                      <a:pt x="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89" name="Freeform 74">
                <a:extLst>
                  <a:ext uri="{FF2B5EF4-FFF2-40B4-BE49-F238E27FC236}">
                    <a16:creationId xmlns:a16="http://schemas.microsoft.com/office/drawing/2014/main" id="{5005B564-9867-24C4-BEB7-7412FF08E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2787"/>
                <a:ext cx="23" cy="12"/>
              </a:xfrm>
              <a:custGeom>
                <a:avLst/>
                <a:gdLst>
                  <a:gd name="T0" fmla="*/ 0 w 12"/>
                  <a:gd name="T1" fmla="*/ 6 h 6"/>
                  <a:gd name="T2" fmla="*/ 0 w 12"/>
                  <a:gd name="T3" fmla="*/ 5 h 6"/>
                  <a:gd name="T4" fmla="*/ 0 w 12"/>
                  <a:gd name="T5" fmla="*/ 3 h 6"/>
                  <a:gd name="T6" fmla="*/ 0 w 12"/>
                  <a:gd name="T7" fmla="*/ 3 h 6"/>
                  <a:gd name="T8" fmla="*/ 5 w 12"/>
                  <a:gd name="T9" fmla="*/ 2 h 6"/>
                  <a:gd name="T10" fmla="*/ 9 w 12"/>
                  <a:gd name="T11" fmla="*/ 0 h 6"/>
                  <a:gd name="T12" fmla="*/ 11 w 12"/>
                  <a:gd name="T13" fmla="*/ 0 h 6"/>
                  <a:gd name="T14" fmla="*/ 12 w 12"/>
                  <a:gd name="T15" fmla="*/ 1 h 6"/>
                  <a:gd name="T16" fmla="*/ 12 w 12"/>
                  <a:gd name="T17" fmla="*/ 2 h 6"/>
                  <a:gd name="T18" fmla="*/ 9 w 12"/>
                  <a:gd name="T19" fmla="*/ 4 h 6"/>
                  <a:gd name="T20" fmla="*/ 1 w 12"/>
                  <a:gd name="T21" fmla="*/ 6 h 6"/>
                  <a:gd name="T22" fmla="*/ 0 w 12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6">
                    <a:moveTo>
                      <a:pt x="0" y="6"/>
                    </a:move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5" y="2"/>
                    </a:cubicBezTo>
                    <a:cubicBezTo>
                      <a:pt x="6" y="2"/>
                      <a:pt x="8" y="1"/>
                      <a:pt x="9" y="0"/>
                    </a:cubicBezTo>
                    <a:cubicBezTo>
                      <a:pt x="10" y="0"/>
                      <a:pt x="10" y="0"/>
                      <a:pt x="11" y="0"/>
                    </a:cubicBezTo>
                    <a:cubicBezTo>
                      <a:pt x="11" y="0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1" y="3"/>
                      <a:pt x="10" y="4"/>
                      <a:pt x="9" y="4"/>
                    </a:cubicBezTo>
                    <a:cubicBezTo>
                      <a:pt x="6" y="4"/>
                      <a:pt x="4" y="5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90" name="Freeform 75">
                <a:extLst>
                  <a:ext uri="{FF2B5EF4-FFF2-40B4-BE49-F238E27FC236}">
                    <a16:creationId xmlns:a16="http://schemas.microsoft.com/office/drawing/2014/main" id="{ADCE15E1-2F59-555A-6FC4-5718D8ACA1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2787"/>
                <a:ext cx="19" cy="12"/>
              </a:xfrm>
              <a:custGeom>
                <a:avLst/>
                <a:gdLst>
                  <a:gd name="T0" fmla="*/ 9 w 10"/>
                  <a:gd name="T1" fmla="*/ 0 h 6"/>
                  <a:gd name="T2" fmla="*/ 7 w 10"/>
                  <a:gd name="T3" fmla="*/ 4 h 6"/>
                  <a:gd name="T4" fmla="*/ 6 w 10"/>
                  <a:gd name="T5" fmla="*/ 5 h 6"/>
                  <a:gd name="T6" fmla="*/ 1 w 10"/>
                  <a:gd name="T7" fmla="*/ 6 h 6"/>
                  <a:gd name="T8" fmla="*/ 0 w 10"/>
                  <a:gd name="T9" fmla="*/ 5 h 6"/>
                  <a:gd name="T10" fmla="*/ 1 w 10"/>
                  <a:gd name="T11" fmla="*/ 3 h 6"/>
                  <a:gd name="T12" fmla="*/ 3 w 10"/>
                  <a:gd name="T13" fmla="*/ 1 h 6"/>
                  <a:gd name="T14" fmla="*/ 8 w 10"/>
                  <a:gd name="T15" fmla="*/ 0 h 6"/>
                  <a:gd name="T16" fmla="*/ 10 w 10"/>
                  <a:gd name="T17" fmla="*/ 0 h 6"/>
                  <a:gd name="T18" fmla="*/ 9 w 10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6">
                    <a:moveTo>
                      <a:pt x="9" y="0"/>
                    </a:moveTo>
                    <a:cubicBezTo>
                      <a:pt x="9" y="2"/>
                      <a:pt x="9" y="3"/>
                      <a:pt x="7" y="4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4" y="6"/>
                      <a:pt x="3" y="6"/>
                      <a:pt x="1" y="6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4" y="0"/>
                      <a:pt x="6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91" name="Freeform 76">
                <a:extLst>
                  <a:ext uri="{FF2B5EF4-FFF2-40B4-BE49-F238E27FC236}">
                    <a16:creationId xmlns:a16="http://schemas.microsoft.com/office/drawing/2014/main" id="{C76A251A-A318-E9FC-7152-99B6833A00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3312"/>
                <a:ext cx="23" cy="14"/>
              </a:xfrm>
              <a:custGeom>
                <a:avLst/>
                <a:gdLst>
                  <a:gd name="T0" fmla="*/ 8 w 12"/>
                  <a:gd name="T1" fmla="*/ 1 h 7"/>
                  <a:gd name="T2" fmla="*/ 9 w 12"/>
                  <a:gd name="T3" fmla="*/ 1 h 7"/>
                  <a:gd name="T4" fmla="*/ 12 w 12"/>
                  <a:gd name="T5" fmla="*/ 3 h 7"/>
                  <a:gd name="T6" fmla="*/ 9 w 12"/>
                  <a:gd name="T7" fmla="*/ 6 h 7"/>
                  <a:gd name="T8" fmla="*/ 7 w 12"/>
                  <a:gd name="T9" fmla="*/ 6 h 7"/>
                  <a:gd name="T10" fmla="*/ 1 w 12"/>
                  <a:gd name="T11" fmla="*/ 4 h 7"/>
                  <a:gd name="T12" fmla="*/ 1 w 12"/>
                  <a:gd name="T13" fmla="*/ 3 h 7"/>
                  <a:gd name="T14" fmla="*/ 1 w 12"/>
                  <a:gd name="T15" fmla="*/ 3 h 7"/>
                  <a:gd name="T16" fmla="*/ 6 w 12"/>
                  <a:gd name="T17" fmla="*/ 2 h 7"/>
                  <a:gd name="T18" fmla="*/ 8 w 12"/>
                  <a:gd name="T19" fmla="*/ 0 h 7"/>
                  <a:gd name="T20" fmla="*/ 8 w 12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">
                    <a:moveTo>
                      <a:pt x="8" y="1"/>
                    </a:moveTo>
                    <a:cubicBezTo>
                      <a:pt x="8" y="1"/>
                      <a:pt x="8" y="0"/>
                      <a:pt x="9" y="1"/>
                    </a:cubicBezTo>
                    <a:cubicBezTo>
                      <a:pt x="11" y="1"/>
                      <a:pt x="11" y="1"/>
                      <a:pt x="12" y="3"/>
                    </a:cubicBezTo>
                    <a:cubicBezTo>
                      <a:pt x="12" y="5"/>
                      <a:pt x="10" y="6"/>
                      <a:pt x="9" y="6"/>
                    </a:cubicBezTo>
                    <a:cubicBezTo>
                      <a:pt x="8" y="6"/>
                      <a:pt x="7" y="7"/>
                      <a:pt x="7" y="6"/>
                    </a:cubicBezTo>
                    <a:cubicBezTo>
                      <a:pt x="5" y="5"/>
                      <a:pt x="3" y="5"/>
                      <a:pt x="1" y="4"/>
                    </a:cubicBezTo>
                    <a:cubicBezTo>
                      <a:pt x="1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4" y="3"/>
                      <a:pt x="6" y="2"/>
                    </a:cubicBezTo>
                    <a:cubicBezTo>
                      <a:pt x="7" y="2"/>
                      <a:pt x="8" y="1"/>
                      <a:pt x="8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92" name="Freeform 77">
                <a:extLst>
                  <a:ext uri="{FF2B5EF4-FFF2-40B4-BE49-F238E27FC236}">
                    <a16:creationId xmlns:a16="http://schemas.microsoft.com/office/drawing/2014/main" id="{B5FF91E2-F25E-8CFA-E735-199DD7E16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3468"/>
                <a:ext cx="21" cy="9"/>
              </a:xfrm>
              <a:custGeom>
                <a:avLst/>
                <a:gdLst>
                  <a:gd name="T0" fmla="*/ 7 w 11"/>
                  <a:gd name="T1" fmla="*/ 0 h 5"/>
                  <a:gd name="T2" fmla="*/ 10 w 11"/>
                  <a:gd name="T3" fmla="*/ 1 h 5"/>
                  <a:gd name="T4" fmla="*/ 11 w 11"/>
                  <a:gd name="T5" fmla="*/ 1 h 5"/>
                  <a:gd name="T6" fmla="*/ 11 w 11"/>
                  <a:gd name="T7" fmla="*/ 2 h 5"/>
                  <a:gd name="T8" fmla="*/ 9 w 11"/>
                  <a:gd name="T9" fmla="*/ 4 h 5"/>
                  <a:gd name="T10" fmla="*/ 1 w 11"/>
                  <a:gd name="T11" fmla="*/ 4 h 5"/>
                  <a:gd name="T12" fmla="*/ 0 w 11"/>
                  <a:gd name="T13" fmla="*/ 3 h 5"/>
                  <a:gd name="T14" fmla="*/ 1 w 11"/>
                  <a:gd name="T15" fmla="*/ 1 h 5"/>
                  <a:gd name="T16" fmla="*/ 7 w 11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5">
                    <a:moveTo>
                      <a:pt x="7" y="0"/>
                    </a:moveTo>
                    <a:cubicBezTo>
                      <a:pt x="8" y="0"/>
                      <a:pt x="9" y="1"/>
                      <a:pt x="10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6" y="4"/>
                      <a:pt x="4" y="5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3" y="0"/>
                      <a:pt x="5" y="1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93" name="Freeform 78">
                <a:extLst>
                  <a:ext uri="{FF2B5EF4-FFF2-40B4-BE49-F238E27FC236}">
                    <a16:creationId xmlns:a16="http://schemas.microsoft.com/office/drawing/2014/main" id="{A09BAB85-5362-D85D-36D3-F51013C4A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9" y="2784"/>
                <a:ext cx="13" cy="15"/>
              </a:xfrm>
              <a:custGeom>
                <a:avLst/>
                <a:gdLst>
                  <a:gd name="T0" fmla="*/ 7 w 7"/>
                  <a:gd name="T1" fmla="*/ 3 h 8"/>
                  <a:gd name="T2" fmla="*/ 3 w 7"/>
                  <a:gd name="T3" fmla="*/ 8 h 8"/>
                  <a:gd name="T4" fmla="*/ 2 w 7"/>
                  <a:gd name="T5" fmla="*/ 7 h 8"/>
                  <a:gd name="T6" fmla="*/ 5 w 7"/>
                  <a:gd name="T7" fmla="*/ 1 h 8"/>
                  <a:gd name="T8" fmla="*/ 7 w 7"/>
                  <a:gd name="T9" fmla="*/ 1 h 8"/>
                  <a:gd name="T10" fmla="*/ 7 w 7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3"/>
                    </a:moveTo>
                    <a:cubicBezTo>
                      <a:pt x="7" y="6"/>
                      <a:pt x="6" y="7"/>
                      <a:pt x="3" y="8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2"/>
                      <a:pt x="7" y="3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94" name="Freeform 79">
                <a:extLst>
                  <a:ext uri="{FF2B5EF4-FFF2-40B4-BE49-F238E27FC236}">
                    <a16:creationId xmlns:a16="http://schemas.microsoft.com/office/drawing/2014/main" id="{CD51B8C0-DD6D-2C4C-05EF-2876FC300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2213"/>
                <a:ext cx="17" cy="17"/>
              </a:xfrm>
              <a:custGeom>
                <a:avLst/>
                <a:gdLst>
                  <a:gd name="T0" fmla="*/ 0 w 9"/>
                  <a:gd name="T1" fmla="*/ 9 h 9"/>
                  <a:gd name="T2" fmla="*/ 1 w 9"/>
                  <a:gd name="T3" fmla="*/ 4 h 9"/>
                  <a:gd name="T4" fmla="*/ 4 w 9"/>
                  <a:gd name="T5" fmla="*/ 2 h 9"/>
                  <a:gd name="T6" fmla="*/ 7 w 9"/>
                  <a:gd name="T7" fmla="*/ 1 h 9"/>
                  <a:gd name="T8" fmla="*/ 9 w 9"/>
                  <a:gd name="T9" fmla="*/ 2 h 9"/>
                  <a:gd name="T10" fmla="*/ 8 w 9"/>
                  <a:gd name="T11" fmla="*/ 3 h 9"/>
                  <a:gd name="T12" fmla="*/ 6 w 9"/>
                  <a:gd name="T13" fmla="*/ 5 h 9"/>
                  <a:gd name="T14" fmla="*/ 4 w 9"/>
                  <a:gd name="T15" fmla="*/ 7 h 9"/>
                  <a:gd name="T16" fmla="*/ 0 w 9"/>
                  <a:gd name="T17" fmla="*/ 8 h 9"/>
                  <a:gd name="T18" fmla="*/ 0 w 9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cubicBezTo>
                      <a:pt x="0" y="7"/>
                      <a:pt x="0" y="5"/>
                      <a:pt x="1" y="4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7" y="0"/>
                      <a:pt x="9" y="1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5" y="5"/>
                      <a:pt x="4" y="6"/>
                      <a:pt x="4" y="7"/>
                    </a:cubicBezTo>
                    <a:cubicBezTo>
                      <a:pt x="3" y="9"/>
                      <a:pt x="1" y="9"/>
                      <a:pt x="0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95" name="Freeform 80">
                <a:extLst>
                  <a:ext uri="{FF2B5EF4-FFF2-40B4-BE49-F238E27FC236}">
                    <a16:creationId xmlns:a16="http://schemas.microsoft.com/office/drawing/2014/main" id="{AE0AADF5-4AE5-C28E-AE4A-7C79C832E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3" y="2803"/>
                <a:ext cx="23" cy="9"/>
              </a:xfrm>
              <a:custGeom>
                <a:avLst/>
                <a:gdLst>
                  <a:gd name="T0" fmla="*/ 0 w 12"/>
                  <a:gd name="T1" fmla="*/ 3 h 5"/>
                  <a:gd name="T2" fmla="*/ 1 w 12"/>
                  <a:gd name="T3" fmla="*/ 2 h 5"/>
                  <a:gd name="T4" fmla="*/ 5 w 12"/>
                  <a:gd name="T5" fmla="*/ 1 h 5"/>
                  <a:gd name="T6" fmla="*/ 9 w 12"/>
                  <a:gd name="T7" fmla="*/ 0 h 5"/>
                  <a:gd name="T8" fmla="*/ 10 w 12"/>
                  <a:gd name="T9" fmla="*/ 0 h 5"/>
                  <a:gd name="T10" fmla="*/ 11 w 12"/>
                  <a:gd name="T11" fmla="*/ 1 h 5"/>
                  <a:gd name="T12" fmla="*/ 10 w 12"/>
                  <a:gd name="T13" fmla="*/ 4 h 5"/>
                  <a:gd name="T14" fmla="*/ 1 w 12"/>
                  <a:gd name="T15" fmla="*/ 4 h 5"/>
                  <a:gd name="T16" fmla="*/ 0 w 12"/>
                  <a:gd name="T1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5">
                    <a:moveTo>
                      <a:pt x="0" y="3"/>
                    </a:moveTo>
                    <a:cubicBezTo>
                      <a:pt x="1" y="3"/>
                      <a:pt x="1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6" y="1"/>
                      <a:pt x="8" y="1"/>
                      <a:pt x="9" y="0"/>
                    </a:cubicBezTo>
                    <a:cubicBezTo>
                      <a:pt x="9" y="0"/>
                      <a:pt x="10" y="0"/>
                      <a:pt x="10" y="0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2" y="2"/>
                      <a:pt x="11" y="3"/>
                      <a:pt x="10" y="4"/>
                    </a:cubicBezTo>
                    <a:cubicBezTo>
                      <a:pt x="7" y="5"/>
                      <a:pt x="4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96" name="Freeform 81">
                <a:extLst>
                  <a:ext uri="{FF2B5EF4-FFF2-40B4-BE49-F238E27FC236}">
                    <a16:creationId xmlns:a16="http://schemas.microsoft.com/office/drawing/2014/main" id="{C5B4FDCD-F583-0453-5BCE-19FB523AA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2833"/>
                <a:ext cx="12" cy="15"/>
              </a:xfrm>
              <a:custGeom>
                <a:avLst/>
                <a:gdLst>
                  <a:gd name="T0" fmla="*/ 6 w 6"/>
                  <a:gd name="T1" fmla="*/ 3 h 8"/>
                  <a:gd name="T2" fmla="*/ 4 w 6"/>
                  <a:gd name="T3" fmla="*/ 7 h 8"/>
                  <a:gd name="T4" fmla="*/ 1 w 6"/>
                  <a:gd name="T5" fmla="*/ 6 h 8"/>
                  <a:gd name="T6" fmla="*/ 4 w 6"/>
                  <a:gd name="T7" fmla="*/ 0 h 8"/>
                  <a:gd name="T8" fmla="*/ 6 w 6"/>
                  <a:gd name="T9" fmla="*/ 2 h 8"/>
                  <a:gd name="T10" fmla="*/ 6 w 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6" y="3"/>
                    </a:moveTo>
                    <a:cubicBezTo>
                      <a:pt x="6" y="5"/>
                      <a:pt x="6" y="6"/>
                      <a:pt x="4" y="7"/>
                    </a:cubicBezTo>
                    <a:cubicBezTo>
                      <a:pt x="3" y="8"/>
                      <a:pt x="1" y="7"/>
                      <a:pt x="1" y="6"/>
                    </a:cubicBezTo>
                    <a:cubicBezTo>
                      <a:pt x="0" y="3"/>
                      <a:pt x="0" y="2"/>
                      <a:pt x="4" y="0"/>
                    </a:cubicBezTo>
                    <a:cubicBezTo>
                      <a:pt x="5" y="0"/>
                      <a:pt x="6" y="0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97" name="Freeform 82">
                <a:extLst>
                  <a:ext uri="{FF2B5EF4-FFF2-40B4-BE49-F238E27FC236}">
                    <a16:creationId xmlns:a16="http://schemas.microsoft.com/office/drawing/2014/main" id="{B4895D48-00A2-7550-7992-901E962D0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" y="3039"/>
                <a:ext cx="15" cy="12"/>
              </a:xfrm>
              <a:custGeom>
                <a:avLst/>
                <a:gdLst>
                  <a:gd name="T0" fmla="*/ 8 w 8"/>
                  <a:gd name="T1" fmla="*/ 4 h 6"/>
                  <a:gd name="T2" fmla="*/ 7 w 8"/>
                  <a:gd name="T3" fmla="*/ 5 h 6"/>
                  <a:gd name="T4" fmla="*/ 4 w 8"/>
                  <a:gd name="T5" fmla="*/ 6 h 6"/>
                  <a:gd name="T6" fmla="*/ 1 w 8"/>
                  <a:gd name="T7" fmla="*/ 3 h 6"/>
                  <a:gd name="T8" fmla="*/ 1 w 8"/>
                  <a:gd name="T9" fmla="*/ 0 h 6"/>
                  <a:gd name="T10" fmla="*/ 8 w 8"/>
                  <a:gd name="T11" fmla="*/ 3 h 6"/>
                  <a:gd name="T12" fmla="*/ 8 w 8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8" y="4"/>
                    </a:moveTo>
                    <a:cubicBezTo>
                      <a:pt x="8" y="5"/>
                      <a:pt x="8" y="5"/>
                      <a:pt x="7" y="5"/>
                    </a:cubicBezTo>
                    <a:cubicBezTo>
                      <a:pt x="6" y="6"/>
                      <a:pt x="5" y="6"/>
                      <a:pt x="4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4" y="0"/>
                      <a:pt x="6" y="0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98" name="Freeform 83">
                <a:extLst>
                  <a:ext uri="{FF2B5EF4-FFF2-40B4-BE49-F238E27FC236}">
                    <a16:creationId xmlns:a16="http://schemas.microsoft.com/office/drawing/2014/main" id="{15E1986A-D7E9-48C3-271D-895ECC5689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395"/>
                <a:ext cx="13" cy="15"/>
              </a:xfrm>
              <a:custGeom>
                <a:avLst/>
                <a:gdLst>
                  <a:gd name="T0" fmla="*/ 7 w 7"/>
                  <a:gd name="T1" fmla="*/ 3 h 8"/>
                  <a:gd name="T2" fmla="*/ 7 w 7"/>
                  <a:gd name="T3" fmla="*/ 4 h 8"/>
                  <a:gd name="T4" fmla="*/ 6 w 7"/>
                  <a:gd name="T5" fmla="*/ 6 h 8"/>
                  <a:gd name="T6" fmla="*/ 2 w 7"/>
                  <a:gd name="T7" fmla="*/ 8 h 8"/>
                  <a:gd name="T8" fmla="*/ 1 w 7"/>
                  <a:gd name="T9" fmla="*/ 6 h 8"/>
                  <a:gd name="T10" fmla="*/ 2 w 7"/>
                  <a:gd name="T11" fmla="*/ 2 h 8"/>
                  <a:gd name="T12" fmla="*/ 5 w 7"/>
                  <a:gd name="T13" fmla="*/ 1 h 8"/>
                  <a:gd name="T14" fmla="*/ 7 w 7"/>
                  <a:gd name="T1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7" y="3"/>
                    </a:moveTo>
                    <a:cubicBezTo>
                      <a:pt x="7" y="3"/>
                      <a:pt x="7" y="4"/>
                      <a:pt x="7" y="4"/>
                    </a:cubicBezTo>
                    <a:cubicBezTo>
                      <a:pt x="7" y="5"/>
                      <a:pt x="6" y="5"/>
                      <a:pt x="6" y="6"/>
                    </a:cubicBezTo>
                    <a:cubicBezTo>
                      <a:pt x="5" y="8"/>
                      <a:pt x="4" y="8"/>
                      <a:pt x="2" y="8"/>
                    </a:cubicBezTo>
                    <a:cubicBezTo>
                      <a:pt x="1" y="8"/>
                      <a:pt x="0" y="7"/>
                      <a:pt x="1" y="6"/>
                    </a:cubicBezTo>
                    <a:cubicBezTo>
                      <a:pt x="2" y="5"/>
                      <a:pt x="2" y="3"/>
                      <a:pt x="2" y="2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6" y="2"/>
                      <a:pt x="7" y="2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99" name="Freeform 84">
                <a:extLst>
                  <a:ext uri="{FF2B5EF4-FFF2-40B4-BE49-F238E27FC236}">
                    <a16:creationId xmlns:a16="http://schemas.microsoft.com/office/drawing/2014/main" id="{611B9C4A-2589-61D9-F445-DB1074061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3" y="2372"/>
                <a:ext cx="15" cy="14"/>
              </a:xfrm>
              <a:custGeom>
                <a:avLst/>
                <a:gdLst>
                  <a:gd name="T0" fmla="*/ 0 w 8"/>
                  <a:gd name="T1" fmla="*/ 7 h 7"/>
                  <a:gd name="T2" fmla="*/ 2 w 8"/>
                  <a:gd name="T3" fmla="*/ 2 h 7"/>
                  <a:gd name="T4" fmla="*/ 7 w 8"/>
                  <a:gd name="T5" fmla="*/ 1 h 7"/>
                  <a:gd name="T6" fmla="*/ 8 w 8"/>
                  <a:gd name="T7" fmla="*/ 3 h 7"/>
                  <a:gd name="T8" fmla="*/ 4 w 8"/>
                  <a:gd name="T9" fmla="*/ 6 h 7"/>
                  <a:gd name="T10" fmla="*/ 0 w 8"/>
                  <a:gd name="T11" fmla="*/ 6 h 7"/>
                  <a:gd name="T12" fmla="*/ 0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0" y="5"/>
                      <a:pt x="0" y="3"/>
                      <a:pt x="2" y="2"/>
                    </a:cubicBezTo>
                    <a:cubicBezTo>
                      <a:pt x="4" y="1"/>
                      <a:pt x="5" y="0"/>
                      <a:pt x="7" y="1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7" y="5"/>
                      <a:pt x="6" y="6"/>
                      <a:pt x="4" y="6"/>
                    </a:cubicBezTo>
                    <a:cubicBezTo>
                      <a:pt x="3" y="7"/>
                      <a:pt x="1" y="6"/>
                      <a:pt x="0" y="6"/>
                    </a:cubicBez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00" name="Freeform 85">
                <a:extLst>
                  <a:ext uri="{FF2B5EF4-FFF2-40B4-BE49-F238E27FC236}">
                    <a16:creationId xmlns:a16="http://schemas.microsoft.com/office/drawing/2014/main" id="{ED401624-885D-0A3B-5031-4BDBB111E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3142"/>
                <a:ext cx="14" cy="13"/>
              </a:xfrm>
              <a:custGeom>
                <a:avLst/>
                <a:gdLst>
                  <a:gd name="T0" fmla="*/ 7 w 7"/>
                  <a:gd name="T1" fmla="*/ 4 h 7"/>
                  <a:gd name="T2" fmla="*/ 6 w 7"/>
                  <a:gd name="T3" fmla="*/ 5 h 7"/>
                  <a:gd name="T4" fmla="*/ 1 w 7"/>
                  <a:gd name="T5" fmla="*/ 6 h 7"/>
                  <a:gd name="T6" fmla="*/ 0 w 7"/>
                  <a:gd name="T7" fmla="*/ 3 h 7"/>
                  <a:gd name="T8" fmla="*/ 1 w 7"/>
                  <a:gd name="T9" fmla="*/ 1 h 7"/>
                  <a:gd name="T10" fmla="*/ 7 w 7"/>
                  <a:gd name="T11" fmla="*/ 3 h 7"/>
                  <a:gd name="T12" fmla="*/ 7 w 7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4"/>
                      <a:pt x="6" y="5"/>
                      <a:pt x="6" y="5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6"/>
                      <a:pt x="0" y="5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3" y="0"/>
                      <a:pt x="5" y="1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01" name="Freeform 86">
                <a:extLst>
                  <a:ext uri="{FF2B5EF4-FFF2-40B4-BE49-F238E27FC236}">
                    <a16:creationId xmlns:a16="http://schemas.microsoft.com/office/drawing/2014/main" id="{84CF7C9D-3D77-C0B8-0585-01576B471C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3235"/>
                <a:ext cx="23" cy="13"/>
              </a:xfrm>
              <a:custGeom>
                <a:avLst/>
                <a:gdLst>
                  <a:gd name="T0" fmla="*/ 9 w 12"/>
                  <a:gd name="T1" fmla="*/ 1 h 7"/>
                  <a:gd name="T2" fmla="*/ 12 w 12"/>
                  <a:gd name="T3" fmla="*/ 1 h 7"/>
                  <a:gd name="T4" fmla="*/ 12 w 12"/>
                  <a:gd name="T5" fmla="*/ 1 h 7"/>
                  <a:gd name="T6" fmla="*/ 11 w 12"/>
                  <a:gd name="T7" fmla="*/ 2 h 7"/>
                  <a:gd name="T8" fmla="*/ 8 w 12"/>
                  <a:gd name="T9" fmla="*/ 2 h 7"/>
                  <a:gd name="T10" fmla="*/ 5 w 12"/>
                  <a:gd name="T11" fmla="*/ 5 h 7"/>
                  <a:gd name="T12" fmla="*/ 1 w 12"/>
                  <a:gd name="T13" fmla="*/ 5 h 7"/>
                  <a:gd name="T14" fmla="*/ 1 w 12"/>
                  <a:gd name="T15" fmla="*/ 3 h 7"/>
                  <a:gd name="T16" fmla="*/ 9 w 12"/>
                  <a:gd name="T1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7">
                    <a:moveTo>
                      <a:pt x="9" y="1"/>
                    </a:moveTo>
                    <a:cubicBezTo>
                      <a:pt x="10" y="1"/>
                      <a:pt x="11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3"/>
                      <a:pt x="6" y="3"/>
                      <a:pt x="5" y="5"/>
                    </a:cubicBezTo>
                    <a:cubicBezTo>
                      <a:pt x="5" y="7"/>
                      <a:pt x="3" y="6"/>
                      <a:pt x="1" y="5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4" y="1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02" name="Freeform 87">
                <a:extLst>
                  <a:ext uri="{FF2B5EF4-FFF2-40B4-BE49-F238E27FC236}">
                    <a16:creationId xmlns:a16="http://schemas.microsoft.com/office/drawing/2014/main" id="{EB07FD80-CCE4-20AE-1EB6-FD3D5D616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3271"/>
                <a:ext cx="17" cy="9"/>
              </a:xfrm>
              <a:custGeom>
                <a:avLst/>
                <a:gdLst>
                  <a:gd name="T0" fmla="*/ 5 w 9"/>
                  <a:gd name="T1" fmla="*/ 5 h 5"/>
                  <a:gd name="T2" fmla="*/ 1 w 9"/>
                  <a:gd name="T3" fmla="*/ 5 h 5"/>
                  <a:gd name="T4" fmla="*/ 0 w 9"/>
                  <a:gd name="T5" fmla="*/ 3 h 5"/>
                  <a:gd name="T6" fmla="*/ 1 w 9"/>
                  <a:gd name="T7" fmla="*/ 1 h 5"/>
                  <a:gd name="T8" fmla="*/ 8 w 9"/>
                  <a:gd name="T9" fmla="*/ 1 h 5"/>
                  <a:gd name="T10" fmla="*/ 9 w 9"/>
                  <a:gd name="T11" fmla="*/ 3 h 5"/>
                  <a:gd name="T12" fmla="*/ 8 w 9"/>
                  <a:gd name="T13" fmla="*/ 4 h 5"/>
                  <a:gd name="T14" fmla="*/ 5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5" y="5"/>
                    </a:moveTo>
                    <a:cubicBezTo>
                      <a:pt x="3" y="5"/>
                      <a:pt x="2" y="5"/>
                      <a:pt x="1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3" y="1"/>
                      <a:pt x="6" y="0"/>
                      <a:pt x="8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7" y="5"/>
                      <a:pt x="6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03" name="Freeform 88">
                <a:extLst>
                  <a:ext uri="{FF2B5EF4-FFF2-40B4-BE49-F238E27FC236}">
                    <a16:creationId xmlns:a16="http://schemas.microsoft.com/office/drawing/2014/main" id="{2DAE7F4F-B279-A7CB-182B-808A20B59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1908"/>
                <a:ext cx="17" cy="9"/>
              </a:xfrm>
              <a:custGeom>
                <a:avLst/>
                <a:gdLst>
                  <a:gd name="T0" fmla="*/ 5 w 9"/>
                  <a:gd name="T1" fmla="*/ 0 h 5"/>
                  <a:gd name="T2" fmla="*/ 8 w 9"/>
                  <a:gd name="T3" fmla="*/ 0 h 5"/>
                  <a:gd name="T4" fmla="*/ 9 w 9"/>
                  <a:gd name="T5" fmla="*/ 2 h 5"/>
                  <a:gd name="T6" fmla="*/ 9 w 9"/>
                  <a:gd name="T7" fmla="*/ 2 h 5"/>
                  <a:gd name="T8" fmla="*/ 8 w 9"/>
                  <a:gd name="T9" fmla="*/ 3 h 5"/>
                  <a:gd name="T10" fmla="*/ 3 w 9"/>
                  <a:gd name="T11" fmla="*/ 4 h 5"/>
                  <a:gd name="T12" fmla="*/ 3 w 9"/>
                  <a:gd name="T13" fmla="*/ 5 h 5"/>
                  <a:gd name="T14" fmla="*/ 1 w 9"/>
                  <a:gd name="T15" fmla="*/ 5 h 5"/>
                  <a:gd name="T16" fmla="*/ 0 w 9"/>
                  <a:gd name="T17" fmla="*/ 4 h 5"/>
                  <a:gd name="T18" fmla="*/ 0 w 9"/>
                  <a:gd name="T19" fmla="*/ 2 h 5"/>
                  <a:gd name="T20" fmla="*/ 2 w 9"/>
                  <a:gd name="T21" fmla="*/ 0 h 5"/>
                  <a:gd name="T22" fmla="*/ 5 w 9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5">
                    <a:moveTo>
                      <a:pt x="5" y="0"/>
                    </a:move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9" y="1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5" y="2"/>
                      <a:pt x="5" y="2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04" name="Freeform 89">
                <a:extLst>
                  <a:ext uri="{FF2B5EF4-FFF2-40B4-BE49-F238E27FC236}">
                    <a16:creationId xmlns:a16="http://schemas.microsoft.com/office/drawing/2014/main" id="{9038CE56-A9B0-2EDC-C113-E91CC83A8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3343"/>
                <a:ext cx="17" cy="11"/>
              </a:xfrm>
              <a:custGeom>
                <a:avLst/>
                <a:gdLst>
                  <a:gd name="T0" fmla="*/ 3 w 9"/>
                  <a:gd name="T1" fmla="*/ 6 h 6"/>
                  <a:gd name="T2" fmla="*/ 1 w 9"/>
                  <a:gd name="T3" fmla="*/ 6 h 6"/>
                  <a:gd name="T4" fmla="*/ 0 w 9"/>
                  <a:gd name="T5" fmla="*/ 5 h 6"/>
                  <a:gd name="T6" fmla="*/ 0 w 9"/>
                  <a:gd name="T7" fmla="*/ 4 h 6"/>
                  <a:gd name="T8" fmla="*/ 7 w 9"/>
                  <a:gd name="T9" fmla="*/ 0 h 6"/>
                  <a:gd name="T10" fmla="*/ 8 w 9"/>
                  <a:gd name="T11" fmla="*/ 1 h 6"/>
                  <a:gd name="T12" fmla="*/ 9 w 9"/>
                  <a:gd name="T13" fmla="*/ 3 h 6"/>
                  <a:gd name="T14" fmla="*/ 5 w 9"/>
                  <a:gd name="T15" fmla="*/ 6 h 6"/>
                  <a:gd name="T16" fmla="*/ 3 w 9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6">
                    <a:moveTo>
                      <a:pt x="3" y="6"/>
                    </a:moveTo>
                    <a:cubicBezTo>
                      <a:pt x="2" y="6"/>
                      <a:pt x="2" y="6"/>
                      <a:pt x="1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2" y="2"/>
                      <a:pt x="4" y="1"/>
                      <a:pt x="7" y="0"/>
                    </a:cubicBezTo>
                    <a:cubicBezTo>
                      <a:pt x="7" y="0"/>
                      <a:pt x="8" y="0"/>
                      <a:pt x="8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8" y="4"/>
                      <a:pt x="7" y="6"/>
                      <a:pt x="5" y="6"/>
                    </a:cubicBezTo>
                    <a:cubicBezTo>
                      <a:pt x="4" y="6"/>
                      <a:pt x="3" y="6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05" name="Freeform 90">
                <a:extLst>
                  <a:ext uri="{FF2B5EF4-FFF2-40B4-BE49-F238E27FC236}">
                    <a16:creationId xmlns:a16="http://schemas.microsoft.com/office/drawing/2014/main" id="{42943EC4-13C9-755F-8338-0BAED56DE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8" y="3343"/>
                <a:ext cx="13" cy="15"/>
              </a:xfrm>
              <a:custGeom>
                <a:avLst/>
                <a:gdLst>
                  <a:gd name="T0" fmla="*/ 7 w 7"/>
                  <a:gd name="T1" fmla="*/ 5 h 8"/>
                  <a:gd name="T2" fmla="*/ 6 w 7"/>
                  <a:gd name="T3" fmla="*/ 6 h 8"/>
                  <a:gd name="T4" fmla="*/ 1 w 7"/>
                  <a:gd name="T5" fmla="*/ 8 h 8"/>
                  <a:gd name="T6" fmla="*/ 0 w 7"/>
                  <a:gd name="T7" fmla="*/ 7 h 8"/>
                  <a:gd name="T8" fmla="*/ 2 w 7"/>
                  <a:gd name="T9" fmla="*/ 1 h 8"/>
                  <a:gd name="T10" fmla="*/ 4 w 7"/>
                  <a:gd name="T11" fmla="*/ 1 h 8"/>
                  <a:gd name="T12" fmla="*/ 7 w 7"/>
                  <a:gd name="T13" fmla="*/ 5 h 8"/>
                  <a:gd name="T14" fmla="*/ 7 w 7"/>
                  <a:gd name="T1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7" y="5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5" y="8"/>
                      <a:pt x="3" y="8"/>
                      <a:pt x="1" y="8"/>
                    </a:cubicBezTo>
                    <a:cubicBezTo>
                      <a:pt x="1" y="7"/>
                      <a:pt x="0" y="7"/>
                      <a:pt x="0" y="7"/>
                    </a:cubicBezTo>
                    <a:cubicBezTo>
                      <a:pt x="1" y="5"/>
                      <a:pt x="1" y="3"/>
                      <a:pt x="2" y="1"/>
                    </a:cubicBezTo>
                    <a:cubicBezTo>
                      <a:pt x="2" y="0"/>
                      <a:pt x="4" y="0"/>
                      <a:pt x="4" y="1"/>
                    </a:cubicBezTo>
                    <a:cubicBezTo>
                      <a:pt x="5" y="2"/>
                      <a:pt x="6" y="3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06" name="Freeform 91">
                <a:extLst>
                  <a:ext uri="{FF2B5EF4-FFF2-40B4-BE49-F238E27FC236}">
                    <a16:creationId xmlns:a16="http://schemas.microsoft.com/office/drawing/2014/main" id="{2EA02C33-EB78-274E-ED7F-9D91B339D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7" y="3407"/>
                <a:ext cx="16" cy="13"/>
              </a:xfrm>
              <a:custGeom>
                <a:avLst/>
                <a:gdLst>
                  <a:gd name="T0" fmla="*/ 8 w 8"/>
                  <a:gd name="T1" fmla="*/ 6 h 7"/>
                  <a:gd name="T2" fmla="*/ 7 w 8"/>
                  <a:gd name="T3" fmla="*/ 7 h 7"/>
                  <a:gd name="T4" fmla="*/ 1 w 8"/>
                  <a:gd name="T5" fmla="*/ 4 h 7"/>
                  <a:gd name="T6" fmla="*/ 1 w 8"/>
                  <a:gd name="T7" fmla="*/ 2 h 7"/>
                  <a:gd name="T8" fmla="*/ 4 w 8"/>
                  <a:gd name="T9" fmla="*/ 0 h 7"/>
                  <a:gd name="T10" fmla="*/ 6 w 8"/>
                  <a:gd name="T11" fmla="*/ 1 h 7"/>
                  <a:gd name="T12" fmla="*/ 7 w 8"/>
                  <a:gd name="T13" fmla="*/ 6 h 7"/>
                  <a:gd name="T14" fmla="*/ 8 w 8"/>
                  <a:gd name="T1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8" y="6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4" y="7"/>
                      <a:pt x="2" y="6"/>
                      <a:pt x="1" y="4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3"/>
                      <a:pt x="6" y="4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07" name="Freeform 92">
                <a:extLst>
                  <a:ext uri="{FF2B5EF4-FFF2-40B4-BE49-F238E27FC236}">
                    <a16:creationId xmlns:a16="http://schemas.microsoft.com/office/drawing/2014/main" id="{C0EB1422-0096-81CD-7326-7245BD26A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480"/>
                <a:ext cx="15" cy="15"/>
              </a:xfrm>
              <a:custGeom>
                <a:avLst/>
                <a:gdLst>
                  <a:gd name="T0" fmla="*/ 6 w 8"/>
                  <a:gd name="T1" fmla="*/ 8 h 8"/>
                  <a:gd name="T2" fmla="*/ 5 w 8"/>
                  <a:gd name="T3" fmla="*/ 7 h 8"/>
                  <a:gd name="T4" fmla="*/ 2 w 8"/>
                  <a:gd name="T5" fmla="*/ 6 h 8"/>
                  <a:gd name="T6" fmla="*/ 0 w 8"/>
                  <a:gd name="T7" fmla="*/ 4 h 8"/>
                  <a:gd name="T8" fmla="*/ 0 w 8"/>
                  <a:gd name="T9" fmla="*/ 2 h 8"/>
                  <a:gd name="T10" fmla="*/ 3 w 8"/>
                  <a:gd name="T11" fmla="*/ 1 h 8"/>
                  <a:gd name="T12" fmla="*/ 8 w 8"/>
                  <a:gd name="T13" fmla="*/ 4 h 8"/>
                  <a:gd name="T14" fmla="*/ 7 w 8"/>
                  <a:gd name="T15" fmla="*/ 8 h 8"/>
                  <a:gd name="T16" fmla="*/ 6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6" y="8"/>
                    </a:moveTo>
                    <a:cubicBezTo>
                      <a:pt x="6" y="8"/>
                      <a:pt x="6" y="7"/>
                      <a:pt x="5" y="7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3" y="0"/>
                      <a:pt x="3" y="1"/>
                    </a:cubicBezTo>
                    <a:cubicBezTo>
                      <a:pt x="5" y="2"/>
                      <a:pt x="6" y="3"/>
                      <a:pt x="8" y="4"/>
                    </a:cubicBezTo>
                    <a:cubicBezTo>
                      <a:pt x="8" y="5"/>
                      <a:pt x="8" y="6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08" name="Freeform 93">
                <a:extLst>
                  <a:ext uri="{FF2B5EF4-FFF2-40B4-BE49-F238E27FC236}">
                    <a16:creationId xmlns:a16="http://schemas.microsoft.com/office/drawing/2014/main" id="{1B5FA87E-4660-B06E-8C21-F68B072C4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2865"/>
                <a:ext cx="17" cy="8"/>
              </a:xfrm>
              <a:custGeom>
                <a:avLst/>
                <a:gdLst>
                  <a:gd name="T0" fmla="*/ 4 w 9"/>
                  <a:gd name="T1" fmla="*/ 4 h 4"/>
                  <a:gd name="T2" fmla="*/ 0 w 9"/>
                  <a:gd name="T3" fmla="*/ 3 h 4"/>
                  <a:gd name="T4" fmla="*/ 0 w 9"/>
                  <a:gd name="T5" fmla="*/ 3 h 4"/>
                  <a:gd name="T6" fmla="*/ 0 w 9"/>
                  <a:gd name="T7" fmla="*/ 1 h 4"/>
                  <a:gd name="T8" fmla="*/ 1 w 9"/>
                  <a:gd name="T9" fmla="*/ 1 h 4"/>
                  <a:gd name="T10" fmla="*/ 8 w 9"/>
                  <a:gd name="T11" fmla="*/ 1 h 4"/>
                  <a:gd name="T12" fmla="*/ 9 w 9"/>
                  <a:gd name="T13" fmla="*/ 2 h 4"/>
                  <a:gd name="T14" fmla="*/ 8 w 9"/>
                  <a:gd name="T15" fmla="*/ 4 h 4"/>
                  <a:gd name="T16" fmla="*/ 4 w 9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4" y="4"/>
                    </a:moveTo>
                    <a:cubicBezTo>
                      <a:pt x="3" y="4"/>
                      <a:pt x="2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7" y="4"/>
                      <a:pt x="5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09" name="Freeform 94">
                <a:extLst>
                  <a:ext uri="{FF2B5EF4-FFF2-40B4-BE49-F238E27FC236}">
                    <a16:creationId xmlns:a16="http://schemas.microsoft.com/office/drawing/2014/main" id="{0144709B-78A2-DD48-8F26-E57CE9B9C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3221"/>
                <a:ext cx="18" cy="8"/>
              </a:xfrm>
              <a:custGeom>
                <a:avLst/>
                <a:gdLst>
                  <a:gd name="T0" fmla="*/ 8 w 10"/>
                  <a:gd name="T1" fmla="*/ 4 h 4"/>
                  <a:gd name="T2" fmla="*/ 3 w 10"/>
                  <a:gd name="T3" fmla="*/ 3 h 4"/>
                  <a:gd name="T4" fmla="*/ 1 w 10"/>
                  <a:gd name="T5" fmla="*/ 2 h 4"/>
                  <a:gd name="T6" fmla="*/ 0 w 10"/>
                  <a:gd name="T7" fmla="*/ 0 h 4"/>
                  <a:gd name="T8" fmla="*/ 1 w 10"/>
                  <a:gd name="T9" fmla="*/ 0 h 4"/>
                  <a:gd name="T10" fmla="*/ 6 w 10"/>
                  <a:gd name="T11" fmla="*/ 0 h 4"/>
                  <a:gd name="T12" fmla="*/ 10 w 10"/>
                  <a:gd name="T13" fmla="*/ 1 h 4"/>
                  <a:gd name="T14" fmla="*/ 10 w 10"/>
                  <a:gd name="T15" fmla="*/ 3 h 4"/>
                  <a:gd name="T16" fmla="*/ 9 w 10"/>
                  <a:gd name="T17" fmla="*/ 4 h 4"/>
                  <a:gd name="T18" fmla="*/ 8 w 10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4">
                    <a:moveTo>
                      <a:pt x="8" y="4"/>
                    </a:moveTo>
                    <a:cubicBezTo>
                      <a:pt x="6" y="4"/>
                      <a:pt x="4" y="4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9" y="3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10" name="Freeform 95">
                <a:extLst>
                  <a:ext uri="{FF2B5EF4-FFF2-40B4-BE49-F238E27FC236}">
                    <a16:creationId xmlns:a16="http://schemas.microsoft.com/office/drawing/2014/main" id="{C2C94F2E-C399-9707-DA49-7C93E41BC1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1" y="3191"/>
                <a:ext cx="21" cy="11"/>
              </a:xfrm>
              <a:custGeom>
                <a:avLst/>
                <a:gdLst>
                  <a:gd name="T0" fmla="*/ 6 w 11"/>
                  <a:gd name="T1" fmla="*/ 0 h 6"/>
                  <a:gd name="T2" fmla="*/ 10 w 11"/>
                  <a:gd name="T3" fmla="*/ 0 h 6"/>
                  <a:gd name="T4" fmla="*/ 11 w 11"/>
                  <a:gd name="T5" fmla="*/ 3 h 6"/>
                  <a:gd name="T6" fmla="*/ 9 w 11"/>
                  <a:gd name="T7" fmla="*/ 5 h 6"/>
                  <a:gd name="T8" fmla="*/ 7 w 11"/>
                  <a:gd name="T9" fmla="*/ 5 h 6"/>
                  <a:gd name="T10" fmla="*/ 6 w 11"/>
                  <a:gd name="T11" fmla="*/ 4 h 6"/>
                  <a:gd name="T12" fmla="*/ 1 w 11"/>
                  <a:gd name="T13" fmla="*/ 2 h 6"/>
                  <a:gd name="T14" fmla="*/ 0 w 11"/>
                  <a:gd name="T15" fmla="*/ 1 h 6"/>
                  <a:gd name="T16" fmla="*/ 1 w 11"/>
                  <a:gd name="T17" fmla="*/ 0 h 6"/>
                  <a:gd name="T18" fmla="*/ 6 w 11"/>
                  <a:gd name="T19" fmla="*/ 0 h 6"/>
                  <a:gd name="T20" fmla="*/ 6 w 11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6">
                    <a:moveTo>
                      <a:pt x="6" y="0"/>
                    </a:moveTo>
                    <a:cubicBezTo>
                      <a:pt x="7" y="0"/>
                      <a:pt x="8" y="0"/>
                      <a:pt x="10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7" y="5"/>
                      <a:pt x="6" y="4"/>
                    </a:cubicBezTo>
                    <a:cubicBezTo>
                      <a:pt x="5" y="2"/>
                      <a:pt x="3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11" name="Freeform 96">
                <a:extLst>
                  <a:ext uri="{FF2B5EF4-FFF2-40B4-BE49-F238E27FC236}">
                    <a16:creationId xmlns:a16="http://schemas.microsoft.com/office/drawing/2014/main" id="{8BEC56C7-8ACC-147F-C6F9-35F0053D8D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2317"/>
                <a:ext cx="17" cy="12"/>
              </a:xfrm>
              <a:custGeom>
                <a:avLst/>
                <a:gdLst>
                  <a:gd name="T0" fmla="*/ 6 w 9"/>
                  <a:gd name="T1" fmla="*/ 1 h 6"/>
                  <a:gd name="T2" fmla="*/ 7 w 9"/>
                  <a:gd name="T3" fmla="*/ 1 h 6"/>
                  <a:gd name="T4" fmla="*/ 9 w 9"/>
                  <a:gd name="T5" fmla="*/ 2 h 6"/>
                  <a:gd name="T6" fmla="*/ 8 w 9"/>
                  <a:gd name="T7" fmla="*/ 4 h 6"/>
                  <a:gd name="T8" fmla="*/ 3 w 9"/>
                  <a:gd name="T9" fmla="*/ 6 h 6"/>
                  <a:gd name="T10" fmla="*/ 0 w 9"/>
                  <a:gd name="T11" fmla="*/ 4 h 6"/>
                  <a:gd name="T12" fmla="*/ 0 w 9"/>
                  <a:gd name="T13" fmla="*/ 2 h 6"/>
                  <a:gd name="T14" fmla="*/ 4 w 9"/>
                  <a:gd name="T15" fmla="*/ 1 h 6"/>
                  <a:gd name="T16" fmla="*/ 6 w 9"/>
                  <a:gd name="T17" fmla="*/ 1 h 6"/>
                  <a:gd name="T18" fmla="*/ 6 w 9"/>
                  <a:gd name="T1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6">
                    <a:moveTo>
                      <a:pt x="6" y="1"/>
                    </a:moveTo>
                    <a:cubicBezTo>
                      <a:pt x="6" y="1"/>
                      <a:pt x="7" y="0"/>
                      <a:pt x="7" y="1"/>
                    </a:cubicBezTo>
                    <a:cubicBezTo>
                      <a:pt x="8" y="1"/>
                      <a:pt x="8" y="1"/>
                      <a:pt x="9" y="2"/>
                    </a:cubicBezTo>
                    <a:cubicBezTo>
                      <a:pt x="9" y="3"/>
                      <a:pt x="9" y="3"/>
                      <a:pt x="8" y="4"/>
                    </a:cubicBezTo>
                    <a:cubicBezTo>
                      <a:pt x="6" y="4"/>
                      <a:pt x="4" y="5"/>
                      <a:pt x="3" y="6"/>
                    </a:cubicBezTo>
                    <a:cubicBezTo>
                      <a:pt x="2" y="6"/>
                      <a:pt x="1" y="5"/>
                      <a:pt x="0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12" name="Freeform 97">
                <a:extLst>
                  <a:ext uri="{FF2B5EF4-FFF2-40B4-BE49-F238E27FC236}">
                    <a16:creationId xmlns:a16="http://schemas.microsoft.com/office/drawing/2014/main" id="{B6EAE5A1-2985-DEA5-D148-341998BD63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859"/>
                <a:ext cx="19" cy="12"/>
              </a:xfrm>
              <a:custGeom>
                <a:avLst/>
                <a:gdLst>
                  <a:gd name="T0" fmla="*/ 9 w 10"/>
                  <a:gd name="T1" fmla="*/ 3 h 6"/>
                  <a:gd name="T2" fmla="*/ 8 w 10"/>
                  <a:gd name="T3" fmla="*/ 5 h 6"/>
                  <a:gd name="T4" fmla="*/ 5 w 10"/>
                  <a:gd name="T5" fmla="*/ 5 h 6"/>
                  <a:gd name="T6" fmla="*/ 1 w 10"/>
                  <a:gd name="T7" fmla="*/ 1 h 6"/>
                  <a:gd name="T8" fmla="*/ 1 w 10"/>
                  <a:gd name="T9" fmla="*/ 0 h 6"/>
                  <a:gd name="T10" fmla="*/ 1 w 10"/>
                  <a:gd name="T11" fmla="*/ 0 h 6"/>
                  <a:gd name="T12" fmla="*/ 7 w 10"/>
                  <a:gd name="T13" fmla="*/ 0 h 6"/>
                  <a:gd name="T14" fmla="*/ 9 w 10"/>
                  <a:gd name="T15" fmla="*/ 3 h 6"/>
                  <a:gd name="T16" fmla="*/ 9 w 10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6">
                    <a:moveTo>
                      <a:pt x="9" y="3"/>
                    </a:moveTo>
                    <a:cubicBezTo>
                      <a:pt x="9" y="4"/>
                      <a:pt x="9" y="5"/>
                      <a:pt x="8" y="5"/>
                    </a:cubicBezTo>
                    <a:cubicBezTo>
                      <a:pt x="7" y="5"/>
                      <a:pt x="6" y="6"/>
                      <a:pt x="5" y="5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5" y="1"/>
                      <a:pt x="7" y="0"/>
                    </a:cubicBezTo>
                    <a:cubicBezTo>
                      <a:pt x="8" y="1"/>
                      <a:pt x="9" y="1"/>
                      <a:pt x="9" y="3"/>
                    </a:cubicBezTo>
                    <a:cubicBezTo>
                      <a:pt x="10" y="3"/>
                      <a:pt x="9" y="3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13" name="Freeform 98">
                <a:extLst>
                  <a:ext uri="{FF2B5EF4-FFF2-40B4-BE49-F238E27FC236}">
                    <a16:creationId xmlns:a16="http://schemas.microsoft.com/office/drawing/2014/main" id="{6668DB4D-2F44-D325-005C-B2B46B980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2020"/>
                <a:ext cx="16" cy="11"/>
              </a:xfrm>
              <a:custGeom>
                <a:avLst/>
                <a:gdLst>
                  <a:gd name="T0" fmla="*/ 0 w 8"/>
                  <a:gd name="T1" fmla="*/ 3 h 6"/>
                  <a:gd name="T2" fmla="*/ 0 w 8"/>
                  <a:gd name="T3" fmla="*/ 3 h 6"/>
                  <a:gd name="T4" fmla="*/ 5 w 8"/>
                  <a:gd name="T5" fmla="*/ 0 h 6"/>
                  <a:gd name="T6" fmla="*/ 6 w 8"/>
                  <a:gd name="T7" fmla="*/ 1 h 6"/>
                  <a:gd name="T8" fmla="*/ 8 w 8"/>
                  <a:gd name="T9" fmla="*/ 3 h 6"/>
                  <a:gd name="T10" fmla="*/ 7 w 8"/>
                  <a:gd name="T11" fmla="*/ 5 h 6"/>
                  <a:gd name="T12" fmla="*/ 1 w 8"/>
                  <a:gd name="T13" fmla="*/ 5 h 6"/>
                  <a:gd name="T14" fmla="*/ 0 w 8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3" y="1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5" y="5"/>
                      <a:pt x="3" y="6"/>
                      <a:pt x="1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14" name="Freeform 99">
                <a:extLst>
                  <a:ext uri="{FF2B5EF4-FFF2-40B4-BE49-F238E27FC236}">
                    <a16:creationId xmlns:a16="http://schemas.microsoft.com/office/drawing/2014/main" id="{42CDB460-5612-2F9E-68C3-E7BE9269E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1726"/>
                <a:ext cx="9" cy="17"/>
              </a:xfrm>
              <a:custGeom>
                <a:avLst/>
                <a:gdLst>
                  <a:gd name="T0" fmla="*/ 5 w 5"/>
                  <a:gd name="T1" fmla="*/ 2 h 9"/>
                  <a:gd name="T2" fmla="*/ 5 w 5"/>
                  <a:gd name="T3" fmla="*/ 3 h 9"/>
                  <a:gd name="T4" fmla="*/ 3 w 5"/>
                  <a:gd name="T5" fmla="*/ 8 h 9"/>
                  <a:gd name="T6" fmla="*/ 2 w 5"/>
                  <a:gd name="T7" fmla="*/ 9 h 9"/>
                  <a:gd name="T8" fmla="*/ 1 w 5"/>
                  <a:gd name="T9" fmla="*/ 9 h 9"/>
                  <a:gd name="T10" fmla="*/ 0 w 5"/>
                  <a:gd name="T11" fmla="*/ 8 h 9"/>
                  <a:gd name="T12" fmla="*/ 0 w 5"/>
                  <a:gd name="T13" fmla="*/ 7 h 9"/>
                  <a:gd name="T14" fmla="*/ 2 w 5"/>
                  <a:gd name="T15" fmla="*/ 1 h 9"/>
                  <a:gd name="T16" fmla="*/ 3 w 5"/>
                  <a:gd name="T17" fmla="*/ 0 h 9"/>
                  <a:gd name="T18" fmla="*/ 5 w 5"/>
                  <a:gd name="T1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9">
                    <a:moveTo>
                      <a:pt x="5" y="2"/>
                    </a:moveTo>
                    <a:cubicBezTo>
                      <a:pt x="5" y="2"/>
                      <a:pt x="5" y="3"/>
                      <a:pt x="5" y="3"/>
                    </a:cubicBezTo>
                    <a:cubicBezTo>
                      <a:pt x="3" y="4"/>
                      <a:pt x="3" y="6"/>
                      <a:pt x="3" y="8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5"/>
                      <a:pt x="1" y="3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15" name="Freeform 100">
                <a:extLst>
                  <a:ext uri="{FF2B5EF4-FFF2-40B4-BE49-F238E27FC236}">
                    <a16:creationId xmlns:a16="http://schemas.microsoft.com/office/drawing/2014/main" id="{0C4CD531-EF35-B7B8-8CFF-8C211ADEF0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2935"/>
                <a:ext cx="15" cy="12"/>
              </a:xfrm>
              <a:custGeom>
                <a:avLst/>
                <a:gdLst>
                  <a:gd name="T0" fmla="*/ 5 w 8"/>
                  <a:gd name="T1" fmla="*/ 6 h 6"/>
                  <a:gd name="T2" fmla="*/ 0 w 8"/>
                  <a:gd name="T3" fmla="*/ 3 h 6"/>
                  <a:gd name="T4" fmla="*/ 1 w 8"/>
                  <a:gd name="T5" fmla="*/ 1 h 6"/>
                  <a:gd name="T6" fmla="*/ 6 w 8"/>
                  <a:gd name="T7" fmla="*/ 0 h 6"/>
                  <a:gd name="T8" fmla="*/ 7 w 8"/>
                  <a:gd name="T9" fmla="*/ 4 h 6"/>
                  <a:gd name="T10" fmla="*/ 5 w 8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5" y="6"/>
                    </a:moveTo>
                    <a:cubicBezTo>
                      <a:pt x="3" y="5"/>
                      <a:pt x="2" y="5"/>
                      <a:pt x="0" y="3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7" y="1"/>
                      <a:pt x="8" y="3"/>
                      <a:pt x="7" y="4"/>
                    </a:cubicBezTo>
                    <a:cubicBezTo>
                      <a:pt x="6" y="5"/>
                      <a:pt x="5" y="5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16" name="Freeform 101">
                <a:extLst>
                  <a:ext uri="{FF2B5EF4-FFF2-40B4-BE49-F238E27FC236}">
                    <a16:creationId xmlns:a16="http://schemas.microsoft.com/office/drawing/2014/main" id="{B6A7D88B-844F-1150-92B4-900C7B041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3269"/>
                <a:ext cx="13" cy="9"/>
              </a:xfrm>
              <a:custGeom>
                <a:avLst/>
                <a:gdLst>
                  <a:gd name="T0" fmla="*/ 4 w 7"/>
                  <a:gd name="T1" fmla="*/ 0 h 5"/>
                  <a:gd name="T2" fmla="*/ 6 w 7"/>
                  <a:gd name="T3" fmla="*/ 0 h 5"/>
                  <a:gd name="T4" fmla="*/ 7 w 7"/>
                  <a:gd name="T5" fmla="*/ 1 h 5"/>
                  <a:gd name="T6" fmla="*/ 7 w 7"/>
                  <a:gd name="T7" fmla="*/ 3 h 5"/>
                  <a:gd name="T8" fmla="*/ 5 w 7"/>
                  <a:gd name="T9" fmla="*/ 4 h 5"/>
                  <a:gd name="T10" fmla="*/ 3 w 7"/>
                  <a:gd name="T11" fmla="*/ 5 h 5"/>
                  <a:gd name="T12" fmla="*/ 0 w 7"/>
                  <a:gd name="T13" fmla="*/ 3 h 5"/>
                  <a:gd name="T14" fmla="*/ 1 w 7"/>
                  <a:gd name="T15" fmla="*/ 1 h 5"/>
                  <a:gd name="T16" fmla="*/ 1 w 7"/>
                  <a:gd name="T17" fmla="*/ 0 h 5"/>
                  <a:gd name="T18" fmla="*/ 4 w 7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5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17" name="Freeform 102">
                <a:extLst>
                  <a:ext uri="{FF2B5EF4-FFF2-40B4-BE49-F238E27FC236}">
                    <a16:creationId xmlns:a16="http://schemas.microsoft.com/office/drawing/2014/main" id="{C0E0AA33-5E07-1C33-F557-D3B4763E8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2526"/>
                <a:ext cx="15" cy="11"/>
              </a:xfrm>
              <a:custGeom>
                <a:avLst/>
                <a:gdLst>
                  <a:gd name="T0" fmla="*/ 0 w 8"/>
                  <a:gd name="T1" fmla="*/ 6 h 6"/>
                  <a:gd name="T2" fmla="*/ 1 w 8"/>
                  <a:gd name="T3" fmla="*/ 1 h 6"/>
                  <a:gd name="T4" fmla="*/ 2 w 8"/>
                  <a:gd name="T5" fmla="*/ 0 h 6"/>
                  <a:gd name="T6" fmla="*/ 7 w 8"/>
                  <a:gd name="T7" fmla="*/ 2 h 6"/>
                  <a:gd name="T8" fmla="*/ 6 w 8"/>
                  <a:gd name="T9" fmla="*/ 4 h 6"/>
                  <a:gd name="T10" fmla="*/ 4 w 8"/>
                  <a:gd name="T11" fmla="*/ 5 h 6"/>
                  <a:gd name="T12" fmla="*/ 0 w 8"/>
                  <a:gd name="T13" fmla="*/ 5 h 6"/>
                  <a:gd name="T14" fmla="*/ 0 w 8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4" y="1"/>
                      <a:pt x="5" y="1"/>
                      <a:pt x="7" y="2"/>
                    </a:cubicBezTo>
                    <a:cubicBezTo>
                      <a:pt x="8" y="2"/>
                      <a:pt x="8" y="3"/>
                      <a:pt x="6" y="4"/>
                    </a:cubicBezTo>
                    <a:cubicBezTo>
                      <a:pt x="6" y="5"/>
                      <a:pt x="5" y="5"/>
                      <a:pt x="4" y="5"/>
                    </a:cubicBezTo>
                    <a:cubicBezTo>
                      <a:pt x="3" y="6"/>
                      <a:pt x="1" y="5"/>
                      <a:pt x="0" y="5"/>
                    </a:cubicBez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18" name="Freeform 103">
                <a:extLst>
                  <a:ext uri="{FF2B5EF4-FFF2-40B4-BE49-F238E27FC236}">
                    <a16:creationId xmlns:a16="http://schemas.microsoft.com/office/drawing/2014/main" id="{6901569E-A8C9-EEE3-6F2C-98DCBADF3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8" y="2803"/>
                <a:ext cx="17" cy="7"/>
              </a:xfrm>
              <a:custGeom>
                <a:avLst/>
                <a:gdLst>
                  <a:gd name="T0" fmla="*/ 5 w 9"/>
                  <a:gd name="T1" fmla="*/ 0 h 4"/>
                  <a:gd name="T2" fmla="*/ 8 w 9"/>
                  <a:gd name="T3" fmla="*/ 1 h 4"/>
                  <a:gd name="T4" fmla="*/ 9 w 9"/>
                  <a:gd name="T5" fmla="*/ 2 h 4"/>
                  <a:gd name="T6" fmla="*/ 8 w 9"/>
                  <a:gd name="T7" fmla="*/ 4 h 4"/>
                  <a:gd name="T8" fmla="*/ 4 w 9"/>
                  <a:gd name="T9" fmla="*/ 4 h 4"/>
                  <a:gd name="T10" fmla="*/ 1 w 9"/>
                  <a:gd name="T11" fmla="*/ 2 h 4"/>
                  <a:gd name="T12" fmla="*/ 0 w 9"/>
                  <a:gd name="T13" fmla="*/ 1 h 4"/>
                  <a:gd name="T14" fmla="*/ 2 w 9"/>
                  <a:gd name="T15" fmla="*/ 0 h 4"/>
                  <a:gd name="T16" fmla="*/ 5 w 9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5" y="0"/>
                    </a:moveTo>
                    <a:cubicBezTo>
                      <a:pt x="6" y="0"/>
                      <a:pt x="7" y="0"/>
                      <a:pt x="8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4"/>
                      <a:pt x="5" y="4"/>
                      <a:pt x="4" y="4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19" name="Freeform 104">
                <a:extLst>
                  <a:ext uri="{FF2B5EF4-FFF2-40B4-BE49-F238E27FC236}">
                    <a16:creationId xmlns:a16="http://schemas.microsoft.com/office/drawing/2014/main" id="{D9740696-B0A1-2B65-81E7-DC5BC10E3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" y="3407"/>
                <a:ext cx="21" cy="10"/>
              </a:xfrm>
              <a:custGeom>
                <a:avLst/>
                <a:gdLst>
                  <a:gd name="T0" fmla="*/ 11 w 11"/>
                  <a:gd name="T1" fmla="*/ 2 h 5"/>
                  <a:gd name="T2" fmla="*/ 11 w 11"/>
                  <a:gd name="T3" fmla="*/ 3 h 5"/>
                  <a:gd name="T4" fmla="*/ 8 w 11"/>
                  <a:gd name="T5" fmla="*/ 5 h 5"/>
                  <a:gd name="T6" fmla="*/ 1 w 11"/>
                  <a:gd name="T7" fmla="*/ 3 h 5"/>
                  <a:gd name="T8" fmla="*/ 0 w 11"/>
                  <a:gd name="T9" fmla="*/ 2 h 5"/>
                  <a:gd name="T10" fmla="*/ 1 w 11"/>
                  <a:gd name="T11" fmla="*/ 1 h 5"/>
                  <a:gd name="T12" fmla="*/ 4 w 11"/>
                  <a:gd name="T13" fmla="*/ 1 h 5"/>
                  <a:gd name="T14" fmla="*/ 10 w 11"/>
                  <a:gd name="T15" fmla="*/ 0 h 5"/>
                  <a:gd name="T16" fmla="*/ 11 w 11"/>
                  <a:gd name="T1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5">
                    <a:moveTo>
                      <a:pt x="11" y="2"/>
                    </a:moveTo>
                    <a:cubicBezTo>
                      <a:pt x="11" y="2"/>
                      <a:pt x="11" y="3"/>
                      <a:pt x="11" y="3"/>
                    </a:cubicBezTo>
                    <a:cubicBezTo>
                      <a:pt x="11" y="4"/>
                      <a:pt x="9" y="5"/>
                      <a:pt x="8" y="5"/>
                    </a:cubicBezTo>
                    <a:cubicBezTo>
                      <a:pt x="6" y="3"/>
                      <a:pt x="3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6" y="2"/>
                      <a:pt x="8" y="1"/>
                      <a:pt x="10" y="0"/>
                    </a:cubicBezTo>
                    <a:cubicBezTo>
                      <a:pt x="10" y="0"/>
                      <a:pt x="11" y="1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20" name="Freeform 105">
                <a:extLst>
                  <a:ext uri="{FF2B5EF4-FFF2-40B4-BE49-F238E27FC236}">
                    <a16:creationId xmlns:a16="http://schemas.microsoft.com/office/drawing/2014/main" id="{3FD48C52-E7F2-7A35-9A2A-D55CD96ED9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3" y="2888"/>
                <a:ext cx="15" cy="9"/>
              </a:xfrm>
              <a:custGeom>
                <a:avLst/>
                <a:gdLst>
                  <a:gd name="T0" fmla="*/ 5 w 8"/>
                  <a:gd name="T1" fmla="*/ 0 h 5"/>
                  <a:gd name="T2" fmla="*/ 7 w 8"/>
                  <a:gd name="T3" fmla="*/ 1 h 5"/>
                  <a:gd name="T4" fmla="*/ 8 w 8"/>
                  <a:gd name="T5" fmla="*/ 1 h 5"/>
                  <a:gd name="T6" fmla="*/ 8 w 8"/>
                  <a:gd name="T7" fmla="*/ 3 h 5"/>
                  <a:gd name="T8" fmla="*/ 3 w 8"/>
                  <a:gd name="T9" fmla="*/ 5 h 5"/>
                  <a:gd name="T10" fmla="*/ 3 w 8"/>
                  <a:gd name="T11" fmla="*/ 5 h 5"/>
                  <a:gd name="T12" fmla="*/ 1 w 8"/>
                  <a:gd name="T13" fmla="*/ 2 h 5"/>
                  <a:gd name="T14" fmla="*/ 3 w 8"/>
                  <a:gd name="T15" fmla="*/ 0 h 5"/>
                  <a:gd name="T16" fmla="*/ 5 w 8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5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6" y="4"/>
                      <a:pt x="5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0" y="4"/>
                      <a:pt x="1" y="2"/>
                    </a:cubicBezTo>
                    <a:cubicBezTo>
                      <a:pt x="1" y="1"/>
                      <a:pt x="1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21" name="Freeform 106">
                <a:extLst>
                  <a:ext uri="{FF2B5EF4-FFF2-40B4-BE49-F238E27FC236}">
                    <a16:creationId xmlns:a16="http://schemas.microsoft.com/office/drawing/2014/main" id="{59742ED4-7AAF-5C72-BA0C-62E7D9B13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3386"/>
                <a:ext cx="19" cy="8"/>
              </a:xfrm>
              <a:custGeom>
                <a:avLst/>
                <a:gdLst>
                  <a:gd name="T0" fmla="*/ 1 w 10"/>
                  <a:gd name="T1" fmla="*/ 4 h 4"/>
                  <a:gd name="T2" fmla="*/ 0 w 10"/>
                  <a:gd name="T3" fmla="*/ 4 h 4"/>
                  <a:gd name="T4" fmla="*/ 1 w 10"/>
                  <a:gd name="T5" fmla="*/ 1 h 4"/>
                  <a:gd name="T6" fmla="*/ 2 w 10"/>
                  <a:gd name="T7" fmla="*/ 1 h 4"/>
                  <a:gd name="T8" fmla="*/ 10 w 10"/>
                  <a:gd name="T9" fmla="*/ 1 h 4"/>
                  <a:gd name="T10" fmla="*/ 10 w 10"/>
                  <a:gd name="T11" fmla="*/ 1 h 4"/>
                  <a:gd name="T12" fmla="*/ 4 w 10"/>
                  <a:gd name="T13" fmla="*/ 4 h 4"/>
                  <a:gd name="T14" fmla="*/ 1 w 10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1" y="4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5" y="1"/>
                      <a:pt x="7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3"/>
                      <a:pt x="7" y="4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22" name="Freeform 107">
                <a:extLst>
                  <a:ext uri="{FF2B5EF4-FFF2-40B4-BE49-F238E27FC236}">
                    <a16:creationId xmlns:a16="http://schemas.microsoft.com/office/drawing/2014/main" id="{FE728EBE-A0EF-76E5-21DF-105CCBD9D5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2" y="2791"/>
                <a:ext cx="13" cy="13"/>
              </a:xfrm>
              <a:custGeom>
                <a:avLst/>
                <a:gdLst>
                  <a:gd name="T0" fmla="*/ 3 w 7"/>
                  <a:gd name="T1" fmla="*/ 1 h 7"/>
                  <a:gd name="T2" fmla="*/ 7 w 7"/>
                  <a:gd name="T3" fmla="*/ 3 h 7"/>
                  <a:gd name="T4" fmla="*/ 6 w 7"/>
                  <a:gd name="T5" fmla="*/ 4 h 7"/>
                  <a:gd name="T6" fmla="*/ 1 w 7"/>
                  <a:gd name="T7" fmla="*/ 6 h 7"/>
                  <a:gd name="T8" fmla="*/ 0 w 7"/>
                  <a:gd name="T9" fmla="*/ 4 h 7"/>
                  <a:gd name="T10" fmla="*/ 0 w 7"/>
                  <a:gd name="T11" fmla="*/ 3 h 7"/>
                  <a:gd name="T12" fmla="*/ 3 w 7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3" y="1"/>
                    </a:moveTo>
                    <a:cubicBezTo>
                      <a:pt x="4" y="0"/>
                      <a:pt x="7" y="2"/>
                      <a:pt x="7" y="3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23" name="Freeform 108">
                <a:extLst>
                  <a:ext uri="{FF2B5EF4-FFF2-40B4-BE49-F238E27FC236}">
                    <a16:creationId xmlns:a16="http://schemas.microsoft.com/office/drawing/2014/main" id="{9B73E442-189B-865C-3B94-0222B49A2D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0" y="3161"/>
                <a:ext cx="17" cy="7"/>
              </a:xfrm>
              <a:custGeom>
                <a:avLst/>
                <a:gdLst>
                  <a:gd name="T0" fmla="*/ 5 w 9"/>
                  <a:gd name="T1" fmla="*/ 4 h 4"/>
                  <a:gd name="T2" fmla="*/ 1 w 9"/>
                  <a:gd name="T3" fmla="*/ 4 h 4"/>
                  <a:gd name="T4" fmla="*/ 0 w 9"/>
                  <a:gd name="T5" fmla="*/ 3 h 4"/>
                  <a:gd name="T6" fmla="*/ 1 w 9"/>
                  <a:gd name="T7" fmla="*/ 2 h 4"/>
                  <a:gd name="T8" fmla="*/ 8 w 9"/>
                  <a:gd name="T9" fmla="*/ 1 h 4"/>
                  <a:gd name="T10" fmla="*/ 9 w 9"/>
                  <a:gd name="T11" fmla="*/ 2 h 4"/>
                  <a:gd name="T12" fmla="*/ 8 w 9"/>
                  <a:gd name="T13" fmla="*/ 4 h 4"/>
                  <a:gd name="T14" fmla="*/ 5 w 9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">
                    <a:moveTo>
                      <a:pt x="5" y="4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3" y="0"/>
                      <a:pt x="5" y="0"/>
                      <a:pt x="8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7" y="4"/>
                      <a:pt x="5" y="4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24" name="Freeform 109">
                <a:extLst>
                  <a:ext uri="{FF2B5EF4-FFF2-40B4-BE49-F238E27FC236}">
                    <a16:creationId xmlns:a16="http://schemas.microsoft.com/office/drawing/2014/main" id="{DD176E31-7947-A409-0758-7ED5D729F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3176"/>
                <a:ext cx="15" cy="11"/>
              </a:xfrm>
              <a:custGeom>
                <a:avLst/>
                <a:gdLst>
                  <a:gd name="T0" fmla="*/ 1 w 8"/>
                  <a:gd name="T1" fmla="*/ 4 h 6"/>
                  <a:gd name="T2" fmla="*/ 1 w 8"/>
                  <a:gd name="T3" fmla="*/ 2 h 6"/>
                  <a:gd name="T4" fmla="*/ 3 w 8"/>
                  <a:gd name="T5" fmla="*/ 1 h 6"/>
                  <a:gd name="T6" fmla="*/ 5 w 8"/>
                  <a:gd name="T7" fmla="*/ 0 h 6"/>
                  <a:gd name="T8" fmla="*/ 8 w 8"/>
                  <a:gd name="T9" fmla="*/ 4 h 6"/>
                  <a:gd name="T10" fmla="*/ 7 w 8"/>
                  <a:gd name="T11" fmla="*/ 6 h 6"/>
                  <a:gd name="T12" fmla="*/ 3 w 8"/>
                  <a:gd name="T13" fmla="*/ 6 h 6"/>
                  <a:gd name="T14" fmla="*/ 1 w 8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1" y="4"/>
                    </a:moveTo>
                    <a:cubicBezTo>
                      <a:pt x="0" y="3"/>
                      <a:pt x="0" y="3"/>
                      <a:pt x="1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5"/>
                      <a:pt x="8" y="5"/>
                      <a:pt x="7" y="6"/>
                    </a:cubicBezTo>
                    <a:cubicBezTo>
                      <a:pt x="6" y="6"/>
                      <a:pt x="4" y="6"/>
                      <a:pt x="3" y="6"/>
                    </a:cubicBezTo>
                    <a:cubicBezTo>
                      <a:pt x="2" y="5"/>
                      <a:pt x="2" y="5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25" name="Freeform 110">
                <a:extLst>
                  <a:ext uri="{FF2B5EF4-FFF2-40B4-BE49-F238E27FC236}">
                    <a16:creationId xmlns:a16="http://schemas.microsoft.com/office/drawing/2014/main" id="{56BAF301-AFC2-3283-6CA4-09696EBB0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3129"/>
                <a:ext cx="13" cy="11"/>
              </a:xfrm>
              <a:custGeom>
                <a:avLst/>
                <a:gdLst>
                  <a:gd name="T0" fmla="*/ 7 w 7"/>
                  <a:gd name="T1" fmla="*/ 3 h 6"/>
                  <a:gd name="T2" fmla="*/ 7 w 7"/>
                  <a:gd name="T3" fmla="*/ 3 h 6"/>
                  <a:gd name="T4" fmla="*/ 0 w 7"/>
                  <a:gd name="T5" fmla="*/ 4 h 6"/>
                  <a:gd name="T6" fmla="*/ 0 w 7"/>
                  <a:gd name="T7" fmla="*/ 1 h 6"/>
                  <a:gd name="T8" fmla="*/ 1 w 7"/>
                  <a:gd name="T9" fmla="*/ 0 h 6"/>
                  <a:gd name="T10" fmla="*/ 6 w 7"/>
                  <a:gd name="T11" fmla="*/ 2 h 6"/>
                  <a:gd name="T12" fmla="*/ 7 w 7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5" y="6"/>
                      <a:pt x="3" y="6"/>
                      <a:pt x="0" y="4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4" y="0"/>
                      <a:pt x="5" y="0"/>
                      <a:pt x="6" y="2"/>
                    </a:cubicBezTo>
                    <a:cubicBezTo>
                      <a:pt x="7" y="2"/>
                      <a:pt x="7" y="2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26" name="Freeform 111">
                <a:extLst>
                  <a:ext uri="{FF2B5EF4-FFF2-40B4-BE49-F238E27FC236}">
                    <a16:creationId xmlns:a16="http://schemas.microsoft.com/office/drawing/2014/main" id="{4D93D799-9BE8-C759-46A0-8A49AEDB7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3138"/>
                <a:ext cx="19" cy="9"/>
              </a:xfrm>
              <a:custGeom>
                <a:avLst/>
                <a:gdLst>
                  <a:gd name="T0" fmla="*/ 3 w 10"/>
                  <a:gd name="T1" fmla="*/ 5 h 5"/>
                  <a:gd name="T2" fmla="*/ 1 w 10"/>
                  <a:gd name="T3" fmla="*/ 4 h 5"/>
                  <a:gd name="T4" fmla="*/ 0 w 10"/>
                  <a:gd name="T5" fmla="*/ 4 h 5"/>
                  <a:gd name="T6" fmla="*/ 0 w 10"/>
                  <a:gd name="T7" fmla="*/ 3 h 5"/>
                  <a:gd name="T8" fmla="*/ 2 w 10"/>
                  <a:gd name="T9" fmla="*/ 2 h 5"/>
                  <a:gd name="T10" fmla="*/ 9 w 10"/>
                  <a:gd name="T11" fmla="*/ 1 h 5"/>
                  <a:gd name="T12" fmla="*/ 10 w 10"/>
                  <a:gd name="T13" fmla="*/ 2 h 5"/>
                  <a:gd name="T14" fmla="*/ 10 w 10"/>
                  <a:gd name="T15" fmla="*/ 3 h 5"/>
                  <a:gd name="T16" fmla="*/ 6 w 10"/>
                  <a:gd name="T17" fmla="*/ 5 h 5"/>
                  <a:gd name="T18" fmla="*/ 3 w 10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5">
                    <a:moveTo>
                      <a:pt x="3" y="5"/>
                    </a:moveTo>
                    <a:cubicBezTo>
                      <a:pt x="2" y="5"/>
                      <a:pt x="2" y="5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4" y="0"/>
                      <a:pt x="6" y="0"/>
                      <a:pt x="9" y="1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9" y="4"/>
                      <a:pt x="8" y="5"/>
                      <a:pt x="6" y="5"/>
                    </a:cubicBezTo>
                    <a:cubicBezTo>
                      <a:pt x="5" y="5"/>
                      <a:pt x="4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27" name="Freeform 112">
                <a:extLst>
                  <a:ext uri="{FF2B5EF4-FFF2-40B4-BE49-F238E27FC236}">
                    <a16:creationId xmlns:a16="http://schemas.microsoft.com/office/drawing/2014/main" id="{CD22104A-3DDB-A936-4EB1-13D9BF3D6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3043"/>
                <a:ext cx="17" cy="15"/>
              </a:xfrm>
              <a:custGeom>
                <a:avLst/>
                <a:gdLst>
                  <a:gd name="T0" fmla="*/ 1 w 9"/>
                  <a:gd name="T1" fmla="*/ 2 h 8"/>
                  <a:gd name="T2" fmla="*/ 1 w 9"/>
                  <a:gd name="T3" fmla="*/ 0 h 8"/>
                  <a:gd name="T4" fmla="*/ 3 w 9"/>
                  <a:gd name="T5" fmla="*/ 1 h 8"/>
                  <a:gd name="T6" fmla="*/ 6 w 9"/>
                  <a:gd name="T7" fmla="*/ 4 h 8"/>
                  <a:gd name="T8" fmla="*/ 8 w 9"/>
                  <a:gd name="T9" fmla="*/ 4 h 8"/>
                  <a:gd name="T10" fmla="*/ 8 w 9"/>
                  <a:gd name="T11" fmla="*/ 6 h 8"/>
                  <a:gd name="T12" fmla="*/ 2 w 9"/>
                  <a:gd name="T13" fmla="*/ 5 h 8"/>
                  <a:gd name="T14" fmla="*/ 1 w 9"/>
                  <a:gd name="T1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3" y="0"/>
                      <a:pt x="3" y="1"/>
                    </a:cubicBezTo>
                    <a:cubicBezTo>
                      <a:pt x="3" y="3"/>
                      <a:pt x="4" y="4"/>
                      <a:pt x="6" y="4"/>
                    </a:cubicBezTo>
                    <a:cubicBezTo>
                      <a:pt x="7" y="4"/>
                      <a:pt x="7" y="4"/>
                      <a:pt x="8" y="4"/>
                    </a:cubicBezTo>
                    <a:cubicBezTo>
                      <a:pt x="9" y="4"/>
                      <a:pt x="9" y="5"/>
                      <a:pt x="8" y="6"/>
                    </a:cubicBezTo>
                    <a:cubicBezTo>
                      <a:pt x="6" y="8"/>
                      <a:pt x="4" y="8"/>
                      <a:pt x="2" y="5"/>
                    </a:cubicBezTo>
                    <a:cubicBezTo>
                      <a:pt x="1" y="4"/>
                      <a:pt x="1" y="3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28" name="Freeform 113">
                <a:extLst>
                  <a:ext uri="{FF2B5EF4-FFF2-40B4-BE49-F238E27FC236}">
                    <a16:creationId xmlns:a16="http://schemas.microsoft.com/office/drawing/2014/main" id="{677759B9-56C3-32CD-AB56-63BF9903F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2" y="3221"/>
                <a:ext cx="22" cy="12"/>
              </a:xfrm>
              <a:custGeom>
                <a:avLst/>
                <a:gdLst>
                  <a:gd name="T0" fmla="*/ 11 w 12"/>
                  <a:gd name="T1" fmla="*/ 2 h 6"/>
                  <a:gd name="T2" fmla="*/ 11 w 12"/>
                  <a:gd name="T3" fmla="*/ 3 h 6"/>
                  <a:gd name="T4" fmla="*/ 7 w 12"/>
                  <a:gd name="T5" fmla="*/ 4 h 6"/>
                  <a:gd name="T6" fmla="*/ 2 w 12"/>
                  <a:gd name="T7" fmla="*/ 4 h 6"/>
                  <a:gd name="T8" fmla="*/ 1 w 12"/>
                  <a:gd name="T9" fmla="*/ 3 h 6"/>
                  <a:gd name="T10" fmla="*/ 0 w 12"/>
                  <a:gd name="T11" fmla="*/ 2 h 6"/>
                  <a:gd name="T12" fmla="*/ 1 w 12"/>
                  <a:gd name="T13" fmla="*/ 2 h 6"/>
                  <a:gd name="T14" fmla="*/ 6 w 12"/>
                  <a:gd name="T15" fmla="*/ 1 h 6"/>
                  <a:gd name="T16" fmla="*/ 9 w 12"/>
                  <a:gd name="T17" fmla="*/ 0 h 6"/>
                  <a:gd name="T18" fmla="*/ 11 w 12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6">
                    <a:moveTo>
                      <a:pt x="11" y="2"/>
                    </a:moveTo>
                    <a:cubicBezTo>
                      <a:pt x="12" y="2"/>
                      <a:pt x="11" y="3"/>
                      <a:pt x="11" y="3"/>
                    </a:cubicBezTo>
                    <a:cubicBezTo>
                      <a:pt x="9" y="4"/>
                      <a:pt x="8" y="3"/>
                      <a:pt x="7" y="4"/>
                    </a:cubicBezTo>
                    <a:cubicBezTo>
                      <a:pt x="5" y="6"/>
                      <a:pt x="4" y="4"/>
                      <a:pt x="2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4" y="2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1" y="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29" name="Freeform 114">
                <a:extLst>
                  <a:ext uri="{FF2B5EF4-FFF2-40B4-BE49-F238E27FC236}">
                    <a16:creationId xmlns:a16="http://schemas.microsoft.com/office/drawing/2014/main" id="{BD3EB848-C7E6-375B-B3DC-68797EA38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3257"/>
                <a:ext cx="19" cy="8"/>
              </a:xfrm>
              <a:custGeom>
                <a:avLst/>
                <a:gdLst>
                  <a:gd name="T0" fmla="*/ 3 w 10"/>
                  <a:gd name="T1" fmla="*/ 4 h 4"/>
                  <a:gd name="T2" fmla="*/ 0 w 10"/>
                  <a:gd name="T3" fmla="*/ 4 h 4"/>
                  <a:gd name="T4" fmla="*/ 0 w 10"/>
                  <a:gd name="T5" fmla="*/ 3 h 4"/>
                  <a:gd name="T6" fmla="*/ 0 w 10"/>
                  <a:gd name="T7" fmla="*/ 2 h 4"/>
                  <a:gd name="T8" fmla="*/ 3 w 10"/>
                  <a:gd name="T9" fmla="*/ 1 h 4"/>
                  <a:gd name="T10" fmla="*/ 4 w 10"/>
                  <a:gd name="T11" fmla="*/ 2 h 4"/>
                  <a:gd name="T12" fmla="*/ 9 w 10"/>
                  <a:gd name="T13" fmla="*/ 2 h 4"/>
                  <a:gd name="T14" fmla="*/ 10 w 10"/>
                  <a:gd name="T15" fmla="*/ 3 h 4"/>
                  <a:gd name="T16" fmla="*/ 9 w 10"/>
                  <a:gd name="T17" fmla="*/ 4 h 4"/>
                  <a:gd name="T18" fmla="*/ 3 w 10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4">
                    <a:moveTo>
                      <a:pt x="3" y="4"/>
                    </a:moveTo>
                    <a:cubicBezTo>
                      <a:pt x="3" y="4"/>
                      <a:pt x="2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8" y="2"/>
                      <a:pt x="9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9" y="4"/>
                      <a:pt x="9" y="4"/>
                    </a:cubicBezTo>
                    <a:cubicBezTo>
                      <a:pt x="8" y="4"/>
                      <a:pt x="6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30" name="Freeform 115">
                <a:extLst>
                  <a:ext uri="{FF2B5EF4-FFF2-40B4-BE49-F238E27FC236}">
                    <a16:creationId xmlns:a16="http://schemas.microsoft.com/office/drawing/2014/main" id="{BF967F07-4FD2-8312-4D0F-DC7E24AD3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3331"/>
                <a:ext cx="17" cy="8"/>
              </a:xfrm>
              <a:custGeom>
                <a:avLst/>
                <a:gdLst>
                  <a:gd name="T0" fmla="*/ 4 w 9"/>
                  <a:gd name="T1" fmla="*/ 4 h 4"/>
                  <a:gd name="T2" fmla="*/ 2 w 9"/>
                  <a:gd name="T3" fmla="*/ 4 h 4"/>
                  <a:gd name="T4" fmla="*/ 0 w 9"/>
                  <a:gd name="T5" fmla="*/ 3 h 4"/>
                  <a:gd name="T6" fmla="*/ 1 w 9"/>
                  <a:gd name="T7" fmla="*/ 2 h 4"/>
                  <a:gd name="T8" fmla="*/ 4 w 9"/>
                  <a:gd name="T9" fmla="*/ 0 h 4"/>
                  <a:gd name="T10" fmla="*/ 8 w 9"/>
                  <a:gd name="T11" fmla="*/ 0 h 4"/>
                  <a:gd name="T12" fmla="*/ 9 w 9"/>
                  <a:gd name="T13" fmla="*/ 1 h 4"/>
                  <a:gd name="T14" fmla="*/ 8 w 9"/>
                  <a:gd name="T15" fmla="*/ 3 h 4"/>
                  <a:gd name="T16" fmla="*/ 4 w 9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4" y="4"/>
                    </a:moveTo>
                    <a:cubicBezTo>
                      <a:pt x="3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7" y="4"/>
                      <a:pt x="5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31" name="Freeform 116">
                <a:extLst>
                  <a:ext uri="{FF2B5EF4-FFF2-40B4-BE49-F238E27FC236}">
                    <a16:creationId xmlns:a16="http://schemas.microsoft.com/office/drawing/2014/main" id="{ACAE3522-9673-5DBF-6DA8-E677E9147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3377"/>
                <a:ext cx="21" cy="7"/>
              </a:xfrm>
              <a:custGeom>
                <a:avLst/>
                <a:gdLst>
                  <a:gd name="T0" fmla="*/ 11 w 11"/>
                  <a:gd name="T1" fmla="*/ 2 h 4"/>
                  <a:gd name="T2" fmla="*/ 9 w 11"/>
                  <a:gd name="T3" fmla="*/ 3 h 4"/>
                  <a:gd name="T4" fmla="*/ 3 w 11"/>
                  <a:gd name="T5" fmla="*/ 3 h 4"/>
                  <a:gd name="T6" fmla="*/ 1 w 11"/>
                  <a:gd name="T7" fmla="*/ 2 h 4"/>
                  <a:gd name="T8" fmla="*/ 0 w 11"/>
                  <a:gd name="T9" fmla="*/ 1 h 4"/>
                  <a:gd name="T10" fmla="*/ 1 w 11"/>
                  <a:gd name="T11" fmla="*/ 0 h 4"/>
                  <a:gd name="T12" fmla="*/ 4 w 11"/>
                  <a:gd name="T13" fmla="*/ 0 h 4"/>
                  <a:gd name="T14" fmla="*/ 11 w 1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">
                    <a:moveTo>
                      <a:pt x="11" y="2"/>
                    </a:moveTo>
                    <a:cubicBezTo>
                      <a:pt x="11" y="3"/>
                      <a:pt x="10" y="3"/>
                      <a:pt x="9" y="3"/>
                    </a:cubicBezTo>
                    <a:cubicBezTo>
                      <a:pt x="7" y="4"/>
                      <a:pt x="5" y="4"/>
                      <a:pt x="3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6" y="2"/>
                      <a:pt x="9" y="1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32" name="Freeform 117">
                <a:extLst>
                  <a:ext uri="{FF2B5EF4-FFF2-40B4-BE49-F238E27FC236}">
                    <a16:creationId xmlns:a16="http://schemas.microsoft.com/office/drawing/2014/main" id="{05B4DDD0-EE2E-142E-7CA4-497559A24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9" y="3295"/>
                <a:ext cx="19" cy="8"/>
              </a:xfrm>
              <a:custGeom>
                <a:avLst/>
                <a:gdLst>
                  <a:gd name="T0" fmla="*/ 5 w 10"/>
                  <a:gd name="T1" fmla="*/ 4 h 4"/>
                  <a:gd name="T2" fmla="*/ 2 w 10"/>
                  <a:gd name="T3" fmla="*/ 4 h 4"/>
                  <a:gd name="T4" fmla="*/ 0 w 10"/>
                  <a:gd name="T5" fmla="*/ 3 h 4"/>
                  <a:gd name="T6" fmla="*/ 1 w 10"/>
                  <a:gd name="T7" fmla="*/ 2 h 4"/>
                  <a:gd name="T8" fmla="*/ 5 w 10"/>
                  <a:gd name="T9" fmla="*/ 0 h 4"/>
                  <a:gd name="T10" fmla="*/ 9 w 10"/>
                  <a:gd name="T11" fmla="*/ 0 h 4"/>
                  <a:gd name="T12" fmla="*/ 10 w 10"/>
                  <a:gd name="T13" fmla="*/ 2 h 4"/>
                  <a:gd name="T14" fmla="*/ 9 w 10"/>
                  <a:gd name="T15" fmla="*/ 3 h 4"/>
                  <a:gd name="T16" fmla="*/ 5 w 10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">
                    <a:moveTo>
                      <a:pt x="5" y="4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1"/>
                      <a:pt x="4" y="1"/>
                      <a:pt x="5" y="0"/>
                    </a:cubicBezTo>
                    <a:cubicBezTo>
                      <a:pt x="6" y="0"/>
                      <a:pt x="8" y="0"/>
                      <a:pt x="9" y="0"/>
                    </a:cubicBezTo>
                    <a:cubicBezTo>
                      <a:pt x="9" y="1"/>
                      <a:pt x="10" y="1"/>
                      <a:pt x="10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7" y="3"/>
                      <a:pt x="6" y="4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33" name="Freeform 118">
                <a:extLst>
                  <a:ext uri="{FF2B5EF4-FFF2-40B4-BE49-F238E27FC236}">
                    <a16:creationId xmlns:a16="http://schemas.microsoft.com/office/drawing/2014/main" id="{2E788C84-142B-AC10-A7EF-85761FE18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3280"/>
                <a:ext cx="15" cy="8"/>
              </a:xfrm>
              <a:custGeom>
                <a:avLst/>
                <a:gdLst>
                  <a:gd name="T0" fmla="*/ 3 w 8"/>
                  <a:gd name="T1" fmla="*/ 4 h 4"/>
                  <a:gd name="T2" fmla="*/ 1 w 8"/>
                  <a:gd name="T3" fmla="*/ 3 h 4"/>
                  <a:gd name="T4" fmla="*/ 0 w 8"/>
                  <a:gd name="T5" fmla="*/ 2 h 4"/>
                  <a:gd name="T6" fmla="*/ 1 w 8"/>
                  <a:gd name="T7" fmla="*/ 0 h 4"/>
                  <a:gd name="T8" fmla="*/ 6 w 8"/>
                  <a:gd name="T9" fmla="*/ 0 h 4"/>
                  <a:gd name="T10" fmla="*/ 7 w 8"/>
                  <a:gd name="T11" fmla="*/ 1 h 4"/>
                  <a:gd name="T12" fmla="*/ 6 w 8"/>
                  <a:gd name="T13" fmla="*/ 3 h 4"/>
                  <a:gd name="T14" fmla="*/ 3 w 8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7" y="3"/>
                      <a:pt x="6" y="3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34" name="Freeform 119">
                <a:extLst>
                  <a:ext uri="{FF2B5EF4-FFF2-40B4-BE49-F238E27FC236}">
                    <a16:creationId xmlns:a16="http://schemas.microsoft.com/office/drawing/2014/main" id="{D2D0EC20-72D7-E9B9-B06E-50289EE8A5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3250"/>
                <a:ext cx="15" cy="7"/>
              </a:xfrm>
              <a:custGeom>
                <a:avLst/>
                <a:gdLst>
                  <a:gd name="T0" fmla="*/ 4 w 8"/>
                  <a:gd name="T1" fmla="*/ 0 h 4"/>
                  <a:gd name="T2" fmla="*/ 7 w 8"/>
                  <a:gd name="T3" fmla="*/ 1 h 4"/>
                  <a:gd name="T4" fmla="*/ 8 w 8"/>
                  <a:gd name="T5" fmla="*/ 2 h 4"/>
                  <a:gd name="T6" fmla="*/ 7 w 8"/>
                  <a:gd name="T7" fmla="*/ 4 h 4"/>
                  <a:gd name="T8" fmla="*/ 1 w 8"/>
                  <a:gd name="T9" fmla="*/ 4 h 4"/>
                  <a:gd name="T10" fmla="*/ 0 w 8"/>
                  <a:gd name="T11" fmla="*/ 2 h 4"/>
                  <a:gd name="T12" fmla="*/ 1 w 8"/>
                  <a:gd name="T13" fmla="*/ 1 h 4"/>
                  <a:gd name="T14" fmla="*/ 4 w 8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4" y="0"/>
                    </a:moveTo>
                    <a:cubicBezTo>
                      <a:pt x="5" y="0"/>
                      <a:pt x="6" y="1"/>
                      <a:pt x="7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5" y="4"/>
                      <a:pt x="3" y="4"/>
                      <a:pt x="1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35" name="Freeform 120">
                <a:extLst>
                  <a:ext uri="{FF2B5EF4-FFF2-40B4-BE49-F238E27FC236}">
                    <a16:creationId xmlns:a16="http://schemas.microsoft.com/office/drawing/2014/main" id="{6451CB29-A9BA-E6A4-6933-F998E69F7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3153"/>
                <a:ext cx="19" cy="10"/>
              </a:xfrm>
              <a:custGeom>
                <a:avLst/>
                <a:gdLst>
                  <a:gd name="T0" fmla="*/ 0 w 10"/>
                  <a:gd name="T1" fmla="*/ 1 h 5"/>
                  <a:gd name="T2" fmla="*/ 1 w 10"/>
                  <a:gd name="T3" fmla="*/ 1 h 5"/>
                  <a:gd name="T4" fmla="*/ 6 w 10"/>
                  <a:gd name="T5" fmla="*/ 1 h 5"/>
                  <a:gd name="T6" fmla="*/ 10 w 10"/>
                  <a:gd name="T7" fmla="*/ 3 h 5"/>
                  <a:gd name="T8" fmla="*/ 10 w 10"/>
                  <a:gd name="T9" fmla="*/ 3 h 5"/>
                  <a:gd name="T10" fmla="*/ 9 w 10"/>
                  <a:gd name="T11" fmla="*/ 4 h 5"/>
                  <a:gd name="T12" fmla="*/ 1 w 10"/>
                  <a:gd name="T13" fmla="*/ 2 h 5"/>
                  <a:gd name="T14" fmla="*/ 0 w 10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5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9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6" y="5"/>
                      <a:pt x="3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36" name="Freeform 121">
                <a:extLst>
                  <a:ext uri="{FF2B5EF4-FFF2-40B4-BE49-F238E27FC236}">
                    <a16:creationId xmlns:a16="http://schemas.microsoft.com/office/drawing/2014/main" id="{12A9DD48-2C28-A28C-BE2E-C41EC3484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3276"/>
                <a:ext cx="11" cy="14"/>
              </a:xfrm>
              <a:custGeom>
                <a:avLst/>
                <a:gdLst>
                  <a:gd name="T0" fmla="*/ 2 w 6"/>
                  <a:gd name="T1" fmla="*/ 0 h 7"/>
                  <a:gd name="T2" fmla="*/ 3 w 6"/>
                  <a:gd name="T3" fmla="*/ 1 h 7"/>
                  <a:gd name="T4" fmla="*/ 6 w 6"/>
                  <a:gd name="T5" fmla="*/ 5 h 7"/>
                  <a:gd name="T6" fmla="*/ 5 w 6"/>
                  <a:gd name="T7" fmla="*/ 7 h 7"/>
                  <a:gd name="T8" fmla="*/ 3 w 6"/>
                  <a:gd name="T9" fmla="*/ 7 h 7"/>
                  <a:gd name="T10" fmla="*/ 2 w 6"/>
                  <a:gd name="T11" fmla="*/ 7 h 7"/>
                  <a:gd name="T12" fmla="*/ 0 w 6"/>
                  <a:gd name="T13" fmla="*/ 2 h 7"/>
                  <a:gd name="T14" fmla="*/ 0 w 6"/>
                  <a:gd name="T15" fmla="*/ 2 h 7"/>
                  <a:gd name="T16" fmla="*/ 2 w 6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4" y="2"/>
                      <a:pt x="5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37" name="Freeform 122">
                <a:extLst>
                  <a:ext uri="{FF2B5EF4-FFF2-40B4-BE49-F238E27FC236}">
                    <a16:creationId xmlns:a16="http://schemas.microsoft.com/office/drawing/2014/main" id="{57E7E2C4-3CAE-F3F3-417C-BEBE01A6B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3273"/>
                <a:ext cx="17" cy="7"/>
              </a:xfrm>
              <a:custGeom>
                <a:avLst/>
                <a:gdLst>
                  <a:gd name="T0" fmla="*/ 7 w 9"/>
                  <a:gd name="T1" fmla="*/ 4 h 4"/>
                  <a:gd name="T2" fmla="*/ 1 w 9"/>
                  <a:gd name="T3" fmla="*/ 4 h 4"/>
                  <a:gd name="T4" fmla="*/ 0 w 9"/>
                  <a:gd name="T5" fmla="*/ 3 h 4"/>
                  <a:gd name="T6" fmla="*/ 0 w 9"/>
                  <a:gd name="T7" fmla="*/ 2 h 4"/>
                  <a:gd name="T8" fmla="*/ 8 w 9"/>
                  <a:gd name="T9" fmla="*/ 1 h 4"/>
                  <a:gd name="T10" fmla="*/ 9 w 9"/>
                  <a:gd name="T11" fmla="*/ 2 h 4"/>
                  <a:gd name="T12" fmla="*/ 9 w 9"/>
                  <a:gd name="T13" fmla="*/ 2 h 4"/>
                  <a:gd name="T14" fmla="*/ 7 w 9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">
                    <a:moveTo>
                      <a:pt x="7" y="4"/>
                    </a:moveTo>
                    <a:cubicBezTo>
                      <a:pt x="5" y="4"/>
                      <a:pt x="3" y="4"/>
                      <a:pt x="1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2" y="0"/>
                      <a:pt x="5" y="0"/>
                      <a:pt x="8" y="1"/>
                    </a:cubicBezTo>
                    <a:cubicBezTo>
                      <a:pt x="8" y="1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7" y="3"/>
                      <a:pt x="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38" name="Freeform 123">
                <a:extLst>
                  <a:ext uri="{FF2B5EF4-FFF2-40B4-BE49-F238E27FC236}">
                    <a16:creationId xmlns:a16="http://schemas.microsoft.com/office/drawing/2014/main" id="{BC5E2F9C-3F04-C9B8-67D0-A5A7FB0E1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3138"/>
                <a:ext cx="11" cy="11"/>
              </a:xfrm>
              <a:custGeom>
                <a:avLst/>
                <a:gdLst>
                  <a:gd name="T0" fmla="*/ 3 w 6"/>
                  <a:gd name="T1" fmla="*/ 6 h 6"/>
                  <a:gd name="T2" fmla="*/ 1 w 6"/>
                  <a:gd name="T3" fmla="*/ 6 h 6"/>
                  <a:gd name="T4" fmla="*/ 0 w 6"/>
                  <a:gd name="T5" fmla="*/ 5 h 6"/>
                  <a:gd name="T6" fmla="*/ 0 w 6"/>
                  <a:gd name="T7" fmla="*/ 2 h 6"/>
                  <a:gd name="T8" fmla="*/ 3 w 6"/>
                  <a:gd name="T9" fmla="*/ 1 h 6"/>
                  <a:gd name="T10" fmla="*/ 5 w 6"/>
                  <a:gd name="T11" fmla="*/ 3 h 6"/>
                  <a:gd name="T12" fmla="*/ 5 w 6"/>
                  <a:gd name="T13" fmla="*/ 5 h 6"/>
                  <a:gd name="T14" fmla="*/ 3 w 6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3" y="6"/>
                      <a:pt x="2" y="6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4" y="2"/>
                      <a:pt x="4" y="3"/>
                      <a:pt x="5" y="3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5" y="6"/>
                      <a:pt x="4" y="6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39" name="Freeform 124">
                <a:extLst>
                  <a:ext uri="{FF2B5EF4-FFF2-40B4-BE49-F238E27FC236}">
                    <a16:creationId xmlns:a16="http://schemas.microsoft.com/office/drawing/2014/main" id="{430F32E3-6D2C-402A-4C57-3A2D96EBF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3439"/>
                <a:ext cx="17" cy="12"/>
              </a:xfrm>
              <a:custGeom>
                <a:avLst/>
                <a:gdLst>
                  <a:gd name="T0" fmla="*/ 8 w 9"/>
                  <a:gd name="T1" fmla="*/ 3 h 6"/>
                  <a:gd name="T2" fmla="*/ 4 w 9"/>
                  <a:gd name="T3" fmla="*/ 5 h 6"/>
                  <a:gd name="T4" fmla="*/ 3 w 9"/>
                  <a:gd name="T5" fmla="*/ 4 h 6"/>
                  <a:gd name="T6" fmla="*/ 1 w 9"/>
                  <a:gd name="T7" fmla="*/ 4 h 6"/>
                  <a:gd name="T8" fmla="*/ 0 w 9"/>
                  <a:gd name="T9" fmla="*/ 2 h 6"/>
                  <a:gd name="T10" fmla="*/ 2 w 9"/>
                  <a:gd name="T11" fmla="*/ 0 h 6"/>
                  <a:gd name="T12" fmla="*/ 3 w 9"/>
                  <a:gd name="T13" fmla="*/ 1 h 6"/>
                  <a:gd name="T14" fmla="*/ 8 w 9"/>
                  <a:gd name="T15" fmla="*/ 2 h 6"/>
                  <a:gd name="T16" fmla="*/ 8 w 9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6">
                    <a:moveTo>
                      <a:pt x="8" y="3"/>
                    </a:moveTo>
                    <a:cubicBezTo>
                      <a:pt x="7" y="6"/>
                      <a:pt x="6" y="6"/>
                      <a:pt x="4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6" y="2"/>
                      <a:pt x="8" y="2"/>
                    </a:cubicBezTo>
                    <a:cubicBezTo>
                      <a:pt x="8" y="2"/>
                      <a:pt x="9" y="3"/>
                      <a:pt x="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40" name="Freeform 125">
                <a:extLst>
                  <a:ext uri="{FF2B5EF4-FFF2-40B4-BE49-F238E27FC236}">
                    <a16:creationId xmlns:a16="http://schemas.microsoft.com/office/drawing/2014/main" id="{AA814185-AE41-B40C-FA89-C677A6F9A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7" y="3475"/>
                <a:ext cx="19" cy="8"/>
              </a:xfrm>
              <a:custGeom>
                <a:avLst/>
                <a:gdLst>
                  <a:gd name="T0" fmla="*/ 5 w 10"/>
                  <a:gd name="T1" fmla="*/ 0 h 4"/>
                  <a:gd name="T2" fmla="*/ 10 w 10"/>
                  <a:gd name="T3" fmla="*/ 1 h 4"/>
                  <a:gd name="T4" fmla="*/ 10 w 10"/>
                  <a:gd name="T5" fmla="*/ 1 h 4"/>
                  <a:gd name="T6" fmla="*/ 10 w 10"/>
                  <a:gd name="T7" fmla="*/ 2 h 4"/>
                  <a:gd name="T8" fmla="*/ 6 w 10"/>
                  <a:gd name="T9" fmla="*/ 4 h 4"/>
                  <a:gd name="T10" fmla="*/ 4 w 10"/>
                  <a:gd name="T11" fmla="*/ 4 h 4"/>
                  <a:gd name="T12" fmla="*/ 1 w 10"/>
                  <a:gd name="T13" fmla="*/ 2 h 4"/>
                  <a:gd name="T14" fmla="*/ 0 w 10"/>
                  <a:gd name="T15" fmla="*/ 1 h 4"/>
                  <a:gd name="T16" fmla="*/ 1 w 10"/>
                  <a:gd name="T17" fmla="*/ 1 h 4"/>
                  <a:gd name="T18" fmla="*/ 5 w 10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4">
                    <a:moveTo>
                      <a:pt x="5" y="0"/>
                    </a:moveTo>
                    <a:cubicBezTo>
                      <a:pt x="6" y="0"/>
                      <a:pt x="8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41" name="Freeform 126">
                <a:extLst>
                  <a:ext uri="{FF2B5EF4-FFF2-40B4-BE49-F238E27FC236}">
                    <a16:creationId xmlns:a16="http://schemas.microsoft.com/office/drawing/2014/main" id="{67850BEB-623C-89F9-A0FA-497E22F64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3509"/>
                <a:ext cx="13" cy="12"/>
              </a:xfrm>
              <a:custGeom>
                <a:avLst/>
                <a:gdLst>
                  <a:gd name="T0" fmla="*/ 7 w 7"/>
                  <a:gd name="T1" fmla="*/ 4 h 6"/>
                  <a:gd name="T2" fmla="*/ 5 w 7"/>
                  <a:gd name="T3" fmla="*/ 5 h 6"/>
                  <a:gd name="T4" fmla="*/ 0 w 7"/>
                  <a:gd name="T5" fmla="*/ 3 h 6"/>
                  <a:gd name="T6" fmla="*/ 0 w 7"/>
                  <a:gd name="T7" fmla="*/ 1 h 6"/>
                  <a:gd name="T8" fmla="*/ 2 w 7"/>
                  <a:gd name="T9" fmla="*/ 0 h 6"/>
                  <a:gd name="T10" fmla="*/ 2 w 7"/>
                  <a:gd name="T11" fmla="*/ 0 h 6"/>
                  <a:gd name="T12" fmla="*/ 7 w 7"/>
                  <a:gd name="T13" fmla="*/ 2 h 6"/>
                  <a:gd name="T14" fmla="*/ 7 w 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7" y="4"/>
                    </a:moveTo>
                    <a:cubicBezTo>
                      <a:pt x="7" y="5"/>
                      <a:pt x="6" y="6"/>
                      <a:pt x="5" y="5"/>
                    </a:cubicBezTo>
                    <a:cubicBezTo>
                      <a:pt x="4" y="5"/>
                      <a:pt x="2" y="4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5" y="2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42" name="Freeform 127">
                <a:extLst>
                  <a:ext uri="{FF2B5EF4-FFF2-40B4-BE49-F238E27FC236}">
                    <a16:creationId xmlns:a16="http://schemas.microsoft.com/office/drawing/2014/main" id="{4F44A6BC-2BEE-B205-B65B-21882101DB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8" y="1862"/>
                <a:ext cx="16" cy="12"/>
              </a:xfrm>
              <a:custGeom>
                <a:avLst/>
                <a:gdLst>
                  <a:gd name="T0" fmla="*/ 8 w 8"/>
                  <a:gd name="T1" fmla="*/ 1 h 6"/>
                  <a:gd name="T2" fmla="*/ 6 w 8"/>
                  <a:gd name="T3" fmla="*/ 5 h 6"/>
                  <a:gd name="T4" fmla="*/ 3 w 8"/>
                  <a:gd name="T5" fmla="*/ 6 h 6"/>
                  <a:gd name="T6" fmla="*/ 1 w 8"/>
                  <a:gd name="T7" fmla="*/ 6 h 6"/>
                  <a:gd name="T8" fmla="*/ 1 w 8"/>
                  <a:gd name="T9" fmla="*/ 3 h 6"/>
                  <a:gd name="T10" fmla="*/ 6 w 8"/>
                  <a:gd name="T11" fmla="*/ 0 h 6"/>
                  <a:gd name="T12" fmla="*/ 7 w 8"/>
                  <a:gd name="T13" fmla="*/ 1 h 6"/>
                  <a:gd name="T14" fmla="*/ 8 w 8"/>
                  <a:gd name="T1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8" y="1"/>
                    </a:moveTo>
                    <a:cubicBezTo>
                      <a:pt x="7" y="2"/>
                      <a:pt x="7" y="4"/>
                      <a:pt x="6" y="5"/>
                    </a:cubicBezTo>
                    <a:cubicBezTo>
                      <a:pt x="6" y="6"/>
                      <a:pt x="5" y="6"/>
                      <a:pt x="3" y="6"/>
                    </a:cubicBezTo>
                    <a:cubicBezTo>
                      <a:pt x="3" y="6"/>
                      <a:pt x="2" y="6"/>
                      <a:pt x="1" y="6"/>
                    </a:cubicBezTo>
                    <a:cubicBezTo>
                      <a:pt x="1" y="5"/>
                      <a:pt x="0" y="3"/>
                      <a:pt x="1" y="3"/>
                    </a:cubicBezTo>
                    <a:cubicBezTo>
                      <a:pt x="3" y="2"/>
                      <a:pt x="4" y="1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43" name="Freeform 128">
                <a:extLst>
                  <a:ext uri="{FF2B5EF4-FFF2-40B4-BE49-F238E27FC236}">
                    <a16:creationId xmlns:a16="http://schemas.microsoft.com/office/drawing/2014/main" id="{FE2F6301-EFD9-E7C6-9876-27E1E7F2F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425"/>
                <a:ext cx="11" cy="16"/>
              </a:xfrm>
              <a:custGeom>
                <a:avLst/>
                <a:gdLst>
                  <a:gd name="T0" fmla="*/ 4 w 6"/>
                  <a:gd name="T1" fmla="*/ 0 h 8"/>
                  <a:gd name="T2" fmla="*/ 5 w 6"/>
                  <a:gd name="T3" fmla="*/ 5 h 8"/>
                  <a:gd name="T4" fmla="*/ 2 w 6"/>
                  <a:gd name="T5" fmla="*/ 8 h 8"/>
                  <a:gd name="T6" fmla="*/ 0 w 6"/>
                  <a:gd name="T7" fmla="*/ 5 h 8"/>
                  <a:gd name="T8" fmla="*/ 3 w 6"/>
                  <a:gd name="T9" fmla="*/ 0 h 8"/>
                  <a:gd name="T10" fmla="*/ 4 w 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4" y="0"/>
                    </a:moveTo>
                    <a:cubicBezTo>
                      <a:pt x="4" y="2"/>
                      <a:pt x="4" y="3"/>
                      <a:pt x="5" y="5"/>
                    </a:cubicBezTo>
                    <a:cubicBezTo>
                      <a:pt x="6" y="7"/>
                      <a:pt x="5" y="8"/>
                      <a:pt x="2" y="8"/>
                    </a:cubicBezTo>
                    <a:cubicBezTo>
                      <a:pt x="1" y="8"/>
                      <a:pt x="0" y="6"/>
                      <a:pt x="0" y="5"/>
                    </a:cubicBezTo>
                    <a:cubicBezTo>
                      <a:pt x="1" y="4"/>
                      <a:pt x="2" y="2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44" name="Freeform 129">
                <a:extLst>
                  <a:ext uri="{FF2B5EF4-FFF2-40B4-BE49-F238E27FC236}">
                    <a16:creationId xmlns:a16="http://schemas.microsoft.com/office/drawing/2014/main" id="{12483C60-5774-F665-AAAA-A9342C08D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8" y="2444"/>
                <a:ext cx="12" cy="12"/>
              </a:xfrm>
              <a:custGeom>
                <a:avLst/>
                <a:gdLst>
                  <a:gd name="T0" fmla="*/ 2 w 6"/>
                  <a:gd name="T1" fmla="*/ 6 h 6"/>
                  <a:gd name="T2" fmla="*/ 1 w 6"/>
                  <a:gd name="T3" fmla="*/ 5 h 6"/>
                  <a:gd name="T4" fmla="*/ 0 w 6"/>
                  <a:gd name="T5" fmla="*/ 2 h 6"/>
                  <a:gd name="T6" fmla="*/ 2 w 6"/>
                  <a:gd name="T7" fmla="*/ 0 h 6"/>
                  <a:gd name="T8" fmla="*/ 5 w 6"/>
                  <a:gd name="T9" fmla="*/ 0 h 6"/>
                  <a:gd name="T10" fmla="*/ 6 w 6"/>
                  <a:gd name="T11" fmla="*/ 2 h 6"/>
                  <a:gd name="T12" fmla="*/ 2 w 6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cubicBezTo>
                      <a:pt x="2" y="5"/>
                      <a:pt x="1" y="5"/>
                      <a:pt x="1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6" y="4"/>
                      <a:pt x="4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45" name="Freeform 130">
                <a:extLst>
                  <a:ext uri="{FF2B5EF4-FFF2-40B4-BE49-F238E27FC236}">
                    <a16:creationId xmlns:a16="http://schemas.microsoft.com/office/drawing/2014/main" id="{13E705B6-E21D-987E-ADB8-35F79DD46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2448"/>
                <a:ext cx="9" cy="17"/>
              </a:xfrm>
              <a:custGeom>
                <a:avLst/>
                <a:gdLst>
                  <a:gd name="T0" fmla="*/ 4 w 5"/>
                  <a:gd name="T1" fmla="*/ 5 h 9"/>
                  <a:gd name="T2" fmla="*/ 4 w 5"/>
                  <a:gd name="T3" fmla="*/ 8 h 9"/>
                  <a:gd name="T4" fmla="*/ 1 w 5"/>
                  <a:gd name="T5" fmla="*/ 9 h 9"/>
                  <a:gd name="T6" fmla="*/ 0 w 5"/>
                  <a:gd name="T7" fmla="*/ 9 h 9"/>
                  <a:gd name="T8" fmla="*/ 0 w 5"/>
                  <a:gd name="T9" fmla="*/ 2 h 9"/>
                  <a:gd name="T10" fmla="*/ 0 w 5"/>
                  <a:gd name="T11" fmla="*/ 1 h 9"/>
                  <a:gd name="T12" fmla="*/ 2 w 5"/>
                  <a:gd name="T13" fmla="*/ 1 h 9"/>
                  <a:gd name="T14" fmla="*/ 3 w 5"/>
                  <a:gd name="T15" fmla="*/ 2 h 9"/>
                  <a:gd name="T16" fmla="*/ 5 w 5"/>
                  <a:gd name="T17" fmla="*/ 3 h 9"/>
                  <a:gd name="T18" fmla="*/ 4 w 5"/>
                  <a:gd name="T1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9">
                    <a:moveTo>
                      <a:pt x="4" y="5"/>
                    </a:moveTo>
                    <a:cubicBezTo>
                      <a:pt x="4" y="5"/>
                      <a:pt x="4" y="7"/>
                      <a:pt x="4" y="8"/>
                    </a:cubicBezTo>
                    <a:cubicBezTo>
                      <a:pt x="3" y="9"/>
                      <a:pt x="2" y="9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1" y="7"/>
                      <a:pt x="1" y="4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5" y="3"/>
                      <a:pt x="4" y="4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46" name="Freeform 131">
                <a:extLst>
                  <a:ext uri="{FF2B5EF4-FFF2-40B4-BE49-F238E27FC236}">
                    <a16:creationId xmlns:a16="http://schemas.microsoft.com/office/drawing/2014/main" id="{5193C91E-70ED-234A-A706-0B95EE11B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2450"/>
                <a:ext cx="12" cy="13"/>
              </a:xfrm>
              <a:custGeom>
                <a:avLst/>
                <a:gdLst>
                  <a:gd name="T0" fmla="*/ 6 w 6"/>
                  <a:gd name="T1" fmla="*/ 4 h 7"/>
                  <a:gd name="T2" fmla="*/ 4 w 6"/>
                  <a:gd name="T3" fmla="*/ 7 h 7"/>
                  <a:gd name="T4" fmla="*/ 2 w 6"/>
                  <a:gd name="T5" fmla="*/ 6 h 7"/>
                  <a:gd name="T6" fmla="*/ 1 w 6"/>
                  <a:gd name="T7" fmla="*/ 4 h 7"/>
                  <a:gd name="T8" fmla="*/ 3 w 6"/>
                  <a:gd name="T9" fmla="*/ 1 h 7"/>
                  <a:gd name="T10" fmla="*/ 6 w 6"/>
                  <a:gd name="T11" fmla="*/ 2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6" y="6"/>
                      <a:pt x="5" y="7"/>
                      <a:pt x="4" y="7"/>
                    </a:cubicBezTo>
                    <a:cubicBezTo>
                      <a:pt x="3" y="7"/>
                      <a:pt x="2" y="6"/>
                      <a:pt x="2" y="6"/>
                    </a:cubicBezTo>
                    <a:cubicBezTo>
                      <a:pt x="1" y="6"/>
                      <a:pt x="0" y="4"/>
                      <a:pt x="1" y="4"/>
                    </a:cubicBezTo>
                    <a:cubicBezTo>
                      <a:pt x="1" y="3"/>
                      <a:pt x="2" y="2"/>
                      <a:pt x="3" y="1"/>
                    </a:cubicBezTo>
                    <a:cubicBezTo>
                      <a:pt x="4" y="0"/>
                      <a:pt x="6" y="1"/>
                      <a:pt x="6" y="2"/>
                    </a:cubicBezTo>
                    <a:cubicBezTo>
                      <a:pt x="6" y="3"/>
                      <a:pt x="6" y="4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47" name="Freeform 132">
                <a:extLst>
                  <a:ext uri="{FF2B5EF4-FFF2-40B4-BE49-F238E27FC236}">
                    <a16:creationId xmlns:a16="http://schemas.microsoft.com/office/drawing/2014/main" id="{48068145-308F-9121-CD7E-020DEB01F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2495"/>
                <a:ext cx="15" cy="14"/>
              </a:xfrm>
              <a:custGeom>
                <a:avLst/>
                <a:gdLst>
                  <a:gd name="T0" fmla="*/ 8 w 8"/>
                  <a:gd name="T1" fmla="*/ 2 h 7"/>
                  <a:gd name="T2" fmla="*/ 8 w 8"/>
                  <a:gd name="T3" fmla="*/ 3 h 7"/>
                  <a:gd name="T4" fmla="*/ 1 w 8"/>
                  <a:gd name="T5" fmla="*/ 6 h 7"/>
                  <a:gd name="T6" fmla="*/ 0 w 8"/>
                  <a:gd name="T7" fmla="*/ 5 h 7"/>
                  <a:gd name="T8" fmla="*/ 1 w 8"/>
                  <a:gd name="T9" fmla="*/ 4 h 7"/>
                  <a:gd name="T10" fmla="*/ 6 w 8"/>
                  <a:gd name="T11" fmla="*/ 0 h 7"/>
                  <a:gd name="T12" fmla="*/ 7 w 8"/>
                  <a:gd name="T13" fmla="*/ 1 h 7"/>
                  <a:gd name="T14" fmla="*/ 8 w 8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8" y="2"/>
                    </a:moveTo>
                    <a:cubicBezTo>
                      <a:pt x="8" y="2"/>
                      <a:pt x="8" y="3"/>
                      <a:pt x="8" y="3"/>
                    </a:cubicBezTo>
                    <a:cubicBezTo>
                      <a:pt x="6" y="5"/>
                      <a:pt x="4" y="7"/>
                      <a:pt x="1" y="6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2" y="2"/>
                      <a:pt x="4" y="1"/>
                      <a:pt x="6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8" y="1"/>
                      <a:pt x="8" y="2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48" name="Freeform 133">
                <a:extLst>
                  <a:ext uri="{FF2B5EF4-FFF2-40B4-BE49-F238E27FC236}">
                    <a16:creationId xmlns:a16="http://schemas.microsoft.com/office/drawing/2014/main" id="{79DC5F11-1A8C-BB0F-CC7F-890FCFF456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285"/>
                <a:ext cx="19" cy="8"/>
              </a:xfrm>
              <a:custGeom>
                <a:avLst/>
                <a:gdLst>
                  <a:gd name="T0" fmla="*/ 2 w 10"/>
                  <a:gd name="T1" fmla="*/ 4 h 4"/>
                  <a:gd name="T2" fmla="*/ 0 w 10"/>
                  <a:gd name="T3" fmla="*/ 3 h 4"/>
                  <a:gd name="T4" fmla="*/ 0 w 10"/>
                  <a:gd name="T5" fmla="*/ 1 h 4"/>
                  <a:gd name="T6" fmla="*/ 1 w 10"/>
                  <a:gd name="T7" fmla="*/ 0 h 4"/>
                  <a:gd name="T8" fmla="*/ 2 w 10"/>
                  <a:gd name="T9" fmla="*/ 0 h 4"/>
                  <a:gd name="T10" fmla="*/ 10 w 10"/>
                  <a:gd name="T11" fmla="*/ 2 h 4"/>
                  <a:gd name="T12" fmla="*/ 10 w 10"/>
                  <a:gd name="T13" fmla="*/ 3 h 4"/>
                  <a:gd name="T14" fmla="*/ 10 w 10"/>
                  <a:gd name="T15" fmla="*/ 4 h 4"/>
                  <a:gd name="T16" fmla="*/ 2 w 10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">
                    <a:moveTo>
                      <a:pt x="2" y="4"/>
                    </a:moveTo>
                    <a:cubicBezTo>
                      <a:pt x="2" y="3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2"/>
                      <a:pt x="7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7" y="4"/>
                      <a:pt x="5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49" name="Freeform 134">
                <a:extLst>
                  <a:ext uri="{FF2B5EF4-FFF2-40B4-BE49-F238E27FC236}">
                    <a16:creationId xmlns:a16="http://schemas.microsoft.com/office/drawing/2014/main" id="{CE9E35FE-047C-8F34-9AA4-625FE919F5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2296"/>
                <a:ext cx="15" cy="14"/>
              </a:xfrm>
              <a:custGeom>
                <a:avLst/>
                <a:gdLst>
                  <a:gd name="T0" fmla="*/ 2 w 8"/>
                  <a:gd name="T1" fmla="*/ 0 h 7"/>
                  <a:gd name="T2" fmla="*/ 4 w 8"/>
                  <a:gd name="T3" fmla="*/ 1 h 7"/>
                  <a:gd name="T4" fmla="*/ 7 w 8"/>
                  <a:gd name="T5" fmla="*/ 6 h 7"/>
                  <a:gd name="T6" fmla="*/ 7 w 8"/>
                  <a:gd name="T7" fmla="*/ 7 h 7"/>
                  <a:gd name="T8" fmla="*/ 5 w 8"/>
                  <a:gd name="T9" fmla="*/ 7 h 7"/>
                  <a:gd name="T10" fmla="*/ 0 w 8"/>
                  <a:gd name="T11" fmla="*/ 2 h 7"/>
                  <a:gd name="T12" fmla="*/ 1 w 8"/>
                  <a:gd name="T13" fmla="*/ 1 h 7"/>
                  <a:gd name="T14" fmla="*/ 2 w 8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3" y="0"/>
                      <a:pt x="4" y="0"/>
                      <a:pt x="4" y="1"/>
                    </a:cubicBezTo>
                    <a:cubicBezTo>
                      <a:pt x="4" y="3"/>
                      <a:pt x="6" y="4"/>
                      <a:pt x="7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6" y="7"/>
                      <a:pt x="5" y="7"/>
                      <a:pt x="5" y="7"/>
                    </a:cubicBezTo>
                    <a:cubicBezTo>
                      <a:pt x="3" y="6"/>
                      <a:pt x="1" y="4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50" name="Freeform 135">
                <a:extLst>
                  <a:ext uri="{FF2B5EF4-FFF2-40B4-BE49-F238E27FC236}">
                    <a16:creationId xmlns:a16="http://schemas.microsoft.com/office/drawing/2014/main" id="{8A17ACA1-FE9A-E344-43AB-206E95F02D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2920"/>
                <a:ext cx="17" cy="9"/>
              </a:xfrm>
              <a:custGeom>
                <a:avLst/>
                <a:gdLst>
                  <a:gd name="T0" fmla="*/ 0 w 9"/>
                  <a:gd name="T1" fmla="*/ 3 h 5"/>
                  <a:gd name="T2" fmla="*/ 3 w 9"/>
                  <a:gd name="T3" fmla="*/ 1 h 5"/>
                  <a:gd name="T4" fmla="*/ 9 w 9"/>
                  <a:gd name="T5" fmla="*/ 3 h 5"/>
                  <a:gd name="T6" fmla="*/ 9 w 9"/>
                  <a:gd name="T7" fmla="*/ 4 h 5"/>
                  <a:gd name="T8" fmla="*/ 9 w 9"/>
                  <a:gd name="T9" fmla="*/ 4 h 5"/>
                  <a:gd name="T10" fmla="*/ 2 w 9"/>
                  <a:gd name="T11" fmla="*/ 4 h 5"/>
                  <a:gd name="T12" fmla="*/ 0 w 9"/>
                  <a:gd name="T13" fmla="*/ 2 h 5"/>
                  <a:gd name="T14" fmla="*/ 0 w 9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0" y="3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5" y="0"/>
                      <a:pt x="7" y="0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6" y="5"/>
                      <a:pt x="4" y="5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51" name="Freeform 136">
                <a:extLst>
                  <a:ext uri="{FF2B5EF4-FFF2-40B4-BE49-F238E27FC236}">
                    <a16:creationId xmlns:a16="http://schemas.microsoft.com/office/drawing/2014/main" id="{CA6F12A4-11CD-6217-187B-B040511A3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935"/>
                <a:ext cx="17" cy="12"/>
              </a:xfrm>
              <a:custGeom>
                <a:avLst/>
                <a:gdLst>
                  <a:gd name="T0" fmla="*/ 9 w 9"/>
                  <a:gd name="T1" fmla="*/ 1 h 6"/>
                  <a:gd name="T2" fmla="*/ 9 w 9"/>
                  <a:gd name="T3" fmla="*/ 2 h 6"/>
                  <a:gd name="T4" fmla="*/ 6 w 9"/>
                  <a:gd name="T5" fmla="*/ 4 h 6"/>
                  <a:gd name="T6" fmla="*/ 1 w 9"/>
                  <a:gd name="T7" fmla="*/ 5 h 6"/>
                  <a:gd name="T8" fmla="*/ 0 w 9"/>
                  <a:gd name="T9" fmla="*/ 4 h 6"/>
                  <a:gd name="T10" fmla="*/ 0 w 9"/>
                  <a:gd name="T11" fmla="*/ 4 h 6"/>
                  <a:gd name="T12" fmla="*/ 5 w 9"/>
                  <a:gd name="T13" fmla="*/ 0 h 6"/>
                  <a:gd name="T14" fmla="*/ 9 w 9"/>
                  <a:gd name="T1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">
                    <a:moveTo>
                      <a:pt x="9" y="1"/>
                    </a:moveTo>
                    <a:cubicBezTo>
                      <a:pt x="9" y="1"/>
                      <a:pt x="9" y="2"/>
                      <a:pt x="9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4" y="5"/>
                      <a:pt x="3" y="5"/>
                      <a:pt x="1" y="5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6" y="0"/>
                      <a:pt x="8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52" name="Freeform 137">
                <a:extLst>
                  <a:ext uri="{FF2B5EF4-FFF2-40B4-BE49-F238E27FC236}">
                    <a16:creationId xmlns:a16="http://schemas.microsoft.com/office/drawing/2014/main" id="{BE127561-4CC9-8E4B-7C84-D2C4D5F40B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2954"/>
                <a:ext cx="17" cy="8"/>
              </a:xfrm>
              <a:custGeom>
                <a:avLst/>
                <a:gdLst>
                  <a:gd name="T0" fmla="*/ 9 w 9"/>
                  <a:gd name="T1" fmla="*/ 1 h 4"/>
                  <a:gd name="T2" fmla="*/ 9 w 9"/>
                  <a:gd name="T3" fmla="*/ 2 h 4"/>
                  <a:gd name="T4" fmla="*/ 5 w 9"/>
                  <a:gd name="T5" fmla="*/ 4 h 4"/>
                  <a:gd name="T6" fmla="*/ 2 w 9"/>
                  <a:gd name="T7" fmla="*/ 4 h 4"/>
                  <a:gd name="T8" fmla="*/ 0 w 9"/>
                  <a:gd name="T9" fmla="*/ 2 h 4"/>
                  <a:gd name="T10" fmla="*/ 2 w 9"/>
                  <a:gd name="T11" fmla="*/ 0 h 4"/>
                  <a:gd name="T12" fmla="*/ 8 w 9"/>
                  <a:gd name="T13" fmla="*/ 0 h 4"/>
                  <a:gd name="T14" fmla="*/ 9 w 9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">
                    <a:moveTo>
                      <a:pt x="9" y="1"/>
                    </a:moveTo>
                    <a:cubicBezTo>
                      <a:pt x="9" y="1"/>
                      <a:pt x="9" y="1"/>
                      <a:pt x="9" y="2"/>
                    </a:cubicBezTo>
                    <a:cubicBezTo>
                      <a:pt x="7" y="2"/>
                      <a:pt x="6" y="3"/>
                      <a:pt x="5" y="4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4" y="0"/>
                      <a:pt x="6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53" name="Freeform 138">
                <a:extLst>
                  <a:ext uri="{FF2B5EF4-FFF2-40B4-BE49-F238E27FC236}">
                    <a16:creationId xmlns:a16="http://schemas.microsoft.com/office/drawing/2014/main" id="{DA267934-66E4-C63C-4661-F5A7559AD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2" y="2969"/>
                <a:ext cx="17" cy="10"/>
              </a:xfrm>
              <a:custGeom>
                <a:avLst/>
                <a:gdLst>
                  <a:gd name="T0" fmla="*/ 1 w 9"/>
                  <a:gd name="T1" fmla="*/ 5 h 5"/>
                  <a:gd name="T2" fmla="*/ 1 w 9"/>
                  <a:gd name="T3" fmla="*/ 5 h 5"/>
                  <a:gd name="T4" fmla="*/ 1 w 9"/>
                  <a:gd name="T5" fmla="*/ 3 h 5"/>
                  <a:gd name="T6" fmla="*/ 5 w 9"/>
                  <a:gd name="T7" fmla="*/ 1 h 5"/>
                  <a:gd name="T8" fmla="*/ 9 w 9"/>
                  <a:gd name="T9" fmla="*/ 2 h 5"/>
                  <a:gd name="T10" fmla="*/ 9 w 9"/>
                  <a:gd name="T11" fmla="*/ 3 h 5"/>
                  <a:gd name="T12" fmla="*/ 9 w 9"/>
                  <a:gd name="T13" fmla="*/ 4 h 5"/>
                  <a:gd name="T14" fmla="*/ 8 w 9"/>
                  <a:gd name="T15" fmla="*/ 4 h 5"/>
                  <a:gd name="T16" fmla="*/ 1 w 9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5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3"/>
                      <a:pt x="1" y="3"/>
                    </a:cubicBezTo>
                    <a:cubicBezTo>
                      <a:pt x="2" y="1"/>
                      <a:pt x="4" y="2"/>
                      <a:pt x="5" y="1"/>
                    </a:cubicBezTo>
                    <a:cubicBezTo>
                      <a:pt x="7" y="0"/>
                      <a:pt x="8" y="1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3" y="4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54" name="Freeform 139">
                <a:extLst>
                  <a:ext uri="{FF2B5EF4-FFF2-40B4-BE49-F238E27FC236}">
                    <a16:creationId xmlns:a16="http://schemas.microsoft.com/office/drawing/2014/main" id="{ED6BA763-2C04-A5B2-1888-AF4EDE800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2979"/>
                <a:ext cx="21" cy="9"/>
              </a:xfrm>
              <a:custGeom>
                <a:avLst/>
                <a:gdLst>
                  <a:gd name="T0" fmla="*/ 1 w 11"/>
                  <a:gd name="T1" fmla="*/ 2 h 5"/>
                  <a:gd name="T2" fmla="*/ 0 w 11"/>
                  <a:gd name="T3" fmla="*/ 2 h 5"/>
                  <a:gd name="T4" fmla="*/ 1 w 11"/>
                  <a:gd name="T5" fmla="*/ 1 h 5"/>
                  <a:gd name="T6" fmla="*/ 10 w 11"/>
                  <a:gd name="T7" fmla="*/ 1 h 5"/>
                  <a:gd name="T8" fmla="*/ 11 w 11"/>
                  <a:gd name="T9" fmla="*/ 2 h 5"/>
                  <a:gd name="T10" fmla="*/ 11 w 11"/>
                  <a:gd name="T11" fmla="*/ 4 h 5"/>
                  <a:gd name="T12" fmla="*/ 10 w 11"/>
                  <a:gd name="T13" fmla="*/ 4 h 5"/>
                  <a:gd name="T14" fmla="*/ 5 w 11"/>
                  <a:gd name="T15" fmla="*/ 3 h 5"/>
                  <a:gd name="T16" fmla="*/ 1 w 11"/>
                  <a:gd name="T1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5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4" y="0"/>
                      <a:pt x="7" y="1"/>
                      <a:pt x="10" y="1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8" y="5"/>
                      <a:pt x="7" y="3"/>
                      <a:pt x="5" y="3"/>
                    </a:cubicBezTo>
                    <a:cubicBezTo>
                      <a:pt x="4" y="3"/>
                      <a:pt x="2" y="3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55" name="Freeform 140">
                <a:extLst>
                  <a:ext uri="{FF2B5EF4-FFF2-40B4-BE49-F238E27FC236}">
                    <a16:creationId xmlns:a16="http://schemas.microsoft.com/office/drawing/2014/main" id="{76DCB374-4282-8D86-A0C6-CBA694140B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3043"/>
                <a:ext cx="17" cy="8"/>
              </a:xfrm>
              <a:custGeom>
                <a:avLst/>
                <a:gdLst>
                  <a:gd name="T0" fmla="*/ 7 w 9"/>
                  <a:gd name="T1" fmla="*/ 4 h 4"/>
                  <a:gd name="T2" fmla="*/ 2 w 9"/>
                  <a:gd name="T3" fmla="*/ 4 h 4"/>
                  <a:gd name="T4" fmla="*/ 0 w 9"/>
                  <a:gd name="T5" fmla="*/ 3 h 4"/>
                  <a:gd name="T6" fmla="*/ 1 w 9"/>
                  <a:gd name="T7" fmla="*/ 1 h 4"/>
                  <a:gd name="T8" fmla="*/ 3 w 9"/>
                  <a:gd name="T9" fmla="*/ 0 h 4"/>
                  <a:gd name="T10" fmla="*/ 7 w 9"/>
                  <a:gd name="T11" fmla="*/ 0 h 4"/>
                  <a:gd name="T12" fmla="*/ 8 w 9"/>
                  <a:gd name="T13" fmla="*/ 2 h 4"/>
                  <a:gd name="T14" fmla="*/ 7 w 9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">
                    <a:moveTo>
                      <a:pt x="7" y="4"/>
                    </a:moveTo>
                    <a:cubicBezTo>
                      <a:pt x="5" y="4"/>
                      <a:pt x="4" y="4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7" y="0"/>
                    </a:cubicBezTo>
                    <a:cubicBezTo>
                      <a:pt x="9" y="0"/>
                      <a:pt x="9" y="0"/>
                      <a:pt x="8" y="2"/>
                    </a:cubicBezTo>
                    <a:cubicBezTo>
                      <a:pt x="8" y="3"/>
                      <a:pt x="7" y="3"/>
                      <a:pt x="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56" name="Freeform 141">
                <a:extLst>
                  <a:ext uri="{FF2B5EF4-FFF2-40B4-BE49-F238E27FC236}">
                    <a16:creationId xmlns:a16="http://schemas.microsoft.com/office/drawing/2014/main" id="{ECCA3494-B7ED-6B12-D383-E67A0D4BD8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3049"/>
                <a:ext cx="17" cy="9"/>
              </a:xfrm>
              <a:custGeom>
                <a:avLst/>
                <a:gdLst>
                  <a:gd name="T0" fmla="*/ 3 w 9"/>
                  <a:gd name="T1" fmla="*/ 5 h 5"/>
                  <a:gd name="T2" fmla="*/ 1 w 9"/>
                  <a:gd name="T3" fmla="*/ 4 h 5"/>
                  <a:gd name="T4" fmla="*/ 0 w 9"/>
                  <a:gd name="T5" fmla="*/ 4 h 5"/>
                  <a:gd name="T6" fmla="*/ 0 w 9"/>
                  <a:gd name="T7" fmla="*/ 3 h 5"/>
                  <a:gd name="T8" fmla="*/ 8 w 9"/>
                  <a:gd name="T9" fmla="*/ 1 h 5"/>
                  <a:gd name="T10" fmla="*/ 9 w 9"/>
                  <a:gd name="T11" fmla="*/ 2 h 5"/>
                  <a:gd name="T12" fmla="*/ 8 w 9"/>
                  <a:gd name="T13" fmla="*/ 3 h 5"/>
                  <a:gd name="T14" fmla="*/ 3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3" y="5"/>
                    </a:moveTo>
                    <a:cubicBezTo>
                      <a:pt x="2" y="5"/>
                      <a:pt x="1" y="5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1"/>
                      <a:pt x="5" y="0"/>
                      <a:pt x="8" y="1"/>
                    </a:cubicBezTo>
                    <a:cubicBezTo>
                      <a:pt x="8" y="1"/>
                      <a:pt x="8" y="1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7" y="4"/>
                      <a:pt x="5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57" name="Freeform 142">
                <a:extLst>
                  <a:ext uri="{FF2B5EF4-FFF2-40B4-BE49-F238E27FC236}">
                    <a16:creationId xmlns:a16="http://schemas.microsoft.com/office/drawing/2014/main" id="{1C809AC1-9078-F002-ED54-E114D13566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3066"/>
                <a:ext cx="17" cy="8"/>
              </a:xfrm>
              <a:custGeom>
                <a:avLst/>
                <a:gdLst>
                  <a:gd name="T0" fmla="*/ 5 w 9"/>
                  <a:gd name="T1" fmla="*/ 0 h 4"/>
                  <a:gd name="T2" fmla="*/ 8 w 9"/>
                  <a:gd name="T3" fmla="*/ 0 h 4"/>
                  <a:gd name="T4" fmla="*/ 9 w 9"/>
                  <a:gd name="T5" fmla="*/ 2 h 4"/>
                  <a:gd name="T6" fmla="*/ 8 w 9"/>
                  <a:gd name="T7" fmla="*/ 3 h 4"/>
                  <a:gd name="T8" fmla="*/ 5 w 9"/>
                  <a:gd name="T9" fmla="*/ 3 h 4"/>
                  <a:gd name="T10" fmla="*/ 1 w 9"/>
                  <a:gd name="T11" fmla="*/ 1 h 4"/>
                  <a:gd name="T12" fmla="*/ 0 w 9"/>
                  <a:gd name="T13" fmla="*/ 1 h 4"/>
                  <a:gd name="T14" fmla="*/ 2 w 9"/>
                  <a:gd name="T15" fmla="*/ 0 h 4"/>
                  <a:gd name="T16" fmla="*/ 5 w 9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5" y="0"/>
                    </a:moveTo>
                    <a:cubicBezTo>
                      <a:pt x="6" y="0"/>
                      <a:pt x="7" y="0"/>
                      <a:pt x="8" y="0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7" y="4"/>
                      <a:pt x="6" y="4"/>
                      <a:pt x="5" y="3"/>
                    </a:cubicBezTo>
                    <a:cubicBezTo>
                      <a:pt x="4" y="3"/>
                      <a:pt x="2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58" name="Freeform 143">
                <a:extLst>
                  <a:ext uri="{FF2B5EF4-FFF2-40B4-BE49-F238E27FC236}">
                    <a16:creationId xmlns:a16="http://schemas.microsoft.com/office/drawing/2014/main" id="{9FFEB9B3-771C-CFE5-1F4F-035A5A888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3079"/>
                <a:ext cx="21" cy="10"/>
              </a:xfrm>
              <a:custGeom>
                <a:avLst/>
                <a:gdLst>
                  <a:gd name="T0" fmla="*/ 11 w 11"/>
                  <a:gd name="T1" fmla="*/ 2 h 5"/>
                  <a:gd name="T2" fmla="*/ 4 w 11"/>
                  <a:gd name="T3" fmla="*/ 4 h 5"/>
                  <a:gd name="T4" fmla="*/ 0 w 11"/>
                  <a:gd name="T5" fmla="*/ 4 h 5"/>
                  <a:gd name="T6" fmla="*/ 0 w 11"/>
                  <a:gd name="T7" fmla="*/ 3 h 5"/>
                  <a:gd name="T8" fmla="*/ 1 w 11"/>
                  <a:gd name="T9" fmla="*/ 3 h 5"/>
                  <a:gd name="T10" fmla="*/ 9 w 11"/>
                  <a:gd name="T11" fmla="*/ 1 h 5"/>
                  <a:gd name="T12" fmla="*/ 11 w 11"/>
                  <a:gd name="T13" fmla="*/ 3 h 5"/>
                  <a:gd name="T14" fmla="*/ 11 w 11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5">
                    <a:moveTo>
                      <a:pt x="11" y="2"/>
                    </a:moveTo>
                    <a:cubicBezTo>
                      <a:pt x="9" y="4"/>
                      <a:pt x="7" y="5"/>
                      <a:pt x="4" y="4"/>
                    </a:cubicBezTo>
                    <a:cubicBezTo>
                      <a:pt x="3" y="4"/>
                      <a:pt x="1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4" y="3"/>
                      <a:pt x="6" y="0"/>
                      <a:pt x="9" y="1"/>
                    </a:cubicBezTo>
                    <a:cubicBezTo>
                      <a:pt x="10" y="1"/>
                      <a:pt x="11" y="1"/>
                      <a:pt x="11" y="3"/>
                    </a:cubicBezTo>
                    <a:lnTo>
                      <a:pt x="1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59" name="Freeform 144">
                <a:extLst>
                  <a:ext uri="{FF2B5EF4-FFF2-40B4-BE49-F238E27FC236}">
                    <a16:creationId xmlns:a16="http://schemas.microsoft.com/office/drawing/2014/main" id="{4F7D1E44-B4C1-B302-3B8E-30592DFA8A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3104"/>
                <a:ext cx="13" cy="9"/>
              </a:xfrm>
              <a:custGeom>
                <a:avLst/>
                <a:gdLst>
                  <a:gd name="T0" fmla="*/ 7 w 7"/>
                  <a:gd name="T1" fmla="*/ 1 h 5"/>
                  <a:gd name="T2" fmla="*/ 7 w 7"/>
                  <a:gd name="T3" fmla="*/ 2 h 5"/>
                  <a:gd name="T4" fmla="*/ 5 w 7"/>
                  <a:gd name="T5" fmla="*/ 5 h 5"/>
                  <a:gd name="T6" fmla="*/ 2 w 7"/>
                  <a:gd name="T7" fmla="*/ 5 h 5"/>
                  <a:gd name="T8" fmla="*/ 0 w 7"/>
                  <a:gd name="T9" fmla="*/ 3 h 5"/>
                  <a:gd name="T10" fmla="*/ 1 w 7"/>
                  <a:gd name="T11" fmla="*/ 1 h 5"/>
                  <a:gd name="T12" fmla="*/ 3 w 7"/>
                  <a:gd name="T13" fmla="*/ 0 h 5"/>
                  <a:gd name="T14" fmla="*/ 7 w 7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1"/>
                    </a:move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6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0"/>
                      <a:pt x="1" y="0"/>
                      <a:pt x="3" y="0"/>
                    </a:cubicBezTo>
                    <a:cubicBezTo>
                      <a:pt x="4" y="1"/>
                      <a:pt x="6" y="1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60" name="Freeform 145">
                <a:extLst>
                  <a:ext uri="{FF2B5EF4-FFF2-40B4-BE49-F238E27FC236}">
                    <a16:creationId xmlns:a16="http://schemas.microsoft.com/office/drawing/2014/main" id="{3496B177-76A7-2193-4E25-CB10BBDCD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2706"/>
                <a:ext cx="13" cy="11"/>
              </a:xfrm>
              <a:custGeom>
                <a:avLst/>
                <a:gdLst>
                  <a:gd name="T0" fmla="*/ 2 w 7"/>
                  <a:gd name="T1" fmla="*/ 0 h 6"/>
                  <a:gd name="T2" fmla="*/ 6 w 7"/>
                  <a:gd name="T3" fmla="*/ 1 h 6"/>
                  <a:gd name="T4" fmla="*/ 7 w 7"/>
                  <a:gd name="T5" fmla="*/ 2 h 6"/>
                  <a:gd name="T6" fmla="*/ 7 w 7"/>
                  <a:gd name="T7" fmla="*/ 3 h 6"/>
                  <a:gd name="T8" fmla="*/ 5 w 7"/>
                  <a:gd name="T9" fmla="*/ 4 h 6"/>
                  <a:gd name="T10" fmla="*/ 2 w 7"/>
                  <a:gd name="T11" fmla="*/ 5 h 6"/>
                  <a:gd name="T12" fmla="*/ 0 w 7"/>
                  <a:gd name="T13" fmla="*/ 4 h 6"/>
                  <a:gd name="T14" fmla="*/ 0 w 7"/>
                  <a:gd name="T15" fmla="*/ 2 h 6"/>
                  <a:gd name="T16" fmla="*/ 0 w 7"/>
                  <a:gd name="T17" fmla="*/ 2 h 6"/>
                  <a:gd name="T18" fmla="*/ 2 w 7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3" y="1"/>
                      <a:pt x="5" y="0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61" name="Freeform 146">
                <a:extLst>
                  <a:ext uri="{FF2B5EF4-FFF2-40B4-BE49-F238E27FC236}">
                    <a16:creationId xmlns:a16="http://schemas.microsoft.com/office/drawing/2014/main" id="{E550E4E8-9B3D-3886-D057-9AFEB29AD2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2911"/>
                <a:ext cx="15" cy="9"/>
              </a:xfrm>
              <a:custGeom>
                <a:avLst/>
                <a:gdLst>
                  <a:gd name="T0" fmla="*/ 4 w 8"/>
                  <a:gd name="T1" fmla="*/ 4 h 5"/>
                  <a:gd name="T2" fmla="*/ 2 w 8"/>
                  <a:gd name="T3" fmla="*/ 5 h 5"/>
                  <a:gd name="T4" fmla="*/ 1 w 8"/>
                  <a:gd name="T5" fmla="*/ 3 h 5"/>
                  <a:gd name="T6" fmla="*/ 4 w 8"/>
                  <a:gd name="T7" fmla="*/ 0 h 5"/>
                  <a:gd name="T8" fmla="*/ 7 w 8"/>
                  <a:gd name="T9" fmla="*/ 1 h 5"/>
                  <a:gd name="T10" fmla="*/ 7 w 8"/>
                  <a:gd name="T11" fmla="*/ 4 h 5"/>
                  <a:gd name="T12" fmla="*/ 5 w 8"/>
                  <a:gd name="T13" fmla="*/ 5 h 5"/>
                  <a:gd name="T14" fmla="*/ 4 w 8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5">
                    <a:moveTo>
                      <a:pt x="4" y="4"/>
                    </a:moveTo>
                    <a:cubicBezTo>
                      <a:pt x="3" y="4"/>
                      <a:pt x="3" y="5"/>
                      <a:pt x="2" y="5"/>
                    </a:cubicBezTo>
                    <a:cubicBezTo>
                      <a:pt x="1" y="5"/>
                      <a:pt x="0" y="4"/>
                      <a:pt x="1" y="3"/>
                    </a:cubicBezTo>
                    <a:cubicBezTo>
                      <a:pt x="1" y="2"/>
                      <a:pt x="2" y="0"/>
                      <a:pt x="4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4"/>
                      <a:pt x="6" y="5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62" name="Freeform 147">
                <a:extLst>
                  <a:ext uri="{FF2B5EF4-FFF2-40B4-BE49-F238E27FC236}">
                    <a16:creationId xmlns:a16="http://schemas.microsoft.com/office/drawing/2014/main" id="{58A1E764-BAFF-A914-94B2-08BED0105B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9" y="2880"/>
                <a:ext cx="15" cy="8"/>
              </a:xfrm>
              <a:custGeom>
                <a:avLst/>
                <a:gdLst>
                  <a:gd name="T0" fmla="*/ 5 w 8"/>
                  <a:gd name="T1" fmla="*/ 4 h 4"/>
                  <a:gd name="T2" fmla="*/ 1 w 8"/>
                  <a:gd name="T3" fmla="*/ 4 h 4"/>
                  <a:gd name="T4" fmla="*/ 0 w 8"/>
                  <a:gd name="T5" fmla="*/ 3 h 4"/>
                  <a:gd name="T6" fmla="*/ 1 w 8"/>
                  <a:gd name="T7" fmla="*/ 1 h 4"/>
                  <a:gd name="T8" fmla="*/ 1 w 8"/>
                  <a:gd name="T9" fmla="*/ 1 h 4"/>
                  <a:gd name="T10" fmla="*/ 4 w 8"/>
                  <a:gd name="T11" fmla="*/ 1 h 4"/>
                  <a:gd name="T12" fmla="*/ 7 w 8"/>
                  <a:gd name="T13" fmla="*/ 0 h 4"/>
                  <a:gd name="T14" fmla="*/ 8 w 8"/>
                  <a:gd name="T15" fmla="*/ 2 h 4"/>
                  <a:gd name="T16" fmla="*/ 8 w 8"/>
                  <a:gd name="T17" fmla="*/ 4 h 4"/>
                  <a:gd name="T18" fmla="*/ 5 w 8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5" y="4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7" y="0"/>
                    </a:cubicBezTo>
                    <a:cubicBezTo>
                      <a:pt x="8" y="0"/>
                      <a:pt x="8" y="1"/>
                      <a:pt x="8" y="2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6" y="4"/>
                      <a:pt x="5" y="4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63" name="Freeform 148">
                <a:extLst>
                  <a:ext uri="{FF2B5EF4-FFF2-40B4-BE49-F238E27FC236}">
                    <a16:creationId xmlns:a16="http://schemas.microsoft.com/office/drawing/2014/main" id="{12AB7D7F-DB1B-60DA-1619-7EE5EE6C7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0" y="2846"/>
                <a:ext cx="15" cy="11"/>
              </a:xfrm>
              <a:custGeom>
                <a:avLst/>
                <a:gdLst>
                  <a:gd name="T0" fmla="*/ 0 w 8"/>
                  <a:gd name="T1" fmla="*/ 1 h 6"/>
                  <a:gd name="T2" fmla="*/ 7 w 8"/>
                  <a:gd name="T3" fmla="*/ 1 h 6"/>
                  <a:gd name="T4" fmla="*/ 8 w 8"/>
                  <a:gd name="T5" fmla="*/ 3 h 6"/>
                  <a:gd name="T6" fmla="*/ 6 w 8"/>
                  <a:gd name="T7" fmla="*/ 5 h 6"/>
                  <a:gd name="T8" fmla="*/ 4 w 8"/>
                  <a:gd name="T9" fmla="*/ 6 h 6"/>
                  <a:gd name="T10" fmla="*/ 0 w 8"/>
                  <a:gd name="T11" fmla="*/ 0 h 6"/>
                  <a:gd name="T12" fmla="*/ 0 w 8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0" y="1"/>
                    </a:moveTo>
                    <a:cubicBezTo>
                      <a:pt x="2" y="1"/>
                      <a:pt x="5" y="1"/>
                      <a:pt x="7" y="1"/>
                    </a:cubicBezTo>
                    <a:cubicBezTo>
                      <a:pt x="7" y="1"/>
                      <a:pt x="8" y="3"/>
                      <a:pt x="8" y="3"/>
                    </a:cubicBezTo>
                    <a:cubicBezTo>
                      <a:pt x="7" y="4"/>
                      <a:pt x="7" y="5"/>
                      <a:pt x="6" y="5"/>
                    </a:cubicBezTo>
                    <a:cubicBezTo>
                      <a:pt x="6" y="6"/>
                      <a:pt x="5" y="6"/>
                      <a:pt x="4" y="6"/>
                    </a:cubicBezTo>
                    <a:cubicBezTo>
                      <a:pt x="3" y="4"/>
                      <a:pt x="1" y="3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64" name="Freeform 149">
                <a:extLst>
                  <a:ext uri="{FF2B5EF4-FFF2-40B4-BE49-F238E27FC236}">
                    <a16:creationId xmlns:a16="http://schemas.microsoft.com/office/drawing/2014/main" id="{B3B47450-F28A-3DDF-1672-EB22E164E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6" y="1970"/>
                <a:ext cx="12" cy="12"/>
              </a:xfrm>
              <a:custGeom>
                <a:avLst/>
                <a:gdLst>
                  <a:gd name="T0" fmla="*/ 4 w 6"/>
                  <a:gd name="T1" fmla="*/ 0 h 6"/>
                  <a:gd name="T2" fmla="*/ 5 w 6"/>
                  <a:gd name="T3" fmla="*/ 2 h 6"/>
                  <a:gd name="T4" fmla="*/ 5 w 6"/>
                  <a:gd name="T5" fmla="*/ 3 h 6"/>
                  <a:gd name="T6" fmla="*/ 4 w 6"/>
                  <a:gd name="T7" fmla="*/ 5 h 6"/>
                  <a:gd name="T8" fmla="*/ 3 w 6"/>
                  <a:gd name="T9" fmla="*/ 5 h 6"/>
                  <a:gd name="T10" fmla="*/ 0 w 6"/>
                  <a:gd name="T11" fmla="*/ 4 h 6"/>
                  <a:gd name="T12" fmla="*/ 0 w 6"/>
                  <a:gd name="T13" fmla="*/ 2 h 6"/>
                  <a:gd name="T14" fmla="*/ 2 w 6"/>
                  <a:gd name="T15" fmla="*/ 0 h 6"/>
                  <a:gd name="T16" fmla="*/ 4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6" y="2"/>
                      <a:pt x="6" y="3"/>
                      <a:pt x="5" y="3"/>
                    </a:cubicBezTo>
                    <a:cubicBezTo>
                      <a:pt x="5" y="4"/>
                      <a:pt x="4" y="4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2" y="6"/>
                      <a:pt x="0" y="5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65" name="Freeform 150">
                <a:extLst>
                  <a:ext uri="{FF2B5EF4-FFF2-40B4-BE49-F238E27FC236}">
                    <a16:creationId xmlns:a16="http://schemas.microsoft.com/office/drawing/2014/main" id="{1279ABEB-918B-50D7-4AF0-5AF29FAE8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2816"/>
                <a:ext cx="17" cy="9"/>
              </a:xfrm>
              <a:custGeom>
                <a:avLst/>
                <a:gdLst>
                  <a:gd name="T0" fmla="*/ 6 w 9"/>
                  <a:gd name="T1" fmla="*/ 5 h 5"/>
                  <a:gd name="T2" fmla="*/ 0 w 9"/>
                  <a:gd name="T3" fmla="*/ 2 h 5"/>
                  <a:gd name="T4" fmla="*/ 0 w 9"/>
                  <a:gd name="T5" fmla="*/ 1 h 5"/>
                  <a:gd name="T6" fmla="*/ 1 w 9"/>
                  <a:gd name="T7" fmla="*/ 0 h 5"/>
                  <a:gd name="T8" fmla="*/ 6 w 9"/>
                  <a:gd name="T9" fmla="*/ 2 h 5"/>
                  <a:gd name="T10" fmla="*/ 8 w 9"/>
                  <a:gd name="T11" fmla="*/ 3 h 5"/>
                  <a:gd name="T12" fmla="*/ 8 w 9"/>
                  <a:gd name="T13" fmla="*/ 4 h 5"/>
                  <a:gd name="T14" fmla="*/ 7 w 9"/>
                  <a:gd name="T15" fmla="*/ 5 h 5"/>
                  <a:gd name="T16" fmla="*/ 6 w 9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5">
                    <a:moveTo>
                      <a:pt x="6" y="5"/>
                    </a:moveTo>
                    <a:cubicBezTo>
                      <a:pt x="3" y="5"/>
                      <a:pt x="1" y="4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" y="1"/>
                      <a:pt x="5" y="1"/>
                      <a:pt x="6" y="2"/>
                    </a:cubicBezTo>
                    <a:cubicBezTo>
                      <a:pt x="6" y="3"/>
                      <a:pt x="7" y="3"/>
                      <a:pt x="8" y="3"/>
                    </a:cubicBezTo>
                    <a:cubicBezTo>
                      <a:pt x="8" y="3"/>
                      <a:pt x="9" y="4"/>
                      <a:pt x="8" y="4"/>
                    </a:cubicBezTo>
                    <a:cubicBezTo>
                      <a:pt x="8" y="4"/>
                      <a:pt x="8" y="5"/>
                      <a:pt x="7" y="5"/>
                    </a:cubicBezTo>
                    <a:cubicBezTo>
                      <a:pt x="7" y="5"/>
                      <a:pt x="6" y="5"/>
                      <a:pt x="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66" name="Freeform 151">
                <a:extLst>
                  <a:ext uri="{FF2B5EF4-FFF2-40B4-BE49-F238E27FC236}">
                    <a16:creationId xmlns:a16="http://schemas.microsoft.com/office/drawing/2014/main" id="{AAA0D7F9-5E43-9FF7-D9D8-5D8BE8B73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6" y="1785"/>
                <a:ext cx="14" cy="11"/>
              </a:xfrm>
              <a:custGeom>
                <a:avLst/>
                <a:gdLst>
                  <a:gd name="T0" fmla="*/ 6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2 w 7"/>
                  <a:gd name="T7" fmla="*/ 6 h 6"/>
                  <a:gd name="T8" fmla="*/ 0 w 7"/>
                  <a:gd name="T9" fmla="*/ 5 h 6"/>
                  <a:gd name="T10" fmla="*/ 0 w 7"/>
                  <a:gd name="T11" fmla="*/ 3 h 6"/>
                  <a:gd name="T12" fmla="*/ 6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5" y="4"/>
                      <a:pt x="4" y="5"/>
                      <a:pt x="2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1"/>
                      <a:pt x="3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67" name="Freeform 152">
                <a:extLst>
                  <a:ext uri="{FF2B5EF4-FFF2-40B4-BE49-F238E27FC236}">
                    <a16:creationId xmlns:a16="http://schemas.microsoft.com/office/drawing/2014/main" id="{691140F7-310C-24FF-5C00-434339A61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2171"/>
                <a:ext cx="11" cy="10"/>
              </a:xfrm>
              <a:custGeom>
                <a:avLst/>
                <a:gdLst>
                  <a:gd name="T0" fmla="*/ 0 w 6"/>
                  <a:gd name="T1" fmla="*/ 4 h 5"/>
                  <a:gd name="T2" fmla="*/ 0 w 6"/>
                  <a:gd name="T3" fmla="*/ 3 h 5"/>
                  <a:gd name="T4" fmla="*/ 3 w 6"/>
                  <a:gd name="T5" fmla="*/ 0 h 5"/>
                  <a:gd name="T6" fmla="*/ 5 w 6"/>
                  <a:gd name="T7" fmla="*/ 0 h 5"/>
                  <a:gd name="T8" fmla="*/ 6 w 6"/>
                  <a:gd name="T9" fmla="*/ 2 h 5"/>
                  <a:gd name="T10" fmla="*/ 3 w 6"/>
                  <a:gd name="T11" fmla="*/ 5 h 5"/>
                  <a:gd name="T12" fmla="*/ 0 w 6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6" y="1"/>
                      <a:pt x="6" y="2"/>
                    </a:cubicBezTo>
                    <a:cubicBezTo>
                      <a:pt x="5" y="3"/>
                      <a:pt x="4" y="4"/>
                      <a:pt x="3" y="5"/>
                    </a:cubicBezTo>
                    <a:cubicBezTo>
                      <a:pt x="2" y="5"/>
                      <a:pt x="1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68" name="Freeform 153">
                <a:extLst>
                  <a:ext uri="{FF2B5EF4-FFF2-40B4-BE49-F238E27FC236}">
                    <a16:creationId xmlns:a16="http://schemas.microsoft.com/office/drawing/2014/main" id="{EBE0E49C-D06E-328C-26C3-EB0F2E2BD1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3" y="3098"/>
                <a:ext cx="13" cy="8"/>
              </a:xfrm>
              <a:custGeom>
                <a:avLst/>
                <a:gdLst>
                  <a:gd name="T0" fmla="*/ 3 w 7"/>
                  <a:gd name="T1" fmla="*/ 4 h 4"/>
                  <a:gd name="T2" fmla="*/ 0 w 7"/>
                  <a:gd name="T3" fmla="*/ 3 h 4"/>
                  <a:gd name="T4" fmla="*/ 1 w 7"/>
                  <a:gd name="T5" fmla="*/ 2 h 4"/>
                  <a:gd name="T6" fmla="*/ 3 w 7"/>
                  <a:gd name="T7" fmla="*/ 1 h 4"/>
                  <a:gd name="T8" fmla="*/ 6 w 7"/>
                  <a:gd name="T9" fmla="*/ 1 h 4"/>
                  <a:gd name="T10" fmla="*/ 7 w 7"/>
                  <a:gd name="T11" fmla="*/ 2 h 4"/>
                  <a:gd name="T12" fmla="*/ 6 w 7"/>
                  <a:gd name="T13" fmla="*/ 4 h 4"/>
                  <a:gd name="T14" fmla="*/ 3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3" y="4"/>
                    </a:move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1"/>
                      <a:pt x="7" y="1"/>
                      <a:pt x="7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69" name="Freeform 154">
                <a:extLst>
                  <a:ext uri="{FF2B5EF4-FFF2-40B4-BE49-F238E27FC236}">
                    <a16:creationId xmlns:a16="http://schemas.microsoft.com/office/drawing/2014/main" id="{7027343F-5908-DEB1-A4F6-E37079D7D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199"/>
                <a:ext cx="13" cy="11"/>
              </a:xfrm>
              <a:custGeom>
                <a:avLst/>
                <a:gdLst>
                  <a:gd name="T0" fmla="*/ 1 w 7"/>
                  <a:gd name="T1" fmla="*/ 0 h 6"/>
                  <a:gd name="T2" fmla="*/ 7 w 7"/>
                  <a:gd name="T3" fmla="*/ 3 h 6"/>
                  <a:gd name="T4" fmla="*/ 7 w 7"/>
                  <a:gd name="T5" fmla="*/ 5 h 6"/>
                  <a:gd name="T6" fmla="*/ 6 w 7"/>
                  <a:gd name="T7" fmla="*/ 6 h 6"/>
                  <a:gd name="T8" fmla="*/ 5 w 7"/>
                  <a:gd name="T9" fmla="*/ 5 h 6"/>
                  <a:gd name="T10" fmla="*/ 0 w 7"/>
                  <a:gd name="T11" fmla="*/ 1 h 6"/>
                  <a:gd name="T12" fmla="*/ 0 w 7"/>
                  <a:gd name="T13" fmla="*/ 1 h 6"/>
                  <a:gd name="T14" fmla="*/ 1 w 7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2" y="0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5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3" y="4"/>
                      <a:pt x="2" y="3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70" name="Freeform 155">
                <a:extLst>
                  <a:ext uri="{FF2B5EF4-FFF2-40B4-BE49-F238E27FC236}">
                    <a16:creationId xmlns:a16="http://schemas.microsoft.com/office/drawing/2014/main" id="{4C3D0580-6FCA-D703-812C-84C0B1010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2605"/>
                <a:ext cx="14" cy="10"/>
              </a:xfrm>
              <a:custGeom>
                <a:avLst/>
                <a:gdLst>
                  <a:gd name="T0" fmla="*/ 4 w 7"/>
                  <a:gd name="T1" fmla="*/ 0 h 5"/>
                  <a:gd name="T2" fmla="*/ 6 w 7"/>
                  <a:gd name="T3" fmla="*/ 1 h 5"/>
                  <a:gd name="T4" fmla="*/ 6 w 7"/>
                  <a:gd name="T5" fmla="*/ 2 h 5"/>
                  <a:gd name="T6" fmla="*/ 1 w 7"/>
                  <a:gd name="T7" fmla="*/ 4 h 5"/>
                  <a:gd name="T8" fmla="*/ 0 w 7"/>
                  <a:gd name="T9" fmla="*/ 3 h 5"/>
                  <a:gd name="T10" fmla="*/ 1 w 7"/>
                  <a:gd name="T11" fmla="*/ 1 h 5"/>
                  <a:gd name="T12" fmla="*/ 4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5" y="1"/>
                      <a:pt x="5" y="1"/>
                      <a:pt x="6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5" y="4"/>
                      <a:pt x="3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71" name="Freeform 156">
                <a:extLst>
                  <a:ext uri="{FF2B5EF4-FFF2-40B4-BE49-F238E27FC236}">
                    <a16:creationId xmlns:a16="http://schemas.microsoft.com/office/drawing/2014/main" id="{D81E15D7-4D9B-00DC-EBD7-7092D0D32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3125"/>
                <a:ext cx="9" cy="11"/>
              </a:xfrm>
              <a:custGeom>
                <a:avLst/>
                <a:gdLst>
                  <a:gd name="T0" fmla="*/ 3 w 5"/>
                  <a:gd name="T1" fmla="*/ 6 h 6"/>
                  <a:gd name="T2" fmla="*/ 2 w 5"/>
                  <a:gd name="T3" fmla="*/ 6 h 6"/>
                  <a:gd name="T4" fmla="*/ 1 w 5"/>
                  <a:gd name="T5" fmla="*/ 3 h 6"/>
                  <a:gd name="T6" fmla="*/ 0 w 5"/>
                  <a:gd name="T7" fmla="*/ 2 h 6"/>
                  <a:gd name="T8" fmla="*/ 0 w 5"/>
                  <a:gd name="T9" fmla="*/ 1 h 6"/>
                  <a:gd name="T10" fmla="*/ 3 w 5"/>
                  <a:gd name="T11" fmla="*/ 0 h 6"/>
                  <a:gd name="T12" fmla="*/ 4 w 5"/>
                  <a:gd name="T13" fmla="*/ 3 h 6"/>
                  <a:gd name="T14" fmla="*/ 3 w 5"/>
                  <a:gd name="T15" fmla="*/ 5 h 6"/>
                  <a:gd name="T16" fmla="*/ 3 w 5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3" y="6"/>
                    </a:moveTo>
                    <a:cubicBezTo>
                      <a:pt x="3" y="6"/>
                      <a:pt x="3" y="6"/>
                      <a:pt x="2" y="6"/>
                    </a:cubicBezTo>
                    <a:cubicBezTo>
                      <a:pt x="1" y="6"/>
                      <a:pt x="1" y="6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0"/>
                      <a:pt x="5" y="2"/>
                      <a:pt x="4" y="3"/>
                    </a:cubicBezTo>
                    <a:cubicBezTo>
                      <a:pt x="4" y="4"/>
                      <a:pt x="4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72" name="Freeform 157">
                <a:extLst>
                  <a:ext uri="{FF2B5EF4-FFF2-40B4-BE49-F238E27FC236}">
                    <a16:creationId xmlns:a16="http://schemas.microsoft.com/office/drawing/2014/main" id="{17A9A5B0-C484-0822-EE58-9DD499FFB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3206"/>
                <a:ext cx="19" cy="6"/>
              </a:xfrm>
              <a:custGeom>
                <a:avLst/>
                <a:gdLst>
                  <a:gd name="T0" fmla="*/ 5 w 10"/>
                  <a:gd name="T1" fmla="*/ 0 h 3"/>
                  <a:gd name="T2" fmla="*/ 9 w 10"/>
                  <a:gd name="T3" fmla="*/ 0 h 3"/>
                  <a:gd name="T4" fmla="*/ 10 w 10"/>
                  <a:gd name="T5" fmla="*/ 1 h 3"/>
                  <a:gd name="T6" fmla="*/ 9 w 10"/>
                  <a:gd name="T7" fmla="*/ 2 h 3"/>
                  <a:gd name="T8" fmla="*/ 8 w 10"/>
                  <a:gd name="T9" fmla="*/ 2 h 3"/>
                  <a:gd name="T10" fmla="*/ 4 w 10"/>
                  <a:gd name="T11" fmla="*/ 2 h 3"/>
                  <a:gd name="T12" fmla="*/ 0 w 10"/>
                  <a:gd name="T13" fmla="*/ 2 h 3"/>
                  <a:gd name="T14" fmla="*/ 0 w 10"/>
                  <a:gd name="T15" fmla="*/ 1 h 3"/>
                  <a:gd name="T16" fmla="*/ 1 w 10"/>
                  <a:gd name="T17" fmla="*/ 0 h 3"/>
                  <a:gd name="T18" fmla="*/ 5 w 10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3">
                    <a:moveTo>
                      <a:pt x="5" y="0"/>
                    </a:moveTo>
                    <a:cubicBezTo>
                      <a:pt x="6" y="0"/>
                      <a:pt x="8" y="0"/>
                      <a:pt x="9" y="0"/>
                    </a:cubicBezTo>
                    <a:cubicBezTo>
                      <a:pt x="9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6" y="3"/>
                      <a:pt x="6" y="3"/>
                      <a:pt x="4" y="2"/>
                    </a:cubicBezTo>
                    <a:cubicBezTo>
                      <a:pt x="3" y="2"/>
                      <a:pt x="2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73" name="Freeform 158">
                <a:extLst>
                  <a:ext uri="{FF2B5EF4-FFF2-40B4-BE49-F238E27FC236}">
                    <a16:creationId xmlns:a16="http://schemas.microsoft.com/office/drawing/2014/main" id="{11CB1AB7-2EB1-7BAF-72AF-2467A10EBB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1" y="3117"/>
                <a:ext cx="15" cy="8"/>
              </a:xfrm>
              <a:custGeom>
                <a:avLst/>
                <a:gdLst>
                  <a:gd name="T0" fmla="*/ 5 w 8"/>
                  <a:gd name="T1" fmla="*/ 0 h 4"/>
                  <a:gd name="T2" fmla="*/ 7 w 8"/>
                  <a:gd name="T3" fmla="*/ 0 h 4"/>
                  <a:gd name="T4" fmla="*/ 8 w 8"/>
                  <a:gd name="T5" fmla="*/ 1 h 4"/>
                  <a:gd name="T6" fmla="*/ 8 w 8"/>
                  <a:gd name="T7" fmla="*/ 1 h 4"/>
                  <a:gd name="T8" fmla="*/ 5 w 8"/>
                  <a:gd name="T9" fmla="*/ 3 h 4"/>
                  <a:gd name="T10" fmla="*/ 1 w 8"/>
                  <a:gd name="T11" fmla="*/ 2 h 4"/>
                  <a:gd name="T12" fmla="*/ 0 w 8"/>
                  <a:gd name="T13" fmla="*/ 1 h 4"/>
                  <a:gd name="T14" fmla="*/ 1 w 8"/>
                  <a:gd name="T15" fmla="*/ 0 h 4"/>
                  <a:gd name="T16" fmla="*/ 5 w 8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">
                    <a:moveTo>
                      <a:pt x="5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6" y="3"/>
                      <a:pt x="5" y="3"/>
                    </a:cubicBezTo>
                    <a:cubicBezTo>
                      <a:pt x="3" y="4"/>
                      <a:pt x="2" y="4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74" name="Freeform 159">
                <a:extLst>
                  <a:ext uri="{FF2B5EF4-FFF2-40B4-BE49-F238E27FC236}">
                    <a16:creationId xmlns:a16="http://schemas.microsoft.com/office/drawing/2014/main" id="{F7897FAA-6B87-C45B-AED1-7BF7DDA98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2215"/>
                <a:ext cx="12" cy="11"/>
              </a:xfrm>
              <a:custGeom>
                <a:avLst/>
                <a:gdLst>
                  <a:gd name="T0" fmla="*/ 6 w 6"/>
                  <a:gd name="T1" fmla="*/ 2 h 6"/>
                  <a:gd name="T2" fmla="*/ 6 w 6"/>
                  <a:gd name="T3" fmla="*/ 2 h 6"/>
                  <a:gd name="T4" fmla="*/ 2 w 6"/>
                  <a:gd name="T5" fmla="*/ 5 h 6"/>
                  <a:gd name="T6" fmla="*/ 1 w 6"/>
                  <a:gd name="T7" fmla="*/ 5 h 6"/>
                  <a:gd name="T8" fmla="*/ 1 w 6"/>
                  <a:gd name="T9" fmla="*/ 3 h 6"/>
                  <a:gd name="T10" fmla="*/ 3 w 6"/>
                  <a:gd name="T11" fmla="*/ 0 h 6"/>
                  <a:gd name="T12" fmla="*/ 5 w 6"/>
                  <a:gd name="T13" fmla="*/ 0 h 6"/>
                  <a:gd name="T14" fmla="*/ 6 w 6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4"/>
                      <a:pt x="4" y="5"/>
                      <a:pt x="2" y="5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1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75" name="Freeform 160">
                <a:extLst>
                  <a:ext uri="{FF2B5EF4-FFF2-40B4-BE49-F238E27FC236}">
                    <a16:creationId xmlns:a16="http://schemas.microsoft.com/office/drawing/2014/main" id="{0630CE46-C000-A782-FC5E-A9849FED3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3" y="1787"/>
                <a:ext cx="11" cy="11"/>
              </a:xfrm>
              <a:custGeom>
                <a:avLst/>
                <a:gdLst>
                  <a:gd name="T0" fmla="*/ 3 w 6"/>
                  <a:gd name="T1" fmla="*/ 6 h 6"/>
                  <a:gd name="T2" fmla="*/ 3 w 6"/>
                  <a:gd name="T3" fmla="*/ 6 h 6"/>
                  <a:gd name="T4" fmla="*/ 2 w 6"/>
                  <a:gd name="T5" fmla="*/ 6 h 6"/>
                  <a:gd name="T6" fmla="*/ 0 w 6"/>
                  <a:gd name="T7" fmla="*/ 2 h 6"/>
                  <a:gd name="T8" fmla="*/ 5 w 6"/>
                  <a:gd name="T9" fmla="*/ 0 h 6"/>
                  <a:gd name="T10" fmla="*/ 5 w 6"/>
                  <a:gd name="T11" fmla="*/ 0 h 6"/>
                  <a:gd name="T12" fmla="*/ 3 w 6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1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3"/>
                      <a:pt x="6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76" name="Freeform 161">
                <a:extLst>
                  <a:ext uri="{FF2B5EF4-FFF2-40B4-BE49-F238E27FC236}">
                    <a16:creationId xmlns:a16="http://schemas.microsoft.com/office/drawing/2014/main" id="{35C38757-36CB-FC8A-C378-0ECAAC064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" y="2880"/>
                <a:ext cx="15" cy="8"/>
              </a:xfrm>
              <a:custGeom>
                <a:avLst/>
                <a:gdLst>
                  <a:gd name="T0" fmla="*/ 4 w 8"/>
                  <a:gd name="T1" fmla="*/ 4 h 4"/>
                  <a:gd name="T2" fmla="*/ 2 w 8"/>
                  <a:gd name="T3" fmla="*/ 4 h 4"/>
                  <a:gd name="T4" fmla="*/ 1 w 8"/>
                  <a:gd name="T5" fmla="*/ 3 h 4"/>
                  <a:gd name="T6" fmla="*/ 2 w 8"/>
                  <a:gd name="T7" fmla="*/ 0 h 4"/>
                  <a:gd name="T8" fmla="*/ 7 w 8"/>
                  <a:gd name="T9" fmla="*/ 2 h 4"/>
                  <a:gd name="T10" fmla="*/ 7 w 8"/>
                  <a:gd name="T11" fmla="*/ 3 h 4"/>
                  <a:gd name="T12" fmla="*/ 7 w 8"/>
                  <a:gd name="T13" fmla="*/ 4 h 4"/>
                  <a:gd name="T14" fmla="*/ 4 w 8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4" y="4"/>
                    </a:moveTo>
                    <a:cubicBezTo>
                      <a:pt x="3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5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77" name="Freeform 162">
                <a:extLst>
                  <a:ext uri="{FF2B5EF4-FFF2-40B4-BE49-F238E27FC236}">
                    <a16:creationId xmlns:a16="http://schemas.microsoft.com/office/drawing/2014/main" id="{DCA8AC5B-E300-5672-4416-B411712A0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9" y="2801"/>
                <a:ext cx="13" cy="9"/>
              </a:xfrm>
              <a:custGeom>
                <a:avLst/>
                <a:gdLst>
                  <a:gd name="T0" fmla="*/ 2 w 7"/>
                  <a:gd name="T1" fmla="*/ 5 h 5"/>
                  <a:gd name="T2" fmla="*/ 1 w 7"/>
                  <a:gd name="T3" fmla="*/ 4 h 5"/>
                  <a:gd name="T4" fmla="*/ 1 w 7"/>
                  <a:gd name="T5" fmla="*/ 2 h 5"/>
                  <a:gd name="T6" fmla="*/ 4 w 7"/>
                  <a:gd name="T7" fmla="*/ 0 h 5"/>
                  <a:gd name="T8" fmla="*/ 6 w 7"/>
                  <a:gd name="T9" fmla="*/ 1 h 5"/>
                  <a:gd name="T10" fmla="*/ 6 w 7"/>
                  <a:gd name="T11" fmla="*/ 3 h 5"/>
                  <a:gd name="T12" fmla="*/ 2 w 7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2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2"/>
                      <a:pt x="7" y="2"/>
                      <a:pt x="6" y="3"/>
                    </a:cubicBezTo>
                    <a:cubicBezTo>
                      <a:pt x="5" y="4"/>
                      <a:pt x="3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78" name="Freeform 163">
                <a:extLst>
                  <a:ext uri="{FF2B5EF4-FFF2-40B4-BE49-F238E27FC236}">
                    <a16:creationId xmlns:a16="http://schemas.microsoft.com/office/drawing/2014/main" id="{FB194146-7F9B-7A34-49B7-43FFB3C40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2795"/>
                <a:ext cx="14" cy="8"/>
              </a:xfrm>
              <a:custGeom>
                <a:avLst/>
                <a:gdLst>
                  <a:gd name="T0" fmla="*/ 3 w 7"/>
                  <a:gd name="T1" fmla="*/ 4 h 4"/>
                  <a:gd name="T2" fmla="*/ 1 w 7"/>
                  <a:gd name="T3" fmla="*/ 4 h 4"/>
                  <a:gd name="T4" fmla="*/ 0 w 7"/>
                  <a:gd name="T5" fmla="*/ 3 h 4"/>
                  <a:gd name="T6" fmla="*/ 1 w 7"/>
                  <a:gd name="T7" fmla="*/ 2 h 4"/>
                  <a:gd name="T8" fmla="*/ 6 w 7"/>
                  <a:gd name="T9" fmla="*/ 1 h 4"/>
                  <a:gd name="T10" fmla="*/ 7 w 7"/>
                  <a:gd name="T11" fmla="*/ 2 h 4"/>
                  <a:gd name="T12" fmla="*/ 6 w 7"/>
                  <a:gd name="T13" fmla="*/ 4 h 4"/>
                  <a:gd name="T14" fmla="*/ 3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3" y="4"/>
                    </a:move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3" y="0"/>
                      <a:pt x="4" y="0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3"/>
                      <a:pt x="6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79" name="Freeform 164">
                <a:extLst>
                  <a:ext uri="{FF2B5EF4-FFF2-40B4-BE49-F238E27FC236}">
                    <a16:creationId xmlns:a16="http://schemas.microsoft.com/office/drawing/2014/main" id="{F680CD6D-CA01-5819-3A1C-E707FD125C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3079"/>
                <a:ext cx="15" cy="10"/>
              </a:xfrm>
              <a:custGeom>
                <a:avLst/>
                <a:gdLst>
                  <a:gd name="T0" fmla="*/ 2 w 8"/>
                  <a:gd name="T1" fmla="*/ 5 h 5"/>
                  <a:gd name="T2" fmla="*/ 1 w 8"/>
                  <a:gd name="T3" fmla="*/ 4 h 5"/>
                  <a:gd name="T4" fmla="*/ 0 w 8"/>
                  <a:gd name="T5" fmla="*/ 4 h 5"/>
                  <a:gd name="T6" fmla="*/ 0 w 8"/>
                  <a:gd name="T7" fmla="*/ 3 h 5"/>
                  <a:gd name="T8" fmla="*/ 5 w 8"/>
                  <a:gd name="T9" fmla="*/ 1 h 5"/>
                  <a:gd name="T10" fmla="*/ 7 w 8"/>
                  <a:gd name="T11" fmla="*/ 1 h 5"/>
                  <a:gd name="T12" fmla="*/ 8 w 8"/>
                  <a:gd name="T13" fmla="*/ 1 h 5"/>
                  <a:gd name="T14" fmla="*/ 8 w 8"/>
                  <a:gd name="T15" fmla="*/ 2 h 5"/>
                  <a:gd name="T16" fmla="*/ 2 w 8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2" y="5"/>
                    </a:moveTo>
                    <a:cubicBezTo>
                      <a:pt x="2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1"/>
                      <a:pt x="5" y="1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7" y="4"/>
                      <a:pt x="5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80" name="Freeform 165">
                <a:extLst>
                  <a:ext uri="{FF2B5EF4-FFF2-40B4-BE49-F238E27FC236}">
                    <a16:creationId xmlns:a16="http://schemas.microsoft.com/office/drawing/2014/main" id="{F1AE95CB-C01B-39DC-8D4B-BFA4156AC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3534"/>
                <a:ext cx="18" cy="10"/>
              </a:xfrm>
              <a:custGeom>
                <a:avLst/>
                <a:gdLst>
                  <a:gd name="T0" fmla="*/ 5 w 9"/>
                  <a:gd name="T1" fmla="*/ 0 h 5"/>
                  <a:gd name="T2" fmla="*/ 8 w 9"/>
                  <a:gd name="T3" fmla="*/ 1 h 5"/>
                  <a:gd name="T4" fmla="*/ 9 w 9"/>
                  <a:gd name="T5" fmla="*/ 1 h 5"/>
                  <a:gd name="T6" fmla="*/ 8 w 9"/>
                  <a:gd name="T7" fmla="*/ 2 h 5"/>
                  <a:gd name="T8" fmla="*/ 6 w 9"/>
                  <a:gd name="T9" fmla="*/ 3 h 5"/>
                  <a:gd name="T10" fmla="*/ 1 w 9"/>
                  <a:gd name="T11" fmla="*/ 3 h 5"/>
                  <a:gd name="T12" fmla="*/ 1 w 9"/>
                  <a:gd name="T13" fmla="*/ 2 h 5"/>
                  <a:gd name="T14" fmla="*/ 2 w 9"/>
                  <a:gd name="T15" fmla="*/ 1 h 5"/>
                  <a:gd name="T16" fmla="*/ 2 w 9"/>
                  <a:gd name="T17" fmla="*/ 0 h 5"/>
                  <a:gd name="T18" fmla="*/ 5 w 9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5">
                    <a:moveTo>
                      <a:pt x="5" y="0"/>
                    </a:moveTo>
                    <a:cubicBezTo>
                      <a:pt x="6" y="0"/>
                      <a:pt x="7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3"/>
                      <a:pt x="7" y="3"/>
                      <a:pt x="6" y="3"/>
                    </a:cubicBezTo>
                    <a:cubicBezTo>
                      <a:pt x="4" y="5"/>
                      <a:pt x="3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81" name="Freeform 166">
                <a:extLst>
                  <a:ext uri="{FF2B5EF4-FFF2-40B4-BE49-F238E27FC236}">
                    <a16:creationId xmlns:a16="http://schemas.microsoft.com/office/drawing/2014/main" id="{DAC223F0-B3EF-0824-9F97-0147D7DBDD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6" y="2888"/>
                <a:ext cx="13" cy="7"/>
              </a:xfrm>
              <a:custGeom>
                <a:avLst/>
                <a:gdLst>
                  <a:gd name="T0" fmla="*/ 4 w 7"/>
                  <a:gd name="T1" fmla="*/ 4 h 4"/>
                  <a:gd name="T2" fmla="*/ 2 w 7"/>
                  <a:gd name="T3" fmla="*/ 4 h 4"/>
                  <a:gd name="T4" fmla="*/ 0 w 7"/>
                  <a:gd name="T5" fmla="*/ 2 h 4"/>
                  <a:gd name="T6" fmla="*/ 1 w 7"/>
                  <a:gd name="T7" fmla="*/ 0 h 4"/>
                  <a:gd name="T8" fmla="*/ 7 w 7"/>
                  <a:gd name="T9" fmla="*/ 2 h 4"/>
                  <a:gd name="T10" fmla="*/ 7 w 7"/>
                  <a:gd name="T11" fmla="*/ 3 h 4"/>
                  <a:gd name="T12" fmla="*/ 6 w 7"/>
                  <a:gd name="T13" fmla="*/ 4 h 4"/>
                  <a:gd name="T14" fmla="*/ 4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4" y="4"/>
                    </a:moveTo>
                    <a:cubicBezTo>
                      <a:pt x="3" y="4"/>
                      <a:pt x="2" y="4"/>
                      <a:pt x="2" y="4"/>
                    </a:cubicBezTo>
                    <a:cubicBezTo>
                      <a:pt x="1" y="4"/>
                      <a:pt x="0" y="2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3"/>
                      <a:pt x="7" y="4"/>
                      <a:pt x="6" y="4"/>
                    </a:cubicBezTo>
                    <a:cubicBezTo>
                      <a:pt x="5" y="4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82" name="Freeform 167">
                <a:extLst>
                  <a:ext uri="{FF2B5EF4-FFF2-40B4-BE49-F238E27FC236}">
                    <a16:creationId xmlns:a16="http://schemas.microsoft.com/office/drawing/2014/main" id="{535389B8-EDBA-AA35-B66A-941F44963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3466"/>
                <a:ext cx="18" cy="6"/>
              </a:xfrm>
              <a:custGeom>
                <a:avLst/>
                <a:gdLst>
                  <a:gd name="T0" fmla="*/ 5 w 10"/>
                  <a:gd name="T1" fmla="*/ 0 h 3"/>
                  <a:gd name="T2" fmla="*/ 9 w 10"/>
                  <a:gd name="T3" fmla="*/ 0 h 3"/>
                  <a:gd name="T4" fmla="*/ 10 w 10"/>
                  <a:gd name="T5" fmla="*/ 1 h 3"/>
                  <a:gd name="T6" fmla="*/ 10 w 10"/>
                  <a:gd name="T7" fmla="*/ 2 h 3"/>
                  <a:gd name="T8" fmla="*/ 8 w 10"/>
                  <a:gd name="T9" fmla="*/ 3 h 3"/>
                  <a:gd name="T10" fmla="*/ 1 w 10"/>
                  <a:gd name="T11" fmla="*/ 1 h 3"/>
                  <a:gd name="T12" fmla="*/ 0 w 10"/>
                  <a:gd name="T13" fmla="*/ 0 h 3"/>
                  <a:gd name="T14" fmla="*/ 1 w 10"/>
                  <a:gd name="T15" fmla="*/ 0 h 3"/>
                  <a:gd name="T16" fmla="*/ 5 w 10"/>
                  <a:gd name="T17" fmla="*/ 0 h 3"/>
                  <a:gd name="T18" fmla="*/ 5 w 10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3">
                    <a:moveTo>
                      <a:pt x="5" y="0"/>
                    </a:move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6" y="1"/>
                      <a:pt x="3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83" name="Freeform 168">
                <a:extLst>
                  <a:ext uri="{FF2B5EF4-FFF2-40B4-BE49-F238E27FC236}">
                    <a16:creationId xmlns:a16="http://schemas.microsoft.com/office/drawing/2014/main" id="{22E1216C-EF6A-8A88-31C6-BE36049DAB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3180"/>
                <a:ext cx="15" cy="11"/>
              </a:xfrm>
              <a:custGeom>
                <a:avLst/>
                <a:gdLst>
                  <a:gd name="T0" fmla="*/ 7 w 8"/>
                  <a:gd name="T1" fmla="*/ 5 h 6"/>
                  <a:gd name="T2" fmla="*/ 6 w 8"/>
                  <a:gd name="T3" fmla="*/ 6 h 6"/>
                  <a:gd name="T4" fmla="*/ 1 w 8"/>
                  <a:gd name="T5" fmla="*/ 3 h 6"/>
                  <a:gd name="T6" fmla="*/ 0 w 8"/>
                  <a:gd name="T7" fmla="*/ 1 h 6"/>
                  <a:gd name="T8" fmla="*/ 3 w 8"/>
                  <a:gd name="T9" fmla="*/ 1 h 6"/>
                  <a:gd name="T10" fmla="*/ 7 w 8"/>
                  <a:gd name="T11" fmla="*/ 5 h 6"/>
                  <a:gd name="T12" fmla="*/ 7 w 8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6"/>
                      <a:pt x="7" y="6"/>
                      <a:pt x="6" y="6"/>
                    </a:cubicBezTo>
                    <a:cubicBezTo>
                      <a:pt x="4" y="6"/>
                      <a:pt x="3" y="4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4" y="2"/>
                      <a:pt x="6" y="3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84" name="Freeform 169">
                <a:extLst>
                  <a:ext uri="{FF2B5EF4-FFF2-40B4-BE49-F238E27FC236}">
                    <a16:creationId xmlns:a16="http://schemas.microsoft.com/office/drawing/2014/main" id="{99F8D9DE-79C2-3BED-BD11-114F8BA0F5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3172"/>
                <a:ext cx="19" cy="8"/>
              </a:xfrm>
              <a:custGeom>
                <a:avLst/>
                <a:gdLst>
                  <a:gd name="T0" fmla="*/ 1 w 10"/>
                  <a:gd name="T1" fmla="*/ 0 h 4"/>
                  <a:gd name="T2" fmla="*/ 9 w 10"/>
                  <a:gd name="T3" fmla="*/ 1 h 4"/>
                  <a:gd name="T4" fmla="*/ 10 w 10"/>
                  <a:gd name="T5" fmla="*/ 1 h 4"/>
                  <a:gd name="T6" fmla="*/ 9 w 10"/>
                  <a:gd name="T7" fmla="*/ 2 h 4"/>
                  <a:gd name="T8" fmla="*/ 1 w 10"/>
                  <a:gd name="T9" fmla="*/ 4 h 4"/>
                  <a:gd name="T10" fmla="*/ 0 w 10"/>
                  <a:gd name="T11" fmla="*/ 3 h 4"/>
                  <a:gd name="T12" fmla="*/ 0 w 10"/>
                  <a:gd name="T13" fmla="*/ 3 h 4"/>
                  <a:gd name="T14" fmla="*/ 1 w 10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1" y="0"/>
                    </a:moveTo>
                    <a:cubicBezTo>
                      <a:pt x="4" y="0"/>
                      <a:pt x="7" y="1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9" y="2"/>
                    </a:cubicBezTo>
                    <a:cubicBezTo>
                      <a:pt x="7" y="2"/>
                      <a:pt x="4" y="2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85" name="Freeform 170">
                <a:extLst>
                  <a:ext uri="{FF2B5EF4-FFF2-40B4-BE49-F238E27FC236}">
                    <a16:creationId xmlns:a16="http://schemas.microsoft.com/office/drawing/2014/main" id="{3AF5DCE5-5480-0A43-3E1B-3A7A08B353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7" y="2721"/>
                <a:ext cx="13" cy="9"/>
              </a:xfrm>
              <a:custGeom>
                <a:avLst/>
                <a:gdLst>
                  <a:gd name="T0" fmla="*/ 0 w 7"/>
                  <a:gd name="T1" fmla="*/ 0 h 5"/>
                  <a:gd name="T2" fmla="*/ 6 w 7"/>
                  <a:gd name="T3" fmla="*/ 0 h 5"/>
                  <a:gd name="T4" fmla="*/ 7 w 7"/>
                  <a:gd name="T5" fmla="*/ 2 h 5"/>
                  <a:gd name="T6" fmla="*/ 7 w 7"/>
                  <a:gd name="T7" fmla="*/ 3 h 5"/>
                  <a:gd name="T8" fmla="*/ 2 w 7"/>
                  <a:gd name="T9" fmla="*/ 4 h 5"/>
                  <a:gd name="T10" fmla="*/ 0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6" y="0"/>
                      <a:pt x="7" y="1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5" y="4"/>
                      <a:pt x="4" y="5"/>
                      <a:pt x="2" y="4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86" name="Freeform 171">
                <a:extLst>
                  <a:ext uri="{FF2B5EF4-FFF2-40B4-BE49-F238E27FC236}">
                    <a16:creationId xmlns:a16="http://schemas.microsoft.com/office/drawing/2014/main" id="{955B7CCB-F7F9-E28B-D6C6-DE081A94D5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3225"/>
                <a:ext cx="17" cy="10"/>
              </a:xfrm>
              <a:custGeom>
                <a:avLst/>
                <a:gdLst>
                  <a:gd name="T0" fmla="*/ 0 w 9"/>
                  <a:gd name="T1" fmla="*/ 5 h 5"/>
                  <a:gd name="T2" fmla="*/ 0 w 9"/>
                  <a:gd name="T3" fmla="*/ 4 h 5"/>
                  <a:gd name="T4" fmla="*/ 1 w 9"/>
                  <a:gd name="T5" fmla="*/ 2 h 5"/>
                  <a:gd name="T6" fmla="*/ 6 w 9"/>
                  <a:gd name="T7" fmla="*/ 0 h 5"/>
                  <a:gd name="T8" fmla="*/ 7 w 9"/>
                  <a:gd name="T9" fmla="*/ 0 h 5"/>
                  <a:gd name="T10" fmla="*/ 9 w 9"/>
                  <a:gd name="T11" fmla="*/ 1 h 5"/>
                  <a:gd name="T12" fmla="*/ 8 w 9"/>
                  <a:gd name="T13" fmla="*/ 1 h 5"/>
                  <a:gd name="T14" fmla="*/ 5 w 9"/>
                  <a:gd name="T15" fmla="*/ 3 h 5"/>
                  <a:gd name="T16" fmla="*/ 1 w 9"/>
                  <a:gd name="T17" fmla="*/ 5 h 5"/>
                  <a:gd name="T18" fmla="*/ 0 w 9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5">
                    <a:moveTo>
                      <a:pt x="0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1"/>
                      <a:pt x="5" y="2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2"/>
                      <a:pt x="7" y="3"/>
                      <a:pt x="5" y="3"/>
                    </a:cubicBezTo>
                    <a:cubicBezTo>
                      <a:pt x="4" y="3"/>
                      <a:pt x="2" y="4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87" name="Freeform 172">
                <a:extLst>
                  <a:ext uri="{FF2B5EF4-FFF2-40B4-BE49-F238E27FC236}">
                    <a16:creationId xmlns:a16="http://schemas.microsoft.com/office/drawing/2014/main" id="{64A602EB-223A-8B7B-017E-0FF5D77168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7" y="2702"/>
                <a:ext cx="17" cy="8"/>
              </a:xfrm>
              <a:custGeom>
                <a:avLst/>
                <a:gdLst>
                  <a:gd name="T0" fmla="*/ 5 w 9"/>
                  <a:gd name="T1" fmla="*/ 4 h 4"/>
                  <a:gd name="T2" fmla="*/ 1 w 9"/>
                  <a:gd name="T3" fmla="*/ 4 h 4"/>
                  <a:gd name="T4" fmla="*/ 0 w 9"/>
                  <a:gd name="T5" fmla="*/ 2 h 4"/>
                  <a:gd name="T6" fmla="*/ 1 w 9"/>
                  <a:gd name="T7" fmla="*/ 1 h 4"/>
                  <a:gd name="T8" fmla="*/ 2 w 9"/>
                  <a:gd name="T9" fmla="*/ 0 h 4"/>
                  <a:gd name="T10" fmla="*/ 8 w 9"/>
                  <a:gd name="T11" fmla="*/ 2 h 4"/>
                  <a:gd name="T12" fmla="*/ 9 w 9"/>
                  <a:gd name="T13" fmla="*/ 4 h 4"/>
                  <a:gd name="T14" fmla="*/ 8 w 9"/>
                  <a:gd name="T15" fmla="*/ 4 h 4"/>
                  <a:gd name="T16" fmla="*/ 5 w 9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5" y="4"/>
                    </a:moveTo>
                    <a:cubicBezTo>
                      <a:pt x="4" y="4"/>
                      <a:pt x="2" y="4"/>
                      <a:pt x="1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4" y="1"/>
                      <a:pt x="6" y="2"/>
                      <a:pt x="8" y="2"/>
                    </a:cubicBezTo>
                    <a:cubicBezTo>
                      <a:pt x="8" y="2"/>
                      <a:pt x="8" y="3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6" y="4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88" name="Freeform 173">
                <a:extLst>
                  <a:ext uri="{FF2B5EF4-FFF2-40B4-BE49-F238E27FC236}">
                    <a16:creationId xmlns:a16="http://schemas.microsoft.com/office/drawing/2014/main" id="{9C2A4671-2A57-99E4-ADE4-2146B28CC5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3142"/>
                <a:ext cx="13" cy="9"/>
              </a:xfrm>
              <a:custGeom>
                <a:avLst/>
                <a:gdLst>
                  <a:gd name="T0" fmla="*/ 7 w 7"/>
                  <a:gd name="T1" fmla="*/ 5 h 5"/>
                  <a:gd name="T2" fmla="*/ 5 w 7"/>
                  <a:gd name="T3" fmla="*/ 5 h 5"/>
                  <a:gd name="T4" fmla="*/ 1 w 7"/>
                  <a:gd name="T5" fmla="*/ 2 h 5"/>
                  <a:gd name="T6" fmla="*/ 0 w 7"/>
                  <a:gd name="T7" fmla="*/ 2 h 5"/>
                  <a:gd name="T8" fmla="*/ 1 w 7"/>
                  <a:gd name="T9" fmla="*/ 1 h 5"/>
                  <a:gd name="T10" fmla="*/ 5 w 7"/>
                  <a:gd name="T11" fmla="*/ 1 h 5"/>
                  <a:gd name="T12" fmla="*/ 7 w 7"/>
                  <a:gd name="T13" fmla="*/ 3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5" y="5"/>
                    </a:cubicBezTo>
                    <a:cubicBezTo>
                      <a:pt x="3" y="5"/>
                      <a:pt x="2" y="4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4" y="1"/>
                      <a:pt x="5" y="1"/>
                    </a:cubicBezTo>
                    <a:cubicBezTo>
                      <a:pt x="6" y="1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89" name="Freeform 174">
                <a:extLst>
                  <a:ext uri="{FF2B5EF4-FFF2-40B4-BE49-F238E27FC236}">
                    <a16:creationId xmlns:a16="http://schemas.microsoft.com/office/drawing/2014/main" id="{EF15E723-FAA6-2886-EA4F-D948D3E6B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" y="3140"/>
                <a:ext cx="17" cy="9"/>
              </a:xfrm>
              <a:custGeom>
                <a:avLst/>
                <a:gdLst>
                  <a:gd name="T0" fmla="*/ 8 w 9"/>
                  <a:gd name="T1" fmla="*/ 3 h 5"/>
                  <a:gd name="T2" fmla="*/ 6 w 9"/>
                  <a:gd name="T3" fmla="*/ 5 h 5"/>
                  <a:gd name="T4" fmla="*/ 5 w 9"/>
                  <a:gd name="T5" fmla="*/ 3 h 5"/>
                  <a:gd name="T6" fmla="*/ 4 w 9"/>
                  <a:gd name="T7" fmla="*/ 2 h 5"/>
                  <a:gd name="T8" fmla="*/ 1 w 9"/>
                  <a:gd name="T9" fmla="*/ 1 h 5"/>
                  <a:gd name="T10" fmla="*/ 0 w 9"/>
                  <a:gd name="T11" fmla="*/ 1 h 5"/>
                  <a:gd name="T12" fmla="*/ 1 w 9"/>
                  <a:gd name="T13" fmla="*/ 0 h 5"/>
                  <a:gd name="T14" fmla="*/ 7 w 9"/>
                  <a:gd name="T15" fmla="*/ 0 h 5"/>
                  <a:gd name="T16" fmla="*/ 8 w 9"/>
                  <a:gd name="T17" fmla="*/ 2 h 5"/>
                  <a:gd name="T18" fmla="*/ 8 w 9"/>
                  <a:gd name="T1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5">
                    <a:moveTo>
                      <a:pt x="8" y="3"/>
                    </a:moveTo>
                    <a:cubicBezTo>
                      <a:pt x="7" y="4"/>
                      <a:pt x="7" y="5"/>
                      <a:pt x="6" y="5"/>
                    </a:cubicBezTo>
                    <a:cubicBezTo>
                      <a:pt x="6" y="5"/>
                      <a:pt x="6" y="3"/>
                      <a:pt x="5" y="3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3" y="2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5" y="0"/>
                      <a:pt x="7" y="0"/>
                    </a:cubicBezTo>
                    <a:cubicBezTo>
                      <a:pt x="8" y="0"/>
                      <a:pt x="9" y="0"/>
                      <a:pt x="8" y="2"/>
                    </a:cubicBezTo>
                    <a:cubicBezTo>
                      <a:pt x="8" y="2"/>
                      <a:pt x="8" y="3"/>
                      <a:pt x="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90" name="Freeform 175">
                <a:extLst>
                  <a:ext uri="{FF2B5EF4-FFF2-40B4-BE49-F238E27FC236}">
                    <a16:creationId xmlns:a16="http://schemas.microsoft.com/office/drawing/2014/main" id="{4A1F326B-0F20-FB02-5417-AB3BFDBE6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9" y="3454"/>
                <a:ext cx="17" cy="8"/>
              </a:xfrm>
              <a:custGeom>
                <a:avLst/>
                <a:gdLst>
                  <a:gd name="T0" fmla="*/ 4 w 9"/>
                  <a:gd name="T1" fmla="*/ 4 h 4"/>
                  <a:gd name="T2" fmla="*/ 1 w 9"/>
                  <a:gd name="T3" fmla="*/ 3 h 4"/>
                  <a:gd name="T4" fmla="*/ 1 w 9"/>
                  <a:gd name="T5" fmla="*/ 3 h 4"/>
                  <a:gd name="T6" fmla="*/ 1 w 9"/>
                  <a:gd name="T7" fmla="*/ 2 h 4"/>
                  <a:gd name="T8" fmla="*/ 4 w 9"/>
                  <a:gd name="T9" fmla="*/ 1 h 4"/>
                  <a:gd name="T10" fmla="*/ 8 w 9"/>
                  <a:gd name="T11" fmla="*/ 1 h 4"/>
                  <a:gd name="T12" fmla="*/ 9 w 9"/>
                  <a:gd name="T13" fmla="*/ 3 h 4"/>
                  <a:gd name="T14" fmla="*/ 8 w 9"/>
                  <a:gd name="T15" fmla="*/ 3 h 4"/>
                  <a:gd name="T16" fmla="*/ 4 w 9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4" y="4"/>
                    </a:moveTo>
                    <a:cubicBezTo>
                      <a:pt x="3" y="4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7" y="4"/>
                      <a:pt x="5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91" name="Freeform 176">
                <a:extLst>
                  <a:ext uri="{FF2B5EF4-FFF2-40B4-BE49-F238E27FC236}">
                    <a16:creationId xmlns:a16="http://schemas.microsoft.com/office/drawing/2014/main" id="{FBAC9F54-6A1F-59E2-05D6-1796B92585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2539"/>
                <a:ext cx="17" cy="8"/>
              </a:xfrm>
              <a:custGeom>
                <a:avLst/>
                <a:gdLst>
                  <a:gd name="T0" fmla="*/ 3 w 9"/>
                  <a:gd name="T1" fmla="*/ 4 h 4"/>
                  <a:gd name="T2" fmla="*/ 1 w 9"/>
                  <a:gd name="T3" fmla="*/ 4 h 4"/>
                  <a:gd name="T4" fmla="*/ 1 w 9"/>
                  <a:gd name="T5" fmla="*/ 4 h 4"/>
                  <a:gd name="T6" fmla="*/ 1 w 9"/>
                  <a:gd name="T7" fmla="*/ 2 h 4"/>
                  <a:gd name="T8" fmla="*/ 5 w 9"/>
                  <a:gd name="T9" fmla="*/ 1 h 4"/>
                  <a:gd name="T10" fmla="*/ 7 w 9"/>
                  <a:gd name="T11" fmla="*/ 2 h 4"/>
                  <a:gd name="T12" fmla="*/ 9 w 9"/>
                  <a:gd name="T13" fmla="*/ 4 h 4"/>
                  <a:gd name="T14" fmla="*/ 7 w 9"/>
                  <a:gd name="T15" fmla="*/ 4 h 4"/>
                  <a:gd name="T16" fmla="*/ 3 w 9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3" y="4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9" y="4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6" y="4"/>
                      <a:pt x="5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92" name="Freeform 177">
                <a:extLst>
                  <a:ext uri="{FF2B5EF4-FFF2-40B4-BE49-F238E27FC236}">
                    <a16:creationId xmlns:a16="http://schemas.microsoft.com/office/drawing/2014/main" id="{CC4A2590-641A-03C0-DD21-24EA76BEBA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3132"/>
                <a:ext cx="14" cy="8"/>
              </a:xfrm>
              <a:custGeom>
                <a:avLst/>
                <a:gdLst>
                  <a:gd name="T0" fmla="*/ 2 w 7"/>
                  <a:gd name="T1" fmla="*/ 4 h 4"/>
                  <a:gd name="T2" fmla="*/ 0 w 7"/>
                  <a:gd name="T3" fmla="*/ 3 h 4"/>
                  <a:gd name="T4" fmla="*/ 1 w 7"/>
                  <a:gd name="T5" fmla="*/ 1 h 4"/>
                  <a:gd name="T6" fmla="*/ 6 w 7"/>
                  <a:gd name="T7" fmla="*/ 0 h 4"/>
                  <a:gd name="T8" fmla="*/ 7 w 7"/>
                  <a:gd name="T9" fmla="*/ 1 h 4"/>
                  <a:gd name="T10" fmla="*/ 6 w 7"/>
                  <a:gd name="T11" fmla="*/ 4 h 4"/>
                  <a:gd name="T12" fmla="*/ 5 w 7"/>
                  <a:gd name="T13" fmla="*/ 4 h 4"/>
                  <a:gd name="T14" fmla="*/ 2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2" y="4"/>
                    </a:moveTo>
                    <a:cubicBezTo>
                      <a:pt x="1" y="4"/>
                      <a:pt x="1" y="3"/>
                      <a:pt x="0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7" y="2"/>
                      <a:pt x="6" y="3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93" name="Freeform 178">
                <a:extLst>
                  <a:ext uri="{FF2B5EF4-FFF2-40B4-BE49-F238E27FC236}">
                    <a16:creationId xmlns:a16="http://schemas.microsoft.com/office/drawing/2014/main" id="{BCA088E1-FA03-3BD6-5958-1B6AFE451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2319"/>
                <a:ext cx="15" cy="13"/>
              </a:xfrm>
              <a:custGeom>
                <a:avLst/>
                <a:gdLst>
                  <a:gd name="T0" fmla="*/ 7 w 8"/>
                  <a:gd name="T1" fmla="*/ 7 h 7"/>
                  <a:gd name="T2" fmla="*/ 6 w 8"/>
                  <a:gd name="T3" fmla="*/ 6 h 7"/>
                  <a:gd name="T4" fmla="*/ 3 w 8"/>
                  <a:gd name="T5" fmla="*/ 5 h 7"/>
                  <a:gd name="T6" fmla="*/ 1 w 8"/>
                  <a:gd name="T7" fmla="*/ 1 h 7"/>
                  <a:gd name="T8" fmla="*/ 2 w 8"/>
                  <a:gd name="T9" fmla="*/ 0 h 7"/>
                  <a:gd name="T10" fmla="*/ 2 w 8"/>
                  <a:gd name="T11" fmla="*/ 1 h 7"/>
                  <a:gd name="T12" fmla="*/ 7 w 8"/>
                  <a:gd name="T13" fmla="*/ 3 h 7"/>
                  <a:gd name="T14" fmla="*/ 8 w 8"/>
                  <a:gd name="T15" fmla="*/ 5 h 7"/>
                  <a:gd name="T16" fmla="*/ 7 w 8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7" y="7"/>
                    </a:move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4" y="5"/>
                      <a:pt x="3" y="5"/>
                    </a:cubicBezTo>
                    <a:cubicBezTo>
                      <a:pt x="1" y="5"/>
                      <a:pt x="0" y="3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3"/>
                      <a:pt x="5" y="3"/>
                      <a:pt x="7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8" y="6"/>
                      <a:pt x="8" y="7"/>
                      <a:pt x="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94" name="Freeform 179">
                <a:extLst>
                  <a:ext uri="{FF2B5EF4-FFF2-40B4-BE49-F238E27FC236}">
                    <a16:creationId xmlns:a16="http://schemas.microsoft.com/office/drawing/2014/main" id="{9F0C4D89-04D5-FF83-480C-617EC5194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9" y="1931"/>
                <a:ext cx="13" cy="9"/>
              </a:xfrm>
              <a:custGeom>
                <a:avLst/>
                <a:gdLst>
                  <a:gd name="T0" fmla="*/ 6 w 7"/>
                  <a:gd name="T1" fmla="*/ 5 h 5"/>
                  <a:gd name="T2" fmla="*/ 4 w 7"/>
                  <a:gd name="T3" fmla="*/ 5 h 5"/>
                  <a:gd name="T4" fmla="*/ 0 w 7"/>
                  <a:gd name="T5" fmla="*/ 2 h 5"/>
                  <a:gd name="T6" fmla="*/ 2 w 7"/>
                  <a:gd name="T7" fmla="*/ 0 h 5"/>
                  <a:gd name="T8" fmla="*/ 4 w 7"/>
                  <a:gd name="T9" fmla="*/ 1 h 5"/>
                  <a:gd name="T10" fmla="*/ 6 w 7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6" y="5"/>
                    </a:moveTo>
                    <a:cubicBezTo>
                      <a:pt x="6" y="5"/>
                      <a:pt x="5" y="5"/>
                      <a:pt x="4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7" y="2"/>
                      <a:pt x="7" y="3"/>
                      <a:pt x="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95" name="Freeform 180">
                <a:extLst>
                  <a:ext uri="{FF2B5EF4-FFF2-40B4-BE49-F238E27FC236}">
                    <a16:creationId xmlns:a16="http://schemas.microsoft.com/office/drawing/2014/main" id="{8D723042-A71F-5F8B-D1B1-17C794CC1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3240"/>
                <a:ext cx="10" cy="10"/>
              </a:xfrm>
              <a:custGeom>
                <a:avLst/>
                <a:gdLst>
                  <a:gd name="T0" fmla="*/ 0 w 5"/>
                  <a:gd name="T1" fmla="*/ 2 h 5"/>
                  <a:gd name="T2" fmla="*/ 1 w 5"/>
                  <a:gd name="T3" fmla="*/ 0 h 5"/>
                  <a:gd name="T4" fmla="*/ 5 w 5"/>
                  <a:gd name="T5" fmla="*/ 2 h 5"/>
                  <a:gd name="T6" fmla="*/ 5 w 5"/>
                  <a:gd name="T7" fmla="*/ 4 h 5"/>
                  <a:gd name="T8" fmla="*/ 4 w 5"/>
                  <a:gd name="T9" fmla="*/ 5 h 5"/>
                  <a:gd name="T10" fmla="*/ 2 w 5"/>
                  <a:gd name="T11" fmla="*/ 5 h 5"/>
                  <a:gd name="T12" fmla="*/ 0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1"/>
                      <a:pt x="3" y="1"/>
                      <a:pt x="5" y="2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0" y="5"/>
                      <a:pt x="0" y="4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96" name="Freeform 181">
                <a:extLst>
                  <a:ext uri="{FF2B5EF4-FFF2-40B4-BE49-F238E27FC236}">
                    <a16:creationId xmlns:a16="http://schemas.microsoft.com/office/drawing/2014/main" id="{65B2F4AA-CD5E-651B-222D-CF299A23B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2988"/>
                <a:ext cx="13" cy="8"/>
              </a:xfrm>
              <a:custGeom>
                <a:avLst/>
                <a:gdLst>
                  <a:gd name="T0" fmla="*/ 4 w 7"/>
                  <a:gd name="T1" fmla="*/ 0 h 4"/>
                  <a:gd name="T2" fmla="*/ 6 w 7"/>
                  <a:gd name="T3" fmla="*/ 0 h 4"/>
                  <a:gd name="T4" fmla="*/ 7 w 7"/>
                  <a:gd name="T5" fmla="*/ 0 h 4"/>
                  <a:gd name="T6" fmla="*/ 7 w 7"/>
                  <a:gd name="T7" fmla="*/ 2 h 4"/>
                  <a:gd name="T8" fmla="*/ 1 w 7"/>
                  <a:gd name="T9" fmla="*/ 3 h 4"/>
                  <a:gd name="T10" fmla="*/ 1 w 7"/>
                  <a:gd name="T11" fmla="*/ 2 h 4"/>
                  <a:gd name="T12" fmla="*/ 2 w 7"/>
                  <a:gd name="T13" fmla="*/ 0 h 4"/>
                  <a:gd name="T14" fmla="*/ 4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5" y="4"/>
                      <a:pt x="3" y="4"/>
                      <a:pt x="1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97" name="Freeform 182">
                <a:extLst>
                  <a:ext uri="{FF2B5EF4-FFF2-40B4-BE49-F238E27FC236}">
                    <a16:creationId xmlns:a16="http://schemas.microsoft.com/office/drawing/2014/main" id="{1C6D19D2-DA8C-AE9F-F15A-2AE9CC2A9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3331"/>
                <a:ext cx="17" cy="8"/>
              </a:xfrm>
              <a:custGeom>
                <a:avLst/>
                <a:gdLst>
                  <a:gd name="T0" fmla="*/ 4 w 9"/>
                  <a:gd name="T1" fmla="*/ 4 h 4"/>
                  <a:gd name="T2" fmla="*/ 1 w 9"/>
                  <a:gd name="T3" fmla="*/ 4 h 4"/>
                  <a:gd name="T4" fmla="*/ 1 w 9"/>
                  <a:gd name="T5" fmla="*/ 3 h 4"/>
                  <a:gd name="T6" fmla="*/ 1 w 9"/>
                  <a:gd name="T7" fmla="*/ 3 h 4"/>
                  <a:gd name="T8" fmla="*/ 6 w 9"/>
                  <a:gd name="T9" fmla="*/ 1 h 4"/>
                  <a:gd name="T10" fmla="*/ 8 w 9"/>
                  <a:gd name="T11" fmla="*/ 2 h 4"/>
                  <a:gd name="T12" fmla="*/ 9 w 9"/>
                  <a:gd name="T13" fmla="*/ 3 h 4"/>
                  <a:gd name="T14" fmla="*/ 8 w 9"/>
                  <a:gd name="T15" fmla="*/ 4 h 4"/>
                  <a:gd name="T16" fmla="*/ 4 w 9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4" y="4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3" y="0"/>
                      <a:pt x="3" y="0"/>
                      <a:pt x="6" y="1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4"/>
                      <a:pt x="5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98" name="Freeform 183">
                <a:extLst>
                  <a:ext uri="{FF2B5EF4-FFF2-40B4-BE49-F238E27FC236}">
                    <a16:creationId xmlns:a16="http://schemas.microsoft.com/office/drawing/2014/main" id="{2E8EC504-2ED9-11C7-2BD8-52EECBB87E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3348"/>
                <a:ext cx="21" cy="6"/>
              </a:xfrm>
              <a:custGeom>
                <a:avLst/>
                <a:gdLst>
                  <a:gd name="T0" fmla="*/ 6 w 11"/>
                  <a:gd name="T1" fmla="*/ 3 h 3"/>
                  <a:gd name="T2" fmla="*/ 2 w 11"/>
                  <a:gd name="T3" fmla="*/ 3 h 3"/>
                  <a:gd name="T4" fmla="*/ 1 w 11"/>
                  <a:gd name="T5" fmla="*/ 2 h 3"/>
                  <a:gd name="T6" fmla="*/ 3 w 11"/>
                  <a:gd name="T7" fmla="*/ 0 h 3"/>
                  <a:gd name="T8" fmla="*/ 3 w 11"/>
                  <a:gd name="T9" fmla="*/ 0 h 3"/>
                  <a:gd name="T10" fmla="*/ 10 w 11"/>
                  <a:gd name="T11" fmla="*/ 1 h 3"/>
                  <a:gd name="T12" fmla="*/ 11 w 11"/>
                  <a:gd name="T13" fmla="*/ 2 h 3"/>
                  <a:gd name="T14" fmla="*/ 10 w 11"/>
                  <a:gd name="T15" fmla="*/ 3 h 3"/>
                  <a:gd name="T16" fmla="*/ 6 w 11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3">
                    <a:moveTo>
                      <a:pt x="6" y="3"/>
                    </a:move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1"/>
                      <a:pt x="8" y="1"/>
                      <a:pt x="10" y="1"/>
                    </a:cubicBezTo>
                    <a:cubicBezTo>
                      <a:pt x="10" y="1"/>
                      <a:pt x="10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8" y="3"/>
                      <a:pt x="7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699" name="Freeform 184">
                <a:extLst>
                  <a:ext uri="{FF2B5EF4-FFF2-40B4-BE49-F238E27FC236}">
                    <a16:creationId xmlns:a16="http://schemas.microsoft.com/office/drawing/2014/main" id="{35295346-3DF3-FB57-F87B-6117FD385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3013"/>
                <a:ext cx="11" cy="11"/>
              </a:xfrm>
              <a:custGeom>
                <a:avLst/>
                <a:gdLst>
                  <a:gd name="T0" fmla="*/ 0 w 6"/>
                  <a:gd name="T1" fmla="*/ 4 h 6"/>
                  <a:gd name="T2" fmla="*/ 0 w 6"/>
                  <a:gd name="T3" fmla="*/ 3 h 6"/>
                  <a:gd name="T4" fmla="*/ 3 w 6"/>
                  <a:gd name="T5" fmla="*/ 1 h 6"/>
                  <a:gd name="T6" fmla="*/ 5 w 6"/>
                  <a:gd name="T7" fmla="*/ 1 h 6"/>
                  <a:gd name="T8" fmla="*/ 5 w 6"/>
                  <a:gd name="T9" fmla="*/ 3 h 6"/>
                  <a:gd name="T10" fmla="*/ 2 w 6"/>
                  <a:gd name="T11" fmla="*/ 6 h 6"/>
                  <a:gd name="T12" fmla="*/ 1 w 6"/>
                  <a:gd name="T13" fmla="*/ 5 h 6"/>
                  <a:gd name="T14" fmla="*/ 0 w 6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3" y="0"/>
                      <a:pt x="4" y="1"/>
                      <a:pt x="5" y="1"/>
                    </a:cubicBezTo>
                    <a:cubicBezTo>
                      <a:pt x="5" y="1"/>
                      <a:pt x="6" y="3"/>
                      <a:pt x="5" y="3"/>
                    </a:cubicBezTo>
                    <a:cubicBezTo>
                      <a:pt x="5" y="5"/>
                      <a:pt x="4" y="5"/>
                      <a:pt x="2" y="6"/>
                    </a:cubicBezTo>
                    <a:cubicBezTo>
                      <a:pt x="2" y="6"/>
                      <a:pt x="1" y="6"/>
                      <a:pt x="1" y="5"/>
                    </a:cubicBezTo>
                    <a:cubicBezTo>
                      <a:pt x="0" y="5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00" name="Freeform 185">
                <a:extLst>
                  <a:ext uri="{FF2B5EF4-FFF2-40B4-BE49-F238E27FC236}">
                    <a16:creationId xmlns:a16="http://schemas.microsoft.com/office/drawing/2014/main" id="{E4E07D13-25BA-1FE0-2FAB-2064926393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2285"/>
                <a:ext cx="17" cy="11"/>
              </a:xfrm>
              <a:custGeom>
                <a:avLst/>
                <a:gdLst>
                  <a:gd name="T0" fmla="*/ 0 w 9"/>
                  <a:gd name="T1" fmla="*/ 2 h 6"/>
                  <a:gd name="T2" fmla="*/ 7 w 9"/>
                  <a:gd name="T3" fmla="*/ 0 h 6"/>
                  <a:gd name="T4" fmla="*/ 9 w 9"/>
                  <a:gd name="T5" fmla="*/ 2 h 6"/>
                  <a:gd name="T6" fmla="*/ 9 w 9"/>
                  <a:gd name="T7" fmla="*/ 4 h 6"/>
                  <a:gd name="T8" fmla="*/ 6 w 9"/>
                  <a:gd name="T9" fmla="*/ 5 h 6"/>
                  <a:gd name="T10" fmla="*/ 3 w 9"/>
                  <a:gd name="T11" fmla="*/ 4 h 6"/>
                  <a:gd name="T12" fmla="*/ 1 w 9"/>
                  <a:gd name="T13" fmla="*/ 3 h 6"/>
                  <a:gd name="T14" fmla="*/ 0 w 9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">
                    <a:moveTo>
                      <a:pt x="0" y="2"/>
                    </a:moveTo>
                    <a:cubicBezTo>
                      <a:pt x="2" y="2"/>
                      <a:pt x="5" y="2"/>
                      <a:pt x="7" y="0"/>
                    </a:cubicBezTo>
                    <a:cubicBezTo>
                      <a:pt x="7" y="0"/>
                      <a:pt x="9" y="1"/>
                      <a:pt x="9" y="2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6"/>
                      <a:pt x="6" y="5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01" name="Freeform 186">
                <a:extLst>
                  <a:ext uri="{FF2B5EF4-FFF2-40B4-BE49-F238E27FC236}">
                    <a16:creationId xmlns:a16="http://schemas.microsoft.com/office/drawing/2014/main" id="{6B177909-4DBC-2DD7-9AFE-9C0B606EF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9" y="2120"/>
                <a:ext cx="9" cy="17"/>
              </a:xfrm>
              <a:custGeom>
                <a:avLst/>
                <a:gdLst>
                  <a:gd name="T0" fmla="*/ 0 w 5"/>
                  <a:gd name="T1" fmla="*/ 4 h 9"/>
                  <a:gd name="T2" fmla="*/ 0 w 5"/>
                  <a:gd name="T3" fmla="*/ 1 h 9"/>
                  <a:gd name="T4" fmla="*/ 1 w 5"/>
                  <a:gd name="T5" fmla="*/ 0 h 9"/>
                  <a:gd name="T6" fmla="*/ 2 w 5"/>
                  <a:gd name="T7" fmla="*/ 0 h 9"/>
                  <a:gd name="T8" fmla="*/ 4 w 5"/>
                  <a:gd name="T9" fmla="*/ 6 h 9"/>
                  <a:gd name="T10" fmla="*/ 2 w 5"/>
                  <a:gd name="T11" fmla="*/ 9 h 9"/>
                  <a:gd name="T12" fmla="*/ 1 w 5"/>
                  <a:gd name="T13" fmla="*/ 8 h 9"/>
                  <a:gd name="T14" fmla="*/ 0 w 5"/>
                  <a:gd name="T1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9">
                    <a:moveTo>
                      <a:pt x="0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2"/>
                      <a:pt x="3" y="4"/>
                      <a:pt x="4" y="6"/>
                    </a:cubicBezTo>
                    <a:cubicBezTo>
                      <a:pt x="5" y="7"/>
                      <a:pt x="4" y="8"/>
                      <a:pt x="2" y="9"/>
                    </a:cubicBezTo>
                    <a:cubicBezTo>
                      <a:pt x="2" y="9"/>
                      <a:pt x="1" y="9"/>
                      <a:pt x="1" y="8"/>
                    </a:cubicBezTo>
                    <a:cubicBezTo>
                      <a:pt x="0" y="7"/>
                      <a:pt x="0" y="5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02" name="Freeform 187">
                <a:extLst>
                  <a:ext uri="{FF2B5EF4-FFF2-40B4-BE49-F238E27FC236}">
                    <a16:creationId xmlns:a16="http://schemas.microsoft.com/office/drawing/2014/main" id="{5A02F4AC-276A-A4B5-E2A9-D4CDB9333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3" y="2632"/>
                <a:ext cx="15" cy="8"/>
              </a:xfrm>
              <a:custGeom>
                <a:avLst/>
                <a:gdLst>
                  <a:gd name="T0" fmla="*/ 4 w 8"/>
                  <a:gd name="T1" fmla="*/ 0 h 4"/>
                  <a:gd name="T2" fmla="*/ 7 w 8"/>
                  <a:gd name="T3" fmla="*/ 1 h 4"/>
                  <a:gd name="T4" fmla="*/ 7 w 8"/>
                  <a:gd name="T5" fmla="*/ 2 h 4"/>
                  <a:gd name="T6" fmla="*/ 6 w 8"/>
                  <a:gd name="T7" fmla="*/ 4 h 4"/>
                  <a:gd name="T8" fmla="*/ 4 w 8"/>
                  <a:gd name="T9" fmla="*/ 3 h 4"/>
                  <a:gd name="T10" fmla="*/ 1 w 8"/>
                  <a:gd name="T11" fmla="*/ 4 h 4"/>
                  <a:gd name="T12" fmla="*/ 0 w 8"/>
                  <a:gd name="T13" fmla="*/ 3 h 4"/>
                  <a:gd name="T14" fmla="*/ 0 w 8"/>
                  <a:gd name="T15" fmla="*/ 2 h 4"/>
                  <a:gd name="T16" fmla="*/ 1 w 8"/>
                  <a:gd name="T17" fmla="*/ 0 h 4"/>
                  <a:gd name="T18" fmla="*/ 2 w 8"/>
                  <a:gd name="T19" fmla="*/ 0 h 4"/>
                  <a:gd name="T20" fmla="*/ 4 w 8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4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7" y="1"/>
                      <a:pt x="8" y="2"/>
                      <a:pt x="7" y="2"/>
                    </a:cubicBezTo>
                    <a:cubicBezTo>
                      <a:pt x="7" y="4"/>
                      <a:pt x="7" y="4"/>
                      <a:pt x="6" y="4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03" name="Freeform 188">
                <a:extLst>
                  <a:ext uri="{FF2B5EF4-FFF2-40B4-BE49-F238E27FC236}">
                    <a16:creationId xmlns:a16="http://schemas.microsoft.com/office/drawing/2014/main" id="{CCCDCAC5-AC37-30F3-1FB0-07319B586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" y="1963"/>
                <a:ext cx="8" cy="15"/>
              </a:xfrm>
              <a:custGeom>
                <a:avLst/>
                <a:gdLst>
                  <a:gd name="T0" fmla="*/ 4 w 4"/>
                  <a:gd name="T1" fmla="*/ 5 h 8"/>
                  <a:gd name="T2" fmla="*/ 3 w 4"/>
                  <a:gd name="T3" fmla="*/ 7 h 8"/>
                  <a:gd name="T4" fmla="*/ 1 w 4"/>
                  <a:gd name="T5" fmla="*/ 7 h 8"/>
                  <a:gd name="T6" fmla="*/ 0 w 4"/>
                  <a:gd name="T7" fmla="*/ 6 h 8"/>
                  <a:gd name="T8" fmla="*/ 1 w 4"/>
                  <a:gd name="T9" fmla="*/ 4 h 8"/>
                  <a:gd name="T10" fmla="*/ 1 w 4"/>
                  <a:gd name="T11" fmla="*/ 2 h 8"/>
                  <a:gd name="T12" fmla="*/ 2 w 4"/>
                  <a:gd name="T13" fmla="*/ 0 h 8"/>
                  <a:gd name="T14" fmla="*/ 3 w 4"/>
                  <a:gd name="T15" fmla="*/ 0 h 8"/>
                  <a:gd name="T16" fmla="*/ 4 w 4"/>
                  <a:gd name="T17" fmla="*/ 1 h 8"/>
                  <a:gd name="T18" fmla="*/ 4 w 4"/>
                  <a:gd name="T19" fmla="*/ 2 h 8"/>
                  <a:gd name="T20" fmla="*/ 4 w 4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5"/>
                    </a:moveTo>
                    <a:cubicBezTo>
                      <a:pt x="4" y="5"/>
                      <a:pt x="4" y="6"/>
                      <a:pt x="3" y="7"/>
                    </a:cubicBezTo>
                    <a:cubicBezTo>
                      <a:pt x="3" y="8"/>
                      <a:pt x="2" y="8"/>
                      <a:pt x="1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4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04" name="Freeform 189">
                <a:extLst>
                  <a:ext uri="{FF2B5EF4-FFF2-40B4-BE49-F238E27FC236}">
                    <a16:creationId xmlns:a16="http://schemas.microsoft.com/office/drawing/2014/main" id="{E4720481-8C23-1397-474C-ACFF0A673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2274"/>
                <a:ext cx="13" cy="7"/>
              </a:xfrm>
              <a:custGeom>
                <a:avLst/>
                <a:gdLst>
                  <a:gd name="T0" fmla="*/ 3 w 7"/>
                  <a:gd name="T1" fmla="*/ 4 h 4"/>
                  <a:gd name="T2" fmla="*/ 1 w 7"/>
                  <a:gd name="T3" fmla="*/ 3 h 4"/>
                  <a:gd name="T4" fmla="*/ 0 w 7"/>
                  <a:gd name="T5" fmla="*/ 2 h 4"/>
                  <a:gd name="T6" fmla="*/ 1 w 7"/>
                  <a:gd name="T7" fmla="*/ 0 h 4"/>
                  <a:gd name="T8" fmla="*/ 6 w 7"/>
                  <a:gd name="T9" fmla="*/ 2 h 4"/>
                  <a:gd name="T10" fmla="*/ 7 w 7"/>
                  <a:gd name="T11" fmla="*/ 3 h 4"/>
                  <a:gd name="T12" fmla="*/ 6 w 7"/>
                  <a:gd name="T13" fmla="*/ 4 h 4"/>
                  <a:gd name="T14" fmla="*/ 3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3" y="4"/>
                    </a:moveTo>
                    <a:cubicBezTo>
                      <a:pt x="3" y="4"/>
                      <a:pt x="2" y="4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6" y="2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05" name="Freeform 190">
                <a:extLst>
                  <a:ext uri="{FF2B5EF4-FFF2-40B4-BE49-F238E27FC236}">
                    <a16:creationId xmlns:a16="http://schemas.microsoft.com/office/drawing/2014/main" id="{40A1634D-E843-4E9D-C370-E8A85EBBE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1959"/>
                <a:ext cx="11" cy="11"/>
              </a:xfrm>
              <a:custGeom>
                <a:avLst/>
                <a:gdLst>
                  <a:gd name="T0" fmla="*/ 0 w 6"/>
                  <a:gd name="T1" fmla="*/ 6 h 6"/>
                  <a:gd name="T2" fmla="*/ 1 w 6"/>
                  <a:gd name="T3" fmla="*/ 1 h 6"/>
                  <a:gd name="T4" fmla="*/ 2 w 6"/>
                  <a:gd name="T5" fmla="*/ 0 h 6"/>
                  <a:gd name="T6" fmla="*/ 4 w 6"/>
                  <a:gd name="T7" fmla="*/ 1 h 6"/>
                  <a:gd name="T8" fmla="*/ 5 w 6"/>
                  <a:gd name="T9" fmla="*/ 4 h 6"/>
                  <a:gd name="T10" fmla="*/ 4 w 6"/>
                  <a:gd name="T11" fmla="*/ 6 h 6"/>
                  <a:gd name="T12" fmla="*/ 0 w 6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0" y="4"/>
                      <a:pt x="0" y="3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4" y="2"/>
                      <a:pt x="5" y="3"/>
                      <a:pt x="5" y="4"/>
                    </a:cubicBezTo>
                    <a:cubicBezTo>
                      <a:pt x="6" y="5"/>
                      <a:pt x="5" y="6"/>
                      <a:pt x="4" y="6"/>
                    </a:cubicBezTo>
                    <a:cubicBezTo>
                      <a:pt x="3" y="6"/>
                      <a:pt x="1" y="6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06" name="Freeform 191">
                <a:extLst>
                  <a:ext uri="{FF2B5EF4-FFF2-40B4-BE49-F238E27FC236}">
                    <a16:creationId xmlns:a16="http://schemas.microsoft.com/office/drawing/2014/main" id="{6E128365-C789-C612-B53E-9A07CC380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7" y="2969"/>
                <a:ext cx="17" cy="8"/>
              </a:xfrm>
              <a:custGeom>
                <a:avLst/>
                <a:gdLst>
                  <a:gd name="T0" fmla="*/ 6 w 9"/>
                  <a:gd name="T1" fmla="*/ 0 h 4"/>
                  <a:gd name="T2" fmla="*/ 8 w 9"/>
                  <a:gd name="T3" fmla="*/ 0 h 4"/>
                  <a:gd name="T4" fmla="*/ 9 w 9"/>
                  <a:gd name="T5" fmla="*/ 1 h 4"/>
                  <a:gd name="T6" fmla="*/ 8 w 9"/>
                  <a:gd name="T7" fmla="*/ 2 h 4"/>
                  <a:gd name="T8" fmla="*/ 4 w 9"/>
                  <a:gd name="T9" fmla="*/ 3 h 4"/>
                  <a:gd name="T10" fmla="*/ 1 w 9"/>
                  <a:gd name="T11" fmla="*/ 2 h 4"/>
                  <a:gd name="T12" fmla="*/ 0 w 9"/>
                  <a:gd name="T13" fmla="*/ 1 h 4"/>
                  <a:gd name="T14" fmla="*/ 2 w 9"/>
                  <a:gd name="T15" fmla="*/ 0 h 4"/>
                  <a:gd name="T16" fmla="*/ 6 w 9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6" y="0"/>
                    </a:moveTo>
                    <a:cubicBezTo>
                      <a:pt x="6" y="0"/>
                      <a:pt x="7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6" y="4"/>
                      <a:pt x="6" y="4"/>
                      <a:pt x="4" y="3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07" name="Freeform 192">
                <a:extLst>
                  <a:ext uri="{FF2B5EF4-FFF2-40B4-BE49-F238E27FC236}">
                    <a16:creationId xmlns:a16="http://schemas.microsoft.com/office/drawing/2014/main" id="{BE959697-2577-AA15-13E4-359DC08EA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2" y="2080"/>
                <a:ext cx="12" cy="12"/>
              </a:xfrm>
              <a:custGeom>
                <a:avLst/>
                <a:gdLst>
                  <a:gd name="T0" fmla="*/ 5 w 6"/>
                  <a:gd name="T1" fmla="*/ 2 h 6"/>
                  <a:gd name="T2" fmla="*/ 3 w 6"/>
                  <a:gd name="T3" fmla="*/ 6 h 6"/>
                  <a:gd name="T4" fmla="*/ 2 w 6"/>
                  <a:gd name="T5" fmla="*/ 5 h 6"/>
                  <a:gd name="T6" fmla="*/ 0 w 6"/>
                  <a:gd name="T7" fmla="*/ 3 h 6"/>
                  <a:gd name="T8" fmla="*/ 1 w 6"/>
                  <a:gd name="T9" fmla="*/ 1 h 6"/>
                  <a:gd name="T10" fmla="*/ 4 w 6"/>
                  <a:gd name="T11" fmla="*/ 1 h 6"/>
                  <a:gd name="T12" fmla="*/ 5 w 6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5" y="2"/>
                    </a:moveTo>
                    <a:cubicBezTo>
                      <a:pt x="6" y="3"/>
                      <a:pt x="4" y="5"/>
                      <a:pt x="3" y="6"/>
                    </a:cubicBezTo>
                    <a:cubicBezTo>
                      <a:pt x="3" y="6"/>
                      <a:pt x="2" y="6"/>
                      <a:pt x="2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1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08" name="Freeform 193">
                <a:extLst>
                  <a:ext uri="{FF2B5EF4-FFF2-40B4-BE49-F238E27FC236}">
                    <a16:creationId xmlns:a16="http://schemas.microsoft.com/office/drawing/2014/main" id="{25754C9F-F761-CFB4-447A-220D1C59A1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1" y="1967"/>
                <a:ext cx="17" cy="7"/>
              </a:xfrm>
              <a:custGeom>
                <a:avLst/>
                <a:gdLst>
                  <a:gd name="T0" fmla="*/ 5 w 9"/>
                  <a:gd name="T1" fmla="*/ 0 h 4"/>
                  <a:gd name="T2" fmla="*/ 7 w 9"/>
                  <a:gd name="T3" fmla="*/ 0 h 4"/>
                  <a:gd name="T4" fmla="*/ 9 w 9"/>
                  <a:gd name="T5" fmla="*/ 1 h 4"/>
                  <a:gd name="T6" fmla="*/ 8 w 9"/>
                  <a:gd name="T7" fmla="*/ 2 h 4"/>
                  <a:gd name="T8" fmla="*/ 3 w 9"/>
                  <a:gd name="T9" fmla="*/ 3 h 4"/>
                  <a:gd name="T10" fmla="*/ 2 w 9"/>
                  <a:gd name="T11" fmla="*/ 4 h 4"/>
                  <a:gd name="T12" fmla="*/ 1 w 9"/>
                  <a:gd name="T13" fmla="*/ 3 h 4"/>
                  <a:gd name="T14" fmla="*/ 0 w 9"/>
                  <a:gd name="T15" fmla="*/ 2 h 4"/>
                  <a:gd name="T16" fmla="*/ 1 w 9"/>
                  <a:gd name="T17" fmla="*/ 0 h 4"/>
                  <a:gd name="T18" fmla="*/ 5 w 9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4">
                    <a:moveTo>
                      <a:pt x="5" y="0"/>
                    </a:moveTo>
                    <a:cubicBezTo>
                      <a:pt x="6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9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6" y="2"/>
                      <a:pt x="5" y="2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09" name="Freeform 194">
                <a:extLst>
                  <a:ext uri="{FF2B5EF4-FFF2-40B4-BE49-F238E27FC236}">
                    <a16:creationId xmlns:a16="http://schemas.microsoft.com/office/drawing/2014/main" id="{BAA89213-11A1-FD19-5B38-EA2185D13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3045"/>
                <a:ext cx="17" cy="10"/>
              </a:xfrm>
              <a:custGeom>
                <a:avLst/>
                <a:gdLst>
                  <a:gd name="T0" fmla="*/ 9 w 9"/>
                  <a:gd name="T1" fmla="*/ 2 h 5"/>
                  <a:gd name="T2" fmla="*/ 8 w 9"/>
                  <a:gd name="T3" fmla="*/ 2 h 5"/>
                  <a:gd name="T4" fmla="*/ 4 w 9"/>
                  <a:gd name="T5" fmla="*/ 5 h 5"/>
                  <a:gd name="T6" fmla="*/ 1 w 9"/>
                  <a:gd name="T7" fmla="*/ 5 h 5"/>
                  <a:gd name="T8" fmla="*/ 0 w 9"/>
                  <a:gd name="T9" fmla="*/ 3 h 5"/>
                  <a:gd name="T10" fmla="*/ 8 w 9"/>
                  <a:gd name="T11" fmla="*/ 1 h 5"/>
                  <a:gd name="T12" fmla="*/ 9 w 9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5">
                    <a:moveTo>
                      <a:pt x="9" y="2"/>
                    </a:moveTo>
                    <a:cubicBezTo>
                      <a:pt x="9" y="2"/>
                      <a:pt x="9" y="2"/>
                      <a:pt x="8" y="2"/>
                    </a:cubicBezTo>
                    <a:cubicBezTo>
                      <a:pt x="7" y="3"/>
                      <a:pt x="6" y="4"/>
                      <a:pt x="4" y="5"/>
                    </a:cubicBezTo>
                    <a:cubicBezTo>
                      <a:pt x="3" y="5"/>
                      <a:pt x="2" y="5"/>
                      <a:pt x="1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2" y="0"/>
                      <a:pt x="5" y="0"/>
                      <a:pt x="8" y="1"/>
                    </a:cubicBezTo>
                    <a:cubicBezTo>
                      <a:pt x="8" y="1"/>
                      <a:pt x="8" y="1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10" name="Freeform 195">
                <a:extLst>
                  <a:ext uri="{FF2B5EF4-FFF2-40B4-BE49-F238E27FC236}">
                    <a16:creationId xmlns:a16="http://schemas.microsoft.com/office/drawing/2014/main" id="{AB46D091-9250-D6A1-C23F-7DFBDCF5A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3401"/>
                <a:ext cx="12" cy="12"/>
              </a:xfrm>
              <a:custGeom>
                <a:avLst/>
                <a:gdLst>
                  <a:gd name="T0" fmla="*/ 0 w 6"/>
                  <a:gd name="T1" fmla="*/ 6 h 6"/>
                  <a:gd name="T2" fmla="*/ 0 w 6"/>
                  <a:gd name="T3" fmla="*/ 5 h 6"/>
                  <a:gd name="T4" fmla="*/ 4 w 6"/>
                  <a:gd name="T5" fmla="*/ 0 h 6"/>
                  <a:gd name="T6" fmla="*/ 6 w 6"/>
                  <a:gd name="T7" fmla="*/ 1 h 6"/>
                  <a:gd name="T8" fmla="*/ 6 w 6"/>
                  <a:gd name="T9" fmla="*/ 3 h 6"/>
                  <a:gd name="T10" fmla="*/ 1 w 6"/>
                  <a:gd name="T11" fmla="*/ 6 h 6"/>
                  <a:gd name="T12" fmla="*/ 0 w 6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0" y="6"/>
                      <a:pt x="0" y="5"/>
                      <a:pt x="0" y="5"/>
                    </a:cubicBezTo>
                    <a:cubicBezTo>
                      <a:pt x="1" y="3"/>
                      <a:pt x="2" y="2"/>
                      <a:pt x="4" y="0"/>
                    </a:cubicBezTo>
                    <a:cubicBezTo>
                      <a:pt x="4" y="0"/>
                      <a:pt x="6" y="1"/>
                      <a:pt x="6" y="1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5" y="4"/>
                      <a:pt x="3" y="5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11" name="Freeform 196">
                <a:extLst>
                  <a:ext uri="{FF2B5EF4-FFF2-40B4-BE49-F238E27FC236}">
                    <a16:creationId xmlns:a16="http://schemas.microsoft.com/office/drawing/2014/main" id="{FF837CC9-D9D6-7264-CDDC-8614BDB65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3" y="2056"/>
                <a:ext cx="10" cy="11"/>
              </a:xfrm>
              <a:custGeom>
                <a:avLst/>
                <a:gdLst>
                  <a:gd name="T0" fmla="*/ 5 w 5"/>
                  <a:gd name="T1" fmla="*/ 4 h 6"/>
                  <a:gd name="T2" fmla="*/ 4 w 5"/>
                  <a:gd name="T3" fmla="*/ 5 h 6"/>
                  <a:gd name="T4" fmla="*/ 0 w 5"/>
                  <a:gd name="T5" fmla="*/ 2 h 6"/>
                  <a:gd name="T6" fmla="*/ 2 w 5"/>
                  <a:gd name="T7" fmla="*/ 0 h 6"/>
                  <a:gd name="T8" fmla="*/ 5 w 5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5" y="4"/>
                      <a:pt x="5" y="5"/>
                      <a:pt x="4" y="5"/>
                    </a:cubicBezTo>
                    <a:cubicBezTo>
                      <a:pt x="2" y="6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2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12" name="Freeform 197">
                <a:extLst>
                  <a:ext uri="{FF2B5EF4-FFF2-40B4-BE49-F238E27FC236}">
                    <a16:creationId xmlns:a16="http://schemas.microsoft.com/office/drawing/2014/main" id="{20A17965-A132-C472-B8F4-721D406FB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2145"/>
                <a:ext cx="11" cy="17"/>
              </a:xfrm>
              <a:custGeom>
                <a:avLst/>
                <a:gdLst>
                  <a:gd name="T0" fmla="*/ 1 w 6"/>
                  <a:gd name="T1" fmla="*/ 0 h 9"/>
                  <a:gd name="T2" fmla="*/ 1 w 6"/>
                  <a:gd name="T3" fmla="*/ 1 h 9"/>
                  <a:gd name="T4" fmla="*/ 2 w 6"/>
                  <a:gd name="T5" fmla="*/ 4 h 9"/>
                  <a:gd name="T6" fmla="*/ 5 w 6"/>
                  <a:gd name="T7" fmla="*/ 7 h 9"/>
                  <a:gd name="T8" fmla="*/ 6 w 6"/>
                  <a:gd name="T9" fmla="*/ 8 h 9"/>
                  <a:gd name="T10" fmla="*/ 4 w 6"/>
                  <a:gd name="T11" fmla="*/ 8 h 9"/>
                  <a:gd name="T12" fmla="*/ 2 w 6"/>
                  <a:gd name="T13" fmla="*/ 7 h 9"/>
                  <a:gd name="T14" fmla="*/ 0 w 6"/>
                  <a:gd name="T15" fmla="*/ 4 h 9"/>
                  <a:gd name="T16" fmla="*/ 0 w 6"/>
                  <a:gd name="T17" fmla="*/ 1 h 9"/>
                  <a:gd name="T18" fmla="*/ 1 w 6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3" y="5"/>
                      <a:pt x="4" y="6"/>
                      <a:pt x="5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5" y="9"/>
                      <a:pt x="5" y="9"/>
                      <a:pt x="4" y="8"/>
                    </a:cubicBezTo>
                    <a:cubicBezTo>
                      <a:pt x="3" y="8"/>
                      <a:pt x="2" y="8"/>
                      <a:pt x="2" y="7"/>
                    </a:cubicBezTo>
                    <a:cubicBezTo>
                      <a:pt x="0" y="7"/>
                      <a:pt x="0" y="5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13" name="Freeform 198">
                <a:extLst>
                  <a:ext uri="{FF2B5EF4-FFF2-40B4-BE49-F238E27FC236}">
                    <a16:creationId xmlns:a16="http://schemas.microsoft.com/office/drawing/2014/main" id="{181DBB22-F826-6A7E-3159-1E7C2F605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2655"/>
                <a:ext cx="9" cy="11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3 h 6"/>
                  <a:gd name="T4" fmla="*/ 2 w 5"/>
                  <a:gd name="T5" fmla="*/ 6 h 6"/>
                  <a:gd name="T6" fmla="*/ 0 w 5"/>
                  <a:gd name="T7" fmla="*/ 4 h 6"/>
                  <a:gd name="T8" fmla="*/ 0 w 5"/>
                  <a:gd name="T9" fmla="*/ 1 h 6"/>
                  <a:gd name="T10" fmla="*/ 3 w 5"/>
                  <a:gd name="T11" fmla="*/ 1 h 6"/>
                  <a:gd name="T12" fmla="*/ 5 w 5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5"/>
                      <a:pt x="3" y="5"/>
                      <a:pt x="2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2" y="0"/>
                      <a:pt x="3" y="1"/>
                    </a:cubicBezTo>
                    <a:cubicBezTo>
                      <a:pt x="4" y="1"/>
                      <a:pt x="4" y="2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14" name="Freeform 199">
                <a:extLst>
                  <a:ext uri="{FF2B5EF4-FFF2-40B4-BE49-F238E27FC236}">
                    <a16:creationId xmlns:a16="http://schemas.microsoft.com/office/drawing/2014/main" id="{C10459F5-2511-F57F-1643-32BECECB1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2787"/>
                <a:ext cx="14" cy="12"/>
              </a:xfrm>
              <a:custGeom>
                <a:avLst/>
                <a:gdLst>
                  <a:gd name="T0" fmla="*/ 7 w 7"/>
                  <a:gd name="T1" fmla="*/ 2 h 6"/>
                  <a:gd name="T2" fmla="*/ 5 w 7"/>
                  <a:gd name="T3" fmla="*/ 4 h 6"/>
                  <a:gd name="T4" fmla="*/ 2 w 7"/>
                  <a:gd name="T5" fmla="*/ 6 h 6"/>
                  <a:gd name="T6" fmla="*/ 0 w 7"/>
                  <a:gd name="T7" fmla="*/ 4 h 6"/>
                  <a:gd name="T8" fmla="*/ 0 w 7"/>
                  <a:gd name="T9" fmla="*/ 3 h 6"/>
                  <a:gd name="T10" fmla="*/ 6 w 7"/>
                  <a:gd name="T11" fmla="*/ 0 h 6"/>
                  <a:gd name="T12" fmla="*/ 7 w 7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7" y="2"/>
                    </a:moveTo>
                    <a:cubicBezTo>
                      <a:pt x="6" y="2"/>
                      <a:pt x="6" y="3"/>
                      <a:pt x="5" y="4"/>
                    </a:cubicBezTo>
                    <a:cubicBezTo>
                      <a:pt x="5" y="6"/>
                      <a:pt x="4" y="6"/>
                      <a:pt x="2" y="6"/>
                    </a:cubicBezTo>
                    <a:cubicBezTo>
                      <a:pt x="2" y="5"/>
                      <a:pt x="1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2"/>
                      <a:pt x="4" y="1"/>
                      <a:pt x="6" y="0"/>
                    </a:cubicBezTo>
                    <a:cubicBezTo>
                      <a:pt x="7" y="0"/>
                      <a:pt x="7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15" name="Freeform 200">
                <a:extLst>
                  <a:ext uri="{FF2B5EF4-FFF2-40B4-BE49-F238E27FC236}">
                    <a16:creationId xmlns:a16="http://schemas.microsoft.com/office/drawing/2014/main" id="{AE414C32-641D-CA6A-E313-67538D7B2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9" y="2410"/>
                <a:ext cx="9" cy="12"/>
              </a:xfrm>
              <a:custGeom>
                <a:avLst/>
                <a:gdLst>
                  <a:gd name="T0" fmla="*/ 5 w 5"/>
                  <a:gd name="T1" fmla="*/ 2 h 6"/>
                  <a:gd name="T2" fmla="*/ 5 w 5"/>
                  <a:gd name="T3" fmla="*/ 3 h 6"/>
                  <a:gd name="T4" fmla="*/ 2 w 5"/>
                  <a:gd name="T5" fmla="*/ 6 h 6"/>
                  <a:gd name="T6" fmla="*/ 0 w 5"/>
                  <a:gd name="T7" fmla="*/ 4 h 6"/>
                  <a:gd name="T8" fmla="*/ 2 w 5"/>
                  <a:gd name="T9" fmla="*/ 1 h 6"/>
                  <a:gd name="T10" fmla="*/ 4 w 5"/>
                  <a:gd name="T11" fmla="*/ 0 h 6"/>
                  <a:gd name="T12" fmla="*/ 5 w 5"/>
                  <a:gd name="T13" fmla="*/ 1 h 6"/>
                  <a:gd name="T14" fmla="*/ 5 w 5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5" y="2"/>
                      <a:pt x="5" y="3"/>
                      <a:pt x="5" y="3"/>
                    </a:cubicBezTo>
                    <a:cubicBezTo>
                      <a:pt x="5" y="6"/>
                      <a:pt x="4" y="6"/>
                      <a:pt x="2" y="6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16" name="Freeform 201">
                <a:extLst>
                  <a:ext uri="{FF2B5EF4-FFF2-40B4-BE49-F238E27FC236}">
                    <a16:creationId xmlns:a16="http://schemas.microsoft.com/office/drawing/2014/main" id="{1F04D827-7DD6-AED4-D121-30D76A52A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5" y="1789"/>
                <a:ext cx="11" cy="11"/>
              </a:xfrm>
              <a:custGeom>
                <a:avLst/>
                <a:gdLst>
                  <a:gd name="T0" fmla="*/ 6 w 6"/>
                  <a:gd name="T1" fmla="*/ 4 h 6"/>
                  <a:gd name="T2" fmla="*/ 4 w 6"/>
                  <a:gd name="T3" fmla="*/ 6 h 6"/>
                  <a:gd name="T4" fmla="*/ 1 w 6"/>
                  <a:gd name="T5" fmla="*/ 3 h 6"/>
                  <a:gd name="T6" fmla="*/ 1 w 6"/>
                  <a:gd name="T7" fmla="*/ 1 h 6"/>
                  <a:gd name="T8" fmla="*/ 2 w 6"/>
                  <a:gd name="T9" fmla="*/ 0 h 6"/>
                  <a:gd name="T10" fmla="*/ 6 w 6"/>
                  <a:gd name="T11" fmla="*/ 3 h 6"/>
                  <a:gd name="T12" fmla="*/ 6 w 6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6" y="5"/>
                      <a:pt x="5" y="6"/>
                      <a:pt x="4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4" y="1"/>
                      <a:pt x="5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17" name="Freeform 202">
                <a:extLst>
                  <a:ext uri="{FF2B5EF4-FFF2-40B4-BE49-F238E27FC236}">
                    <a16:creationId xmlns:a16="http://schemas.microsoft.com/office/drawing/2014/main" id="{3EDEA79E-A8DB-E06D-9C09-5C7D55330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3051"/>
                <a:ext cx="11" cy="9"/>
              </a:xfrm>
              <a:custGeom>
                <a:avLst/>
                <a:gdLst>
                  <a:gd name="T0" fmla="*/ 3 w 6"/>
                  <a:gd name="T1" fmla="*/ 0 h 5"/>
                  <a:gd name="T2" fmla="*/ 6 w 6"/>
                  <a:gd name="T3" fmla="*/ 3 h 5"/>
                  <a:gd name="T4" fmla="*/ 5 w 6"/>
                  <a:gd name="T5" fmla="*/ 5 h 5"/>
                  <a:gd name="T6" fmla="*/ 2 w 6"/>
                  <a:gd name="T7" fmla="*/ 4 h 5"/>
                  <a:gd name="T8" fmla="*/ 1 w 6"/>
                  <a:gd name="T9" fmla="*/ 1 h 5"/>
                  <a:gd name="T10" fmla="*/ 3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5" y="0"/>
                      <a:pt x="6" y="1"/>
                      <a:pt x="6" y="3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18" name="Freeform 203">
                <a:extLst>
                  <a:ext uri="{FF2B5EF4-FFF2-40B4-BE49-F238E27FC236}">
                    <a16:creationId xmlns:a16="http://schemas.microsoft.com/office/drawing/2014/main" id="{8F59F8EC-EA61-6BE6-C579-0068EA656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2918"/>
                <a:ext cx="15" cy="6"/>
              </a:xfrm>
              <a:custGeom>
                <a:avLst/>
                <a:gdLst>
                  <a:gd name="T0" fmla="*/ 2 w 8"/>
                  <a:gd name="T1" fmla="*/ 0 h 3"/>
                  <a:gd name="T2" fmla="*/ 6 w 8"/>
                  <a:gd name="T3" fmla="*/ 0 h 3"/>
                  <a:gd name="T4" fmla="*/ 7 w 8"/>
                  <a:gd name="T5" fmla="*/ 1 h 3"/>
                  <a:gd name="T6" fmla="*/ 6 w 8"/>
                  <a:gd name="T7" fmla="*/ 3 h 3"/>
                  <a:gd name="T8" fmla="*/ 2 w 8"/>
                  <a:gd name="T9" fmla="*/ 3 h 3"/>
                  <a:gd name="T10" fmla="*/ 1 w 8"/>
                  <a:gd name="T11" fmla="*/ 1 h 3"/>
                  <a:gd name="T12" fmla="*/ 2 w 8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">
                    <a:moveTo>
                      <a:pt x="2" y="0"/>
                    </a:moveTo>
                    <a:cubicBezTo>
                      <a:pt x="3" y="0"/>
                      <a:pt x="5" y="0"/>
                      <a:pt x="6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8" y="2"/>
                      <a:pt x="7" y="3"/>
                      <a:pt x="6" y="3"/>
                    </a:cubicBezTo>
                    <a:cubicBezTo>
                      <a:pt x="5" y="3"/>
                      <a:pt x="4" y="3"/>
                      <a:pt x="2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719" name="Freeform 204">
                <a:extLst>
                  <a:ext uri="{FF2B5EF4-FFF2-40B4-BE49-F238E27FC236}">
                    <a16:creationId xmlns:a16="http://schemas.microsoft.com/office/drawing/2014/main" id="{507F5E25-328D-EB6A-0601-07F32945E9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3024"/>
                <a:ext cx="13" cy="8"/>
              </a:xfrm>
              <a:custGeom>
                <a:avLst/>
                <a:gdLst>
                  <a:gd name="T0" fmla="*/ 3 w 7"/>
                  <a:gd name="T1" fmla="*/ 4 h 4"/>
                  <a:gd name="T2" fmla="*/ 0 w 7"/>
                  <a:gd name="T3" fmla="*/ 4 h 4"/>
                  <a:gd name="T4" fmla="*/ 0 w 7"/>
                  <a:gd name="T5" fmla="*/ 3 h 4"/>
                  <a:gd name="T6" fmla="*/ 0 w 7"/>
                  <a:gd name="T7" fmla="*/ 2 h 4"/>
                  <a:gd name="T8" fmla="*/ 6 w 7"/>
                  <a:gd name="T9" fmla="*/ 1 h 4"/>
                  <a:gd name="T10" fmla="*/ 6 w 7"/>
                  <a:gd name="T11" fmla="*/ 2 h 4"/>
                  <a:gd name="T12" fmla="*/ 6 w 7"/>
                  <a:gd name="T13" fmla="*/ 4 h 4"/>
                  <a:gd name="T14" fmla="*/ 3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3" y="4"/>
                    </a:move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0"/>
                      <a:pt x="3" y="0"/>
                      <a:pt x="6" y="1"/>
                    </a:cubicBezTo>
                    <a:cubicBezTo>
                      <a:pt x="6" y="1"/>
                      <a:pt x="7" y="2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14" name="Group 406">
              <a:extLst>
                <a:ext uri="{FF2B5EF4-FFF2-40B4-BE49-F238E27FC236}">
                  <a16:creationId xmlns:a16="http://schemas.microsoft.com/office/drawing/2014/main" id="{5068FDCC-2C5A-F72D-B49F-13CD0CD44C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63" y="1771"/>
              <a:ext cx="2421" cy="1797"/>
              <a:chOff x="3263" y="1771"/>
              <a:chExt cx="2421" cy="1797"/>
            </a:xfrm>
            <a:grpFill/>
          </p:grpSpPr>
          <p:sp>
            <p:nvSpPr>
              <p:cNvPr id="4320" name="Freeform 206">
                <a:extLst>
                  <a:ext uri="{FF2B5EF4-FFF2-40B4-BE49-F238E27FC236}">
                    <a16:creationId xmlns:a16="http://schemas.microsoft.com/office/drawing/2014/main" id="{B236F2A5-12E7-71B7-E1E6-F8827B00F0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5" y="2128"/>
                <a:ext cx="11" cy="11"/>
              </a:xfrm>
              <a:custGeom>
                <a:avLst/>
                <a:gdLst>
                  <a:gd name="T0" fmla="*/ 2 w 6"/>
                  <a:gd name="T1" fmla="*/ 0 h 6"/>
                  <a:gd name="T2" fmla="*/ 3 w 6"/>
                  <a:gd name="T3" fmla="*/ 0 h 6"/>
                  <a:gd name="T4" fmla="*/ 6 w 6"/>
                  <a:gd name="T5" fmla="*/ 5 h 6"/>
                  <a:gd name="T6" fmla="*/ 5 w 6"/>
                  <a:gd name="T7" fmla="*/ 6 h 6"/>
                  <a:gd name="T8" fmla="*/ 4 w 6"/>
                  <a:gd name="T9" fmla="*/ 6 h 6"/>
                  <a:gd name="T10" fmla="*/ 1 w 6"/>
                  <a:gd name="T11" fmla="*/ 4 h 6"/>
                  <a:gd name="T12" fmla="*/ 0 w 6"/>
                  <a:gd name="T13" fmla="*/ 2 h 6"/>
                  <a:gd name="T14" fmla="*/ 2 w 6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5" y="3"/>
                      <a:pt x="6" y="5"/>
                    </a:cubicBezTo>
                    <a:cubicBezTo>
                      <a:pt x="6" y="5"/>
                      <a:pt x="6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3" y="5"/>
                      <a:pt x="2" y="5"/>
                      <a:pt x="1" y="4"/>
                    </a:cubicBezTo>
                    <a:cubicBezTo>
                      <a:pt x="0" y="4"/>
                      <a:pt x="0" y="2"/>
                      <a:pt x="0" y="2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21" name="Freeform 207">
                <a:extLst>
                  <a:ext uri="{FF2B5EF4-FFF2-40B4-BE49-F238E27FC236}">
                    <a16:creationId xmlns:a16="http://schemas.microsoft.com/office/drawing/2014/main" id="{3DF5F834-828F-A350-FF3F-73CF49C6A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3400"/>
                <a:ext cx="19" cy="7"/>
              </a:xfrm>
              <a:custGeom>
                <a:avLst/>
                <a:gdLst>
                  <a:gd name="T0" fmla="*/ 5 w 10"/>
                  <a:gd name="T1" fmla="*/ 4 h 4"/>
                  <a:gd name="T2" fmla="*/ 1 w 10"/>
                  <a:gd name="T3" fmla="*/ 3 h 4"/>
                  <a:gd name="T4" fmla="*/ 0 w 10"/>
                  <a:gd name="T5" fmla="*/ 2 h 4"/>
                  <a:gd name="T6" fmla="*/ 0 w 10"/>
                  <a:gd name="T7" fmla="*/ 2 h 4"/>
                  <a:gd name="T8" fmla="*/ 3 w 10"/>
                  <a:gd name="T9" fmla="*/ 1 h 4"/>
                  <a:gd name="T10" fmla="*/ 7 w 10"/>
                  <a:gd name="T11" fmla="*/ 0 h 4"/>
                  <a:gd name="T12" fmla="*/ 10 w 10"/>
                  <a:gd name="T13" fmla="*/ 2 h 4"/>
                  <a:gd name="T14" fmla="*/ 10 w 10"/>
                  <a:gd name="T15" fmla="*/ 2 h 4"/>
                  <a:gd name="T16" fmla="*/ 10 w 10"/>
                  <a:gd name="T17" fmla="*/ 3 h 4"/>
                  <a:gd name="T18" fmla="*/ 9 w 10"/>
                  <a:gd name="T19" fmla="*/ 3 h 4"/>
                  <a:gd name="T20" fmla="*/ 5 w 10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4">
                    <a:moveTo>
                      <a:pt x="5" y="4"/>
                    </a:moveTo>
                    <a:cubicBezTo>
                      <a:pt x="4" y="3"/>
                      <a:pt x="2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4" y="1"/>
                      <a:pt x="5" y="0"/>
                      <a:pt x="7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9" y="3"/>
                      <a:pt x="9" y="3"/>
                    </a:cubicBezTo>
                    <a:cubicBezTo>
                      <a:pt x="8" y="3"/>
                      <a:pt x="6" y="3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22" name="Freeform 208">
                <a:extLst>
                  <a:ext uri="{FF2B5EF4-FFF2-40B4-BE49-F238E27FC236}">
                    <a16:creationId xmlns:a16="http://schemas.microsoft.com/office/drawing/2014/main" id="{327D3A1A-72FE-7FDD-8DA9-05262BDD7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3415"/>
                <a:ext cx="17" cy="5"/>
              </a:xfrm>
              <a:custGeom>
                <a:avLst/>
                <a:gdLst>
                  <a:gd name="T0" fmla="*/ 5 w 9"/>
                  <a:gd name="T1" fmla="*/ 3 h 3"/>
                  <a:gd name="T2" fmla="*/ 1 w 9"/>
                  <a:gd name="T3" fmla="*/ 2 h 3"/>
                  <a:gd name="T4" fmla="*/ 0 w 9"/>
                  <a:gd name="T5" fmla="*/ 1 h 3"/>
                  <a:gd name="T6" fmla="*/ 2 w 9"/>
                  <a:gd name="T7" fmla="*/ 0 h 3"/>
                  <a:gd name="T8" fmla="*/ 8 w 9"/>
                  <a:gd name="T9" fmla="*/ 1 h 3"/>
                  <a:gd name="T10" fmla="*/ 9 w 9"/>
                  <a:gd name="T11" fmla="*/ 2 h 3"/>
                  <a:gd name="T12" fmla="*/ 8 w 9"/>
                  <a:gd name="T13" fmla="*/ 3 h 3"/>
                  <a:gd name="T14" fmla="*/ 5 w 9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">
                    <a:moveTo>
                      <a:pt x="5" y="3"/>
                    </a:moveTo>
                    <a:cubicBezTo>
                      <a:pt x="3" y="3"/>
                      <a:pt x="2" y="3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4" y="2"/>
                      <a:pt x="6" y="1"/>
                      <a:pt x="8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7" y="3"/>
                      <a:pt x="6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23" name="Freeform 209">
                <a:extLst>
                  <a:ext uri="{FF2B5EF4-FFF2-40B4-BE49-F238E27FC236}">
                    <a16:creationId xmlns:a16="http://schemas.microsoft.com/office/drawing/2014/main" id="{E8C5E2E9-3235-805D-15DB-38DED6045E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3369"/>
                <a:ext cx="10" cy="12"/>
              </a:xfrm>
              <a:custGeom>
                <a:avLst/>
                <a:gdLst>
                  <a:gd name="T0" fmla="*/ 2 w 5"/>
                  <a:gd name="T1" fmla="*/ 6 h 6"/>
                  <a:gd name="T2" fmla="*/ 0 w 5"/>
                  <a:gd name="T3" fmla="*/ 5 h 6"/>
                  <a:gd name="T4" fmla="*/ 1 w 5"/>
                  <a:gd name="T5" fmla="*/ 3 h 6"/>
                  <a:gd name="T6" fmla="*/ 0 w 5"/>
                  <a:gd name="T7" fmla="*/ 2 h 6"/>
                  <a:gd name="T8" fmla="*/ 1 w 5"/>
                  <a:gd name="T9" fmla="*/ 0 h 6"/>
                  <a:gd name="T10" fmla="*/ 2 w 5"/>
                  <a:gd name="T11" fmla="*/ 0 h 6"/>
                  <a:gd name="T12" fmla="*/ 4 w 5"/>
                  <a:gd name="T13" fmla="*/ 4 h 6"/>
                  <a:gd name="T14" fmla="*/ 3 w 5"/>
                  <a:gd name="T15" fmla="*/ 6 h 6"/>
                  <a:gd name="T16" fmla="*/ 2 w 5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4" y="1"/>
                      <a:pt x="3" y="2"/>
                      <a:pt x="4" y="4"/>
                    </a:cubicBezTo>
                    <a:cubicBezTo>
                      <a:pt x="5" y="5"/>
                      <a:pt x="5" y="6"/>
                      <a:pt x="3" y="6"/>
                    </a:cubicBezTo>
                    <a:cubicBezTo>
                      <a:pt x="3" y="6"/>
                      <a:pt x="2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24" name="Freeform 210">
                <a:extLst>
                  <a:ext uri="{FF2B5EF4-FFF2-40B4-BE49-F238E27FC236}">
                    <a16:creationId xmlns:a16="http://schemas.microsoft.com/office/drawing/2014/main" id="{C43F4010-C9D7-4756-975D-487B47603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219"/>
                <a:ext cx="10" cy="9"/>
              </a:xfrm>
              <a:custGeom>
                <a:avLst/>
                <a:gdLst>
                  <a:gd name="T0" fmla="*/ 3 w 5"/>
                  <a:gd name="T1" fmla="*/ 5 h 5"/>
                  <a:gd name="T2" fmla="*/ 1 w 5"/>
                  <a:gd name="T3" fmla="*/ 4 h 5"/>
                  <a:gd name="T4" fmla="*/ 1 w 5"/>
                  <a:gd name="T5" fmla="*/ 1 h 5"/>
                  <a:gd name="T6" fmla="*/ 2 w 5"/>
                  <a:gd name="T7" fmla="*/ 0 h 5"/>
                  <a:gd name="T8" fmla="*/ 5 w 5"/>
                  <a:gd name="T9" fmla="*/ 1 h 5"/>
                  <a:gd name="T10" fmla="*/ 4 w 5"/>
                  <a:gd name="T11" fmla="*/ 5 h 5"/>
                  <a:gd name="T12" fmla="*/ 3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5"/>
                      <a:pt x="2" y="5"/>
                      <a:pt x="1" y="4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5" y="2"/>
                      <a:pt x="5" y="3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25" name="Freeform 211">
                <a:extLst>
                  <a:ext uri="{FF2B5EF4-FFF2-40B4-BE49-F238E27FC236}">
                    <a16:creationId xmlns:a16="http://schemas.microsoft.com/office/drawing/2014/main" id="{41819B0D-3579-6A35-4EE4-2F2BDA61A7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2820"/>
                <a:ext cx="19" cy="5"/>
              </a:xfrm>
              <a:custGeom>
                <a:avLst/>
                <a:gdLst>
                  <a:gd name="T0" fmla="*/ 4 w 10"/>
                  <a:gd name="T1" fmla="*/ 3 h 3"/>
                  <a:gd name="T2" fmla="*/ 0 w 10"/>
                  <a:gd name="T3" fmla="*/ 2 h 3"/>
                  <a:gd name="T4" fmla="*/ 0 w 10"/>
                  <a:gd name="T5" fmla="*/ 2 h 3"/>
                  <a:gd name="T6" fmla="*/ 0 w 10"/>
                  <a:gd name="T7" fmla="*/ 1 h 3"/>
                  <a:gd name="T8" fmla="*/ 10 w 10"/>
                  <a:gd name="T9" fmla="*/ 1 h 3"/>
                  <a:gd name="T10" fmla="*/ 10 w 10"/>
                  <a:gd name="T11" fmla="*/ 2 h 3"/>
                  <a:gd name="T12" fmla="*/ 10 w 10"/>
                  <a:gd name="T13" fmla="*/ 2 h 3"/>
                  <a:gd name="T14" fmla="*/ 4 w 10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3">
                    <a:moveTo>
                      <a:pt x="4" y="3"/>
                    </a:moveTo>
                    <a:cubicBezTo>
                      <a:pt x="3" y="3"/>
                      <a:pt x="2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4" y="1"/>
                      <a:pt x="7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3"/>
                      <a:pt x="6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26" name="Freeform 212">
                <a:extLst>
                  <a:ext uri="{FF2B5EF4-FFF2-40B4-BE49-F238E27FC236}">
                    <a16:creationId xmlns:a16="http://schemas.microsoft.com/office/drawing/2014/main" id="{1F588DA1-A152-2C75-A258-CBC655084D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3447"/>
                <a:ext cx="15" cy="7"/>
              </a:xfrm>
              <a:custGeom>
                <a:avLst/>
                <a:gdLst>
                  <a:gd name="T0" fmla="*/ 4 w 8"/>
                  <a:gd name="T1" fmla="*/ 4 h 4"/>
                  <a:gd name="T2" fmla="*/ 0 w 8"/>
                  <a:gd name="T3" fmla="*/ 3 h 4"/>
                  <a:gd name="T4" fmla="*/ 0 w 8"/>
                  <a:gd name="T5" fmla="*/ 3 h 4"/>
                  <a:gd name="T6" fmla="*/ 0 w 8"/>
                  <a:gd name="T7" fmla="*/ 2 h 4"/>
                  <a:gd name="T8" fmla="*/ 5 w 8"/>
                  <a:gd name="T9" fmla="*/ 1 h 4"/>
                  <a:gd name="T10" fmla="*/ 7 w 8"/>
                  <a:gd name="T11" fmla="*/ 1 h 4"/>
                  <a:gd name="T12" fmla="*/ 8 w 8"/>
                  <a:gd name="T13" fmla="*/ 3 h 4"/>
                  <a:gd name="T14" fmla="*/ 7 w 8"/>
                  <a:gd name="T15" fmla="*/ 3 h 4"/>
                  <a:gd name="T16" fmla="*/ 4 w 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">
                    <a:moveTo>
                      <a:pt x="4" y="4"/>
                    </a:moveTo>
                    <a:cubicBezTo>
                      <a:pt x="3" y="4"/>
                      <a:pt x="2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4" y="1"/>
                      <a:pt x="5" y="1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6" y="4"/>
                      <a:pt x="5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27" name="Freeform 213">
                <a:extLst>
                  <a:ext uri="{FF2B5EF4-FFF2-40B4-BE49-F238E27FC236}">
                    <a16:creationId xmlns:a16="http://schemas.microsoft.com/office/drawing/2014/main" id="{6465E495-5BB0-C053-DB43-3350C0407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2234"/>
                <a:ext cx="11" cy="6"/>
              </a:xfrm>
              <a:custGeom>
                <a:avLst/>
                <a:gdLst>
                  <a:gd name="T0" fmla="*/ 5 w 6"/>
                  <a:gd name="T1" fmla="*/ 2 h 3"/>
                  <a:gd name="T2" fmla="*/ 4 w 6"/>
                  <a:gd name="T3" fmla="*/ 3 h 3"/>
                  <a:gd name="T4" fmla="*/ 2 w 6"/>
                  <a:gd name="T5" fmla="*/ 3 h 3"/>
                  <a:gd name="T6" fmla="*/ 0 w 6"/>
                  <a:gd name="T7" fmla="*/ 1 h 3"/>
                  <a:gd name="T8" fmla="*/ 3 w 6"/>
                  <a:gd name="T9" fmla="*/ 0 h 3"/>
                  <a:gd name="T10" fmla="*/ 5 w 6"/>
                  <a:gd name="T11" fmla="*/ 0 h 3"/>
                  <a:gd name="T12" fmla="*/ 5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5" y="2"/>
                    </a:moveTo>
                    <a:cubicBezTo>
                      <a:pt x="5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1" y="0"/>
                      <a:pt x="1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6" y="1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28" name="Freeform 214">
                <a:extLst>
                  <a:ext uri="{FF2B5EF4-FFF2-40B4-BE49-F238E27FC236}">
                    <a16:creationId xmlns:a16="http://schemas.microsoft.com/office/drawing/2014/main" id="{36AE73B5-FA9E-A8D9-1C72-CE4A53675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262"/>
                <a:ext cx="10" cy="8"/>
              </a:xfrm>
              <a:custGeom>
                <a:avLst/>
                <a:gdLst>
                  <a:gd name="T0" fmla="*/ 3 w 5"/>
                  <a:gd name="T1" fmla="*/ 4 h 4"/>
                  <a:gd name="T2" fmla="*/ 1 w 5"/>
                  <a:gd name="T3" fmla="*/ 3 h 4"/>
                  <a:gd name="T4" fmla="*/ 0 w 5"/>
                  <a:gd name="T5" fmla="*/ 1 h 4"/>
                  <a:gd name="T6" fmla="*/ 5 w 5"/>
                  <a:gd name="T7" fmla="*/ 1 h 4"/>
                  <a:gd name="T8" fmla="*/ 5 w 5"/>
                  <a:gd name="T9" fmla="*/ 3 h 4"/>
                  <a:gd name="T10" fmla="*/ 4 w 5"/>
                  <a:gd name="T11" fmla="*/ 4 h 4"/>
                  <a:gd name="T12" fmla="*/ 3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4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0"/>
                      <a:pt x="4" y="0"/>
                      <a:pt x="5" y="1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3"/>
                      <a:pt x="5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29" name="Freeform 215">
                <a:extLst>
                  <a:ext uri="{FF2B5EF4-FFF2-40B4-BE49-F238E27FC236}">
                    <a16:creationId xmlns:a16="http://schemas.microsoft.com/office/drawing/2014/main" id="{84EB5883-C7C9-5CD0-DA05-BB0C85C61A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976"/>
                <a:ext cx="13" cy="10"/>
              </a:xfrm>
              <a:custGeom>
                <a:avLst/>
                <a:gdLst>
                  <a:gd name="T0" fmla="*/ 4 w 7"/>
                  <a:gd name="T1" fmla="*/ 5 h 5"/>
                  <a:gd name="T2" fmla="*/ 0 w 7"/>
                  <a:gd name="T3" fmla="*/ 3 h 5"/>
                  <a:gd name="T4" fmla="*/ 0 w 7"/>
                  <a:gd name="T5" fmla="*/ 1 h 5"/>
                  <a:gd name="T6" fmla="*/ 1 w 7"/>
                  <a:gd name="T7" fmla="*/ 1 h 5"/>
                  <a:gd name="T8" fmla="*/ 5 w 7"/>
                  <a:gd name="T9" fmla="*/ 2 h 5"/>
                  <a:gd name="T10" fmla="*/ 6 w 7"/>
                  <a:gd name="T11" fmla="*/ 4 h 5"/>
                  <a:gd name="T12" fmla="*/ 4 w 7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3" y="5"/>
                      <a:pt x="1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6" y="3"/>
                      <a:pt x="7" y="4"/>
                      <a:pt x="6" y="4"/>
                    </a:cubicBezTo>
                    <a:cubicBezTo>
                      <a:pt x="6" y="5"/>
                      <a:pt x="5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30" name="Freeform 216">
                <a:extLst>
                  <a:ext uri="{FF2B5EF4-FFF2-40B4-BE49-F238E27FC236}">
                    <a16:creationId xmlns:a16="http://schemas.microsoft.com/office/drawing/2014/main" id="{9C71A3D3-A108-AA6A-20C7-1C1705259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3466"/>
                <a:ext cx="13" cy="9"/>
              </a:xfrm>
              <a:custGeom>
                <a:avLst/>
                <a:gdLst>
                  <a:gd name="T0" fmla="*/ 7 w 7"/>
                  <a:gd name="T1" fmla="*/ 5 h 5"/>
                  <a:gd name="T2" fmla="*/ 5 w 7"/>
                  <a:gd name="T3" fmla="*/ 5 h 5"/>
                  <a:gd name="T4" fmla="*/ 1 w 7"/>
                  <a:gd name="T5" fmla="*/ 3 h 5"/>
                  <a:gd name="T6" fmla="*/ 0 w 7"/>
                  <a:gd name="T7" fmla="*/ 2 h 5"/>
                  <a:gd name="T8" fmla="*/ 1 w 7"/>
                  <a:gd name="T9" fmla="*/ 2 h 5"/>
                  <a:gd name="T10" fmla="*/ 5 w 7"/>
                  <a:gd name="T11" fmla="*/ 0 h 5"/>
                  <a:gd name="T12" fmla="*/ 7 w 7"/>
                  <a:gd name="T13" fmla="*/ 2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cubicBezTo>
                      <a:pt x="7" y="4"/>
                      <a:pt x="6" y="5"/>
                      <a:pt x="5" y="5"/>
                    </a:cubicBezTo>
                    <a:cubicBezTo>
                      <a:pt x="4" y="4"/>
                      <a:pt x="2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2"/>
                      <a:pt x="4" y="1"/>
                      <a:pt x="5" y="0"/>
                    </a:cubicBezTo>
                    <a:cubicBezTo>
                      <a:pt x="6" y="0"/>
                      <a:pt x="7" y="0"/>
                      <a:pt x="7" y="2"/>
                    </a:cubicBezTo>
                    <a:cubicBezTo>
                      <a:pt x="7" y="2"/>
                      <a:pt x="7" y="2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31" name="Freeform 217">
                <a:extLst>
                  <a:ext uri="{FF2B5EF4-FFF2-40B4-BE49-F238E27FC236}">
                    <a16:creationId xmlns:a16="http://schemas.microsoft.com/office/drawing/2014/main" id="{D87572FB-D340-1269-07C8-1FFFC5E9B6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3432"/>
                <a:ext cx="13" cy="7"/>
              </a:xfrm>
              <a:custGeom>
                <a:avLst/>
                <a:gdLst>
                  <a:gd name="T0" fmla="*/ 5 w 7"/>
                  <a:gd name="T1" fmla="*/ 0 h 4"/>
                  <a:gd name="T2" fmla="*/ 7 w 7"/>
                  <a:gd name="T3" fmla="*/ 0 h 4"/>
                  <a:gd name="T4" fmla="*/ 6 w 7"/>
                  <a:gd name="T5" fmla="*/ 3 h 4"/>
                  <a:gd name="T6" fmla="*/ 2 w 7"/>
                  <a:gd name="T7" fmla="*/ 3 h 4"/>
                  <a:gd name="T8" fmla="*/ 1 w 7"/>
                  <a:gd name="T9" fmla="*/ 1 h 4"/>
                  <a:gd name="T10" fmla="*/ 2 w 7"/>
                  <a:gd name="T11" fmla="*/ 0 h 4"/>
                  <a:gd name="T12" fmla="*/ 5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6" y="0"/>
                      <a:pt x="6" y="0"/>
                      <a:pt x="7" y="0"/>
                    </a:cubicBezTo>
                    <a:cubicBezTo>
                      <a:pt x="7" y="1"/>
                      <a:pt x="7" y="2"/>
                      <a:pt x="6" y="3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32" name="Freeform 218">
                <a:extLst>
                  <a:ext uri="{FF2B5EF4-FFF2-40B4-BE49-F238E27FC236}">
                    <a16:creationId xmlns:a16="http://schemas.microsoft.com/office/drawing/2014/main" id="{E816F99D-364D-2764-8AAE-949B4F998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2224"/>
                <a:ext cx="9" cy="8"/>
              </a:xfrm>
              <a:custGeom>
                <a:avLst/>
                <a:gdLst>
                  <a:gd name="T0" fmla="*/ 2 w 5"/>
                  <a:gd name="T1" fmla="*/ 0 h 4"/>
                  <a:gd name="T2" fmla="*/ 4 w 5"/>
                  <a:gd name="T3" fmla="*/ 1 h 4"/>
                  <a:gd name="T4" fmla="*/ 5 w 5"/>
                  <a:gd name="T5" fmla="*/ 3 h 4"/>
                  <a:gd name="T6" fmla="*/ 4 w 5"/>
                  <a:gd name="T7" fmla="*/ 4 h 4"/>
                  <a:gd name="T8" fmla="*/ 1 w 5"/>
                  <a:gd name="T9" fmla="*/ 4 h 4"/>
                  <a:gd name="T10" fmla="*/ 0 w 5"/>
                  <a:gd name="T11" fmla="*/ 2 h 4"/>
                  <a:gd name="T12" fmla="*/ 2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3" y="1"/>
                      <a:pt x="4" y="1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3"/>
                      <a:pt x="4" y="4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0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33" name="Freeform 219">
                <a:extLst>
                  <a:ext uri="{FF2B5EF4-FFF2-40B4-BE49-F238E27FC236}">
                    <a16:creationId xmlns:a16="http://schemas.microsoft.com/office/drawing/2014/main" id="{DA2EC1F4-471F-C487-609D-11878B2E49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3479"/>
                <a:ext cx="12" cy="8"/>
              </a:xfrm>
              <a:custGeom>
                <a:avLst/>
                <a:gdLst>
                  <a:gd name="T0" fmla="*/ 3 w 6"/>
                  <a:gd name="T1" fmla="*/ 4 h 4"/>
                  <a:gd name="T2" fmla="*/ 1 w 6"/>
                  <a:gd name="T3" fmla="*/ 3 h 4"/>
                  <a:gd name="T4" fmla="*/ 1 w 6"/>
                  <a:gd name="T5" fmla="*/ 2 h 4"/>
                  <a:gd name="T6" fmla="*/ 2 w 6"/>
                  <a:gd name="T7" fmla="*/ 0 h 4"/>
                  <a:gd name="T8" fmla="*/ 5 w 6"/>
                  <a:gd name="T9" fmla="*/ 1 h 4"/>
                  <a:gd name="T10" fmla="*/ 6 w 6"/>
                  <a:gd name="T11" fmla="*/ 3 h 4"/>
                  <a:gd name="T12" fmla="*/ 5 w 6"/>
                  <a:gd name="T13" fmla="*/ 4 h 4"/>
                  <a:gd name="T14" fmla="*/ 3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3" y="4"/>
                      <a:pt x="2" y="4"/>
                      <a:pt x="1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4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34" name="Freeform 220">
                <a:extLst>
                  <a:ext uri="{FF2B5EF4-FFF2-40B4-BE49-F238E27FC236}">
                    <a16:creationId xmlns:a16="http://schemas.microsoft.com/office/drawing/2014/main" id="{BA1B50D4-2518-C530-B018-528D36E55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9" y="3373"/>
                <a:ext cx="11" cy="8"/>
              </a:xfrm>
              <a:custGeom>
                <a:avLst/>
                <a:gdLst>
                  <a:gd name="T0" fmla="*/ 3 w 6"/>
                  <a:gd name="T1" fmla="*/ 4 h 4"/>
                  <a:gd name="T2" fmla="*/ 1 w 6"/>
                  <a:gd name="T3" fmla="*/ 3 h 4"/>
                  <a:gd name="T4" fmla="*/ 0 w 6"/>
                  <a:gd name="T5" fmla="*/ 2 h 4"/>
                  <a:gd name="T6" fmla="*/ 1 w 6"/>
                  <a:gd name="T7" fmla="*/ 0 h 4"/>
                  <a:gd name="T8" fmla="*/ 4 w 6"/>
                  <a:gd name="T9" fmla="*/ 0 h 4"/>
                  <a:gd name="T10" fmla="*/ 6 w 6"/>
                  <a:gd name="T11" fmla="*/ 1 h 4"/>
                  <a:gd name="T12" fmla="*/ 4 w 6"/>
                  <a:gd name="T13" fmla="*/ 4 h 4"/>
                  <a:gd name="T14" fmla="*/ 3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2"/>
                      <a:pt x="5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35" name="Freeform 221">
                <a:extLst>
                  <a:ext uri="{FF2B5EF4-FFF2-40B4-BE49-F238E27FC236}">
                    <a16:creationId xmlns:a16="http://schemas.microsoft.com/office/drawing/2014/main" id="{3AAD2A6A-39CA-4D4A-DAF4-3F91086D0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3428"/>
                <a:ext cx="12" cy="8"/>
              </a:xfrm>
              <a:custGeom>
                <a:avLst/>
                <a:gdLst>
                  <a:gd name="T0" fmla="*/ 3 w 6"/>
                  <a:gd name="T1" fmla="*/ 0 h 4"/>
                  <a:gd name="T2" fmla="*/ 4 w 6"/>
                  <a:gd name="T3" fmla="*/ 0 h 4"/>
                  <a:gd name="T4" fmla="*/ 5 w 6"/>
                  <a:gd name="T5" fmla="*/ 2 h 4"/>
                  <a:gd name="T6" fmla="*/ 4 w 6"/>
                  <a:gd name="T7" fmla="*/ 4 h 4"/>
                  <a:gd name="T8" fmla="*/ 1 w 6"/>
                  <a:gd name="T9" fmla="*/ 4 h 4"/>
                  <a:gd name="T10" fmla="*/ 0 w 6"/>
                  <a:gd name="T11" fmla="*/ 2 h 4"/>
                  <a:gd name="T12" fmla="*/ 1 w 6"/>
                  <a:gd name="T13" fmla="*/ 0 h 4"/>
                  <a:gd name="T14" fmla="*/ 3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6" y="2"/>
                      <a:pt x="5" y="4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36" name="Freeform 222">
                <a:extLst>
                  <a:ext uri="{FF2B5EF4-FFF2-40B4-BE49-F238E27FC236}">
                    <a16:creationId xmlns:a16="http://schemas.microsoft.com/office/drawing/2014/main" id="{1DBF0C0C-522E-15BE-7901-C64DA8379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2694"/>
                <a:ext cx="14" cy="12"/>
              </a:xfrm>
              <a:custGeom>
                <a:avLst/>
                <a:gdLst>
                  <a:gd name="T0" fmla="*/ 0 w 7"/>
                  <a:gd name="T1" fmla="*/ 4 h 6"/>
                  <a:gd name="T2" fmla="*/ 0 w 7"/>
                  <a:gd name="T3" fmla="*/ 3 h 6"/>
                  <a:gd name="T4" fmla="*/ 5 w 7"/>
                  <a:gd name="T5" fmla="*/ 1 h 6"/>
                  <a:gd name="T6" fmla="*/ 7 w 7"/>
                  <a:gd name="T7" fmla="*/ 1 h 6"/>
                  <a:gd name="T8" fmla="*/ 6 w 7"/>
                  <a:gd name="T9" fmla="*/ 2 h 6"/>
                  <a:gd name="T10" fmla="*/ 3 w 7"/>
                  <a:gd name="T11" fmla="*/ 5 h 6"/>
                  <a:gd name="T12" fmla="*/ 1 w 7"/>
                  <a:gd name="T13" fmla="*/ 5 h 6"/>
                  <a:gd name="T14" fmla="*/ 0 w 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0" y="4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2" y="2"/>
                      <a:pt x="3" y="1"/>
                      <a:pt x="5" y="1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5" y="3"/>
                      <a:pt x="4" y="4"/>
                      <a:pt x="3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1" y="5"/>
                      <a:pt x="1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37" name="Freeform 223">
                <a:extLst>
                  <a:ext uri="{FF2B5EF4-FFF2-40B4-BE49-F238E27FC236}">
                    <a16:creationId xmlns:a16="http://schemas.microsoft.com/office/drawing/2014/main" id="{8A20E4E6-4C8B-3A5E-37C8-B8730BCDD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2060"/>
                <a:ext cx="10" cy="11"/>
              </a:xfrm>
              <a:custGeom>
                <a:avLst/>
                <a:gdLst>
                  <a:gd name="T0" fmla="*/ 5 w 5"/>
                  <a:gd name="T1" fmla="*/ 1 h 6"/>
                  <a:gd name="T2" fmla="*/ 5 w 5"/>
                  <a:gd name="T3" fmla="*/ 3 h 6"/>
                  <a:gd name="T4" fmla="*/ 2 w 5"/>
                  <a:gd name="T5" fmla="*/ 5 h 6"/>
                  <a:gd name="T6" fmla="*/ 0 w 5"/>
                  <a:gd name="T7" fmla="*/ 5 h 6"/>
                  <a:gd name="T8" fmla="*/ 0 w 5"/>
                  <a:gd name="T9" fmla="*/ 3 h 6"/>
                  <a:gd name="T10" fmla="*/ 5 w 5"/>
                  <a:gd name="T11" fmla="*/ 0 h 6"/>
                  <a:gd name="T12" fmla="*/ 5 w 5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5" y="2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2" y="6"/>
                      <a:pt x="1" y="5"/>
                      <a:pt x="0" y="5"/>
                    </a:cubicBezTo>
                    <a:cubicBezTo>
                      <a:pt x="0" y="5"/>
                      <a:pt x="0" y="3"/>
                      <a:pt x="0" y="3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38" name="Freeform 224">
                <a:extLst>
                  <a:ext uri="{FF2B5EF4-FFF2-40B4-BE49-F238E27FC236}">
                    <a16:creationId xmlns:a16="http://schemas.microsoft.com/office/drawing/2014/main" id="{1F383446-0BB3-C74E-43D3-A367EE17B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742"/>
                <a:ext cx="14" cy="9"/>
              </a:xfrm>
              <a:custGeom>
                <a:avLst/>
                <a:gdLst>
                  <a:gd name="T0" fmla="*/ 7 w 7"/>
                  <a:gd name="T1" fmla="*/ 2 h 5"/>
                  <a:gd name="T2" fmla="*/ 6 w 7"/>
                  <a:gd name="T3" fmla="*/ 2 h 5"/>
                  <a:gd name="T4" fmla="*/ 2 w 7"/>
                  <a:gd name="T5" fmla="*/ 5 h 5"/>
                  <a:gd name="T6" fmla="*/ 0 w 7"/>
                  <a:gd name="T7" fmla="*/ 3 h 5"/>
                  <a:gd name="T8" fmla="*/ 1 w 7"/>
                  <a:gd name="T9" fmla="*/ 2 h 5"/>
                  <a:gd name="T10" fmla="*/ 6 w 7"/>
                  <a:gd name="T11" fmla="*/ 1 h 5"/>
                  <a:gd name="T12" fmla="*/ 7 w 7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cubicBezTo>
                      <a:pt x="7" y="2"/>
                      <a:pt x="7" y="2"/>
                      <a:pt x="6" y="2"/>
                    </a:cubicBezTo>
                    <a:cubicBezTo>
                      <a:pt x="5" y="3"/>
                      <a:pt x="4" y="4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1"/>
                      <a:pt x="4" y="0"/>
                      <a:pt x="6" y="1"/>
                    </a:cubicBezTo>
                    <a:cubicBezTo>
                      <a:pt x="6" y="1"/>
                      <a:pt x="7" y="1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39" name="Freeform 225">
                <a:extLst>
                  <a:ext uri="{FF2B5EF4-FFF2-40B4-BE49-F238E27FC236}">
                    <a16:creationId xmlns:a16="http://schemas.microsoft.com/office/drawing/2014/main" id="{41EF2213-8B07-6944-1481-AE8A8DBED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2552"/>
                <a:ext cx="13" cy="6"/>
              </a:xfrm>
              <a:custGeom>
                <a:avLst/>
                <a:gdLst>
                  <a:gd name="T0" fmla="*/ 3 w 7"/>
                  <a:gd name="T1" fmla="*/ 3 h 3"/>
                  <a:gd name="T2" fmla="*/ 0 w 7"/>
                  <a:gd name="T3" fmla="*/ 3 h 3"/>
                  <a:gd name="T4" fmla="*/ 0 w 7"/>
                  <a:gd name="T5" fmla="*/ 2 h 3"/>
                  <a:gd name="T6" fmla="*/ 0 w 7"/>
                  <a:gd name="T7" fmla="*/ 2 h 3"/>
                  <a:gd name="T8" fmla="*/ 5 w 7"/>
                  <a:gd name="T9" fmla="*/ 0 h 3"/>
                  <a:gd name="T10" fmla="*/ 7 w 7"/>
                  <a:gd name="T11" fmla="*/ 0 h 3"/>
                  <a:gd name="T12" fmla="*/ 6 w 7"/>
                  <a:gd name="T13" fmla="*/ 3 h 3"/>
                  <a:gd name="T14" fmla="*/ 3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2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5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40" name="Freeform 226">
                <a:extLst>
                  <a:ext uri="{FF2B5EF4-FFF2-40B4-BE49-F238E27FC236}">
                    <a16:creationId xmlns:a16="http://schemas.microsoft.com/office/drawing/2014/main" id="{C45F1E20-632D-B494-9CC5-7B717FBA6C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2784"/>
                <a:ext cx="13" cy="7"/>
              </a:xfrm>
              <a:custGeom>
                <a:avLst/>
                <a:gdLst>
                  <a:gd name="T0" fmla="*/ 5 w 7"/>
                  <a:gd name="T1" fmla="*/ 4 h 4"/>
                  <a:gd name="T2" fmla="*/ 1 w 7"/>
                  <a:gd name="T3" fmla="*/ 4 h 4"/>
                  <a:gd name="T4" fmla="*/ 0 w 7"/>
                  <a:gd name="T5" fmla="*/ 3 h 4"/>
                  <a:gd name="T6" fmla="*/ 0 w 7"/>
                  <a:gd name="T7" fmla="*/ 3 h 4"/>
                  <a:gd name="T8" fmla="*/ 5 w 7"/>
                  <a:gd name="T9" fmla="*/ 0 h 4"/>
                  <a:gd name="T10" fmla="*/ 6 w 7"/>
                  <a:gd name="T11" fmla="*/ 3 h 4"/>
                  <a:gd name="T12" fmla="*/ 5 w 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5" y="4"/>
                    </a:moveTo>
                    <a:cubicBezTo>
                      <a:pt x="4" y="4"/>
                      <a:pt x="2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6" y="0"/>
                      <a:pt x="7" y="1"/>
                      <a:pt x="6" y="3"/>
                    </a:cubicBezTo>
                    <a:cubicBezTo>
                      <a:pt x="6" y="3"/>
                      <a:pt x="6" y="4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41" name="Freeform 227">
                <a:extLst>
                  <a:ext uri="{FF2B5EF4-FFF2-40B4-BE49-F238E27FC236}">
                    <a16:creationId xmlns:a16="http://schemas.microsoft.com/office/drawing/2014/main" id="{3CBA88A0-E4FE-EAA3-9B23-6B1E0E3E9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2778"/>
                <a:ext cx="15" cy="6"/>
              </a:xfrm>
              <a:custGeom>
                <a:avLst/>
                <a:gdLst>
                  <a:gd name="T0" fmla="*/ 4 w 8"/>
                  <a:gd name="T1" fmla="*/ 3 h 3"/>
                  <a:gd name="T2" fmla="*/ 2 w 8"/>
                  <a:gd name="T3" fmla="*/ 3 h 3"/>
                  <a:gd name="T4" fmla="*/ 0 w 8"/>
                  <a:gd name="T5" fmla="*/ 2 h 3"/>
                  <a:gd name="T6" fmla="*/ 2 w 8"/>
                  <a:gd name="T7" fmla="*/ 0 h 3"/>
                  <a:gd name="T8" fmla="*/ 3 w 8"/>
                  <a:gd name="T9" fmla="*/ 0 h 3"/>
                  <a:gd name="T10" fmla="*/ 8 w 8"/>
                  <a:gd name="T11" fmla="*/ 2 h 3"/>
                  <a:gd name="T12" fmla="*/ 8 w 8"/>
                  <a:gd name="T13" fmla="*/ 2 h 3"/>
                  <a:gd name="T14" fmla="*/ 7 w 8"/>
                  <a:gd name="T15" fmla="*/ 3 h 3"/>
                  <a:gd name="T16" fmla="*/ 4 w 8"/>
                  <a:gd name="T17" fmla="*/ 3 h 3"/>
                  <a:gd name="T18" fmla="*/ 4 w 8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3">
                    <a:moveTo>
                      <a:pt x="4" y="3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6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6" y="3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42" name="Freeform 228">
                <a:extLst>
                  <a:ext uri="{FF2B5EF4-FFF2-40B4-BE49-F238E27FC236}">
                    <a16:creationId xmlns:a16="http://schemas.microsoft.com/office/drawing/2014/main" id="{B77D1661-CFCB-ADDD-A2C9-CF092F5821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2751"/>
                <a:ext cx="13" cy="8"/>
              </a:xfrm>
              <a:custGeom>
                <a:avLst/>
                <a:gdLst>
                  <a:gd name="T0" fmla="*/ 3 w 7"/>
                  <a:gd name="T1" fmla="*/ 0 h 4"/>
                  <a:gd name="T2" fmla="*/ 6 w 7"/>
                  <a:gd name="T3" fmla="*/ 0 h 4"/>
                  <a:gd name="T4" fmla="*/ 7 w 7"/>
                  <a:gd name="T5" fmla="*/ 1 h 4"/>
                  <a:gd name="T6" fmla="*/ 7 w 7"/>
                  <a:gd name="T7" fmla="*/ 2 h 4"/>
                  <a:gd name="T8" fmla="*/ 6 w 7"/>
                  <a:gd name="T9" fmla="*/ 3 h 4"/>
                  <a:gd name="T10" fmla="*/ 3 w 7"/>
                  <a:gd name="T11" fmla="*/ 2 h 4"/>
                  <a:gd name="T12" fmla="*/ 0 w 7"/>
                  <a:gd name="T13" fmla="*/ 1 h 4"/>
                  <a:gd name="T14" fmla="*/ 3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5" y="4"/>
                      <a:pt x="4" y="3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43" name="Freeform 229">
                <a:extLst>
                  <a:ext uri="{FF2B5EF4-FFF2-40B4-BE49-F238E27FC236}">
                    <a16:creationId xmlns:a16="http://schemas.microsoft.com/office/drawing/2014/main" id="{6991EF61-D27A-5A28-4629-FF8085F36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2814"/>
                <a:ext cx="17" cy="6"/>
              </a:xfrm>
              <a:custGeom>
                <a:avLst/>
                <a:gdLst>
                  <a:gd name="T0" fmla="*/ 6 w 9"/>
                  <a:gd name="T1" fmla="*/ 0 h 3"/>
                  <a:gd name="T2" fmla="*/ 9 w 9"/>
                  <a:gd name="T3" fmla="*/ 0 h 3"/>
                  <a:gd name="T4" fmla="*/ 9 w 9"/>
                  <a:gd name="T5" fmla="*/ 1 h 3"/>
                  <a:gd name="T6" fmla="*/ 8 w 9"/>
                  <a:gd name="T7" fmla="*/ 2 h 3"/>
                  <a:gd name="T8" fmla="*/ 2 w 9"/>
                  <a:gd name="T9" fmla="*/ 3 h 3"/>
                  <a:gd name="T10" fmla="*/ 0 w 9"/>
                  <a:gd name="T11" fmla="*/ 2 h 3"/>
                  <a:gd name="T12" fmla="*/ 1 w 9"/>
                  <a:gd name="T13" fmla="*/ 1 h 3"/>
                  <a:gd name="T14" fmla="*/ 6 w 9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">
                    <a:moveTo>
                      <a:pt x="6" y="0"/>
                    </a:moveTo>
                    <a:cubicBezTo>
                      <a:pt x="7" y="0"/>
                      <a:pt x="8" y="0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6" y="2"/>
                      <a:pt x="4" y="2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3" y="0"/>
                      <a:pt x="4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44" name="Freeform 230">
                <a:extLst>
                  <a:ext uri="{FF2B5EF4-FFF2-40B4-BE49-F238E27FC236}">
                    <a16:creationId xmlns:a16="http://schemas.microsoft.com/office/drawing/2014/main" id="{C375D168-7260-ADA5-F47F-708B89C76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2725"/>
                <a:ext cx="12" cy="7"/>
              </a:xfrm>
              <a:custGeom>
                <a:avLst/>
                <a:gdLst>
                  <a:gd name="T0" fmla="*/ 3 w 6"/>
                  <a:gd name="T1" fmla="*/ 4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5 w 6"/>
                  <a:gd name="T9" fmla="*/ 0 h 4"/>
                  <a:gd name="T10" fmla="*/ 6 w 6"/>
                  <a:gd name="T11" fmla="*/ 2 h 4"/>
                  <a:gd name="T12" fmla="*/ 5 w 6"/>
                  <a:gd name="T13" fmla="*/ 3 h 4"/>
                  <a:gd name="T14" fmla="*/ 3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3" y="4"/>
                      <a:pt x="3" y="4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1"/>
                      <a:pt x="5" y="1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4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45" name="Freeform 231">
                <a:extLst>
                  <a:ext uri="{FF2B5EF4-FFF2-40B4-BE49-F238E27FC236}">
                    <a16:creationId xmlns:a16="http://schemas.microsoft.com/office/drawing/2014/main" id="{DEC11F54-A7C7-CDD1-6556-51871ADED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3511"/>
                <a:ext cx="13" cy="10"/>
              </a:xfrm>
              <a:custGeom>
                <a:avLst/>
                <a:gdLst>
                  <a:gd name="T0" fmla="*/ 3 w 7"/>
                  <a:gd name="T1" fmla="*/ 0 h 5"/>
                  <a:gd name="T2" fmla="*/ 4 w 7"/>
                  <a:gd name="T3" fmla="*/ 0 h 5"/>
                  <a:gd name="T4" fmla="*/ 7 w 7"/>
                  <a:gd name="T5" fmla="*/ 3 h 5"/>
                  <a:gd name="T6" fmla="*/ 7 w 7"/>
                  <a:gd name="T7" fmla="*/ 4 h 5"/>
                  <a:gd name="T8" fmla="*/ 7 w 7"/>
                  <a:gd name="T9" fmla="*/ 4 h 5"/>
                  <a:gd name="T10" fmla="*/ 2 w 7"/>
                  <a:gd name="T11" fmla="*/ 3 h 5"/>
                  <a:gd name="T12" fmla="*/ 2 w 7"/>
                  <a:gd name="T13" fmla="*/ 0 h 5"/>
                  <a:gd name="T14" fmla="*/ 3 w 7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4" y="2"/>
                      <a:pt x="6" y="3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5"/>
                      <a:pt x="3" y="5"/>
                      <a:pt x="2" y="3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46" name="Freeform 232">
                <a:extLst>
                  <a:ext uri="{FF2B5EF4-FFF2-40B4-BE49-F238E27FC236}">
                    <a16:creationId xmlns:a16="http://schemas.microsoft.com/office/drawing/2014/main" id="{BA5DACE9-7752-C329-FC7F-AA555B7F2F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1" y="2168"/>
                <a:ext cx="8" cy="13"/>
              </a:xfrm>
              <a:custGeom>
                <a:avLst/>
                <a:gdLst>
                  <a:gd name="T0" fmla="*/ 3 w 4"/>
                  <a:gd name="T1" fmla="*/ 0 h 7"/>
                  <a:gd name="T2" fmla="*/ 3 w 4"/>
                  <a:gd name="T3" fmla="*/ 1 h 7"/>
                  <a:gd name="T4" fmla="*/ 3 w 4"/>
                  <a:gd name="T5" fmla="*/ 5 h 7"/>
                  <a:gd name="T6" fmla="*/ 2 w 4"/>
                  <a:gd name="T7" fmla="*/ 7 h 7"/>
                  <a:gd name="T8" fmla="*/ 1 w 4"/>
                  <a:gd name="T9" fmla="*/ 6 h 7"/>
                  <a:gd name="T10" fmla="*/ 1 w 4"/>
                  <a:gd name="T11" fmla="*/ 1 h 7"/>
                  <a:gd name="T12" fmla="*/ 3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cubicBezTo>
                      <a:pt x="4" y="0"/>
                      <a:pt x="4" y="0"/>
                      <a:pt x="3" y="1"/>
                    </a:cubicBezTo>
                    <a:cubicBezTo>
                      <a:pt x="2" y="2"/>
                      <a:pt x="2" y="4"/>
                      <a:pt x="3" y="5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47" name="Freeform 233">
                <a:extLst>
                  <a:ext uri="{FF2B5EF4-FFF2-40B4-BE49-F238E27FC236}">
                    <a16:creationId xmlns:a16="http://schemas.microsoft.com/office/drawing/2014/main" id="{6073C2FD-36BE-D6BC-76EC-D7338FB50D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7" y="2033"/>
                <a:ext cx="7" cy="11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5 h 6"/>
                  <a:gd name="T4" fmla="*/ 3 w 4"/>
                  <a:gd name="T5" fmla="*/ 6 h 6"/>
                  <a:gd name="T6" fmla="*/ 1 w 4"/>
                  <a:gd name="T7" fmla="*/ 5 h 6"/>
                  <a:gd name="T8" fmla="*/ 0 w 4"/>
                  <a:gd name="T9" fmla="*/ 2 h 6"/>
                  <a:gd name="T10" fmla="*/ 2 w 4"/>
                  <a:gd name="T11" fmla="*/ 0 h 6"/>
                  <a:gd name="T12" fmla="*/ 4 w 4"/>
                  <a:gd name="T13" fmla="*/ 2 h 6"/>
                  <a:gd name="T14" fmla="*/ 4 w 4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3" y="5"/>
                      <a:pt x="3" y="6"/>
                    </a:cubicBezTo>
                    <a:cubicBezTo>
                      <a:pt x="2" y="6"/>
                      <a:pt x="2" y="5"/>
                      <a:pt x="1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48" name="Freeform 234">
                <a:extLst>
                  <a:ext uri="{FF2B5EF4-FFF2-40B4-BE49-F238E27FC236}">
                    <a16:creationId xmlns:a16="http://schemas.microsoft.com/office/drawing/2014/main" id="{7BD080EF-20E4-1023-2A10-681AB107FC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2025"/>
                <a:ext cx="10" cy="12"/>
              </a:xfrm>
              <a:custGeom>
                <a:avLst/>
                <a:gdLst>
                  <a:gd name="T0" fmla="*/ 1 w 5"/>
                  <a:gd name="T1" fmla="*/ 6 h 6"/>
                  <a:gd name="T2" fmla="*/ 0 w 5"/>
                  <a:gd name="T3" fmla="*/ 4 h 6"/>
                  <a:gd name="T4" fmla="*/ 3 w 5"/>
                  <a:gd name="T5" fmla="*/ 1 h 6"/>
                  <a:gd name="T6" fmla="*/ 4 w 5"/>
                  <a:gd name="T7" fmla="*/ 0 h 6"/>
                  <a:gd name="T8" fmla="*/ 5 w 5"/>
                  <a:gd name="T9" fmla="*/ 2 h 6"/>
                  <a:gd name="T10" fmla="*/ 3 w 5"/>
                  <a:gd name="T11" fmla="*/ 5 h 6"/>
                  <a:gd name="T12" fmla="*/ 1 w 5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1" y="6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4" y="3"/>
                      <a:pt x="4" y="4"/>
                      <a:pt x="3" y="5"/>
                    </a:cubicBezTo>
                    <a:cubicBezTo>
                      <a:pt x="3" y="6"/>
                      <a:pt x="2" y="6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49" name="Freeform 235">
                <a:extLst>
                  <a:ext uri="{FF2B5EF4-FFF2-40B4-BE49-F238E27FC236}">
                    <a16:creationId xmlns:a16="http://schemas.microsoft.com/office/drawing/2014/main" id="{A7B5EADE-5DEB-A414-79A2-BD3DFE5EC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2492"/>
                <a:ext cx="9" cy="13"/>
              </a:xfrm>
              <a:custGeom>
                <a:avLst/>
                <a:gdLst>
                  <a:gd name="T0" fmla="*/ 3 w 5"/>
                  <a:gd name="T1" fmla="*/ 0 h 7"/>
                  <a:gd name="T2" fmla="*/ 4 w 5"/>
                  <a:gd name="T3" fmla="*/ 2 h 7"/>
                  <a:gd name="T4" fmla="*/ 3 w 5"/>
                  <a:gd name="T5" fmla="*/ 6 h 7"/>
                  <a:gd name="T6" fmla="*/ 1 w 5"/>
                  <a:gd name="T7" fmla="*/ 7 h 7"/>
                  <a:gd name="T8" fmla="*/ 0 w 5"/>
                  <a:gd name="T9" fmla="*/ 5 h 7"/>
                  <a:gd name="T10" fmla="*/ 2 w 5"/>
                  <a:gd name="T11" fmla="*/ 0 h 7"/>
                  <a:gd name="T12" fmla="*/ 3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cubicBezTo>
                      <a:pt x="5" y="0"/>
                      <a:pt x="5" y="1"/>
                      <a:pt x="4" y="2"/>
                    </a:cubicBezTo>
                    <a:cubicBezTo>
                      <a:pt x="4" y="3"/>
                      <a:pt x="3" y="5"/>
                      <a:pt x="3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4"/>
                      <a:pt x="1" y="2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50" name="Freeform 236">
                <a:extLst>
                  <a:ext uri="{FF2B5EF4-FFF2-40B4-BE49-F238E27FC236}">
                    <a16:creationId xmlns:a16="http://schemas.microsoft.com/office/drawing/2014/main" id="{4C0EDB87-E64F-3FEB-0727-145E81CE2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3121"/>
                <a:ext cx="13" cy="8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1 w 7"/>
                  <a:gd name="T5" fmla="*/ 2 h 4"/>
                  <a:gd name="T6" fmla="*/ 0 w 7"/>
                  <a:gd name="T7" fmla="*/ 1 h 4"/>
                  <a:gd name="T8" fmla="*/ 1 w 7"/>
                  <a:gd name="T9" fmla="*/ 0 h 4"/>
                  <a:gd name="T10" fmla="*/ 6 w 7"/>
                  <a:gd name="T11" fmla="*/ 0 h 4"/>
                  <a:gd name="T12" fmla="*/ 7 w 7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7" y="3"/>
                      <a:pt x="5" y="4"/>
                      <a:pt x="4" y="4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6" y="0"/>
                      <a:pt x="7" y="1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51" name="Freeform 237">
                <a:extLst>
                  <a:ext uri="{FF2B5EF4-FFF2-40B4-BE49-F238E27FC236}">
                    <a16:creationId xmlns:a16="http://schemas.microsoft.com/office/drawing/2014/main" id="{F5A21058-8847-E3E4-F1CB-0C77CBA55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2403"/>
                <a:ext cx="12" cy="11"/>
              </a:xfrm>
              <a:custGeom>
                <a:avLst/>
                <a:gdLst>
                  <a:gd name="T0" fmla="*/ 2 w 6"/>
                  <a:gd name="T1" fmla="*/ 0 h 6"/>
                  <a:gd name="T2" fmla="*/ 5 w 6"/>
                  <a:gd name="T3" fmla="*/ 4 h 6"/>
                  <a:gd name="T4" fmla="*/ 5 w 6"/>
                  <a:gd name="T5" fmla="*/ 5 h 6"/>
                  <a:gd name="T6" fmla="*/ 3 w 6"/>
                  <a:gd name="T7" fmla="*/ 5 h 6"/>
                  <a:gd name="T8" fmla="*/ 1 w 6"/>
                  <a:gd name="T9" fmla="*/ 3 h 6"/>
                  <a:gd name="T10" fmla="*/ 0 w 6"/>
                  <a:gd name="T11" fmla="*/ 1 h 6"/>
                  <a:gd name="T12" fmla="*/ 2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4" y="0"/>
                      <a:pt x="6" y="2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52" name="Freeform 238">
                <a:extLst>
                  <a:ext uri="{FF2B5EF4-FFF2-40B4-BE49-F238E27FC236}">
                    <a16:creationId xmlns:a16="http://schemas.microsoft.com/office/drawing/2014/main" id="{4D72ED74-5D8D-5638-7DB9-6F0604E5D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3075"/>
                <a:ext cx="13" cy="10"/>
              </a:xfrm>
              <a:custGeom>
                <a:avLst/>
                <a:gdLst>
                  <a:gd name="T0" fmla="*/ 4 w 7"/>
                  <a:gd name="T1" fmla="*/ 0 h 5"/>
                  <a:gd name="T2" fmla="*/ 5 w 7"/>
                  <a:gd name="T3" fmla="*/ 0 h 5"/>
                  <a:gd name="T4" fmla="*/ 7 w 7"/>
                  <a:gd name="T5" fmla="*/ 1 h 5"/>
                  <a:gd name="T6" fmla="*/ 6 w 7"/>
                  <a:gd name="T7" fmla="*/ 3 h 5"/>
                  <a:gd name="T8" fmla="*/ 1 w 7"/>
                  <a:gd name="T9" fmla="*/ 3 h 5"/>
                  <a:gd name="T10" fmla="*/ 0 w 7"/>
                  <a:gd name="T11" fmla="*/ 1 h 5"/>
                  <a:gd name="T12" fmla="*/ 1 w 7"/>
                  <a:gd name="T13" fmla="*/ 1 h 5"/>
                  <a:gd name="T14" fmla="*/ 4 w 7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7" y="2"/>
                      <a:pt x="6" y="2"/>
                      <a:pt x="6" y="3"/>
                    </a:cubicBezTo>
                    <a:cubicBezTo>
                      <a:pt x="4" y="5"/>
                      <a:pt x="3" y="5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53" name="Freeform 239">
                <a:extLst>
                  <a:ext uri="{FF2B5EF4-FFF2-40B4-BE49-F238E27FC236}">
                    <a16:creationId xmlns:a16="http://schemas.microsoft.com/office/drawing/2014/main" id="{42028A68-2FD0-AC57-80BA-80DB704AB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3165"/>
                <a:ext cx="17" cy="7"/>
              </a:xfrm>
              <a:custGeom>
                <a:avLst/>
                <a:gdLst>
                  <a:gd name="T0" fmla="*/ 9 w 9"/>
                  <a:gd name="T1" fmla="*/ 2 h 4"/>
                  <a:gd name="T2" fmla="*/ 6 w 9"/>
                  <a:gd name="T3" fmla="*/ 3 h 4"/>
                  <a:gd name="T4" fmla="*/ 1 w 9"/>
                  <a:gd name="T5" fmla="*/ 2 h 4"/>
                  <a:gd name="T6" fmla="*/ 1 w 9"/>
                  <a:gd name="T7" fmla="*/ 2 h 4"/>
                  <a:gd name="T8" fmla="*/ 0 w 9"/>
                  <a:gd name="T9" fmla="*/ 1 h 4"/>
                  <a:gd name="T10" fmla="*/ 1 w 9"/>
                  <a:gd name="T11" fmla="*/ 1 h 4"/>
                  <a:gd name="T12" fmla="*/ 7 w 9"/>
                  <a:gd name="T13" fmla="*/ 0 h 4"/>
                  <a:gd name="T14" fmla="*/ 9 w 9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">
                    <a:moveTo>
                      <a:pt x="9" y="2"/>
                    </a:moveTo>
                    <a:cubicBezTo>
                      <a:pt x="8" y="2"/>
                      <a:pt x="7" y="2"/>
                      <a:pt x="6" y="3"/>
                    </a:cubicBezTo>
                    <a:cubicBezTo>
                      <a:pt x="5" y="4"/>
                      <a:pt x="3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8" y="1"/>
                      <a:pt x="9" y="1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54" name="Freeform 240">
                <a:extLst>
                  <a:ext uri="{FF2B5EF4-FFF2-40B4-BE49-F238E27FC236}">
                    <a16:creationId xmlns:a16="http://schemas.microsoft.com/office/drawing/2014/main" id="{4220B809-9850-6DF4-CE24-7087C917D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3187"/>
                <a:ext cx="11" cy="12"/>
              </a:xfrm>
              <a:custGeom>
                <a:avLst/>
                <a:gdLst>
                  <a:gd name="T0" fmla="*/ 1 w 6"/>
                  <a:gd name="T1" fmla="*/ 0 h 6"/>
                  <a:gd name="T2" fmla="*/ 3 w 6"/>
                  <a:gd name="T3" fmla="*/ 1 h 6"/>
                  <a:gd name="T4" fmla="*/ 6 w 6"/>
                  <a:gd name="T5" fmla="*/ 3 h 6"/>
                  <a:gd name="T6" fmla="*/ 5 w 6"/>
                  <a:gd name="T7" fmla="*/ 6 h 6"/>
                  <a:gd name="T8" fmla="*/ 3 w 6"/>
                  <a:gd name="T9" fmla="*/ 5 h 6"/>
                  <a:gd name="T10" fmla="*/ 1 w 6"/>
                  <a:gd name="T11" fmla="*/ 1 h 6"/>
                  <a:gd name="T12" fmla="*/ 1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4" y="6"/>
                      <a:pt x="3" y="6"/>
                      <a:pt x="3" y="5"/>
                    </a:cubicBezTo>
                    <a:cubicBezTo>
                      <a:pt x="2" y="4"/>
                      <a:pt x="1" y="3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55" name="Freeform 241">
                <a:extLst>
                  <a:ext uri="{FF2B5EF4-FFF2-40B4-BE49-F238E27FC236}">
                    <a16:creationId xmlns:a16="http://schemas.microsoft.com/office/drawing/2014/main" id="{9FF41DA0-A464-A05A-4AFA-0E2545D5A7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1921"/>
                <a:ext cx="12" cy="12"/>
              </a:xfrm>
              <a:custGeom>
                <a:avLst/>
                <a:gdLst>
                  <a:gd name="T0" fmla="*/ 4 w 6"/>
                  <a:gd name="T1" fmla="*/ 6 h 6"/>
                  <a:gd name="T2" fmla="*/ 2 w 6"/>
                  <a:gd name="T3" fmla="*/ 5 h 6"/>
                  <a:gd name="T4" fmla="*/ 2 w 6"/>
                  <a:gd name="T5" fmla="*/ 2 h 6"/>
                  <a:gd name="T6" fmla="*/ 4 w 6"/>
                  <a:gd name="T7" fmla="*/ 1 h 6"/>
                  <a:gd name="T8" fmla="*/ 6 w 6"/>
                  <a:gd name="T9" fmla="*/ 2 h 6"/>
                  <a:gd name="T10" fmla="*/ 4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4" y="6"/>
                    </a:moveTo>
                    <a:cubicBezTo>
                      <a:pt x="3" y="5"/>
                      <a:pt x="2" y="5"/>
                      <a:pt x="2" y="5"/>
                    </a:cubicBezTo>
                    <a:cubicBezTo>
                      <a:pt x="1" y="4"/>
                      <a:pt x="0" y="3"/>
                      <a:pt x="2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5" y="0"/>
                      <a:pt x="6" y="1"/>
                      <a:pt x="6" y="2"/>
                    </a:cubicBezTo>
                    <a:cubicBezTo>
                      <a:pt x="6" y="3"/>
                      <a:pt x="5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56" name="Freeform 242">
                <a:extLst>
                  <a:ext uri="{FF2B5EF4-FFF2-40B4-BE49-F238E27FC236}">
                    <a16:creationId xmlns:a16="http://schemas.microsoft.com/office/drawing/2014/main" id="{B8A4FFA3-6E18-CFF2-9392-E3D6F2B0B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" y="3144"/>
                <a:ext cx="11" cy="7"/>
              </a:xfrm>
              <a:custGeom>
                <a:avLst/>
                <a:gdLst>
                  <a:gd name="T0" fmla="*/ 4 w 6"/>
                  <a:gd name="T1" fmla="*/ 4 h 4"/>
                  <a:gd name="T2" fmla="*/ 2 w 6"/>
                  <a:gd name="T3" fmla="*/ 3 h 4"/>
                  <a:gd name="T4" fmla="*/ 1 w 6"/>
                  <a:gd name="T5" fmla="*/ 2 h 4"/>
                  <a:gd name="T6" fmla="*/ 2 w 6"/>
                  <a:gd name="T7" fmla="*/ 0 h 4"/>
                  <a:gd name="T8" fmla="*/ 4 w 6"/>
                  <a:gd name="T9" fmla="*/ 0 h 4"/>
                  <a:gd name="T10" fmla="*/ 6 w 6"/>
                  <a:gd name="T11" fmla="*/ 2 h 4"/>
                  <a:gd name="T12" fmla="*/ 4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3" y="3"/>
                      <a:pt x="2" y="4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6" y="1"/>
                      <a:pt x="6" y="2"/>
                    </a:cubicBezTo>
                    <a:cubicBezTo>
                      <a:pt x="6" y="3"/>
                      <a:pt x="5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57" name="Freeform 243">
                <a:extLst>
                  <a:ext uri="{FF2B5EF4-FFF2-40B4-BE49-F238E27FC236}">
                    <a16:creationId xmlns:a16="http://schemas.microsoft.com/office/drawing/2014/main" id="{D4D97BCC-8CA2-DF21-DC09-5CCA31E899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151"/>
                <a:ext cx="16" cy="8"/>
              </a:xfrm>
              <a:custGeom>
                <a:avLst/>
                <a:gdLst>
                  <a:gd name="T0" fmla="*/ 2 w 8"/>
                  <a:gd name="T1" fmla="*/ 3 h 4"/>
                  <a:gd name="T2" fmla="*/ 0 w 8"/>
                  <a:gd name="T3" fmla="*/ 3 h 4"/>
                  <a:gd name="T4" fmla="*/ 0 w 8"/>
                  <a:gd name="T5" fmla="*/ 3 h 4"/>
                  <a:gd name="T6" fmla="*/ 1 w 8"/>
                  <a:gd name="T7" fmla="*/ 2 h 4"/>
                  <a:gd name="T8" fmla="*/ 4 w 8"/>
                  <a:gd name="T9" fmla="*/ 0 h 4"/>
                  <a:gd name="T10" fmla="*/ 7 w 8"/>
                  <a:gd name="T11" fmla="*/ 2 h 4"/>
                  <a:gd name="T12" fmla="*/ 8 w 8"/>
                  <a:gd name="T13" fmla="*/ 2 h 4"/>
                  <a:gd name="T14" fmla="*/ 7 w 8"/>
                  <a:gd name="T15" fmla="*/ 3 h 4"/>
                  <a:gd name="T16" fmla="*/ 2 w 8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">
                    <a:moveTo>
                      <a:pt x="2" y="3"/>
                    </a:moveTo>
                    <a:cubicBezTo>
                      <a:pt x="2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6" y="4"/>
                      <a:pt x="4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58" name="Freeform 244">
                <a:extLst>
                  <a:ext uri="{FF2B5EF4-FFF2-40B4-BE49-F238E27FC236}">
                    <a16:creationId xmlns:a16="http://schemas.microsoft.com/office/drawing/2014/main" id="{2B73EC10-D3BA-11F4-E822-34C43BFA8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3163"/>
                <a:ext cx="14" cy="9"/>
              </a:xfrm>
              <a:custGeom>
                <a:avLst/>
                <a:gdLst>
                  <a:gd name="T0" fmla="*/ 5 w 7"/>
                  <a:gd name="T1" fmla="*/ 5 h 5"/>
                  <a:gd name="T2" fmla="*/ 4 w 7"/>
                  <a:gd name="T3" fmla="*/ 5 h 5"/>
                  <a:gd name="T4" fmla="*/ 1 w 7"/>
                  <a:gd name="T5" fmla="*/ 3 h 5"/>
                  <a:gd name="T6" fmla="*/ 0 w 7"/>
                  <a:gd name="T7" fmla="*/ 2 h 5"/>
                  <a:gd name="T8" fmla="*/ 1 w 7"/>
                  <a:gd name="T9" fmla="*/ 2 h 5"/>
                  <a:gd name="T10" fmla="*/ 7 w 7"/>
                  <a:gd name="T11" fmla="*/ 0 h 5"/>
                  <a:gd name="T12" fmla="*/ 7 w 7"/>
                  <a:gd name="T13" fmla="*/ 1 h 5"/>
                  <a:gd name="T14" fmla="*/ 7 w 7"/>
                  <a:gd name="T15" fmla="*/ 3 h 5"/>
                  <a:gd name="T16" fmla="*/ 5 w 7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cubicBezTo>
                      <a:pt x="5" y="5"/>
                      <a:pt x="4" y="5"/>
                      <a:pt x="4" y="5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3" y="1"/>
                      <a:pt x="5" y="1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59" name="Freeform 245">
                <a:extLst>
                  <a:ext uri="{FF2B5EF4-FFF2-40B4-BE49-F238E27FC236}">
                    <a16:creationId xmlns:a16="http://schemas.microsoft.com/office/drawing/2014/main" id="{B6A19265-061C-E46C-C6C7-25CACF51FF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3161"/>
                <a:ext cx="10" cy="7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4 h 4"/>
                  <a:gd name="T4" fmla="*/ 1 w 5"/>
                  <a:gd name="T5" fmla="*/ 4 h 4"/>
                  <a:gd name="T6" fmla="*/ 0 w 5"/>
                  <a:gd name="T7" fmla="*/ 2 h 4"/>
                  <a:gd name="T8" fmla="*/ 1 w 5"/>
                  <a:gd name="T9" fmla="*/ 1 h 4"/>
                  <a:gd name="T10" fmla="*/ 4 w 5"/>
                  <a:gd name="T11" fmla="*/ 1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5" y="4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60" name="Freeform 246">
                <a:extLst>
                  <a:ext uri="{FF2B5EF4-FFF2-40B4-BE49-F238E27FC236}">
                    <a16:creationId xmlns:a16="http://schemas.microsoft.com/office/drawing/2014/main" id="{6872AA87-F77B-C224-FF7E-27FC3F206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3165"/>
                <a:ext cx="14" cy="7"/>
              </a:xfrm>
              <a:custGeom>
                <a:avLst/>
                <a:gdLst>
                  <a:gd name="T0" fmla="*/ 4 w 7"/>
                  <a:gd name="T1" fmla="*/ 4 h 4"/>
                  <a:gd name="T2" fmla="*/ 1 w 7"/>
                  <a:gd name="T3" fmla="*/ 4 h 4"/>
                  <a:gd name="T4" fmla="*/ 0 w 7"/>
                  <a:gd name="T5" fmla="*/ 3 h 4"/>
                  <a:gd name="T6" fmla="*/ 1 w 7"/>
                  <a:gd name="T7" fmla="*/ 3 h 4"/>
                  <a:gd name="T8" fmla="*/ 5 w 7"/>
                  <a:gd name="T9" fmla="*/ 1 h 4"/>
                  <a:gd name="T10" fmla="*/ 7 w 7"/>
                  <a:gd name="T11" fmla="*/ 1 h 4"/>
                  <a:gd name="T12" fmla="*/ 7 w 7"/>
                  <a:gd name="T13" fmla="*/ 2 h 4"/>
                  <a:gd name="T14" fmla="*/ 6 w 7"/>
                  <a:gd name="T15" fmla="*/ 4 h 4"/>
                  <a:gd name="T16" fmla="*/ 4 w 7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4" y="4"/>
                    </a:move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2"/>
                      <a:pt x="4" y="1"/>
                      <a:pt x="5" y="1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6" y="4"/>
                    </a:cubicBezTo>
                    <a:cubicBezTo>
                      <a:pt x="5" y="4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61" name="Freeform 247">
                <a:extLst>
                  <a:ext uri="{FF2B5EF4-FFF2-40B4-BE49-F238E27FC236}">
                    <a16:creationId xmlns:a16="http://schemas.microsoft.com/office/drawing/2014/main" id="{73D3ACA4-9D4D-783F-C8FF-5597C0C992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2969"/>
                <a:ext cx="17" cy="6"/>
              </a:xfrm>
              <a:custGeom>
                <a:avLst/>
                <a:gdLst>
                  <a:gd name="T0" fmla="*/ 6 w 9"/>
                  <a:gd name="T1" fmla="*/ 0 h 3"/>
                  <a:gd name="T2" fmla="*/ 8 w 9"/>
                  <a:gd name="T3" fmla="*/ 0 h 3"/>
                  <a:gd name="T4" fmla="*/ 9 w 9"/>
                  <a:gd name="T5" fmla="*/ 1 h 3"/>
                  <a:gd name="T6" fmla="*/ 8 w 9"/>
                  <a:gd name="T7" fmla="*/ 1 h 3"/>
                  <a:gd name="T8" fmla="*/ 1 w 9"/>
                  <a:gd name="T9" fmla="*/ 3 h 3"/>
                  <a:gd name="T10" fmla="*/ 0 w 9"/>
                  <a:gd name="T11" fmla="*/ 2 h 3"/>
                  <a:gd name="T12" fmla="*/ 1 w 9"/>
                  <a:gd name="T13" fmla="*/ 1 h 3"/>
                  <a:gd name="T14" fmla="*/ 6 w 9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">
                    <a:moveTo>
                      <a:pt x="6" y="0"/>
                    </a:moveTo>
                    <a:cubicBezTo>
                      <a:pt x="6" y="0"/>
                      <a:pt x="7" y="0"/>
                      <a:pt x="8" y="0"/>
                    </a:cubicBezTo>
                    <a:cubicBezTo>
                      <a:pt x="8" y="0"/>
                      <a:pt x="8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6" y="2"/>
                      <a:pt x="3" y="2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62" name="Freeform 248">
                <a:extLst>
                  <a:ext uri="{FF2B5EF4-FFF2-40B4-BE49-F238E27FC236}">
                    <a16:creationId xmlns:a16="http://schemas.microsoft.com/office/drawing/2014/main" id="{891C6B90-BBD8-1B62-7821-B9374E1211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2988"/>
                <a:ext cx="6" cy="10"/>
              </a:xfrm>
              <a:custGeom>
                <a:avLst/>
                <a:gdLst>
                  <a:gd name="T0" fmla="*/ 3 w 3"/>
                  <a:gd name="T1" fmla="*/ 4 h 5"/>
                  <a:gd name="T2" fmla="*/ 2 w 3"/>
                  <a:gd name="T3" fmla="*/ 5 h 5"/>
                  <a:gd name="T4" fmla="*/ 0 w 3"/>
                  <a:gd name="T5" fmla="*/ 4 h 5"/>
                  <a:gd name="T6" fmla="*/ 0 w 3"/>
                  <a:gd name="T7" fmla="*/ 3 h 5"/>
                  <a:gd name="T8" fmla="*/ 0 w 3"/>
                  <a:gd name="T9" fmla="*/ 2 h 5"/>
                  <a:gd name="T10" fmla="*/ 1 w 3"/>
                  <a:gd name="T11" fmla="*/ 0 h 5"/>
                  <a:gd name="T12" fmla="*/ 3 w 3"/>
                  <a:gd name="T13" fmla="*/ 2 h 5"/>
                  <a:gd name="T14" fmla="*/ 3 w 3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cubicBezTo>
                      <a:pt x="3" y="5"/>
                      <a:pt x="3" y="5"/>
                      <a:pt x="2" y="5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63" name="Freeform 249">
                <a:extLst>
                  <a:ext uri="{FF2B5EF4-FFF2-40B4-BE49-F238E27FC236}">
                    <a16:creationId xmlns:a16="http://schemas.microsoft.com/office/drawing/2014/main" id="{C2198FB1-FFCB-6195-74CD-3154F16A9E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3003"/>
                <a:ext cx="15" cy="6"/>
              </a:xfrm>
              <a:custGeom>
                <a:avLst/>
                <a:gdLst>
                  <a:gd name="T0" fmla="*/ 8 w 8"/>
                  <a:gd name="T1" fmla="*/ 0 h 3"/>
                  <a:gd name="T2" fmla="*/ 8 w 8"/>
                  <a:gd name="T3" fmla="*/ 1 h 3"/>
                  <a:gd name="T4" fmla="*/ 4 w 8"/>
                  <a:gd name="T5" fmla="*/ 2 h 3"/>
                  <a:gd name="T6" fmla="*/ 1 w 8"/>
                  <a:gd name="T7" fmla="*/ 3 h 3"/>
                  <a:gd name="T8" fmla="*/ 0 w 8"/>
                  <a:gd name="T9" fmla="*/ 3 h 3"/>
                  <a:gd name="T10" fmla="*/ 0 w 8"/>
                  <a:gd name="T11" fmla="*/ 1 h 3"/>
                  <a:gd name="T12" fmla="*/ 3 w 8"/>
                  <a:gd name="T13" fmla="*/ 0 h 3"/>
                  <a:gd name="T14" fmla="*/ 7 w 8"/>
                  <a:gd name="T15" fmla="*/ 0 h 3"/>
                  <a:gd name="T16" fmla="*/ 8 w 8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7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64" name="Freeform 250">
                <a:extLst>
                  <a:ext uri="{FF2B5EF4-FFF2-40B4-BE49-F238E27FC236}">
                    <a16:creationId xmlns:a16="http://schemas.microsoft.com/office/drawing/2014/main" id="{3A0C63D8-E790-221C-8B6F-E677BE8FE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3011"/>
                <a:ext cx="13" cy="8"/>
              </a:xfrm>
              <a:custGeom>
                <a:avLst/>
                <a:gdLst>
                  <a:gd name="T0" fmla="*/ 0 w 7"/>
                  <a:gd name="T1" fmla="*/ 2 h 4"/>
                  <a:gd name="T2" fmla="*/ 5 w 7"/>
                  <a:gd name="T3" fmla="*/ 0 h 4"/>
                  <a:gd name="T4" fmla="*/ 7 w 7"/>
                  <a:gd name="T5" fmla="*/ 1 h 4"/>
                  <a:gd name="T6" fmla="*/ 6 w 7"/>
                  <a:gd name="T7" fmla="*/ 3 h 4"/>
                  <a:gd name="T8" fmla="*/ 1 w 7"/>
                  <a:gd name="T9" fmla="*/ 3 h 4"/>
                  <a:gd name="T10" fmla="*/ 0 w 7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7" y="3"/>
                      <a:pt x="6" y="3"/>
                    </a:cubicBezTo>
                    <a:cubicBezTo>
                      <a:pt x="4" y="3"/>
                      <a:pt x="2" y="4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65" name="Freeform 251">
                <a:extLst>
                  <a:ext uri="{FF2B5EF4-FFF2-40B4-BE49-F238E27FC236}">
                    <a16:creationId xmlns:a16="http://schemas.microsoft.com/office/drawing/2014/main" id="{AA2D822D-86D5-8D83-96CF-E648D71E6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2945"/>
                <a:ext cx="13" cy="9"/>
              </a:xfrm>
              <a:custGeom>
                <a:avLst/>
                <a:gdLst>
                  <a:gd name="T0" fmla="*/ 6 w 7"/>
                  <a:gd name="T1" fmla="*/ 1 h 5"/>
                  <a:gd name="T2" fmla="*/ 7 w 7"/>
                  <a:gd name="T3" fmla="*/ 2 h 5"/>
                  <a:gd name="T4" fmla="*/ 3 w 7"/>
                  <a:gd name="T5" fmla="*/ 4 h 5"/>
                  <a:gd name="T6" fmla="*/ 1 w 7"/>
                  <a:gd name="T7" fmla="*/ 3 h 5"/>
                  <a:gd name="T8" fmla="*/ 1 w 7"/>
                  <a:gd name="T9" fmla="*/ 1 h 5"/>
                  <a:gd name="T10" fmla="*/ 3 w 7"/>
                  <a:gd name="T11" fmla="*/ 1 h 5"/>
                  <a:gd name="T12" fmla="*/ 4 w 7"/>
                  <a:gd name="T13" fmla="*/ 0 h 5"/>
                  <a:gd name="T14" fmla="*/ 6 w 7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6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66" name="Freeform 252">
                <a:extLst>
                  <a:ext uri="{FF2B5EF4-FFF2-40B4-BE49-F238E27FC236}">
                    <a16:creationId xmlns:a16="http://schemas.microsoft.com/office/drawing/2014/main" id="{2AAC75FB-E85A-DDAA-D797-41C3AA325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465"/>
                <a:ext cx="8" cy="15"/>
              </a:xfrm>
              <a:custGeom>
                <a:avLst/>
                <a:gdLst>
                  <a:gd name="T0" fmla="*/ 4 w 4"/>
                  <a:gd name="T1" fmla="*/ 5 h 8"/>
                  <a:gd name="T2" fmla="*/ 4 w 4"/>
                  <a:gd name="T3" fmla="*/ 7 h 8"/>
                  <a:gd name="T4" fmla="*/ 3 w 4"/>
                  <a:gd name="T5" fmla="*/ 7 h 8"/>
                  <a:gd name="T6" fmla="*/ 2 w 4"/>
                  <a:gd name="T7" fmla="*/ 7 h 8"/>
                  <a:gd name="T8" fmla="*/ 0 w 4"/>
                  <a:gd name="T9" fmla="*/ 4 h 8"/>
                  <a:gd name="T10" fmla="*/ 0 w 4"/>
                  <a:gd name="T11" fmla="*/ 1 h 8"/>
                  <a:gd name="T12" fmla="*/ 4 w 4"/>
                  <a:gd name="T13" fmla="*/ 2 h 8"/>
                  <a:gd name="T14" fmla="*/ 4 w 4"/>
                  <a:gd name="T15" fmla="*/ 3 h 8"/>
                  <a:gd name="T16" fmla="*/ 4 w 4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4" y="5"/>
                    </a:move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3" y="8"/>
                      <a:pt x="2" y="7"/>
                      <a:pt x="2" y="7"/>
                    </a:cubicBezTo>
                    <a:cubicBezTo>
                      <a:pt x="1" y="6"/>
                      <a:pt x="1" y="5"/>
                      <a:pt x="0" y="4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0"/>
                      <a:pt x="3" y="1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67" name="Freeform 253">
                <a:extLst>
                  <a:ext uri="{FF2B5EF4-FFF2-40B4-BE49-F238E27FC236}">
                    <a16:creationId xmlns:a16="http://schemas.microsoft.com/office/drawing/2014/main" id="{1540B593-3A4F-3C0D-E066-DDDA29446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2461"/>
                <a:ext cx="13" cy="10"/>
              </a:xfrm>
              <a:custGeom>
                <a:avLst/>
                <a:gdLst>
                  <a:gd name="T0" fmla="*/ 3 w 7"/>
                  <a:gd name="T1" fmla="*/ 5 h 5"/>
                  <a:gd name="T2" fmla="*/ 0 w 7"/>
                  <a:gd name="T3" fmla="*/ 3 h 5"/>
                  <a:gd name="T4" fmla="*/ 1 w 7"/>
                  <a:gd name="T5" fmla="*/ 2 h 5"/>
                  <a:gd name="T6" fmla="*/ 4 w 7"/>
                  <a:gd name="T7" fmla="*/ 1 h 5"/>
                  <a:gd name="T8" fmla="*/ 5 w 7"/>
                  <a:gd name="T9" fmla="*/ 1 h 5"/>
                  <a:gd name="T10" fmla="*/ 7 w 7"/>
                  <a:gd name="T11" fmla="*/ 2 h 5"/>
                  <a:gd name="T12" fmla="*/ 6 w 7"/>
                  <a:gd name="T13" fmla="*/ 4 h 5"/>
                  <a:gd name="T14" fmla="*/ 3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2" y="4"/>
                      <a:pt x="1" y="4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0"/>
                      <a:pt x="7" y="1"/>
                      <a:pt x="7" y="2"/>
                    </a:cubicBezTo>
                    <a:cubicBezTo>
                      <a:pt x="7" y="3"/>
                      <a:pt x="7" y="4"/>
                      <a:pt x="6" y="4"/>
                    </a:cubicBezTo>
                    <a:cubicBezTo>
                      <a:pt x="5" y="4"/>
                      <a:pt x="4" y="4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68" name="Freeform 254">
                <a:extLst>
                  <a:ext uri="{FF2B5EF4-FFF2-40B4-BE49-F238E27FC236}">
                    <a16:creationId xmlns:a16="http://schemas.microsoft.com/office/drawing/2014/main" id="{8C552424-A31E-DF5A-809E-32A15FA03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2452"/>
                <a:ext cx="12" cy="11"/>
              </a:xfrm>
              <a:custGeom>
                <a:avLst/>
                <a:gdLst>
                  <a:gd name="T0" fmla="*/ 0 w 6"/>
                  <a:gd name="T1" fmla="*/ 2 h 6"/>
                  <a:gd name="T2" fmla="*/ 4 w 6"/>
                  <a:gd name="T3" fmla="*/ 0 h 6"/>
                  <a:gd name="T4" fmla="*/ 5 w 6"/>
                  <a:gd name="T5" fmla="*/ 2 h 6"/>
                  <a:gd name="T6" fmla="*/ 5 w 6"/>
                  <a:gd name="T7" fmla="*/ 3 h 6"/>
                  <a:gd name="T8" fmla="*/ 0 w 6"/>
                  <a:gd name="T9" fmla="*/ 3 h 6"/>
                  <a:gd name="T10" fmla="*/ 0 w 6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cubicBezTo>
                      <a:pt x="0" y="1"/>
                      <a:pt x="3" y="0"/>
                      <a:pt x="4" y="0"/>
                    </a:cubicBezTo>
                    <a:cubicBezTo>
                      <a:pt x="5" y="0"/>
                      <a:pt x="6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6"/>
                      <a:pt x="2" y="6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69" name="Freeform 255">
                <a:extLst>
                  <a:ext uri="{FF2B5EF4-FFF2-40B4-BE49-F238E27FC236}">
                    <a16:creationId xmlns:a16="http://schemas.microsoft.com/office/drawing/2014/main" id="{F3812FE3-72ED-AE9C-CAA8-8536DA73A1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" y="3028"/>
                <a:ext cx="15" cy="8"/>
              </a:xfrm>
              <a:custGeom>
                <a:avLst/>
                <a:gdLst>
                  <a:gd name="T0" fmla="*/ 1 w 8"/>
                  <a:gd name="T1" fmla="*/ 3 h 4"/>
                  <a:gd name="T2" fmla="*/ 1 w 8"/>
                  <a:gd name="T3" fmla="*/ 0 h 4"/>
                  <a:gd name="T4" fmla="*/ 8 w 8"/>
                  <a:gd name="T5" fmla="*/ 1 h 4"/>
                  <a:gd name="T6" fmla="*/ 8 w 8"/>
                  <a:gd name="T7" fmla="*/ 1 h 4"/>
                  <a:gd name="T8" fmla="*/ 2 w 8"/>
                  <a:gd name="T9" fmla="*/ 3 h 4"/>
                  <a:gd name="T10" fmla="*/ 2 w 8"/>
                  <a:gd name="T11" fmla="*/ 3 h 4"/>
                  <a:gd name="T12" fmla="*/ 1 w 8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1" y="3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3"/>
                      <a:pt x="4" y="2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1" y="3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70" name="Freeform 256">
                <a:extLst>
                  <a:ext uri="{FF2B5EF4-FFF2-40B4-BE49-F238E27FC236}">
                    <a16:creationId xmlns:a16="http://schemas.microsoft.com/office/drawing/2014/main" id="{9E3494EB-CFA9-BF7B-F0CA-669ECD234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7" y="2414"/>
                <a:ext cx="11" cy="8"/>
              </a:xfrm>
              <a:custGeom>
                <a:avLst/>
                <a:gdLst>
                  <a:gd name="T0" fmla="*/ 3 w 6"/>
                  <a:gd name="T1" fmla="*/ 0 h 4"/>
                  <a:gd name="T2" fmla="*/ 5 w 6"/>
                  <a:gd name="T3" fmla="*/ 1 h 4"/>
                  <a:gd name="T4" fmla="*/ 6 w 6"/>
                  <a:gd name="T5" fmla="*/ 2 h 4"/>
                  <a:gd name="T6" fmla="*/ 5 w 6"/>
                  <a:gd name="T7" fmla="*/ 4 h 4"/>
                  <a:gd name="T8" fmla="*/ 1 w 6"/>
                  <a:gd name="T9" fmla="*/ 3 h 4"/>
                  <a:gd name="T10" fmla="*/ 0 w 6"/>
                  <a:gd name="T11" fmla="*/ 2 h 4"/>
                  <a:gd name="T12" fmla="*/ 1 w 6"/>
                  <a:gd name="T13" fmla="*/ 0 h 4"/>
                  <a:gd name="T14" fmla="*/ 3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3" y="0"/>
                      <a:pt x="4" y="0"/>
                      <a:pt x="5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3"/>
                      <a:pt x="5" y="4"/>
                      <a:pt x="5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71" name="Freeform 257">
                <a:extLst>
                  <a:ext uri="{FF2B5EF4-FFF2-40B4-BE49-F238E27FC236}">
                    <a16:creationId xmlns:a16="http://schemas.microsoft.com/office/drawing/2014/main" id="{A945E59F-500A-C99A-8C58-D363D505A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1866"/>
                <a:ext cx="10" cy="12"/>
              </a:xfrm>
              <a:custGeom>
                <a:avLst/>
                <a:gdLst>
                  <a:gd name="T0" fmla="*/ 0 w 5"/>
                  <a:gd name="T1" fmla="*/ 2 h 6"/>
                  <a:gd name="T2" fmla="*/ 1 w 5"/>
                  <a:gd name="T3" fmla="*/ 0 h 6"/>
                  <a:gd name="T4" fmla="*/ 3 w 5"/>
                  <a:gd name="T5" fmla="*/ 1 h 6"/>
                  <a:gd name="T6" fmla="*/ 5 w 5"/>
                  <a:gd name="T7" fmla="*/ 2 h 6"/>
                  <a:gd name="T8" fmla="*/ 4 w 5"/>
                  <a:gd name="T9" fmla="*/ 4 h 6"/>
                  <a:gd name="T10" fmla="*/ 2 w 5"/>
                  <a:gd name="T11" fmla="*/ 5 h 6"/>
                  <a:gd name="T12" fmla="*/ 0 w 5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0" y="2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4" y="2"/>
                      <a:pt x="5" y="2"/>
                    </a:cubicBezTo>
                    <a:cubicBezTo>
                      <a:pt x="5" y="3"/>
                      <a:pt x="5" y="4"/>
                      <a:pt x="4" y="4"/>
                    </a:cubicBezTo>
                    <a:cubicBezTo>
                      <a:pt x="3" y="4"/>
                      <a:pt x="3" y="5"/>
                      <a:pt x="2" y="5"/>
                    </a:cubicBezTo>
                    <a:cubicBezTo>
                      <a:pt x="0" y="6"/>
                      <a:pt x="0" y="5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72" name="Freeform 258">
                <a:extLst>
                  <a:ext uri="{FF2B5EF4-FFF2-40B4-BE49-F238E27FC236}">
                    <a16:creationId xmlns:a16="http://schemas.microsoft.com/office/drawing/2014/main" id="{A083D02B-3659-179B-18DD-7AB0163D3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9" y="2922"/>
                <a:ext cx="12" cy="7"/>
              </a:xfrm>
              <a:custGeom>
                <a:avLst/>
                <a:gdLst>
                  <a:gd name="T0" fmla="*/ 3 w 6"/>
                  <a:gd name="T1" fmla="*/ 0 h 4"/>
                  <a:gd name="T2" fmla="*/ 5 w 6"/>
                  <a:gd name="T3" fmla="*/ 0 h 4"/>
                  <a:gd name="T4" fmla="*/ 6 w 6"/>
                  <a:gd name="T5" fmla="*/ 1 h 4"/>
                  <a:gd name="T6" fmla="*/ 6 w 6"/>
                  <a:gd name="T7" fmla="*/ 3 h 4"/>
                  <a:gd name="T8" fmla="*/ 1 w 6"/>
                  <a:gd name="T9" fmla="*/ 3 h 4"/>
                  <a:gd name="T10" fmla="*/ 2 w 6"/>
                  <a:gd name="T11" fmla="*/ 0 h 4"/>
                  <a:gd name="T12" fmla="*/ 3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2" y="4"/>
                      <a:pt x="1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73" name="Freeform 259">
                <a:extLst>
                  <a:ext uri="{FF2B5EF4-FFF2-40B4-BE49-F238E27FC236}">
                    <a16:creationId xmlns:a16="http://schemas.microsoft.com/office/drawing/2014/main" id="{2F099A85-F6A7-9854-B1DD-B7B7BFA92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2" y="3320"/>
                <a:ext cx="11" cy="8"/>
              </a:xfrm>
              <a:custGeom>
                <a:avLst/>
                <a:gdLst>
                  <a:gd name="T0" fmla="*/ 3 w 6"/>
                  <a:gd name="T1" fmla="*/ 0 h 4"/>
                  <a:gd name="T2" fmla="*/ 5 w 6"/>
                  <a:gd name="T3" fmla="*/ 1 h 4"/>
                  <a:gd name="T4" fmla="*/ 6 w 6"/>
                  <a:gd name="T5" fmla="*/ 2 h 4"/>
                  <a:gd name="T6" fmla="*/ 4 w 6"/>
                  <a:gd name="T7" fmla="*/ 4 h 4"/>
                  <a:gd name="T8" fmla="*/ 1 w 6"/>
                  <a:gd name="T9" fmla="*/ 3 h 4"/>
                  <a:gd name="T10" fmla="*/ 2 w 6"/>
                  <a:gd name="T11" fmla="*/ 1 h 4"/>
                  <a:gd name="T12" fmla="*/ 3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3" y="1"/>
                      <a:pt x="4" y="1"/>
                      <a:pt x="5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4"/>
                      <a:pt x="5" y="4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74" name="Freeform 260">
                <a:extLst>
                  <a:ext uri="{FF2B5EF4-FFF2-40B4-BE49-F238E27FC236}">
                    <a16:creationId xmlns:a16="http://schemas.microsoft.com/office/drawing/2014/main" id="{C1FE5D63-BAC1-A6EE-C4A0-9811CF071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3221"/>
                <a:ext cx="13" cy="8"/>
              </a:xfrm>
              <a:custGeom>
                <a:avLst/>
                <a:gdLst>
                  <a:gd name="T0" fmla="*/ 4 w 7"/>
                  <a:gd name="T1" fmla="*/ 4 h 4"/>
                  <a:gd name="T2" fmla="*/ 0 w 7"/>
                  <a:gd name="T3" fmla="*/ 3 h 4"/>
                  <a:gd name="T4" fmla="*/ 2 w 7"/>
                  <a:gd name="T5" fmla="*/ 2 h 4"/>
                  <a:gd name="T6" fmla="*/ 4 w 7"/>
                  <a:gd name="T7" fmla="*/ 0 h 4"/>
                  <a:gd name="T8" fmla="*/ 5 w 7"/>
                  <a:gd name="T9" fmla="*/ 0 h 4"/>
                  <a:gd name="T10" fmla="*/ 7 w 7"/>
                  <a:gd name="T11" fmla="*/ 2 h 4"/>
                  <a:gd name="T12" fmla="*/ 6 w 7"/>
                  <a:gd name="T13" fmla="*/ 3 h 4"/>
                  <a:gd name="T14" fmla="*/ 4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4" y="4"/>
                    </a:moveTo>
                    <a:cubicBezTo>
                      <a:pt x="2" y="4"/>
                      <a:pt x="0" y="3"/>
                      <a:pt x="0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1"/>
                      <a:pt x="4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7" y="0"/>
                      <a:pt x="7" y="2"/>
                    </a:cubicBezTo>
                    <a:cubicBezTo>
                      <a:pt x="7" y="2"/>
                      <a:pt x="7" y="3"/>
                      <a:pt x="6" y="3"/>
                    </a:cubicBezTo>
                    <a:cubicBezTo>
                      <a:pt x="5" y="3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75" name="Freeform 261">
                <a:extLst>
                  <a:ext uri="{FF2B5EF4-FFF2-40B4-BE49-F238E27FC236}">
                    <a16:creationId xmlns:a16="http://schemas.microsoft.com/office/drawing/2014/main" id="{472FD671-CC95-3738-9B1D-59B04E28A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3346"/>
                <a:ext cx="13" cy="8"/>
              </a:xfrm>
              <a:custGeom>
                <a:avLst/>
                <a:gdLst>
                  <a:gd name="T0" fmla="*/ 3 w 7"/>
                  <a:gd name="T1" fmla="*/ 4 h 4"/>
                  <a:gd name="T2" fmla="*/ 1 w 7"/>
                  <a:gd name="T3" fmla="*/ 4 h 4"/>
                  <a:gd name="T4" fmla="*/ 0 w 7"/>
                  <a:gd name="T5" fmla="*/ 1 h 4"/>
                  <a:gd name="T6" fmla="*/ 2 w 7"/>
                  <a:gd name="T7" fmla="*/ 0 h 4"/>
                  <a:gd name="T8" fmla="*/ 6 w 7"/>
                  <a:gd name="T9" fmla="*/ 2 h 4"/>
                  <a:gd name="T10" fmla="*/ 7 w 7"/>
                  <a:gd name="T11" fmla="*/ 3 h 4"/>
                  <a:gd name="T12" fmla="*/ 6 w 7"/>
                  <a:gd name="T13" fmla="*/ 4 h 4"/>
                  <a:gd name="T14" fmla="*/ 3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3" y="4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76" name="Freeform 262">
                <a:extLst>
                  <a:ext uri="{FF2B5EF4-FFF2-40B4-BE49-F238E27FC236}">
                    <a16:creationId xmlns:a16="http://schemas.microsoft.com/office/drawing/2014/main" id="{AFA60373-282F-F19B-DCDB-D16FC7A14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9" y="1929"/>
                <a:ext cx="11" cy="7"/>
              </a:xfrm>
              <a:custGeom>
                <a:avLst/>
                <a:gdLst>
                  <a:gd name="T0" fmla="*/ 0 w 6"/>
                  <a:gd name="T1" fmla="*/ 2 h 4"/>
                  <a:gd name="T2" fmla="*/ 1 w 6"/>
                  <a:gd name="T3" fmla="*/ 1 h 4"/>
                  <a:gd name="T4" fmla="*/ 5 w 6"/>
                  <a:gd name="T5" fmla="*/ 1 h 4"/>
                  <a:gd name="T6" fmla="*/ 5 w 6"/>
                  <a:gd name="T7" fmla="*/ 4 h 4"/>
                  <a:gd name="T8" fmla="*/ 1 w 6"/>
                  <a:gd name="T9" fmla="*/ 4 h 4"/>
                  <a:gd name="T10" fmla="*/ 0 w 6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6" y="2"/>
                      <a:pt x="6" y="3"/>
                      <a:pt x="5" y="4"/>
                    </a:cubicBezTo>
                    <a:cubicBezTo>
                      <a:pt x="4" y="4"/>
                      <a:pt x="2" y="4"/>
                      <a:pt x="1" y="4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77" name="Freeform 263">
                <a:extLst>
                  <a:ext uri="{FF2B5EF4-FFF2-40B4-BE49-F238E27FC236}">
                    <a16:creationId xmlns:a16="http://schemas.microsoft.com/office/drawing/2014/main" id="{BED730BB-F130-1C95-0DE7-1EFB5E96C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3255"/>
                <a:ext cx="12" cy="10"/>
              </a:xfrm>
              <a:custGeom>
                <a:avLst/>
                <a:gdLst>
                  <a:gd name="T0" fmla="*/ 3 w 6"/>
                  <a:gd name="T1" fmla="*/ 0 h 5"/>
                  <a:gd name="T2" fmla="*/ 5 w 6"/>
                  <a:gd name="T3" fmla="*/ 1 h 5"/>
                  <a:gd name="T4" fmla="*/ 5 w 6"/>
                  <a:gd name="T5" fmla="*/ 4 h 5"/>
                  <a:gd name="T6" fmla="*/ 2 w 6"/>
                  <a:gd name="T7" fmla="*/ 5 h 5"/>
                  <a:gd name="T8" fmla="*/ 1 w 6"/>
                  <a:gd name="T9" fmla="*/ 3 h 5"/>
                  <a:gd name="T10" fmla="*/ 3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4" y="0"/>
                      <a:pt x="4" y="0"/>
                      <a:pt x="5" y="1"/>
                    </a:cubicBezTo>
                    <a:cubicBezTo>
                      <a:pt x="6" y="2"/>
                      <a:pt x="6" y="2"/>
                      <a:pt x="5" y="4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78" name="Freeform 264">
                <a:extLst>
                  <a:ext uri="{FF2B5EF4-FFF2-40B4-BE49-F238E27FC236}">
                    <a16:creationId xmlns:a16="http://schemas.microsoft.com/office/drawing/2014/main" id="{FBFAA9FB-ADB6-6E99-A386-1FF78C3FA7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3" y="3273"/>
                <a:ext cx="15" cy="7"/>
              </a:xfrm>
              <a:custGeom>
                <a:avLst/>
                <a:gdLst>
                  <a:gd name="T0" fmla="*/ 4 w 8"/>
                  <a:gd name="T1" fmla="*/ 4 h 4"/>
                  <a:gd name="T2" fmla="*/ 1 w 8"/>
                  <a:gd name="T3" fmla="*/ 4 h 4"/>
                  <a:gd name="T4" fmla="*/ 1 w 8"/>
                  <a:gd name="T5" fmla="*/ 3 h 4"/>
                  <a:gd name="T6" fmla="*/ 1 w 8"/>
                  <a:gd name="T7" fmla="*/ 2 h 4"/>
                  <a:gd name="T8" fmla="*/ 6 w 8"/>
                  <a:gd name="T9" fmla="*/ 0 h 4"/>
                  <a:gd name="T10" fmla="*/ 7 w 8"/>
                  <a:gd name="T11" fmla="*/ 1 h 4"/>
                  <a:gd name="T12" fmla="*/ 6 w 8"/>
                  <a:gd name="T13" fmla="*/ 4 h 4"/>
                  <a:gd name="T14" fmla="*/ 4 w 8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4" y="4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3" y="2"/>
                      <a:pt x="4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7" y="4"/>
                      <a:pt x="6" y="4"/>
                    </a:cubicBezTo>
                    <a:cubicBezTo>
                      <a:pt x="5" y="4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79" name="Freeform 265">
                <a:extLst>
                  <a:ext uri="{FF2B5EF4-FFF2-40B4-BE49-F238E27FC236}">
                    <a16:creationId xmlns:a16="http://schemas.microsoft.com/office/drawing/2014/main" id="{7811B2C0-5DBC-8331-29EC-D55EF6EFF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3250"/>
                <a:ext cx="13" cy="9"/>
              </a:xfrm>
              <a:custGeom>
                <a:avLst/>
                <a:gdLst>
                  <a:gd name="T0" fmla="*/ 3 w 7"/>
                  <a:gd name="T1" fmla="*/ 0 h 5"/>
                  <a:gd name="T2" fmla="*/ 5 w 7"/>
                  <a:gd name="T3" fmla="*/ 0 h 5"/>
                  <a:gd name="T4" fmla="*/ 7 w 7"/>
                  <a:gd name="T5" fmla="*/ 1 h 5"/>
                  <a:gd name="T6" fmla="*/ 6 w 7"/>
                  <a:gd name="T7" fmla="*/ 2 h 5"/>
                  <a:gd name="T8" fmla="*/ 1 w 7"/>
                  <a:gd name="T9" fmla="*/ 2 h 5"/>
                  <a:gd name="T10" fmla="*/ 0 w 7"/>
                  <a:gd name="T11" fmla="*/ 1 h 5"/>
                  <a:gd name="T12" fmla="*/ 2 w 7"/>
                  <a:gd name="T13" fmla="*/ 0 h 5"/>
                  <a:gd name="T14" fmla="*/ 3 w 7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4" y="4"/>
                      <a:pt x="3" y="5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80" name="Freeform 266">
                <a:extLst>
                  <a:ext uri="{FF2B5EF4-FFF2-40B4-BE49-F238E27FC236}">
                    <a16:creationId xmlns:a16="http://schemas.microsoft.com/office/drawing/2014/main" id="{880B4C07-5A06-E2F8-632F-4069ED583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2289"/>
                <a:ext cx="11" cy="7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0 h 4"/>
                  <a:gd name="T4" fmla="*/ 6 w 6"/>
                  <a:gd name="T5" fmla="*/ 0 h 4"/>
                  <a:gd name="T6" fmla="*/ 6 w 6"/>
                  <a:gd name="T7" fmla="*/ 2 h 4"/>
                  <a:gd name="T8" fmla="*/ 1 w 6"/>
                  <a:gd name="T9" fmla="*/ 2 h 4"/>
                  <a:gd name="T10" fmla="*/ 0 w 6"/>
                  <a:gd name="T11" fmla="*/ 0 h 4"/>
                  <a:gd name="T12" fmla="*/ 1 w 6"/>
                  <a:gd name="T13" fmla="*/ 0 h 4"/>
                  <a:gd name="T14" fmla="*/ 3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4"/>
                      <a:pt x="2" y="4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81" name="Freeform 267">
                <a:extLst>
                  <a:ext uri="{FF2B5EF4-FFF2-40B4-BE49-F238E27FC236}">
                    <a16:creationId xmlns:a16="http://schemas.microsoft.com/office/drawing/2014/main" id="{6365A6C9-2DDF-D89F-5CAF-55FB54A2BB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8" y="2867"/>
                <a:ext cx="18" cy="6"/>
              </a:xfrm>
              <a:custGeom>
                <a:avLst/>
                <a:gdLst>
                  <a:gd name="T0" fmla="*/ 4 w 9"/>
                  <a:gd name="T1" fmla="*/ 3 h 3"/>
                  <a:gd name="T2" fmla="*/ 0 w 9"/>
                  <a:gd name="T3" fmla="*/ 3 h 3"/>
                  <a:gd name="T4" fmla="*/ 0 w 9"/>
                  <a:gd name="T5" fmla="*/ 2 h 3"/>
                  <a:gd name="T6" fmla="*/ 0 w 9"/>
                  <a:gd name="T7" fmla="*/ 2 h 3"/>
                  <a:gd name="T8" fmla="*/ 8 w 9"/>
                  <a:gd name="T9" fmla="*/ 0 h 3"/>
                  <a:gd name="T10" fmla="*/ 8 w 9"/>
                  <a:gd name="T11" fmla="*/ 1 h 3"/>
                  <a:gd name="T12" fmla="*/ 9 w 9"/>
                  <a:gd name="T13" fmla="*/ 2 h 3"/>
                  <a:gd name="T14" fmla="*/ 8 w 9"/>
                  <a:gd name="T15" fmla="*/ 3 h 3"/>
                  <a:gd name="T16" fmla="*/ 4 w 9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4" y="3"/>
                    </a:moveTo>
                    <a:cubicBezTo>
                      <a:pt x="3" y="3"/>
                      <a:pt x="2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1"/>
                      <a:pt x="6" y="1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7" y="3"/>
                      <a:pt x="5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82" name="Freeform 268">
                <a:extLst>
                  <a:ext uri="{FF2B5EF4-FFF2-40B4-BE49-F238E27FC236}">
                    <a16:creationId xmlns:a16="http://schemas.microsoft.com/office/drawing/2014/main" id="{E03C92A4-1993-A7A2-769F-5399D42DB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3238"/>
                <a:ext cx="17" cy="8"/>
              </a:xfrm>
              <a:custGeom>
                <a:avLst/>
                <a:gdLst>
                  <a:gd name="T0" fmla="*/ 0 w 9"/>
                  <a:gd name="T1" fmla="*/ 4 h 4"/>
                  <a:gd name="T2" fmla="*/ 0 w 9"/>
                  <a:gd name="T3" fmla="*/ 2 h 4"/>
                  <a:gd name="T4" fmla="*/ 1 w 9"/>
                  <a:gd name="T5" fmla="*/ 1 h 4"/>
                  <a:gd name="T6" fmla="*/ 8 w 9"/>
                  <a:gd name="T7" fmla="*/ 1 h 4"/>
                  <a:gd name="T8" fmla="*/ 9 w 9"/>
                  <a:gd name="T9" fmla="*/ 2 h 4"/>
                  <a:gd name="T10" fmla="*/ 8 w 9"/>
                  <a:gd name="T11" fmla="*/ 2 h 4"/>
                  <a:gd name="T12" fmla="*/ 7 w 9"/>
                  <a:gd name="T13" fmla="*/ 2 h 4"/>
                  <a:gd name="T14" fmla="*/ 0 w 9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3" y="0"/>
                      <a:pt x="5" y="0"/>
                      <a:pt x="8" y="1"/>
                    </a:cubicBezTo>
                    <a:cubicBezTo>
                      <a:pt x="8" y="1"/>
                      <a:pt x="8" y="1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4" y="2"/>
                      <a:pt x="2" y="3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83" name="Freeform 269">
                <a:extLst>
                  <a:ext uri="{FF2B5EF4-FFF2-40B4-BE49-F238E27FC236}">
                    <a16:creationId xmlns:a16="http://schemas.microsoft.com/office/drawing/2014/main" id="{4897D027-F8FE-6381-9087-60EFDA566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3352"/>
                <a:ext cx="13" cy="10"/>
              </a:xfrm>
              <a:custGeom>
                <a:avLst/>
                <a:gdLst>
                  <a:gd name="T0" fmla="*/ 1 w 7"/>
                  <a:gd name="T1" fmla="*/ 0 h 5"/>
                  <a:gd name="T2" fmla="*/ 6 w 7"/>
                  <a:gd name="T3" fmla="*/ 3 h 5"/>
                  <a:gd name="T4" fmla="*/ 7 w 7"/>
                  <a:gd name="T5" fmla="*/ 4 h 5"/>
                  <a:gd name="T6" fmla="*/ 5 w 7"/>
                  <a:gd name="T7" fmla="*/ 5 h 5"/>
                  <a:gd name="T8" fmla="*/ 0 w 7"/>
                  <a:gd name="T9" fmla="*/ 2 h 5"/>
                  <a:gd name="T10" fmla="*/ 0 w 7"/>
                  <a:gd name="T11" fmla="*/ 0 h 5"/>
                  <a:gd name="T12" fmla="*/ 1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3" y="0"/>
                      <a:pt x="5" y="1"/>
                      <a:pt x="6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4"/>
                      <a:pt x="2" y="3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84" name="Freeform 270">
                <a:extLst>
                  <a:ext uri="{FF2B5EF4-FFF2-40B4-BE49-F238E27FC236}">
                    <a16:creationId xmlns:a16="http://schemas.microsoft.com/office/drawing/2014/main" id="{A69897B3-E32B-5C1C-2434-E432186DC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6" y="3193"/>
                <a:ext cx="10" cy="9"/>
              </a:xfrm>
              <a:custGeom>
                <a:avLst/>
                <a:gdLst>
                  <a:gd name="T0" fmla="*/ 5 w 5"/>
                  <a:gd name="T1" fmla="*/ 1 h 5"/>
                  <a:gd name="T2" fmla="*/ 5 w 5"/>
                  <a:gd name="T3" fmla="*/ 3 h 5"/>
                  <a:gd name="T4" fmla="*/ 2 w 5"/>
                  <a:gd name="T5" fmla="*/ 4 h 5"/>
                  <a:gd name="T6" fmla="*/ 0 w 5"/>
                  <a:gd name="T7" fmla="*/ 3 h 5"/>
                  <a:gd name="T8" fmla="*/ 1 w 5"/>
                  <a:gd name="T9" fmla="*/ 1 h 5"/>
                  <a:gd name="T10" fmla="*/ 3 w 5"/>
                  <a:gd name="T11" fmla="*/ 0 h 5"/>
                  <a:gd name="T12" fmla="*/ 5 w 5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85" name="Freeform 271">
                <a:extLst>
                  <a:ext uri="{FF2B5EF4-FFF2-40B4-BE49-F238E27FC236}">
                    <a16:creationId xmlns:a16="http://schemas.microsoft.com/office/drawing/2014/main" id="{B0E093A7-A5E8-6EA9-334B-E717D9882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" y="3358"/>
                <a:ext cx="15" cy="11"/>
              </a:xfrm>
              <a:custGeom>
                <a:avLst/>
                <a:gdLst>
                  <a:gd name="T0" fmla="*/ 0 w 8"/>
                  <a:gd name="T1" fmla="*/ 2 h 6"/>
                  <a:gd name="T2" fmla="*/ 2 w 8"/>
                  <a:gd name="T3" fmla="*/ 1 h 6"/>
                  <a:gd name="T4" fmla="*/ 4 w 8"/>
                  <a:gd name="T5" fmla="*/ 1 h 6"/>
                  <a:gd name="T6" fmla="*/ 8 w 8"/>
                  <a:gd name="T7" fmla="*/ 5 h 6"/>
                  <a:gd name="T8" fmla="*/ 7 w 8"/>
                  <a:gd name="T9" fmla="*/ 5 h 6"/>
                  <a:gd name="T10" fmla="*/ 6 w 8"/>
                  <a:gd name="T11" fmla="*/ 6 h 6"/>
                  <a:gd name="T12" fmla="*/ 1 w 8"/>
                  <a:gd name="T13" fmla="*/ 3 h 6"/>
                  <a:gd name="T14" fmla="*/ 0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0" y="2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3" y="1"/>
                      <a:pt x="4" y="0"/>
                      <a:pt x="4" y="1"/>
                    </a:cubicBezTo>
                    <a:cubicBezTo>
                      <a:pt x="6" y="2"/>
                      <a:pt x="7" y="3"/>
                      <a:pt x="8" y="5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4" y="5"/>
                      <a:pt x="2" y="4"/>
                      <a:pt x="1" y="3"/>
                    </a:cubicBezTo>
                    <a:cubicBezTo>
                      <a:pt x="0" y="3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86" name="Freeform 272">
                <a:extLst>
                  <a:ext uri="{FF2B5EF4-FFF2-40B4-BE49-F238E27FC236}">
                    <a16:creationId xmlns:a16="http://schemas.microsoft.com/office/drawing/2014/main" id="{8CDF41F7-7274-11FE-1483-486EE98DDA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8" y="2785"/>
                <a:ext cx="10" cy="6"/>
              </a:xfrm>
              <a:custGeom>
                <a:avLst/>
                <a:gdLst>
                  <a:gd name="T0" fmla="*/ 5 w 5"/>
                  <a:gd name="T1" fmla="*/ 2 h 3"/>
                  <a:gd name="T2" fmla="*/ 4 w 5"/>
                  <a:gd name="T3" fmla="*/ 3 h 3"/>
                  <a:gd name="T4" fmla="*/ 1 w 5"/>
                  <a:gd name="T5" fmla="*/ 3 h 3"/>
                  <a:gd name="T6" fmla="*/ 0 w 5"/>
                  <a:gd name="T7" fmla="*/ 0 h 3"/>
                  <a:gd name="T8" fmla="*/ 2 w 5"/>
                  <a:gd name="T9" fmla="*/ 0 h 3"/>
                  <a:gd name="T10" fmla="*/ 5 w 5"/>
                  <a:gd name="T11" fmla="*/ 2 h 3"/>
                  <a:gd name="T12" fmla="*/ 5 w 5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5" y="3"/>
                      <a:pt x="4" y="3"/>
                      <a:pt x="4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87" name="Freeform 273">
                <a:extLst>
                  <a:ext uri="{FF2B5EF4-FFF2-40B4-BE49-F238E27FC236}">
                    <a16:creationId xmlns:a16="http://schemas.microsoft.com/office/drawing/2014/main" id="{E19DFF10-D2A0-8A7F-B20D-921B758B0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2852"/>
                <a:ext cx="13" cy="5"/>
              </a:xfrm>
              <a:custGeom>
                <a:avLst/>
                <a:gdLst>
                  <a:gd name="T0" fmla="*/ 3 w 7"/>
                  <a:gd name="T1" fmla="*/ 3 h 3"/>
                  <a:gd name="T2" fmla="*/ 1 w 7"/>
                  <a:gd name="T3" fmla="*/ 3 h 3"/>
                  <a:gd name="T4" fmla="*/ 0 w 7"/>
                  <a:gd name="T5" fmla="*/ 2 h 3"/>
                  <a:gd name="T6" fmla="*/ 0 w 7"/>
                  <a:gd name="T7" fmla="*/ 1 h 3"/>
                  <a:gd name="T8" fmla="*/ 4 w 7"/>
                  <a:gd name="T9" fmla="*/ 1 h 3"/>
                  <a:gd name="T10" fmla="*/ 5 w 7"/>
                  <a:gd name="T11" fmla="*/ 1 h 3"/>
                  <a:gd name="T12" fmla="*/ 7 w 7"/>
                  <a:gd name="T13" fmla="*/ 3 h 3"/>
                  <a:gd name="T14" fmla="*/ 5 w 7"/>
                  <a:gd name="T15" fmla="*/ 3 h 3"/>
                  <a:gd name="T16" fmla="*/ 3 w 7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2" y="0"/>
                      <a:pt x="2" y="0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7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4" y="3"/>
                      <a:pt x="4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88" name="Freeform 274">
                <a:extLst>
                  <a:ext uri="{FF2B5EF4-FFF2-40B4-BE49-F238E27FC236}">
                    <a16:creationId xmlns:a16="http://schemas.microsoft.com/office/drawing/2014/main" id="{2F01620E-9BEF-6D39-6C41-8E1BB1CB8C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2947"/>
                <a:ext cx="11" cy="7"/>
              </a:xfrm>
              <a:custGeom>
                <a:avLst/>
                <a:gdLst>
                  <a:gd name="T0" fmla="*/ 3 w 6"/>
                  <a:gd name="T1" fmla="*/ 0 h 4"/>
                  <a:gd name="T2" fmla="*/ 4 w 6"/>
                  <a:gd name="T3" fmla="*/ 0 h 4"/>
                  <a:gd name="T4" fmla="*/ 6 w 6"/>
                  <a:gd name="T5" fmla="*/ 1 h 4"/>
                  <a:gd name="T6" fmla="*/ 5 w 6"/>
                  <a:gd name="T7" fmla="*/ 2 h 4"/>
                  <a:gd name="T8" fmla="*/ 2 w 6"/>
                  <a:gd name="T9" fmla="*/ 3 h 4"/>
                  <a:gd name="T10" fmla="*/ 0 w 6"/>
                  <a:gd name="T11" fmla="*/ 2 h 4"/>
                  <a:gd name="T12" fmla="*/ 0 w 6"/>
                  <a:gd name="T13" fmla="*/ 1 h 4"/>
                  <a:gd name="T14" fmla="*/ 0 w 6"/>
                  <a:gd name="T15" fmla="*/ 0 h 4"/>
                  <a:gd name="T16" fmla="*/ 3 w 6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4"/>
                      <a:pt x="1" y="4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89" name="Freeform 275">
                <a:extLst>
                  <a:ext uri="{FF2B5EF4-FFF2-40B4-BE49-F238E27FC236}">
                    <a16:creationId xmlns:a16="http://schemas.microsoft.com/office/drawing/2014/main" id="{602DE98F-39A2-F1FA-04ED-18513B998E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0" y="2852"/>
                <a:ext cx="12" cy="5"/>
              </a:xfrm>
              <a:custGeom>
                <a:avLst/>
                <a:gdLst>
                  <a:gd name="T0" fmla="*/ 3 w 6"/>
                  <a:gd name="T1" fmla="*/ 3 h 3"/>
                  <a:gd name="T2" fmla="*/ 0 w 6"/>
                  <a:gd name="T3" fmla="*/ 3 h 3"/>
                  <a:gd name="T4" fmla="*/ 0 w 6"/>
                  <a:gd name="T5" fmla="*/ 3 h 3"/>
                  <a:gd name="T6" fmla="*/ 0 w 6"/>
                  <a:gd name="T7" fmla="*/ 2 h 3"/>
                  <a:gd name="T8" fmla="*/ 5 w 6"/>
                  <a:gd name="T9" fmla="*/ 0 h 3"/>
                  <a:gd name="T10" fmla="*/ 6 w 6"/>
                  <a:gd name="T11" fmla="*/ 1 h 3"/>
                  <a:gd name="T12" fmla="*/ 6 w 6"/>
                  <a:gd name="T13" fmla="*/ 3 h 3"/>
                  <a:gd name="T14" fmla="*/ 3 w 6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3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4" y="1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5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90" name="Freeform 276">
                <a:extLst>
                  <a:ext uri="{FF2B5EF4-FFF2-40B4-BE49-F238E27FC236}">
                    <a16:creationId xmlns:a16="http://schemas.microsoft.com/office/drawing/2014/main" id="{3B852E1D-1988-5A2D-455C-D6F327253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3019"/>
                <a:ext cx="12" cy="5"/>
              </a:xfrm>
              <a:custGeom>
                <a:avLst/>
                <a:gdLst>
                  <a:gd name="T0" fmla="*/ 4 w 6"/>
                  <a:gd name="T1" fmla="*/ 3 h 3"/>
                  <a:gd name="T2" fmla="*/ 1 w 6"/>
                  <a:gd name="T3" fmla="*/ 3 h 3"/>
                  <a:gd name="T4" fmla="*/ 0 w 6"/>
                  <a:gd name="T5" fmla="*/ 3 h 3"/>
                  <a:gd name="T6" fmla="*/ 1 w 6"/>
                  <a:gd name="T7" fmla="*/ 1 h 3"/>
                  <a:gd name="T8" fmla="*/ 3 w 6"/>
                  <a:gd name="T9" fmla="*/ 0 h 3"/>
                  <a:gd name="T10" fmla="*/ 6 w 6"/>
                  <a:gd name="T11" fmla="*/ 1 h 3"/>
                  <a:gd name="T12" fmla="*/ 6 w 6"/>
                  <a:gd name="T13" fmla="*/ 3 h 3"/>
                  <a:gd name="T14" fmla="*/ 6 w 6"/>
                  <a:gd name="T15" fmla="*/ 3 h 3"/>
                  <a:gd name="T16" fmla="*/ 4 w 6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4" y="3"/>
                    </a:move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4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91" name="Freeform 277">
                <a:extLst>
                  <a:ext uri="{FF2B5EF4-FFF2-40B4-BE49-F238E27FC236}">
                    <a16:creationId xmlns:a16="http://schemas.microsoft.com/office/drawing/2014/main" id="{4B0CCCCA-17F6-AF94-10CA-37B5629F0E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2253"/>
                <a:ext cx="10" cy="9"/>
              </a:xfrm>
              <a:custGeom>
                <a:avLst/>
                <a:gdLst>
                  <a:gd name="T0" fmla="*/ 4 w 5"/>
                  <a:gd name="T1" fmla="*/ 3 h 5"/>
                  <a:gd name="T2" fmla="*/ 3 w 5"/>
                  <a:gd name="T3" fmla="*/ 5 h 5"/>
                  <a:gd name="T4" fmla="*/ 1 w 5"/>
                  <a:gd name="T5" fmla="*/ 4 h 5"/>
                  <a:gd name="T6" fmla="*/ 1 w 5"/>
                  <a:gd name="T7" fmla="*/ 2 h 5"/>
                  <a:gd name="T8" fmla="*/ 2 w 5"/>
                  <a:gd name="T9" fmla="*/ 0 h 5"/>
                  <a:gd name="T10" fmla="*/ 3 w 5"/>
                  <a:gd name="T11" fmla="*/ 1 h 5"/>
                  <a:gd name="T12" fmla="*/ 4 w 5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4" y="3"/>
                    </a:moveTo>
                    <a:cubicBezTo>
                      <a:pt x="4" y="4"/>
                      <a:pt x="4" y="5"/>
                      <a:pt x="3" y="5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5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92" name="Freeform 278">
                <a:extLst>
                  <a:ext uri="{FF2B5EF4-FFF2-40B4-BE49-F238E27FC236}">
                    <a16:creationId xmlns:a16="http://schemas.microsoft.com/office/drawing/2014/main" id="{F7879EAE-D888-5DF8-777B-A0E9463E4B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3039"/>
                <a:ext cx="13" cy="8"/>
              </a:xfrm>
              <a:custGeom>
                <a:avLst/>
                <a:gdLst>
                  <a:gd name="T0" fmla="*/ 4 w 7"/>
                  <a:gd name="T1" fmla="*/ 4 h 4"/>
                  <a:gd name="T2" fmla="*/ 2 w 7"/>
                  <a:gd name="T3" fmla="*/ 4 h 4"/>
                  <a:gd name="T4" fmla="*/ 0 w 7"/>
                  <a:gd name="T5" fmla="*/ 3 h 4"/>
                  <a:gd name="T6" fmla="*/ 1 w 7"/>
                  <a:gd name="T7" fmla="*/ 1 h 4"/>
                  <a:gd name="T8" fmla="*/ 4 w 7"/>
                  <a:gd name="T9" fmla="*/ 1 h 4"/>
                  <a:gd name="T10" fmla="*/ 6 w 7"/>
                  <a:gd name="T11" fmla="*/ 2 h 4"/>
                  <a:gd name="T12" fmla="*/ 7 w 7"/>
                  <a:gd name="T13" fmla="*/ 3 h 4"/>
                  <a:gd name="T14" fmla="*/ 6 w 7"/>
                  <a:gd name="T15" fmla="*/ 4 h 4"/>
                  <a:gd name="T16" fmla="*/ 4 w 7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4" y="4"/>
                    </a:moveTo>
                    <a:cubicBezTo>
                      <a:pt x="3" y="4"/>
                      <a:pt x="3" y="4"/>
                      <a:pt x="2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3"/>
                      <a:pt x="7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93" name="Freeform 279">
                <a:extLst>
                  <a:ext uri="{FF2B5EF4-FFF2-40B4-BE49-F238E27FC236}">
                    <a16:creationId xmlns:a16="http://schemas.microsoft.com/office/drawing/2014/main" id="{ED72CB6A-5ED6-DE11-DB16-5CDC2829A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3043"/>
                <a:ext cx="17" cy="4"/>
              </a:xfrm>
              <a:custGeom>
                <a:avLst/>
                <a:gdLst>
                  <a:gd name="T0" fmla="*/ 4 w 9"/>
                  <a:gd name="T1" fmla="*/ 2 h 2"/>
                  <a:gd name="T2" fmla="*/ 1 w 9"/>
                  <a:gd name="T3" fmla="*/ 2 h 2"/>
                  <a:gd name="T4" fmla="*/ 0 w 9"/>
                  <a:gd name="T5" fmla="*/ 1 h 2"/>
                  <a:gd name="T6" fmla="*/ 1 w 9"/>
                  <a:gd name="T7" fmla="*/ 0 h 2"/>
                  <a:gd name="T8" fmla="*/ 7 w 9"/>
                  <a:gd name="T9" fmla="*/ 0 h 2"/>
                  <a:gd name="T10" fmla="*/ 9 w 9"/>
                  <a:gd name="T11" fmla="*/ 1 h 2"/>
                  <a:gd name="T12" fmla="*/ 7 w 9"/>
                  <a:gd name="T13" fmla="*/ 2 h 2"/>
                  <a:gd name="T14" fmla="*/ 4 w 9"/>
                  <a:gd name="T15" fmla="*/ 2 h 2"/>
                  <a:gd name="T16" fmla="*/ 4 w 9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4" y="2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5" y="0"/>
                      <a:pt x="7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8" y="1"/>
                      <a:pt x="8" y="2"/>
                      <a:pt x="7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94" name="Freeform 280">
                <a:extLst>
                  <a:ext uri="{FF2B5EF4-FFF2-40B4-BE49-F238E27FC236}">
                    <a16:creationId xmlns:a16="http://schemas.microsoft.com/office/drawing/2014/main" id="{D68CA122-7740-BCD3-61D3-30D00D923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784"/>
                <a:ext cx="10" cy="7"/>
              </a:xfrm>
              <a:custGeom>
                <a:avLst/>
                <a:gdLst>
                  <a:gd name="T0" fmla="*/ 1 w 5"/>
                  <a:gd name="T1" fmla="*/ 1 h 4"/>
                  <a:gd name="T2" fmla="*/ 5 w 5"/>
                  <a:gd name="T3" fmla="*/ 3 h 4"/>
                  <a:gd name="T4" fmla="*/ 5 w 5"/>
                  <a:gd name="T5" fmla="*/ 3 h 4"/>
                  <a:gd name="T6" fmla="*/ 4 w 5"/>
                  <a:gd name="T7" fmla="*/ 4 h 4"/>
                  <a:gd name="T8" fmla="*/ 1 w 5"/>
                  <a:gd name="T9" fmla="*/ 4 h 4"/>
                  <a:gd name="T10" fmla="*/ 0 w 5"/>
                  <a:gd name="T11" fmla="*/ 2 h 4"/>
                  <a:gd name="T12" fmla="*/ 1 w 5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1"/>
                    </a:moveTo>
                    <a:cubicBezTo>
                      <a:pt x="3" y="0"/>
                      <a:pt x="4" y="1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95" name="Freeform 281">
                <a:extLst>
                  <a:ext uri="{FF2B5EF4-FFF2-40B4-BE49-F238E27FC236}">
                    <a16:creationId xmlns:a16="http://schemas.microsoft.com/office/drawing/2014/main" id="{4316E246-7400-C603-812E-81E9ABDF5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7" y="2518"/>
                <a:ext cx="9" cy="8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3 h 4"/>
                  <a:gd name="T4" fmla="*/ 1 w 5"/>
                  <a:gd name="T5" fmla="*/ 4 h 4"/>
                  <a:gd name="T6" fmla="*/ 0 w 5"/>
                  <a:gd name="T7" fmla="*/ 3 h 4"/>
                  <a:gd name="T8" fmla="*/ 0 w 5"/>
                  <a:gd name="T9" fmla="*/ 2 h 4"/>
                  <a:gd name="T10" fmla="*/ 2 w 5"/>
                  <a:gd name="T11" fmla="*/ 0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2"/>
                      <a:pt x="5" y="3"/>
                      <a:pt x="4" y="3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4" y="0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96" name="Freeform 282">
                <a:extLst>
                  <a:ext uri="{FF2B5EF4-FFF2-40B4-BE49-F238E27FC236}">
                    <a16:creationId xmlns:a16="http://schemas.microsoft.com/office/drawing/2014/main" id="{B08275F5-3FB9-225C-5D7D-45C6B4649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2478"/>
                <a:ext cx="12" cy="6"/>
              </a:xfrm>
              <a:custGeom>
                <a:avLst/>
                <a:gdLst>
                  <a:gd name="T0" fmla="*/ 4 w 6"/>
                  <a:gd name="T1" fmla="*/ 3 h 3"/>
                  <a:gd name="T2" fmla="*/ 1 w 6"/>
                  <a:gd name="T3" fmla="*/ 3 h 3"/>
                  <a:gd name="T4" fmla="*/ 0 w 6"/>
                  <a:gd name="T5" fmla="*/ 3 h 3"/>
                  <a:gd name="T6" fmla="*/ 1 w 6"/>
                  <a:gd name="T7" fmla="*/ 1 h 3"/>
                  <a:gd name="T8" fmla="*/ 3 w 6"/>
                  <a:gd name="T9" fmla="*/ 0 h 3"/>
                  <a:gd name="T10" fmla="*/ 6 w 6"/>
                  <a:gd name="T11" fmla="*/ 1 h 3"/>
                  <a:gd name="T12" fmla="*/ 6 w 6"/>
                  <a:gd name="T13" fmla="*/ 3 h 3"/>
                  <a:gd name="T14" fmla="*/ 5 w 6"/>
                  <a:gd name="T15" fmla="*/ 3 h 3"/>
                  <a:gd name="T16" fmla="*/ 4 w 6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4" y="3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97" name="Freeform 283">
                <a:extLst>
                  <a:ext uri="{FF2B5EF4-FFF2-40B4-BE49-F238E27FC236}">
                    <a16:creationId xmlns:a16="http://schemas.microsoft.com/office/drawing/2014/main" id="{A07CAF39-730F-1D79-BA5E-DA7D62EF1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7" y="2448"/>
                <a:ext cx="12" cy="8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3 h 4"/>
                  <a:gd name="T4" fmla="*/ 2 w 6"/>
                  <a:gd name="T5" fmla="*/ 3 h 4"/>
                  <a:gd name="T6" fmla="*/ 1 w 6"/>
                  <a:gd name="T7" fmla="*/ 0 h 4"/>
                  <a:gd name="T8" fmla="*/ 2 w 6"/>
                  <a:gd name="T9" fmla="*/ 0 h 4"/>
                  <a:gd name="T10" fmla="*/ 4 w 6"/>
                  <a:gd name="T11" fmla="*/ 0 h 4"/>
                  <a:gd name="T12" fmla="*/ 6 w 6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5" y="3"/>
                      <a:pt x="5" y="3"/>
                      <a:pt x="4" y="3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98" name="Freeform 284">
                <a:extLst>
                  <a:ext uri="{FF2B5EF4-FFF2-40B4-BE49-F238E27FC236}">
                    <a16:creationId xmlns:a16="http://schemas.microsoft.com/office/drawing/2014/main" id="{31F42C98-7E6C-2892-C41B-541E3F563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962"/>
                <a:ext cx="10" cy="7"/>
              </a:xfrm>
              <a:custGeom>
                <a:avLst/>
                <a:gdLst>
                  <a:gd name="T0" fmla="*/ 5 w 5"/>
                  <a:gd name="T1" fmla="*/ 3 h 4"/>
                  <a:gd name="T2" fmla="*/ 4 w 5"/>
                  <a:gd name="T3" fmla="*/ 3 h 4"/>
                  <a:gd name="T4" fmla="*/ 0 w 5"/>
                  <a:gd name="T5" fmla="*/ 3 h 4"/>
                  <a:gd name="T6" fmla="*/ 0 w 5"/>
                  <a:gd name="T7" fmla="*/ 1 h 4"/>
                  <a:gd name="T8" fmla="*/ 2 w 5"/>
                  <a:gd name="T9" fmla="*/ 0 h 4"/>
                  <a:gd name="T10" fmla="*/ 5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1" y="4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4" y="1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99" name="Freeform 285">
                <a:extLst>
                  <a:ext uri="{FF2B5EF4-FFF2-40B4-BE49-F238E27FC236}">
                    <a16:creationId xmlns:a16="http://schemas.microsoft.com/office/drawing/2014/main" id="{3812FCBB-940A-40FC-163F-CF8A3CFD2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3" y="2933"/>
                <a:ext cx="13" cy="8"/>
              </a:xfrm>
              <a:custGeom>
                <a:avLst/>
                <a:gdLst>
                  <a:gd name="T0" fmla="*/ 4 w 7"/>
                  <a:gd name="T1" fmla="*/ 3 h 4"/>
                  <a:gd name="T2" fmla="*/ 0 w 7"/>
                  <a:gd name="T3" fmla="*/ 3 h 4"/>
                  <a:gd name="T4" fmla="*/ 0 w 7"/>
                  <a:gd name="T5" fmla="*/ 1 h 4"/>
                  <a:gd name="T6" fmla="*/ 1 w 7"/>
                  <a:gd name="T7" fmla="*/ 0 h 4"/>
                  <a:gd name="T8" fmla="*/ 5 w 7"/>
                  <a:gd name="T9" fmla="*/ 1 h 4"/>
                  <a:gd name="T10" fmla="*/ 7 w 7"/>
                  <a:gd name="T11" fmla="*/ 2 h 4"/>
                  <a:gd name="T12" fmla="*/ 5 w 7"/>
                  <a:gd name="T13" fmla="*/ 3 h 4"/>
                  <a:gd name="T14" fmla="*/ 4 w 7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4" y="3"/>
                    </a:moveTo>
                    <a:cubicBezTo>
                      <a:pt x="3" y="3"/>
                      <a:pt x="2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1"/>
                      <a:pt x="4" y="1"/>
                      <a:pt x="5" y="1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00" name="Freeform 286">
                <a:extLst>
                  <a:ext uri="{FF2B5EF4-FFF2-40B4-BE49-F238E27FC236}">
                    <a16:creationId xmlns:a16="http://schemas.microsoft.com/office/drawing/2014/main" id="{281A6E82-637B-02E0-E0B6-00E1C127B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278"/>
                <a:ext cx="10" cy="9"/>
              </a:xfrm>
              <a:custGeom>
                <a:avLst/>
                <a:gdLst>
                  <a:gd name="T0" fmla="*/ 5 w 5"/>
                  <a:gd name="T1" fmla="*/ 4 h 5"/>
                  <a:gd name="T2" fmla="*/ 4 w 5"/>
                  <a:gd name="T3" fmla="*/ 5 h 5"/>
                  <a:gd name="T4" fmla="*/ 0 w 5"/>
                  <a:gd name="T5" fmla="*/ 1 h 5"/>
                  <a:gd name="T6" fmla="*/ 1 w 5"/>
                  <a:gd name="T7" fmla="*/ 0 h 5"/>
                  <a:gd name="T8" fmla="*/ 5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5" y="5"/>
                      <a:pt x="4" y="5"/>
                      <a:pt x="4" y="5"/>
                    </a:cubicBezTo>
                    <a:cubicBezTo>
                      <a:pt x="2" y="4"/>
                      <a:pt x="1" y="3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5" y="2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01" name="Freeform 287">
                <a:extLst>
                  <a:ext uri="{FF2B5EF4-FFF2-40B4-BE49-F238E27FC236}">
                    <a16:creationId xmlns:a16="http://schemas.microsoft.com/office/drawing/2014/main" id="{36FDD073-51DA-5253-52B8-5D72DA1BFB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3343"/>
                <a:ext cx="10" cy="7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4 h 4"/>
                  <a:gd name="T4" fmla="*/ 1 w 5"/>
                  <a:gd name="T5" fmla="*/ 4 h 4"/>
                  <a:gd name="T6" fmla="*/ 0 w 5"/>
                  <a:gd name="T7" fmla="*/ 3 h 4"/>
                  <a:gd name="T8" fmla="*/ 0 w 5"/>
                  <a:gd name="T9" fmla="*/ 2 h 4"/>
                  <a:gd name="T10" fmla="*/ 2 w 5"/>
                  <a:gd name="T11" fmla="*/ 0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2"/>
                      <a:pt x="4" y="4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02" name="Freeform 288">
                <a:extLst>
                  <a:ext uri="{FF2B5EF4-FFF2-40B4-BE49-F238E27FC236}">
                    <a16:creationId xmlns:a16="http://schemas.microsoft.com/office/drawing/2014/main" id="{0A77CBA8-439F-8085-453C-FA03134A2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3394"/>
                <a:ext cx="15" cy="6"/>
              </a:xfrm>
              <a:custGeom>
                <a:avLst/>
                <a:gdLst>
                  <a:gd name="T0" fmla="*/ 4 w 8"/>
                  <a:gd name="T1" fmla="*/ 3 h 3"/>
                  <a:gd name="T2" fmla="*/ 1 w 8"/>
                  <a:gd name="T3" fmla="*/ 2 h 3"/>
                  <a:gd name="T4" fmla="*/ 0 w 8"/>
                  <a:gd name="T5" fmla="*/ 2 h 3"/>
                  <a:gd name="T6" fmla="*/ 1 w 8"/>
                  <a:gd name="T7" fmla="*/ 0 h 3"/>
                  <a:gd name="T8" fmla="*/ 7 w 8"/>
                  <a:gd name="T9" fmla="*/ 1 h 3"/>
                  <a:gd name="T10" fmla="*/ 8 w 8"/>
                  <a:gd name="T11" fmla="*/ 1 h 3"/>
                  <a:gd name="T12" fmla="*/ 7 w 8"/>
                  <a:gd name="T13" fmla="*/ 2 h 3"/>
                  <a:gd name="T14" fmla="*/ 4 w 8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3">
                    <a:moveTo>
                      <a:pt x="4" y="3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5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6" y="2"/>
                      <a:pt x="5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03" name="Freeform 289">
                <a:extLst>
                  <a:ext uri="{FF2B5EF4-FFF2-40B4-BE49-F238E27FC236}">
                    <a16:creationId xmlns:a16="http://schemas.microsoft.com/office/drawing/2014/main" id="{DD204664-279F-E286-B6DB-66B2FEAF2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2118"/>
                <a:ext cx="9" cy="14"/>
              </a:xfrm>
              <a:custGeom>
                <a:avLst/>
                <a:gdLst>
                  <a:gd name="T0" fmla="*/ 1 w 5"/>
                  <a:gd name="T1" fmla="*/ 0 h 7"/>
                  <a:gd name="T2" fmla="*/ 5 w 5"/>
                  <a:gd name="T3" fmla="*/ 6 h 7"/>
                  <a:gd name="T4" fmla="*/ 4 w 5"/>
                  <a:gd name="T5" fmla="*/ 7 h 7"/>
                  <a:gd name="T6" fmla="*/ 3 w 5"/>
                  <a:gd name="T7" fmla="*/ 7 h 7"/>
                  <a:gd name="T8" fmla="*/ 1 w 5"/>
                  <a:gd name="T9" fmla="*/ 4 h 7"/>
                  <a:gd name="T10" fmla="*/ 1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cubicBezTo>
                      <a:pt x="4" y="1"/>
                      <a:pt x="5" y="3"/>
                      <a:pt x="5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04" name="Freeform 290">
                <a:extLst>
                  <a:ext uri="{FF2B5EF4-FFF2-40B4-BE49-F238E27FC236}">
                    <a16:creationId xmlns:a16="http://schemas.microsoft.com/office/drawing/2014/main" id="{CAB417F8-2857-2B92-13F7-80970C952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2554"/>
                <a:ext cx="17" cy="4"/>
              </a:xfrm>
              <a:custGeom>
                <a:avLst/>
                <a:gdLst>
                  <a:gd name="T0" fmla="*/ 4 w 9"/>
                  <a:gd name="T1" fmla="*/ 2 h 2"/>
                  <a:gd name="T2" fmla="*/ 1 w 9"/>
                  <a:gd name="T3" fmla="*/ 2 h 2"/>
                  <a:gd name="T4" fmla="*/ 0 w 9"/>
                  <a:gd name="T5" fmla="*/ 1 h 2"/>
                  <a:gd name="T6" fmla="*/ 1 w 9"/>
                  <a:gd name="T7" fmla="*/ 1 h 2"/>
                  <a:gd name="T8" fmla="*/ 8 w 9"/>
                  <a:gd name="T9" fmla="*/ 1 h 2"/>
                  <a:gd name="T10" fmla="*/ 9 w 9"/>
                  <a:gd name="T11" fmla="*/ 1 h 2"/>
                  <a:gd name="T12" fmla="*/ 8 w 9"/>
                  <a:gd name="T13" fmla="*/ 2 h 2"/>
                  <a:gd name="T14" fmla="*/ 4 w 9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2">
                    <a:moveTo>
                      <a:pt x="4" y="2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4" y="0"/>
                      <a:pt x="6" y="0"/>
                      <a:pt x="8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7" y="2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05" name="Freeform 291">
                <a:extLst>
                  <a:ext uri="{FF2B5EF4-FFF2-40B4-BE49-F238E27FC236}">
                    <a16:creationId xmlns:a16="http://schemas.microsoft.com/office/drawing/2014/main" id="{03429A68-A7DD-70B5-E077-41E782A55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3015"/>
                <a:ext cx="10" cy="9"/>
              </a:xfrm>
              <a:custGeom>
                <a:avLst/>
                <a:gdLst>
                  <a:gd name="T0" fmla="*/ 3 w 5"/>
                  <a:gd name="T1" fmla="*/ 5 h 5"/>
                  <a:gd name="T2" fmla="*/ 1 w 5"/>
                  <a:gd name="T3" fmla="*/ 3 h 5"/>
                  <a:gd name="T4" fmla="*/ 2 w 5"/>
                  <a:gd name="T5" fmla="*/ 1 h 5"/>
                  <a:gd name="T6" fmla="*/ 3 w 5"/>
                  <a:gd name="T7" fmla="*/ 0 h 5"/>
                  <a:gd name="T8" fmla="*/ 4 w 5"/>
                  <a:gd name="T9" fmla="*/ 1 h 5"/>
                  <a:gd name="T10" fmla="*/ 5 w 5"/>
                  <a:gd name="T11" fmla="*/ 3 h 5"/>
                  <a:gd name="T12" fmla="*/ 3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1" y="5"/>
                      <a:pt x="0" y="5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5"/>
                      <a:pt x="5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06" name="Freeform 292">
                <a:extLst>
                  <a:ext uri="{FF2B5EF4-FFF2-40B4-BE49-F238E27FC236}">
                    <a16:creationId xmlns:a16="http://schemas.microsoft.com/office/drawing/2014/main" id="{3100A090-8DD7-E6C8-D1BB-9FF968603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3384"/>
                <a:ext cx="12" cy="8"/>
              </a:xfrm>
              <a:custGeom>
                <a:avLst/>
                <a:gdLst>
                  <a:gd name="T0" fmla="*/ 2 w 6"/>
                  <a:gd name="T1" fmla="*/ 4 h 4"/>
                  <a:gd name="T2" fmla="*/ 1 w 6"/>
                  <a:gd name="T3" fmla="*/ 3 h 4"/>
                  <a:gd name="T4" fmla="*/ 0 w 6"/>
                  <a:gd name="T5" fmla="*/ 2 h 4"/>
                  <a:gd name="T6" fmla="*/ 0 w 6"/>
                  <a:gd name="T7" fmla="*/ 1 h 4"/>
                  <a:gd name="T8" fmla="*/ 1 w 6"/>
                  <a:gd name="T9" fmla="*/ 1 h 4"/>
                  <a:gd name="T10" fmla="*/ 6 w 6"/>
                  <a:gd name="T11" fmla="*/ 2 h 4"/>
                  <a:gd name="T12" fmla="*/ 6 w 6"/>
                  <a:gd name="T13" fmla="*/ 2 h 4"/>
                  <a:gd name="T14" fmla="*/ 5 w 6"/>
                  <a:gd name="T15" fmla="*/ 3 h 4"/>
                  <a:gd name="T16" fmla="*/ 2 w 6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2" y="2"/>
                      <a:pt x="4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4" y="3"/>
                      <a:pt x="3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07" name="Freeform 293">
                <a:extLst>
                  <a:ext uri="{FF2B5EF4-FFF2-40B4-BE49-F238E27FC236}">
                    <a16:creationId xmlns:a16="http://schemas.microsoft.com/office/drawing/2014/main" id="{227F4F21-5069-DCD0-A8BA-C7161A140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2956"/>
                <a:ext cx="12" cy="6"/>
              </a:xfrm>
              <a:custGeom>
                <a:avLst/>
                <a:gdLst>
                  <a:gd name="T0" fmla="*/ 6 w 6"/>
                  <a:gd name="T1" fmla="*/ 3 h 3"/>
                  <a:gd name="T2" fmla="*/ 2 w 6"/>
                  <a:gd name="T3" fmla="*/ 3 h 3"/>
                  <a:gd name="T4" fmla="*/ 1 w 6"/>
                  <a:gd name="T5" fmla="*/ 2 h 3"/>
                  <a:gd name="T6" fmla="*/ 1 w 6"/>
                  <a:gd name="T7" fmla="*/ 1 h 3"/>
                  <a:gd name="T8" fmla="*/ 2 w 6"/>
                  <a:gd name="T9" fmla="*/ 0 h 3"/>
                  <a:gd name="T10" fmla="*/ 4 w 6"/>
                  <a:gd name="T11" fmla="*/ 0 h 3"/>
                  <a:gd name="T12" fmla="*/ 6 w 6"/>
                  <a:gd name="T13" fmla="*/ 1 h 3"/>
                  <a:gd name="T14" fmla="*/ 6 w 6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3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4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08" name="Freeform 294">
                <a:extLst>
                  <a:ext uri="{FF2B5EF4-FFF2-40B4-BE49-F238E27FC236}">
                    <a16:creationId xmlns:a16="http://schemas.microsoft.com/office/drawing/2014/main" id="{31C7FE3B-8479-1B90-41F0-82F75B269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6" y="2511"/>
                <a:ext cx="9" cy="7"/>
              </a:xfrm>
              <a:custGeom>
                <a:avLst/>
                <a:gdLst>
                  <a:gd name="T0" fmla="*/ 1 w 5"/>
                  <a:gd name="T1" fmla="*/ 2 h 4"/>
                  <a:gd name="T2" fmla="*/ 1 w 5"/>
                  <a:gd name="T3" fmla="*/ 0 h 4"/>
                  <a:gd name="T4" fmla="*/ 5 w 5"/>
                  <a:gd name="T5" fmla="*/ 0 h 4"/>
                  <a:gd name="T6" fmla="*/ 5 w 5"/>
                  <a:gd name="T7" fmla="*/ 1 h 4"/>
                  <a:gd name="T8" fmla="*/ 1 w 5"/>
                  <a:gd name="T9" fmla="*/ 3 h 4"/>
                  <a:gd name="T10" fmla="*/ 1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1" y="2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3"/>
                      <a:pt x="3" y="4"/>
                      <a:pt x="1" y="3"/>
                    </a:cubicBezTo>
                    <a:cubicBezTo>
                      <a:pt x="1" y="3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09" name="Freeform 295">
                <a:extLst>
                  <a:ext uri="{FF2B5EF4-FFF2-40B4-BE49-F238E27FC236}">
                    <a16:creationId xmlns:a16="http://schemas.microsoft.com/office/drawing/2014/main" id="{537335AC-5E11-9EB7-F5D1-F7E4E9001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329"/>
                <a:ext cx="10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1 w 5"/>
                  <a:gd name="T5" fmla="*/ 3 h 4"/>
                  <a:gd name="T6" fmla="*/ 2 w 5"/>
                  <a:gd name="T7" fmla="*/ 0 h 4"/>
                  <a:gd name="T8" fmla="*/ 4 w 5"/>
                  <a:gd name="T9" fmla="*/ 0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1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10" name="Freeform 296">
                <a:extLst>
                  <a:ext uri="{FF2B5EF4-FFF2-40B4-BE49-F238E27FC236}">
                    <a16:creationId xmlns:a16="http://schemas.microsoft.com/office/drawing/2014/main" id="{A03BFD11-6BE8-572E-3D61-F075DC9B0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533"/>
                <a:ext cx="10" cy="6"/>
              </a:xfrm>
              <a:custGeom>
                <a:avLst/>
                <a:gdLst>
                  <a:gd name="T0" fmla="*/ 2 w 5"/>
                  <a:gd name="T1" fmla="*/ 3 h 3"/>
                  <a:gd name="T2" fmla="*/ 0 w 5"/>
                  <a:gd name="T3" fmla="*/ 3 h 3"/>
                  <a:gd name="T4" fmla="*/ 1 w 5"/>
                  <a:gd name="T5" fmla="*/ 1 h 3"/>
                  <a:gd name="T6" fmla="*/ 3 w 5"/>
                  <a:gd name="T7" fmla="*/ 0 h 3"/>
                  <a:gd name="T8" fmla="*/ 5 w 5"/>
                  <a:gd name="T9" fmla="*/ 1 h 3"/>
                  <a:gd name="T10" fmla="*/ 4 w 5"/>
                  <a:gd name="T11" fmla="*/ 3 h 3"/>
                  <a:gd name="T12" fmla="*/ 2 w 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2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5" y="0"/>
                      <a:pt x="5" y="1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3" y="3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11" name="Freeform 297">
                <a:extLst>
                  <a:ext uri="{FF2B5EF4-FFF2-40B4-BE49-F238E27FC236}">
                    <a16:creationId xmlns:a16="http://schemas.microsoft.com/office/drawing/2014/main" id="{F6938381-00A4-5251-77DB-A81735A62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2194"/>
                <a:ext cx="9" cy="10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2 h 5"/>
                  <a:gd name="T4" fmla="*/ 0 w 5"/>
                  <a:gd name="T5" fmla="*/ 0 h 5"/>
                  <a:gd name="T6" fmla="*/ 2 w 5"/>
                  <a:gd name="T7" fmla="*/ 0 h 5"/>
                  <a:gd name="T8" fmla="*/ 4 w 5"/>
                  <a:gd name="T9" fmla="*/ 3 h 5"/>
                  <a:gd name="T10" fmla="*/ 3 w 5"/>
                  <a:gd name="T11" fmla="*/ 5 h 5"/>
                  <a:gd name="T12" fmla="*/ 1 w 5"/>
                  <a:gd name="T13" fmla="*/ 5 h 5"/>
                  <a:gd name="T14" fmla="*/ 2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5" y="4"/>
                      <a:pt x="5" y="4"/>
                      <a:pt x="3" y="5"/>
                    </a:cubicBezTo>
                    <a:cubicBezTo>
                      <a:pt x="3" y="5"/>
                      <a:pt x="2" y="5"/>
                      <a:pt x="1" y="5"/>
                    </a:cubicBezTo>
                    <a:lnTo>
                      <a:pt x="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12" name="Freeform 298">
                <a:extLst>
                  <a:ext uri="{FF2B5EF4-FFF2-40B4-BE49-F238E27FC236}">
                    <a16:creationId xmlns:a16="http://schemas.microsoft.com/office/drawing/2014/main" id="{7EFAC780-400E-8BDB-9ACA-F8B07E809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3487"/>
                <a:ext cx="9" cy="7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4 h 4"/>
                  <a:gd name="T4" fmla="*/ 1 w 5"/>
                  <a:gd name="T5" fmla="*/ 1 h 4"/>
                  <a:gd name="T6" fmla="*/ 3 w 5"/>
                  <a:gd name="T7" fmla="*/ 1 h 4"/>
                  <a:gd name="T8" fmla="*/ 5 w 5"/>
                  <a:gd name="T9" fmla="*/ 2 h 4"/>
                  <a:gd name="T10" fmla="*/ 4 w 5"/>
                  <a:gd name="T11" fmla="*/ 4 h 4"/>
                  <a:gd name="T12" fmla="*/ 2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1" y="4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2"/>
                      <a:pt x="5" y="4"/>
                      <a:pt x="4" y="4"/>
                    </a:cubicBezTo>
                    <a:cubicBezTo>
                      <a:pt x="3" y="4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13" name="Freeform 299">
                <a:extLst>
                  <a:ext uri="{FF2B5EF4-FFF2-40B4-BE49-F238E27FC236}">
                    <a16:creationId xmlns:a16="http://schemas.microsoft.com/office/drawing/2014/main" id="{A0950F26-3D36-E446-D3C3-B3ADAD8FBB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3233"/>
                <a:ext cx="10" cy="9"/>
              </a:xfrm>
              <a:custGeom>
                <a:avLst/>
                <a:gdLst>
                  <a:gd name="T0" fmla="*/ 2 w 5"/>
                  <a:gd name="T1" fmla="*/ 5 h 5"/>
                  <a:gd name="T2" fmla="*/ 1 w 5"/>
                  <a:gd name="T3" fmla="*/ 5 h 5"/>
                  <a:gd name="T4" fmla="*/ 0 w 5"/>
                  <a:gd name="T5" fmla="*/ 4 h 5"/>
                  <a:gd name="T6" fmla="*/ 2 w 5"/>
                  <a:gd name="T7" fmla="*/ 1 h 5"/>
                  <a:gd name="T8" fmla="*/ 4 w 5"/>
                  <a:gd name="T9" fmla="*/ 0 h 5"/>
                  <a:gd name="T10" fmla="*/ 4 w 5"/>
                  <a:gd name="T11" fmla="*/ 2 h 5"/>
                  <a:gd name="T12" fmla="*/ 3 w 5"/>
                  <a:gd name="T13" fmla="*/ 4 h 5"/>
                  <a:gd name="T14" fmla="*/ 3 w 5"/>
                  <a:gd name="T15" fmla="*/ 5 h 5"/>
                  <a:gd name="T16" fmla="*/ 2 w 5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4" y="2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14" name="Freeform 300">
                <a:extLst>
                  <a:ext uri="{FF2B5EF4-FFF2-40B4-BE49-F238E27FC236}">
                    <a16:creationId xmlns:a16="http://schemas.microsoft.com/office/drawing/2014/main" id="{04F14FA6-17FE-0965-82EA-7720BAAE0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3464"/>
                <a:ext cx="9" cy="8"/>
              </a:xfrm>
              <a:custGeom>
                <a:avLst/>
                <a:gdLst>
                  <a:gd name="T0" fmla="*/ 1 w 5"/>
                  <a:gd name="T1" fmla="*/ 4 h 4"/>
                  <a:gd name="T2" fmla="*/ 0 w 5"/>
                  <a:gd name="T3" fmla="*/ 3 h 4"/>
                  <a:gd name="T4" fmla="*/ 1 w 5"/>
                  <a:gd name="T5" fmla="*/ 1 h 4"/>
                  <a:gd name="T6" fmla="*/ 5 w 5"/>
                  <a:gd name="T7" fmla="*/ 1 h 4"/>
                  <a:gd name="T8" fmla="*/ 5 w 5"/>
                  <a:gd name="T9" fmla="*/ 2 h 4"/>
                  <a:gd name="T10" fmla="*/ 1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3"/>
                      <a:pt x="3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15" name="Freeform 301">
                <a:extLst>
                  <a:ext uri="{FF2B5EF4-FFF2-40B4-BE49-F238E27FC236}">
                    <a16:creationId xmlns:a16="http://schemas.microsoft.com/office/drawing/2014/main" id="{DBB171C5-3381-2266-86D2-C3D714D8F5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" y="3561"/>
                <a:ext cx="10" cy="7"/>
              </a:xfrm>
              <a:custGeom>
                <a:avLst/>
                <a:gdLst>
                  <a:gd name="T0" fmla="*/ 4 w 5"/>
                  <a:gd name="T1" fmla="*/ 0 h 4"/>
                  <a:gd name="T2" fmla="*/ 5 w 5"/>
                  <a:gd name="T3" fmla="*/ 1 h 4"/>
                  <a:gd name="T4" fmla="*/ 5 w 5"/>
                  <a:gd name="T5" fmla="*/ 3 h 4"/>
                  <a:gd name="T6" fmla="*/ 2 w 5"/>
                  <a:gd name="T7" fmla="*/ 4 h 4"/>
                  <a:gd name="T8" fmla="*/ 0 w 5"/>
                  <a:gd name="T9" fmla="*/ 2 h 4"/>
                  <a:gd name="T10" fmla="*/ 1 w 5"/>
                  <a:gd name="T11" fmla="*/ 1 h 4"/>
                  <a:gd name="T12" fmla="*/ 4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16" name="Freeform 302">
                <a:extLst>
                  <a:ext uri="{FF2B5EF4-FFF2-40B4-BE49-F238E27FC236}">
                    <a16:creationId xmlns:a16="http://schemas.microsoft.com/office/drawing/2014/main" id="{C4974FD5-8255-3566-3B73-D22063BEB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9" y="3468"/>
                <a:ext cx="15" cy="4"/>
              </a:xfrm>
              <a:custGeom>
                <a:avLst/>
                <a:gdLst>
                  <a:gd name="T0" fmla="*/ 3 w 8"/>
                  <a:gd name="T1" fmla="*/ 2 h 2"/>
                  <a:gd name="T2" fmla="*/ 0 w 8"/>
                  <a:gd name="T3" fmla="*/ 2 h 2"/>
                  <a:gd name="T4" fmla="*/ 0 w 8"/>
                  <a:gd name="T5" fmla="*/ 2 h 2"/>
                  <a:gd name="T6" fmla="*/ 0 w 8"/>
                  <a:gd name="T7" fmla="*/ 1 h 2"/>
                  <a:gd name="T8" fmla="*/ 7 w 8"/>
                  <a:gd name="T9" fmla="*/ 1 h 2"/>
                  <a:gd name="T10" fmla="*/ 8 w 8"/>
                  <a:gd name="T11" fmla="*/ 1 h 2"/>
                  <a:gd name="T12" fmla="*/ 7 w 8"/>
                  <a:gd name="T13" fmla="*/ 2 h 2"/>
                  <a:gd name="T14" fmla="*/ 3 w 8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2">
                    <a:moveTo>
                      <a:pt x="3" y="2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6" y="2"/>
                      <a:pt x="5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17" name="Freeform 303">
                <a:extLst>
                  <a:ext uri="{FF2B5EF4-FFF2-40B4-BE49-F238E27FC236}">
                    <a16:creationId xmlns:a16="http://schemas.microsoft.com/office/drawing/2014/main" id="{52D83C22-C9E2-60DA-58C9-C45A9563FD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3182"/>
                <a:ext cx="8" cy="9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2 h 5"/>
                  <a:gd name="T4" fmla="*/ 2 w 4"/>
                  <a:gd name="T5" fmla="*/ 1 h 5"/>
                  <a:gd name="T6" fmla="*/ 3 w 4"/>
                  <a:gd name="T7" fmla="*/ 0 h 5"/>
                  <a:gd name="T8" fmla="*/ 4 w 4"/>
                  <a:gd name="T9" fmla="*/ 1 h 5"/>
                  <a:gd name="T10" fmla="*/ 3 w 4"/>
                  <a:gd name="T11" fmla="*/ 4 h 5"/>
                  <a:gd name="T12" fmla="*/ 2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18" name="Freeform 304">
                <a:extLst>
                  <a:ext uri="{FF2B5EF4-FFF2-40B4-BE49-F238E27FC236}">
                    <a16:creationId xmlns:a16="http://schemas.microsoft.com/office/drawing/2014/main" id="{ED2CB45D-DC42-567C-BCC0-09DEC2FCB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3" y="3509"/>
                <a:ext cx="12" cy="8"/>
              </a:xfrm>
              <a:custGeom>
                <a:avLst/>
                <a:gdLst>
                  <a:gd name="T0" fmla="*/ 2 w 6"/>
                  <a:gd name="T1" fmla="*/ 4 h 4"/>
                  <a:gd name="T2" fmla="*/ 1 w 6"/>
                  <a:gd name="T3" fmla="*/ 4 h 4"/>
                  <a:gd name="T4" fmla="*/ 0 w 6"/>
                  <a:gd name="T5" fmla="*/ 3 h 4"/>
                  <a:gd name="T6" fmla="*/ 1 w 6"/>
                  <a:gd name="T7" fmla="*/ 2 h 4"/>
                  <a:gd name="T8" fmla="*/ 3 w 6"/>
                  <a:gd name="T9" fmla="*/ 1 h 4"/>
                  <a:gd name="T10" fmla="*/ 5 w 6"/>
                  <a:gd name="T11" fmla="*/ 2 h 4"/>
                  <a:gd name="T12" fmla="*/ 6 w 6"/>
                  <a:gd name="T13" fmla="*/ 3 h 4"/>
                  <a:gd name="T14" fmla="*/ 5 w 6"/>
                  <a:gd name="T15" fmla="*/ 4 h 4"/>
                  <a:gd name="T16" fmla="*/ 2 w 6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3"/>
                      <a:pt x="6" y="4"/>
                      <a:pt x="5" y="4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19" name="Freeform 305">
                <a:extLst>
                  <a:ext uri="{FF2B5EF4-FFF2-40B4-BE49-F238E27FC236}">
                    <a16:creationId xmlns:a16="http://schemas.microsoft.com/office/drawing/2014/main" id="{E6C457B2-085F-3E10-FEED-D9935A73E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3509"/>
                <a:ext cx="15" cy="4"/>
              </a:xfrm>
              <a:custGeom>
                <a:avLst/>
                <a:gdLst>
                  <a:gd name="T0" fmla="*/ 3 w 8"/>
                  <a:gd name="T1" fmla="*/ 2 h 2"/>
                  <a:gd name="T2" fmla="*/ 0 w 8"/>
                  <a:gd name="T3" fmla="*/ 1 h 2"/>
                  <a:gd name="T4" fmla="*/ 0 w 8"/>
                  <a:gd name="T5" fmla="*/ 1 h 2"/>
                  <a:gd name="T6" fmla="*/ 0 w 8"/>
                  <a:gd name="T7" fmla="*/ 0 h 2"/>
                  <a:gd name="T8" fmla="*/ 7 w 8"/>
                  <a:gd name="T9" fmla="*/ 0 h 2"/>
                  <a:gd name="T10" fmla="*/ 8 w 8"/>
                  <a:gd name="T11" fmla="*/ 1 h 2"/>
                  <a:gd name="T12" fmla="*/ 7 w 8"/>
                  <a:gd name="T13" fmla="*/ 2 h 2"/>
                  <a:gd name="T14" fmla="*/ 3 w 8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2">
                    <a:moveTo>
                      <a:pt x="3" y="2"/>
                    </a:moveTo>
                    <a:cubicBezTo>
                      <a:pt x="3" y="2"/>
                      <a:pt x="2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3" y="0"/>
                      <a:pt x="5" y="0"/>
                      <a:pt x="7" y="0"/>
                    </a:cubicBezTo>
                    <a:cubicBezTo>
                      <a:pt x="7" y="0"/>
                      <a:pt x="8" y="1"/>
                      <a:pt x="8" y="1"/>
                    </a:cubicBezTo>
                    <a:cubicBezTo>
                      <a:pt x="8" y="1"/>
                      <a:pt x="7" y="2"/>
                      <a:pt x="7" y="2"/>
                    </a:cubicBezTo>
                    <a:cubicBezTo>
                      <a:pt x="6" y="2"/>
                      <a:pt x="5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20" name="Freeform 306">
                <a:extLst>
                  <a:ext uri="{FF2B5EF4-FFF2-40B4-BE49-F238E27FC236}">
                    <a16:creationId xmlns:a16="http://schemas.microsoft.com/office/drawing/2014/main" id="{FD31F99E-D15B-554B-8C4D-FDD023CAC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8" y="3183"/>
                <a:ext cx="12" cy="8"/>
              </a:xfrm>
              <a:custGeom>
                <a:avLst/>
                <a:gdLst>
                  <a:gd name="T0" fmla="*/ 1 w 6"/>
                  <a:gd name="T1" fmla="*/ 4 h 4"/>
                  <a:gd name="T2" fmla="*/ 0 w 6"/>
                  <a:gd name="T3" fmla="*/ 3 h 4"/>
                  <a:gd name="T4" fmla="*/ 0 w 6"/>
                  <a:gd name="T5" fmla="*/ 2 h 4"/>
                  <a:gd name="T6" fmla="*/ 5 w 6"/>
                  <a:gd name="T7" fmla="*/ 0 h 4"/>
                  <a:gd name="T8" fmla="*/ 6 w 6"/>
                  <a:gd name="T9" fmla="*/ 1 h 4"/>
                  <a:gd name="T10" fmla="*/ 6 w 6"/>
                  <a:gd name="T11" fmla="*/ 2 h 4"/>
                  <a:gd name="T12" fmla="*/ 1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1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3"/>
                      <a:pt x="3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21" name="Freeform 307">
                <a:extLst>
                  <a:ext uri="{FF2B5EF4-FFF2-40B4-BE49-F238E27FC236}">
                    <a16:creationId xmlns:a16="http://schemas.microsoft.com/office/drawing/2014/main" id="{B23F8C6A-ECCF-CA08-B50B-5C81322DC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3187"/>
                <a:ext cx="13" cy="8"/>
              </a:xfrm>
              <a:custGeom>
                <a:avLst/>
                <a:gdLst>
                  <a:gd name="T0" fmla="*/ 3 w 7"/>
                  <a:gd name="T1" fmla="*/ 0 h 4"/>
                  <a:gd name="T2" fmla="*/ 7 w 7"/>
                  <a:gd name="T3" fmla="*/ 2 h 4"/>
                  <a:gd name="T4" fmla="*/ 7 w 7"/>
                  <a:gd name="T5" fmla="*/ 3 h 4"/>
                  <a:gd name="T6" fmla="*/ 6 w 7"/>
                  <a:gd name="T7" fmla="*/ 4 h 4"/>
                  <a:gd name="T8" fmla="*/ 2 w 7"/>
                  <a:gd name="T9" fmla="*/ 4 h 4"/>
                  <a:gd name="T10" fmla="*/ 0 w 7"/>
                  <a:gd name="T11" fmla="*/ 3 h 4"/>
                  <a:gd name="T12" fmla="*/ 2 w 7"/>
                  <a:gd name="T13" fmla="*/ 2 h 4"/>
                  <a:gd name="T14" fmla="*/ 4 w 7"/>
                  <a:gd name="T15" fmla="*/ 0 h 4"/>
                  <a:gd name="T16" fmla="*/ 3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4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3" y="2"/>
                      <a:pt x="3" y="1"/>
                      <a:pt x="4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22" name="Freeform 308">
                <a:extLst>
                  <a:ext uri="{FF2B5EF4-FFF2-40B4-BE49-F238E27FC236}">
                    <a16:creationId xmlns:a16="http://schemas.microsoft.com/office/drawing/2014/main" id="{6BEC0E81-EA27-0E45-AEB2-94EA1F40F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2344"/>
                <a:ext cx="11" cy="6"/>
              </a:xfrm>
              <a:custGeom>
                <a:avLst/>
                <a:gdLst>
                  <a:gd name="T0" fmla="*/ 4 w 6"/>
                  <a:gd name="T1" fmla="*/ 0 h 3"/>
                  <a:gd name="T2" fmla="*/ 5 w 6"/>
                  <a:gd name="T3" fmla="*/ 0 h 3"/>
                  <a:gd name="T4" fmla="*/ 6 w 6"/>
                  <a:gd name="T5" fmla="*/ 1 h 3"/>
                  <a:gd name="T6" fmla="*/ 6 w 6"/>
                  <a:gd name="T7" fmla="*/ 2 h 3"/>
                  <a:gd name="T8" fmla="*/ 3 w 6"/>
                  <a:gd name="T9" fmla="*/ 3 h 3"/>
                  <a:gd name="T10" fmla="*/ 1 w 6"/>
                  <a:gd name="T11" fmla="*/ 2 h 3"/>
                  <a:gd name="T12" fmla="*/ 0 w 6"/>
                  <a:gd name="T13" fmla="*/ 1 h 3"/>
                  <a:gd name="T14" fmla="*/ 1 w 6"/>
                  <a:gd name="T15" fmla="*/ 0 h 3"/>
                  <a:gd name="T16" fmla="*/ 4 w 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4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23" name="Freeform 309">
                <a:extLst>
                  <a:ext uri="{FF2B5EF4-FFF2-40B4-BE49-F238E27FC236}">
                    <a16:creationId xmlns:a16="http://schemas.microsoft.com/office/drawing/2014/main" id="{754894CC-B6F4-63F5-BED4-71C3BE2EC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" y="3166"/>
                <a:ext cx="9" cy="6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1 h 3"/>
                  <a:gd name="T4" fmla="*/ 4 w 5"/>
                  <a:gd name="T5" fmla="*/ 3 h 3"/>
                  <a:gd name="T6" fmla="*/ 1 w 5"/>
                  <a:gd name="T7" fmla="*/ 3 h 3"/>
                  <a:gd name="T8" fmla="*/ 0 w 5"/>
                  <a:gd name="T9" fmla="*/ 2 h 3"/>
                  <a:gd name="T10" fmla="*/ 1 w 5"/>
                  <a:gd name="T11" fmla="*/ 1 h 3"/>
                  <a:gd name="T12" fmla="*/ 3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24" name="Freeform 310">
                <a:extLst>
                  <a:ext uri="{FF2B5EF4-FFF2-40B4-BE49-F238E27FC236}">
                    <a16:creationId xmlns:a16="http://schemas.microsoft.com/office/drawing/2014/main" id="{5B1242AA-4E68-9B78-0EAE-74B46E917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3165"/>
                <a:ext cx="9" cy="7"/>
              </a:xfrm>
              <a:custGeom>
                <a:avLst/>
                <a:gdLst>
                  <a:gd name="T0" fmla="*/ 1 w 5"/>
                  <a:gd name="T1" fmla="*/ 4 h 4"/>
                  <a:gd name="T2" fmla="*/ 0 w 5"/>
                  <a:gd name="T3" fmla="*/ 3 h 4"/>
                  <a:gd name="T4" fmla="*/ 1 w 5"/>
                  <a:gd name="T5" fmla="*/ 1 h 4"/>
                  <a:gd name="T6" fmla="*/ 4 w 5"/>
                  <a:gd name="T7" fmla="*/ 1 h 4"/>
                  <a:gd name="T8" fmla="*/ 5 w 5"/>
                  <a:gd name="T9" fmla="*/ 1 h 4"/>
                  <a:gd name="T10" fmla="*/ 1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25" name="Freeform 311">
                <a:extLst>
                  <a:ext uri="{FF2B5EF4-FFF2-40B4-BE49-F238E27FC236}">
                    <a16:creationId xmlns:a16="http://schemas.microsoft.com/office/drawing/2014/main" id="{CF5415FF-6B79-E6B2-AF42-396C561FF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2880"/>
                <a:ext cx="13" cy="8"/>
              </a:xfrm>
              <a:custGeom>
                <a:avLst/>
                <a:gdLst>
                  <a:gd name="T0" fmla="*/ 3 w 7"/>
                  <a:gd name="T1" fmla="*/ 4 h 4"/>
                  <a:gd name="T2" fmla="*/ 1 w 7"/>
                  <a:gd name="T3" fmla="*/ 4 h 4"/>
                  <a:gd name="T4" fmla="*/ 0 w 7"/>
                  <a:gd name="T5" fmla="*/ 3 h 4"/>
                  <a:gd name="T6" fmla="*/ 1 w 7"/>
                  <a:gd name="T7" fmla="*/ 2 h 4"/>
                  <a:gd name="T8" fmla="*/ 4 w 7"/>
                  <a:gd name="T9" fmla="*/ 1 h 4"/>
                  <a:gd name="T10" fmla="*/ 7 w 7"/>
                  <a:gd name="T11" fmla="*/ 2 h 4"/>
                  <a:gd name="T12" fmla="*/ 7 w 7"/>
                  <a:gd name="T13" fmla="*/ 3 h 4"/>
                  <a:gd name="T14" fmla="*/ 6 w 7"/>
                  <a:gd name="T15" fmla="*/ 4 h 4"/>
                  <a:gd name="T16" fmla="*/ 3 w 7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3" y="4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26" name="Freeform 312">
                <a:extLst>
                  <a:ext uri="{FF2B5EF4-FFF2-40B4-BE49-F238E27FC236}">
                    <a16:creationId xmlns:a16="http://schemas.microsoft.com/office/drawing/2014/main" id="{3CC2B332-1CC0-06B7-A806-78EFEC414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340"/>
                <a:ext cx="9" cy="8"/>
              </a:xfrm>
              <a:custGeom>
                <a:avLst/>
                <a:gdLst>
                  <a:gd name="T0" fmla="*/ 5 w 5"/>
                  <a:gd name="T1" fmla="*/ 3 h 4"/>
                  <a:gd name="T2" fmla="*/ 4 w 5"/>
                  <a:gd name="T3" fmla="*/ 4 h 4"/>
                  <a:gd name="T4" fmla="*/ 1 w 5"/>
                  <a:gd name="T5" fmla="*/ 3 h 4"/>
                  <a:gd name="T6" fmla="*/ 0 w 5"/>
                  <a:gd name="T7" fmla="*/ 2 h 4"/>
                  <a:gd name="T8" fmla="*/ 1 w 5"/>
                  <a:gd name="T9" fmla="*/ 0 h 4"/>
                  <a:gd name="T10" fmla="*/ 5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5" y="3"/>
                      <a:pt x="4" y="4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5" y="2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27" name="Freeform 313">
                <a:extLst>
                  <a:ext uri="{FF2B5EF4-FFF2-40B4-BE49-F238E27FC236}">
                    <a16:creationId xmlns:a16="http://schemas.microsoft.com/office/drawing/2014/main" id="{0958093E-795B-E177-49CA-E94462D0D9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" y="3172"/>
                <a:ext cx="13" cy="8"/>
              </a:xfrm>
              <a:custGeom>
                <a:avLst/>
                <a:gdLst>
                  <a:gd name="T0" fmla="*/ 0 w 7"/>
                  <a:gd name="T1" fmla="*/ 3 h 4"/>
                  <a:gd name="T2" fmla="*/ 0 w 7"/>
                  <a:gd name="T3" fmla="*/ 3 h 4"/>
                  <a:gd name="T4" fmla="*/ 5 w 7"/>
                  <a:gd name="T5" fmla="*/ 0 h 4"/>
                  <a:gd name="T6" fmla="*/ 7 w 7"/>
                  <a:gd name="T7" fmla="*/ 1 h 4"/>
                  <a:gd name="T8" fmla="*/ 6 w 7"/>
                  <a:gd name="T9" fmla="*/ 2 h 4"/>
                  <a:gd name="T10" fmla="*/ 1 w 7"/>
                  <a:gd name="T11" fmla="*/ 4 h 4"/>
                  <a:gd name="T12" fmla="*/ 0 w 7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3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28" name="Freeform 314">
                <a:extLst>
                  <a:ext uri="{FF2B5EF4-FFF2-40B4-BE49-F238E27FC236}">
                    <a16:creationId xmlns:a16="http://schemas.microsoft.com/office/drawing/2014/main" id="{6542B2CA-9E2F-99A3-B42D-7A4749418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2357"/>
                <a:ext cx="8" cy="10"/>
              </a:xfrm>
              <a:custGeom>
                <a:avLst/>
                <a:gdLst>
                  <a:gd name="T0" fmla="*/ 2 w 4"/>
                  <a:gd name="T1" fmla="*/ 4 h 5"/>
                  <a:gd name="T2" fmla="*/ 0 w 4"/>
                  <a:gd name="T3" fmla="*/ 3 h 5"/>
                  <a:gd name="T4" fmla="*/ 1 w 4"/>
                  <a:gd name="T5" fmla="*/ 0 h 5"/>
                  <a:gd name="T6" fmla="*/ 3 w 4"/>
                  <a:gd name="T7" fmla="*/ 0 h 5"/>
                  <a:gd name="T8" fmla="*/ 4 w 4"/>
                  <a:gd name="T9" fmla="*/ 1 h 5"/>
                  <a:gd name="T10" fmla="*/ 3 w 4"/>
                  <a:gd name="T11" fmla="*/ 3 h 5"/>
                  <a:gd name="T12" fmla="*/ 2 w 4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29" name="Freeform 315">
                <a:extLst>
                  <a:ext uri="{FF2B5EF4-FFF2-40B4-BE49-F238E27FC236}">
                    <a16:creationId xmlns:a16="http://schemas.microsoft.com/office/drawing/2014/main" id="{EFAB00D2-EE51-8945-0508-082BB7930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312"/>
                <a:ext cx="10" cy="5"/>
              </a:xfrm>
              <a:custGeom>
                <a:avLst/>
                <a:gdLst>
                  <a:gd name="T0" fmla="*/ 5 w 5"/>
                  <a:gd name="T1" fmla="*/ 3 h 3"/>
                  <a:gd name="T2" fmla="*/ 4 w 5"/>
                  <a:gd name="T3" fmla="*/ 3 h 3"/>
                  <a:gd name="T4" fmla="*/ 1 w 5"/>
                  <a:gd name="T5" fmla="*/ 3 h 3"/>
                  <a:gd name="T6" fmla="*/ 0 w 5"/>
                  <a:gd name="T7" fmla="*/ 0 h 3"/>
                  <a:gd name="T8" fmla="*/ 2 w 5"/>
                  <a:gd name="T9" fmla="*/ 0 h 3"/>
                  <a:gd name="T10" fmla="*/ 5 w 5"/>
                  <a:gd name="T11" fmla="*/ 2 h 3"/>
                  <a:gd name="T12" fmla="*/ 5 w 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5" y="3"/>
                      <a:pt x="4" y="3"/>
                      <a:pt x="4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30" name="Freeform 316">
                <a:extLst>
                  <a:ext uri="{FF2B5EF4-FFF2-40B4-BE49-F238E27FC236}">
                    <a16:creationId xmlns:a16="http://schemas.microsoft.com/office/drawing/2014/main" id="{239EE380-42C8-3275-6C28-EE3095519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1" y="2829"/>
                <a:ext cx="11" cy="8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3 h 4"/>
                  <a:gd name="T4" fmla="*/ 0 w 6"/>
                  <a:gd name="T5" fmla="*/ 2 h 4"/>
                  <a:gd name="T6" fmla="*/ 1 w 6"/>
                  <a:gd name="T7" fmla="*/ 0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5" y="1"/>
                      <a:pt x="4" y="3"/>
                      <a:pt x="3" y="3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4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31" name="Freeform 317">
                <a:extLst>
                  <a:ext uri="{FF2B5EF4-FFF2-40B4-BE49-F238E27FC236}">
                    <a16:creationId xmlns:a16="http://schemas.microsoft.com/office/drawing/2014/main" id="{9B7936D4-C95A-BE2E-35A5-77F9C9F0F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2550"/>
                <a:ext cx="10" cy="8"/>
              </a:xfrm>
              <a:custGeom>
                <a:avLst/>
                <a:gdLst>
                  <a:gd name="T0" fmla="*/ 0 w 5"/>
                  <a:gd name="T1" fmla="*/ 3 h 4"/>
                  <a:gd name="T2" fmla="*/ 1 w 5"/>
                  <a:gd name="T3" fmla="*/ 1 h 4"/>
                  <a:gd name="T4" fmla="*/ 3 w 5"/>
                  <a:gd name="T5" fmla="*/ 1 h 4"/>
                  <a:gd name="T6" fmla="*/ 5 w 5"/>
                  <a:gd name="T7" fmla="*/ 1 h 4"/>
                  <a:gd name="T8" fmla="*/ 4 w 5"/>
                  <a:gd name="T9" fmla="*/ 3 h 4"/>
                  <a:gd name="T10" fmla="*/ 3 w 5"/>
                  <a:gd name="T11" fmla="*/ 4 h 4"/>
                  <a:gd name="T12" fmla="*/ 0 w 5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32" name="Freeform 318">
                <a:extLst>
                  <a:ext uri="{FF2B5EF4-FFF2-40B4-BE49-F238E27FC236}">
                    <a16:creationId xmlns:a16="http://schemas.microsoft.com/office/drawing/2014/main" id="{AE26DB81-0B29-9C49-011C-89B254856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4" y="2488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4 h 4"/>
                  <a:gd name="T4" fmla="*/ 1 w 5"/>
                  <a:gd name="T5" fmla="*/ 4 h 4"/>
                  <a:gd name="T6" fmla="*/ 0 w 5"/>
                  <a:gd name="T7" fmla="*/ 3 h 4"/>
                  <a:gd name="T8" fmla="*/ 0 w 5"/>
                  <a:gd name="T9" fmla="*/ 2 h 4"/>
                  <a:gd name="T10" fmla="*/ 3 w 5"/>
                  <a:gd name="T11" fmla="*/ 1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33" name="Freeform 319">
                <a:extLst>
                  <a:ext uri="{FF2B5EF4-FFF2-40B4-BE49-F238E27FC236}">
                    <a16:creationId xmlns:a16="http://schemas.microsoft.com/office/drawing/2014/main" id="{1CCA4BAE-4AE6-B0B2-7A3E-F92716A0D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6" y="3062"/>
                <a:ext cx="11" cy="8"/>
              </a:xfrm>
              <a:custGeom>
                <a:avLst/>
                <a:gdLst>
                  <a:gd name="T0" fmla="*/ 3 w 6"/>
                  <a:gd name="T1" fmla="*/ 4 h 4"/>
                  <a:gd name="T2" fmla="*/ 1 w 6"/>
                  <a:gd name="T3" fmla="*/ 3 h 4"/>
                  <a:gd name="T4" fmla="*/ 2 w 6"/>
                  <a:gd name="T5" fmla="*/ 1 h 4"/>
                  <a:gd name="T6" fmla="*/ 3 w 6"/>
                  <a:gd name="T7" fmla="*/ 0 h 4"/>
                  <a:gd name="T8" fmla="*/ 6 w 6"/>
                  <a:gd name="T9" fmla="*/ 1 h 4"/>
                  <a:gd name="T10" fmla="*/ 4 w 6"/>
                  <a:gd name="T11" fmla="*/ 3 h 4"/>
                  <a:gd name="T12" fmla="*/ 3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4"/>
                      <a:pt x="3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34" name="Freeform 320">
                <a:extLst>
                  <a:ext uri="{FF2B5EF4-FFF2-40B4-BE49-F238E27FC236}">
                    <a16:creationId xmlns:a16="http://schemas.microsoft.com/office/drawing/2014/main" id="{4EF0E45D-3DF3-BA0D-0287-554B0E4DD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3" y="3250"/>
                <a:ext cx="11" cy="7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2 h 4"/>
                  <a:gd name="T4" fmla="*/ 5 w 6"/>
                  <a:gd name="T5" fmla="*/ 4 h 4"/>
                  <a:gd name="T6" fmla="*/ 3 w 6"/>
                  <a:gd name="T7" fmla="*/ 4 h 4"/>
                  <a:gd name="T8" fmla="*/ 2 w 6"/>
                  <a:gd name="T9" fmla="*/ 3 h 4"/>
                  <a:gd name="T10" fmla="*/ 1 w 6"/>
                  <a:gd name="T11" fmla="*/ 1 h 4"/>
                  <a:gd name="T12" fmla="*/ 3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5" y="0"/>
                      <a:pt x="5" y="1"/>
                      <a:pt x="6" y="2"/>
                    </a:cubicBezTo>
                    <a:cubicBezTo>
                      <a:pt x="6" y="3"/>
                      <a:pt x="6" y="3"/>
                      <a:pt x="5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35" name="Freeform 321">
                <a:extLst>
                  <a:ext uri="{FF2B5EF4-FFF2-40B4-BE49-F238E27FC236}">
                    <a16:creationId xmlns:a16="http://schemas.microsoft.com/office/drawing/2014/main" id="{AB7C40C7-7AE8-0907-A3D5-FB0B91B63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2907"/>
                <a:ext cx="10" cy="7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3 h 4"/>
                  <a:gd name="T4" fmla="*/ 1 w 5"/>
                  <a:gd name="T5" fmla="*/ 1 h 4"/>
                  <a:gd name="T6" fmla="*/ 3 w 5"/>
                  <a:gd name="T7" fmla="*/ 0 h 4"/>
                  <a:gd name="T8" fmla="*/ 5 w 5"/>
                  <a:gd name="T9" fmla="*/ 1 h 4"/>
                  <a:gd name="T10" fmla="*/ 4 w 5"/>
                  <a:gd name="T11" fmla="*/ 3 h 4"/>
                  <a:gd name="T12" fmla="*/ 2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3"/>
                      <a:pt x="2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36" name="Freeform 322">
                <a:extLst>
                  <a:ext uri="{FF2B5EF4-FFF2-40B4-BE49-F238E27FC236}">
                    <a16:creationId xmlns:a16="http://schemas.microsoft.com/office/drawing/2014/main" id="{901DB2CC-7080-CB2B-EE44-6FFC8F6F83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121"/>
                <a:ext cx="12" cy="8"/>
              </a:xfrm>
              <a:custGeom>
                <a:avLst/>
                <a:gdLst>
                  <a:gd name="T0" fmla="*/ 3 w 6"/>
                  <a:gd name="T1" fmla="*/ 4 h 4"/>
                  <a:gd name="T2" fmla="*/ 1 w 6"/>
                  <a:gd name="T3" fmla="*/ 4 h 4"/>
                  <a:gd name="T4" fmla="*/ 0 w 6"/>
                  <a:gd name="T5" fmla="*/ 3 h 4"/>
                  <a:gd name="T6" fmla="*/ 1 w 6"/>
                  <a:gd name="T7" fmla="*/ 2 h 4"/>
                  <a:gd name="T8" fmla="*/ 3 w 6"/>
                  <a:gd name="T9" fmla="*/ 1 h 4"/>
                  <a:gd name="T10" fmla="*/ 6 w 6"/>
                  <a:gd name="T11" fmla="*/ 3 h 4"/>
                  <a:gd name="T12" fmla="*/ 6 w 6"/>
                  <a:gd name="T13" fmla="*/ 3 h 4"/>
                  <a:gd name="T14" fmla="*/ 5 w 6"/>
                  <a:gd name="T15" fmla="*/ 4 h 4"/>
                  <a:gd name="T16" fmla="*/ 3 w 6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37" name="Freeform 323">
                <a:extLst>
                  <a:ext uri="{FF2B5EF4-FFF2-40B4-BE49-F238E27FC236}">
                    <a16:creationId xmlns:a16="http://schemas.microsoft.com/office/drawing/2014/main" id="{C5903CB5-5186-319D-1E2A-DF2A5FFBD3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2903"/>
                <a:ext cx="13" cy="8"/>
              </a:xfrm>
              <a:custGeom>
                <a:avLst/>
                <a:gdLst>
                  <a:gd name="T0" fmla="*/ 3 w 7"/>
                  <a:gd name="T1" fmla="*/ 2 h 4"/>
                  <a:gd name="T2" fmla="*/ 6 w 7"/>
                  <a:gd name="T3" fmla="*/ 0 h 4"/>
                  <a:gd name="T4" fmla="*/ 7 w 7"/>
                  <a:gd name="T5" fmla="*/ 1 h 4"/>
                  <a:gd name="T6" fmla="*/ 7 w 7"/>
                  <a:gd name="T7" fmla="*/ 3 h 4"/>
                  <a:gd name="T8" fmla="*/ 5 w 7"/>
                  <a:gd name="T9" fmla="*/ 4 h 4"/>
                  <a:gd name="T10" fmla="*/ 2 w 7"/>
                  <a:gd name="T11" fmla="*/ 4 h 4"/>
                  <a:gd name="T12" fmla="*/ 0 w 7"/>
                  <a:gd name="T13" fmla="*/ 3 h 4"/>
                  <a:gd name="T14" fmla="*/ 2 w 7"/>
                  <a:gd name="T15" fmla="*/ 2 h 4"/>
                  <a:gd name="T16" fmla="*/ 3 w 7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4" y="1"/>
                      <a:pt x="5" y="1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6" y="4"/>
                      <a:pt x="5" y="4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38" name="Freeform 324">
                <a:extLst>
                  <a:ext uri="{FF2B5EF4-FFF2-40B4-BE49-F238E27FC236}">
                    <a16:creationId xmlns:a16="http://schemas.microsoft.com/office/drawing/2014/main" id="{B9F2A7D7-44CC-C9D9-5B42-553361B3F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3" y="3089"/>
                <a:ext cx="9" cy="5"/>
              </a:xfrm>
              <a:custGeom>
                <a:avLst/>
                <a:gdLst>
                  <a:gd name="T0" fmla="*/ 5 w 5"/>
                  <a:gd name="T1" fmla="*/ 2 h 3"/>
                  <a:gd name="T2" fmla="*/ 3 w 5"/>
                  <a:gd name="T3" fmla="*/ 3 h 3"/>
                  <a:gd name="T4" fmla="*/ 1 w 5"/>
                  <a:gd name="T5" fmla="*/ 1 h 3"/>
                  <a:gd name="T6" fmla="*/ 0 w 5"/>
                  <a:gd name="T7" fmla="*/ 1 h 3"/>
                  <a:gd name="T8" fmla="*/ 2 w 5"/>
                  <a:gd name="T9" fmla="*/ 0 h 3"/>
                  <a:gd name="T10" fmla="*/ 4 w 5"/>
                  <a:gd name="T11" fmla="*/ 0 h 3"/>
                  <a:gd name="T12" fmla="*/ 5 w 5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5" y="3"/>
                      <a:pt x="4" y="3"/>
                      <a:pt x="3" y="3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5" y="1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39" name="Freeform 325">
                <a:extLst>
                  <a:ext uri="{FF2B5EF4-FFF2-40B4-BE49-F238E27FC236}">
                    <a16:creationId xmlns:a16="http://schemas.microsoft.com/office/drawing/2014/main" id="{A930FE64-045E-3F60-8E70-10D423A4B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3451"/>
                <a:ext cx="16" cy="3"/>
              </a:xfrm>
              <a:custGeom>
                <a:avLst/>
                <a:gdLst>
                  <a:gd name="T0" fmla="*/ 4 w 8"/>
                  <a:gd name="T1" fmla="*/ 0 h 2"/>
                  <a:gd name="T2" fmla="*/ 7 w 8"/>
                  <a:gd name="T3" fmla="*/ 0 h 2"/>
                  <a:gd name="T4" fmla="*/ 8 w 8"/>
                  <a:gd name="T5" fmla="*/ 0 h 2"/>
                  <a:gd name="T6" fmla="*/ 7 w 8"/>
                  <a:gd name="T7" fmla="*/ 2 h 2"/>
                  <a:gd name="T8" fmla="*/ 1 w 8"/>
                  <a:gd name="T9" fmla="*/ 2 h 2"/>
                  <a:gd name="T10" fmla="*/ 0 w 8"/>
                  <a:gd name="T11" fmla="*/ 1 h 2"/>
                  <a:gd name="T12" fmla="*/ 1 w 8"/>
                  <a:gd name="T13" fmla="*/ 0 h 2"/>
                  <a:gd name="T14" fmla="*/ 4 w 8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2">
                    <a:moveTo>
                      <a:pt x="4" y="0"/>
                    </a:moveTo>
                    <a:cubicBezTo>
                      <a:pt x="6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7" y="2"/>
                    </a:cubicBezTo>
                    <a:cubicBezTo>
                      <a:pt x="5" y="2"/>
                      <a:pt x="3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40" name="Freeform 326">
                <a:extLst>
                  <a:ext uri="{FF2B5EF4-FFF2-40B4-BE49-F238E27FC236}">
                    <a16:creationId xmlns:a16="http://schemas.microsoft.com/office/drawing/2014/main" id="{22184EB0-F0D5-3EEE-4BD5-8A715EEEC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3237"/>
                <a:ext cx="14" cy="7"/>
              </a:xfrm>
              <a:custGeom>
                <a:avLst/>
                <a:gdLst>
                  <a:gd name="T0" fmla="*/ 0 w 7"/>
                  <a:gd name="T1" fmla="*/ 2 h 4"/>
                  <a:gd name="T2" fmla="*/ 1 w 7"/>
                  <a:gd name="T3" fmla="*/ 2 h 4"/>
                  <a:gd name="T4" fmla="*/ 5 w 7"/>
                  <a:gd name="T5" fmla="*/ 0 h 4"/>
                  <a:gd name="T6" fmla="*/ 7 w 7"/>
                  <a:gd name="T7" fmla="*/ 1 h 4"/>
                  <a:gd name="T8" fmla="*/ 7 w 7"/>
                  <a:gd name="T9" fmla="*/ 2 h 4"/>
                  <a:gd name="T10" fmla="*/ 6 w 7"/>
                  <a:gd name="T11" fmla="*/ 3 h 4"/>
                  <a:gd name="T12" fmla="*/ 0 w 7"/>
                  <a:gd name="T13" fmla="*/ 3 h 4"/>
                  <a:gd name="T14" fmla="*/ 0 w 7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2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2"/>
                      <a:pt x="7" y="3"/>
                      <a:pt x="6" y="3"/>
                    </a:cubicBezTo>
                    <a:cubicBezTo>
                      <a:pt x="4" y="3"/>
                      <a:pt x="2" y="4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41" name="Freeform 327">
                <a:extLst>
                  <a:ext uri="{FF2B5EF4-FFF2-40B4-BE49-F238E27FC236}">
                    <a16:creationId xmlns:a16="http://schemas.microsoft.com/office/drawing/2014/main" id="{0BFEA71F-E332-FC86-4638-00B12C916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2041"/>
                <a:ext cx="10" cy="7"/>
              </a:xfrm>
              <a:custGeom>
                <a:avLst/>
                <a:gdLst>
                  <a:gd name="T0" fmla="*/ 5 w 5"/>
                  <a:gd name="T1" fmla="*/ 1 h 4"/>
                  <a:gd name="T2" fmla="*/ 4 w 5"/>
                  <a:gd name="T3" fmla="*/ 2 h 4"/>
                  <a:gd name="T4" fmla="*/ 2 w 5"/>
                  <a:gd name="T5" fmla="*/ 4 h 4"/>
                  <a:gd name="T6" fmla="*/ 0 w 5"/>
                  <a:gd name="T7" fmla="*/ 3 h 4"/>
                  <a:gd name="T8" fmla="*/ 1 w 5"/>
                  <a:gd name="T9" fmla="*/ 1 h 4"/>
                  <a:gd name="T10" fmla="*/ 4 w 5"/>
                  <a:gd name="T11" fmla="*/ 0 h 4"/>
                  <a:gd name="T12" fmla="*/ 5 w 5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5" y="1"/>
                      <a:pt x="5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42" name="Freeform 328">
                <a:extLst>
                  <a:ext uri="{FF2B5EF4-FFF2-40B4-BE49-F238E27FC236}">
                    <a16:creationId xmlns:a16="http://schemas.microsoft.com/office/drawing/2014/main" id="{084B314F-BB8C-24D3-FF16-0CD986E039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8" y="2677"/>
                <a:ext cx="10" cy="6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1 h 3"/>
                  <a:gd name="T4" fmla="*/ 2 w 5"/>
                  <a:gd name="T5" fmla="*/ 3 h 3"/>
                  <a:gd name="T6" fmla="*/ 0 w 5"/>
                  <a:gd name="T7" fmla="*/ 2 h 3"/>
                  <a:gd name="T8" fmla="*/ 1 w 5"/>
                  <a:gd name="T9" fmla="*/ 0 h 3"/>
                  <a:gd name="T10" fmla="*/ 3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5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43" name="Freeform 329">
                <a:extLst>
                  <a:ext uri="{FF2B5EF4-FFF2-40B4-BE49-F238E27FC236}">
                    <a16:creationId xmlns:a16="http://schemas.microsoft.com/office/drawing/2014/main" id="{F47CE6C4-3B1D-4544-3907-010B6A079C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1938"/>
                <a:ext cx="8" cy="10"/>
              </a:xfrm>
              <a:custGeom>
                <a:avLst/>
                <a:gdLst>
                  <a:gd name="T0" fmla="*/ 4 w 4"/>
                  <a:gd name="T1" fmla="*/ 4 h 5"/>
                  <a:gd name="T2" fmla="*/ 2 w 4"/>
                  <a:gd name="T3" fmla="*/ 5 h 5"/>
                  <a:gd name="T4" fmla="*/ 1 w 4"/>
                  <a:gd name="T5" fmla="*/ 4 h 5"/>
                  <a:gd name="T6" fmla="*/ 0 w 4"/>
                  <a:gd name="T7" fmla="*/ 2 h 5"/>
                  <a:gd name="T8" fmla="*/ 1 w 4"/>
                  <a:gd name="T9" fmla="*/ 0 h 5"/>
                  <a:gd name="T10" fmla="*/ 3 w 4"/>
                  <a:gd name="T11" fmla="*/ 1 h 5"/>
                  <a:gd name="T12" fmla="*/ 4 w 4"/>
                  <a:gd name="T13" fmla="*/ 3 h 5"/>
                  <a:gd name="T14" fmla="*/ 4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3" y="4"/>
                      <a:pt x="3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44" name="Freeform 330">
                <a:extLst>
                  <a:ext uri="{FF2B5EF4-FFF2-40B4-BE49-F238E27FC236}">
                    <a16:creationId xmlns:a16="http://schemas.microsoft.com/office/drawing/2014/main" id="{0D56AEEB-B0F9-CD7F-6CDE-F3DDC2D8AE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1931"/>
                <a:ext cx="13" cy="5"/>
              </a:xfrm>
              <a:custGeom>
                <a:avLst/>
                <a:gdLst>
                  <a:gd name="T0" fmla="*/ 7 w 7"/>
                  <a:gd name="T1" fmla="*/ 3 h 3"/>
                  <a:gd name="T2" fmla="*/ 6 w 7"/>
                  <a:gd name="T3" fmla="*/ 3 h 3"/>
                  <a:gd name="T4" fmla="*/ 2 w 7"/>
                  <a:gd name="T5" fmla="*/ 3 h 3"/>
                  <a:gd name="T6" fmla="*/ 0 w 7"/>
                  <a:gd name="T7" fmla="*/ 1 h 3"/>
                  <a:gd name="T8" fmla="*/ 1 w 7"/>
                  <a:gd name="T9" fmla="*/ 0 h 3"/>
                  <a:gd name="T10" fmla="*/ 7 w 7"/>
                  <a:gd name="T11" fmla="*/ 2 h 3"/>
                  <a:gd name="T12" fmla="*/ 7 w 7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7" y="3"/>
                    </a:moveTo>
                    <a:cubicBezTo>
                      <a:pt x="7" y="3"/>
                      <a:pt x="7" y="3"/>
                      <a:pt x="6" y="3"/>
                    </a:cubicBezTo>
                    <a:cubicBezTo>
                      <a:pt x="5" y="3"/>
                      <a:pt x="3" y="3"/>
                      <a:pt x="2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3" y="1"/>
                      <a:pt x="5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45" name="Freeform 331">
                <a:extLst>
                  <a:ext uri="{FF2B5EF4-FFF2-40B4-BE49-F238E27FC236}">
                    <a16:creationId xmlns:a16="http://schemas.microsoft.com/office/drawing/2014/main" id="{70BBC163-7362-B055-447D-136004626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2003"/>
                <a:ext cx="10" cy="7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4 h 4"/>
                  <a:gd name="T4" fmla="*/ 0 w 5"/>
                  <a:gd name="T5" fmla="*/ 3 h 4"/>
                  <a:gd name="T6" fmla="*/ 1 w 5"/>
                  <a:gd name="T7" fmla="*/ 0 h 4"/>
                  <a:gd name="T8" fmla="*/ 5 w 5"/>
                  <a:gd name="T9" fmla="*/ 1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5" y="2"/>
                      <a:pt x="4" y="3"/>
                      <a:pt x="3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ubicBezTo>
                      <a:pt x="2" y="0"/>
                      <a:pt x="4" y="1"/>
                      <a:pt x="5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46" name="Freeform 332">
                <a:extLst>
                  <a:ext uri="{FF2B5EF4-FFF2-40B4-BE49-F238E27FC236}">
                    <a16:creationId xmlns:a16="http://schemas.microsoft.com/office/drawing/2014/main" id="{52E295E8-686D-02BA-0E54-FD6CBC7C2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706"/>
                <a:ext cx="12" cy="7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3 h 4"/>
                  <a:gd name="T4" fmla="*/ 1 w 6"/>
                  <a:gd name="T5" fmla="*/ 2 h 4"/>
                  <a:gd name="T6" fmla="*/ 4 w 6"/>
                  <a:gd name="T7" fmla="*/ 1 h 4"/>
                  <a:gd name="T8" fmla="*/ 5 w 6"/>
                  <a:gd name="T9" fmla="*/ 2 h 4"/>
                  <a:gd name="T10" fmla="*/ 5 w 6"/>
                  <a:gd name="T11" fmla="*/ 4 h 4"/>
                  <a:gd name="T12" fmla="*/ 2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cubicBezTo>
                      <a:pt x="1" y="4"/>
                      <a:pt x="1" y="4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3"/>
                      <a:pt x="5" y="3"/>
                      <a:pt x="5" y="4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47" name="Freeform 333">
                <a:extLst>
                  <a:ext uri="{FF2B5EF4-FFF2-40B4-BE49-F238E27FC236}">
                    <a16:creationId xmlns:a16="http://schemas.microsoft.com/office/drawing/2014/main" id="{4E337ECA-CAE2-0ED5-98C4-F37FFE376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1885"/>
                <a:ext cx="9" cy="8"/>
              </a:xfrm>
              <a:custGeom>
                <a:avLst/>
                <a:gdLst>
                  <a:gd name="T0" fmla="*/ 2 w 5"/>
                  <a:gd name="T1" fmla="*/ 0 h 4"/>
                  <a:gd name="T2" fmla="*/ 4 w 5"/>
                  <a:gd name="T3" fmla="*/ 0 h 4"/>
                  <a:gd name="T4" fmla="*/ 5 w 5"/>
                  <a:gd name="T5" fmla="*/ 2 h 4"/>
                  <a:gd name="T6" fmla="*/ 4 w 5"/>
                  <a:gd name="T7" fmla="*/ 4 h 4"/>
                  <a:gd name="T8" fmla="*/ 3 w 5"/>
                  <a:gd name="T9" fmla="*/ 3 h 4"/>
                  <a:gd name="T10" fmla="*/ 1 w 5"/>
                  <a:gd name="T11" fmla="*/ 2 h 4"/>
                  <a:gd name="T12" fmla="*/ 0 w 5"/>
                  <a:gd name="T13" fmla="*/ 1 h 4"/>
                  <a:gd name="T14" fmla="*/ 2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4" y="4"/>
                      <a:pt x="3" y="4"/>
                      <a:pt x="3" y="3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48" name="Freeform 334">
                <a:extLst>
                  <a:ext uri="{FF2B5EF4-FFF2-40B4-BE49-F238E27FC236}">
                    <a16:creationId xmlns:a16="http://schemas.microsoft.com/office/drawing/2014/main" id="{FC892FA1-7BAD-8B98-741E-E371FE7FE8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" y="2071"/>
                <a:ext cx="9" cy="9"/>
              </a:xfrm>
              <a:custGeom>
                <a:avLst/>
                <a:gdLst>
                  <a:gd name="T0" fmla="*/ 3 w 5"/>
                  <a:gd name="T1" fmla="*/ 5 h 5"/>
                  <a:gd name="T2" fmla="*/ 1 w 5"/>
                  <a:gd name="T3" fmla="*/ 3 h 5"/>
                  <a:gd name="T4" fmla="*/ 1 w 5"/>
                  <a:gd name="T5" fmla="*/ 2 h 5"/>
                  <a:gd name="T6" fmla="*/ 1 w 5"/>
                  <a:gd name="T7" fmla="*/ 1 h 5"/>
                  <a:gd name="T8" fmla="*/ 4 w 5"/>
                  <a:gd name="T9" fmla="*/ 1 h 5"/>
                  <a:gd name="T10" fmla="*/ 5 w 5"/>
                  <a:gd name="T11" fmla="*/ 3 h 5"/>
                  <a:gd name="T12" fmla="*/ 3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5"/>
                      <a:pt x="2" y="4"/>
                      <a:pt x="1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4"/>
                      <a:pt x="4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49" name="Freeform 335">
                <a:extLst>
                  <a:ext uri="{FF2B5EF4-FFF2-40B4-BE49-F238E27FC236}">
                    <a16:creationId xmlns:a16="http://schemas.microsoft.com/office/drawing/2014/main" id="{FFC34710-3600-9304-ADFB-B0B627403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1955"/>
                <a:ext cx="10" cy="8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4 h 4"/>
                  <a:gd name="T4" fmla="*/ 1 w 5"/>
                  <a:gd name="T5" fmla="*/ 4 h 4"/>
                  <a:gd name="T6" fmla="*/ 0 w 5"/>
                  <a:gd name="T7" fmla="*/ 3 h 4"/>
                  <a:gd name="T8" fmla="*/ 1 w 5"/>
                  <a:gd name="T9" fmla="*/ 2 h 4"/>
                  <a:gd name="T10" fmla="*/ 2 w 5"/>
                  <a:gd name="T11" fmla="*/ 1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0"/>
                      <a:pt x="4" y="1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50" name="Freeform 336">
                <a:extLst>
                  <a:ext uri="{FF2B5EF4-FFF2-40B4-BE49-F238E27FC236}">
                    <a16:creationId xmlns:a16="http://schemas.microsoft.com/office/drawing/2014/main" id="{FFFFB76D-9736-249C-E497-198C79E947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2080"/>
                <a:ext cx="9" cy="8"/>
              </a:xfrm>
              <a:custGeom>
                <a:avLst/>
                <a:gdLst>
                  <a:gd name="T0" fmla="*/ 2 w 5"/>
                  <a:gd name="T1" fmla="*/ 0 h 4"/>
                  <a:gd name="T2" fmla="*/ 4 w 5"/>
                  <a:gd name="T3" fmla="*/ 1 h 4"/>
                  <a:gd name="T4" fmla="*/ 5 w 5"/>
                  <a:gd name="T5" fmla="*/ 2 h 4"/>
                  <a:gd name="T6" fmla="*/ 3 w 5"/>
                  <a:gd name="T7" fmla="*/ 4 h 4"/>
                  <a:gd name="T8" fmla="*/ 1 w 5"/>
                  <a:gd name="T9" fmla="*/ 3 h 4"/>
                  <a:gd name="T10" fmla="*/ 0 w 5"/>
                  <a:gd name="T11" fmla="*/ 1 h 4"/>
                  <a:gd name="T12" fmla="*/ 2 w 5"/>
                  <a:gd name="T13" fmla="*/ 0 h 4"/>
                  <a:gd name="T14" fmla="*/ 2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51" name="Freeform 337">
                <a:extLst>
                  <a:ext uri="{FF2B5EF4-FFF2-40B4-BE49-F238E27FC236}">
                    <a16:creationId xmlns:a16="http://schemas.microsoft.com/office/drawing/2014/main" id="{54305D37-AC14-BCF2-998B-35667AD87F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566"/>
                <a:ext cx="9" cy="7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1 h 4"/>
                  <a:gd name="T4" fmla="*/ 4 w 5"/>
                  <a:gd name="T5" fmla="*/ 3 h 4"/>
                  <a:gd name="T6" fmla="*/ 2 w 5"/>
                  <a:gd name="T7" fmla="*/ 4 h 4"/>
                  <a:gd name="T8" fmla="*/ 0 w 5"/>
                  <a:gd name="T9" fmla="*/ 3 h 4"/>
                  <a:gd name="T10" fmla="*/ 1 w 5"/>
                  <a:gd name="T11" fmla="*/ 0 h 4"/>
                  <a:gd name="T12" fmla="*/ 3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4" y="0"/>
                      <a:pt x="4" y="0"/>
                      <a:pt x="5" y="1"/>
                    </a:cubicBezTo>
                    <a:cubicBezTo>
                      <a:pt x="5" y="1"/>
                      <a:pt x="5" y="2"/>
                      <a:pt x="4" y="3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52" name="Freeform 338">
                <a:extLst>
                  <a:ext uri="{FF2B5EF4-FFF2-40B4-BE49-F238E27FC236}">
                    <a16:creationId xmlns:a16="http://schemas.microsoft.com/office/drawing/2014/main" id="{58EE496A-2544-0EA0-629B-3AD3978FB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2679"/>
                <a:ext cx="12" cy="8"/>
              </a:xfrm>
              <a:custGeom>
                <a:avLst/>
                <a:gdLst>
                  <a:gd name="T0" fmla="*/ 6 w 6"/>
                  <a:gd name="T1" fmla="*/ 2 h 4"/>
                  <a:gd name="T2" fmla="*/ 3 w 6"/>
                  <a:gd name="T3" fmla="*/ 4 h 4"/>
                  <a:gd name="T4" fmla="*/ 0 w 6"/>
                  <a:gd name="T5" fmla="*/ 2 h 4"/>
                  <a:gd name="T6" fmla="*/ 0 w 6"/>
                  <a:gd name="T7" fmla="*/ 2 h 4"/>
                  <a:gd name="T8" fmla="*/ 0 w 6"/>
                  <a:gd name="T9" fmla="*/ 1 h 4"/>
                  <a:gd name="T10" fmla="*/ 6 w 6"/>
                  <a:gd name="T11" fmla="*/ 1 h 4"/>
                  <a:gd name="T12" fmla="*/ 6 w 6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6" y="3"/>
                      <a:pt x="4" y="4"/>
                      <a:pt x="3" y="4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4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53" name="Freeform 339">
                <a:extLst>
                  <a:ext uri="{FF2B5EF4-FFF2-40B4-BE49-F238E27FC236}">
                    <a16:creationId xmlns:a16="http://schemas.microsoft.com/office/drawing/2014/main" id="{55BCFBBC-F372-C253-797D-A642B921D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" y="1771"/>
                <a:ext cx="8" cy="10"/>
              </a:xfrm>
              <a:custGeom>
                <a:avLst/>
                <a:gdLst>
                  <a:gd name="T0" fmla="*/ 3 w 4"/>
                  <a:gd name="T1" fmla="*/ 1 h 5"/>
                  <a:gd name="T2" fmla="*/ 2 w 4"/>
                  <a:gd name="T3" fmla="*/ 4 h 5"/>
                  <a:gd name="T4" fmla="*/ 1 w 4"/>
                  <a:gd name="T5" fmla="*/ 5 h 5"/>
                  <a:gd name="T6" fmla="*/ 0 w 4"/>
                  <a:gd name="T7" fmla="*/ 3 h 5"/>
                  <a:gd name="T8" fmla="*/ 2 w 4"/>
                  <a:gd name="T9" fmla="*/ 0 h 5"/>
                  <a:gd name="T10" fmla="*/ 3 w 4"/>
                  <a:gd name="T11" fmla="*/ 0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4" y="3"/>
                      <a:pt x="3" y="3"/>
                      <a:pt x="2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54" name="Freeform 340">
                <a:extLst>
                  <a:ext uri="{FF2B5EF4-FFF2-40B4-BE49-F238E27FC236}">
                    <a16:creationId xmlns:a16="http://schemas.microsoft.com/office/drawing/2014/main" id="{D8DF4588-3DA9-9BB0-8EFF-819F605CD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2351"/>
                <a:ext cx="7" cy="8"/>
              </a:xfrm>
              <a:custGeom>
                <a:avLst/>
                <a:gdLst>
                  <a:gd name="T0" fmla="*/ 1 w 4"/>
                  <a:gd name="T1" fmla="*/ 4 h 4"/>
                  <a:gd name="T2" fmla="*/ 0 w 4"/>
                  <a:gd name="T3" fmla="*/ 3 h 4"/>
                  <a:gd name="T4" fmla="*/ 0 w 4"/>
                  <a:gd name="T5" fmla="*/ 1 h 4"/>
                  <a:gd name="T6" fmla="*/ 3 w 4"/>
                  <a:gd name="T7" fmla="*/ 0 h 4"/>
                  <a:gd name="T8" fmla="*/ 3 w 4"/>
                  <a:gd name="T9" fmla="*/ 2 h 4"/>
                  <a:gd name="T10" fmla="*/ 1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3"/>
                      <a:pt x="2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55" name="Freeform 341">
                <a:extLst>
                  <a:ext uri="{FF2B5EF4-FFF2-40B4-BE49-F238E27FC236}">
                    <a16:creationId xmlns:a16="http://schemas.microsoft.com/office/drawing/2014/main" id="{17E1EB12-71B2-6C0C-AA59-B864B3A90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5" y="3165"/>
                <a:ext cx="13" cy="5"/>
              </a:xfrm>
              <a:custGeom>
                <a:avLst/>
                <a:gdLst>
                  <a:gd name="T0" fmla="*/ 4 w 7"/>
                  <a:gd name="T1" fmla="*/ 3 h 3"/>
                  <a:gd name="T2" fmla="*/ 1 w 7"/>
                  <a:gd name="T3" fmla="*/ 2 h 3"/>
                  <a:gd name="T4" fmla="*/ 0 w 7"/>
                  <a:gd name="T5" fmla="*/ 1 h 3"/>
                  <a:gd name="T6" fmla="*/ 1 w 7"/>
                  <a:gd name="T7" fmla="*/ 1 h 3"/>
                  <a:gd name="T8" fmla="*/ 6 w 7"/>
                  <a:gd name="T9" fmla="*/ 1 h 3"/>
                  <a:gd name="T10" fmla="*/ 7 w 7"/>
                  <a:gd name="T11" fmla="*/ 2 h 3"/>
                  <a:gd name="T12" fmla="*/ 6 w 7"/>
                  <a:gd name="T13" fmla="*/ 2 h 3"/>
                  <a:gd name="T14" fmla="*/ 4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4" y="3"/>
                    </a:moveTo>
                    <a:cubicBezTo>
                      <a:pt x="3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6" y="1"/>
                      <a:pt x="6" y="1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56" name="Freeform 342">
                <a:extLst>
                  <a:ext uri="{FF2B5EF4-FFF2-40B4-BE49-F238E27FC236}">
                    <a16:creationId xmlns:a16="http://schemas.microsoft.com/office/drawing/2014/main" id="{FA6CCB0D-568D-8385-66EF-7C48E7F39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854"/>
                <a:ext cx="11" cy="3"/>
              </a:xfrm>
              <a:custGeom>
                <a:avLst/>
                <a:gdLst>
                  <a:gd name="T0" fmla="*/ 4 w 6"/>
                  <a:gd name="T1" fmla="*/ 2 h 2"/>
                  <a:gd name="T2" fmla="*/ 1 w 6"/>
                  <a:gd name="T3" fmla="*/ 2 h 2"/>
                  <a:gd name="T4" fmla="*/ 0 w 6"/>
                  <a:gd name="T5" fmla="*/ 1 h 2"/>
                  <a:gd name="T6" fmla="*/ 1 w 6"/>
                  <a:gd name="T7" fmla="*/ 1 h 2"/>
                  <a:gd name="T8" fmla="*/ 5 w 6"/>
                  <a:gd name="T9" fmla="*/ 0 h 2"/>
                  <a:gd name="T10" fmla="*/ 6 w 6"/>
                  <a:gd name="T11" fmla="*/ 2 h 2"/>
                  <a:gd name="T12" fmla="*/ 5 w 6"/>
                  <a:gd name="T13" fmla="*/ 2 h 2"/>
                  <a:gd name="T14" fmla="*/ 4 w 6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">
                    <a:moveTo>
                      <a:pt x="4" y="2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57" name="Freeform 343">
                <a:extLst>
                  <a:ext uri="{FF2B5EF4-FFF2-40B4-BE49-F238E27FC236}">
                    <a16:creationId xmlns:a16="http://schemas.microsoft.com/office/drawing/2014/main" id="{C9AD0788-D7B6-211E-EEAA-6F986DA5C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1" y="3284"/>
                <a:ext cx="7" cy="8"/>
              </a:xfrm>
              <a:custGeom>
                <a:avLst/>
                <a:gdLst>
                  <a:gd name="T0" fmla="*/ 1 w 4"/>
                  <a:gd name="T1" fmla="*/ 4 h 4"/>
                  <a:gd name="T2" fmla="*/ 0 w 4"/>
                  <a:gd name="T3" fmla="*/ 3 h 4"/>
                  <a:gd name="T4" fmla="*/ 1 w 4"/>
                  <a:gd name="T5" fmla="*/ 1 h 4"/>
                  <a:gd name="T6" fmla="*/ 4 w 4"/>
                  <a:gd name="T7" fmla="*/ 1 h 4"/>
                  <a:gd name="T8" fmla="*/ 4 w 4"/>
                  <a:gd name="T9" fmla="*/ 3 h 4"/>
                  <a:gd name="T10" fmla="*/ 2 w 4"/>
                  <a:gd name="T11" fmla="*/ 4 h 4"/>
                  <a:gd name="T12" fmla="*/ 1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3"/>
                      <a:pt x="3" y="3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58" name="Freeform 344">
                <a:extLst>
                  <a:ext uri="{FF2B5EF4-FFF2-40B4-BE49-F238E27FC236}">
                    <a16:creationId xmlns:a16="http://schemas.microsoft.com/office/drawing/2014/main" id="{2A50800C-9F0B-EBF8-79C6-50310A4EA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3280"/>
                <a:ext cx="13" cy="4"/>
              </a:xfrm>
              <a:custGeom>
                <a:avLst/>
                <a:gdLst>
                  <a:gd name="T0" fmla="*/ 3 w 7"/>
                  <a:gd name="T1" fmla="*/ 2 h 2"/>
                  <a:gd name="T2" fmla="*/ 1 w 7"/>
                  <a:gd name="T3" fmla="*/ 1 h 2"/>
                  <a:gd name="T4" fmla="*/ 0 w 7"/>
                  <a:gd name="T5" fmla="*/ 1 h 2"/>
                  <a:gd name="T6" fmla="*/ 1 w 7"/>
                  <a:gd name="T7" fmla="*/ 0 h 2"/>
                  <a:gd name="T8" fmla="*/ 5 w 7"/>
                  <a:gd name="T9" fmla="*/ 0 h 2"/>
                  <a:gd name="T10" fmla="*/ 7 w 7"/>
                  <a:gd name="T11" fmla="*/ 1 h 2"/>
                  <a:gd name="T12" fmla="*/ 5 w 7"/>
                  <a:gd name="T13" fmla="*/ 2 h 2"/>
                  <a:gd name="T14" fmla="*/ 3 w 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2"/>
                      <a:pt x="2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5" y="2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59" name="Freeform 345">
                <a:extLst>
                  <a:ext uri="{FF2B5EF4-FFF2-40B4-BE49-F238E27FC236}">
                    <a16:creationId xmlns:a16="http://schemas.microsoft.com/office/drawing/2014/main" id="{69C413F3-13E4-5353-FCF4-834E2608B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" y="2363"/>
                <a:ext cx="10" cy="5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1 h 3"/>
                  <a:gd name="T4" fmla="*/ 5 w 5"/>
                  <a:gd name="T5" fmla="*/ 3 h 3"/>
                  <a:gd name="T6" fmla="*/ 4 w 5"/>
                  <a:gd name="T7" fmla="*/ 3 h 3"/>
                  <a:gd name="T8" fmla="*/ 1 w 5"/>
                  <a:gd name="T9" fmla="*/ 1 h 3"/>
                  <a:gd name="T10" fmla="*/ 0 w 5"/>
                  <a:gd name="T11" fmla="*/ 1 h 3"/>
                  <a:gd name="T12" fmla="*/ 1 w 5"/>
                  <a:gd name="T13" fmla="*/ 0 h 3"/>
                  <a:gd name="T14" fmla="*/ 3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3" y="0"/>
                      <a:pt x="4" y="0"/>
                      <a:pt x="5" y="1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60" name="Freeform 346">
                <a:extLst>
                  <a:ext uri="{FF2B5EF4-FFF2-40B4-BE49-F238E27FC236}">
                    <a16:creationId xmlns:a16="http://schemas.microsoft.com/office/drawing/2014/main" id="{D6634E83-6B11-64AA-06B3-4E30EAC9EA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5" y="3176"/>
                <a:ext cx="8" cy="7"/>
              </a:xfrm>
              <a:custGeom>
                <a:avLst/>
                <a:gdLst>
                  <a:gd name="T0" fmla="*/ 3 w 4"/>
                  <a:gd name="T1" fmla="*/ 2 h 4"/>
                  <a:gd name="T2" fmla="*/ 2 w 4"/>
                  <a:gd name="T3" fmla="*/ 4 h 4"/>
                  <a:gd name="T4" fmla="*/ 0 w 4"/>
                  <a:gd name="T5" fmla="*/ 3 h 4"/>
                  <a:gd name="T6" fmla="*/ 0 w 4"/>
                  <a:gd name="T7" fmla="*/ 2 h 4"/>
                  <a:gd name="T8" fmla="*/ 2 w 4"/>
                  <a:gd name="T9" fmla="*/ 1 h 4"/>
                  <a:gd name="T10" fmla="*/ 3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3" y="0"/>
                      <a:pt x="4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61" name="Freeform 347">
                <a:extLst>
                  <a:ext uri="{FF2B5EF4-FFF2-40B4-BE49-F238E27FC236}">
                    <a16:creationId xmlns:a16="http://schemas.microsoft.com/office/drawing/2014/main" id="{402C28F5-CBC7-1CE6-99A3-CBFA7A6C0F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2363"/>
                <a:ext cx="7" cy="9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4 w 4"/>
                  <a:gd name="T5" fmla="*/ 4 h 5"/>
                  <a:gd name="T6" fmla="*/ 3 w 4"/>
                  <a:gd name="T7" fmla="*/ 5 h 5"/>
                  <a:gd name="T8" fmla="*/ 2 w 4"/>
                  <a:gd name="T9" fmla="*/ 5 h 5"/>
                  <a:gd name="T10" fmla="*/ 0 w 4"/>
                  <a:gd name="T11" fmla="*/ 1 h 5"/>
                  <a:gd name="T12" fmla="*/ 1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4" y="2"/>
                      <a:pt x="4" y="4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1" y="4"/>
                      <a:pt x="0" y="3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62" name="Freeform 348">
                <a:extLst>
                  <a:ext uri="{FF2B5EF4-FFF2-40B4-BE49-F238E27FC236}">
                    <a16:creationId xmlns:a16="http://schemas.microsoft.com/office/drawing/2014/main" id="{03399349-42CD-DE81-1A28-D2CEFA3685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2359"/>
                <a:ext cx="6" cy="8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3 h 4"/>
                  <a:gd name="T4" fmla="*/ 0 w 3"/>
                  <a:gd name="T5" fmla="*/ 1 h 4"/>
                  <a:gd name="T6" fmla="*/ 2 w 3"/>
                  <a:gd name="T7" fmla="*/ 0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2" y="4"/>
                      <a:pt x="1" y="3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0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63" name="Freeform 349">
                <a:extLst>
                  <a:ext uri="{FF2B5EF4-FFF2-40B4-BE49-F238E27FC236}">
                    <a16:creationId xmlns:a16="http://schemas.microsoft.com/office/drawing/2014/main" id="{2394D350-A5BA-B298-71B2-15403A2624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3176"/>
                <a:ext cx="11" cy="4"/>
              </a:xfrm>
              <a:custGeom>
                <a:avLst/>
                <a:gdLst>
                  <a:gd name="T0" fmla="*/ 4 w 6"/>
                  <a:gd name="T1" fmla="*/ 0 h 2"/>
                  <a:gd name="T2" fmla="*/ 6 w 6"/>
                  <a:gd name="T3" fmla="*/ 1 h 2"/>
                  <a:gd name="T4" fmla="*/ 6 w 6"/>
                  <a:gd name="T5" fmla="*/ 1 h 2"/>
                  <a:gd name="T6" fmla="*/ 6 w 6"/>
                  <a:gd name="T7" fmla="*/ 2 h 2"/>
                  <a:gd name="T8" fmla="*/ 2 w 6"/>
                  <a:gd name="T9" fmla="*/ 2 h 2"/>
                  <a:gd name="T10" fmla="*/ 0 w 6"/>
                  <a:gd name="T11" fmla="*/ 1 h 2"/>
                  <a:gd name="T12" fmla="*/ 1 w 6"/>
                  <a:gd name="T13" fmla="*/ 0 h 2"/>
                  <a:gd name="T14" fmla="*/ 4 w 6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">
                    <a:moveTo>
                      <a:pt x="4" y="0"/>
                    </a:moveTo>
                    <a:cubicBezTo>
                      <a:pt x="5" y="0"/>
                      <a:pt x="5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3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64" name="Freeform 350">
                <a:extLst>
                  <a:ext uri="{FF2B5EF4-FFF2-40B4-BE49-F238E27FC236}">
                    <a16:creationId xmlns:a16="http://schemas.microsoft.com/office/drawing/2014/main" id="{E4DCADCA-417E-BFBD-E0AB-28C5489B9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" y="3214"/>
                <a:ext cx="7" cy="7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3 h 4"/>
                  <a:gd name="T4" fmla="*/ 0 w 4"/>
                  <a:gd name="T5" fmla="*/ 2 h 4"/>
                  <a:gd name="T6" fmla="*/ 1 w 4"/>
                  <a:gd name="T7" fmla="*/ 1 h 4"/>
                  <a:gd name="T8" fmla="*/ 3 w 4"/>
                  <a:gd name="T9" fmla="*/ 0 h 4"/>
                  <a:gd name="T10" fmla="*/ 4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3" y="2"/>
                      <a:pt x="3" y="3"/>
                      <a:pt x="3" y="3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65" name="Freeform 351">
                <a:extLst>
                  <a:ext uri="{FF2B5EF4-FFF2-40B4-BE49-F238E27FC236}">
                    <a16:creationId xmlns:a16="http://schemas.microsoft.com/office/drawing/2014/main" id="{5A3B4B2F-5D66-2A4A-7156-2D3009DC8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6" y="2867"/>
                <a:ext cx="10" cy="6"/>
              </a:xfrm>
              <a:custGeom>
                <a:avLst/>
                <a:gdLst>
                  <a:gd name="T0" fmla="*/ 5 w 5"/>
                  <a:gd name="T1" fmla="*/ 2 h 3"/>
                  <a:gd name="T2" fmla="*/ 2 w 5"/>
                  <a:gd name="T3" fmla="*/ 3 h 3"/>
                  <a:gd name="T4" fmla="*/ 1 w 5"/>
                  <a:gd name="T5" fmla="*/ 2 h 3"/>
                  <a:gd name="T6" fmla="*/ 2 w 5"/>
                  <a:gd name="T7" fmla="*/ 0 h 3"/>
                  <a:gd name="T8" fmla="*/ 4 w 5"/>
                  <a:gd name="T9" fmla="*/ 1 h 3"/>
                  <a:gd name="T10" fmla="*/ 5 w 5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66" name="Freeform 352">
                <a:extLst>
                  <a:ext uri="{FF2B5EF4-FFF2-40B4-BE49-F238E27FC236}">
                    <a16:creationId xmlns:a16="http://schemas.microsoft.com/office/drawing/2014/main" id="{49752026-B415-4BD1-90C7-C2F58D7B2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3250"/>
                <a:ext cx="8" cy="7"/>
              </a:xfrm>
              <a:custGeom>
                <a:avLst/>
                <a:gdLst>
                  <a:gd name="T0" fmla="*/ 1 w 4"/>
                  <a:gd name="T1" fmla="*/ 1 h 4"/>
                  <a:gd name="T2" fmla="*/ 4 w 4"/>
                  <a:gd name="T3" fmla="*/ 2 h 4"/>
                  <a:gd name="T4" fmla="*/ 4 w 4"/>
                  <a:gd name="T5" fmla="*/ 3 h 4"/>
                  <a:gd name="T6" fmla="*/ 3 w 4"/>
                  <a:gd name="T7" fmla="*/ 4 h 4"/>
                  <a:gd name="T8" fmla="*/ 0 w 4"/>
                  <a:gd name="T9" fmla="*/ 2 h 4"/>
                  <a:gd name="T10" fmla="*/ 0 w 4"/>
                  <a:gd name="T11" fmla="*/ 1 h 4"/>
                  <a:gd name="T12" fmla="*/ 1 w 4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2" y="0"/>
                      <a:pt x="3" y="1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67" name="Freeform 353">
                <a:extLst>
                  <a:ext uri="{FF2B5EF4-FFF2-40B4-BE49-F238E27FC236}">
                    <a16:creationId xmlns:a16="http://schemas.microsoft.com/office/drawing/2014/main" id="{40ED5734-97AE-B92D-8C6A-1A8C862AD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3" y="2314"/>
                <a:ext cx="8" cy="7"/>
              </a:xfrm>
              <a:custGeom>
                <a:avLst/>
                <a:gdLst>
                  <a:gd name="T0" fmla="*/ 4 w 4"/>
                  <a:gd name="T1" fmla="*/ 3 h 4"/>
                  <a:gd name="T2" fmla="*/ 3 w 4"/>
                  <a:gd name="T3" fmla="*/ 4 h 4"/>
                  <a:gd name="T4" fmla="*/ 1 w 4"/>
                  <a:gd name="T5" fmla="*/ 3 h 4"/>
                  <a:gd name="T6" fmla="*/ 1 w 4"/>
                  <a:gd name="T7" fmla="*/ 1 h 4"/>
                  <a:gd name="T8" fmla="*/ 3 w 4"/>
                  <a:gd name="T9" fmla="*/ 1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68" name="Freeform 354">
                <a:extLst>
                  <a:ext uri="{FF2B5EF4-FFF2-40B4-BE49-F238E27FC236}">
                    <a16:creationId xmlns:a16="http://schemas.microsoft.com/office/drawing/2014/main" id="{057910FE-EF54-D0FB-03D5-CF44FF8F9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3210"/>
                <a:ext cx="8" cy="8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3 h 4"/>
                  <a:gd name="T4" fmla="*/ 2 w 4"/>
                  <a:gd name="T5" fmla="*/ 4 h 4"/>
                  <a:gd name="T6" fmla="*/ 0 w 4"/>
                  <a:gd name="T7" fmla="*/ 3 h 4"/>
                  <a:gd name="T8" fmla="*/ 0 w 4"/>
                  <a:gd name="T9" fmla="*/ 2 h 4"/>
                  <a:gd name="T10" fmla="*/ 3 w 4"/>
                  <a:gd name="T11" fmla="*/ 1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69" name="Freeform 355">
                <a:extLst>
                  <a:ext uri="{FF2B5EF4-FFF2-40B4-BE49-F238E27FC236}">
                    <a16:creationId xmlns:a16="http://schemas.microsoft.com/office/drawing/2014/main" id="{24161F69-8AD4-FB4C-DB73-EE35A05B2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" y="1940"/>
                <a:ext cx="8" cy="8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0 h 4"/>
                  <a:gd name="T4" fmla="*/ 4 w 4"/>
                  <a:gd name="T5" fmla="*/ 3 h 4"/>
                  <a:gd name="T6" fmla="*/ 2 w 4"/>
                  <a:gd name="T7" fmla="*/ 4 h 4"/>
                  <a:gd name="T8" fmla="*/ 1 w 4"/>
                  <a:gd name="T9" fmla="*/ 3 h 4"/>
                  <a:gd name="T10" fmla="*/ 0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70" name="Freeform 356">
                <a:extLst>
                  <a:ext uri="{FF2B5EF4-FFF2-40B4-BE49-F238E27FC236}">
                    <a16:creationId xmlns:a16="http://schemas.microsoft.com/office/drawing/2014/main" id="{D18B7E5F-EEB6-5156-67C0-B747BB7138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2876"/>
                <a:ext cx="8" cy="8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2" y="4"/>
                    </a:cubicBezTo>
                    <a:cubicBezTo>
                      <a:pt x="1" y="4"/>
                      <a:pt x="1" y="4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3" y="0"/>
                      <a:pt x="3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71" name="Freeform 357">
                <a:extLst>
                  <a:ext uri="{FF2B5EF4-FFF2-40B4-BE49-F238E27FC236}">
                    <a16:creationId xmlns:a16="http://schemas.microsoft.com/office/drawing/2014/main" id="{37C15A0B-2D71-B445-190D-D71C7B469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3235"/>
                <a:ext cx="12" cy="3"/>
              </a:xfrm>
              <a:custGeom>
                <a:avLst/>
                <a:gdLst>
                  <a:gd name="T0" fmla="*/ 2 w 6"/>
                  <a:gd name="T1" fmla="*/ 2 h 2"/>
                  <a:gd name="T2" fmla="*/ 0 w 6"/>
                  <a:gd name="T3" fmla="*/ 2 h 2"/>
                  <a:gd name="T4" fmla="*/ 0 w 6"/>
                  <a:gd name="T5" fmla="*/ 1 h 2"/>
                  <a:gd name="T6" fmla="*/ 0 w 6"/>
                  <a:gd name="T7" fmla="*/ 1 h 2"/>
                  <a:gd name="T8" fmla="*/ 5 w 6"/>
                  <a:gd name="T9" fmla="*/ 1 h 2"/>
                  <a:gd name="T10" fmla="*/ 6 w 6"/>
                  <a:gd name="T11" fmla="*/ 1 h 2"/>
                  <a:gd name="T12" fmla="*/ 5 w 6"/>
                  <a:gd name="T13" fmla="*/ 2 h 2"/>
                  <a:gd name="T14" fmla="*/ 2 w 6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3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72" name="Freeform 358">
                <a:extLst>
                  <a:ext uri="{FF2B5EF4-FFF2-40B4-BE49-F238E27FC236}">
                    <a16:creationId xmlns:a16="http://schemas.microsoft.com/office/drawing/2014/main" id="{5506B837-D290-C5EF-E567-B498CB0023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3240"/>
                <a:ext cx="5" cy="6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3 h 3"/>
                  <a:gd name="T4" fmla="*/ 0 w 3"/>
                  <a:gd name="T5" fmla="*/ 2 h 3"/>
                  <a:gd name="T6" fmla="*/ 1 w 3"/>
                  <a:gd name="T7" fmla="*/ 0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73" name="Freeform 359">
                <a:extLst>
                  <a:ext uri="{FF2B5EF4-FFF2-40B4-BE49-F238E27FC236}">
                    <a16:creationId xmlns:a16="http://schemas.microsoft.com/office/drawing/2014/main" id="{23E4B7D2-5078-B4AC-5570-BF2983873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3229"/>
                <a:ext cx="13" cy="4"/>
              </a:xfrm>
              <a:custGeom>
                <a:avLst/>
                <a:gdLst>
                  <a:gd name="T0" fmla="*/ 4 w 7"/>
                  <a:gd name="T1" fmla="*/ 0 h 2"/>
                  <a:gd name="T2" fmla="*/ 6 w 7"/>
                  <a:gd name="T3" fmla="*/ 0 h 2"/>
                  <a:gd name="T4" fmla="*/ 4 w 7"/>
                  <a:gd name="T5" fmla="*/ 1 h 2"/>
                  <a:gd name="T6" fmla="*/ 1 w 7"/>
                  <a:gd name="T7" fmla="*/ 1 h 2"/>
                  <a:gd name="T8" fmla="*/ 0 w 7"/>
                  <a:gd name="T9" fmla="*/ 1 h 2"/>
                  <a:gd name="T10" fmla="*/ 1 w 7"/>
                  <a:gd name="T11" fmla="*/ 0 h 2"/>
                  <a:gd name="T12" fmla="*/ 4 w 7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">
                    <a:moveTo>
                      <a:pt x="4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5" y="1"/>
                      <a:pt x="4" y="1"/>
                    </a:cubicBezTo>
                    <a:cubicBezTo>
                      <a:pt x="3" y="1"/>
                      <a:pt x="2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74" name="Freeform 360">
                <a:extLst>
                  <a:ext uri="{FF2B5EF4-FFF2-40B4-BE49-F238E27FC236}">
                    <a16:creationId xmlns:a16="http://schemas.microsoft.com/office/drawing/2014/main" id="{B8C1224A-64C6-198B-D9DF-8895C1271A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7" y="2865"/>
                <a:ext cx="9" cy="8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1 h 4"/>
                  <a:gd name="T4" fmla="*/ 5 w 5"/>
                  <a:gd name="T5" fmla="*/ 3 h 4"/>
                  <a:gd name="T6" fmla="*/ 4 w 5"/>
                  <a:gd name="T7" fmla="*/ 3 h 4"/>
                  <a:gd name="T8" fmla="*/ 1 w 5"/>
                  <a:gd name="T9" fmla="*/ 2 h 4"/>
                  <a:gd name="T10" fmla="*/ 1 w 5"/>
                  <a:gd name="T11" fmla="*/ 1 h 4"/>
                  <a:gd name="T12" fmla="*/ 1 w 5"/>
                  <a:gd name="T13" fmla="*/ 0 h 4"/>
                  <a:gd name="T14" fmla="*/ 3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4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4"/>
                      <a:pt x="5" y="4"/>
                      <a:pt x="4" y="3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75" name="Freeform 361">
                <a:extLst>
                  <a:ext uri="{FF2B5EF4-FFF2-40B4-BE49-F238E27FC236}">
                    <a16:creationId xmlns:a16="http://schemas.microsoft.com/office/drawing/2014/main" id="{E4545F4A-EDBA-59E7-62D0-EBA1C3258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2681"/>
                <a:ext cx="8" cy="6"/>
              </a:xfrm>
              <a:custGeom>
                <a:avLst/>
                <a:gdLst>
                  <a:gd name="T0" fmla="*/ 2 w 4"/>
                  <a:gd name="T1" fmla="*/ 0 h 3"/>
                  <a:gd name="T2" fmla="*/ 3 w 4"/>
                  <a:gd name="T3" fmla="*/ 1 h 3"/>
                  <a:gd name="T4" fmla="*/ 2 w 4"/>
                  <a:gd name="T5" fmla="*/ 3 h 3"/>
                  <a:gd name="T6" fmla="*/ 0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76" name="Freeform 362">
                <a:extLst>
                  <a:ext uri="{FF2B5EF4-FFF2-40B4-BE49-F238E27FC236}">
                    <a16:creationId xmlns:a16="http://schemas.microsoft.com/office/drawing/2014/main" id="{CCCA4DA0-CA4B-18F4-F3A4-6993557BE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2331"/>
                <a:ext cx="10" cy="5"/>
              </a:xfrm>
              <a:custGeom>
                <a:avLst/>
                <a:gdLst>
                  <a:gd name="T0" fmla="*/ 1 w 5"/>
                  <a:gd name="T1" fmla="*/ 3 h 3"/>
                  <a:gd name="T2" fmla="*/ 0 w 5"/>
                  <a:gd name="T3" fmla="*/ 2 h 3"/>
                  <a:gd name="T4" fmla="*/ 4 w 5"/>
                  <a:gd name="T5" fmla="*/ 0 h 3"/>
                  <a:gd name="T6" fmla="*/ 5 w 5"/>
                  <a:gd name="T7" fmla="*/ 0 h 3"/>
                  <a:gd name="T8" fmla="*/ 4 w 5"/>
                  <a:gd name="T9" fmla="*/ 1 h 3"/>
                  <a:gd name="T10" fmla="*/ 3 w 5"/>
                  <a:gd name="T11" fmla="*/ 3 h 3"/>
                  <a:gd name="T12" fmla="*/ 1 w 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77" name="Freeform 363">
                <a:extLst>
                  <a:ext uri="{FF2B5EF4-FFF2-40B4-BE49-F238E27FC236}">
                    <a16:creationId xmlns:a16="http://schemas.microsoft.com/office/drawing/2014/main" id="{0AEB19D4-FA81-35D9-6387-71E83F14B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3191"/>
                <a:ext cx="9" cy="6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1 h 3"/>
                  <a:gd name="T4" fmla="*/ 4 w 5"/>
                  <a:gd name="T5" fmla="*/ 2 h 3"/>
                  <a:gd name="T6" fmla="*/ 1 w 5"/>
                  <a:gd name="T7" fmla="*/ 3 h 3"/>
                  <a:gd name="T8" fmla="*/ 0 w 5"/>
                  <a:gd name="T9" fmla="*/ 3 h 3"/>
                  <a:gd name="T10" fmla="*/ 0 w 5"/>
                  <a:gd name="T11" fmla="*/ 1 h 3"/>
                  <a:gd name="T12" fmla="*/ 3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4" y="0"/>
                      <a:pt x="4" y="0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78" name="Freeform 364">
                <a:extLst>
                  <a:ext uri="{FF2B5EF4-FFF2-40B4-BE49-F238E27FC236}">
                    <a16:creationId xmlns:a16="http://schemas.microsoft.com/office/drawing/2014/main" id="{C693AA89-5894-D12A-2A55-EC2575E5D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2308"/>
                <a:ext cx="5" cy="6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0 w 3"/>
                  <a:gd name="T5" fmla="*/ 2 h 3"/>
                  <a:gd name="T6" fmla="*/ 0 w 3"/>
                  <a:gd name="T7" fmla="*/ 0 h 3"/>
                  <a:gd name="T8" fmla="*/ 2 w 3"/>
                  <a:gd name="T9" fmla="*/ 0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2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79" name="Freeform 365">
                <a:extLst>
                  <a:ext uri="{FF2B5EF4-FFF2-40B4-BE49-F238E27FC236}">
                    <a16:creationId xmlns:a16="http://schemas.microsoft.com/office/drawing/2014/main" id="{DF38D67C-7F00-BBCF-4E68-186C10B53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3" y="3199"/>
                <a:ext cx="12" cy="3"/>
              </a:xfrm>
              <a:custGeom>
                <a:avLst/>
                <a:gdLst>
                  <a:gd name="T0" fmla="*/ 3 w 6"/>
                  <a:gd name="T1" fmla="*/ 2 h 2"/>
                  <a:gd name="T2" fmla="*/ 1 w 6"/>
                  <a:gd name="T3" fmla="*/ 2 h 2"/>
                  <a:gd name="T4" fmla="*/ 0 w 6"/>
                  <a:gd name="T5" fmla="*/ 1 h 2"/>
                  <a:gd name="T6" fmla="*/ 1 w 6"/>
                  <a:gd name="T7" fmla="*/ 0 h 2"/>
                  <a:gd name="T8" fmla="*/ 5 w 6"/>
                  <a:gd name="T9" fmla="*/ 0 h 2"/>
                  <a:gd name="T10" fmla="*/ 6 w 6"/>
                  <a:gd name="T11" fmla="*/ 1 h 2"/>
                  <a:gd name="T12" fmla="*/ 5 w 6"/>
                  <a:gd name="T13" fmla="*/ 2 h 2"/>
                  <a:gd name="T14" fmla="*/ 3 w 6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">
                    <a:moveTo>
                      <a:pt x="3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80" name="Freeform 366">
                <a:extLst>
                  <a:ext uri="{FF2B5EF4-FFF2-40B4-BE49-F238E27FC236}">
                    <a16:creationId xmlns:a16="http://schemas.microsoft.com/office/drawing/2014/main" id="{B3236363-D825-F863-1FB2-32E1B8DF3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2507"/>
                <a:ext cx="10" cy="7"/>
              </a:xfrm>
              <a:custGeom>
                <a:avLst/>
                <a:gdLst>
                  <a:gd name="T0" fmla="*/ 2 w 5"/>
                  <a:gd name="T1" fmla="*/ 0 h 4"/>
                  <a:gd name="T2" fmla="*/ 3 w 5"/>
                  <a:gd name="T3" fmla="*/ 1 h 4"/>
                  <a:gd name="T4" fmla="*/ 4 w 5"/>
                  <a:gd name="T5" fmla="*/ 3 h 4"/>
                  <a:gd name="T6" fmla="*/ 2 w 5"/>
                  <a:gd name="T7" fmla="*/ 4 h 4"/>
                  <a:gd name="T8" fmla="*/ 0 w 5"/>
                  <a:gd name="T9" fmla="*/ 3 h 4"/>
                  <a:gd name="T10" fmla="*/ 1 w 5"/>
                  <a:gd name="T11" fmla="*/ 1 h 4"/>
                  <a:gd name="T12" fmla="*/ 2 w 5"/>
                  <a:gd name="T13" fmla="*/ 1 h 4"/>
                  <a:gd name="T14" fmla="*/ 2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5" y="3"/>
                      <a:pt x="4" y="3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81" name="Freeform 367">
                <a:extLst>
                  <a:ext uri="{FF2B5EF4-FFF2-40B4-BE49-F238E27FC236}">
                    <a16:creationId xmlns:a16="http://schemas.microsoft.com/office/drawing/2014/main" id="{CD84FA3D-6E2C-0C5F-1205-4B1A802133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1" y="2429"/>
                <a:ext cx="5" cy="8"/>
              </a:xfrm>
              <a:custGeom>
                <a:avLst/>
                <a:gdLst>
                  <a:gd name="T0" fmla="*/ 3 w 3"/>
                  <a:gd name="T1" fmla="*/ 2 h 4"/>
                  <a:gd name="T2" fmla="*/ 2 w 3"/>
                  <a:gd name="T3" fmla="*/ 3 h 4"/>
                  <a:gd name="T4" fmla="*/ 0 w 3"/>
                  <a:gd name="T5" fmla="*/ 2 h 4"/>
                  <a:gd name="T6" fmla="*/ 1 w 3"/>
                  <a:gd name="T7" fmla="*/ 0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82" name="Freeform 368">
                <a:extLst>
                  <a:ext uri="{FF2B5EF4-FFF2-40B4-BE49-F238E27FC236}">
                    <a16:creationId xmlns:a16="http://schemas.microsoft.com/office/drawing/2014/main" id="{2A2F7B11-38DD-E373-D204-B5F5B8220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2640"/>
                <a:ext cx="11" cy="3"/>
              </a:xfrm>
              <a:custGeom>
                <a:avLst/>
                <a:gdLst>
                  <a:gd name="T0" fmla="*/ 5 w 6"/>
                  <a:gd name="T1" fmla="*/ 0 h 2"/>
                  <a:gd name="T2" fmla="*/ 6 w 6"/>
                  <a:gd name="T3" fmla="*/ 1 h 2"/>
                  <a:gd name="T4" fmla="*/ 5 w 6"/>
                  <a:gd name="T5" fmla="*/ 2 h 2"/>
                  <a:gd name="T6" fmla="*/ 1 w 6"/>
                  <a:gd name="T7" fmla="*/ 2 h 2"/>
                  <a:gd name="T8" fmla="*/ 0 w 6"/>
                  <a:gd name="T9" fmla="*/ 1 h 2"/>
                  <a:gd name="T10" fmla="*/ 1 w 6"/>
                  <a:gd name="T11" fmla="*/ 0 h 2"/>
                  <a:gd name="T12" fmla="*/ 5 w 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5" y="0"/>
                    </a:moveTo>
                    <a:cubicBezTo>
                      <a:pt x="5" y="1"/>
                      <a:pt x="6" y="1"/>
                      <a:pt x="6" y="1"/>
                    </a:cubicBezTo>
                    <a:cubicBezTo>
                      <a:pt x="6" y="1"/>
                      <a:pt x="5" y="2"/>
                      <a:pt x="5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83" name="Freeform 369">
                <a:extLst>
                  <a:ext uri="{FF2B5EF4-FFF2-40B4-BE49-F238E27FC236}">
                    <a16:creationId xmlns:a16="http://schemas.microsoft.com/office/drawing/2014/main" id="{F64B1DE2-6067-7263-24ED-6DCBE9F8E0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1834"/>
                <a:ext cx="8" cy="6"/>
              </a:xfrm>
              <a:custGeom>
                <a:avLst/>
                <a:gdLst>
                  <a:gd name="T0" fmla="*/ 1 w 4"/>
                  <a:gd name="T1" fmla="*/ 1 h 3"/>
                  <a:gd name="T2" fmla="*/ 3 w 4"/>
                  <a:gd name="T3" fmla="*/ 0 h 3"/>
                  <a:gd name="T4" fmla="*/ 3 w 4"/>
                  <a:gd name="T5" fmla="*/ 2 h 3"/>
                  <a:gd name="T6" fmla="*/ 2 w 4"/>
                  <a:gd name="T7" fmla="*/ 3 h 3"/>
                  <a:gd name="T8" fmla="*/ 1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0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84" name="Freeform 370">
                <a:extLst>
                  <a:ext uri="{FF2B5EF4-FFF2-40B4-BE49-F238E27FC236}">
                    <a16:creationId xmlns:a16="http://schemas.microsoft.com/office/drawing/2014/main" id="{0DF5E62F-6491-B8FE-BDAB-747DB5199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2918"/>
                <a:ext cx="7" cy="10"/>
              </a:xfrm>
              <a:custGeom>
                <a:avLst/>
                <a:gdLst>
                  <a:gd name="T0" fmla="*/ 1 w 4"/>
                  <a:gd name="T1" fmla="*/ 5 h 5"/>
                  <a:gd name="T2" fmla="*/ 0 w 4"/>
                  <a:gd name="T3" fmla="*/ 4 h 5"/>
                  <a:gd name="T4" fmla="*/ 2 w 4"/>
                  <a:gd name="T5" fmla="*/ 1 h 5"/>
                  <a:gd name="T6" fmla="*/ 3 w 4"/>
                  <a:gd name="T7" fmla="*/ 0 h 5"/>
                  <a:gd name="T8" fmla="*/ 4 w 4"/>
                  <a:gd name="T9" fmla="*/ 2 h 5"/>
                  <a:gd name="T10" fmla="*/ 1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1" y="5"/>
                      <a:pt x="0" y="4"/>
                      <a:pt x="0" y="4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4" y="1"/>
                      <a:pt x="4" y="2"/>
                    </a:cubicBezTo>
                    <a:cubicBezTo>
                      <a:pt x="4" y="3"/>
                      <a:pt x="2" y="4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85" name="Freeform 371">
                <a:extLst>
                  <a:ext uri="{FF2B5EF4-FFF2-40B4-BE49-F238E27FC236}">
                    <a16:creationId xmlns:a16="http://schemas.microsoft.com/office/drawing/2014/main" id="{84CB9624-A1A5-B69C-9724-EE3E742D07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3039"/>
                <a:ext cx="11" cy="4"/>
              </a:xfrm>
              <a:custGeom>
                <a:avLst/>
                <a:gdLst>
                  <a:gd name="T0" fmla="*/ 3 w 6"/>
                  <a:gd name="T1" fmla="*/ 2 h 2"/>
                  <a:gd name="T2" fmla="*/ 0 w 6"/>
                  <a:gd name="T3" fmla="*/ 2 h 2"/>
                  <a:gd name="T4" fmla="*/ 0 w 6"/>
                  <a:gd name="T5" fmla="*/ 1 h 2"/>
                  <a:gd name="T6" fmla="*/ 0 w 6"/>
                  <a:gd name="T7" fmla="*/ 0 h 2"/>
                  <a:gd name="T8" fmla="*/ 5 w 6"/>
                  <a:gd name="T9" fmla="*/ 0 h 2"/>
                  <a:gd name="T10" fmla="*/ 6 w 6"/>
                  <a:gd name="T11" fmla="*/ 1 h 2"/>
                  <a:gd name="T12" fmla="*/ 5 w 6"/>
                  <a:gd name="T13" fmla="*/ 2 h 2"/>
                  <a:gd name="T14" fmla="*/ 3 w 6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">
                    <a:moveTo>
                      <a:pt x="3" y="2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86" name="Freeform 372">
                <a:extLst>
                  <a:ext uri="{FF2B5EF4-FFF2-40B4-BE49-F238E27FC236}">
                    <a16:creationId xmlns:a16="http://schemas.microsoft.com/office/drawing/2014/main" id="{E485437B-6194-739C-4A32-D644E31B8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3043"/>
                <a:ext cx="9" cy="8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3 h 4"/>
                  <a:gd name="T4" fmla="*/ 2 w 5"/>
                  <a:gd name="T5" fmla="*/ 1 h 4"/>
                  <a:gd name="T6" fmla="*/ 2 w 5"/>
                  <a:gd name="T7" fmla="*/ 1 h 4"/>
                  <a:gd name="T8" fmla="*/ 4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1" y="3"/>
                      <a:pt x="0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5" y="3"/>
                      <a:pt x="4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87" name="Freeform 373">
                <a:extLst>
                  <a:ext uri="{FF2B5EF4-FFF2-40B4-BE49-F238E27FC236}">
                    <a16:creationId xmlns:a16="http://schemas.microsoft.com/office/drawing/2014/main" id="{2CB72376-94AF-2539-ECC4-AEFB73F12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1849"/>
                <a:ext cx="6" cy="6"/>
              </a:xfrm>
              <a:custGeom>
                <a:avLst/>
                <a:gdLst>
                  <a:gd name="T0" fmla="*/ 0 w 3"/>
                  <a:gd name="T1" fmla="*/ 1 h 3"/>
                  <a:gd name="T2" fmla="*/ 2 w 3"/>
                  <a:gd name="T3" fmla="*/ 0 h 3"/>
                  <a:gd name="T4" fmla="*/ 3 w 3"/>
                  <a:gd name="T5" fmla="*/ 2 h 3"/>
                  <a:gd name="T6" fmla="*/ 1 w 3"/>
                  <a:gd name="T7" fmla="*/ 3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88" name="Freeform 374">
                <a:extLst>
                  <a:ext uri="{FF2B5EF4-FFF2-40B4-BE49-F238E27FC236}">
                    <a16:creationId xmlns:a16="http://schemas.microsoft.com/office/drawing/2014/main" id="{9E8F535E-1FD5-0D65-9730-FD50400DB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9" y="2947"/>
                <a:ext cx="7" cy="7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1 w 4"/>
                  <a:gd name="T5" fmla="*/ 2 h 4"/>
                  <a:gd name="T6" fmla="*/ 2 w 4"/>
                  <a:gd name="T7" fmla="*/ 1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4" y="1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89" name="Freeform 375">
                <a:extLst>
                  <a:ext uri="{FF2B5EF4-FFF2-40B4-BE49-F238E27FC236}">
                    <a16:creationId xmlns:a16="http://schemas.microsoft.com/office/drawing/2014/main" id="{AA0C0BDC-C2B3-7A21-8E53-6E4DCA93E7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3" y="2463"/>
                <a:ext cx="12" cy="6"/>
              </a:xfrm>
              <a:custGeom>
                <a:avLst/>
                <a:gdLst>
                  <a:gd name="T0" fmla="*/ 0 w 6"/>
                  <a:gd name="T1" fmla="*/ 2 h 3"/>
                  <a:gd name="T2" fmla="*/ 4 w 6"/>
                  <a:gd name="T3" fmla="*/ 0 h 3"/>
                  <a:gd name="T4" fmla="*/ 5 w 6"/>
                  <a:gd name="T5" fmla="*/ 0 h 3"/>
                  <a:gd name="T6" fmla="*/ 5 w 6"/>
                  <a:gd name="T7" fmla="*/ 2 h 3"/>
                  <a:gd name="T8" fmla="*/ 4 w 6"/>
                  <a:gd name="T9" fmla="*/ 3 h 3"/>
                  <a:gd name="T10" fmla="*/ 1 w 6"/>
                  <a:gd name="T11" fmla="*/ 3 h 3"/>
                  <a:gd name="T12" fmla="*/ 0 w 6"/>
                  <a:gd name="T13" fmla="*/ 1 h 3"/>
                  <a:gd name="T14" fmla="*/ 0 w 6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1" y="2"/>
                      <a:pt x="0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90" name="Freeform 376">
                <a:extLst>
                  <a:ext uri="{FF2B5EF4-FFF2-40B4-BE49-F238E27FC236}">
                    <a16:creationId xmlns:a16="http://schemas.microsoft.com/office/drawing/2014/main" id="{F4DE3542-944C-A73F-A44D-813FAAE9D0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2463"/>
                <a:ext cx="6" cy="6"/>
              </a:xfrm>
              <a:custGeom>
                <a:avLst/>
                <a:gdLst>
                  <a:gd name="T0" fmla="*/ 0 w 3"/>
                  <a:gd name="T1" fmla="*/ 1 h 3"/>
                  <a:gd name="T2" fmla="*/ 2 w 3"/>
                  <a:gd name="T3" fmla="*/ 0 h 3"/>
                  <a:gd name="T4" fmla="*/ 3 w 3"/>
                  <a:gd name="T5" fmla="*/ 2 h 3"/>
                  <a:gd name="T6" fmla="*/ 1 w 3"/>
                  <a:gd name="T7" fmla="*/ 3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91" name="Freeform 377">
                <a:extLst>
                  <a:ext uri="{FF2B5EF4-FFF2-40B4-BE49-F238E27FC236}">
                    <a16:creationId xmlns:a16="http://schemas.microsoft.com/office/drawing/2014/main" id="{1C113ACE-95F2-FF53-9985-E7D19D22F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2945"/>
                <a:ext cx="10" cy="5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2 h 3"/>
                  <a:gd name="T4" fmla="*/ 3 w 5"/>
                  <a:gd name="T5" fmla="*/ 0 h 3"/>
                  <a:gd name="T6" fmla="*/ 4 w 5"/>
                  <a:gd name="T7" fmla="*/ 0 h 3"/>
                  <a:gd name="T8" fmla="*/ 5 w 5"/>
                  <a:gd name="T9" fmla="*/ 1 h 3"/>
                  <a:gd name="T10" fmla="*/ 1 w 5"/>
                  <a:gd name="T11" fmla="*/ 3 h 3"/>
                  <a:gd name="T12" fmla="*/ 0 w 5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4" y="2"/>
                      <a:pt x="3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92" name="Freeform 378">
                <a:extLst>
                  <a:ext uri="{FF2B5EF4-FFF2-40B4-BE49-F238E27FC236}">
                    <a16:creationId xmlns:a16="http://schemas.microsoft.com/office/drawing/2014/main" id="{E4EAD05C-0D58-A909-13D1-1AE0F70C3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6" y="1804"/>
                <a:ext cx="9" cy="7"/>
              </a:xfrm>
              <a:custGeom>
                <a:avLst/>
                <a:gdLst>
                  <a:gd name="T0" fmla="*/ 0 w 5"/>
                  <a:gd name="T1" fmla="*/ 4 h 4"/>
                  <a:gd name="T2" fmla="*/ 3 w 5"/>
                  <a:gd name="T3" fmla="*/ 1 h 4"/>
                  <a:gd name="T4" fmla="*/ 5 w 5"/>
                  <a:gd name="T5" fmla="*/ 1 h 4"/>
                  <a:gd name="T6" fmla="*/ 5 w 5"/>
                  <a:gd name="T7" fmla="*/ 2 h 4"/>
                  <a:gd name="T8" fmla="*/ 1 w 5"/>
                  <a:gd name="T9" fmla="*/ 4 h 4"/>
                  <a:gd name="T10" fmla="*/ 0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0" y="2"/>
                      <a:pt x="2" y="1"/>
                      <a:pt x="3" y="1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4" y="3"/>
                      <a:pt x="3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93" name="Freeform 379">
                <a:extLst>
                  <a:ext uri="{FF2B5EF4-FFF2-40B4-BE49-F238E27FC236}">
                    <a16:creationId xmlns:a16="http://schemas.microsoft.com/office/drawing/2014/main" id="{E0D8BB37-6C80-D1C0-DCC7-D62833E9A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2" y="2624"/>
                <a:ext cx="10" cy="10"/>
              </a:xfrm>
              <a:custGeom>
                <a:avLst/>
                <a:gdLst>
                  <a:gd name="T0" fmla="*/ 5 w 5"/>
                  <a:gd name="T1" fmla="*/ 4 h 5"/>
                  <a:gd name="T2" fmla="*/ 2 w 5"/>
                  <a:gd name="T3" fmla="*/ 4 h 5"/>
                  <a:gd name="T4" fmla="*/ 1 w 5"/>
                  <a:gd name="T5" fmla="*/ 2 h 5"/>
                  <a:gd name="T6" fmla="*/ 5 w 5"/>
                  <a:gd name="T7" fmla="*/ 3 h 5"/>
                  <a:gd name="T8" fmla="*/ 5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4"/>
                      <a:pt x="3" y="5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3" y="0"/>
                      <a:pt x="3" y="0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94" name="Freeform 380">
                <a:extLst>
                  <a:ext uri="{FF2B5EF4-FFF2-40B4-BE49-F238E27FC236}">
                    <a16:creationId xmlns:a16="http://schemas.microsoft.com/office/drawing/2014/main" id="{EEC644D8-3486-B218-BB04-469C02DC4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2973"/>
                <a:ext cx="11" cy="4"/>
              </a:xfrm>
              <a:custGeom>
                <a:avLst/>
                <a:gdLst>
                  <a:gd name="T0" fmla="*/ 2 w 6"/>
                  <a:gd name="T1" fmla="*/ 2 h 2"/>
                  <a:gd name="T2" fmla="*/ 0 w 6"/>
                  <a:gd name="T3" fmla="*/ 1 h 2"/>
                  <a:gd name="T4" fmla="*/ 2 w 6"/>
                  <a:gd name="T5" fmla="*/ 0 h 2"/>
                  <a:gd name="T6" fmla="*/ 5 w 6"/>
                  <a:gd name="T7" fmla="*/ 0 h 2"/>
                  <a:gd name="T8" fmla="*/ 6 w 6"/>
                  <a:gd name="T9" fmla="*/ 1 h 2"/>
                  <a:gd name="T10" fmla="*/ 5 w 6"/>
                  <a:gd name="T11" fmla="*/ 2 h 2"/>
                  <a:gd name="T12" fmla="*/ 2 w 6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1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95" name="Freeform 381">
                <a:extLst>
                  <a:ext uri="{FF2B5EF4-FFF2-40B4-BE49-F238E27FC236}">
                    <a16:creationId xmlns:a16="http://schemas.microsoft.com/office/drawing/2014/main" id="{BD58DDC0-F3D2-9030-CCFD-C9C9327C0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2981"/>
                <a:ext cx="10" cy="7"/>
              </a:xfrm>
              <a:custGeom>
                <a:avLst/>
                <a:gdLst>
                  <a:gd name="T0" fmla="*/ 5 w 5"/>
                  <a:gd name="T1" fmla="*/ 3 h 4"/>
                  <a:gd name="T2" fmla="*/ 4 w 5"/>
                  <a:gd name="T3" fmla="*/ 3 h 4"/>
                  <a:gd name="T4" fmla="*/ 0 w 5"/>
                  <a:gd name="T5" fmla="*/ 3 h 4"/>
                  <a:gd name="T6" fmla="*/ 0 w 5"/>
                  <a:gd name="T7" fmla="*/ 2 h 4"/>
                  <a:gd name="T8" fmla="*/ 4 w 5"/>
                  <a:gd name="T9" fmla="*/ 2 h 4"/>
                  <a:gd name="T10" fmla="*/ 5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0"/>
                      <a:pt x="3" y="0"/>
                      <a:pt x="4" y="2"/>
                    </a:cubicBezTo>
                    <a:cubicBezTo>
                      <a:pt x="4" y="2"/>
                      <a:pt x="4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96" name="Freeform 382">
                <a:extLst>
                  <a:ext uri="{FF2B5EF4-FFF2-40B4-BE49-F238E27FC236}">
                    <a16:creationId xmlns:a16="http://schemas.microsoft.com/office/drawing/2014/main" id="{FF7087AB-ADA1-50A7-298D-96E2F3F4B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2928"/>
                <a:ext cx="13" cy="5"/>
              </a:xfrm>
              <a:custGeom>
                <a:avLst/>
                <a:gdLst>
                  <a:gd name="T0" fmla="*/ 3 w 7"/>
                  <a:gd name="T1" fmla="*/ 3 h 3"/>
                  <a:gd name="T2" fmla="*/ 1 w 7"/>
                  <a:gd name="T3" fmla="*/ 2 h 3"/>
                  <a:gd name="T4" fmla="*/ 0 w 7"/>
                  <a:gd name="T5" fmla="*/ 1 h 3"/>
                  <a:gd name="T6" fmla="*/ 1 w 7"/>
                  <a:gd name="T7" fmla="*/ 1 h 3"/>
                  <a:gd name="T8" fmla="*/ 6 w 7"/>
                  <a:gd name="T9" fmla="*/ 1 h 3"/>
                  <a:gd name="T10" fmla="*/ 6 w 7"/>
                  <a:gd name="T11" fmla="*/ 1 h 3"/>
                  <a:gd name="T12" fmla="*/ 6 w 7"/>
                  <a:gd name="T13" fmla="*/ 2 h 3"/>
                  <a:gd name="T14" fmla="*/ 3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2"/>
                      <a:pt x="4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97" name="Freeform 383">
                <a:extLst>
                  <a:ext uri="{FF2B5EF4-FFF2-40B4-BE49-F238E27FC236}">
                    <a16:creationId xmlns:a16="http://schemas.microsoft.com/office/drawing/2014/main" id="{C8946FD4-6FFC-FCBF-103C-819B75E80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638"/>
                <a:ext cx="7" cy="9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4 h 5"/>
                  <a:gd name="T4" fmla="*/ 1 w 4"/>
                  <a:gd name="T5" fmla="*/ 5 h 5"/>
                  <a:gd name="T6" fmla="*/ 0 w 4"/>
                  <a:gd name="T7" fmla="*/ 3 h 5"/>
                  <a:gd name="T8" fmla="*/ 2 w 4"/>
                  <a:gd name="T9" fmla="*/ 0 h 5"/>
                  <a:gd name="T10" fmla="*/ 3 w 4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4" y="3"/>
                      <a:pt x="3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98" name="Freeform 384">
                <a:extLst>
                  <a:ext uri="{FF2B5EF4-FFF2-40B4-BE49-F238E27FC236}">
                    <a16:creationId xmlns:a16="http://schemas.microsoft.com/office/drawing/2014/main" id="{56A8729F-242F-DB0C-BE9D-3000205371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2966"/>
                <a:ext cx="10" cy="7"/>
              </a:xfrm>
              <a:custGeom>
                <a:avLst/>
                <a:gdLst>
                  <a:gd name="T0" fmla="*/ 4 w 5"/>
                  <a:gd name="T1" fmla="*/ 4 h 4"/>
                  <a:gd name="T2" fmla="*/ 2 w 5"/>
                  <a:gd name="T3" fmla="*/ 3 h 4"/>
                  <a:gd name="T4" fmla="*/ 0 w 5"/>
                  <a:gd name="T5" fmla="*/ 1 h 4"/>
                  <a:gd name="T6" fmla="*/ 3 w 5"/>
                  <a:gd name="T7" fmla="*/ 0 h 4"/>
                  <a:gd name="T8" fmla="*/ 4 w 5"/>
                  <a:gd name="T9" fmla="*/ 2 h 4"/>
                  <a:gd name="T10" fmla="*/ 4 w 5"/>
                  <a:gd name="T11" fmla="*/ 3 h 4"/>
                  <a:gd name="T12" fmla="*/ 4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4" y="4"/>
                    </a:moveTo>
                    <a:cubicBezTo>
                      <a:pt x="3" y="4"/>
                      <a:pt x="2" y="3"/>
                      <a:pt x="2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0"/>
                      <a:pt x="5" y="1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499" name="Freeform 385">
                <a:extLst>
                  <a:ext uri="{FF2B5EF4-FFF2-40B4-BE49-F238E27FC236}">
                    <a16:creationId xmlns:a16="http://schemas.microsoft.com/office/drawing/2014/main" id="{5D8B1812-6D4C-D795-F551-CB61707B2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2452"/>
                <a:ext cx="8" cy="6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1 h 3"/>
                  <a:gd name="T4" fmla="*/ 3 w 4"/>
                  <a:gd name="T5" fmla="*/ 3 h 3"/>
                  <a:gd name="T6" fmla="*/ 1 w 4"/>
                  <a:gd name="T7" fmla="*/ 3 h 3"/>
                  <a:gd name="T8" fmla="*/ 1 w 4"/>
                  <a:gd name="T9" fmla="*/ 1 h 3"/>
                  <a:gd name="T10" fmla="*/ 2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3" y="0"/>
                      <a:pt x="4" y="1"/>
                    </a:cubicBezTo>
                    <a:cubicBezTo>
                      <a:pt x="4" y="1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00" name="Freeform 386">
                <a:extLst>
                  <a:ext uri="{FF2B5EF4-FFF2-40B4-BE49-F238E27FC236}">
                    <a16:creationId xmlns:a16="http://schemas.microsoft.com/office/drawing/2014/main" id="{9ECAAB5A-8277-1014-0D3D-FC9CD5AD5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2933"/>
                <a:ext cx="11" cy="6"/>
              </a:xfrm>
              <a:custGeom>
                <a:avLst/>
                <a:gdLst>
                  <a:gd name="T0" fmla="*/ 3 w 6"/>
                  <a:gd name="T1" fmla="*/ 3 h 3"/>
                  <a:gd name="T2" fmla="*/ 1 w 6"/>
                  <a:gd name="T3" fmla="*/ 2 h 3"/>
                  <a:gd name="T4" fmla="*/ 1 w 6"/>
                  <a:gd name="T5" fmla="*/ 1 h 3"/>
                  <a:gd name="T6" fmla="*/ 2 w 6"/>
                  <a:gd name="T7" fmla="*/ 0 h 3"/>
                  <a:gd name="T8" fmla="*/ 5 w 6"/>
                  <a:gd name="T9" fmla="*/ 1 h 3"/>
                  <a:gd name="T10" fmla="*/ 5 w 6"/>
                  <a:gd name="T11" fmla="*/ 3 h 3"/>
                  <a:gd name="T12" fmla="*/ 5 w 6"/>
                  <a:gd name="T13" fmla="*/ 3 h 3"/>
                  <a:gd name="T14" fmla="*/ 3 w 6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3" y="3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5" y="2"/>
                      <a:pt x="6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01" name="Freeform 387">
                <a:extLst>
                  <a:ext uri="{FF2B5EF4-FFF2-40B4-BE49-F238E27FC236}">
                    <a16:creationId xmlns:a16="http://schemas.microsoft.com/office/drawing/2014/main" id="{93BC7844-501D-A389-803F-F4C747E32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2969"/>
                <a:ext cx="11" cy="4"/>
              </a:xfrm>
              <a:custGeom>
                <a:avLst/>
                <a:gdLst>
                  <a:gd name="T0" fmla="*/ 4 w 6"/>
                  <a:gd name="T1" fmla="*/ 2 h 2"/>
                  <a:gd name="T2" fmla="*/ 0 w 6"/>
                  <a:gd name="T3" fmla="*/ 1 h 2"/>
                  <a:gd name="T4" fmla="*/ 0 w 6"/>
                  <a:gd name="T5" fmla="*/ 1 h 2"/>
                  <a:gd name="T6" fmla="*/ 0 w 6"/>
                  <a:gd name="T7" fmla="*/ 0 h 2"/>
                  <a:gd name="T8" fmla="*/ 4 w 6"/>
                  <a:gd name="T9" fmla="*/ 0 h 2"/>
                  <a:gd name="T10" fmla="*/ 6 w 6"/>
                  <a:gd name="T11" fmla="*/ 1 h 2"/>
                  <a:gd name="T12" fmla="*/ 4 w 6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4" y="2"/>
                    </a:moveTo>
                    <a:cubicBezTo>
                      <a:pt x="3" y="2"/>
                      <a:pt x="2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5" y="2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02" name="Freeform 388">
                <a:extLst>
                  <a:ext uri="{FF2B5EF4-FFF2-40B4-BE49-F238E27FC236}">
                    <a16:creationId xmlns:a16="http://schemas.microsoft.com/office/drawing/2014/main" id="{AB0D19DD-1722-3F7E-2FD0-69F2BB505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" y="1897"/>
                <a:ext cx="6" cy="7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2 h 4"/>
                  <a:gd name="T4" fmla="*/ 2 w 3"/>
                  <a:gd name="T5" fmla="*/ 4 h 4"/>
                  <a:gd name="T6" fmla="*/ 0 w 3"/>
                  <a:gd name="T7" fmla="*/ 3 h 4"/>
                  <a:gd name="T8" fmla="*/ 1 w 3"/>
                  <a:gd name="T9" fmla="*/ 0 h 4"/>
                  <a:gd name="T10" fmla="*/ 1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2" y="0"/>
                      <a:pt x="3" y="0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03" name="Freeform 389">
                <a:extLst>
                  <a:ext uri="{FF2B5EF4-FFF2-40B4-BE49-F238E27FC236}">
                    <a16:creationId xmlns:a16="http://schemas.microsoft.com/office/drawing/2014/main" id="{983BAAB1-B894-5D7C-6232-0A97D6241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1897"/>
                <a:ext cx="8" cy="7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2 h 4"/>
                  <a:gd name="T4" fmla="*/ 2 w 4"/>
                  <a:gd name="T5" fmla="*/ 0 h 4"/>
                  <a:gd name="T6" fmla="*/ 4 w 4"/>
                  <a:gd name="T7" fmla="*/ 2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04" name="Freeform 390">
                <a:extLst>
                  <a:ext uri="{FF2B5EF4-FFF2-40B4-BE49-F238E27FC236}">
                    <a16:creationId xmlns:a16="http://schemas.microsoft.com/office/drawing/2014/main" id="{7988E820-45ED-D99D-7058-1BF3704449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3140"/>
                <a:ext cx="10" cy="7"/>
              </a:xfrm>
              <a:custGeom>
                <a:avLst/>
                <a:gdLst>
                  <a:gd name="T0" fmla="*/ 1 w 5"/>
                  <a:gd name="T1" fmla="*/ 3 h 4"/>
                  <a:gd name="T2" fmla="*/ 0 w 5"/>
                  <a:gd name="T3" fmla="*/ 3 h 4"/>
                  <a:gd name="T4" fmla="*/ 0 w 5"/>
                  <a:gd name="T5" fmla="*/ 2 h 4"/>
                  <a:gd name="T6" fmla="*/ 3 w 5"/>
                  <a:gd name="T7" fmla="*/ 0 h 4"/>
                  <a:gd name="T8" fmla="*/ 4 w 5"/>
                  <a:gd name="T9" fmla="*/ 1 h 4"/>
                  <a:gd name="T10" fmla="*/ 4 w 5"/>
                  <a:gd name="T11" fmla="*/ 2 h 4"/>
                  <a:gd name="T12" fmla="*/ 1 w 5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05" name="Freeform 391">
                <a:extLst>
                  <a:ext uri="{FF2B5EF4-FFF2-40B4-BE49-F238E27FC236}">
                    <a16:creationId xmlns:a16="http://schemas.microsoft.com/office/drawing/2014/main" id="{8E7B6902-A39B-FDD5-931B-44B99D253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2899"/>
                <a:ext cx="13" cy="4"/>
              </a:xfrm>
              <a:custGeom>
                <a:avLst/>
                <a:gdLst>
                  <a:gd name="T0" fmla="*/ 2 w 7"/>
                  <a:gd name="T1" fmla="*/ 2 h 2"/>
                  <a:gd name="T2" fmla="*/ 1 w 7"/>
                  <a:gd name="T3" fmla="*/ 2 h 2"/>
                  <a:gd name="T4" fmla="*/ 1 w 7"/>
                  <a:gd name="T5" fmla="*/ 1 h 2"/>
                  <a:gd name="T6" fmla="*/ 2 w 7"/>
                  <a:gd name="T7" fmla="*/ 0 h 2"/>
                  <a:gd name="T8" fmla="*/ 5 w 7"/>
                  <a:gd name="T9" fmla="*/ 0 h 2"/>
                  <a:gd name="T10" fmla="*/ 7 w 7"/>
                  <a:gd name="T11" fmla="*/ 1 h 2"/>
                  <a:gd name="T12" fmla="*/ 5 w 7"/>
                  <a:gd name="T13" fmla="*/ 2 h 2"/>
                  <a:gd name="T14" fmla="*/ 2 w 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5" y="2"/>
                      <a:pt x="4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06" name="Freeform 392">
                <a:extLst>
                  <a:ext uri="{FF2B5EF4-FFF2-40B4-BE49-F238E27FC236}">
                    <a16:creationId xmlns:a16="http://schemas.microsoft.com/office/drawing/2014/main" id="{468DC9E4-4C9F-7A08-AD04-5DF37A4EB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4" y="2382"/>
                <a:ext cx="8" cy="5"/>
              </a:xfrm>
              <a:custGeom>
                <a:avLst/>
                <a:gdLst>
                  <a:gd name="T0" fmla="*/ 0 w 4"/>
                  <a:gd name="T1" fmla="*/ 3 h 3"/>
                  <a:gd name="T2" fmla="*/ 0 w 4"/>
                  <a:gd name="T3" fmla="*/ 1 h 3"/>
                  <a:gd name="T4" fmla="*/ 3 w 4"/>
                  <a:gd name="T5" fmla="*/ 0 h 3"/>
                  <a:gd name="T6" fmla="*/ 4 w 4"/>
                  <a:gd name="T7" fmla="*/ 2 h 3"/>
                  <a:gd name="T8" fmla="*/ 3 w 4"/>
                  <a:gd name="T9" fmla="*/ 3 h 3"/>
                  <a:gd name="T10" fmla="*/ 0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07" name="Freeform 393">
                <a:extLst>
                  <a:ext uri="{FF2B5EF4-FFF2-40B4-BE49-F238E27FC236}">
                    <a16:creationId xmlns:a16="http://schemas.microsoft.com/office/drawing/2014/main" id="{B5085A7B-92F5-2E96-252B-6CB55F9E9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3121"/>
                <a:ext cx="9" cy="8"/>
              </a:xfrm>
              <a:custGeom>
                <a:avLst/>
                <a:gdLst>
                  <a:gd name="T0" fmla="*/ 1 w 5"/>
                  <a:gd name="T1" fmla="*/ 4 h 4"/>
                  <a:gd name="T2" fmla="*/ 1 w 5"/>
                  <a:gd name="T3" fmla="*/ 3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1 h 4"/>
                  <a:gd name="T10" fmla="*/ 5 w 5"/>
                  <a:gd name="T11" fmla="*/ 2 h 4"/>
                  <a:gd name="T12" fmla="*/ 1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3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08" name="Freeform 394">
                <a:extLst>
                  <a:ext uri="{FF2B5EF4-FFF2-40B4-BE49-F238E27FC236}">
                    <a16:creationId xmlns:a16="http://schemas.microsoft.com/office/drawing/2014/main" id="{3F81EB26-3A47-DCFB-125A-CA3CA3CF1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3121"/>
                <a:ext cx="10" cy="8"/>
              </a:xfrm>
              <a:custGeom>
                <a:avLst/>
                <a:gdLst>
                  <a:gd name="T0" fmla="*/ 2 w 5"/>
                  <a:gd name="T1" fmla="*/ 0 h 4"/>
                  <a:gd name="T2" fmla="*/ 4 w 5"/>
                  <a:gd name="T3" fmla="*/ 1 h 4"/>
                  <a:gd name="T4" fmla="*/ 4 w 5"/>
                  <a:gd name="T5" fmla="*/ 2 h 4"/>
                  <a:gd name="T6" fmla="*/ 1 w 5"/>
                  <a:gd name="T7" fmla="*/ 2 h 4"/>
                  <a:gd name="T8" fmla="*/ 0 w 5"/>
                  <a:gd name="T9" fmla="*/ 1 h 4"/>
                  <a:gd name="T10" fmla="*/ 1 w 5"/>
                  <a:gd name="T11" fmla="*/ 0 h 4"/>
                  <a:gd name="T12" fmla="*/ 2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0"/>
                      <a:pt x="4" y="0"/>
                      <a:pt x="4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2" y="4"/>
                      <a:pt x="2" y="4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09" name="Freeform 395">
                <a:extLst>
                  <a:ext uri="{FF2B5EF4-FFF2-40B4-BE49-F238E27FC236}">
                    <a16:creationId xmlns:a16="http://schemas.microsoft.com/office/drawing/2014/main" id="{4AE6579D-F373-7D08-DC7E-F21D85C99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2903"/>
                <a:ext cx="13" cy="4"/>
              </a:xfrm>
              <a:custGeom>
                <a:avLst/>
                <a:gdLst>
                  <a:gd name="T0" fmla="*/ 5 w 7"/>
                  <a:gd name="T1" fmla="*/ 0 h 2"/>
                  <a:gd name="T2" fmla="*/ 7 w 7"/>
                  <a:gd name="T3" fmla="*/ 1 h 2"/>
                  <a:gd name="T4" fmla="*/ 5 w 7"/>
                  <a:gd name="T5" fmla="*/ 2 h 2"/>
                  <a:gd name="T6" fmla="*/ 2 w 7"/>
                  <a:gd name="T7" fmla="*/ 2 h 2"/>
                  <a:gd name="T8" fmla="*/ 0 w 7"/>
                  <a:gd name="T9" fmla="*/ 1 h 2"/>
                  <a:gd name="T10" fmla="*/ 2 w 7"/>
                  <a:gd name="T11" fmla="*/ 0 h 2"/>
                  <a:gd name="T12" fmla="*/ 5 w 7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">
                    <a:moveTo>
                      <a:pt x="5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7" y="1"/>
                      <a:pt x="6" y="2"/>
                      <a:pt x="5" y="2"/>
                    </a:cubicBezTo>
                    <a:cubicBezTo>
                      <a:pt x="4" y="2"/>
                      <a:pt x="3" y="2"/>
                      <a:pt x="2" y="2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10" name="Freeform 396">
                <a:extLst>
                  <a:ext uri="{FF2B5EF4-FFF2-40B4-BE49-F238E27FC236}">
                    <a16:creationId xmlns:a16="http://schemas.microsoft.com/office/drawing/2014/main" id="{D5658DEB-3F19-740F-0BDB-515E46731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2888"/>
                <a:ext cx="13" cy="4"/>
              </a:xfrm>
              <a:custGeom>
                <a:avLst/>
                <a:gdLst>
                  <a:gd name="T0" fmla="*/ 6 w 7"/>
                  <a:gd name="T1" fmla="*/ 0 h 2"/>
                  <a:gd name="T2" fmla="*/ 7 w 7"/>
                  <a:gd name="T3" fmla="*/ 1 h 2"/>
                  <a:gd name="T4" fmla="*/ 5 w 7"/>
                  <a:gd name="T5" fmla="*/ 2 h 2"/>
                  <a:gd name="T6" fmla="*/ 1 w 7"/>
                  <a:gd name="T7" fmla="*/ 1 h 2"/>
                  <a:gd name="T8" fmla="*/ 0 w 7"/>
                  <a:gd name="T9" fmla="*/ 1 h 2"/>
                  <a:gd name="T10" fmla="*/ 1 w 7"/>
                  <a:gd name="T11" fmla="*/ 0 h 2"/>
                  <a:gd name="T12" fmla="*/ 2 w 7"/>
                  <a:gd name="T13" fmla="*/ 0 h 2"/>
                  <a:gd name="T14" fmla="*/ 6 w 7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6" y="0"/>
                    </a:move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6" y="2"/>
                      <a:pt x="5" y="2"/>
                    </a:cubicBezTo>
                    <a:cubicBezTo>
                      <a:pt x="4" y="2"/>
                      <a:pt x="2" y="2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11" name="Freeform 397">
                <a:extLst>
                  <a:ext uri="{FF2B5EF4-FFF2-40B4-BE49-F238E27FC236}">
                    <a16:creationId xmlns:a16="http://schemas.microsoft.com/office/drawing/2014/main" id="{FCCF7E7B-5891-7D14-0231-A8207D052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3163"/>
                <a:ext cx="8" cy="9"/>
              </a:xfrm>
              <a:custGeom>
                <a:avLst/>
                <a:gdLst>
                  <a:gd name="T0" fmla="*/ 4 w 4"/>
                  <a:gd name="T1" fmla="*/ 5 h 5"/>
                  <a:gd name="T2" fmla="*/ 0 w 4"/>
                  <a:gd name="T3" fmla="*/ 1 h 5"/>
                  <a:gd name="T4" fmla="*/ 1 w 4"/>
                  <a:gd name="T5" fmla="*/ 0 h 5"/>
                  <a:gd name="T6" fmla="*/ 2 w 4"/>
                  <a:gd name="T7" fmla="*/ 0 h 5"/>
                  <a:gd name="T8" fmla="*/ 4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cubicBezTo>
                      <a:pt x="0" y="5"/>
                      <a:pt x="0" y="4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2"/>
                      <a:pt x="4" y="3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12" name="Freeform 398">
                <a:extLst>
                  <a:ext uri="{FF2B5EF4-FFF2-40B4-BE49-F238E27FC236}">
                    <a16:creationId xmlns:a16="http://schemas.microsoft.com/office/drawing/2014/main" id="{A70A08B2-89A9-0609-7AE6-9416D8D2C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3144"/>
                <a:ext cx="13" cy="3"/>
              </a:xfrm>
              <a:custGeom>
                <a:avLst/>
                <a:gdLst>
                  <a:gd name="T0" fmla="*/ 3 w 7"/>
                  <a:gd name="T1" fmla="*/ 2 h 2"/>
                  <a:gd name="T2" fmla="*/ 1 w 7"/>
                  <a:gd name="T3" fmla="*/ 1 h 2"/>
                  <a:gd name="T4" fmla="*/ 0 w 7"/>
                  <a:gd name="T5" fmla="*/ 1 h 2"/>
                  <a:gd name="T6" fmla="*/ 1 w 7"/>
                  <a:gd name="T7" fmla="*/ 0 h 2"/>
                  <a:gd name="T8" fmla="*/ 6 w 7"/>
                  <a:gd name="T9" fmla="*/ 0 h 2"/>
                  <a:gd name="T10" fmla="*/ 7 w 7"/>
                  <a:gd name="T11" fmla="*/ 0 h 2"/>
                  <a:gd name="T12" fmla="*/ 6 w 7"/>
                  <a:gd name="T13" fmla="*/ 2 h 2"/>
                  <a:gd name="T14" fmla="*/ 3 w 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2"/>
                      <a:pt x="2" y="2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2"/>
                      <a:pt x="5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13" name="Freeform 399">
                <a:extLst>
                  <a:ext uri="{FF2B5EF4-FFF2-40B4-BE49-F238E27FC236}">
                    <a16:creationId xmlns:a16="http://schemas.microsoft.com/office/drawing/2014/main" id="{28060C44-977A-CA75-08A4-00CCA6D9E5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2666"/>
                <a:ext cx="13" cy="4"/>
              </a:xfrm>
              <a:custGeom>
                <a:avLst/>
                <a:gdLst>
                  <a:gd name="T0" fmla="*/ 3 w 7"/>
                  <a:gd name="T1" fmla="*/ 2 h 2"/>
                  <a:gd name="T2" fmla="*/ 1 w 7"/>
                  <a:gd name="T3" fmla="*/ 1 h 2"/>
                  <a:gd name="T4" fmla="*/ 0 w 7"/>
                  <a:gd name="T5" fmla="*/ 1 h 2"/>
                  <a:gd name="T6" fmla="*/ 1 w 7"/>
                  <a:gd name="T7" fmla="*/ 0 h 2"/>
                  <a:gd name="T8" fmla="*/ 6 w 7"/>
                  <a:gd name="T9" fmla="*/ 0 h 2"/>
                  <a:gd name="T10" fmla="*/ 7 w 7"/>
                  <a:gd name="T11" fmla="*/ 1 h 2"/>
                  <a:gd name="T12" fmla="*/ 6 w 7"/>
                  <a:gd name="T13" fmla="*/ 2 h 2"/>
                  <a:gd name="T14" fmla="*/ 3 w 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2"/>
                      <a:pt x="2" y="2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14" name="Freeform 400">
                <a:extLst>
                  <a:ext uri="{FF2B5EF4-FFF2-40B4-BE49-F238E27FC236}">
                    <a16:creationId xmlns:a16="http://schemas.microsoft.com/office/drawing/2014/main" id="{CD305A97-F140-AE58-2C89-AAA84481F7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3074"/>
                <a:ext cx="8" cy="5"/>
              </a:xfrm>
              <a:custGeom>
                <a:avLst/>
                <a:gdLst>
                  <a:gd name="T0" fmla="*/ 2 w 4"/>
                  <a:gd name="T1" fmla="*/ 3 h 3"/>
                  <a:gd name="T2" fmla="*/ 1 w 4"/>
                  <a:gd name="T3" fmla="*/ 3 h 3"/>
                  <a:gd name="T4" fmla="*/ 1 w 4"/>
                  <a:gd name="T5" fmla="*/ 0 h 3"/>
                  <a:gd name="T6" fmla="*/ 3 w 4"/>
                  <a:gd name="T7" fmla="*/ 0 h 3"/>
                  <a:gd name="T8" fmla="*/ 4 w 4"/>
                  <a:gd name="T9" fmla="*/ 2 h 3"/>
                  <a:gd name="T10" fmla="*/ 2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0" y="2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15" name="Freeform 401">
                <a:extLst>
                  <a:ext uri="{FF2B5EF4-FFF2-40B4-BE49-F238E27FC236}">
                    <a16:creationId xmlns:a16="http://schemas.microsoft.com/office/drawing/2014/main" id="{3AB5A204-0E71-4EE0-DB21-B99EA03D9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2490"/>
                <a:ext cx="6" cy="9"/>
              </a:xfrm>
              <a:custGeom>
                <a:avLst/>
                <a:gdLst>
                  <a:gd name="T0" fmla="*/ 1 w 3"/>
                  <a:gd name="T1" fmla="*/ 5 h 5"/>
                  <a:gd name="T2" fmla="*/ 1 w 3"/>
                  <a:gd name="T3" fmla="*/ 3 h 5"/>
                  <a:gd name="T4" fmla="*/ 2 w 3"/>
                  <a:gd name="T5" fmla="*/ 0 h 5"/>
                  <a:gd name="T6" fmla="*/ 2 w 3"/>
                  <a:gd name="T7" fmla="*/ 0 h 5"/>
                  <a:gd name="T8" fmla="*/ 3 w 3"/>
                  <a:gd name="T9" fmla="*/ 1 h 5"/>
                  <a:gd name="T10" fmla="*/ 3 w 3"/>
                  <a:gd name="T11" fmla="*/ 4 h 5"/>
                  <a:gd name="T12" fmla="*/ 1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0" y="5"/>
                      <a:pt x="0" y="4"/>
                      <a:pt x="1" y="3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5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16" name="Freeform 402">
                <a:extLst>
                  <a:ext uri="{FF2B5EF4-FFF2-40B4-BE49-F238E27FC236}">
                    <a16:creationId xmlns:a16="http://schemas.microsoft.com/office/drawing/2014/main" id="{046CF5B6-A02C-F541-A751-E6E9A6AC60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488"/>
                <a:ext cx="8" cy="7"/>
              </a:xfrm>
              <a:custGeom>
                <a:avLst/>
                <a:gdLst>
                  <a:gd name="T0" fmla="*/ 4 w 4"/>
                  <a:gd name="T1" fmla="*/ 4 h 4"/>
                  <a:gd name="T2" fmla="*/ 1 w 4"/>
                  <a:gd name="T3" fmla="*/ 4 h 4"/>
                  <a:gd name="T4" fmla="*/ 0 w 4"/>
                  <a:gd name="T5" fmla="*/ 2 h 4"/>
                  <a:gd name="T6" fmla="*/ 1 w 4"/>
                  <a:gd name="T7" fmla="*/ 1 h 4"/>
                  <a:gd name="T8" fmla="*/ 3 w 4"/>
                  <a:gd name="T9" fmla="*/ 2 h 4"/>
                  <a:gd name="T10" fmla="*/ 4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4" y="3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17" name="Freeform 403">
                <a:extLst>
                  <a:ext uri="{FF2B5EF4-FFF2-40B4-BE49-F238E27FC236}">
                    <a16:creationId xmlns:a16="http://schemas.microsoft.com/office/drawing/2014/main" id="{C5422D2F-5D01-295F-C23F-D00B3633C5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2490"/>
                <a:ext cx="7" cy="5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2 h 3"/>
                  <a:gd name="T4" fmla="*/ 1 w 4"/>
                  <a:gd name="T5" fmla="*/ 0 h 3"/>
                  <a:gd name="T6" fmla="*/ 3 w 4"/>
                  <a:gd name="T7" fmla="*/ 0 h 3"/>
                  <a:gd name="T8" fmla="*/ 4 w 4"/>
                  <a:gd name="T9" fmla="*/ 1 h 3"/>
                  <a:gd name="T10" fmla="*/ 4 w 4"/>
                  <a:gd name="T11" fmla="*/ 2 h 3"/>
                  <a:gd name="T12" fmla="*/ 3 w 4"/>
                  <a:gd name="T13" fmla="*/ 3 h 3"/>
                  <a:gd name="T14" fmla="*/ 2 w 4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18" name="Freeform 404">
                <a:extLst>
                  <a:ext uri="{FF2B5EF4-FFF2-40B4-BE49-F238E27FC236}">
                    <a16:creationId xmlns:a16="http://schemas.microsoft.com/office/drawing/2014/main" id="{A03DBC0D-A2DE-8A4B-6176-0644A1324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4" y="3058"/>
                <a:ext cx="7" cy="6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1 w 4"/>
                  <a:gd name="T5" fmla="*/ 2 h 3"/>
                  <a:gd name="T6" fmla="*/ 3 w 4"/>
                  <a:gd name="T7" fmla="*/ 0 h 3"/>
                  <a:gd name="T8" fmla="*/ 4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3"/>
                      <a:pt x="4" y="3"/>
                      <a:pt x="2" y="3"/>
                    </a:cubicBezTo>
                    <a:cubicBezTo>
                      <a:pt x="1" y="3"/>
                      <a:pt x="0" y="3"/>
                      <a:pt x="1" y="2"/>
                    </a:cubicBezTo>
                    <a:cubicBezTo>
                      <a:pt x="1" y="0"/>
                      <a:pt x="1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519" name="Freeform 405">
                <a:extLst>
                  <a:ext uri="{FF2B5EF4-FFF2-40B4-BE49-F238E27FC236}">
                    <a16:creationId xmlns:a16="http://schemas.microsoft.com/office/drawing/2014/main" id="{76F9B64A-B745-E582-8013-D776DA8E2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4" y="1862"/>
                <a:ext cx="8" cy="12"/>
              </a:xfrm>
              <a:custGeom>
                <a:avLst/>
                <a:gdLst>
                  <a:gd name="T0" fmla="*/ 0 w 4"/>
                  <a:gd name="T1" fmla="*/ 3 h 6"/>
                  <a:gd name="T2" fmla="*/ 1 w 4"/>
                  <a:gd name="T3" fmla="*/ 1 h 6"/>
                  <a:gd name="T4" fmla="*/ 2 w 4"/>
                  <a:gd name="T5" fmla="*/ 3 h 6"/>
                  <a:gd name="T6" fmla="*/ 3 w 4"/>
                  <a:gd name="T7" fmla="*/ 4 h 6"/>
                  <a:gd name="T8" fmla="*/ 3 w 4"/>
                  <a:gd name="T9" fmla="*/ 6 h 6"/>
                  <a:gd name="T10" fmla="*/ 2 w 4"/>
                  <a:gd name="T11" fmla="*/ 6 h 6"/>
                  <a:gd name="T12" fmla="*/ 0 w 4"/>
                  <a:gd name="T13" fmla="*/ 5 h 6"/>
                  <a:gd name="T14" fmla="*/ 0 w 4"/>
                  <a:gd name="T15" fmla="*/ 4 h 6"/>
                  <a:gd name="T16" fmla="*/ 0 w 4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cubicBezTo>
                      <a:pt x="0" y="2"/>
                      <a:pt x="0" y="2"/>
                      <a:pt x="1" y="1"/>
                    </a:cubicBezTo>
                    <a:cubicBezTo>
                      <a:pt x="1" y="0"/>
                      <a:pt x="1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4" y="5"/>
                      <a:pt x="4" y="5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15" name="Group 607">
              <a:extLst>
                <a:ext uri="{FF2B5EF4-FFF2-40B4-BE49-F238E27FC236}">
                  <a16:creationId xmlns:a16="http://schemas.microsoft.com/office/drawing/2014/main" id="{9B8EBC71-78E7-9B31-6596-70A30B4FF2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48" y="1709"/>
              <a:ext cx="2383" cy="1871"/>
              <a:chOff x="3248" y="1709"/>
              <a:chExt cx="2383" cy="1871"/>
            </a:xfrm>
            <a:grpFill/>
          </p:grpSpPr>
          <p:sp>
            <p:nvSpPr>
              <p:cNvPr id="4120" name="Freeform 407">
                <a:extLst>
                  <a:ext uri="{FF2B5EF4-FFF2-40B4-BE49-F238E27FC236}">
                    <a16:creationId xmlns:a16="http://schemas.microsoft.com/office/drawing/2014/main" id="{6AFB57E7-2842-37CE-824D-5A153CB91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1" y="3096"/>
                <a:ext cx="8" cy="10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4 w 4"/>
                  <a:gd name="T5" fmla="*/ 3 h 5"/>
                  <a:gd name="T6" fmla="*/ 3 w 4"/>
                  <a:gd name="T7" fmla="*/ 4 h 5"/>
                  <a:gd name="T8" fmla="*/ 3 w 4"/>
                  <a:gd name="T9" fmla="*/ 4 h 5"/>
                  <a:gd name="T10" fmla="*/ 1 w 4"/>
                  <a:gd name="T11" fmla="*/ 1 h 5"/>
                  <a:gd name="T12" fmla="*/ 1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1" y="3"/>
                      <a:pt x="0" y="3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21" name="Freeform 408">
                <a:extLst>
                  <a:ext uri="{FF2B5EF4-FFF2-40B4-BE49-F238E27FC236}">
                    <a16:creationId xmlns:a16="http://schemas.microsoft.com/office/drawing/2014/main" id="{ABD908D0-AE12-5004-74C6-D4567B110D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1885"/>
                <a:ext cx="9" cy="8"/>
              </a:xfrm>
              <a:custGeom>
                <a:avLst/>
                <a:gdLst>
                  <a:gd name="T0" fmla="*/ 5 w 5"/>
                  <a:gd name="T1" fmla="*/ 3 h 4"/>
                  <a:gd name="T2" fmla="*/ 4 w 5"/>
                  <a:gd name="T3" fmla="*/ 3 h 4"/>
                  <a:gd name="T4" fmla="*/ 1 w 5"/>
                  <a:gd name="T5" fmla="*/ 4 h 4"/>
                  <a:gd name="T6" fmla="*/ 0 w 5"/>
                  <a:gd name="T7" fmla="*/ 1 h 4"/>
                  <a:gd name="T8" fmla="*/ 2 w 5"/>
                  <a:gd name="T9" fmla="*/ 1 h 4"/>
                  <a:gd name="T10" fmla="*/ 4 w 5"/>
                  <a:gd name="T11" fmla="*/ 2 h 4"/>
                  <a:gd name="T12" fmla="*/ 5 w 5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5" y="3"/>
                      <a:pt x="5" y="3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0"/>
                      <a:pt x="1" y="1"/>
                      <a:pt x="2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5" y="2"/>
                      <a:pt x="5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22" name="Freeform 409">
                <a:extLst>
                  <a:ext uri="{FF2B5EF4-FFF2-40B4-BE49-F238E27FC236}">
                    <a16:creationId xmlns:a16="http://schemas.microsoft.com/office/drawing/2014/main" id="{5862CB50-A722-9A1E-6B18-81B1010EA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2399"/>
                <a:ext cx="10" cy="7"/>
              </a:xfrm>
              <a:custGeom>
                <a:avLst/>
                <a:gdLst>
                  <a:gd name="T0" fmla="*/ 5 w 5"/>
                  <a:gd name="T1" fmla="*/ 1 h 4"/>
                  <a:gd name="T2" fmla="*/ 1 w 5"/>
                  <a:gd name="T3" fmla="*/ 4 h 4"/>
                  <a:gd name="T4" fmla="*/ 0 w 5"/>
                  <a:gd name="T5" fmla="*/ 4 h 4"/>
                  <a:gd name="T6" fmla="*/ 0 w 5"/>
                  <a:gd name="T7" fmla="*/ 2 h 4"/>
                  <a:gd name="T8" fmla="*/ 4 w 5"/>
                  <a:gd name="T9" fmla="*/ 1 h 4"/>
                  <a:gd name="T10" fmla="*/ 5 w 5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3"/>
                      <a:pt x="3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4" y="1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23" name="Freeform 410">
                <a:extLst>
                  <a:ext uri="{FF2B5EF4-FFF2-40B4-BE49-F238E27FC236}">
                    <a16:creationId xmlns:a16="http://schemas.microsoft.com/office/drawing/2014/main" id="{84B808A4-9C58-FDE0-BE8A-5F9391AED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0" y="3077"/>
                <a:ext cx="13" cy="4"/>
              </a:xfrm>
              <a:custGeom>
                <a:avLst/>
                <a:gdLst>
                  <a:gd name="T0" fmla="*/ 5 w 7"/>
                  <a:gd name="T1" fmla="*/ 0 h 2"/>
                  <a:gd name="T2" fmla="*/ 6 w 7"/>
                  <a:gd name="T3" fmla="*/ 0 h 2"/>
                  <a:gd name="T4" fmla="*/ 7 w 7"/>
                  <a:gd name="T5" fmla="*/ 1 h 2"/>
                  <a:gd name="T6" fmla="*/ 6 w 7"/>
                  <a:gd name="T7" fmla="*/ 1 h 2"/>
                  <a:gd name="T8" fmla="*/ 1 w 7"/>
                  <a:gd name="T9" fmla="*/ 1 h 2"/>
                  <a:gd name="T10" fmla="*/ 1 w 7"/>
                  <a:gd name="T11" fmla="*/ 1 h 2"/>
                  <a:gd name="T12" fmla="*/ 1 w 7"/>
                  <a:gd name="T13" fmla="*/ 0 h 2"/>
                  <a:gd name="T14" fmla="*/ 5 w 7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5" y="0"/>
                    </a:moveTo>
                    <a:cubicBezTo>
                      <a:pt x="5" y="0"/>
                      <a:pt x="5" y="0"/>
                      <a:pt x="6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3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24" name="Freeform 411">
                <a:extLst>
                  <a:ext uri="{FF2B5EF4-FFF2-40B4-BE49-F238E27FC236}">
                    <a16:creationId xmlns:a16="http://schemas.microsoft.com/office/drawing/2014/main" id="{36AFBFC0-6D04-F01B-647F-C0E272EB6F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3083"/>
                <a:ext cx="12" cy="6"/>
              </a:xfrm>
              <a:custGeom>
                <a:avLst/>
                <a:gdLst>
                  <a:gd name="T0" fmla="*/ 3 w 6"/>
                  <a:gd name="T1" fmla="*/ 3 h 3"/>
                  <a:gd name="T2" fmla="*/ 1 w 6"/>
                  <a:gd name="T3" fmla="*/ 2 h 3"/>
                  <a:gd name="T4" fmla="*/ 0 w 6"/>
                  <a:gd name="T5" fmla="*/ 1 h 3"/>
                  <a:gd name="T6" fmla="*/ 1 w 6"/>
                  <a:gd name="T7" fmla="*/ 1 h 3"/>
                  <a:gd name="T8" fmla="*/ 5 w 6"/>
                  <a:gd name="T9" fmla="*/ 1 h 3"/>
                  <a:gd name="T10" fmla="*/ 6 w 6"/>
                  <a:gd name="T11" fmla="*/ 1 h 3"/>
                  <a:gd name="T12" fmla="*/ 5 w 6"/>
                  <a:gd name="T13" fmla="*/ 2 h 3"/>
                  <a:gd name="T14" fmla="*/ 3 w 6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3" y="3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4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25" name="Freeform 412">
                <a:extLst>
                  <a:ext uri="{FF2B5EF4-FFF2-40B4-BE49-F238E27FC236}">
                    <a16:creationId xmlns:a16="http://schemas.microsoft.com/office/drawing/2014/main" id="{360E02EC-C488-F1B6-1208-70B1C411F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2545"/>
                <a:ext cx="10" cy="7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5 w 5"/>
                  <a:gd name="T5" fmla="*/ 3 h 4"/>
                  <a:gd name="T6" fmla="*/ 4 w 5"/>
                  <a:gd name="T7" fmla="*/ 3 h 4"/>
                  <a:gd name="T8" fmla="*/ 2 w 5"/>
                  <a:gd name="T9" fmla="*/ 4 h 4"/>
                  <a:gd name="T10" fmla="*/ 0 w 5"/>
                  <a:gd name="T11" fmla="*/ 2 h 4"/>
                  <a:gd name="T12" fmla="*/ 1 w 5"/>
                  <a:gd name="T13" fmla="*/ 1 h 4"/>
                  <a:gd name="T14" fmla="*/ 2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5" y="2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26" name="Freeform 413">
                <a:extLst>
                  <a:ext uri="{FF2B5EF4-FFF2-40B4-BE49-F238E27FC236}">
                    <a16:creationId xmlns:a16="http://schemas.microsoft.com/office/drawing/2014/main" id="{58752240-8045-A7FE-AF04-3EFDB4662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2033"/>
                <a:ext cx="8" cy="11"/>
              </a:xfrm>
              <a:custGeom>
                <a:avLst/>
                <a:gdLst>
                  <a:gd name="T0" fmla="*/ 4 w 4"/>
                  <a:gd name="T1" fmla="*/ 3 h 6"/>
                  <a:gd name="T2" fmla="*/ 3 w 4"/>
                  <a:gd name="T3" fmla="*/ 5 h 6"/>
                  <a:gd name="T4" fmla="*/ 2 w 4"/>
                  <a:gd name="T5" fmla="*/ 6 h 6"/>
                  <a:gd name="T6" fmla="*/ 1 w 4"/>
                  <a:gd name="T7" fmla="*/ 6 h 6"/>
                  <a:gd name="T8" fmla="*/ 1 w 4"/>
                  <a:gd name="T9" fmla="*/ 4 h 6"/>
                  <a:gd name="T10" fmla="*/ 2 w 4"/>
                  <a:gd name="T11" fmla="*/ 2 h 6"/>
                  <a:gd name="T12" fmla="*/ 3 w 4"/>
                  <a:gd name="T13" fmla="*/ 1 h 6"/>
                  <a:gd name="T14" fmla="*/ 4 w 4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3"/>
                      <a:pt x="4" y="4"/>
                      <a:pt x="3" y="5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2" y="2"/>
                      <a:pt x="2" y="0"/>
                      <a:pt x="3" y="1"/>
                    </a:cubicBezTo>
                    <a:cubicBezTo>
                      <a:pt x="3" y="1"/>
                      <a:pt x="3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27" name="Freeform 414">
                <a:extLst>
                  <a:ext uri="{FF2B5EF4-FFF2-40B4-BE49-F238E27FC236}">
                    <a16:creationId xmlns:a16="http://schemas.microsoft.com/office/drawing/2014/main" id="{78C38F36-F245-A659-DD73-7D2090CF05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2149"/>
                <a:ext cx="10" cy="7"/>
              </a:xfrm>
              <a:custGeom>
                <a:avLst/>
                <a:gdLst>
                  <a:gd name="T0" fmla="*/ 5 w 5"/>
                  <a:gd name="T1" fmla="*/ 3 h 4"/>
                  <a:gd name="T2" fmla="*/ 3 w 5"/>
                  <a:gd name="T3" fmla="*/ 3 h 4"/>
                  <a:gd name="T4" fmla="*/ 1 w 5"/>
                  <a:gd name="T5" fmla="*/ 3 h 4"/>
                  <a:gd name="T6" fmla="*/ 2 w 5"/>
                  <a:gd name="T7" fmla="*/ 1 h 4"/>
                  <a:gd name="T8" fmla="*/ 4 w 5"/>
                  <a:gd name="T9" fmla="*/ 1 h 4"/>
                  <a:gd name="T10" fmla="*/ 5 w 5"/>
                  <a:gd name="T11" fmla="*/ 2 h 4"/>
                  <a:gd name="T12" fmla="*/ 5 w 5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3"/>
                      <a:pt x="4" y="3"/>
                      <a:pt x="3" y="3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28" name="Freeform 415">
                <a:extLst>
                  <a:ext uri="{FF2B5EF4-FFF2-40B4-BE49-F238E27FC236}">
                    <a16:creationId xmlns:a16="http://schemas.microsoft.com/office/drawing/2014/main" id="{4DDECA8B-08DD-B700-E16E-86477185D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2149"/>
                <a:ext cx="6" cy="5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3 h 3"/>
                  <a:gd name="T4" fmla="*/ 0 w 3"/>
                  <a:gd name="T5" fmla="*/ 1 h 3"/>
                  <a:gd name="T6" fmla="*/ 2 w 3"/>
                  <a:gd name="T7" fmla="*/ 0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29" name="Freeform 416">
                <a:extLst>
                  <a:ext uri="{FF2B5EF4-FFF2-40B4-BE49-F238E27FC236}">
                    <a16:creationId xmlns:a16="http://schemas.microsoft.com/office/drawing/2014/main" id="{80285A04-34B2-B546-1B52-D9E4ECE71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2787"/>
                <a:ext cx="9" cy="8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1 h 4"/>
                  <a:gd name="T4" fmla="*/ 2 w 5"/>
                  <a:gd name="T5" fmla="*/ 4 h 4"/>
                  <a:gd name="T6" fmla="*/ 0 w 5"/>
                  <a:gd name="T7" fmla="*/ 3 h 4"/>
                  <a:gd name="T8" fmla="*/ 1 w 5"/>
                  <a:gd name="T9" fmla="*/ 2 h 4"/>
                  <a:gd name="T10" fmla="*/ 3 w 5"/>
                  <a:gd name="T11" fmla="*/ 1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3"/>
                      <a:pt x="4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4" y="1"/>
                      <a:pt x="5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30" name="Freeform 417">
                <a:extLst>
                  <a:ext uri="{FF2B5EF4-FFF2-40B4-BE49-F238E27FC236}">
                    <a16:creationId xmlns:a16="http://schemas.microsoft.com/office/drawing/2014/main" id="{F094BB4A-75B1-D607-C16E-87A07297CE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2573"/>
                <a:ext cx="9" cy="8"/>
              </a:xfrm>
              <a:custGeom>
                <a:avLst/>
                <a:gdLst>
                  <a:gd name="T0" fmla="*/ 0 w 5"/>
                  <a:gd name="T1" fmla="*/ 0 h 4"/>
                  <a:gd name="T2" fmla="*/ 4 w 5"/>
                  <a:gd name="T3" fmla="*/ 0 h 4"/>
                  <a:gd name="T4" fmla="*/ 5 w 5"/>
                  <a:gd name="T5" fmla="*/ 1 h 4"/>
                  <a:gd name="T6" fmla="*/ 5 w 5"/>
                  <a:gd name="T7" fmla="*/ 2 h 4"/>
                  <a:gd name="T8" fmla="*/ 1 w 5"/>
                  <a:gd name="T9" fmla="*/ 3 h 4"/>
                  <a:gd name="T10" fmla="*/ 0 w 5"/>
                  <a:gd name="T11" fmla="*/ 2 h 4"/>
                  <a:gd name="T12" fmla="*/ 0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2"/>
                      <a:pt x="2" y="3"/>
                      <a:pt x="1" y="3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31" name="Freeform 418">
                <a:extLst>
                  <a:ext uri="{FF2B5EF4-FFF2-40B4-BE49-F238E27FC236}">
                    <a16:creationId xmlns:a16="http://schemas.microsoft.com/office/drawing/2014/main" id="{6C650321-9560-79AA-3C85-03F9E3DF55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9" y="2141"/>
                <a:ext cx="7" cy="10"/>
              </a:xfrm>
              <a:custGeom>
                <a:avLst/>
                <a:gdLst>
                  <a:gd name="T0" fmla="*/ 2 w 4"/>
                  <a:gd name="T1" fmla="*/ 0 h 5"/>
                  <a:gd name="T2" fmla="*/ 3 w 4"/>
                  <a:gd name="T3" fmla="*/ 2 h 5"/>
                  <a:gd name="T4" fmla="*/ 1 w 4"/>
                  <a:gd name="T5" fmla="*/ 5 h 5"/>
                  <a:gd name="T6" fmla="*/ 0 w 4"/>
                  <a:gd name="T7" fmla="*/ 4 h 5"/>
                  <a:gd name="T8" fmla="*/ 0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2" y="1"/>
                      <a:pt x="3" y="2"/>
                      <a:pt x="3" y="2"/>
                    </a:cubicBezTo>
                    <a:cubicBezTo>
                      <a:pt x="4" y="3"/>
                      <a:pt x="2" y="5"/>
                      <a:pt x="1" y="5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32" name="Freeform 419">
                <a:extLst>
                  <a:ext uri="{FF2B5EF4-FFF2-40B4-BE49-F238E27FC236}">
                    <a16:creationId xmlns:a16="http://schemas.microsoft.com/office/drawing/2014/main" id="{81A5485B-B909-C83C-7BB6-567DC4F76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7" y="2039"/>
                <a:ext cx="8" cy="7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4 h 4"/>
                  <a:gd name="T4" fmla="*/ 0 w 4"/>
                  <a:gd name="T5" fmla="*/ 1 h 4"/>
                  <a:gd name="T6" fmla="*/ 1 w 4"/>
                  <a:gd name="T7" fmla="*/ 0 h 4"/>
                  <a:gd name="T8" fmla="*/ 4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4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4" y="2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33" name="Freeform 420">
                <a:extLst>
                  <a:ext uri="{FF2B5EF4-FFF2-40B4-BE49-F238E27FC236}">
                    <a16:creationId xmlns:a16="http://schemas.microsoft.com/office/drawing/2014/main" id="{0CDB0526-CB00-4CC9-EE8D-0503F3DEBA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" y="2791"/>
                <a:ext cx="7" cy="8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3 h 4"/>
                  <a:gd name="T4" fmla="*/ 1 w 4"/>
                  <a:gd name="T5" fmla="*/ 1 h 4"/>
                  <a:gd name="T6" fmla="*/ 3 w 4"/>
                  <a:gd name="T7" fmla="*/ 2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34" name="Freeform 421">
                <a:extLst>
                  <a:ext uri="{FF2B5EF4-FFF2-40B4-BE49-F238E27FC236}">
                    <a16:creationId xmlns:a16="http://schemas.microsoft.com/office/drawing/2014/main" id="{DB257441-642C-50CB-C53F-941FE2521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2188"/>
                <a:ext cx="8" cy="8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2" y="4"/>
                    </a:cubicBezTo>
                    <a:cubicBezTo>
                      <a:pt x="1" y="4"/>
                      <a:pt x="1" y="4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35" name="Freeform 422">
                <a:extLst>
                  <a:ext uri="{FF2B5EF4-FFF2-40B4-BE49-F238E27FC236}">
                    <a16:creationId xmlns:a16="http://schemas.microsoft.com/office/drawing/2014/main" id="{F33930C0-5752-0F89-0ABF-1AB55009DA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3" y="2581"/>
                <a:ext cx="9" cy="5"/>
              </a:xfrm>
              <a:custGeom>
                <a:avLst/>
                <a:gdLst>
                  <a:gd name="T0" fmla="*/ 2 w 5"/>
                  <a:gd name="T1" fmla="*/ 0 h 3"/>
                  <a:gd name="T2" fmla="*/ 5 w 5"/>
                  <a:gd name="T3" fmla="*/ 2 h 3"/>
                  <a:gd name="T4" fmla="*/ 5 w 5"/>
                  <a:gd name="T5" fmla="*/ 2 h 3"/>
                  <a:gd name="T6" fmla="*/ 4 w 5"/>
                  <a:gd name="T7" fmla="*/ 3 h 3"/>
                  <a:gd name="T8" fmla="*/ 1 w 5"/>
                  <a:gd name="T9" fmla="*/ 2 h 3"/>
                  <a:gd name="T10" fmla="*/ 0 w 5"/>
                  <a:gd name="T11" fmla="*/ 1 h 3"/>
                  <a:gd name="T12" fmla="*/ 2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3" y="0"/>
                      <a:pt x="4" y="0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36" name="Freeform 423">
                <a:extLst>
                  <a:ext uri="{FF2B5EF4-FFF2-40B4-BE49-F238E27FC236}">
                    <a16:creationId xmlns:a16="http://schemas.microsoft.com/office/drawing/2014/main" id="{64F41254-42AE-E650-EA49-415798E23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3536"/>
                <a:ext cx="11" cy="4"/>
              </a:xfrm>
              <a:custGeom>
                <a:avLst/>
                <a:gdLst>
                  <a:gd name="T0" fmla="*/ 3 w 6"/>
                  <a:gd name="T1" fmla="*/ 2 h 2"/>
                  <a:gd name="T2" fmla="*/ 1 w 6"/>
                  <a:gd name="T3" fmla="*/ 1 h 2"/>
                  <a:gd name="T4" fmla="*/ 0 w 6"/>
                  <a:gd name="T5" fmla="*/ 0 h 2"/>
                  <a:gd name="T6" fmla="*/ 1 w 6"/>
                  <a:gd name="T7" fmla="*/ 0 h 2"/>
                  <a:gd name="T8" fmla="*/ 5 w 6"/>
                  <a:gd name="T9" fmla="*/ 0 h 2"/>
                  <a:gd name="T10" fmla="*/ 6 w 6"/>
                  <a:gd name="T11" fmla="*/ 0 h 2"/>
                  <a:gd name="T12" fmla="*/ 5 w 6"/>
                  <a:gd name="T13" fmla="*/ 1 h 2"/>
                  <a:gd name="T14" fmla="*/ 3 w 6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">
                    <a:moveTo>
                      <a:pt x="3" y="2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2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37" name="Freeform 424">
                <a:extLst>
                  <a:ext uri="{FF2B5EF4-FFF2-40B4-BE49-F238E27FC236}">
                    <a16:creationId xmlns:a16="http://schemas.microsoft.com/office/drawing/2014/main" id="{91B1A318-7E32-8244-C100-731E88FB7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2031"/>
                <a:ext cx="8" cy="8"/>
              </a:xfrm>
              <a:custGeom>
                <a:avLst/>
                <a:gdLst>
                  <a:gd name="T0" fmla="*/ 4 w 4"/>
                  <a:gd name="T1" fmla="*/ 1 h 4"/>
                  <a:gd name="T2" fmla="*/ 1 w 4"/>
                  <a:gd name="T3" fmla="*/ 4 h 4"/>
                  <a:gd name="T4" fmla="*/ 0 w 4"/>
                  <a:gd name="T5" fmla="*/ 3 h 4"/>
                  <a:gd name="T6" fmla="*/ 0 w 4"/>
                  <a:gd name="T7" fmla="*/ 2 h 4"/>
                  <a:gd name="T8" fmla="*/ 2 w 4"/>
                  <a:gd name="T9" fmla="*/ 0 h 4"/>
                  <a:gd name="T10" fmla="*/ 3 w 4"/>
                  <a:gd name="T11" fmla="*/ 0 h 4"/>
                  <a:gd name="T12" fmla="*/ 4 w 4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38" name="Freeform 425">
                <a:extLst>
                  <a:ext uri="{FF2B5EF4-FFF2-40B4-BE49-F238E27FC236}">
                    <a16:creationId xmlns:a16="http://schemas.microsoft.com/office/drawing/2014/main" id="{6459BC49-B7BF-AF9E-17B0-EC0028739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3568"/>
                <a:ext cx="9" cy="8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1 h 4"/>
                  <a:gd name="T4" fmla="*/ 4 w 5"/>
                  <a:gd name="T5" fmla="*/ 3 h 4"/>
                  <a:gd name="T6" fmla="*/ 1 w 5"/>
                  <a:gd name="T7" fmla="*/ 2 h 4"/>
                  <a:gd name="T8" fmla="*/ 1 w 5"/>
                  <a:gd name="T9" fmla="*/ 1 h 4"/>
                  <a:gd name="T10" fmla="*/ 1 w 5"/>
                  <a:gd name="T11" fmla="*/ 0 h 4"/>
                  <a:gd name="T12" fmla="*/ 3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3" y="0"/>
                      <a:pt x="4" y="1"/>
                      <a:pt x="5" y="1"/>
                    </a:cubicBezTo>
                    <a:cubicBezTo>
                      <a:pt x="5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39" name="Freeform 426">
                <a:extLst>
                  <a:ext uri="{FF2B5EF4-FFF2-40B4-BE49-F238E27FC236}">
                    <a16:creationId xmlns:a16="http://schemas.microsoft.com/office/drawing/2014/main" id="{081943C8-FB66-5450-4ED0-9290DC408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" y="2078"/>
                <a:ext cx="8" cy="6"/>
              </a:xfrm>
              <a:custGeom>
                <a:avLst/>
                <a:gdLst>
                  <a:gd name="T0" fmla="*/ 1 w 4"/>
                  <a:gd name="T1" fmla="*/ 3 h 3"/>
                  <a:gd name="T2" fmla="*/ 0 w 4"/>
                  <a:gd name="T3" fmla="*/ 2 h 3"/>
                  <a:gd name="T4" fmla="*/ 1 w 4"/>
                  <a:gd name="T5" fmla="*/ 1 h 3"/>
                  <a:gd name="T6" fmla="*/ 3 w 4"/>
                  <a:gd name="T7" fmla="*/ 1 h 3"/>
                  <a:gd name="T8" fmla="*/ 4 w 4"/>
                  <a:gd name="T9" fmla="*/ 1 h 3"/>
                  <a:gd name="T10" fmla="*/ 4 w 4"/>
                  <a:gd name="T11" fmla="*/ 2 h 3"/>
                  <a:gd name="T12" fmla="*/ 3 w 4"/>
                  <a:gd name="T13" fmla="*/ 3 h 3"/>
                  <a:gd name="T14" fmla="*/ 1 w 4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40" name="Freeform 427">
                <a:extLst>
                  <a:ext uri="{FF2B5EF4-FFF2-40B4-BE49-F238E27FC236}">
                    <a16:creationId xmlns:a16="http://schemas.microsoft.com/office/drawing/2014/main" id="{E9457FE1-1D3B-68DF-826D-1F9963C50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2770"/>
                <a:ext cx="8" cy="6"/>
              </a:xfrm>
              <a:custGeom>
                <a:avLst/>
                <a:gdLst>
                  <a:gd name="T0" fmla="*/ 3 w 4"/>
                  <a:gd name="T1" fmla="*/ 2 h 3"/>
                  <a:gd name="T2" fmla="*/ 1 w 4"/>
                  <a:gd name="T3" fmla="*/ 3 h 3"/>
                  <a:gd name="T4" fmla="*/ 0 w 4"/>
                  <a:gd name="T5" fmla="*/ 1 h 3"/>
                  <a:gd name="T6" fmla="*/ 2 w 4"/>
                  <a:gd name="T7" fmla="*/ 0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3"/>
                      <a:pt x="3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41" name="Freeform 428">
                <a:extLst>
                  <a:ext uri="{FF2B5EF4-FFF2-40B4-BE49-F238E27FC236}">
                    <a16:creationId xmlns:a16="http://schemas.microsoft.com/office/drawing/2014/main" id="{A7E89B59-8599-FF87-B1CC-E6E1AD9262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5" y="2071"/>
                <a:ext cx="8" cy="9"/>
              </a:xfrm>
              <a:custGeom>
                <a:avLst/>
                <a:gdLst>
                  <a:gd name="T0" fmla="*/ 4 w 4"/>
                  <a:gd name="T1" fmla="*/ 2 h 5"/>
                  <a:gd name="T2" fmla="*/ 4 w 4"/>
                  <a:gd name="T3" fmla="*/ 3 h 5"/>
                  <a:gd name="T4" fmla="*/ 3 w 4"/>
                  <a:gd name="T5" fmla="*/ 5 h 5"/>
                  <a:gd name="T6" fmla="*/ 2 w 4"/>
                  <a:gd name="T7" fmla="*/ 4 h 5"/>
                  <a:gd name="T8" fmla="*/ 2 w 4"/>
                  <a:gd name="T9" fmla="*/ 1 h 5"/>
                  <a:gd name="T10" fmla="*/ 3 w 4"/>
                  <a:gd name="T11" fmla="*/ 0 h 5"/>
                  <a:gd name="T12" fmla="*/ 4 w 4"/>
                  <a:gd name="T13" fmla="*/ 1 h 5"/>
                  <a:gd name="T14" fmla="*/ 4 w 4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0" y="3"/>
                      <a:pt x="0" y="2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42" name="Freeform 429">
                <a:extLst>
                  <a:ext uri="{FF2B5EF4-FFF2-40B4-BE49-F238E27FC236}">
                    <a16:creationId xmlns:a16="http://schemas.microsoft.com/office/drawing/2014/main" id="{2C2C335D-6940-1AFF-D15B-E001ADFA6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0" y="2090"/>
                <a:ext cx="8" cy="6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2 h 3"/>
                  <a:gd name="T4" fmla="*/ 1 w 4"/>
                  <a:gd name="T5" fmla="*/ 0 h 3"/>
                  <a:gd name="T6" fmla="*/ 3 w 4"/>
                  <a:gd name="T7" fmla="*/ 0 h 3"/>
                  <a:gd name="T8" fmla="*/ 3 w 4"/>
                  <a:gd name="T9" fmla="*/ 2 h 3"/>
                  <a:gd name="T10" fmla="*/ 2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3" y="2"/>
                    </a:cubicBezTo>
                    <a:cubicBezTo>
                      <a:pt x="3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43" name="Freeform 430">
                <a:extLst>
                  <a:ext uri="{FF2B5EF4-FFF2-40B4-BE49-F238E27FC236}">
                    <a16:creationId xmlns:a16="http://schemas.microsoft.com/office/drawing/2014/main" id="{AE073E4B-433E-2EE9-1318-511A9140D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1715"/>
                <a:ext cx="7" cy="7"/>
              </a:xfrm>
              <a:custGeom>
                <a:avLst/>
                <a:gdLst>
                  <a:gd name="T0" fmla="*/ 3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1 h 4"/>
                  <a:gd name="T8" fmla="*/ 3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0" y="1"/>
                      <a:pt x="2" y="1"/>
                    </a:cubicBezTo>
                    <a:cubicBezTo>
                      <a:pt x="3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44" name="Freeform 431">
                <a:extLst>
                  <a:ext uri="{FF2B5EF4-FFF2-40B4-BE49-F238E27FC236}">
                    <a16:creationId xmlns:a16="http://schemas.microsoft.com/office/drawing/2014/main" id="{441BEA02-A06E-C64A-AB57-E6D5705714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1" y="2766"/>
                <a:ext cx="8" cy="6"/>
              </a:xfrm>
              <a:custGeom>
                <a:avLst/>
                <a:gdLst>
                  <a:gd name="T0" fmla="*/ 3 w 4"/>
                  <a:gd name="T1" fmla="*/ 2 h 3"/>
                  <a:gd name="T2" fmla="*/ 1 w 4"/>
                  <a:gd name="T3" fmla="*/ 3 h 3"/>
                  <a:gd name="T4" fmla="*/ 0 w 4"/>
                  <a:gd name="T5" fmla="*/ 1 h 3"/>
                  <a:gd name="T6" fmla="*/ 2 w 4"/>
                  <a:gd name="T7" fmla="*/ 0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3"/>
                      <a:pt x="3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45" name="Freeform 432">
                <a:extLst>
                  <a:ext uri="{FF2B5EF4-FFF2-40B4-BE49-F238E27FC236}">
                    <a16:creationId xmlns:a16="http://schemas.microsoft.com/office/drawing/2014/main" id="{8DD4B039-BF8A-EC45-9B78-C724C7A6C5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1709"/>
                <a:ext cx="7" cy="6"/>
              </a:xfrm>
              <a:custGeom>
                <a:avLst/>
                <a:gdLst>
                  <a:gd name="T0" fmla="*/ 2 w 4"/>
                  <a:gd name="T1" fmla="*/ 0 h 3"/>
                  <a:gd name="T2" fmla="*/ 3 w 4"/>
                  <a:gd name="T3" fmla="*/ 1 h 3"/>
                  <a:gd name="T4" fmla="*/ 3 w 4"/>
                  <a:gd name="T5" fmla="*/ 3 h 3"/>
                  <a:gd name="T6" fmla="*/ 0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46" name="Freeform 433">
                <a:extLst>
                  <a:ext uri="{FF2B5EF4-FFF2-40B4-BE49-F238E27FC236}">
                    <a16:creationId xmlns:a16="http://schemas.microsoft.com/office/drawing/2014/main" id="{83013986-6F8F-F3E3-CAC9-A1FE61F3A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0" y="2130"/>
                <a:ext cx="10" cy="7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3 h 4"/>
                  <a:gd name="T4" fmla="*/ 1 w 5"/>
                  <a:gd name="T5" fmla="*/ 2 h 4"/>
                  <a:gd name="T6" fmla="*/ 2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3 w 5"/>
                  <a:gd name="T13" fmla="*/ 4 h 4"/>
                  <a:gd name="T14" fmla="*/ 2 w 5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1" y="3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47" name="Freeform 434">
                <a:extLst>
                  <a:ext uri="{FF2B5EF4-FFF2-40B4-BE49-F238E27FC236}">
                    <a16:creationId xmlns:a16="http://schemas.microsoft.com/office/drawing/2014/main" id="{701BCE62-85C1-3945-DD74-AC5902F2C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" y="2569"/>
                <a:ext cx="16" cy="6"/>
              </a:xfrm>
              <a:custGeom>
                <a:avLst/>
                <a:gdLst>
                  <a:gd name="T0" fmla="*/ 8 w 8"/>
                  <a:gd name="T1" fmla="*/ 2 h 3"/>
                  <a:gd name="T2" fmla="*/ 1 w 8"/>
                  <a:gd name="T3" fmla="*/ 2 h 3"/>
                  <a:gd name="T4" fmla="*/ 0 w 8"/>
                  <a:gd name="T5" fmla="*/ 1 h 3"/>
                  <a:gd name="T6" fmla="*/ 1 w 8"/>
                  <a:gd name="T7" fmla="*/ 1 h 3"/>
                  <a:gd name="T8" fmla="*/ 6 w 8"/>
                  <a:gd name="T9" fmla="*/ 0 h 3"/>
                  <a:gd name="T10" fmla="*/ 8 w 8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8" y="2"/>
                    </a:moveTo>
                    <a:cubicBezTo>
                      <a:pt x="6" y="2"/>
                      <a:pt x="3" y="3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7" y="0"/>
                      <a:pt x="8" y="1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48" name="Freeform 435">
                <a:extLst>
                  <a:ext uri="{FF2B5EF4-FFF2-40B4-BE49-F238E27FC236}">
                    <a16:creationId xmlns:a16="http://schemas.microsoft.com/office/drawing/2014/main" id="{8BA2E10B-61F0-DAD4-F53A-D9FBDA997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" y="2784"/>
                <a:ext cx="11" cy="7"/>
              </a:xfrm>
              <a:custGeom>
                <a:avLst/>
                <a:gdLst>
                  <a:gd name="T0" fmla="*/ 0 w 6"/>
                  <a:gd name="T1" fmla="*/ 2 h 4"/>
                  <a:gd name="T2" fmla="*/ 5 w 6"/>
                  <a:gd name="T3" fmla="*/ 1 h 4"/>
                  <a:gd name="T4" fmla="*/ 6 w 6"/>
                  <a:gd name="T5" fmla="*/ 3 h 4"/>
                  <a:gd name="T6" fmla="*/ 4 w 6"/>
                  <a:gd name="T7" fmla="*/ 3 h 4"/>
                  <a:gd name="T8" fmla="*/ 4 w 6"/>
                  <a:gd name="T9" fmla="*/ 3 h 4"/>
                  <a:gd name="T10" fmla="*/ 0 w 6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6" y="3"/>
                      <a:pt x="5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3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49" name="Freeform 436">
                <a:extLst>
                  <a:ext uri="{FF2B5EF4-FFF2-40B4-BE49-F238E27FC236}">
                    <a16:creationId xmlns:a16="http://schemas.microsoft.com/office/drawing/2014/main" id="{0DCCCFC1-247B-8D76-F41C-D88862E13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0" y="1722"/>
                <a:ext cx="10" cy="8"/>
              </a:xfrm>
              <a:custGeom>
                <a:avLst/>
                <a:gdLst>
                  <a:gd name="T0" fmla="*/ 5 w 5"/>
                  <a:gd name="T1" fmla="*/ 1 h 4"/>
                  <a:gd name="T2" fmla="*/ 1 w 5"/>
                  <a:gd name="T3" fmla="*/ 4 h 4"/>
                  <a:gd name="T4" fmla="*/ 0 w 5"/>
                  <a:gd name="T5" fmla="*/ 3 h 4"/>
                  <a:gd name="T6" fmla="*/ 5 w 5"/>
                  <a:gd name="T7" fmla="*/ 1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5" y="3"/>
                      <a:pt x="3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1" y="2"/>
                      <a:pt x="3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50" name="Freeform 437">
                <a:extLst>
                  <a:ext uri="{FF2B5EF4-FFF2-40B4-BE49-F238E27FC236}">
                    <a16:creationId xmlns:a16="http://schemas.microsoft.com/office/drawing/2014/main" id="{ED4183BC-B066-1ABA-0519-2F5B9AF1D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2118"/>
                <a:ext cx="9" cy="8"/>
              </a:xfrm>
              <a:custGeom>
                <a:avLst/>
                <a:gdLst>
                  <a:gd name="T0" fmla="*/ 3 w 5"/>
                  <a:gd name="T1" fmla="*/ 4 h 4"/>
                  <a:gd name="T2" fmla="*/ 0 w 5"/>
                  <a:gd name="T3" fmla="*/ 2 h 4"/>
                  <a:gd name="T4" fmla="*/ 0 w 5"/>
                  <a:gd name="T5" fmla="*/ 1 h 4"/>
                  <a:gd name="T6" fmla="*/ 1 w 5"/>
                  <a:gd name="T7" fmla="*/ 1 h 4"/>
                  <a:gd name="T8" fmla="*/ 4 w 5"/>
                  <a:gd name="T9" fmla="*/ 2 h 4"/>
                  <a:gd name="T10" fmla="*/ 4 w 5"/>
                  <a:gd name="T11" fmla="*/ 3 h 4"/>
                  <a:gd name="T12" fmla="*/ 3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1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4" y="2"/>
                      <a:pt x="5" y="3"/>
                      <a:pt x="4" y="3"/>
                    </a:cubicBezTo>
                    <a:cubicBezTo>
                      <a:pt x="4" y="4"/>
                      <a:pt x="3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51" name="Freeform 438">
                <a:extLst>
                  <a:ext uri="{FF2B5EF4-FFF2-40B4-BE49-F238E27FC236}">
                    <a16:creationId xmlns:a16="http://schemas.microsoft.com/office/drawing/2014/main" id="{6E9B6337-E9B9-F538-50A7-4D8563EE0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554"/>
                <a:ext cx="12" cy="8"/>
              </a:xfrm>
              <a:custGeom>
                <a:avLst/>
                <a:gdLst>
                  <a:gd name="T0" fmla="*/ 6 w 6"/>
                  <a:gd name="T1" fmla="*/ 1 h 4"/>
                  <a:gd name="T2" fmla="*/ 2 w 6"/>
                  <a:gd name="T3" fmla="*/ 4 h 4"/>
                  <a:gd name="T4" fmla="*/ 0 w 6"/>
                  <a:gd name="T5" fmla="*/ 3 h 4"/>
                  <a:gd name="T6" fmla="*/ 1 w 6"/>
                  <a:gd name="T7" fmla="*/ 2 h 4"/>
                  <a:gd name="T8" fmla="*/ 5 w 6"/>
                  <a:gd name="T9" fmla="*/ 1 h 4"/>
                  <a:gd name="T10" fmla="*/ 6 w 6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1"/>
                    </a:moveTo>
                    <a:cubicBezTo>
                      <a:pt x="5" y="3"/>
                      <a:pt x="4" y="4"/>
                      <a:pt x="2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52" name="Freeform 439">
                <a:extLst>
                  <a:ext uri="{FF2B5EF4-FFF2-40B4-BE49-F238E27FC236}">
                    <a16:creationId xmlns:a16="http://schemas.microsoft.com/office/drawing/2014/main" id="{E1787271-BCBF-0584-30BB-6DBADC2BC0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554"/>
                <a:ext cx="13" cy="4"/>
              </a:xfrm>
              <a:custGeom>
                <a:avLst/>
                <a:gdLst>
                  <a:gd name="T0" fmla="*/ 3 w 7"/>
                  <a:gd name="T1" fmla="*/ 2 h 2"/>
                  <a:gd name="T2" fmla="*/ 1 w 7"/>
                  <a:gd name="T3" fmla="*/ 2 h 2"/>
                  <a:gd name="T4" fmla="*/ 0 w 7"/>
                  <a:gd name="T5" fmla="*/ 1 h 2"/>
                  <a:gd name="T6" fmla="*/ 1 w 7"/>
                  <a:gd name="T7" fmla="*/ 1 h 2"/>
                  <a:gd name="T8" fmla="*/ 5 w 7"/>
                  <a:gd name="T9" fmla="*/ 0 h 2"/>
                  <a:gd name="T10" fmla="*/ 7 w 7"/>
                  <a:gd name="T11" fmla="*/ 1 h 2"/>
                  <a:gd name="T12" fmla="*/ 6 w 7"/>
                  <a:gd name="T13" fmla="*/ 2 h 2"/>
                  <a:gd name="T14" fmla="*/ 3 w 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53" name="Freeform 440">
                <a:extLst>
                  <a:ext uri="{FF2B5EF4-FFF2-40B4-BE49-F238E27FC236}">
                    <a16:creationId xmlns:a16="http://schemas.microsoft.com/office/drawing/2014/main" id="{8B983320-DF6D-2BC1-A247-2562A89F2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" y="2071"/>
                <a:ext cx="8" cy="9"/>
              </a:xfrm>
              <a:custGeom>
                <a:avLst/>
                <a:gdLst>
                  <a:gd name="T0" fmla="*/ 2 w 4"/>
                  <a:gd name="T1" fmla="*/ 0 h 5"/>
                  <a:gd name="T2" fmla="*/ 4 w 4"/>
                  <a:gd name="T3" fmla="*/ 3 h 5"/>
                  <a:gd name="T4" fmla="*/ 4 w 4"/>
                  <a:gd name="T5" fmla="*/ 5 h 5"/>
                  <a:gd name="T6" fmla="*/ 2 w 4"/>
                  <a:gd name="T7" fmla="*/ 4 h 5"/>
                  <a:gd name="T8" fmla="*/ 1 w 4"/>
                  <a:gd name="T9" fmla="*/ 1 h 5"/>
                  <a:gd name="T10" fmla="*/ 1 w 4"/>
                  <a:gd name="T11" fmla="*/ 1 h 5"/>
                  <a:gd name="T12" fmla="*/ 2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3" y="1"/>
                      <a:pt x="4" y="2"/>
                      <a:pt x="4" y="3"/>
                    </a:cubicBezTo>
                    <a:cubicBezTo>
                      <a:pt x="4" y="3"/>
                      <a:pt x="4" y="4"/>
                      <a:pt x="4" y="5"/>
                    </a:cubicBezTo>
                    <a:cubicBezTo>
                      <a:pt x="3" y="5"/>
                      <a:pt x="3" y="5"/>
                      <a:pt x="2" y="4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54" name="Freeform 441">
                <a:extLst>
                  <a:ext uri="{FF2B5EF4-FFF2-40B4-BE49-F238E27FC236}">
                    <a16:creationId xmlns:a16="http://schemas.microsoft.com/office/drawing/2014/main" id="{F2167679-79DF-A56C-89B2-711EC3B4C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9" y="2115"/>
                <a:ext cx="8" cy="7"/>
              </a:xfrm>
              <a:custGeom>
                <a:avLst/>
                <a:gdLst>
                  <a:gd name="T0" fmla="*/ 3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1 w 4"/>
                  <a:gd name="T7" fmla="*/ 0 h 4"/>
                  <a:gd name="T8" fmla="*/ 3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55" name="Freeform 442">
                <a:extLst>
                  <a:ext uri="{FF2B5EF4-FFF2-40B4-BE49-F238E27FC236}">
                    <a16:creationId xmlns:a16="http://schemas.microsoft.com/office/drawing/2014/main" id="{7AA877E0-5C26-F152-8761-37A08457D8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2071"/>
                <a:ext cx="10" cy="6"/>
              </a:xfrm>
              <a:custGeom>
                <a:avLst/>
                <a:gdLst>
                  <a:gd name="T0" fmla="*/ 2 w 5"/>
                  <a:gd name="T1" fmla="*/ 0 h 3"/>
                  <a:gd name="T2" fmla="*/ 4 w 5"/>
                  <a:gd name="T3" fmla="*/ 0 h 3"/>
                  <a:gd name="T4" fmla="*/ 5 w 5"/>
                  <a:gd name="T5" fmla="*/ 1 h 3"/>
                  <a:gd name="T6" fmla="*/ 2 w 5"/>
                  <a:gd name="T7" fmla="*/ 3 h 3"/>
                  <a:gd name="T8" fmla="*/ 0 w 5"/>
                  <a:gd name="T9" fmla="*/ 3 h 3"/>
                  <a:gd name="T10" fmla="*/ 1 w 5"/>
                  <a:gd name="T11" fmla="*/ 2 h 3"/>
                  <a:gd name="T12" fmla="*/ 2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56" name="Freeform 443">
                <a:extLst>
                  <a:ext uri="{FF2B5EF4-FFF2-40B4-BE49-F238E27FC236}">
                    <a16:creationId xmlns:a16="http://schemas.microsoft.com/office/drawing/2014/main" id="{E1DFD432-6753-4B36-C145-A30C26CD1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2251"/>
                <a:ext cx="9" cy="8"/>
              </a:xfrm>
              <a:custGeom>
                <a:avLst/>
                <a:gdLst>
                  <a:gd name="T0" fmla="*/ 5 w 5"/>
                  <a:gd name="T1" fmla="*/ 3 h 4"/>
                  <a:gd name="T2" fmla="*/ 4 w 5"/>
                  <a:gd name="T3" fmla="*/ 4 h 4"/>
                  <a:gd name="T4" fmla="*/ 1 w 5"/>
                  <a:gd name="T5" fmla="*/ 2 h 4"/>
                  <a:gd name="T6" fmla="*/ 0 w 5"/>
                  <a:gd name="T7" fmla="*/ 1 h 4"/>
                  <a:gd name="T8" fmla="*/ 1 w 5"/>
                  <a:gd name="T9" fmla="*/ 0 h 4"/>
                  <a:gd name="T10" fmla="*/ 5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5" y="3"/>
                      <a:pt x="4" y="4"/>
                      <a:pt x="4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3" y="0"/>
                      <a:pt x="4" y="2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57" name="Freeform 444">
                <a:extLst>
                  <a:ext uri="{FF2B5EF4-FFF2-40B4-BE49-F238E27FC236}">
                    <a16:creationId xmlns:a16="http://schemas.microsoft.com/office/drawing/2014/main" id="{71730B46-2188-B5B1-6242-F094C8C48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4" y="3401"/>
                <a:ext cx="9" cy="8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4 h 4"/>
                  <a:gd name="T4" fmla="*/ 0 w 5"/>
                  <a:gd name="T5" fmla="*/ 3 h 4"/>
                  <a:gd name="T6" fmla="*/ 1 w 5"/>
                  <a:gd name="T7" fmla="*/ 2 h 4"/>
                  <a:gd name="T8" fmla="*/ 5 w 5"/>
                  <a:gd name="T9" fmla="*/ 1 h 4"/>
                  <a:gd name="T10" fmla="*/ 5 w 5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58" name="Freeform 445">
                <a:extLst>
                  <a:ext uri="{FF2B5EF4-FFF2-40B4-BE49-F238E27FC236}">
                    <a16:creationId xmlns:a16="http://schemas.microsoft.com/office/drawing/2014/main" id="{1297DACC-27B7-C981-57FB-F4CE86A70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974"/>
                <a:ext cx="8" cy="10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4 h 5"/>
                  <a:gd name="T4" fmla="*/ 0 w 4"/>
                  <a:gd name="T5" fmla="*/ 1 h 5"/>
                  <a:gd name="T6" fmla="*/ 2 w 4"/>
                  <a:gd name="T7" fmla="*/ 0 h 5"/>
                  <a:gd name="T8" fmla="*/ 4 w 4"/>
                  <a:gd name="T9" fmla="*/ 3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5"/>
                      <a:pt x="1" y="5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59" name="Freeform 446">
                <a:extLst>
                  <a:ext uri="{FF2B5EF4-FFF2-40B4-BE49-F238E27FC236}">
                    <a16:creationId xmlns:a16="http://schemas.microsoft.com/office/drawing/2014/main" id="{BE539C19-5E86-1DA6-E112-DEE9A6F84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1" y="1974"/>
                <a:ext cx="9" cy="6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0 h 3"/>
                  <a:gd name="T4" fmla="*/ 4 w 5"/>
                  <a:gd name="T5" fmla="*/ 2 h 3"/>
                  <a:gd name="T6" fmla="*/ 2 w 5"/>
                  <a:gd name="T7" fmla="*/ 3 h 3"/>
                  <a:gd name="T8" fmla="*/ 0 w 5"/>
                  <a:gd name="T9" fmla="*/ 2 h 3"/>
                  <a:gd name="T10" fmla="*/ 1 w 5"/>
                  <a:gd name="T11" fmla="*/ 1 h 3"/>
                  <a:gd name="T12" fmla="*/ 3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1"/>
                      <a:pt x="5" y="1"/>
                      <a:pt x="4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60" name="Freeform 447">
                <a:extLst>
                  <a:ext uri="{FF2B5EF4-FFF2-40B4-BE49-F238E27FC236}">
                    <a16:creationId xmlns:a16="http://schemas.microsoft.com/office/drawing/2014/main" id="{F276213C-A131-D9B5-AC9D-818B716E1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3390"/>
                <a:ext cx="13" cy="6"/>
              </a:xfrm>
              <a:custGeom>
                <a:avLst/>
                <a:gdLst>
                  <a:gd name="T0" fmla="*/ 3 w 7"/>
                  <a:gd name="T1" fmla="*/ 3 h 3"/>
                  <a:gd name="T2" fmla="*/ 1 w 7"/>
                  <a:gd name="T3" fmla="*/ 2 h 3"/>
                  <a:gd name="T4" fmla="*/ 0 w 7"/>
                  <a:gd name="T5" fmla="*/ 1 h 3"/>
                  <a:gd name="T6" fmla="*/ 1 w 7"/>
                  <a:gd name="T7" fmla="*/ 1 h 3"/>
                  <a:gd name="T8" fmla="*/ 6 w 7"/>
                  <a:gd name="T9" fmla="*/ 1 h 3"/>
                  <a:gd name="T10" fmla="*/ 7 w 7"/>
                  <a:gd name="T11" fmla="*/ 1 h 3"/>
                  <a:gd name="T12" fmla="*/ 6 w 7"/>
                  <a:gd name="T13" fmla="*/ 2 h 3"/>
                  <a:gd name="T14" fmla="*/ 3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4" y="0"/>
                      <a:pt x="6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5" y="3"/>
                      <a:pt x="4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61" name="Freeform 448">
                <a:extLst>
                  <a:ext uri="{FF2B5EF4-FFF2-40B4-BE49-F238E27FC236}">
                    <a16:creationId xmlns:a16="http://schemas.microsoft.com/office/drawing/2014/main" id="{2F53BD17-3EEB-57C8-DED6-D4D526A84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3384"/>
                <a:ext cx="13" cy="2"/>
              </a:xfrm>
              <a:custGeom>
                <a:avLst/>
                <a:gdLst>
                  <a:gd name="T0" fmla="*/ 2 w 7"/>
                  <a:gd name="T1" fmla="*/ 1 h 1"/>
                  <a:gd name="T2" fmla="*/ 1 w 7"/>
                  <a:gd name="T3" fmla="*/ 1 h 1"/>
                  <a:gd name="T4" fmla="*/ 0 w 7"/>
                  <a:gd name="T5" fmla="*/ 1 h 1"/>
                  <a:gd name="T6" fmla="*/ 1 w 7"/>
                  <a:gd name="T7" fmla="*/ 0 h 1"/>
                  <a:gd name="T8" fmla="*/ 6 w 7"/>
                  <a:gd name="T9" fmla="*/ 0 h 1"/>
                  <a:gd name="T10" fmla="*/ 6 w 7"/>
                  <a:gd name="T11" fmla="*/ 0 h 1"/>
                  <a:gd name="T12" fmla="*/ 6 w 7"/>
                  <a:gd name="T13" fmla="*/ 1 h 1"/>
                  <a:gd name="T14" fmla="*/ 2 w 7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62" name="Freeform 449">
                <a:extLst>
                  <a:ext uri="{FF2B5EF4-FFF2-40B4-BE49-F238E27FC236}">
                    <a16:creationId xmlns:a16="http://schemas.microsoft.com/office/drawing/2014/main" id="{AEF86532-ED64-7307-DFB7-A13D4C7EB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3447"/>
                <a:ext cx="13" cy="4"/>
              </a:xfrm>
              <a:custGeom>
                <a:avLst/>
                <a:gdLst>
                  <a:gd name="T0" fmla="*/ 3 w 7"/>
                  <a:gd name="T1" fmla="*/ 2 h 2"/>
                  <a:gd name="T2" fmla="*/ 1 w 7"/>
                  <a:gd name="T3" fmla="*/ 1 h 2"/>
                  <a:gd name="T4" fmla="*/ 0 w 7"/>
                  <a:gd name="T5" fmla="*/ 1 h 2"/>
                  <a:gd name="T6" fmla="*/ 1 w 7"/>
                  <a:gd name="T7" fmla="*/ 0 h 2"/>
                  <a:gd name="T8" fmla="*/ 6 w 7"/>
                  <a:gd name="T9" fmla="*/ 0 h 2"/>
                  <a:gd name="T10" fmla="*/ 7 w 7"/>
                  <a:gd name="T11" fmla="*/ 1 h 2"/>
                  <a:gd name="T12" fmla="*/ 6 w 7"/>
                  <a:gd name="T13" fmla="*/ 2 h 2"/>
                  <a:gd name="T14" fmla="*/ 3 w 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2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63" name="Freeform 450">
                <a:extLst>
                  <a:ext uri="{FF2B5EF4-FFF2-40B4-BE49-F238E27FC236}">
                    <a16:creationId xmlns:a16="http://schemas.microsoft.com/office/drawing/2014/main" id="{3709BF26-6C63-FCDB-2A54-3FF3A5457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3443"/>
                <a:ext cx="13" cy="4"/>
              </a:xfrm>
              <a:custGeom>
                <a:avLst/>
                <a:gdLst>
                  <a:gd name="T0" fmla="*/ 4 w 7"/>
                  <a:gd name="T1" fmla="*/ 0 h 2"/>
                  <a:gd name="T2" fmla="*/ 6 w 7"/>
                  <a:gd name="T3" fmla="*/ 0 h 2"/>
                  <a:gd name="T4" fmla="*/ 7 w 7"/>
                  <a:gd name="T5" fmla="*/ 1 h 2"/>
                  <a:gd name="T6" fmla="*/ 6 w 7"/>
                  <a:gd name="T7" fmla="*/ 2 h 2"/>
                  <a:gd name="T8" fmla="*/ 1 w 7"/>
                  <a:gd name="T9" fmla="*/ 2 h 2"/>
                  <a:gd name="T10" fmla="*/ 0 w 7"/>
                  <a:gd name="T11" fmla="*/ 1 h 2"/>
                  <a:gd name="T12" fmla="*/ 2 w 7"/>
                  <a:gd name="T13" fmla="*/ 0 h 2"/>
                  <a:gd name="T14" fmla="*/ 4 w 7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4" y="0"/>
                    </a:move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2"/>
                      <a:pt x="3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64" name="Freeform 451">
                <a:extLst>
                  <a:ext uri="{FF2B5EF4-FFF2-40B4-BE49-F238E27FC236}">
                    <a16:creationId xmlns:a16="http://schemas.microsoft.com/office/drawing/2014/main" id="{4CC8D17D-879C-68C5-E74D-A59E5EB94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3443"/>
                <a:ext cx="13" cy="4"/>
              </a:xfrm>
              <a:custGeom>
                <a:avLst/>
                <a:gdLst>
                  <a:gd name="T0" fmla="*/ 4 w 7"/>
                  <a:gd name="T1" fmla="*/ 2 h 2"/>
                  <a:gd name="T2" fmla="*/ 1 w 7"/>
                  <a:gd name="T3" fmla="*/ 1 h 2"/>
                  <a:gd name="T4" fmla="*/ 0 w 7"/>
                  <a:gd name="T5" fmla="*/ 1 h 2"/>
                  <a:gd name="T6" fmla="*/ 1 w 7"/>
                  <a:gd name="T7" fmla="*/ 0 h 2"/>
                  <a:gd name="T8" fmla="*/ 6 w 7"/>
                  <a:gd name="T9" fmla="*/ 0 h 2"/>
                  <a:gd name="T10" fmla="*/ 7 w 7"/>
                  <a:gd name="T11" fmla="*/ 1 h 2"/>
                  <a:gd name="T12" fmla="*/ 6 w 7"/>
                  <a:gd name="T13" fmla="*/ 2 h 2"/>
                  <a:gd name="T14" fmla="*/ 4 w 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4" y="2"/>
                    </a:moveTo>
                    <a:cubicBezTo>
                      <a:pt x="3" y="2"/>
                      <a:pt x="2" y="2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65" name="Freeform 452">
                <a:extLst>
                  <a:ext uri="{FF2B5EF4-FFF2-40B4-BE49-F238E27FC236}">
                    <a16:creationId xmlns:a16="http://schemas.microsoft.com/office/drawing/2014/main" id="{E783CFC3-467D-50E1-760A-98AF6B2ED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7" y="3439"/>
                <a:ext cx="9" cy="6"/>
              </a:xfrm>
              <a:custGeom>
                <a:avLst/>
                <a:gdLst>
                  <a:gd name="T0" fmla="*/ 2 w 5"/>
                  <a:gd name="T1" fmla="*/ 3 h 3"/>
                  <a:gd name="T2" fmla="*/ 0 w 5"/>
                  <a:gd name="T3" fmla="*/ 3 h 3"/>
                  <a:gd name="T4" fmla="*/ 0 w 5"/>
                  <a:gd name="T5" fmla="*/ 2 h 3"/>
                  <a:gd name="T6" fmla="*/ 2 w 5"/>
                  <a:gd name="T7" fmla="*/ 0 h 3"/>
                  <a:gd name="T8" fmla="*/ 3 w 5"/>
                  <a:gd name="T9" fmla="*/ 0 h 3"/>
                  <a:gd name="T10" fmla="*/ 5 w 5"/>
                  <a:gd name="T11" fmla="*/ 1 h 3"/>
                  <a:gd name="T12" fmla="*/ 4 w 5"/>
                  <a:gd name="T13" fmla="*/ 2 h 3"/>
                  <a:gd name="T14" fmla="*/ 2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2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3" y="2"/>
                      <a:pt x="2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66" name="Freeform 453">
                <a:extLst>
                  <a:ext uri="{FF2B5EF4-FFF2-40B4-BE49-F238E27FC236}">
                    <a16:creationId xmlns:a16="http://schemas.microsoft.com/office/drawing/2014/main" id="{EEDE645C-01EC-F62A-82A1-8232B1FE2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3436"/>
                <a:ext cx="9" cy="7"/>
              </a:xfrm>
              <a:custGeom>
                <a:avLst/>
                <a:gdLst>
                  <a:gd name="T0" fmla="*/ 1 w 5"/>
                  <a:gd name="T1" fmla="*/ 4 h 4"/>
                  <a:gd name="T2" fmla="*/ 1 w 5"/>
                  <a:gd name="T3" fmla="*/ 3 h 4"/>
                  <a:gd name="T4" fmla="*/ 1 w 5"/>
                  <a:gd name="T5" fmla="*/ 2 h 4"/>
                  <a:gd name="T6" fmla="*/ 4 w 5"/>
                  <a:gd name="T7" fmla="*/ 0 h 4"/>
                  <a:gd name="T8" fmla="*/ 5 w 5"/>
                  <a:gd name="T9" fmla="*/ 0 h 4"/>
                  <a:gd name="T10" fmla="*/ 5 w 5"/>
                  <a:gd name="T11" fmla="*/ 2 h 4"/>
                  <a:gd name="T12" fmla="*/ 1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4" y="3"/>
                      <a:pt x="3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67" name="Freeform 454">
                <a:extLst>
                  <a:ext uri="{FF2B5EF4-FFF2-40B4-BE49-F238E27FC236}">
                    <a16:creationId xmlns:a16="http://schemas.microsoft.com/office/drawing/2014/main" id="{11584995-B61F-8A2C-48BC-6EB87826A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3436"/>
                <a:ext cx="7" cy="7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3 h 4"/>
                  <a:gd name="T4" fmla="*/ 0 w 4"/>
                  <a:gd name="T5" fmla="*/ 3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ubicBezTo>
                      <a:pt x="3" y="0"/>
                      <a:pt x="3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68" name="Freeform 455">
                <a:extLst>
                  <a:ext uri="{FF2B5EF4-FFF2-40B4-BE49-F238E27FC236}">
                    <a16:creationId xmlns:a16="http://schemas.microsoft.com/office/drawing/2014/main" id="{FC8A5128-62E1-2E6E-3B31-140D41549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6" y="1986"/>
                <a:ext cx="7" cy="5"/>
              </a:xfrm>
              <a:custGeom>
                <a:avLst/>
                <a:gdLst>
                  <a:gd name="T0" fmla="*/ 2 w 4"/>
                  <a:gd name="T1" fmla="*/ 3 h 3"/>
                  <a:gd name="T2" fmla="*/ 1 w 4"/>
                  <a:gd name="T3" fmla="*/ 1 h 3"/>
                  <a:gd name="T4" fmla="*/ 2 w 4"/>
                  <a:gd name="T5" fmla="*/ 0 h 3"/>
                  <a:gd name="T6" fmla="*/ 4 w 4"/>
                  <a:gd name="T7" fmla="*/ 1 h 3"/>
                  <a:gd name="T8" fmla="*/ 3 w 4"/>
                  <a:gd name="T9" fmla="*/ 3 h 3"/>
                  <a:gd name="T10" fmla="*/ 2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69" name="Freeform 456">
                <a:extLst>
                  <a:ext uri="{FF2B5EF4-FFF2-40B4-BE49-F238E27FC236}">
                    <a16:creationId xmlns:a16="http://schemas.microsoft.com/office/drawing/2014/main" id="{E0D4F64A-83B7-20DC-6D34-2623B0AED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5" y="3428"/>
                <a:ext cx="7" cy="8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2 h 4"/>
                  <a:gd name="T4" fmla="*/ 2 w 4"/>
                  <a:gd name="T5" fmla="*/ 0 h 4"/>
                  <a:gd name="T6" fmla="*/ 4 w 4"/>
                  <a:gd name="T7" fmla="*/ 2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70" name="Freeform 457">
                <a:extLst>
                  <a:ext uri="{FF2B5EF4-FFF2-40B4-BE49-F238E27FC236}">
                    <a16:creationId xmlns:a16="http://schemas.microsoft.com/office/drawing/2014/main" id="{527BF351-5248-25D4-5568-482D9A0A3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2530"/>
                <a:ext cx="13" cy="3"/>
              </a:xfrm>
              <a:custGeom>
                <a:avLst/>
                <a:gdLst>
                  <a:gd name="T0" fmla="*/ 3 w 7"/>
                  <a:gd name="T1" fmla="*/ 1 h 2"/>
                  <a:gd name="T2" fmla="*/ 1 w 7"/>
                  <a:gd name="T3" fmla="*/ 1 h 2"/>
                  <a:gd name="T4" fmla="*/ 0 w 7"/>
                  <a:gd name="T5" fmla="*/ 1 h 2"/>
                  <a:gd name="T6" fmla="*/ 1 w 7"/>
                  <a:gd name="T7" fmla="*/ 0 h 2"/>
                  <a:gd name="T8" fmla="*/ 5 w 7"/>
                  <a:gd name="T9" fmla="*/ 0 h 2"/>
                  <a:gd name="T10" fmla="*/ 7 w 7"/>
                  <a:gd name="T11" fmla="*/ 1 h 2"/>
                  <a:gd name="T12" fmla="*/ 5 w 7"/>
                  <a:gd name="T13" fmla="*/ 1 h 2"/>
                  <a:gd name="T14" fmla="*/ 3 w 7"/>
                  <a:gd name="T15" fmla="*/ 1 h 2"/>
                  <a:gd name="T16" fmla="*/ 3 w 7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">
                    <a:moveTo>
                      <a:pt x="3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2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71" name="Freeform 458">
                <a:extLst>
                  <a:ext uri="{FF2B5EF4-FFF2-40B4-BE49-F238E27FC236}">
                    <a16:creationId xmlns:a16="http://schemas.microsoft.com/office/drawing/2014/main" id="{17CA4A11-3A29-8E4E-9B28-14CE37D07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3418"/>
                <a:ext cx="9" cy="6"/>
              </a:xfrm>
              <a:custGeom>
                <a:avLst/>
                <a:gdLst>
                  <a:gd name="T0" fmla="*/ 2 w 5"/>
                  <a:gd name="T1" fmla="*/ 3 h 3"/>
                  <a:gd name="T2" fmla="*/ 1 w 5"/>
                  <a:gd name="T3" fmla="*/ 2 h 3"/>
                  <a:gd name="T4" fmla="*/ 2 w 5"/>
                  <a:gd name="T5" fmla="*/ 1 h 3"/>
                  <a:gd name="T6" fmla="*/ 4 w 5"/>
                  <a:gd name="T7" fmla="*/ 0 h 3"/>
                  <a:gd name="T8" fmla="*/ 5 w 5"/>
                  <a:gd name="T9" fmla="*/ 0 h 3"/>
                  <a:gd name="T10" fmla="*/ 5 w 5"/>
                  <a:gd name="T11" fmla="*/ 1 h 3"/>
                  <a:gd name="T12" fmla="*/ 4 w 5"/>
                  <a:gd name="T13" fmla="*/ 3 h 3"/>
                  <a:gd name="T14" fmla="*/ 2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2" y="3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2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72" name="Freeform 459">
                <a:extLst>
                  <a:ext uri="{FF2B5EF4-FFF2-40B4-BE49-F238E27FC236}">
                    <a16:creationId xmlns:a16="http://schemas.microsoft.com/office/drawing/2014/main" id="{0D1A2822-A50A-0933-4D73-33ADD60A14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2247"/>
                <a:ext cx="9" cy="8"/>
              </a:xfrm>
              <a:custGeom>
                <a:avLst/>
                <a:gdLst>
                  <a:gd name="T0" fmla="*/ 1 w 5"/>
                  <a:gd name="T1" fmla="*/ 4 h 4"/>
                  <a:gd name="T2" fmla="*/ 0 w 5"/>
                  <a:gd name="T3" fmla="*/ 3 h 4"/>
                  <a:gd name="T4" fmla="*/ 3 w 5"/>
                  <a:gd name="T5" fmla="*/ 0 h 4"/>
                  <a:gd name="T6" fmla="*/ 4 w 5"/>
                  <a:gd name="T7" fmla="*/ 1 h 4"/>
                  <a:gd name="T8" fmla="*/ 2 w 5"/>
                  <a:gd name="T9" fmla="*/ 4 h 4"/>
                  <a:gd name="T10" fmla="*/ 1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1" y="2"/>
                      <a:pt x="1" y="0"/>
                      <a:pt x="3" y="0"/>
                    </a:cubicBezTo>
                    <a:cubicBezTo>
                      <a:pt x="4" y="0"/>
                      <a:pt x="5" y="1"/>
                      <a:pt x="4" y="1"/>
                    </a:cubicBez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73" name="Freeform 460">
                <a:extLst>
                  <a:ext uri="{FF2B5EF4-FFF2-40B4-BE49-F238E27FC236}">
                    <a16:creationId xmlns:a16="http://schemas.microsoft.com/office/drawing/2014/main" id="{8FEDE291-18B6-D606-A98B-7BF9B430B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" y="3413"/>
                <a:ext cx="15" cy="4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7 w 8"/>
                  <a:gd name="T5" fmla="*/ 2 h 2"/>
                  <a:gd name="T6" fmla="*/ 7 w 8"/>
                  <a:gd name="T7" fmla="*/ 2 h 2"/>
                  <a:gd name="T8" fmla="*/ 2 w 8"/>
                  <a:gd name="T9" fmla="*/ 2 h 2"/>
                  <a:gd name="T10" fmla="*/ 0 w 8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cubicBezTo>
                      <a:pt x="2" y="0"/>
                      <a:pt x="5" y="0"/>
                      <a:pt x="7" y="0"/>
                    </a:cubicBezTo>
                    <a:cubicBezTo>
                      <a:pt x="7" y="0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2"/>
                      <a:pt x="4" y="2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74" name="Freeform 461">
                <a:extLst>
                  <a:ext uri="{FF2B5EF4-FFF2-40B4-BE49-F238E27FC236}">
                    <a16:creationId xmlns:a16="http://schemas.microsoft.com/office/drawing/2014/main" id="{AD9E059D-0837-DAF3-EB44-FEBBC7C2D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3413"/>
                <a:ext cx="6" cy="7"/>
              </a:xfrm>
              <a:custGeom>
                <a:avLst/>
                <a:gdLst>
                  <a:gd name="T0" fmla="*/ 3 w 3"/>
                  <a:gd name="T1" fmla="*/ 2 h 4"/>
                  <a:gd name="T2" fmla="*/ 2 w 3"/>
                  <a:gd name="T3" fmla="*/ 4 h 4"/>
                  <a:gd name="T4" fmla="*/ 0 w 3"/>
                  <a:gd name="T5" fmla="*/ 2 h 4"/>
                  <a:gd name="T6" fmla="*/ 1 w 3"/>
                  <a:gd name="T7" fmla="*/ 1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75" name="Freeform 462">
                <a:extLst>
                  <a:ext uri="{FF2B5EF4-FFF2-40B4-BE49-F238E27FC236}">
                    <a16:creationId xmlns:a16="http://schemas.microsoft.com/office/drawing/2014/main" id="{22AEBABA-397C-39BC-10FD-BAE0FE6F45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3354"/>
                <a:ext cx="14" cy="4"/>
              </a:xfrm>
              <a:custGeom>
                <a:avLst/>
                <a:gdLst>
                  <a:gd name="T0" fmla="*/ 2 w 7"/>
                  <a:gd name="T1" fmla="*/ 2 h 2"/>
                  <a:gd name="T2" fmla="*/ 0 w 7"/>
                  <a:gd name="T3" fmla="*/ 1 h 2"/>
                  <a:gd name="T4" fmla="*/ 2 w 7"/>
                  <a:gd name="T5" fmla="*/ 0 h 2"/>
                  <a:gd name="T6" fmla="*/ 4 w 7"/>
                  <a:gd name="T7" fmla="*/ 0 h 2"/>
                  <a:gd name="T8" fmla="*/ 5 w 7"/>
                  <a:gd name="T9" fmla="*/ 0 h 2"/>
                  <a:gd name="T10" fmla="*/ 7 w 7"/>
                  <a:gd name="T11" fmla="*/ 1 h 2"/>
                  <a:gd name="T12" fmla="*/ 5 w 7"/>
                  <a:gd name="T13" fmla="*/ 2 h 2"/>
                  <a:gd name="T14" fmla="*/ 2 w 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4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76" name="Freeform 463">
                <a:extLst>
                  <a:ext uri="{FF2B5EF4-FFF2-40B4-BE49-F238E27FC236}">
                    <a16:creationId xmlns:a16="http://schemas.microsoft.com/office/drawing/2014/main" id="{65D89ECA-475D-4139-4DC7-006394FC1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" y="2279"/>
                <a:ext cx="7" cy="10"/>
              </a:xfrm>
              <a:custGeom>
                <a:avLst/>
                <a:gdLst>
                  <a:gd name="T0" fmla="*/ 4 w 4"/>
                  <a:gd name="T1" fmla="*/ 5 h 5"/>
                  <a:gd name="T2" fmla="*/ 2 w 4"/>
                  <a:gd name="T3" fmla="*/ 5 h 5"/>
                  <a:gd name="T4" fmla="*/ 1 w 4"/>
                  <a:gd name="T5" fmla="*/ 3 h 5"/>
                  <a:gd name="T6" fmla="*/ 2 w 4"/>
                  <a:gd name="T7" fmla="*/ 0 h 5"/>
                  <a:gd name="T8" fmla="*/ 3 w 4"/>
                  <a:gd name="T9" fmla="*/ 0 h 5"/>
                  <a:gd name="T10" fmla="*/ 4 w 4"/>
                  <a:gd name="T11" fmla="*/ 1 h 5"/>
                  <a:gd name="T12" fmla="*/ 4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1" y="5"/>
                      <a:pt x="0" y="4"/>
                      <a:pt x="1" y="3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2"/>
                      <a:pt x="4" y="4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77" name="Freeform 464">
                <a:extLst>
                  <a:ext uri="{FF2B5EF4-FFF2-40B4-BE49-F238E27FC236}">
                    <a16:creationId xmlns:a16="http://schemas.microsoft.com/office/drawing/2014/main" id="{1AB877E2-2DF1-75C6-DEEE-FB13382CA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8" y="3331"/>
                <a:ext cx="8" cy="10"/>
              </a:xfrm>
              <a:custGeom>
                <a:avLst/>
                <a:gdLst>
                  <a:gd name="T0" fmla="*/ 4 w 4"/>
                  <a:gd name="T1" fmla="*/ 1 h 5"/>
                  <a:gd name="T2" fmla="*/ 2 w 4"/>
                  <a:gd name="T3" fmla="*/ 5 h 5"/>
                  <a:gd name="T4" fmla="*/ 1 w 4"/>
                  <a:gd name="T5" fmla="*/ 5 h 5"/>
                  <a:gd name="T6" fmla="*/ 0 w 4"/>
                  <a:gd name="T7" fmla="*/ 4 h 5"/>
                  <a:gd name="T8" fmla="*/ 1 w 4"/>
                  <a:gd name="T9" fmla="*/ 1 h 5"/>
                  <a:gd name="T10" fmla="*/ 3 w 4"/>
                  <a:gd name="T11" fmla="*/ 1 h 5"/>
                  <a:gd name="T12" fmla="*/ 4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cubicBezTo>
                      <a:pt x="3" y="2"/>
                      <a:pt x="3" y="4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78" name="Freeform 465">
                <a:extLst>
                  <a:ext uri="{FF2B5EF4-FFF2-40B4-BE49-F238E27FC236}">
                    <a16:creationId xmlns:a16="http://schemas.microsoft.com/office/drawing/2014/main" id="{E364A116-3248-81D3-42B2-942CE2722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0" y="2840"/>
                <a:ext cx="11" cy="4"/>
              </a:xfrm>
              <a:custGeom>
                <a:avLst/>
                <a:gdLst>
                  <a:gd name="T0" fmla="*/ 2 w 6"/>
                  <a:gd name="T1" fmla="*/ 2 h 2"/>
                  <a:gd name="T2" fmla="*/ 1 w 6"/>
                  <a:gd name="T3" fmla="*/ 1 h 2"/>
                  <a:gd name="T4" fmla="*/ 0 w 6"/>
                  <a:gd name="T5" fmla="*/ 1 h 2"/>
                  <a:gd name="T6" fmla="*/ 1 w 6"/>
                  <a:gd name="T7" fmla="*/ 0 h 2"/>
                  <a:gd name="T8" fmla="*/ 5 w 6"/>
                  <a:gd name="T9" fmla="*/ 0 h 2"/>
                  <a:gd name="T10" fmla="*/ 6 w 6"/>
                  <a:gd name="T11" fmla="*/ 0 h 2"/>
                  <a:gd name="T12" fmla="*/ 5 w 6"/>
                  <a:gd name="T13" fmla="*/ 1 h 2"/>
                  <a:gd name="T14" fmla="*/ 2 w 6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2"/>
                      <a:pt x="4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79" name="Freeform 466">
                <a:extLst>
                  <a:ext uri="{FF2B5EF4-FFF2-40B4-BE49-F238E27FC236}">
                    <a16:creationId xmlns:a16="http://schemas.microsoft.com/office/drawing/2014/main" id="{CA0B8CD6-2B26-AC66-1BF6-8378DF820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1" y="3318"/>
                <a:ext cx="6" cy="6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3 h 3"/>
                  <a:gd name="T4" fmla="*/ 0 w 3"/>
                  <a:gd name="T5" fmla="*/ 1 h 3"/>
                  <a:gd name="T6" fmla="*/ 2 w 3"/>
                  <a:gd name="T7" fmla="*/ 0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80" name="Freeform 467">
                <a:extLst>
                  <a:ext uri="{FF2B5EF4-FFF2-40B4-BE49-F238E27FC236}">
                    <a16:creationId xmlns:a16="http://schemas.microsoft.com/office/drawing/2014/main" id="{3F368220-3783-D7FB-66AF-949C00A4C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2" y="2840"/>
                <a:ext cx="8" cy="8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3 h 4"/>
                  <a:gd name="T4" fmla="*/ 1 w 4"/>
                  <a:gd name="T5" fmla="*/ 1 h 4"/>
                  <a:gd name="T6" fmla="*/ 2 w 4"/>
                  <a:gd name="T7" fmla="*/ 0 h 4"/>
                  <a:gd name="T8" fmla="*/ 4 w 4"/>
                  <a:gd name="T9" fmla="*/ 1 h 4"/>
                  <a:gd name="T10" fmla="*/ 4 w 4"/>
                  <a:gd name="T11" fmla="*/ 4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4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81" name="Freeform 468">
                <a:extLst>
                  <a:ext uri="{FF2B5EF4-FFF2-40B4-BE49-F238E27FC236}">
                    <a16:creationId xmlns:a16="http://schemas.microsoft.com/office/drawing/2014/main" id="{F5C4DA54-4E46-7534-401F-76B3763B6A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3305"/>
                <a:ext cx="11" cy="5"/>
              </a:xfrm>
              <a:custGeom>
                <a:avLst/>
                <a:gdLst>
                  <a:gd name="T0" fmla="*/ 2 w 6"/>
                  <a:gd name="T1" fmla="*/ 3 h 3"/>
                  <a:gd name="T2" fmla="*/ 0 w 6"/>
                  <a:gd name="T3" fmla="*/ 2 h 3"/>
                  <a:gd name="T4" fmla="*/ 0 w 6"/>
                  <a:gd name="T5" fmla="*/ 2 h 3"/>
                  <a:gd name="T6" fmla="*/ 0 w 6"/>
                  <a:gd name="T7" fmla="*/ 1 h 3"/>
                  <a:gd name="T8" fmla="*/ 5 w 6"/>
                  <a:gd name="T9" fmla="*/ 1 h 3"/>
                  <a:gd name="T10" fmla="*/ 6 w 6"/>
                  <a:gd name="T11" fmla="*/ 1 h 3"/>
                  <a:gd name="T12" fmla="*/ 5 w 6"/>
                  <a:gd name="T13" fmla="*/ 2 h 3"/>
                  <a:gd name="T14" fmla="*/ 2 w 6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82" name="Freeform 469">
                <a:extLst>
                  <a:ext uri="{FF2B5EF4-FFF2-40B4-BE49-F238E27FC236}">
                    <a16:creationId xmlns:a16="http://schemas.microsoft.com/office/drawing/2014/main" id="{5F476C28-A161-B2BE-682A-25AFC4158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2837"/>
                <a:ext cx="8" cy="5"/>
              </a:xfrm>
              <a:custGeom>
                <a:avLst/>
                <a:gdLst>
                  <a:gd name="T0" fmla="*/ 4 w 4"/>
                  <a:gd name="T1" fmla="*/ 3 h 3"/>
                  <a:gd name="T2" fmla="*/ 2 w 4"/>
                  <a:gd name="T3" fmla="*/ 3 h 3"/>
                  <a:gd name="T4" fmla="*/ 0 w 4"/>
                  <a:gd name="T5" fmla="*/ 2 h 3"/>
                  <a:gd name="T6" fmla="*/ 0 w 4"/>
                  <a:gd name="T7" fmla="*/ 1 h 3"/>
                  <a:gd name="T8" fmla="*/ 1 w 4"/>
                  <a:gd name="T9" fmla="*/ 0 h 3"/>
                  <a:gd name="T10" fmla="*/ 4 w 4"/>
                  <a:gd name="T11" fmla="*/ 2 h 3"/>
                  <a:gd name="T12" fmla="*/ 4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4" y="3"/>
                      <a:pt x="3" y="3"/>
                      <a:pt x="2" y="3"/>
                    </a:cubicBezTo>
                    <a:cubicBezTo>
                      <a:pt x="2" y="3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83" name="Freeform 470">
                <a:extLst>
                  <a:ext uri="{FF2B5EF4-FFF2-40B4-BE49-F238E27FC236}">
                    <a16:creationId xmlns:a16="http://schemas.microsoft.com/office/drawing/2014/main" id="{6EAF6B28-E165-6BA0-81A1-B1AA8931D1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2526"/>
                <a:ext cx="6" cy="5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0 w 3"/>
                  <a:gd name="T5" fmla="*/ 2 h 3"/>
                  <a:gd name="T6" fmla="*/ 2 w 3"/>
                  <a:gd name="T7" fmla="*/ 0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3" y="0"/>
                      <a:pt x="3" y="0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84" name="Freeform 471">
                <a:extLst>
                  <a:ext uri="{FF2B5EF4-FFF2-40B4-BE49-F238E27FC236}">
                    <a16:creationId xmlns:a16="http://schemas.microsoft.com/office/drawing/2014/main" id="{6CEA4E44-CA75-9EE5-C1FD-89A910566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3362"/>
                <a:ext cx="12" cy="3"/>
              </a:xfrm>
              <a:custGeom>
                <a:avLst/>
                <a:gdLst>
                  <a:gd name="T0" fmla="*/ 2 w 6"/>
                  <a:gd name="T1" fmla="*/ 2 h 2"/>
                  <a:gd name="T2" fmla="*/ 0 w 6"/>
                  <a:gd name="T3" fmla="*/ 1 h 2"/>
                  <a:gd name="T4" fmla="*/ 2 w 6"/>
                  <a:gd name="T5" fmla="*/ 0 h 2"/>
                  <a:gd name="T6" fmla="*/ 5 w 6"/>
                  <a:gd name="T7" fmla="*/ 0 h 2"/>
                  <a:gd name="T8" fmla="*/ 6 w 6"/>
                  <a:gd name="T9" fmla="*/ 1 h 2"/>
                  <a:gd name="T10" fmla="*/ 5 w 6"/>
                  <a:gd name="T11" fmla="*/ 2 h 2"/>
                  <a:gd name="T12" fmla="*/ 2 w 6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4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85" name="Freeform 472">
                <a:extLst>
                  <a:ext uri="{FF2B5EF4-FFF2-40B4-BE49-F238E27FC236}">
                    <a16:creationId xmlns:a16="http://schemas.microsoft.com/office/drawing/2014/main" id="{B3E9354A-0189-CDAD-C3BA-C0843C52F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354"/>
                <a:ext cx="11" cy="4"/>
              </a:xfrm>
              <a:custGeom>
                <a:avLst/>
                <a:gdLst>
                  <a:gd name="T0" fmla="*/ 3 w 6"/>
                  <a:gd name="T1" fmla="*/ 2 h 2"/>
                  <a:gd name="T2" fmla="*/ 0 w 6"/>
                  <a:gd name="T3" fmla="*/ 1 h 2"/>
                  <a:gd name="T4" fmla="*/ 0 w 6"/>
                  <a:gd name="T5" fmla="*/ 1 h 2"/>
                  <a:gd name="T6" fmla="*/ 0 w 6"/>
                  <a:gd name="T7" fmla="*/ 0 h 2"/>
                  <a:gd name="T8" fmla="*/ 5 w 6"/>
                  <a:gd name="T9" fmla="*/ 0 h 2"/>
                  <a:gd name="T10" fmla="*/ 6 w 6"/>
                  <a:gd name="T11" fmla="*/ 1 h 2"/>
                  <a:gd name="T12" fmla="*/ 5 w 6"/>
                  <a:gd name="T13" fmla="*/ 2 h 2"/>
                  <a:gd name="T14" fmla="*/ 3 w 6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">
                    <a:moveTo>
                      <a:pt x="3" y="2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5" y="2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86" name="Freeform 473">
                <a:extLst>
                  <a:ext uri="{FF2B5EF4-FFF2-40B4-BE49-F238E27FC236}">
                    <a16:creationId xmlns:a16="http://schemas.microsoft.com/office/drawing/2014/main" id="{2227A469-0078-5998-A128-FA0F66995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3489"/>
                <a:ext cx="7" cy="7"/>
              </a:xfrm>
              <a:custGeom>
                <a:avLst/>
                <a:gdLst>
                  <a:gd name="T0" fmla="*/ 1 w 4"/>
                  <a:gd name="T1" fmla="*/ 3 h 4"/>
                  <a:gd name="T2" fmla="*/ 1 w 4"/>
                  <a:gd name="T3" fmla="*/ 1 h 4"/>
                  <a:gd name="T4" fmla="*/ 3 w 4"/>
                  <a:gd name="T5" fmla="*/ 0 h 4"/>
                  <a:gd name="T6" fmla="*/ 4 w 4"/>
                  <a:gd name="T7" fmla="*/ 1 h 4"/>
                  <a:gd name="T8" fmla="*/ 4 w 4"/>
                  <a:gd name="T9" fmla="*/ 3 h 4"/>
                  <a:gd name="T10" fmla="*/ 3 w 4"/>
                  <a:gd name="T11" fmla="*/ 4 h 4"/>
                  <a:gd name="T12" fmla="*/ 2 w 4"/>
                  <a:gd name="T13" fmla="*/ 4 h 4"/>
                  <a:gd name="T14" fmla="*/ 1 w 4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0" y="2"/>
                      <a:pt x="0" y="2"/>
                      <a:pt x="1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87" name="Freeform 474">
                <a:extLst>
                  <a:ext uri="{FF2B5EF4-FFF2-40B4-BE49-F238E27FC236}">
                    <a16:creationId xmlns:a16="http://schemas.microsoft.com/office/drawing/2014/main" id="{FCDA4D87-CDD6-53C7-9C7B-84F15F87D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2219"/>
                <a:ext cx="4" cy="13"/>
              </a:xfrm>
              <a:custGeom>
                <a:avLst/>
                <a:gdLst>
                  <a:gd name="T0" fmla="*/ 2 w 2"/>
                  <a:gd name="T1" fmla="*/ 4 h 7"/>
                  <a:gd name="T2" fmla="*/ 1 w 2"/>
                  <a:gd name="T3" fmla="*/ 6 h 7"/>
                  <a:gd name="T4" fmla="*/ 1 w 2"/>
                  <a:gd name="T5" fmla="*/ 6 h 7"/>
                  <a:gd name="T6" fmla="*/ 0 w 2"/>
                  <a:gd name="T7" fmla="*/ 6 h 7"/>
                  <a:gd name="T8" fmla="*/ 0 w 2"/>
                  <a:gd name="T9" fmla="*/ 2 h 7"/>
                  <a:gd name="T10" fmla="*/ 1 w 2"/>
                  <a:gd name="T11" fmla="*/ 0 h 7"/>
                  <a:gd name="T12" fmla="*/ 2 w 2"/>
                  <a:gd name="T13" fmla="*/ 2 h 7"/>
                  <a:gd name="T14" fmla="*/ 2 w 2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7">
                    <a:moveTo>
                      <a:pt x="2" y="4"/>
                    </a:moveTo>
                    <a:cubicBezTo>
                      <a:pt x="2" y="4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3"/>
                      <a:pt x="2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88" name="Freeform 475">
                <a:extLst>
                  <a:ext uri="{FF2B5EF4-FFF2-40B4-BE49-F238E27FC236}">
                    <a16:creationId xmlns:a16="http://schemas.microsoft.com/office/drawing/2014/main" id="{001A2343-1ABD-25C5-8A3F-EE230B1222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3473"/>
                <a:ext cx="9" cy="6"/>
              </a:xfrm>
              <a:custGeom>
                <a:avLst/>
                <a:gdLst>
                  <a:gd name="T0" fmla="*/ 2 w 5"/>
                  <a:gd name="T1" fmla="*/ 1 h 3"/>
                  <a:gd name="T2" fmla="*/ 4 w 5"/>
                  <a:gd name="T3" fmla="*/ 2 h 3"/>
                  <a:gd name="T4" fmla="*/ 5 w 5"/>
                  <a:gd name="T5" fmla="*/ 2 h 3"/>
                  <a:gd name="T6" fmla="*/ 3 w 5"/>
                  <a:gd name="T7" fmla="*/ 3 h 3"/>
                  <a:gd name="T8" fmla="*/ 0 w 5"/>
                  <a:gd name="T9" fmla="*/ 2 h 3"/>
                  <a:gd name="T10" fmla="*/ 0 w 5"/>
                  <a:gd name="T11" fmla="*/ 0 h 3"/>
                  <a:gd name="T12" fmla="*/ 1 w 5"/>
                  <a:gd name="T13" fmla="*/ 0 h 3"/>
                  <a:gd name="T14" fmla="*/ 2 w 5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2" y="1"/>
                    </a:moveTo>
                    <a:cubicBezTo>
                      <a:pt x="3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89" name="Freeform 476">
                <a:extLst>
                  <a:ext uri="{FF2B5EF4-FFF2-40B4-BE49-F238E27FC236}">
                    <a16:creationId xmlns:a16="http://schemas.microsoft.com/office/drawing/2014/main" id="{0A71C58E-A051-E83C-01C0-A61BD98E4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2702"/>
                <a:ext cx="10" cy="8"/>
              </a:xfrm>
              <a:custGeom>
                <a:avLst/>
                <a:gdLst>
                  <a:gd name="T0" fmla="*/ 3 w 5"/>
                  <a:gd name="T1" fmla="*/ 4 h 4"/>
                  <a:gd name="T2" fmla="*/ 1 w 5"/>
                  <a:gd name="T3" fmla="*/ 3 h 4"/>
                  <a:gd name="T4" fmla="*/ 0 w 5"/>
                  <a:gd name="T5" fmla="*/ 1 h 4"/>
                  <a:gd name="T6" fmla="*/ 2 w 5"/>
                  <a:gd name="T7" fmla="*/ 0 h 4"/>
                  <a:gd name="T8" fmla="*/ 5 w 5"/>
                  <a:gd name="T9" fmla="*/ 2 h 4"/>
                  <a:gd name="T10" fmla="*/ 5 w 5"/>
                  <a:gd name="T11" fmla="*/ 2 h 4"/>
                  <a:gd name="T12" fmla="*/ 3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3" y="3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90" name="Freeform 477">
                <a:extLst>
                  <a:ext uri="{FF2B5EF4-FFF2-40B4-BE49-F238E27FC236}">
                    <a16:creationId xmlns:a16="http://schemas.microsoft.com/office/drawing/2014/main" id="{B9632C51-FB30-47CC-2E15-36590A6985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3451"/>
                <a:ext cx="11" cy="3"/>
              </a:xfrm>
              <a:custGeom>
                <a:avLst/>
                <a:gdLst>
                  <a:gd name="T0" fmla="*/ 4 w 6"/>
                  <a:gd name="T1" fmla="*/ 0 h 2"/>
                  <a:gd name="T2" fmla="*/ 6 w 6"/>
                  <a:gd name="T3" fmla="*/ 1 h 2"/>
                  <a:gd name="T4" fmla="*/ 4 w 6"/>
                  <a:gd name="T5" fmla="*/ 1 h 2"/>
                  <a:gd name="T6" fmla="*/ 1 w 6"/>
                  <a:gd name="T7" fmla="*/ 1 h 2"/>
                  <a:gd name="T8" fmla="*/ 0 w 6"/>
                  <a:gd name="T9" fmla="*/ 1 h 2"/>
                  <a:gd name="T10" fmla="*/ 1 w 6"/>
                  <a:gd name="T11" fmla="*/ 0 h 2"/>
                  <a:gd name="T12" fmla="*/ 4 w 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4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91" name="Freeform 478">
                <a:extLst>
                  <a:ext uri="{FF2B5EF4-FFF2-40B4-BE49-F238E27FC236}">
                    <a16:creationId xmlns:a16="http://schemas.microsoft.com/office/drawing/2014/main" id="{C2617C13-773D-293C-9E1D-36E1E8554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3464"/>
                <a:ext cx="14" cy="6"/>
              </a:xfrm>
              <a:custGeom>
                <a:avLst/>
                <a:gdLst>
                  <a:gd name="T0" fmla="*/ 3 w 7"/>
                  <a:gd name="T1" fmla="*/ 3 h 3"/>
                  <a:gd name="T2" fmla="*/ 1 w 7"/>
                  <a:gd name="T3" fmla="*/ 2 h 3"/>
                  <a:gd name="T4" fmla="*/ 0 w 7"/>
                  <a:gd name="T5" fmla="*/ 2 h 3"/>
                  <a:gd name="T6" fmla="*/ 1 w 7"/>
                  <a:gd name="T7" fmla="*/ 1 h 3"/>
                  <a:gd name="T8" fmla="*/ 6 w 7"/>
                  <a:gd name="T9" fmla="*/ 1 h 3"/>
                  <a:gd name="T10" fmla="*/ 6 w 7"/>
                  <a:gd name="T11" fmla="*/ 1 h 3"/>
                  <a:gd name="T12" fmla="*/ 5 w 7"/>
                  <a:gd name="T13" fmla="*/ 2 h 3"/>
                  <a:gd name="T14" fmla="*/ 3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2" y="3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4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3"/>
                      <a:pt x="4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92" name="Freeform 479">
                <a:extLst>
                  <a:ext uri="{FF2B5EF4-FFF2-40B4-BE49-F238E27FC236}">
                    <a16:creationId xmlns:a16="http://schemas.microsoft.com/office/drawing/2014/main" id="{7C94FCE6-C21A-68B5-3B73-63D6835F47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3447"/>
                <a:ext cx="13" cy="4"/>
              </a:xfrm>
              <a:custGeom>
                <a:avLst/>
                <a:gdLst>
                  <a:gd name="T0" fmla="*/ 3 w 7"/>
                  <a:gd name="T1" fmla="*/ 2 h 2"/>
                  <a:gd name="T2" fmla="*/ 0 w 7"/>
                  <a:gd name="T3" fmla="*/ 1 h 2"/>
                  <a:gd name="T4" fmla="*/ 0 w 7"/>
                  <a:gd name="T5" fmla="*/ 1 h 2"/>
                  <a:gd name="T6" fmla="*/ 0 w 7"/>
                  <a:gd name="T7" fmla="*/ 0 h 2"/>
                  <a:gd name="T8" fmla="*/ 5 w 7"/>
                  <a:gd name="T9" fmla="*/ 0 h 2"/>
                  <a:gd name="T10" fmla="*/ 7 w 7"/>
                  <a:gd name="T11" fmla="*/ 1 h 2"/>
                  <a:gd name="T12" fmla="*/ 5 w 7"/>
                  <a:gd name="T13" fmla="*/ 2 h 2"/>
                  <a:gd name="T14" fmla="*/ 3 w 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93" name="Freeform 480">
                <a:extLst>
                  <a:ext uri="{FF2B5EF4-FFF2-40B4-BE49-F238E27FC236}">
                    <a16:creationId xmlns:a16="http://schemas.microsoft.com/office/drawing/2014/main" id="{B5703D58-3433-DC86-A3AA-FFB10CE5F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1989"/>
                <a:ext cx="6" cy="8"/>
              </a:xfrm>
              <a:custGeom>
                <a:avLst/>
                <a:gdLst>
                  <a:gd name="T0" fmla="*/ 3 w 3"/>
                  <a:gd name="T1" fmla="*/ 3 h 4"/>
                  <a:gd name="T2" fmla="*/ 1 w 3"/>
                  <a:gd name="T3" fmla="*/ 3 h 4"/>
                  <a:gd name="T4" fmla="*/ 0 w 3"/>
                  <a:gd name="T5" fmla="*/ 2 h 4"/>
                  <a:gd name="T6" fmla="*/ 1 w 3"/>
                  <a:gd name="T7" fmla="*/ 0 h 4"/>
                  <a:gd name="T8" fmla="*/ 3 w 3"/>
                  <a:gd name="T9" fmla="*/ 1 h 4"/>
                  <a:gd name="T10" fmla="*/ 3 w 3"/>
                  <a:gd name="T11" fmla="*/ 4 h 4"/>
                  <a:gd name="T12" fmla="*/ 3 w 3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3" y="3"/>
                      <a:pt x="3" y="4"/>
                    </a:cubicBez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94" name="Freeform 481">
                <a:extLst>
                  <a:ext uri="{FF2B5EF4-FFF2-40B4-BE49-F238E27FC236}">
                    <a16:creationId xmlns:a16="http://schemas.microsoft.com/office/drawing/2014/main" id="{14E47CCD-9EEA-A704-21C6-4161012837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4" y="2899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2 h 3"/>
                  <a:gd name="T6" fmla="*/ 1 w 3"/>
                  <a:gd name="T7" fmla="*/ 0 h 3"/>
                  <a:gd name="T8" fmla="*/ 3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95" name="Freeform 482">
                <a:extLst>
                  <a:ext uri="{FF2B5EF4-FFF2-40B4-BE49-F238E27FC236}">
                    <a16:creationId xmlns:a16="http://schemas.microsoft.com/office/drawing/2014/main" id="{F66FF10C-2B0C-555E-E5E6-CA87E671F7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2638"/>
                <a:ext cx="6" cy="5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3 h 3"/>
                  <a:gd name="T4" fmla="*/ 0 w 3"/>
                  <a:gd name="T5" fmla="*/ 3 h 3"/>
                  <a:gd name="T6" fmla="*/ 0 w 3"/>
                  <a:gd name="T7" fmla="*/ 1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96" name="Freeform 483">
                <a:extLst>
                  <a:ext uri="{FF2B5EF4-FFF2-40B4-BE49-F238E27FC236}">
                    <a16:creationId xmlns:a16="http://schemas.microsoft.com/office/drawing/2014/main" id="{B3754077-3176-F322-34A5-069756D1B8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3" y="2837"/>
                <a:ext cx="7" cy="5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3 h 3"/>
                  <a:gd name="T4" fmla="*/ 1 w 4"/>
                  <a:gd name="T5" fmla="*/ 3 h 3"/>
                  <a:gd name="T6" fmla="*/ 0 w 4"/>
                  <a:gd name="T7" fmla="*/ 1 h 3"/>
                  <a:gd name="T8" fmla="*/ 1 w 4"/>
                  <a:gd name="T9" fmla="*/ 0 h 3"/>
                  <a:gd name="T10" fmla="*/ 2 w 4"/>
                  <a:gd name="T11" fmla="*/ 0 h 3"/>
                  <a:gd name="T12" fmla="*/ 4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4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97" name="Freeform 484">
                <a:extLst>
                  <a:ext uri="{FF2B5EF4-FFF2-40B4-BE49-F238E27FC236}">
                    <a16:creationId xmlns:a16="http://schemas.microsoft.com/office/drawing/2014/main" id="{75508BEE-7EA6-1B5C-6B3E-2CB9A0D74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2685"/>
                <a:ext cx="9" cy="4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4 w 5"/>
                  <a:gd name="T9" fmla="*/ 0 h 2"/>
                  <a:gd name="T10" fmla="*/ 4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98" name="Freeform 485">
                <a:extLst>
                  <a:ext uri="{FF2B5EF4-FFF2-40B4-BE49-F238E27FC236}">
                    <a16:creationId xmlns:a16="http://schemas.microsoft.com/office/drawing/2014/main" id="{6D6193B6-FDA3-5CF0-FC44-F03052C6E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2837"/>
                <a:ext cx="6" cy="5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3 h 3"/>
                  <a:gd name="T4" fmla="*/ 1 w 3"/>
                  <a:gd name="T5" fmla="*/ 1 h 3"/>
                  <a:gd name="T6" fmla="*/ 3 w 3"/>
                  <a:gd name="T7" fmla="*/ 1 h 3"/>
                  <a:gd name="T8" fmla="*/ 3 w 3"/>
                  <a:gd name="T9" fmla="*/ 2 h 3"/>
                  <a:gd name="T10" fmla="*/ 1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99" name="Freeform 486">
                <a:extLst>
                  <a:ext uri="{FF2B5EF4-FFF2-40B4-BE49-F238E27FC236}">
                    <a16:creationId xmlns:a16="http://schemas.microsoft.com/office/drawing/2014/main" id="{8EAC2A0E-2C78-B2B6-570F-D4779C3E6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9" y="2772"/>
                <a:ext cx="10" cy="6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1 h 3"/>
                  <a:gd name="T4" fmla="*/ 5 w 5"/>
                  <a:gd name="T5" fmla="*/ 2 h 3"/>
                  <a:gd name="T6" fmla="*/ 4 w 5"/>
                  <a:gd name="T7" fmla="*/ 2 h 3"/>
                  <a:gd name="T8" fmla="*/ 1 w 5"/>
                  <a:gd name="T9" fmla="*/ 2 h 3"/>
                  <a:gd name="T10" fmla="*/ 0 w 5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0" y="1"/>
                      <a:pt x="2" y="0"/>
                      <a:pt x="3" y="1"/>
                    </a:cubicBezTo>
                    <a:cubicBezTo>
                      <a:pt x="4" y="1"/>
                      <a:pt x="4" y="1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00" name="Freeform 487">
                <a:extLst>
                  <a:ext uri="{FF2B5EF4-FFF2-40B4-BE49-F238E27FC236}">
                    <a16:creationId xmlns:a16="http://schemas.microsoft.com/office/drawing/2014/main" id="{4B4E11B4-0EBB-B18C-AE91-14AE1985F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2774"/>
                <a:ext cx="8" cy="8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3 h 4"/>
                  <a:gd name="T4" fmla="*/ 1 w 4"/>
                  <a:gd name="T5" fmla="*/ 3 h 4"/>
                  <a:gd name="T6" fmla="*/ 1 w 4"/>
                  <a:gd name="T7" fmla="*/ 1 h 4"/>
                  <a:gd name="T8" fmla="*/ 2 w 4"/>
                  <a:gd name="T9" fmla="*/ 1 h 4"/>
                  <a:gd name="T10" fmla="*/ 3 w 4"/>
                  <a:gd name="T11" fmla="*/ 0 h 4"/>
                  <a:gd name="T12" fmla="*/ 4 w 4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2"/>
                      <a:pt x="3" y="2"/>
                      <a:pt x="3" y="3"/>
                    </a:cubicBezTo>
                    <a:cubicBezTo>
                      <a:pt x="2" y="4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01" name="Freeform 488">
                <a:extLst>
                  <a:ext uri="{FF2B5EF4-FFF2-40B4-BE49-F238E27FC236}">
                    <a16:creationId xmlns:a16="http://schemas.microsoft.com/office/drawing/2014/main" id="{72BD8D38-4E6E-B598-E716-1EA187C45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2929"/>
                <a:ext cx="10" cy="4"/>
              </a:xfrm>
              <a:custGeom>
                <a:avLst/>
                <a:gdLst>
                  <a:gd name="T0" fmla="*/ 3 w 5"/>
                  <a:gd name="T1" fmla="*/ 1 h 2"/>
                  <a:gd name="T2" fmla="*/ 1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5 w 5"/>
                  <a:gd name="T9" fmla="*/ 0 h 2"/>
                  <a:gd name="T10" fmla="*/ 4 w 5"/>
                  <a:gd name="T11" fmla="*/ 1 h 2"/>
                  <a:gd name="T12" fmla="*/ 3 w 5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1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02" name="Freeform 489">
                <a:extLst>
                  <a:ext uri="{FF2B5EF4-FFF2-40B4-BE49-F238E27FC236}">
                    <a16:creationId xmlns:a16="http://schemas.microsoft.com/office/drawing/2014/main" id="{A012B04E-2BCD-8E84-4939-A0389F343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2641"/>
                <a:ext cx="5" cy="6"/>
              </a:xfrm>
              <a:custGeom>
                <a:avLst/>
                <a:gdLst>
                  <a:gd name="T0" fmla="*/ 0 w 3"/>
                  <a:gd name="T1" fmla="*/ 3 h 3"/>
                  <a:gd name="T2" fmla="*/ 1 w 3"/>
                  <a:gd name="T3" fmla="*/ 1 h 3"/>
                  <a:gd name="T4" fmla="*/ 3 w 3"/>
                  <a:gd name="T5" fmla="*/ 0 h 3"/>
                  <a:gd name="T6" fmla="*/ 3 w 3"/>
                  <a:gd name="T7" fmla="*/ 1 h 3"/>
                  <a:gd name="T8" fmla="*/ 1 w 3"/>
                  <a:gd name="T9" fmla="*/ 3 h 3"/>
                  <a:gd name="T10" fmla="*/ 1 w 3"/>
                  <a:gd name="T11" fmla="*/ 3 h 3"/>
                  <a:gd name="T12" fmla="*/ 0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3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03" name="Freeform 490">
                <a:extLst>
                  <a:ext uri="{FF2B5EF4-FFF2-40B4-BE49-F238E27FC236}">
                    <a16:creationId xmlns:a16="http://schemas.microsoft.com/office/drawing/2014/main" id="{36CF22D1-AAE4-64FD-98B5-6285472601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3" y="2753"/>
                <a:ext cx="7" cy="4"/>
              </a:xfrm>
              <a:custGeom>
                <a:avLst/>
                <a:gdLst>
                  <a:gd name="T0" fmla="*/ 2 w 4"/>
                  <a:gd name="T1" fmla="*/ 0 h 2"/>
                  <a:gd name="T2" fmla="*/ 3 w 4"/>
                  <a:gd name="T3" fmla="*/ 1 h 2"/>
                  <a:gd name="T4" fmla="*/ 3 w 4"/>
                  <a:gd name="T5" fmla="*/ 2 h 2"/>
                  <a:gd name="T6" fmla="*/ 2 w 4"/>
                  <a:gd name="T7" fmla="*/ 2 h 2"/>
                  <a:gd name="T8" fmla="*/ 1 w 4"/>
                  <a:gd name="T9" fmla="*/ 1 h 2"/>
                  <a:gd name="T10" fmla="*/ 1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04" name="Freeform 491">
                <a:extLst>
                  <a:ext uri="{FF2B5EF4-FFF2-40B4-BE49-F238E27FC236}">
                    <a16:creationId xmlns:a16="http://schemas.microsoft.com/office/drawing/2014/main" id="{B696C4AC-2F51-7340-03E3-4A17C1A938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0" y="2791"/>
                <a:ext cx="8" cy="8"/>
              </a:xfrm>
              <a:custGeom>
                <a:avLst/>
                <a:gdLst>
                  <a:gd name="T0" fmla="*/ 1 w 4"/>
                  <a:gd name="T1" fmla="*/ 1 h 4"/>
                  <a:gd name="T2" fmla="*/ 2 w 4"/>
                  <a:gd name="T3" fmla="*/ 0 h 4"/>
                  <a:gd name="T4" fmla="*/ 4 w 4"/>
                  <a:gd name="T5" fmla="*/ 2 h 4"/>
                  <a:gd name="T6" fmla="*/ 3 w 4"/>
                  <a:gd name="T7" fmla="*/ 4 h 4"/>
                  <a:gd name="T8" fmla="*/ 1 w 4"/>
                  <a:gd name="T9" fmla="*/ 3 h 4"/>
                  <a:gd name="T10" fmla="*/ 0 w 4"/>
                  <a:gd name="T11" fmla="*/ 1 h 4"/>
                  <a:gd name="T12" fmla="*/ 1 w 4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4" y="1"/>
                      <a:pt x="4" y="2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05" name="Freeform 492">
                <a:extLst>
                  <a:ext uri="{FF2B5EF4-FFF2-40B4-BE49-F238E27FC236}">
                    <a16:creationId xmlns:a16="http://schemas.microsoft.com/office/drawing/2014/main" id="{5FFE40C9-F205-61DD-ED25-8B762DED86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2863"/>
                <a:ext cx="6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0 w 3"/>
                  <a:gd name="T5" fmla="*/ 1 h 3"/>
                  <a:gd name="T6" fmla="*/ 1 w 3"/>
                  <a:gd name="T7" fmla="*/ 0 h 3"/>
                  <a:gd name="T8" fmla="*/ 2 w 3"/>
                  <a:gd name="T9" fmla="*/ 0 h 3"/>
                  <a:gd name="T10" fmla="*/ 3 w 3"/>
                  <a:gd name="T11" fmla="*/ 2 h 3"/>
                  <a:gd name="T12" fmla="*/ 1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06" name="Freeform 493">
                <a:extLst>
                  <a:ext uri="{FF2B5EF4-FFF2-40B4-BE49-F238E27FC236}">
                    <a16:creationId xmlns:a16="http://schemas.microsoft.com/office/drawing/2014/main" id="{6E139DBC-0CF4-A3C4-5941-8F3D55A5CE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5" y="2899"/>
                <a:ext cx="5" cy="6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3 h 3"/>
                  <a:gd name="T4" fmla="*/ 0 w 3"/>
                  <a:gd name="T5" fmla="*/ 3 h 3"/>
                  <a:gd name="T6" fmla="*/ 0 w 3"/>
                  <a:gd name="T7" fmla="*/ 2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07" name="Freeform 494">
                <a:extLst>
                  <a:ext uri="{FF2B5EF4-FFF2-40B4-BE49-F238E27FC236}">
                    <a16:creationId xmlns:a16="http://schemas.microsoft.com/office/drawing/2014/main" id="{7E4B4A47-FEBC-3F84-E5CE-58F03B930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8" y="2839"/>
                <a:ext cx="10" cy="5"/>
              </a:xfrm>
              <a:custGeom>
                <a:avLst/>
                <a:gdLst>
                  <a:gd name="T0" fmla="*/ 3 w 5"/>
                  <a:gd name="T1" fmla="*/ 3 h 3"/>
                  <a:gd name="T2" fmla="*/ 1 w 5"/>
                  <a:gd name="T3" fmla="*/ 2 h 3"/>
                  <a:gd name="T4" fmla="*/ 0 w 5"/>
                  <a:gd name="T5" fmla="*/ 2 h 3"/>
                  <a:gd name="T6" fmla="*/ 1 w 5"/>
                  <a:gd name="T7" fmla="*/ 1 h 3"/>
                  <a:gd name="T8" fmla="*/ 3 w 5"/>
                  <a:gd name="T9" fmla="*/ 1 h 3"/>
                  <a:gd name="T10" fmla="*/ 4 w 5"/>
                  <a:gd name="T11" fmla="*/ 1 h 3"/>
                  <a:gd name="T12" fmla="*/ 3 w 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1"/>
                      <a:pt x="2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2"/>
                      <a:pt x="4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08" name="Freeform 495">
                <a:extLst>
                  <a:ext uri="{FF2B5EF4-FFF2-40B4-BE49-F238E27FC236}">
                    <a16:creationId xmlns:a16="http://schemas.microsoft.com/office/drawing/2014/main" id="{928BC797-77E7-BE55-94A7-4FB792002E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5" y="2766"/>
                <a:ext cx="6" cy="6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2 h 3"/>
                  <a:gd name="T4" fmla="*/ 0 w 3"/>
                  <a:gd name="T5" fmla="*/ 3 h 3"/>
                  <a:gd name="T6" fmla="*/ 0 w 3"/>
                  <a:gd name="T7" fmla="*/ 1 h 3"/>
                  <a:gd name="T8" fmla="*/ 2 w 3"/>
                  <a:gd name="T9" fmla="*/ 0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09" name="Freeform 496">
                <a:extLst>
                  <a:ext uri="{FF2B5EF4-FFF2-40B4-BE49-F238E27FC236}">
                    <a16:creationId xmlns:a16="http://schemas.microsoft.com/office/drawing/2014/main" id="{CE85139D-EDFE-BC55-3976-3C25103554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2658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3 h 3"/>
                  <a:gd name="T6" fmla="*/ 0 w 3"/>
                  <a:gd name="T7" fmla="*/ 1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1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10" name="Freeform 497">
                <a:extLst>
                  <a:ext uri="{FF2B5EF4-FFF2-40B4-BE49-F238E27FC236}">
                    <a16:creationId xmlns:a16="http://schemas.microsoft.com/office/drawing/2014/main" id="{62CD186B-7A94-50AD-C56D-A028DEEDB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2848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3 h 3"/>
                  <a:gd name="T4" fmla="*/ 1 w 3"/>
                  <a:gd name="T5" fmla="*/ 2 h 3"/>
                  <a:gd name="T6" fmla="*/ 1 w 3"/>
                  <a:gd name="T7" fmla="*/ 2 h 3"/>
                  <a:gd name="T8" fmla="*/ 0 w 3"/>
                  <a:gd name="T9" fmla="*/ 0 h 3"/>
                  <a:gd name="T10" fmla="*/ 1 w 3"/>
                  <a:gd name="T11" fmla="*/ 0 h 3"/>
                  <a:gd name="T12" fmla="*/ 3 w 3"/>
                  <a:gd name="T13" fmla="*/ 1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11" name="Freeform 498">
                <a:extLst>
                  <a:ext uri="{FF2B5EF4-FFF2-40B4-BE49-F238E27FC236}">
                    <a16:creationId xmlns:a16="http://schemas.microsoft.com/office/drawing/2014/main" id="{3D322EA8-EAE2-30C5-066E-DAF00B0A5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2801"/>
                <a:ext cx="6" cy="5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1 h 3"/>
                  <a:gd name="T4" fmla="*/ 3 w 3"/>
                  <a:gd name="T5" fmla="*/ 2 h 3"/>
                  <a:gd name="T6" fmla="*/ 1 w 3"/>
                  <a:gd name="T7" fmla="*/ 3 h 3"/>
                  <a:gd name="T8" fmla="*/ 0 w 3"/>
                  <a:gd name="T9" fmla="*/ 1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12" name="Freeform 499">
                <a:extLst>
                  <a:ext uri="{FF2B5EF4-FFF2-40B4-BE49-F238E27FC236}">
                    <a16:creationId xmlns:a16="http://schemas.microsoft.com/office/drawing/2014/main" id="{6898A715-F504-2394-490D-4DD8C3737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2693"/>
                <a:ext cx="10" cy="3"/>
              </a:xfrm>
              <a:custGeom>
                <a:avLst/>
                <a:gdLst>
                  <a:gd name="T0" fmla="*/ 5 w 5"/>
                  <a:gd name="T1" fmla="*/ 0 h 2"/>
                  <a:gd name="T2" fmla="*/ 2 w 5"/>
                  <a:gd name="T3" fmla="*/ 1 h 2"/>
                  <a:gd name="T4" fmla="*/ 1 w 5"/>
                  <a:gd name="T5" fmla="*/ 0 h 2"/>
                  <a:gd name="T6" fmla="*/ 1 w 5"/>
                  <a:gd name="T7" fmla="*/ 0 h 2"/>
                  <a:gd name="T8" fmla="*/ 4 w 5"/>
                  <a:gd name="T9" fmla="*/ 0 h 2"/>
                  <a:gd name="T10" fmla="*/ 5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5" y="1"/>
                      <a:pt x="3" y="2"/>
                      <a:pt x="2" y="1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13" name="Freeform 500">
                <a:extLst>
                  <a:ext uri="{FF2B5EF4-FFF2-40B4-BE49-F238E27FC236}">
                    <a16:creationId xmlns:a16="http://schemas.microsoft.com/office/drawing/2014/main" id="{A7B65B59-0F2E-B3F8-C766-3BFCA0BD4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2914"/>
                <a:ext cx="6" cy="6"/>
              </a:xfrm>
              <a:custGeom>
                <a:avLst/>
                <a:gdLst>
                  <a:gd name="T0" fmla="*/ 1 w 3"/>
                  <a:gd name="T1" fmla="*/ 0 h 3"/>
                  <a:gd name="T2" fmla="*/ 2 w 3"/>
                  <a:gd name="T3" fmla="*/ 0 h 3"/>
                  <a:gd name="T4" fmla="*/ 3 w 3"/>
                  <a:gd name="T5" fmla="*/ 2 h 3"/>
                  <a:gd name="T6" fmla="*/ 2 w 3"/>
                  <a:gd name="T7" fmla="*/ 3 h 3"/>
                  <a:gd name="T8" fmla="*/ 1 w 3"/>
                  <a:gd name="T9" fmla="*/ 2 h 3"/>
                  <a:gd name="T10" fmla="*/ 0 w 3"/>
                  <a:gd name="T11" fmla="*/ 0 h 3"/>
                  <a:gd name="T12" fmla="*/ 1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14" name="Freeform 501">
                <a:extLst>
                  <a:ext uri="{FF2B5EF4-FFF2-40B4-BE49-F238E27FC236}">
                    <a16:creationId xmlns:a16="http://schemas.microsoft.com/office/drawing/2014/main" id="{68E397EC-04AF-5E5B-6A46-77AF58432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8" y="2931"/>
                <a:ext cx="9" cy="4"/>
              </a:xfrm>
              <a:custGeom>
                <a:avLst/>
                <a:gdLst>
                  <a:gd name="T0" fmla="*/ 3 w 5"/>
                  <a:gd name="T1" fmla="*/ 2 h 2"/>
                  <a:gd name="T2" fmla="*/ 1 w 5"/>
                  <a:gd name="T3" fmla="*/ 1 h 2"/>
                  <a:gd name="T4" fmla="*/ 3 w 5"/>
                  <a:gd name="T5" fmla="*/ 0 h 2"/>
                  <a:gd name="T6" fmla="*/ 4 w 5"/>
                  <a:gd name="T7" fmla="*/ 0 h 2"/>
                  <a:gd name="T8" fmla="*/ 5 w 5"/>
                  <a:gd name="T9" fmla="*/ 2 h 2"/>
                  <a:gd name="T10" fmla="*/ 4 w 5"/>
                  <a:gd name="T11" fmla="*/ 2 h 2"/>
                  <a:gd name="T12" fmla="*/ 3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2" y="2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15" name="Freeform 502">
                <a:extLst>
                  <a:ext uri="{FF2B5EF4-FFF2-40B4-BE49-F238E27FC236}">
                    <a16:creationId xmlns:a16="http://schemas.microsoft.com/office/drawing/2014/main" id="{8FEDC41A-F32C-2632-64FE-5DFE19D63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2840"/>
                <a:ext cx="9" cy="4"/>
              </a:xfrm>
              <a:custGeom>
                <a:avLst/>
                <a:gdLst>
                  <a:gd name="T0" fmla="*/ 3 w 5"/>
                  <a:gd name="T1" fmla="*/ 2 h 2"/>
                  <a:gd name="T2" fmla="*/ 1 w 5"/>
                  <a:gd name="T3" fmla="*/ 0 h 2"/>
                  <a:gd name="T4" fmla="*/ 2 w 5"/>
                  <a:gd name="T5" fmla="*/ 0 h 2"/>
                  <a:gd name="T6" fmla="*/ 4 w 5"/>
                  <a:gd name="T7" fmla="*/ 0 h 2"/>
                  <a:gd name="T8" fmla="*/ 5 w 5"/>
                  <a:gd name="T9" fmla="*/ 0 h 2"/>
                  <a:gd name="T10" fmla="*/ 4 w 5"/>
                  <a:gd name="T11" fmla="*/ 1 h 2"/>
                  <a:gd name="T12" fmla="*/ 3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2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16" name="Freeform 503">
                <a:extLst>
                  <a:ext uri="{FF2B5EF4-FFF2-40B4-BE49-F238E27FC236}">
                    <a16:creationId xmlns:a16="http://schemas.microsoft.com/office/drawing/2014/main" id="{C0AB0C97-F3BE-F8A8-A014-2CF9F75FA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2638"/>
                <a:ext cx="6" cy="5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3 h 3"/>
                  <a:gd name="T8" fmla="*/ 1 w 3"/>
                  <a:gd name="T9" fmla="*/ 0 h 3"/>
                  <a:gd name="T10" fmla="*/ 3 w 3"/>
                  <a:gd name="T11" fmla="*/ 0 h 3"/>
                  <a:gd name="T12" fmla="*/ 3 w 3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17" name="Freeform 504">
                <a:extLst>
                  <a:ext uri="{FF2B5EF4-FFF2-40B4-BE49-F238E27FC236}">
                    <a16:creationId xmlns:a16="http://schemas.microsoft.com/office/drawing/2014/main" id="{F1D6F348-ACFE-5156-6776-D469E92664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2854"/>
                <a:ext cx="10" cy="3"/>
              </a:xfrm>
              <a:custGeom>
                <a:avLst/>
                <a:gdLst>
                  <a:gd name="T0" fmla="*/ 5 w 5"/>
                  <a:gd name="T1" fmla="*/ 1 h 2"/>
                  <a:gd name="T2" fmla="*/ 4 w 5"/>
                  <a:gd name="T3" fmla="*/ 2 h 2"/>
                  <a:gd name="T4" fmla="*/ 1 w 5"/>
                  <a:gd name="T5" fmla="*/ 2 h 2"/>
                  <a:gd name="T6" fmla="*/ 0 w 5"/>
                  <a:gd name="T7" fmla="*/ 1 h 2"/>
                  <a:gd name="T8" fmla="*/ 1 w 5"/>
                  <a:gd name="T9" fmla="*/ 1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3" y="0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18" name="Freeform 505">
                <a:extLst>
                  <a:ext uri="{FF2B5EF4-FFF2-40B4-BE49-F238E27FC236}">
                    <a16:creationId xmlns:a16="http://schemas.microsoft.com/office/drawing/2014/main" id="{DBC9BD22-6903-BE5C-A4B6-23B4D2F9F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2884"/>
                <a:ext cx="8" cy="6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3 h 3"/>
                  <a:gd name="T4" fmla="*/ 1 w 4"/>
                  <a:gd name="T5" fmla="*/ 3 h 3"/>
                  <a:gd name="T6" fmla="*/ 0 w 4"/>
                  <a:gd name="T7" fmla="*/ 2 h 3"/>
                  <a:gd name="T8" fmla="*/ 3 w 4"/>
                  <a:gd name="T9" fmla="*/ 1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19" name="Freeform 506">
                <a:extLst>
                  <a:ext uri="{FF2B5EF4-FFF2-40B4-BE49-F238E27FC236}">
                    <a16:creationId xmlns:a16="http://schemas.microsoft.com/office/drawing/2014/main" id="{663FA113-D816-4F4D-EEE2-374449808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873"/>
                <a:ext cx="10" cy="3"/>
              </a:xfrm>
              <a:custGeom>
                <a:avLst/>
                <a:gdLst>
                  <a:gd name="T0" fmla="*/ 5 w 5"/>
                  <a:gd name="T1" fmla="*/ 1 h 2"/>
                  <a:gd name="T2" fmla="*/ 2 w 5"/>
                  <a:gd name="T3" fmla="*/ 2 h 2"/>
                  <a:gd name="T4" fmla="*/ 1 w 5"/>
                  <a:gd name="T5" fmla="*/ 1 h 2"/>
                  <a:gd name="T6" fmla="*/ 1 w 5"/>
                  <a:gd name="T7" fmla="*/ 0 h 2"/>
                  <a:gd name="T8" fmla="*/ 4 w 5"/>
                  <a:gd name="T9" fmla="*/ 0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2"/>
                      <a:pt x="3" y="2"/>
                      <a:pt x="2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20" name="Freeform 507">
                <a:extLst>
                  <a:ext uri="{FF2B5EF4-FFF2-40B4-BE49-F238E27FC236}">
                    <a16:creationId xmlns:a16="http://schemas.microsoft.com/office/drawing/2014/main" id="{8A1A72D6-3D8C-6DD4-6BC1-1076737D9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8" y="2651"/>
                <a:ext cx="6" cy="6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3 h 3"/>
                  <a:gd name="T4" fmla="*/ 0 w 3"/>
                  <a:gd name="T5" fmla="*/ 1 h 3"/>
                  <a:gd name="T6" fmla="*/ 1 w 3"/>
                  <a:gd name="T7" fmla="*/ 0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3"/>
                      <a:pt x="2" y="3"/>
                      <a:pt x="2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1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21" name="Freeform 508">
                <a:extLst>
                  <a:ext uri="{FF2B5EF4-FFF2-40B4-BE49-F238E27FC236}">
                    <a16:creationId xmlns:a16="http://schemas.microsoft.com/office/drawing/2014/main" id="{D0BB96F7-7D3B-0502-2C9D-A936058B0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2922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1 w 3"/>
                  <a:gd name="T5" fmla="*/ 2 h 3"/>
                  <a:gd name="T6" fmla="*/ 0 w 3"/>
                  <a:gd name="T7" fmla="*/ 0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22" name="Freeform 509">
                <a:extLst>
                  <a:ext uri="{FF2B5EF4-FFF2-40B4-BE49-F238E27FC236}">
                    <a16:creationId xmlns:a16="http://schemas.microsoft.com/office/drawing/2014/main" id="{D46EE7A2-6948-07A1-4E7B-EBA6901117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9" y="2712"/>
                <a:ext cx="5" cy="5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3 h 3"/>
                  <a:gd name="T4" fmla="*/ 0 w 3"/>
                  <a:gd name="T5" fmla="*/ 0 h 3"/>
                  <a:gd name="T6" fmla="*/ 1 w 3"/>
                  <a:gd name="T7" fmla="*/ 0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3"/>
                      <a:pt x="3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23" name="Freeform 510">
                <a:extLst>
                  <a:ext uri="{FF2B5EF4-FFF2-40B4-BE49-F238E27FC236}">
                    <a16:creationId xmlns:a16="http://schemas.microsoft.com/office/drawing/2014/main" id="{EAD8AAA5-E572-4D08-A585-D11A970D3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0" y="2677"/>
                <a:ext cx="7" cy="6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2 h 3"/>
                  <a:gd name="T4" fmla="*/ 1 w 4"/>
                  <a:gd name="T5" fmla="*/ 3 h 3"/>
                  <a:gd name="T6" fmla="*/ 1 w 4"/>
                  <a:gd name="T7" fmla="*/ 2 h 3"/>
                  <a:gd name="T8" fmla="*/ 1 w 4"/>
                  <a:gd name="T9" fmla="*/ 0 h 3"/>
                  <a:gd name="T10" fmla="*/ 3 w 4"/>
                  <a:gd name="T11" fmla="*/ 0 h 3"/>
                  <a:gd name="T12" fmla="*/ 4 w 4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24" name="Freeform 511">
                <a:extLst>
                  <a:ext uri="{FF2B5EF4-FFF2-40B4-BE49-F238E27FC236}">
                    <a16:creationId xmlns:a16="http://schemas.microsoft.com/office/drawing/2014/main" id="{9E760E5C-53E7-EC4F-461E-9D668FFC74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" y="2922"/>
                <a:ext cx="9" cy="4"/>
              </a:xfrm>
              <a:custGeom>
                <a:avLst/>
                <a:gdLst>
                  <a:gd name="T0" fmla="*/ 5 w 5"/>
                  <a:gd name="T1" fmla="*/ 1 h 2"/>
                  <a:gd name="T2" fmla="*/ 1 w 5"/>
                  <a:gd name="T3" fmla="*/ 1 h 2"/>
                  <a:gd name="T4" fmla="*/ 0 w 5"/>
                  <a:gd name="T5" fmla="*/ 1 h 2"/>
                  <a:gd name="T6" fmla="*/ 1 w 5"/>
                  <a:gd name="T7" fmla="*/ 0 h 2"/>
                  <a:gd name="T8" fmla="*/ 3 w 5"/>
                  <a:gd name="T9" fmla="*/ 0 h 2"/>
                  <a:gd name="T10" fmla="*/ 5 w 5"/>
                  <a:gd name="T11" fmla="*/ 2 h 2"/>
                  <a:gd name="T12" fmla="*/ 5 w 5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4" y="1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lnTo>
                      <a:pt x="5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25" name="Freeform 512">
                <a:extLst>
                  <a:ext uri="{FF2B5EF4-FFF2-40B4-BE49-F238E27FC236}">
                    <a16:creationId xmlns:a16="http://schemas.microsoft.com/office/drawing/2014/main" id="{4CCD368F-17F3-FF11-5A3C-8BD0DDDD5A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875"/>
                <a:ext cx="5" cy="5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2 h 3"/>
                  <a:gd name="T4" fmla="*/ 0 w 3"/>
                  <a:gd name="T5" fmla="*/ 2 h 3"/>
                  <a:gd name="T6" fmla="*/ 0 w 3"/>
                  <a:gd name="T7" fmla="*/ 1 h 3"/>
                  <a:gd name="T8" fmla="*/ 1 w 3"/>
                  <a:gd name="T9" fmla="*/ 0 h 3"/>
                  <a:gd name="T10" fmla="*/ 2 w 3"/>
                  <a:gd name="T11" fmla="*/ 0 h 3"/>
                  <a:gd name="T12" fmla="*/ 3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26" name="Freeform 513">
                <a:extLst>
                  <a:ext uri="{FF2B5EF4-FFF2-40B4-BE49-F238E27FC236}">
                    <a16:creationId xmlns:a16="http://schemas.microsoft.com/office/drawing/2014/main" id="{22C4A34C-BBCE-4AB4-B8DD-098FFD14C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2922"/>
                <a:ext cx="8" cy="7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3 h 4"/>
                  <a:gd name="T4" fmla="*/ 1 w 4"/>
                  <a:gd name="T5" fmla="*/ 2 h 4"/>
                  <a:gd name="T6" fmla="*/ 1 w 4"/>
                  <a:gd name="T7" fmla="*/ 0 h 4"/>
                  <a:gd name="T8" fmla="*/ 2 w 4"/>
                  <a:gd name="T9" fmla="*/ 0 h 4"/>
                  <a:gd name="T10" fmla="*/ 4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27" name="Freeform 514">
                <a:extLst>
                  <a:ext uri="{FF2B5EF4-FFF2-40B4-BE49-F238E27FC236}">
                    <a16:creationId xmlns:a16="http://schemas.microsoft.com/office/drawing/2014/main" id="{4C2AD342-B937-64D2-4BC1-F82A899AC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746"/>
                <a:ext cx="10" cy="5"/>
              </a:xfrm>
              <a:custGeom>
                <a:avLst/>
                <a:gdLst>
                  <a:gd name="T0" fmla="*/ 5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  <a:gd name="T6" fmla="*/ 1 w 5"/>
                  <a:gd name="T7" fmla="*/ 1 h 3"/>
                  <a:gd name="T8" fmla="*/ 4 w 5"/>
                  <a:gd name="T9" fmla="*/ 1 h 3"/>
                  <a:gd name="T10" fmla="*/ 5 w 5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5" y="1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28" name="Freeform 515">
                <a:extLst>
                  <a:ext uri="{FF2B5EF4-FFF2-40B4-BE49-F238E27FC236}">
                    <a16:creationId xmlns:a16="http://schemas.microsoft.com/office/drawing/2014/main" id="{555A42D7-27C1-7846-9DDD-34343C9D8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2748"/>
                <a:ext cx="8" cy="5"/>
              </a:xfrm>
              <a:custGeom>
                <a:avLst/>
                <a:gdLst>
                  <a:gd name="T0" fmla="*/ 2 w 4"/>
                  <a:gd name="T1" fmla="*/ 3 h 3"/>
                  <a:gd name="T2" fmla="*/ 1 w 4"/>
                  <a:gd name="T3" fmla="*/ 3 h 3"/>
                  <a:gd name="T4" fmla="*/ 1 w 4"/>
                  <a:gd name="T5" fmla="*/ 0 h 3"/>
                  <a:gd name="T6" fmla="*/ 3 w 4"/>
                  <a:gd name="T7" fmla="*/ 1 h 3"/>
                  <a:gd name="T8" fmla="*/ 3 w 4"/>
                  <a:gd name="T9" fmla="*/ 2 h 3"/>
                  <a:gd name="T10" fmla="*/ 2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29" name="Freeform 516">
                <a:extLst>
                  <a:ext uri="{FF2B5EF4-FFF2-40B4-BE49-F238E27FC236}">
                    <a16:creationId xmlns:a16="http://schemas.microsoft.com/office/drawing/2014/main" id="{DFFDBC91-E783-8255-B83C-DDD006113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2907"/>
                <a:ext cx="10" cy="4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1 h 2"/>
                  <a:gd name="T4" fmla="*/ 3 w 5"/>
                  <a:gd name="T5" fmla="*/ 2 h 2"/>
                  <a:gd name="T6" fmla="*/ 1 w 5"/>
                  <a:gd name="T7" fmla="*/ 2 h 2"/>
                  <a:gd name="T8" fmla="*/ 0 w 5"/>
                  <a:gd name="T9" fmla="*/ 1 h 2"/>
                  <a:gd name="T10" fmla="*/ 1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cubicBezTo>
                      <a:pt x="4" y="0"/>
                      <a:pt x="4" y="0"/>
                      <a:pt x="5" y="1"/>
                    </a:cubicBezTo>
                    <a:cubicBezTo>
                      <a:pt x="5" y="1"/>
                      <a:pt x="4" y="2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30" name="Freeform 517">
                <a:extLst>
                  <a:ext uri="{FF2B5EF4-FFF2-40B4-BE49-F238E27FC236}">
                    <a16:creationId xmlns:a16="http://schemas.microsoft.com/office/drawing/2014/main" id="{1EA5D1E6-0839-EBDF-FC73-BDF8B0695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2833"/>
                <a:ext cx="8" cy="4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2 h 2"/>
                  <a:gd name="T4" fmla="*/ 0 w 4"/>
                  <a:gd name="T5" fmla="*/ 1 h 2"/>
                  <a:gd name="T6" fmla="*/ 0 w 4"/>
                  <a:gd name="T7" fmla="*/ 0 h 2"/>
                  <a:gd name="T8" fmla="*/ 4 w 4"/>
                  <a:gd name="T9" fmla="*/ 0 h 2"/>
                  <a:gd name="T10" fmla="*/ 4 w 4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3" y="2"/>
                      <a:pt x="1" y="2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31" name="Freeform 518">
                <a:extLst>
                  <a:ext uri="{FF2B5EF4-FFF2-40B4-BE49-F238E27FC236}">
                    <a16:creationId xmlns:a16="http://schemas.microsoft.com/office/drawing/2014/main" id="{2965E50A-E3C8-AD14-784C-E4AA01DC6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" y="2831"/>
                <a:ext cx="12" cy="6"/>
              </a:xfrm>
              <a:custGeom>
                <a:avLst/>
                <a:gdLst>
                  <a:gd name="T0" fmla="*/ 0 w 6"/>
                  <a:gd name="T1" fmla="*/ 3 h 3"/>
                  <a:gd name="T2" fmla="*/ 5 w 6"/>
                  <a:gd name="T3" fmla="*/ 1 h 3"/>
                  <a:gd name="T4" fmla="*/ 6 w 6"/>
                  <a:gd name="T5" fmla="*/ 2 h 3"/>
                  <a:gd name="T6" fmla="*/ 5 w 6"/>
                  <a:gd name="T7" fmla="*/ 2 h 3"/>
                  <a:gd name="T8" fmla="*/ 3 w 6"/>
                  <a:gd name="T9" fmla="*/ 3 h 3"/>
                  <a:gd name="T10" fmla="*/ 0 w 6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1" y="1"/>
                      <a:pt x="2" y="0"/>
                      <a:pt x="5" y="1"/>
                    </a:cubicBezTo>
                    <a:cubicBezTo>
                      <a:pt x="5" y="1"/>
                      <a:pt x="5" y="1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32" name="Freeform 519">
                <a:extLst>
                  <a:ext uri="{FF2B5EF4-FFF2-40B4-BE49-F238E27FC236}">
                    <a16:creationId xmlns:a16="http://schemas.microsoft.com/office/drawing/2014/main" id="{66271A54-B1FC-6F5D-D46C-3C2C05B99D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2837"/>
                <a:ext cx="9" cy="3"/>
              </a:xfrm>
              <a:custGeom>
                <a:avLst/>
                <a:gdLst>
                  <a:gd name="T0" fmla="*/ 2 w 5"/>
                  <a:gd name="T1" fmla="*/ 1 h 2"/>
                  <a:gd name="T2" fmla="*/ 0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4 w 5"/>
                  <a:gd name="T11" fmla="*/ 1 h 2"/>
                  <a:gd name="T12" fmla="*/ 2 w 5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33" name="Freeform 520">
                <a:extLst>
                  <a:ext uri="{FF2B5EF4-FFF2-40B4-BE49-F238E27FC236}">
                    <a16:creationId xmlns:a16="http://schemas.microsoft.com/office/drawing/2014/main" id="{DD54E743-E93C-6227-61AA-409E73C084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2649"/>
                <a:ext cx="7" cy="6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2 h 3"/>
                  <a:gd name="T4" fmla="*/ 1 w 4"/>
                  <a:gd name="T5" fmla="*/ 1 h 3"/>
                  <a:gd name="T6" fmla="*/ 2 w 4"/>
                  <a:gd name="T7" fmla="*/ 0 h 3"/>
                  <a:gd name="T8" fmla="*/ 3 w 4"/>
                  <a:gd name="T9" fmla="*/ 0 h 3"/>
                  <a:gd name="T10" fmla="*/ 4 w 4"/>
                  <a:gd name="T11" fmla="*/ 1 h 3"/>
                  <a:gd name="T12" fmla="*/ 2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3" y="3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34" name="Freeform 521">
                <a:extLst>
                  <a:ext uri="{FF2B5EF4-FFF2-40B4-BE49-F238E27FC236}">
                    <a16:creationId xmlns:a16="http://schemas.microsoft.com/office/drawing/2014/main" id="{65FC6768-B9A8-B0DE-942E-D841547F09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2694"/>
                <a:ext cx="7" cy="8"/>
              </a:xfrm>
              <a:custGeom>
                <a:avLst/>
                <a:gdLst>
                  <a:gd name="T0" fmla="*/ 1 w 4"/>
                  <a:gd name="T1" fmla="*/ 2 h 4"/>
                  <a:gd name="T2" fmla="*/ 1 w 4"/>
                  <a:gd name="T3" fmla="*/ 1 h 4"/>
                  <a:gd name="T4" fmla="*/ 4 w 4"/>
                  <a:gd name="T5" fmla="*/ 1 h 4"/>
                  <a:gd name="T6" fmla="*/ 3 w 4"/>
                  <a:gd name="T7" fmla="*/ 3 h 4"/>
                  <a:gd name="T8" fmla="*/ 1 w 4"/>
                  <a:gd name="T9" fmla="*/ 4 h 4"/>
                  <a:gd name="T10" fmla="*/ 1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4" y="1"/>
                      <a:pt x="4" y="1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35" name="Freeform 522">
                <a:extLst>
                  <a:ext uri="{FF2B5EF4-FFF2-40B4-BE49-F238E27FC236}">
                    <a16:creationId xmlns:a16="http://schemas.microsoft.com/office/drawing/2014/main" id="{26B529D1-E46C-902C-03BD-5EEDD6E788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2929"/>
                <a:ext cx="5" cy="6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3 h 3"/>
                  <a:gd name="T8" fmla="*/ 1 w 3"/>
                  <a:gd name="T9" fmla="*/ 1 h 3"/>
                  <a:gd name="T10" fmla="*/ 1 w 3"/>
                  <a:gd name="T11" fmla="*/ 1 h 3"/>
                  <a:gd name="T12" fmla="*/ 3 w 3"/>
                  <a:gd name="T13" fmla="*/ 1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36" name="Freeform 523">
                <a:extLst>
                  <a:ext uri="{FF2B5EF4-FFF2-40B4-BE49-F238E27FC236}">
                    <a16:creationId xmlns:a16="http://schemas.microsoft.com/office/drawing/2014/main" id="{E92EBBD6-2D6A-B636-EE45-1037040A2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3" y="2696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2 w 3"/>
                  <a:gd name="T5" fmla="*/ 3 h 3"/>
                  <a:gd name="T6" fmla="*/ 0 w 3"/>
                  <a:gd name="T7" fmla="*/ 2 h 3"/>
                  <a:gd name="T8" fmla="*/ 1 w 3"/>
                  <a:gd name="T9" fmla="*/ 1 h 3"/>
                  <a:gd name="T10" fmla="*/ 3 w 3"/>
                  <a:gd name="T11" fmla="*/ 0 h 3"/>
                  <a:gd name="T12" fmla="*/ 3 w 3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37" name="Freeform 524">
                <a:extLst>
                  <a:ext uri="{FF2B5EF4-FFF2-40B4-BE49-F238E27FC236}">
                    <a16:creationId xmlns:a16="http://schemas.microsoft.com/office/drawing/2014/main" id="{F6877F9A-0190-0786-4EBC-37FBD68AA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2869"/>
                <a:ext cx="7" cy="7"/>
              </a:xfrm>
              <a:custGeom>
                <a:avLst/>
                <a:gdLst>
                  <a:gd name="T0" fmla="*/ 1 w 4"/>
                  <a:gd name="T1" fmla="*/ 0 h 4"/>
                  <a:gd name="T2" fmla="*/ 3 w 4"/>
                  <a:gd name="T3" fmla="*/ 1 h 4"/>
                  <a:gd name="T4" fmla="*/ 4 w 4"/>
                  <a:gd name="T5" fmla="*/ 2 h 4"/>
                  <a:gd name="T6" fmla="*/ 3 w 4"/>
                  <a:gd name="T7" fmla="*/ 3 h 4"/>
                  <a:gd name="T8" fmla="*/ 2 w 4"/>
                  <a:gd name="T9" fmla="*/ 3 h 4"/>
                  <a:gd name="T10" fmla="*/ 1 w 4"/>
                  <a:gd name="T11" fmla="*/ 2 h 4"/>
                  <a:gd name="T12" fmla="*/ 1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38" name="Freeform 525">
                <a:extLst>
                  <a:ext uri="{FF2B5EF4-FFF2-40B4-BE49-F238E27FC236}">
                    <a16:creationId xmlns:a16="http://schemas.microsoft.com/office/drawing/2014/main" id="{83484D07-2A21-CC14-98E4-25C776CDE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8" y="2740"/>
                <a:ext cx="7" cy="6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3 h 3"/>
                  <a:gd name="T4" fmla="*/ 2 w 4"/>
                  <a:gd name="T5" fmla="*/ 3 h 3"/>
                  <a:gd name="T6" fmla="*/ 1 w 4"/>
                  <a:gd name="T7" fmla="*/ 1 h 3"/>
                  <a:gd name="T8" fmla="*/ 0 w 4"/>
                  <a:gd name="T9" fmla="*/ 1 h 3"/>
                  <a:gd name="T10" fmla="*/ 2 w 4"/>
                  <a:gd name="T11" fmla="*/ 0 h 3"/>
                  <a:gd name="T12" fmla="*/ 4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39" name="Freeform 526">
                <a:extLst>
                  <a:ext uri="{FF2B5EF4-FFF2-40B4-BE49-F238E27FC236}">
                    <a16:creationId xmlns:a16="http://schemas.microsoft.com/office/drawing/2014/main" id="{CCCF78F6-7E51-0FB4-A68E-F762C4700A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2803"/>
                <a:ext cx="10" cy="3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4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40" name="Freeform 527">
                <a:extLst>
                  <a:ext uri="{FF2B5EF4-FFF2-40B4-BE49-F238E27FC236}">
                    <a16:creationId xmlns:a16="http://schemas.microsoft.com/office/drawing/2014/main" id="{387FD6A7-966F-5D6B-FEDD-B62170DBB6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" y="2903"/>
                <a:ext cx="10" cy="4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4 w 5"/>
                  <a:gd name="T9" fmla="*/ 0 h 2"/>
                  <a:gd name="T10" fmla="*/ 4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41" name="Freeform 528">
                <a:extLst>
                  <a:ext uri="{FF2B5EF4-FFF2-40B4-BE49-F238E27FC236}">
                    <a16:creationId xmlns:a16="http://schemas.microsoft.com/office/drawing/2014/main" id="{C509C8A6-EA20-44F2-8A84-E5F542939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926"/>
                <a:ext cx="5" cy="5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3 h 3"/>
                  <a:gd name="T4" fmla="*/ 1 w 3"/>
                  <a:gd name="T5" fmla="*/ 3 h 3"/>
                  <a:gd name="T6" fmla="*/ 1 w 3"/>
                  <a:gd name="T7" fmla="*/ 1 h 3"/>
                  <a:gd name="T8" fmla="*/ 3 w 3"/>
                  <a:gd name="T9" fmla="*/ 0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42" name="Freeform 529">
                <a:extLst>
                  <a:ext uri="{FF2B5EF4-FFF2-40B4-BE49-F238E27FC236}">
                    <a16:creationId xmlns:a16="http://schemas.microsoft.com/office/drawing/2014/main" id="{7B5BD176-494F-E206-70DD-3F77E90A0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0" y="3125"/>
                <a:ext cx="8" cy="4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1 h 2"/>
                  <a:gd name="T4" fmla="*/ 2 w 4"/>
                  <a:gd name="T5" fmla="*/ 0 h 2"/>
                  <a:gd name="T6" fmla="*/ 3 w 4"/>
                  <a:gd name="T7" fmla="*/ 0 h 2"/>
                  <a:gd name="T8" fmla="*/ 4 w 4"/>
                  <a:gd name="T9" fmla="*/ 1 h 2"/>
                  <a:gd name="T10" fmla="*/ 3 w 4"/>
                  <a:gd name="T11" fmla="*/ 2 h 2"/>
                  <a:gd name="T12" fmla="*/ 2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43" name="Freeform 530">
                <a:extLst>
                  <a:ext uri="{FF2B5EF4-FFF2-40B4-BE49-F238E27FC236}">
                    <a16:creationId xmlns:a16="http://schemas.microsoft.com/office/drawing/2014/main" id="{BCE13DCC-88AC-CAA6-674A-7D3F370FC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3132"/>
                <a:ext cx="8" cy="8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3 h 4"/>
                  <a:gd name="T4" fmla="*/ 1 w 4"/>
                  <a:gd name="T5" fmla="*/ 3 h 4"/>
                  <a:gd name="T6" fmla="*/ 1 w 4"/>
                  <a:gd name="T7" fmla="*/ 2 h 4"/>
                  <a:gd name="T8" fmla="*/ 2 w 4"/>
                  <a:gd name="T9" fmla="*/ 1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44" name="Freeform 531">
                <a:extLst>
                  <a:ext uri="{FF2B5EF4-FFF2-40B4-BE49-F238E27FC236}">
                    <a16:creationId xmlns:a16="http://schemas.microsoft.com/office/drawing/2014/main" id="{95496A00-E16E-2CBB-5AAC-9E3AC3F31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4" y="3132"/>
                <a:ext cx="8" cy="6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3 h 3"/>
                  <a:gd name="T4" fmla="*/ 1 w 4"/>
                  <a:gd name="T5" fmla="*/ 3 h 3"/>
                  <a:gd name="T6" fmla="*/ 1 w 4"/>
                  <a:gd name="T7" fmla="*/ 2 h 3"/>
                  <a:gd name="T8" fmla="*/ 3 w 4"/>
                  <a:gd name="T9" fmla="*/ 0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45" name="Freeform 532">
                <a:extLst>
                  <a:ext uri="{FF2B5EF4-FFF2-40B4-BE49-F238E27FC236}">
                    <a16:creationId xmlns:a16="http://schemas.microsoft.com/office/drawing/2014/main" id="{05371417-9E81-2C02-A6F3-726E1E063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" y="3136"/>
                <a:ext cx="8" cy="4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1 h 2"/>
                  <a:gd name="T4" fmla="*/ 2 w 4"/>
                  <a:gd name="T5" fmla="*/ 0 h 2"/>
                  <a:gd name="T6" fmla="*/ 3 w 4"/>
                  <a:gd name="T7" fmla="*/ 0 h 2"/>
                  <a:gd name="T8" fmla="*/ 4 w 4"/>
                  <a:gd name="T9" fmla="*/ 1 h 2"/>
                  <a:gd name="T10" fmla="*/ 3 w 4"/>
                  <a:gd name="T11" fmla="*/ 2 h 2"/>
                  <a:gd name="T12" fmla="*/ 2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46" name="Freeform 533">
                <a:extLst>
                  <a:ext uri="{FF2B5EF4-FFF2-40B4-BE49-F238E27FC236}">
                    <a16:creationId xmlns:a16="http://schemas.microsoft.com/office/drawing/2014/main" id="{7305BA4A-6CC4-41EE-A981-40A441933D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3140"/>
                <a:ext cx="10" cy="4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0 h 2"/>
                  <a:gd name="T4" fmla="*/ 2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4 w 5"/>
                  <a:gd name="T11" fmla="*/ 1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4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47" name="Freeform 534">
                <a:extLst>
                  <a:ext uri="{FF2B5EF4-FFF2-40B4-BE49-F238E27FC236}">
                    <a16:creationId xmlns:a16="http://schemas.microsoft.com/office/drawing/2014/main" id="{CD613B33-BD2B-8164-8407-AE4F7EAE2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7" y="3144"/>
                <a:ext cx="8" cy="5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3 h 3"/>
                  <a:gd name="T4" fmla="*/ 2 w 4"/>
                  <a:gd name="T5" fmla="*/ 3 h 3"/>
                  <a:gd name="T6" fmla="*/ 1 w 4"/>
                  <a:gd name="T7" fmla="*/ 2 h 3"/>
                  <a:gd name="T8" fmla="*/ 1 w 4"/>
                  <a:gd name="T9" fmla="*/ 0 h 3"/>
                  <a:gd name="T10" fmla="*/ 3 w 4"/>
                  <a:gd name="T11" fmla="*/ 1 h 3"/>
                  <a:gd name="T12" fmla="*/ 4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48" name="Freeform 535">
                <a:extLst>
                  <a:ext uri="{FF2B5EF4-FFF2-40B4-BE49-F238E27FC236}">
                    <a16:creationId xmlns:a16="http://schemas.microsoft.com/office/drawing/2014/main" id="{9D2D311B-1905-654F-0E16-F7582B950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2" y="3146"/>
                <a:ext cx="3" cy="7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0 h 4"/>
                  <a:gd name="T4" fmla="*/ 2 w 2"/>
                  <a:gd name="T5" fmla="*/ 2 h 4"/>
                  <a:gd name="T6" fmla="*/ 1 w 2"/>
                  <a:gd name="T7" fmla="*/ 4 h 4"/>
                  <a:gd name="T8" fmla="*/ 0 w 2"/>
                  <a:gd name="T9" fmla="*/ 2 h 4"/>
                  <a:gd name="T10" fmla="*/ 0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49" name="Freeform 536">
                <a:extLst>
                  <a:ext uri="{FF2B5EF4-FFF2-40B4-BE49-F238E27FC236}">
                    <a16:creationId xmlns:a16="http://schemas.microsoft.com/office/drawing/2014/main" id="{657C5631-80EC-90E1-0469-67DE1A75A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3151"/>
                <a:ext cx="6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3 h 3"/>
                  <a:gd name="T4" fmla="*/ 2 w 3"/>
                  <a:gd name="T5" fmla="*/ 0 h 3"/>
                  <a:gd name="T6" fmla="*/ 3 w 3"/>
                  <a:gd name="T7" fmla="*/ 1 h 3"/>
                  <a:gd name="T8" fmla="*/ 3 w 3"/>
                  <a:gd name="T9" fmla="*/ 3 h 3"/>
                  <a:gd name="T10" fmla="*/ 1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50" name="Freeform 537">
                <a:extLst>
                  <a:ext uri="{FF2B5EF4-FFF2-40B4-BE49-F238E27FC236}">
                    <a16:creationId xmlns:a16="http://schemas.microsoft.com/office/drawing/2014/main" id="{262737A5-F5D8-671D-81DA-28E806C548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4" y="3074"/>
                <a:ext cx="9" cy="3"/>
              </a:xfrm>
              <a:custGeom>
                <a:avLst/>
                <a:gdLst>
                  <a:gd name="T0" fmla="*/ 0 w 5"/>
                  <a:gd name="T1" fmla="*/ 0 h 2"/>
                  <a:gd name="T2" fmla="*/ 3 w 5"/>
                  <a:gd name="T3" fmla="*/ 0 h 2"/>
                  <a:gd name="T4" fmla="*/ 5 w 5"/>
                  <a:gd name="T5" fmla="*/ 1 h 2"/>
                  <a:gd name="T6" fmla="*/ 5 w 5"/>
                  <a:gd name="T7" fmla="*/ 1 h 2"/>
                  <a:gd name="T8" fmla="*/ 1 w 5"/>
                  <a:gd name="T9" fmla="*/ 1 h 2"/>
                  <a:gd name="T10" fmla="*/ 0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2" y="2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51" name="Freeform 538">
                <a:extLst>
                  <a:ext uri="{FF2B5EF4-FFF2-40B4-BE49-F238E27FC236}">
                    <a16:creationId xmlns:a16="http://schemas.microsoft.com/office/drawing/2014/main" id="{355DF5E1-6EEC-4EA4-BEF4-248E2485F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1" y="3081"/>
                <a:ext cx="5" cy="6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3 h 3"/>
                  <a:gd name="T6" fmla="*/ 1 w 3"/>
                  <a:gd name="T7" fmla="*/ 1 h 3"/>
                  <a:gd name="T8" fmla="*/ 3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3"/>
                      <a:pt x="3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52" name="Freeform 539">
                <a:extLst>
                  <a:ext uri="{FF2B5EF4-FFF2-40B4-BE49-F238E27FC236}">
                    <a16:creationId xmlns:a16="http://schemas.microsoft.com/office/drawing/2014/main" id="{95CE876A-7EAD-CBF2-D123-F83101607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3091"/>
                <a:ext cx="8" cy="7"/>
              </a:xfrm>
              <a:custGeom>
                <a:avLst/>
                <a:gdLst>
                  <a:gd name="T0" fmla="*/ 3 w 4"/>
                  <a:gd name="T1" fmla="*/ 2 h 4"/>
                  <a:gd name="T2" fmla="*/ 1 w 4"/>
                  <a:gd name="T3" fmla="*/ 3 h 4"/>
                  <a:gd name="T4" fmla="*/ 1 w 4"/>
                  <a:gd name="T5" fmla="*/ 2 h 4"/>
                  <a:gd name="T6" fmla="*/ 0 w 4"/>
                  <a:gd name="T7" fmla="*/ 1 h 4"/>
                  <a:gd name="T8" fmla="*/ 2 w 4"/>
                  <a:gd name="T9" fmla="*/ 0 h 4"/>
                  <a:gd name="T10" fmla="*/ 3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3" y="4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4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53" name="Freeform 540">
                <a:extLst>
                  <a:ext uri="{FF2B5EF4-FFF2-40B4-BE49-F238E27FC236}">
                    <a16:creationId xmlns:a16="http://schemas.microsoft.com/office/drawing/2014/main" id="{5347A85F-65DF-A2DC-1500-D4C6DE8A2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3102"/>
                <a:ext cx="6" cy="8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1 h 4"/>
                  <a:gd name="T4" fmla="*/ 3 w 3"/>
                  <a:gd name="T5" fmla="*/ 2 h 4"/>
                  <a:gd name="T6" fmla="*/ 1 w 3"/>
                  <a:gd name="T7" fmla="*/ 3 h 4"/>
                  <a:gd name="T8" fmla="*/ 1 w 3"/>
                  <a:gd name="T9" fmla="*/ 4 h 4"/>
                  <a:gd name="T10" fmla="*/ 0 w 3"/>
                  <a:gd name="T11" fmla="*/ 2 h 4"/>
                  <a:gd name="T12" fmla="*/ 2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54" name="Freeform 541">
                <a:extLst>
                  <a:ext uri="{FF2B5EF4-FFF2-40B4-BE49-F238E27FC236}">
                    <a16:creationId xmlns:a16="http://schemas.microsoft.com/office/drawing/2014/main" id="{8B94ECCF-E70B-168A-16DA-1982AEA9CF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3106"/>
                <a:ext cx="9" cy="4"/>
              </a:xfrm>
              <a:custGeom>
                <a:avLst/>
                <a:gdLst>
                  <a:gd name="T0" fmla="*/ 3 w 5"/>
                  <a:gd name="T1" fmla="*/ 2 h 2"/>
                  <a:gd name="T2" fmla="*/ 2 w 5"/>
                  <a:gd name="T3" fmla="*/ 2 h 2"/>
                  <a:gd name="T4" fmla="*/ 0 w 5"/>
                  <a:gd name="T5" fmla="*/ 1 h 2"/>
                  <a:gd name="T6" fmla="*/ 2 w 5"/>
                  <a:gd name="T7" fmla="*/ 0 h 2"/>
                  <a:gd name="T8" fmla="*/ 3 w 5"/>
                  <a:gd name="T9" fmla="*/ 0 h 2"/>
                  <a:gd name="T10" fmla="*/ 5 w 5"/>
                  <a:gd name="T11" fmla="*/ 1 h 2"/>
                  <a:gd name="T12" fmla="*/ 3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4" y="2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55" name="Freeform 542">
                <a:extLst>
                  <a:ext uri="{FF2B5EF4-FFF2-40B4-BE49-F238E27FC236}">
                    <a16:creationId xmlns:a16="http://schemas.microsoft.com/office/drawing/2014/main" id="{56C0618E-A27F-E79F-388A-BCCA3B764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1" y="3117"/>
                <a:ext cx="9" cy="4"/>
              </a:xfrm>
              <a:custGeom>
                <a:avLst/>
                <a:gdLst>
                  <a:gd name="T0" fmla="*/ 5 w 5"/>
                  <a:gd name="T1" fmla="*/ 1 h 2"/>
                  <a:gd name="T2" fmla="*/ 1 w 5"/>
                  <a:gd name="T3" fmla="*/ 2 h 2"/>
                  <a:gd name="T4" fmla="*/ 1 w 5"/>
                  <a:gd name="T5" fmla="*/ 1 h 2"/>
                  <a:gd name="T6" fmla="*/ 1 w 5"/>
                  <a:gd name="T7" fmla="*/ 0 h 2"/>
                  <a:gd name="T8" fmla="*/ 4 w 5"/>
                  <a:gd name="T9" fmla="*/ 0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2"/>
                      <a:pt x="3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56" name="Freeform 543">
                <a:extLst>
                  <a:ext uri="{FF2B5EF4-FFF2-40B4-BE49-F238E27FC236}">
                    <a16:creationId xmlns:a16="http://schemas.microsoft.com/office/drawing/2014/main" id="{4940B997-0D76-C669-8FBF-8A2395EF3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3121"/>
                <a:ext cx="9" cy="4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1 h 2"/>
                  <a:gd name="T4" fmla="*/ 4 w 5"/>
                  <a:gd name="T5" fmla="*/ 2 h 2"/>
                  <a:gd name="T6" fmla="*/ 3 w 5"/>
                  <a:gd name="T7" fmla="*/ 2 h 2"/>
                  <a:gd name="T8" fmla="*/ 1 w 5"/>
                  <a:gd name="T9" fmla="*/ 1 h 2"/>
                  <a:gd name="T10" fmla="*/ 2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57" name="Freeform 544">
                <a:extLst>
                  <a:ext uri="{FF2B5EF4-FFF2-40B4-BE49-F238E27FC236}">
                    <a16:creationId xmlns:a16="http://schemas.microsoft.com/office/drawing/2014/main" id="{AFEB13FA-F5BE-E124-D011-85898C9301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0" y="3121"/>
                <a:ext cx="9" cy="4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0 h 2"/>
                  <a:gd name="T4" fmla="*/ 5 w 5"/>
                  <a:gd name="T5" fmla="*/ 1 h 2"/>
                  <a:gd name="T6" fmla="*/ 5 w 5"/>
                  <a:gd name="T7" fmla="*/ 2 h 2"/>
                  <a:gd name="T8" fmla="*/ 3 w 5"/>
                  <a:gd name="T9" fmla="*/ 2 h 2"/>
                  <a:gd name="T10" fmla="*/ 0 w 5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1" y="0"/>
                      <a:pt x="2" y="0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58" name="Freeform 545">
                <a:extLst>
                  <a:ext uri="{FF2B5EF4-FFF2-40B4-BE49-F238E27FC236}">
                    <a16:creationId xmlns:a16="http://schemas.microsoft.com/office/drawing/2014/main" id="{9C4330A2-E955-C001-B840-22179CC37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3202"/>
                <a:ext cx="7" cy="4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1 h 2"/>
                  <a:gd name="T4" fmla="*/ 3 w 4"/>
                  <a:gd name="T5" fmla="*/ 2 h 2"/>
                  <a:gd name="T6" fmla="*/ 0 w 4"/>
                  <a:gd name="T7" fmla="*/ 1 h 2"/>
                  <a:gd name="T8" fmla="*/ 0 w 4"/>
                  <a:gd name="T9" fmla="*/ 1 h 2"/>
                  <a:gd name="T10" fmla="*/ 1 w 4"/>
                  <a:gd name="T11" fmla="*/ 0 h 2"/>
                  <a:gd name="T12" fmla="*/ 3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4" y="0"/>
                      <a:pt x="4" y="1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59" name="Freeform 546">
                <a:extLst>
                  <a:ext uri="{FF2B5EF4-FFF2-40B4-BE49-F238E27FC236}">
                    <a16:creationId xmlns:a16="http://schemas.microsoft.com/office/drawing/2014/main" id="{AD7D55E4-A5A4-4039-A98C-88AF40D38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3206"/>
                <a:ext cx="5" cy="8"/>
              </a:xfrm>
              <a:custGeom>
                <a:avLst/>
                <a:gdLst>
                  <a:gd name="T0" fmla="*/ 1 w 3"/>
                  <a:gd name="T1" fmla="*/ 3 h 4"/>
                  <a:gd name="T2" fmla="*/ 0 w 3"/>
                  <a:gd name="T3" fmla="*/ 3 h 4"/>
                  <a:gd name="T4" fmla="*/ 0 w 3"/>
                  <a:gd name="T5" fmla="*/ 2 h 4"/>
                  <a:gd name="T6" fmla="*/ 2 w 3"/>
                  <a:gd name="T7" fmla="*/ 1 h 4"/>
                  <a:gd name="T8" fmla="*/ 3 w 3"/>
                  <a:gd name="T9" fmla="*/ 0 h 4"/>
                  <a:gd name="T10" fmla="*/ 3 w 3"/>
                  <a:gd name="T11" fmla="*/ 2 h 4"/>
                  <a:gd name="T12" fmla="*/ 1 w 3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60" name="Freeform 547">
                <a:extLst>
                  <a:ext uri="{FF2B5EF4-FFF2-40B4-BE49-F238E27FC236}">
                    <a16:creationId xmlns:a16="http://schemas.microsoft.com/office/drawing/2014/main" id="{942F7521-53FA-EA1A-C5FF-C368A64D6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" y="3221"/>
                <a:ext cx="8" cy="8"/>
              </a:xfrm>
              <a:custGeom>
                <a:avLst/>
                <a:gdLst>
                  <a:gd name="T0" fmla="*/ 2 w 4"/>
                  <a:gd name="T1" fmla="*/ 4 h 4"/>
                  <a:gd name="T2" fmla="*/ 1 w 4"/>
                  <a:gd name="T3" fmla="*/ 3 h 4"/>
                  <a:gd name="T4" fmla="*/ 1 w 4"/>
                  <a:gd name="T5" fmla="*/ 2 h 4"/>
                  <a:gd name="T6" fmla="*/ 2 w 4"/>
                  <a:gd name="T7" fmla="*/ 0 h 4"/>
                  <a:gd name="T8" fmla="*/ 3 w 4"/>
                  <a:gd name="T9" fmla="*/ 0 h 4"/>
                  <a:gd name="T10" fmla="*/ 4 w 4"/>
                  <a:gd name="T11" fmla="*/ 2 h 4"/>
                  <a:gd name="T12" fmla="*/ 2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3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61" name="Freeform 548">
                <a:extLst>
                  <a:ext uri="{FF2B5EF4-FFF2-40B4-BE49-F238E27FC236}">
                    <a16:creationId xmlns:a16="http://schemas.microsoft.com/office/drawing/2014/main" id="{BAFAE04D-D847-6EBC-8CC2-ABD0DF17B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4" y="3229"/>
                <a:ext cx="6" cy="6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1 w 3"/>
                  <a:gd name="T5" fmla="*/ 3 h 3"/>
                  <a:gd name="T6" fmla="*/ 1 w 3"/>
                  <a:gd name="T7" fmla="*/ 1 h 3"/>
                  <a:gd name="T8" fmla="*/ 3 w 3"/>
                  <a:gd name="T9" fmla="*/ 0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62" name="Freeform 549">
                <a:extLst>
                  <a:ext uri="{FF2B5EF4-FFF2-40B4-BE49-F238E27FC236}">
                    <a16:creationId xmlns:a16="http://schemas.microsoft.com/office/drawing/2014/main" id="{60D4D836-0714-67D0-CDD8-2A68BDFBC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3231"/>
                <a:ext cx="9" cy="6"/>
              </a:xfrm>
              <a:custGeom>
                <a:avLst/>
                <a:gdLst>
                  <a:gd name="T0" fmla="*/ 5 w 5"/>
                  <a:gd name="T1" fmla="*/ 0 h 3"/>
                  <a:gd name="T2" fmla="*/ 1 w 5"/>
                  <a:gd name="T3" fmla="*/ 2 h 3"/>
                  <a:gd name="T4" fmla="*/ 0 w 5"/>
                  <a:gd name="T5" fmla="*/ 2 h 3"/>
                  <a:gd name="T6" fmla="*/ 1 w 5"/>
                  <a:gd name="T7" fmla="*/ 1 h 3"/>
                  <a:gd name="T8" fmla="*/ 2 w 5"/>
                  <a:gd name="T9" fmla="*/ 1 h 3"/>
                  <a:gd name="T10" fmla="*/ 5 w 5"/>
                  <a:gd name="T11" fmla="*/ 1 h 3"/>
                  <a:gd name="T12" fmla="*/ 5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3"/>
                      <a:pt x="4" y="3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1"/>
                      <a:pt x="4" y="1"/>
                      <a:pt x="5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63" name="Freeform 550">
                <a:extLst>
                  <a:ext uri="{FF2B5EF4-FFF2-40B4-BE49-F238E27FC236}">
                    <a16:creationId xmlns:a16="http://schemas.microsoft.com/office/drawing/2014/main" id="{1DE956A6-D010-1263-0DB5-846C302087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" y="3233"/>
                <a:ext cx="9" cy="2"/>
              </a:xfrm>
              <a:custGeom>
                <a:avLst/>
                <a:gdLst>
                  <a:gd name="T0" fmla="*/ 2 w 5"/>
                  <a:gd name="T1" fmla="*/ 1 h 1"/>
                  <a:gd name="T2" fmla="*/ 1 w 5"/>
                  <a:gd name="T3" fmla="*/ 1 h 1"/>
                  <a:gd name="T4" fmla="*/ 2 w 5"/>
                  <a:gd name="T5" fmla="*/ 0 h 1"/>
                  <a:gd name="T6" fmla="*/ 4 w 5"/>
                  <a:gd name="T7" fmla="*/ 0 h 1"/>
                  <a:gd name="T8" fmla="*/ 5 w 5"/>
                  <a:gd name="T9" fmla="*/ 1 h 1"/>
                  <a:gd name="T10" fmla="*/ 4 w 5"/>
                  <a:gd name="T11" fmla="*/ 1 h 1"/>
                  <a:gd name="T12" fmla="*/ 2 w 5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64" name="Freeform 551">
                <a:extLst>
                  <a:ext uri="{FF2B5EF4-FFF2-40B4-BE49-F238E27FC236}">
                    <a16:creationId xmlns:a16="http://schemas.microsoft.com/office/drawing/2014/main" id="{49521D3B-4E2E-566C-7AB8-18F779CB9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3248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1 w 3"/>
                  <a:gd name="T3" fmla="*/ 2 h 2"/>
                  <a:gd name="T4" fmla="*/ 0 w 3"/>
                  <a:gd name="T5" fmla="*/ 0 h 2"/>
                  <a:gd name="T6" fmla="*/ 2 w 3"/>
                  <a:gd name="T7" fmla="*/ 0 h 2"/>
                  <a:gd name="T8" fmla="*/ 3 w 3"/>
                  <a:gd name="T9" fmla="*/ 0 h 2"/>
                  <a:gd name="T10" fmla="*/ 3 w 3"/>
                  <a:gd name="T11" fmla="*/ 1 h 2"/>
                  <a:gd name="T12" fmla="*/ 1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65" name="Freeform 552">
                <a:extLst>
                  <a:ext uri="{FF2B5EF4-FFF2-40B4-BE49-F238E27FC236}">
                    <a16:creationId xmlns:a16="http://schemas.microsoft.com/office/drawing/2014/main" id="{83DD5C16-FB30-0FC5-0812-1961526D87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3166"/>
                <a:ext cx="7" cy="6"/>
              </a:xfrm>
              <a:custGeom>
                <a:avLst/>
                <a:gdLst>
                  <a:gd name="T0" fmla="*/ 3 w 4"/>
                  <a:gd name="T1" fmla="*/ 3 h 3"/>
                  <a:gd name="T2" fmla="*/ 1 w 4"/>
                  <a:gd name="T3" fmla="*/ 3 h 3"/>
                  <a:gd name="T4" fmla="*/ 0 w 4"/>
                  <a:gd name="T5" fmla="*/ 1 h 3"/>
                  <a:gd name="T6" fmla="*/ 1 w 4"/>
                  <a:gd name="T7" fmla="*/ 0 h 3"/>
                  <a:gd name="T8" fmla="*/ 2 w 4"/>
                  <a:gd name="T9" fmla="*/ 0 h 3"/>
                  <a:gd name="T10" fmla="*/ 3 w 4"/>
                  <a:gd name="T11" fmla="*/ 2 h 3"/>
                  <a:gd name="T12" fmla="*/ 4 w 4"/>
                  <a:gd name="T13" fmla="*/ 2 h 3"/>
                  <a:gd name="T14" fmla="*/ 3 w 4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66" name="Freeform 553">
                <a:extLst>
                  <a:ext uri="{FF2B5EF4-FFF2-40B4-BE49-F238E27FC236}">
                    <a16:creationId xmlns:a16="http://schemas.microsoft.com/office/drawing/2014/main" id="{193A9D10-32DA-92EE-702A-656C7A02EE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3170"/>
                <a:ext cx="6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0 w 3"/>
                  <a:gd name="T5" fmla="*/ 1 h 3"/>
                  <a:gd name="T6" fmla="*/ 1 w 3"/>
                  <a:gd name="T7" fmla="*/ 1 h 3"/>
                  <a:gd name="T8" fmla="*/ 2 w 3"/>
                  <a:gd name="T9" fmla="*/ 0 h 3"/>
                  <a:gd name="T10" fmla="*/ 3 w 3"/>
                  <a:gd name="T11" fmla="*/ 1 h 3"/>
                  <a:gd name="T12" fmla="*/ 2 w 3"/>
                  <a:gd name="T13" fmla="*/ 3 h 3"/>
                  <a:gd name="T14" fmla="*/ 1 w 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67" name="Freeform 554">
                <a:extLst>
                  <a:ext uri="{FF2B5EF4-FFF2-40B4-BE49-F238E27FC236}">
                    <a16:creationId xmlns:a16="http://schemas.microsoft.com/office/drawing/2014/main" id="{7290AFF7-35E5-5424-9070-431291E9E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3180"/>
                <a:ext cx="8" cy="5"/>
              </a:xfrm>
              <a:custGeom>
                <a:avLst/>
                <a:gdLst>
                  <a:gd name="T0" fmla="*/ 1 w 4"/>
                  <a:gd name="T1" fmla="*/ 0 h 3"/>
                  <a:gd name="T2" fmla="*/ 4 w 4"/>
                  <a:gd name="T3" fmla="*/ 3 h 3"/>
                  <a:gd name="T4" fmla="*/ 3 w 4"/>
                  <a:gd name="T5" fmla="*/ 3 h 3"/>
                  <a:gd name="T6" fmla="*/ 0 w 4"/>
                  <a:gd name="T7" fmla="*/ 1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68" name="Freeform 555">
                <a:extLst>
                  <a:ext uri="{FF2B5EF4-FFF2-40B4-BE49-F238E27FC236}">
                    <a16:creationId xmlns:a16="http://schemas.microsoft.com/office/drawing/2014/main" id="{88555800-169F-39E3-3565-D3442B5E2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" y="3180"/>
                <a:ext cx="9" cy="3"/>
              </a:xfrm>
              <a:custGeom>
                <a:avLst/>
                <a:gdLst>
                  <a:gd name="T0" fmla="*/ 0 w 5"/>
                  <a:gd name="T1" fmla="*/ 2 h 2"/>
                  <a:gd name="T2" fmla="*/ 1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4 w 5"/>
                  <a:gd name="T11" fmla="*/ 2 h 2"/>
                  <a:gd name="T12" fmla="*/ 0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69" name="Freeform 556">
                <a:extLst>
                  <a:ext uri="{FF2B5EF4-FFF2-40B4-BE49-F238E27FC236}">
                    <a16:creationId xmlns:a16="http://schemas.microsoft.com/office/drawing/2014/main" id="{7D2AADD1-F98A-8560-BBD2-5F0A8BA3A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7" y="3180"/>
                <a:ext cx="6" cy="7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3 h 4"/>
                  <a:gd name="T4" fmla="*/ 0 w 3"/>
                  <a:gd name="T5" fmla="*/ 3 h 4"/>
                  <a:gd name="T6" fmla="*/ 0 w 3"/>
                  <a:gd name="T7" fmla="*/ 1 h 4"/>
                  <a:gd name="T8" fmla="*/ 3 w 3"/>
                  <a:gd name="T9" fmla="*/ 0 h 4"/>
                  <a:gd name="T10" fmla="*/ 3 w 3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70" name="Freeform 557">
                <a:extLst>
                  <a:ext uri="{FF2B5EF4-FFF2-40B4-BE49-F238E27FC236}">
                    <a16:creationId xmlns:a16="http://schemas.microsoft.com/office/drawing/2014/main" id="{E9B9F57C-ED20-9C78-BEE7-A676DABE0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3183"/>
                <a:ext cx="8" cy="4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1 h 2"/>
                  <a:gd name="T4" fmla="*/ 1 w 4"/>
                  <a:gd name="T5" fmla="*/ 0 h 2"/>
                  <a:gd name="T6" fmla="*/ 3 w 4"/>
                  <a:gd name="T7" fmla="*/ 0 h 2"/>
                  <a:gd name="T8" fmla="*/ 4 w 4"/>
                  <a:gd name="T9" fmla="*/ 1 h 2"/>
                  <a:gd name="T10" fmla="*/ 3 w 4"/>
                  <a:gd name="T11" fmla="*/ 2 h 2"/>
                  <a:gd name="T12" fmla="*/ 2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71" name="Freeform 558">
                <a:extLst>
                  <a:ext uri="{FF2B5EF4-FFF2-40B4-BE49-F238E27FC236}">
                    <a16:creationId xmlns:a16="http://schemas.microsoft.com/office/drawing/2014/main" id="{43CA929D-1A96-BE89-1555-0FB45ECB7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9" y="3187"/>
                <a:ext cx="9" cy="4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4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72" name="Freeform 559">
                <a:extLst>
                  <a:ext uri="{FF2B5EF4-FFF2-40B4-BE49-F238E27FC236}">
                    <a16:creationId xmlns:a16="http://schemas.microsoft.com/office/drawing/2014/main" id="{FDC83D1E-974C-1751-201D-286FFAD25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3195"/>
                <a:ext cx="10" cy="4"/>
              </a:xfrm>
              <a:custGeom>
                <a:avLst/>
                <a:gdLst>
                  <a:gd name="T0" fmla="*/ 5 w 5"/>
                  <a:gd name="T1" fmla="*/ 1 h 2"/>
                  <a:gd name="T2" fmla="*/ 2 w 5"/>
                  <a:gd name="T3" fmla="*/ 2 h 2"/>
                  <a:gd name="T4" fmla="*/ 0 w 5"/>
                  <a:gd name="T5" fmla="*/ 1 h 2"/>
                  <a:gd name="T6" fmla="*/ 0 w 5"/>
                  <a:gd name="T7" fmla="*/ 0 h 2"/>
                  <a:gd name="T8" fmla="*/ 4 w 5"/>
                  <a:gd name="T9" fmla="*/ 0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4" y="1"/>
                      <a:pt x="3" y="2"/>
                      <a:pt x="2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1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73" name="Freeform 560">
                <a:extLst>
                  <a:ext uri="{FF2B5EF4-FFF2-40B4-BE49-F238E27FC236}">
                    <a16:creationId xmlns:a16="http://schemas.microsoft.com/office/drawing/2014/main" id="{BD50BEBB-F09C-6CA2-EA36-91F6A42B0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3197"/>
                <a:ext cx="6" cy="5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2 h 3"/>
                  <a:gd name="T4" fmla="*/ 0 w 3"/>
                  <a:gd name="T5" fmla="*/ 1 h 3"/>
                  <a:gd name="T6" fmla="*/ 0 w 3"/>
                  <a:gd name="T7" fmla="*/ 0 h 3"/>
                  <a:gd name="T8" fmla="*/ 1 w 3"/>
                  <a:gd name="T9" fmla="*/ 0 h 3"/>
                  <a:gd name="T10" fmla="*/ 3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3"/>
                      <a:pt x="2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74" name="Freeform 561">
                <a:extLst>
                  <a:ext uri="{FF2B5EF4-FFF2-40B4-BE49-F238E27FC236}">
                    <a16:creationId xmlns:a16="http://schemas.microsoft.com/office/drawing/2014/main" id="{EAD7BA0F-AFB5-23E1-6F60-9B144AFE7C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2966"/>
                <a:ext cx="7" cy="3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1 h 2"/>
                  <a:gd name="T4" fmla="*/ 2 w 4"/>
                  <a:gd name="T5" fmla="*/ 2 h 2"/>
                  <a:gd name="T6" fmla="*/ 1 w 4"/>
                  <a:gd name="T7" fmla="*/ 2 h 2"/>
                  <a:gd name="T8" fmla="*/ 0 w 4"/>
                  <a:gd name="T9" fmla="*/ 1 h 2"/>
                  <a:gd name="T10" fmla="*/ 1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3" y="0"/>
                      <a:pt x="4" y="1"/>
                      <a:pt x="4" y="1"/>
                    </a:cubicBezTo>
                    <a:cubicBezTo>
                      <a:pt x="4" y="2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75" name="Freeform 562">
                <a:extLst>
                  <a:ext uri="{FF2B5EF4-FFF2-40B4-BE49-F238E27FC236}">
                    <a16:creationId xmlns:a16="http://schemas.microsoft.com/office/drawing/2014/main" id="{5F7A5D5B-3ACB-45CF-257E-93B274642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2975"/>
                <a:ext cx="6" cy="6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2 w 3"/>
                  <a:gd name="T5" fmla="*/ 3 h 3"/>
                  <a:gd name="T6" fmla="*/ 0 w 3"/>
                  <a:gd name="T7" fmla="*/ 0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3" y="0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76" name="Freeform 563">
                <a:extLst>
                  <a:ext uri="{FF2B5EF4-FFF2-40B4-BE49-F238E27FC236}">
                    <a16:creationId xmlns:a16="http://schemas.microsoft.com/office/drawing/2014/main" id="{BC2266DA-A25A-2529-261A-17506BC9E0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1" y="2975"/>
                <a:ext cx="6" cy="8"/>
              </a:xfrm>
              <a:custGeom>
                <a:avLst/>
                <a:gdLst>
                  <a:gd name="T0" fmla="*/ 1 w 3"/>
                  <a:gd name="T1" fmla="*/ 0 h 4"/>
                  <a:gd name="T2" fmla="*/ 2 w 3"/>
                  <a:gd name="T3" fmla="*/ 0 h 4"/>
                  <a:gd name="T4" fmla="*/ 2 w 3"/>
                  <a:gd name="T5" fmla="*/ 4 h 4"/>
                  <a:gd name="T6" fmla="*/ 1 w 3"/>
                  <a:gd name="T7" fmla="*/ 4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3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3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77" name="Freeform 564">
                <a:extLst>
                  <a:ext uri="{FF2B5EF4-FFF2-40B4-BE49-F238E27FC236}">
                    <a16:creationId xmlns:a16="http://schemas.microsoft.com/office/drawing/2014/main" id="{8908315D-CAEA-14B1-F199-87253EB0E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983"/>
                <a:ext cx="6" cy="3"/>
              </a:xfrm>
              <a:custGeom>
                <a:avLst/>
                <a:gdLst>
                  <a:gd name="T0" fmla="*/ 1 w 3"/>
                  <a:gd name="T1" fmla="*/ 0 h 2"/>
                  <a:gd name="T2" fmla="*/ 2 w 3"/>
                  <a:gd name="T3" fmla="*/ 1 h 2"/>
                  <a:gd name="T4" fmla="*/ 2 w 3"/>
                  <a:gd name="T5" fmla="*/ 2 h 2"/>
                  <a:gd name="T6" fmla="*/ 1 w 3"/>
                  <a:gd name="T7" fmla="*/ 2 h 2"/>
                  <a:gd name="T8" fmla="*/ 0 w 3"/>
                  <a:gd name="T9" fmla="*/ 0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78" name="Freeform 565">
                <a:extLst>
                  <a:ext uri="{FF2B5EF4-FFF2-40B4-BE49-F238E27FC236}">
                    <a16:creationId xmlns:a16="http://schemas.microsoft.com/office/drawing/2014/main" id="{E4496826-E90A-E3DB-D390-583412169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2984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2 h 3"/>
                  <a:gd name="T6" fmla="*/ 2 w 3"/>
                  <a:gd name="T7" fmla="*/ 0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79" name="Freeform 566">
                <a:extLst>
                  <a:ext uri="{FF2B5EF4-FFF2-40B4-BE49-F238E27FC236}">
                    <a16:creationId xmlns:a16="http://schemas.microsoft.com/office/drawing/2014/main" id="{A16E0AC5-65FD-A648-AEBE-9E2A98145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2984"/>
                <a:ext cx="10" cy="4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4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80" name="Freeform 567">
                <a:extLst>
                  <a:ext uri="{FF2B5EF4-FFF2-40B4-BE49-F238E27FC236}">
                    <a16:creationId xmlns:a16="http://schemas.microsoft.com/office/drawing/2014/main" id="{A60C148D-A07F-2514-004A-E3731C550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996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0 h 2"/>
                  <a:gd name="T6" fmla="*/ 1 w 4"/>
                  <a:gd name="T7" fmla="*/ 0 h 2"/>
                  <a:gd name="T8" fmla="*/ 4 w 4"/>
                  <a:gd name="T9" fmla="*/ 0 h 2"/>
                  <a:gd name="T10" fmla="*/ 4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1"/>
                      <a:pt x="3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81" name="Freeform 568">
                <a:extLst>
                  <a:ext uri="{FF2B5EF4-FFF2-40B4-BE49-F238E27FC236}">
                    <a16:creationId xmlns:a16="http://schemas.microsoft.com/office/drawing/2014/main" id="{CCEF5174-D26D-9587-EF10-D9E214BA8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3009"/>
                <a:ext cx="10" cy="4"/>
              </a:xfrm>
              <a:custGeom>
                <a:avLst/>
                <a:gdLst>
                  <a:gd name="T0" fmla="*/ 1 w 5"/>
                  <a:gd name="T1" fmla="*/ 2 h 2"/>
                  <a:gd name="T2" fmla="*/ 0 w 5"/>
                  <a:gd name="T3" fmla="*/ 1 h 2"/>
                  <a:gd name="T4" fmla="*/ 2 w 5"/>
                  <a:gd name="T5" fmla="*/ 0 h 2"/>
                  <a:gd name="T6" fmla="*/ 4 w 5"/>
                  <a:gd name="T7" fmla="*/ 1 h 2"/>
                  <a:gd name="T8" fmla="*/ 4 w 5"/>
                  <a:gd name="T9" fmla="*/ 2 h 2"/>
                  <a:gd name="T10" fmla="*/ 4 w 5"/>
                  <a:gd name="T11" fmla="*/ 2 h 2"/>
                  <a:gd name="T12" fmla="*/ 1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4" y="1"/>
                      <a:pt x="5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82" name="Freeform 569">
                <a:extLst>
                  <a:ext uri="{FF2B5EF4-FFF2-40B4-BE49-F238E27FC236}">
                    <a16:creationId xmlns:a16="http://schemas.microsoft.com/office/drawing/2014/main" id="{5EBACCAA-1049-C421-79BF-629D2EABC2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2941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2 h 3"/>
                  <a:gd name="T6" fmla="*/ 0 w 3"/>
                  <a:gd name="T7" fmla="*/ 1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83" name="Freeform 570">
                <a:extLst>
                  <a:ext uri="{FF2B5EF4-FFF2-40B4-BE49-F238E27FC236}">
                    <a16:creationId xmlns:a16="http://schemas.microsoft.com/office/drawing/2014/main" id="{5657F5EF-4CD8-BFE1-79F8-145115291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2939"/>
                <a:ext cx="10" cy="4"/>
              </a:xfrm>
              <a:custGeom>
                <a:avLst/>
                <a:gdLst>
                  <a:gd name="T0" fmla="*/ 3 w 5"/>
                  <a:gd name="T1" fmla="*/ 2 h 2"/>
                  <a:gd name="T2" fmla="*/ 2 w 5"/>
                  <a:gd name="T3" fmla="*/ 2 h 2"/>
                  <a:gd name="T4" fmla="*/ 0 w 5"/>
                  <a:gd name="T5" fmla="*/ 1 h 2"/>
                  <a:gd name="T6" fmla="*/ 2 w 5"/>
                  <a:gd name="T7" fmla="*/ 1 h 2"/>
                  <a:gd name="T8" fmla="*/ 3 w 5"/>
                  <a:gd name="T9" fmla="*/ 0 h 2"/>
                  <a:gd name="T10" fmla="*/ 4 w 5"/>
                  <a:gd name="T11" fmla="*/ 1 h 2"/>
                  <a:gd name="T12" fmla="*/ 3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84" name="Freeform 571">
                <a:extLst>
                  <a:ext uri="{FF2B5EF4-FFF2-40B4-BE49-F238E27FC236}">
                    <a16:creationId xmlns:a16="http://schemas.microsoft.com/office/drawing/2014/main" id="{71D252A9-390F-5851-F57F-A9A0F8A131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2941"/>
                <a:ext cx="8" cy="6"/>
              </a:xfrm>
              <a:custGeom>
                <a:avLst/>
                <a:gdLst>
                  <a:gd name="T0" fmla="*/ 4 w 4"/>
                  <a:gd name="T1" fmla="*/ 2 h 3"/>
                  <a:gd name="T2" fmla="*/ 1 w 4"/>
                  <a:gd name="T3" fmla="*/ 3 h 3"/>
                  <a:gd name="T4" fmla="*/ 0 w 4"/>
                  <a:gd name="T5" fmla="*/ 2 h 3"/>
                  <a:gd name="T6" fmla="*/ 3 w 4"/>
                  <a:gd name="T7" fmla="*/ 0 h 3"/>
                  <a:gd name="T8" fmla="*/ 4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3" y="3"/>
                      <a:pt x="3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3" y="0"/>
                      <a:pt x="3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85" name="Freeform 572">
                <a:extLst>
                  <a:ext uri="{FF2B5EF4-FFF2-40B4-BE49-F238E27FC236}">
                    <a16:creationId xmlns:a16="http://schemas.microsoft.com/office/drawing/2014/main" id="{50827C91-476E-BA76-109C-F22FAF2FD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2943"/>
                <a:ext cx="9" cy="4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2 h 2"/>
                  <a:gd name="T4" fmla="*/ 2 w 5"/>
                  <a:gd name="T5" fmla="*/ 0 h 2"/>
                  <a:gd name="T6" fmla="*/ 3 w 5"/>
                  <a:gd name="T7" fmla="*/ 0 h 2"/>
                  <a:gd name="T8" fmla="*/ 5 w 5"/>
                  <a:gd name="T9" fmla="*/ 1 h 2"/>
                  <a:gd name="T10" fmla="*/ 3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86" name="Freeform 573">
                <a:extLst>
                  <a:ext uri="{FF2B5EF4-FFF2-40B4-BE49-F238E27FC236}">
                    <a16:creationId xmlns:a16="http://schemas.microsoft.com/office/drawing/2014/main" id="{9A33800D-44BA-F627-567D-B5FB99B1B6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" y="2948"/>
                <a:ext cx="6" cy="6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3 h 3"/>
                  <a:gd name="T4" fmla="*/ 1 w 3"/>
                  <a:gd name="T5" fmla="*/ 3 h 3"/>
                  <a:gd name="T6" fmla="*/ 0 w 3"/>
                  <a:gd name="T7" fmla="*/ 1 h 3"/>
                  <a:gd name="T8" fmla="*/ 1 w 3"/>
                  <a:gd name="T9" fmla="*/ 0 h 3"/>
                  <a:gd name="T10" fmla="*/ 2 w 3"/>
                  <a:gd name="T11" fmla="*/ 0 h 3"/>
                  <a:gd name="T12" fmla="*/ 3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87" name="Freeform 574">
                <a:extLst>
                  <a:ext uri="{FF2B5EF4-FFF2-40B4-BE49-F238E27FC236}">
                    <a16:creationId xmlns:a16="http://schemas.microsoft.com/office/drawing/2014/main" id="{57DC5164-2CED-6A04-7F7A-32B67A22B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5" y="2947"/>
                <a:ext cx="10" cy="3"/>
              </a:xfrm>
              <a:custGeom>
                <a:avLst/>
                <a:gdLst>
                  <a:gd name="T0" fmla="*/ 5 w 5"/>
                  <a:gd name="T1" fmla="*/ 1 h 2"/>
                  <a:gd name="T2" fmla="*/ 2 w 5"/>
                  <a:gd name="T3" fmla="*/ 2 h 2"/>
                  <a:gd name="T4" fmla="*/ 1 w 5"/>
                  <a:gd name="T5" fmla="*/ 1 h 2"/>
                  <a:gd name="T6" fmla="*/ 1 w 5"/>
                  <a:gd name="T7" fmla="*/ 0 h 2"/>
                  <a:gd name="T8" fmla="*/ 4 w 5"/>
                  <a:gd name="T9" fmla="*/ 1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2"/>
                      <a:pt x="3" y="2"/>
                      <a:pt x="2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88" name="Freeform 575">
                <a:extLst>
                  <a:ext uri="{FF2B5EF4-FFF2-40B4-BE49-F238E27FC236}">
                    <a16:creationId xmlns:a16="http://schemas.microsoft.com/office/drawing/2014/main" id="{23FEC45A-CBA4-8547-70B2-7DA3EBA11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2950"/>
                <a:ext cx="10" cy="4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1 h 2"/>
                  <a:gd name="T4" fmla="*/ 2 w 5"/>
                  <a:gd name="T5" fmla="*/ 2 h 2"/>
                  <a:gd name="T6" fmla="*/ 1 w 5"/>
                  <a:gd name="T7" fmla="*/ 2 h 2"/>
                  <a:gd name="T8" fmla="*/ 0 w 5"/>
                  <a:gd name="T9" fmla="*/ 1 h 2"/>
                  <a:gd name="T10" fmla="*/ 1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cubicBezTo>
                      <a:pt x="4" y="0"/>
                      <a:pt x="5" y="1"/>
                      <a:pt x="5" y="1"/>
                    </a:cubicBezTo>
                    <a:cubicBezTo>
                      <a:pt x="5" y="2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89" name="Freeform 576">
                <a:extLst>
                  <a:ext uri="{FF2B5EF4-FFF2-40B4-BE49-F238E27FC236}">
                    <a16:creationId xmlns:a16="http://schemas.microsoft.com/office/drawing/2014/main" id="{9CB1A09B-A882-3BDD-D273-580E360CB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2954"/>
                <a:ext cx="10" cy="4"/>
              </a:xfrm>
              <a:custGeom>
                <a:avLst/>
                <a:gdLst>
                  <a:gd name="T0" fmla="*/ 5 w 5"/>
                  <a:gd name="T1" fmla="*/ 1 h 2"/>
                  <a:gd name="T2" fmla="*/ 5 w 5"/>
                  <a:gd name="T3" fmla="*/ 1 h 2"/>
                  <a:gd name="T4" fmla="*/ 2 w 5"/>
                  <a:gd name="T5" fmla="*/ 2 h 2"/>
                  <a:gd name="T6" fmla="*/ 0 w 5"/>
                  <a:gd name="T7" fmla="*/ 1 h 2"/>
                  <a:gd name="T8" fmla="*/ 2 w 5"/>
                  <a:gd name="T9" fmla="*/ 0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90" name="Freeform 577">
                <a:extLst>
                  <a:ext uri="{FF2B5EF4-FFF2-40B4-BE49-F238E27FC236}">
                    <a16:creationId xmlns:a16="http://schemas.microsoft.com/office/drawing/2014/main" id="{71A1734A-DFC7-F495-9A11-67B9F17E1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5" y="2964"/>
                <a:ext cx="6" cy="5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2 w 3"/>
                  <a:gd name="T5" fmla="*/ 0 h 3"/>
                  <a:gd name="T6" fmla="*/ 3 w 3"/>
                  <a:gd name="T7" fmla="*/ 0 h 3"/>
                  <a:gd name="T8" fmla="*/ 3 w 3"/>
                  <a:gd name="T9" fmla="*/ 0 h 3"/>
                  <a:gd name="T10" fmla="*/ 1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91" name="Freeform 578">
                <a:extLst>
                  <a:ext uri="{FF2B5EF4-FFF2-40B4-BE49-F238E27FC236}">
                    <a16:creationId xmlns:a16="http://schemas.microsoft.com/office/drawing/2014/main" id="{EC53A32A-7B75-42CF-D239-19FDE941EF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2" y="3043"/>
                <a:ext cx="10" cy="4"/>
              </a:xfrm>
              <a:custGeom>
                <a:avLst/>
                <a:gdLst>
                  <a:gd name="T0" fmla="*/ 5 w 5"/>
                  <a:gd name="T1" fmla="*/ 1 h 2"/>
                  <a:gd name="T2" fmla="*/ 5 w 5"/>
                  <a:gd name="T3" fmla="*/ 1 h 2"/>
                  <a:gd name="T4" fmla="*/ 2 w 5"/>
                  <a:gd name="T5" fmla="*/ 2 h 2"/>
                  <a:gd name="T6" fmla="*/ 0 w 5"/>
                  <a:gd name="T7" fmla="*/ 1 h 2"/>
                  <a:gd name="T8" fmla="*/ 2 w 5"/>
                  <a:gd name="T9" fmla="*/ 0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92" name="Freeform 579">
                <a:extLst>
                  <a:ext uri="{FF2B5EF4-FFF2-40B4-BE49-F238E27FC236}">
                    <a16:creationId xmlns:a16="http://schemas.microsoft.com/office/drawing/2014/main" id="{4B396816-A8B3-BD06-8474-27B0130168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3051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1 h 2"/>
                  <a:gd name="T4" fmla="*/ 2 w 4"/>
                  <a:gd name="T5" fmla="*/ 2 h 2"/>
                  <a:gd name="T6" fmla="*/ 0 w 4"/>
                  <a:gd name="T7" fmla="*/ 1 h 2"/>
                  <a:gd name="T8" fmla="*/ 2 w 4"/>
                  <a:gd name="T9" fmla="*/ 0 h 2"/>
                  <a:gd name="T10" fmla="*/ 4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93" name="Freeform 580">
                <a:extLst>
                  <a:ext uri="{FF2B5EF4-FFF2-40B4-BE49-F238E27FC236}">
                    <a16:creationId xmlns:a16="http://schemas.microsoft.com/office/drawing/2014/main" id="{72E8AE15-6DE5-6572-274B-478F5DD1F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3051"/>
                <a:ext cx="8" cy="5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0 h 3"/>
                  <a:gd name="T4" fmla="*/ 4 w 4"/>
                  <a:gd name="T5" fmla="*/ 1 h 3"/>
                  <a:gd name="T6" fmla="*/ 2 w 4"/>
                  <a:gd name="T7" fmla="*/ 3 h 3"/>
                  <a:gd name="T8" fmla="*/ 0 w 4"/>
                  <a:gd name="T9" fmla="*/ 3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94" name="Freeform 581">
                <a:extLst>
                  <a:ext uri="{FF2B5EF4-FFF2-40B4-BE49-F238E27FC236}">
                    <a16:creationId xmlns:a16="http://schemas.microsoft.com/office/drawing/2014/main" id="{D71A43CE-8B87-F234-C4F0-5F982A3D5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7" y="3013"/>
                <a:ext cx="7" cy="4"/>
              </a:xfrm>
              <a:custGeom>
                <a:avLst/>
                <a:gdLst>
                  <a:gd name="T0" fmla="*/ 2 w 4"/>
                  <a:gd name="T1" fmla="*/ 2 h 2"/>
                  <a:gd name="T2" fmla="*/ 1 w 4"/>
                  <a:gd name="T3" fmla="*/ 2 h 2"/>
                  <a:gd name="T4" fmla="*/ 0 w 4"/>
                  <a:gd name="T5" fmla="*/ 2 h 2"/>
                  <a:gd name="T6" fmla="*/ 1 w 4"/>
                  <a:gd name="T7" fmla="*/ 0 h 2"/>
                  <a:gd name="T8" fmla="*/ 2 w 4"/>
                  <a:gd name="T9" fmla="*/ 0 h 2"/>
                  <a:gd name="T10" fmla="*/ 4 w 4"/>
                  <a:gd name="T11" fmla="*/ 1 h 2"/>
                  <a:gd name="T12" fmla="*/ 2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95" name="Freeform 582">
                <a:extLst>
                  <a:ext uri="{FF2B5EF4-FFF2-40B4-BE49-F238E27FC236}">
                    <a16:creationId xmlns:a16="http://schemas.microsoft.com/office/drawing/2014/main" id="{575C409C-B5D7-7EBF-1404-4DF93F70F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" y="3017"/>
                <a:ext cx="9" cy="5"/>
              </a:xfrm>
              <a:custGeom>
                <a:avLst/>
                <a:gdLst>
                  <a:gd name="T0" fmla="*/ 5 w 5"/>
                  <a:gd name="T1" fmla="*/ 1 h 3"/>
                  <a:gd name="T2" fmla="*/ 3 w 5"/>
                  <a:gd name="T3" fmla="*/ 2 h 3"/>
                  <a:gd name="T4" fmla="*/ 0 w 5"/>
                  <a:gd name="T5" fmla="*/ 1 h 3"/>
                  <a:gd name="T6" fmla="*/ 1 w 5"/>
                  <a:gd name="T7" fmla="*/ 1 h 3"/>
                  <a:gd name="T8" fmla="*/ 4 w 5"/>
                  <a:gd name="T9" fmla="*/ 1 h 3"/>
                  <a:gd name="T10" fmla="*/ 5 w 5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4" y="2"/>
                      <a:pt x="4" y="2"/>
                      <a:pt x="3" y="2"/>
                    </a:cubicBezTo>
                    <a:cubicBezTo>
                      <a:pt x="2" y="3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96" name="Freeform 583">
                <a:extLst>
                  <a:ext uri="{FF2B5EF4-FFF2-40B4-BE49-F238E27FC236}">
                    <a16:creationId xmlns:a16="http://schemas.microsoft.com/office/drawing/2014/main" id="{733B29AF-3F24-2128-6BB3-7D5FBD24C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3024"/>
                <a:ext cx="9" cy="4"/>
              </a:xfrm>
              <a:custGeom>
                <a:avLst/>
                <a:gdLst>
                  <a:gd name="T0" fmla="*/ 2 w 5"/>
                  <a:gd name="T1" fmla="*/ 2 h 2"/>
                  <a:gd name="T2" fmla="*/ 1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4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4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97" name="Freeform 584">
                <a:extLst>
                  <a:ext uri="{FF2B5EF4-FFF2-40B4-BE49-F238E27FC236}">
                    <a16:creationId xmlns:a16="http://schemas.microsoft.com/office/drawing/2014/main" id="{6271F693-9F10-6070-7ED7-05F2F5CE10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2" y="3024"/>
                <a:ext cx="6" cy="6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98" name="Freeform 585">
                <a:extLst>
                  <a:ext uri="{FF2B5EF4-FFF2-40B4-BE49-F238E27FC236}">
                    <a16:creationId xmlns:a16="http://schemas.microsoft.com/office/drawing/2014/main" id="{144BC228-8B3A-4DAD-0FFC-9DAFEE3C2F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0" y="3024"/>
                <a:ext cx="10" cy="4"/>
              </a:xfrm>
              <a:custGeom>
                <a:avLst/>
                <a:gdLst>
                  <a:gd name="T0" fmla="*/ 2 w 5"/>
                  <a:gd name="T1" fmla="*/ 2 h 2"/>
                  <a:gd name="T2" fmla="*/ 1 w 5"/>
                  <a:gd name="T3" fmla="*/ 1 h 2"/>
                  <a:gd name="T4" fmla="*/ 3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4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4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299" name="Freeform 586">
                <a:extLst>
                  <a:ext uri="{FF2B5EF4-FFF2-40B4-BE49-F238E27FC236}">
                    <a16:creationId xmlns:a16="http://schemas.microsoft.com/office/drawing/2014/main" id="{24327280-5291-CB8B-F5EC-618CA6D0B3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3" y="3034"/>
                <a:ext cx="6" cy="5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2 h 3"/>
                  <a:gd name="T4" fmla="*/ 1 w 3"/>
                  <a:gd name="T5" fmla="*/ 3 h 3"/>
                  <a:gd name="T6" fmla="*/ 0 w 3"/>
                  <a:gd name="T7" fmla="*/ 2 h 3"/>
                  <a:gd name="T8" fmla="*/ 0 w 3"/>
                  <a:gd name="T9" fmla="*/ 1 h 3"/>
                  <a:gd name="T10" fmla="*/ 1 w 3"/>
                  <a:gd name="T11" fmla="*/ 0 h 3"/>
                  <a:gd name="T12" fmla="*/ 2 w 3"/>
                  <a:gd name="T13" fmla="*/ 0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00" name="Freeform 587">
                <a:extLst>
                  <a:ext uri="{FF2B5EF4-FFF2-40B4-BE49-F238E27FC236}">
                    <a16:creationId xmlns:a16="http://schemas.microsoft.com/office/drawing/2014/main" id="{C5EB82BA-B007-ABF3-5910-3188D0D3D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3559"/>
                <a:ext cx="6" cy="5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3 h 3"/>
                  <a:gd name="T4" fmla="*/ 0 w 3"/>
                  <a:gd name="T5" fmla="*/ 1 h 3"/>
                  <a:gd name="T6" fmla="*/ 1 w 3"/>
                  <a:gd name="T7" fmla="*/ 1 h 3"/>
                  <a:gd name="T8" fmla="*/ 2 w 3"/>
                  <a:gd name="T9" fmla="*/ 0 h 3"/>
                  <a:gd name="T10" fmla="*/ 2 w 3"/>
                  <a:gd name="T11" fmla="*/ 3 h 3"/>
                  <a:gd name="T12" fmla="*/ 1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01" name="Freeform 588">
                <a:extLst>
                  <a:ext uri="{FF2B5EF4-FFF2-40B4-BE49-F238E27FC236}">
                    <a16:creationId xmlns:a16="http://schemas.microsoft.com/office/drawing/2014/main" id="{EBD77A78-E736-C300-397C-D9985D717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3563"/>
                <a:ext cx="6" cy="5"/>
              </a:xfrm>
              <a:custGeom>
                <a:avLst/>
                <a:gdLst>
                  <a:gd name="T0" fmla="*/ 1 w 3"/>
                  <a:gd name="T1" fmla="*/ 0 h 3"/>
                  <a:gd name="T2" fmla="*/ 2 w 3"/>
                  <a:gd name="T3" fmla="*/ 1 h 3"/>
                  <a:gd name="T4" fmla="*/ 2 w 3"/>
                  <a:gd name="T5" fmla="*/ 2 h 3"/>
                  <a:gd name="T6" fmla="*/ 2 w 3"/>
                  <a:gd name="T7" fmla="*/ 3 h 3"/>
                  <a:gd name="T8" fmla="*/ 0 w 3"/>
                  <a:gd name="T9" fmla="*/ 2 h 3"/>
                  <a:gd name="T10" fmla="*/ 0 w 3"/>
                  <a:gd name="T11" fmla="*/ 0 h 3"/>
                  <a:gd name="T12" fmla="*/ 1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02" name="Freeform 589">
                <a:extLst>
                  <a:ext uri="{FF2B5EF4-FFF2-40B4-BE49-F238E27FC236}">
                    <a16:creationId xmlns:a16="http://schemas.microsoft.com/office/drawing/2014/main" id="{19D9F14E-7016-5AC2-FD43-E93987125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3564"/>
                <a:ext cx="9" cy="4"/>
              </a:xfrm>
              <a:custGeom>
                <a:avLst/>
                <a:gdLst>
                  <a:gd name="T0" fmla="*/ 3 w 5"/>
                  <a:gd name="T1" fmla="*/ 0 h 2"/>
                  <a:gd name="T2" fmla="*/ 4 w 5"/>
                  <a:gd name="T3" fmla="*/ 1 h 2"/>
                  <a:gd name="T4" fmla="*/ 3 w 5"/>
                  <a:gd name="T5" fmla="*/ 2 h 2"/>
                  <a:gd name="T6" fmla="*/ 1 w 5"/>
                  <a:gd name="T7" fmla="*/ 2 h 2"/>
                  <a:gd name="T8" fmla="*/ 0 w 5"/>
                  <a:gd name="T9" fmla="*/ 1 h 2"/>
                  <a:gd name="T10" fmla="*/ 1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cubicBezTo>
                      <a:pt x="4" y="0"/>
                      <a:pt x="5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03" name="Freeform 590">
                <a:extLst>
                  <a:ext uri="{FF2B5EF4-FFF2-40B4-BE49-F238E27FC236}">
                    <a16:creationId xmlns:a16="http://schemas.microsoft.com/office/drawing/2014/main" id="{593D8C41-F226-5044-AB2A-93EBC9C33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3576"/>
                <a:ext cx="9" cy="4"/>
              </a:xfrm>
              <a:custGeom>
                <a:avLst/>
                <a:gdLst>
                  <a:gd name="T0" fmla="*/ 5 w 5"/>
                  <a:gd name="T1" fmla="*/ 1 h 2"/>
                  <a:gd name="T2" fmla="*/ 2 w 5"/>
                  <a:gd name="T3" fmla="*/ 2 h 2"/>
                  <a:gd name="T4" fmla="*/ 1 w 5"/>
                  <a:gd name="T5" fmla="*/ 1 h 2"/>
                  <a:gd name="T6" fmla="*/ 1 w 5"/>
                  <a:gd name="T7" fmla="*/ 0 h 2"/>
                  <a:gd name="T8" fmla="*/ 4 w 5"/>
                  <a:gd name="T9" fmla="*/ 0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2"/>
                      <a:pt x="3" y="2"/>
                      <a:pt x="2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04" name="Freeform 591">
                <a:extLst>
                  <a:ext uri="{FF2B5EF4-FFF2-40B4-BE49-F238E27FC236}">
                    <a16:creationId xmlns:a16="http://schemas.microsoft.com/office/drawing/2014/main" id="{12BDB8BE-8EB4-329D-5FA8-F0B5E17C8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3502"/>
                <a:ext cx="6" cy="6"/>
              </a:xfrm>
              <a:custGeom>
                <a:avLst/>
                <a:gdLst>
                  <a:gd name="T0" fmla="*/ 2 w 3"/>
                  <a:gd name="T1" fmla="*/ 3 h 3"/>
                  <a:gd name="T2" fmla="*/ 0 w 3"/>
                  <a:gd name="T3" fmla="*/ 1 h 3"/>
                  <a:gd name="T4" fmla="*/ 1 w 3"/>
                  <a:gd name="T5" fmla="*/ 0 h 3"/>
                  <a:gd name="T6" fmla="*/ 3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05" name="Freeform 592">
                <a:extLst>
                  <a:ext uri="{FF2B5EF4-FFF2-40B4-BE49-F238E27FC236}">
                    <a16:creationId xmlns:a16="http://schemas.microsoft.com/office/drawing/2014/main" id="{13D7B4ED-A3BC-6F62-D5BE-75C50F720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3506"/>
                <a:ext cx="9" cy="3"/>
              </a:xfrm>
              <a:custGeom>
                <a:avLst/>
                <a:gdLst>
                  <a:gd name="T0" fmla="*/ 2 w 5"/>
                  <a:gd name="T1" fmla="*/ 2 h 2"/>
                  <a:gd name="T2" fmla="*/ 1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4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06" name="Freeform 593">
                <a:extLst>
                  <a:ext uri="{FF2B5EF4-FFF2-40B4-BE49-F238E27FC236}">
                    <a16:creationId xmlns:a16="http://schemas.microsoft.com/office/drawing/2014/main" id="{92EFEC49-6D3A-86FF-A18C-A71577156B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4" y="3517"/>
                <a:ext cx="6" cy="8"/>
              </a:xfrm>
              <a:custGeom>
                <a:avLst/>
                <a:gdLst>
                  <a:gd name="T0" fmla="*/ 3 w 3"/>
                  <a:gd name="T1" fmla="*/ 2 h 4"/>
                  <a:gd name="T2" fmla="*/ 2 w 3"/>
                  <a:gd name="T3" fmla="*/ 4 h 4"/>
                  <a:gd name="T4" fmla="*/ 0 w 3"/>
                  <a:gd name="T5" fmla="*/ 2 h 4"/>
                  <a:gd name="T6" fmla="*/ 0 w 3"/>
                  <a:gd name="T7" fmla="*/ 1 h 4"/>
                  <a:gd name="T8" fmla="*/ 1 w 3"/>
                  <a:gd name="T9" fmla="*/ 1 h 4"/>
                  <a:gd name="T10" fmla="*/ 3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07" name="Freeform 594">
                <a:extLst>
                  <a:ext uri="{FF2B5EF4-FFF2-40B4-BE49-F238E27FC236}">
                    <a16:creationId xmlns:a16="http://schemas.microsoft.com/office/drawing/2014/main" id="{9AB301B4-9A33-458C-E0D5-BEACDC9DE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3532"/>
                <a:ext cx="6" cy="8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2 h 4"/>
                  <a:gd name="T4" fmla="*/ 3 w 3"/>
                  <a:gd name="T5" fmla="*/ 3 h 4"/>
                  <a:gd name="T6" fmla="*/ 1 w 3"/>
                  <a:gd name="T7" fmla="*/ 3 h 4"/>
                  <a:gd name="T8" fmla="*/ 0 w 3"/>
                  <a:gd name="T9" fmla="*/ 1 h 4"/>
                  <a:gd name="T10" fmla="*/ 1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2" y="4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08" name="Freeform 595">
                <a:extLst>
                  <a:ext uri="{FF2B5EF4-FFF2-40B4-BE49-F238E27FC236}">
                    <a16:creationId xmlns:a16="http://schemas.microsoft.com/office/drawing/2014/main" id="{93752AFD-301C-F3B4-DA54-3AD4E135D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3" y="3536"/>
                <a:ext cx="9" cy="4"/>
              </a:xfrm>
              <a:custGeom>
                <a:avLst/>
                <a:gdLst>
                  <a:gd name="T0" fmla="*/ 3 w 5"/>
                  <a:gd name="T1" fmla="*/ 2 h 2"/>
                  <a:gd name="T2" fmla="*/ 1 w 5"/>
                  <a:gd name="T3" fmla="*/ 0 h 2"/>
                  <a:gd name="T4" fmla="*/ 3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4 w 5"/>
                  <a:gd name="T11" fmla="*/ 1 h 2"/>
                  <a:gd name="T12" fmla="*/ 3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2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2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09" name="Freeform 596">
                <a:extLst>
                  <a:ext uri="{FF2B5EF4-FFF2-40B4-BE49-F238E27FC236}">
                    <a16:creationId xmlns:a16="http://schemas.microsoft.com/office/drawing/2014/main" id="{CBC7CAF8-50E1-D5E7-59D2-4CA570FE1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3292"/>
                <a:ext cx="9" cy="3"/>
              </a:xfrm>
              <a:custGeom>
                <a:avLst/>
                <a:gdLst>
                  <a:gd name="T0" fmla="*/ 3 w 5"/>
                  <a:gd name="T1" fmla="*/ 0 h 2"/>
                  <a:gd name="T2" fmla="*/ 4 w 5"/>
                  <a:gd name="T3" fmla="*/ 1 h 2"/>
                  <a:gd name="T4" fmla="*/ 2 w 5"/>
                  <a:gd name="T5" fmla="*/ 2 h 2"/>
                  <a:gd name="T6" fmla="*/ 1 w 5"/>
                  <a:gd name="T7" fmla="*/ 2 h 2"/>
                  <a:gd name="T8" fmla="*/ 0 w 5"/>
                  <a:gd name="T9" fmla="*/ 1 h 2"/>
                  <a:gd name="T10" fmla="*/ 2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cubicBezTo>
                      <a:pt x="3" y="0"/>
                      <a:pt x="4" y="0"/>
                      <a:pt x="4" y="1"/>
                    </a:cubicBezTo>
                    <a:cubicBezTo>
                      <a:pt x="5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10" name="Freeform 597">
                <a:extLst>
                  <a:ext uri="{FF2B5EF4-FFF2-40B4-BE49-F238E27FC236}">
                    <a16:creationId xmlns:a16="http://schemas.microsoft.com/office/drawing/2014/main" id="{DAD68D3A-5684-A1E2-A971-975E0B40A6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3303"/>
                <a:ext cx="7" cy="2"/>
              </a:xfrm>
              <a:custGeom>
                <a:avLst/>
                <a:gdLst>
                  <a:gd name="T0" fmla="*/ 2 w 4"/>
                  <a:gd name="T1" fmla="*/ 0 h 1"/>
                  <a:gd name="T2" fmla="*/ 4 w 4"/>
                  <a:gd name="T3" fmla="*/ 0 h 1"/>
                  <a:gd name="T4" fmla="*/ 2 w 4"/>
                  <a:gd name="T5" fmla="*/ 1 h 1"/>
                  <a:gd name="T6" fmla="*/ 1 w 4"/>
                  <a:gd name="T7" fmla="*/ 1 h 1"/>
                  <a:gd name="T8" fmla="*/ 0 w 4"/>
                  <a:gd name="T9" fmla="*/ 0 h 1"/>
                  <a:gd name="T10" fmla="*/ 1 w 4"/>
                  <a:gd name="T11" fmla="*/ 0 h 1"/>
                  <a:gd name="T12" fmla="*/ 2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2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11" name="Freeform 598">
                <a:extLst>
                  <a:ext uri="{FF2B5EF4-FFF2-40B4-BE49-F238E27FC236}">
                    <a16:creationId xmlns:a16="http://schemas.microsoft.com/office/drawing/2014/main" id="{882ED7F0-FCD9-6B0E-99E3-162033B4A6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3312"/>
                <a:ext cx="7" cy="6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1 h 3"/>
                  <a:gd name="T4" fmla="*/ 2 w 4"/>
                  <a:gd name="T5" fmla="*/ 0 h 3"/>
                  <a:gd name="T6" fmla="*/ 4 w 4"/>
                  <a:gd name="T7" fmla="*/ 1 h 3"/>
                  <a:gd name="T8" fmla="*/ 4 w 4"/>
                  <a:gd name="T9" fmla="*/ 2 h 3"/>
                  <a:gd name="T10" fmla="*/ 4 w 4"/>
                  <a:gd name="T11" fmla="*/ 2 h 3"/>
                  <a:gd name="T12" fmla="*/ 2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12" name="Freeform 599">
                <a:extLst>
                  <a:ext uri="{FF2B5EF4-FFF2-40B4-BE49-F238E27FC236}">
                    <a16:creationId xmlns:a16="http://schemas.microsoft.com/office/drawing/2014/main" id="{4130FC6F-D485-FEFA-3B8B-04F5D6F95A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0" y="3314"/>
                <a:ext cx="9" cy="2"/>
              </a:xfrm>
              <a:custGeom>
                <a:avLst/>
                <a:gdLst>
                  <a:gd name="T0" fmla="*/ 2 w 5"/>
                  <a:gd name="T1" fmla="*/ 1 h 1"/>
                  <a:gd name="T2" fmla="*/ 0 w 5"/>
                  <a:gd name="T3" fmla="*/ 1 h 1"/>
                  <a:gd name="T4" fmla="*/ 2 w 5"/>
                  <a:gd name="T5" fmla="*/ 0 h 1"/>
                  <a:gd name="T6" fmla="*/ 4 w 5"/>
                  <a:gd name="T7" fmla="*/ 0 h 1"/>
                  <a:gd name="T8" fmla="*/ 5 w 5"/>
                  <a:gd name="T9" fmla="*/ 1 h 1"/>
                  <a:gd name="T10" fmla="*/ 4 w 5"/>
                  <a:gd name="T11" fmla="*/ 1 h 1"/>
                  <a:gd name="T12" fmla="*/ 2 w 5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2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13" name="Freeform 600">
                <a:extLst>
                  <a:ext uri="{FF2B5EF4-FFF2-40B4-BE49-F238E27FC236}">
                    <a16:creationId xmlns:a16="http://schemas.microsoft.com/office/drawing/2014/main" id="{B3C8C36E-9D40-126F-A832-8C6FD2927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3316"/>
                <a:ext cx="7" cy="6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3 w 4"/>
                  <a:gd name="T5" fmla="*/ 1 h 3"/>
                  <a:gd name="T6" fmla="*/ 4 w 4"/>
                  <a:gd name="T7" fmla="*/ 1 h 3"/>
                  <a:gd name="T8" fmla="*/ 3 w 4"/>
                  <a:gd name="T9" fmla="*/ 2 h 3"/>
                  <a:gd name="T10" fmla="*/ 0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1" y="3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14" name="Freeform 601">
                <a:extLst>
                  <a:ext uri="{FF2B5EF4-FFF2-40B4-BE49-F238E27FC236}">
                    <a16:creationId xmlns:a16="http://schemas.microsoft.com/office/drawing/2014/main" id="{3408B4B1-BB05-35D0-F74E-277BB4F293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3316"/>
                <a:ext cx="9" cy="4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2 h 2"/>
                  <a:gd name="T4" fmla="*/ 2 w 5"/>
                  <a:gd name="T5" fmla="*/ 0 h 2"/>
                  <a:gd name="T6" fmla="*/ 4 w 5"/>
                  <a:gd name="T7" fmla="*/ 1 h 2"/>
                  <a:gd name="T8" fmla="*/ 4 w 5"/>
                  <a:gd name="T9" fmla="*/ 1 h 2"/>
                  <a:gd name="T10" fmla="*/ 4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15" name="Freeform 602">
                <a:extLst>
                  <a:ext uri="{FF2B5EF4-FFF2-40B4-BE49-F238E27FC236}">
                    <a16:creationId xmlns:a16="http://schemas.microsoft.com/office/drawing/2014/main" id="{58313358-5CC2-3A1B-A1AB-B295B25B39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3324"/>
                <a:ext cx="6" cy="7"/>
              </a:xfrm>
              <a:custGeom>
                <a:avLst/>
                <a:gdLst>
                  <a:gd name="T0" fmla="*/ 1 w 3"/>
                  <a:gd name="T1" fmla="*/ 1 h 4"/>
                  <a:gd name="T2" fmla="*/ 3 w 3"/>
                  <a:gd name="T3" fmla="*/ 1 h 4"/>
                  <a:gd name="T4" fmla="*/ 3 w 3"/>
                  <a:gd name="T5" fmla="*/ 3 h 4"/>
                  <a:gd name="T6" fmla="*/ 1 w 3"/>
                  <a:gd name="T7" fmla="*/ 3 h 4"/>
                  <a:gd name="T8" fmla="*/ 0 w 3"/>
                  <a:gd name="T9" fmla="*/ 1 h 4"/>
                  <a:gd name="T10" fmla="*/ 1 w 3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16" name="Freeform 603">
                <a:extLst>
                  <a:ext uri="{FF2B5EF4-FFF2-40B4-BE49-F238E27FC236}">
                    <a16:creationId xmlns:a16="http://schemas.microsoft.com/office/drawing/2014/main" id="{96E69461-5A99-DB56-2F1D-F8AF5B7437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3339"/>
                <a:ext cx="5" cy="6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3 h 3"/>
                  <a:gd name="T4" fmla="*/ 0 w 3"/>
                  <a:gd name="T5" fmla="*/ 1 h 3"/>
                  <a:gd name="T6" fmla="*/ 1 w 3"/>
                  <a:gd name="T7" fmla="*/ 0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0"/>
                      <a:pt x="3" y="1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17" name="Freeform 604">
                <a:extLst>
                  <a:ext uri="{FF2B5EF4-FFF2-40B4-BE49-F238E27FC236}">
                    <a16:creationId xmlns:a16="http://schemas.microsoft.com/office/drawing/2014/main" id="{A3C6DB48-6451-DEC2-D3D1-EDE527D34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3354"/>
                <a:ext cx="9" cy="4"/>
              </a:xfrm>
              <a:custGeom>
                <a:avLst/>
                <a:gdLst>
                  <a:gd name="T0" fmla="*/ 5 w 5"/>
                  <a:gd name="T1" fmla="*/ 1 h 2"/>
                  <a:gd name="T2" fmla="*/ 2 w 5"/>
                  <a:gd name="T3" fmla="*/ 2 h 2"/>
                  <a:gd name="T4" fmla="*/ 1 w 5"/>
                  <a:gd name="T5" fmla="*/ 1 h 2"/>
                  <a:gd name="T6" fmla="*/ 1 w 5"/>
                  <a:gd name="T7" fmla="*/ 0 h 2"/>
                  <a:gd name="T8" fmla="*/ 4 w 5"/>
                  <a:gd name="T9" fmla="*/ 0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2"/>
                      <a:pt x="3" y="2"/>
                      <a:pt x="2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18" name="Freeform 605">
                <a:extLst>
                  <a:ext uri="{FF2B5EF4-FFF2-40B4-BE49-F238E27FC236}">
                    <a16:creationId xmlns:a16="http://schemas.microsoft.com/office/drawing/2014/main" id="{727BCC1C-4824-8F65-13C7-20CE96F8BD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3354"/>
                <a:ext cx="10" cy="4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4 w 5"/>
                  <a:gd name="T9" fmla="*/ 1 h 2"/>
                  <a:gd name="T10" fmla="*/ 4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319" name="Freeform 606">
                <a:extLst>
                  <a:ext uri="{FF2B5EF4-FFF2-40B4-BE49-F238E27FC236}">
                    <a16:creationId xmlns:a16="http://schemas.microsoft.com/office/drawing/2014/main" id="{BDD27B2B-DEF3-231E-A64B-B568607A9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3354"/>
                <a:ext cx="7" cy="4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2 h 2"/>
                  <a:gd name="T4" fmla="*/ 1 w 4"/>
                  <a:gd name="T5" fmla="*/ 2 h 2"/>
                  <a:gd name="T6" fmla="*/ 0 w 4"/>
                  <a:gd name="T7" fmla="*/ 1 h 2"/>
                  <a:gd name="T8" fmla="*/ 1 w 4"/>
                  <a:gd name="T9" fmla="*/ 0 h 2"/>
                  <a:gd name="T10" fmla="*/ 4 w 4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2"/>
                      <a:pt x="4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4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16" name="Group 808">
              <a:extLst>
                <a:ext uri="{FF2B5EF4-FFF2-40B4-BE49-F238E27FC236}">
                  <a16:creationId xmlns:a16="http://schemas.microsoft.com/office/drawing/2014/main" id="{AC16CC74-BD82-F8C9-C379-429FA56F3A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45" y="1675"/>
              <a:ext cx="2416" cy="1816"/>
              <a:chOff x="3245" y="1675"/>
              <a:chExt cx="2416" cy="1816"/>
            </a:xfrm>
            <a:grpFill/>
          </p:grpSpPr>
          <p:sp>
            <p:nvSpPr>
              <p:cNvPr id="3920" name="Freeform 608">
                <a:extLst>
                  <a:ext uri="{FF2B5EF4-FFF2-40B4-BE49-F238E27FC236}">
                    <a16:creationId xmlns:a16="http://schemas.microsoft.com/office/drawing/2014/main" id="{38C443FD-B86E-AAE2-80E1-16BF82827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3246"/>
                <a:ext cx="7" cy="4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1 h 2"/>
                  <a:gd name="T4" fmla="*/ 1 w 4"/>
                  <a:gd name="T5" fmla="*/ 1 h 2"/>
                  <a:gd name="T6" fmla="*/ 3 w 4"/>
                  <a:gd name="T7" fmla="*/ 1 h 2"/>
                  <a:gd name="T8" fmla="*/ 4 w 4"/>
                  <a:gd name="T9" fmla="*/ 1 h 2"/>
                  <a:gd name="T10" fmla="*/ 3 w 4"/>
                  <a:gd name="T11" fmla="*/ 2 h 2"/>
                  <a:gd name="T12" fmla="*/ 2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21" name="Freeform 609">
                <a:extLst>
                  <a:ext uri="{FF2B5EF4-FFF2-40B4-BE49-F238E27FC236}">
                    <a16:creationId xmlns:a16="http://schemas.microsoft.com/office/drawing/2014/main" id="{86A81E20-C4B0-A843-A2DE-7C184A792C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3250"/>
                <a:ext cx="8" cy="4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2 h 2"/>
                  <a:gd name="T4" fmla="*/ 0 w 4"/>
                  <a:gd name="T5" fmla="*/ 1 h 2"/>
                  <a:gd name="T6" fmla="*/ 1 w 4"/>
                  <a:gd name="T7" fmla="*/ 0 h 2"/>
                  <a:gd name="T8" fmla="*/ 4 w 4"/>
                  <a:gd name="T9" fmla="*/ 1 h 2"/>
                  <a:gd name="T10" fmla="*/ 4 w 4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22" name="Freeform 610">
                <a:extLst>
                  <a:ext uri="{FF2B5EF4-FFF2-40B4-BE49-F238E27FC236}">
                    <a16:creationId xmlns:a16="http://schemas.microsoft.com/office/drawing/2014/main" id="{D8723ABD-3EE9-EA5B-7498-A9ECC0E5C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2" y="3261"/>
                <a:ext cx="8" cy="4"/>
              </a:xfrm>
              <a:custGeom>
                <a:avLst/>
                <a:gdLst>
                  <a:gd name="T0" fmla="*/ 4 w 4"/>
                  <a:gd name="T1" fmla="*/ 1 h 2"/>
                  <a:gd name="T2" fmla="*/ 3 w 4"/>
                  <a:gd name="T3" fmla="*/ 2 h 2"/>
                  <a:gd name="T4" fmla="*/ 1 w 4"/>
                  <a:gd name="T5" fmla="*/ 2 h 2"/>
                  <a:gd name="T6" fmla="*/ 0 w 4"/>
                  <a:gd name="T7" fmla="*/ 1 h 2"/>
                  <a:gd name="T8" fmla="*/ 0 w 4"/>
                  <a:gd name="T9" fmla="*/ 1 h 2"/>
                  <a:gd name="T10" fmla="*/ 4 w 4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2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3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23" name="Freeform 611">
                <a:extLst>
                  <a:ext uri="{FF2B5EF4-FFF2-40B4-BE49-F238E27FC236}">
                    <a16:creationId xmlns:a16="http://schemas.microsoft.com/office/drawing/2014/main" id="{51DFE13B-F9A9-93F6-85CA-87C343161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3269"/>
                <a:ext cx="7" cy="4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1 h 2"/>
                  <a:gd name="T4" fmla="*/ 2 w 4"/>
                  <a:gd name="T5" fmla="*/ 0 h 2"/>
                  <a:gd name="T6" fmla="*/ 4 w 4"/>
                  <a:gd name="T7" fmla="*/ 0 h 2"/>
                  <a:gd name="T8" fmla="*/ 4 w 4"/>
                  <a:gd name="T9" fmla="*/ 1 h 2"/>
                  <a:gd name="T10" fmla="*/ 4 w 4"/>
                  <a:gd name="T11" fmla="*/ 2 h 2"/>
                  <a:gd name="T12" fmla="*/ 2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24" name="Freeform 612">
                <a:extLst>
                  <a:ext uri="{FF2B5EF4-FFF2-40B4-BE49-F238E27FC236}">
                    <a16:creationId xmlns:a16="http://schemas.microsoft.com/office/drawing/2014/main" id="{F3212EAA-1EC4-73F6-50E0-0E4F203C42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4" y="3273"/>
                <a:ext cx="6" cy="5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3 h 3"/>
                  <a:gd name="T6" fmla="*/ 3 w 3"/>
                  <a:gd name="T7" fmla="*/ 0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25" name="Freeform 613">
                <a:extLst>
                  <a:ext uri="{FF2B5EF4-FFF2-40B4-BE49-F238E27FC236}">
                    <a16:creationId xmlns:a16="http://schemas.microsoft.com/office/drawing/2014/main" id="{CF9EB653-2D5D-AA38-9268-858B9104D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3426"/>
                <a:ext cx="5" cy="6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2 h 3"/>
                  <a:gd name="T4" fmla="*/ 1 w 3"/>
                  <a:gd name="T5" fmla="*/ 2 h 3"/>
                  <a:gd name="T6" fmla="*/ 0 w 3"/>
                  <a:gd name="T7" fmla="*/ 1 h 3"/>
                  <a:gd name="T8" fmla="*/ 1 w 3"/>
                  <a:gd name="T9" fmla="*/ 0 h 3"/>
                  <a:gd name="T10" fmla="*/ 2 w 3"/>
                  <a:gd name="T11" fmla="*/ 0 h 3"/>
                  <a:gd name="T12" fmla="*/ 3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26" name="Freeform 614">
                <a:extLst>
                  <a:ext uri="{FF2B5EF4-FFF2-40B4-BE49-F238E27FC236}">
                    <a16:creationId xmlns:a16="http://schemas.microsoft.com/office/drawing/2014/main" id="{536B71A4-CB52-7855-8BBA-820C2A5D5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3434"/>
                <a:ext cx="6" cy="5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2 h 3"/>
                  <a:gd name="T4" fmla="*/ 0 w 3"/>
                  <a:gd name="T5" fmla="*/ 1 h 3"/>
                  <a:gd name="T6" fmla="*/ 0 w 3"/>
                  <a:gd name="T7" fmla="*/ 0 h 3"/>
                  <a:gd name="T8" fmla="*/ 1 w 3"/>
                  <a:gd name="T9" fmla="*/ 0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27" name="Freeform 615">
                <a:extLst>
                  <a:ext uri="{FF2B5EF4-FFF2-40B4-BE49-F238E27FC236}">
                    <a16:creationId xmlns:a16="http://schemas.microsoft.com/office/drawing/2014/main" id="{FC0B69A5-8431-BC92-FF61-921BB57B7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3451"/>
                <a:ext cx="6" cy="5"/>
              </a:xfrm>
              <a:custGeom>
                <a:avLst/>
                <a:gdLst>
                  <a:gd name="T0" fmla="*/ 2 w 3"/>
                  <a:gd name="T1" fmla="*/ 3 h 3"/>
                  <a:gd name="T2" fmla="*/ 0 w 3"/>
                  <a:gd name="T3" fmla="*/ 2 h 3"/>
                  <a:gd name="T4" fmla="*/ 2 w 3"/>
                  <a:gd name="T5" fmla="*/ 0 h 3"/>
                  <a:gd name="T6" fmla="*/ 3 w 3"/>
                  <a:gd name="T7" fmla="*/ 1 h 3"/>
                  <a:gd name="T8" fmla="*/ 3 w 3"/>
                  <a:gd name="T9" fmla="*/ 2 h 3"/>
                  <a:gd name="T10" fmla="*/ 2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28" name="Freeform 616">
                <a:extLst>
                  <a:ext uri="{FF2B5EF4-FFF2-40B4-BE49-F238E27FC236}">
                    <a16:creationId xmlns:a16="http://schemas.microsoft.com/office/drawing/2014/main" id="{62A5F1A8-878B-7F28-9FFA-356F002655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3458"/>
                <a:ext cx="7" cy="6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4 w 4"/>
                  <a:gd name="T5" fmla="*/ 3 h 3"/>
                  <a:gd name="T6" fmla="*/ 2 w 4"/>
                  <a:gd name="T7" fmla="*/ 3 h 3"/>
                  <a:gd name="T8" fmla="*/ 0 w 4"/>
                  <a:gd name="T9" fmla="*/ 1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29" name="Freeform 617">
                <a:extLst>
                  <a:ext uri="{FF2B5EF4-FFF2-40B4-BE49-F238E27FC236}">
                    <a16:creationId xmlns:a16="http://schemas.microsoft.com/office/drawing/2014/main" id="{4C70DB35-21D1-C07F-949C-85A457F7A6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3462"/>
                <a:ext cx="5" cy="6"/>
              </a:xfrm>
              <a:custGeom>
                <a:avLst/>
                <a:gdLst>
                  <a:gd name="T0" fmla="*/ 1 w 3"/>
                  <a:gd name="T1" fmla="*/ 0 h 3"/>
                  <a:gd name="T2" fmla="*/ 2 w 3"/>
                  <a:gd name="T3" fmla="*/ 0 h 3"/>
                  <a:gd name="T4" fmla="*/ 3 w 3"/>
                  <a:gd name="T5" fmla="*/ 2 h 3"/>
                  <a:gd name="T6" fmla="*/ 3 w 3"/>
                  <a:gd name="T7" fmla="*/ 3 h 3"/>
                  <a:gd name="T8" fmla="*/ 1 w 3"/>
                  <a:gd name="T9" fmla="*/ 2 h 3"/>
                  <a:gd name="T10" fmla="*/ 0 w 3"/>
                  <a:gd name="T11" fmla="*/ 2 h 3"/>
                  <a:gd name="T12" fmla="*/ 0 w 3"/>
                  <a:gd name="T13" fmla="*/ 1 h 3"/>
                  <a:gd name="T14" fmla="*/ 1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30" name="Freeform 618">
                <a:extLst>
                  <a:ext uri="{FF2B5EF4-FFF2-40B4-BE49-F238E27FC236}">
                    <a16:creationId xmlns:a16="http://schemas.microsoft.com/office/drawing/2014/main" id="{35EA1B97-77D7-93A0-A89D-769C839A7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3483"/>
                <a:ext cx="10" cy="4"/>
              </a:xfrm>
              <a:custGeom>
                <a:avLst/>
                <a:gdLst>
                  <a:gd name="T0" fmla="*/ 4 w 5"/>
                  <a:gd name="T1" fmla="*/ 1 h 2"/>
                  <a:gd name="T2" fmla="*/ 4 w 5"/>
                  <a:gd name="T3" fmla="*/ 2 h 2"/>
                  <a:gd name="T4" fmla="*/ 2 w 5"/>
                  <a:gd name="T5" fmla="*/ 2 h 2"/>
                  <a:gd name="T6" fmla="*/ 0 w 5"/>
                  <a:gd name="T7" fmla="*/ 1 h 2"/>
                  <a:gd name="T8" fmla="*/ 2 w 5"/>
                  <a:gd name="T9" fmla="*/ 0 h 2"/>
                  <a:gd name="T10" fmla="*/ 4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4" y="1"/>
                    </a:moveTo>
                    <a:cubicBezTo>
                      <a:pt x="4" y="1"/>
                      <a:pt x="5" y="1"/>
                      <a:pt x="4" y="2"/>
                    </a:cubicBez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31" name="Freeform 619">
                <a:extLst>
                  <a:ext uri="{FF2B5EF4-FFF2-40B4-BE49-F238E27FC236}">
                    <a16:creationId xmlns:a16="http://schemas.microsoft.com/office/drawing/2014/main" id="{E760D818-3721-E641-1C44-708D5F063F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9" y="3354"/>
                <a:ext cx="7" cy="4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1 h 2"/>
                  <a:gd name="T4" fmla="*/ 2 w 4"/>
                  <a:gd name="T5" fmla="*/ 0 h 2"/>
                  <a:gd name="T6" fmla="*/ 4 w 4"/>
                  <a:gd name="T7" fmla="*/ 0 h 2"/>
                  <a:gd name="T8" fmla="*/ 4 w 4"/>
                  <a:gd name="T9" fmla="*/ 1 h 2"/>
                  <a:gd name="T10" fmla="*/ 4 w 4"/>
                  <a:gd name="T11" fmla="*/ 2 h 2"/>
                  <a:gd name="T12" fmla="*/ 2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32" name="Freeform 620">
                <a:extLst>
                  <a:ext uri="{FF2B5EF4-FFF2-40B4-BE49-F238E27FC236}">
                    <a16:creationId xmlns:a16="http://schemas.microsoft.com/office/drawing/2014/main" id="{37941814-F788-642F-C37E-8B59B07B2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3362"/>
                <a:ext cx="9" cy="3"/>
              </a:xfrm>
              <a:custGeom>
                <a:avLst/>
                <a:gdLst>
                  <a:gd name="T0" fmla="*/ 3 w 5"/>
                  <a:gd name="T1" fmla="*/ 2 h 2"/>
                  <a:gd name="T2" fmla="*/ 2 w 5"/>
                  <a:gd name="T3" fmla="*/ 2 h 2"/>
                  <a:gd name="T4" fmla="*/ 0 w 5"/>
                  <a:gd name="T5" fmla="*/ 1 h 2"/>
                  <a:gd name="T6" fmla="*/ 1 w 5"/>
                  <a:gd name="T7" fmla="*/ 0 h 2"/>
                  <a:gd name="T8" fmla="*/ 2 w 5"/>
                  <a:gd name="T9" fmla="*/ 0 h 2"/>
                  <a:gd name="T10" fmla="*/ 4 w 5"/>
                  <a:gd name="T11" fmla="*/ 1 h 2"/>
                  <a:gd name="T12" fmla="*/ 3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5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33" name="Freeform 621">
                <a:extLst>
                  <a:ext uri="{FF2B5EF4-FFF2-40B4-BE49-F238E27FC236}">
                    <a16:creationId xmlns:a16="http://schemas.microsoft.com/office/drawing/2014/main" id="{73563E3A-4340-E99F-B493-1AE71796A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3369"/>
                <a:ext cx="8" cy="4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2 w 4"/>
                  <a:gd name="T5" fmla="*/ 2 h 2"/>
                  <a:gd name="T6" fmla="*/ 1 w 4"/>
                  <a:gd name="T7" fmla="*/ 2 h 2"/>
                  <a:gd name="T8" fmla="*/ 0 w 4"/>
                  <a:gd name="T9" fmla="*/ 1 h 2"/>
                  <a:gd name="T10" fmla="*/ 1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34" name="Freeform 622">
                <a:extLst>
                  <a:ext uri="{FF2B5EF4-FFF2-40B4-BE49-F238E27FC236}">
                    <a16:creationId xmlns:a16="http://schemas.microsoft.com/office/drawing/2014/main" id="{B186CB89-663C-908B-9C27-F03CF5DC3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9" y="3375"/>
                <a:ext cx="9" cy="6"/>
              </a:xfrm>
              <a:custGeom>
                <a:avLst/>
                <a:gdLst>
                  <a:gd name="T0" fmla="*/ 5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  <a:gd name="T6" fmla="*/ 1 w 5"/>
                  <a:gd name="T7" fmla="*/ 1 h 3"/>
                  <a:gd name="T8" fmla="*/ 4 w 5"/>
                  <a:gd name="T9" fmla="*/ 1 h 3"/>
                  <a:gd name="T10" fmla="*/ 5 w 5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5" y="1"/>
                      <a:pt x="5" y="1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35" name="Freeform 623">
                <a:extLst>
                  <a:ext uri="{FF2B5EF4-FFF2-40B4-BE49-F238E27FC236}">
                    <a16:creationId xmlns:a16="http://schemas.microsoft.com/office/drawing/2014/main" id="{A9CD81A6-1E0C-D98F-ACFA-9C30C7A06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3381"/>
                <a:ext cx="6" cy="5"/>
              </a:xfrm>
              <a:custGeom>
                <a:avLst/>
                <a:gdLst>
                  <a:gd name="T0" fmla="*/ 1 w 3"/>
                  <a:gd name="T1" fmla="*/ 0 h 3"/>
                  <a:gd name="T2" fmla="*/ 2 w 3"/>
                  <a:gd name="T3" fmla="*/ 2 h 3"/>
                  <a:gd name="T4" fmla="*/ 3 w 3"/>
                  <a:gd name="T5" fmla="*/ 2 h 3"/>
                  <a:gd name="T6" fmla="*/ 1 w 3"/>
                  <a:gd name="T7" fmla="*/ 3 h 3"/>
                  <a:gd name="T8" fmla="*/ 0 w 3"/>
                  <a:gd name="T9" fmla="*/ 1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36" name="Freeform 624">
                <a:extLst>
                  <a:ext uri="{FF2B5EF4-FFF2-40B4-BE49-F238E27FC236}">
                    <a16:creationId xmlns:a16="http://schemas.microsoft.com/office/drawing/2014/main" id="{BEB70090-CC45-F034-CDC3-CD8CC84C2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3381"/>
                <a:ext cx="7" cy="5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1 h 3"/>
                  <a:gd name="T4" fmla="*/ 3 w 4"/>
                  <a:gd name="T5" fmla="*/ 2 h 3"/>
                  <a:gd name="T6" fmla="*/ 2 w 4"/>
                  <a:gd name="T7" fmla="*/ 2 h 3"/>
                  <a:gd name="T8" fmla="*/ 1 w 4"/>
                  <a:gd name="T9" fmla="*/ 0 h 3"/>
                  <a:gd name="T10" fmla="*/ 2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4" y="0"/>
                      <a:pt x="4" y="1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3"/>
                      <a:pt x="3" y="3"/>
                      <a:pt x="2" y="2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37" name="Freeform 625">
                <a:extLst>
                  <a:ext uri="{FF2B5EF4-FFF2-40B4-BE49-F238E27FC236}">
                    <a16:creationId xmlns:a16="http://schemas.microsoft.com/office/drawing/2014/main" id="{A0849F5F-A95D-BF5B-FF5E-F6399158A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3392"/>
                <a:ext cx="6" cy="6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0 h 3"/>
                  <a:gd name="T4" fmla="*/ 3 w 3"/>
                  <a:gd name="T5" fmla="*/ 1 h 3"/>
                  <a:gd name="T6" fmla="*/ 1 w 3"/>
                  <a:gd name="T7" fmla="*/ 2 h 3"/>
                  <a:gd name="T8" fmla="*/ 0 w 3"/>
                  <a:gd name="T9" fmla="*/ 3 h 3"/>
                  <a:gd name="T10" fmla="*/ 0 w 3"/>
                  <a:gd name="T11" fmla="*/ 1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38" name="Freeform 626">
                <a:extLst>
                  <a:ext uri="{FF2B5EF4-FFF2-40B4-BE49-F238E27FC236}">
                    <a16:creationId xmlns:a16="http://schemas.microsoft.com/office/drawing/2014/main" id="{D6696948-1654-B9BA-61DF-E2034D8298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3394"/>
                <a:ext cx="10" cy="4"/>
              </a:xfrm>
              <a:custGeom>
                <a:avLst/>
                <a:gdLst>
                  <a:gd name="T0" fmla="*/ 3 w 5"/>
                  <a:gd name="T1" fmla="*/ 2 h 2"/>
                  <a:gd name="T2" fmla="*/ 2 w 5"/>
                  <a:gd name="T3" fmla="*/ 2 h 2"/>
                  <a:gd name="T4" fmla="*/ 0 w 5"/>
                  <a:gd name="T5" fmla="*/ 2 h 2"/>
                  <a:gd name="T6" fmla="*/ 1 w 5"/>
                  <a:gd name="T7" fmla="*/ 1 h 2"/>
                  <a:gd name="T8" fmla="*/ 2 w 5"/>
                  <a:gd name="T9" fmla="*/ 1 h 2"/>
                  <a:gd name="T10" fmla="*/ 4 w 5"/>
                  <a:gd name="T11" fmla="*/ 2 h 2"/>
                  <a:gd name="T12" fmla="*/ 3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4" y="0"/>
                      <a:pt x="5" y="1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39" name="Freeform 627">
                <a:extLst>
                  <a:ext uri="{FF2B5EF4-FFF2-40B4-BE49-F238E27FC236}">
                    <a16:creationId xmlns:a16="http://schemas.microsoft.com/office/drawing/2014/main" id="{86B35B56-FC6B-C653-10FD-DB3BA8A0D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3394"/>
                <a:ext cx="10" cy="4"/>
              </a:xfrm>
              <a:custGeom>
                <a:avLst/>
                <a:gdLst>
                  <a:gd name="T0" fmla="*/ 3 w 5"/>
                  <a:gd name="T1" fmla="*/ 1 h 2"/>
                  <a:gd name="T2" fmla="*/ 5 w 5"/>
                  <a:gd name="T3" fmla="*/ 1 h 2"/>
                  <a:gd name="T4" fmla="*/ 4 w 5"/>
                  <a:gd name="T5" fmla="*/ 2 h 2"/>
                  <a:gd name="T6" fmla="*/ 2 w 5"/>
                  <a:gd name="T7" fmla="*/ 2 h 2"/>
                  <a:gd name="T8" fmla="*/ 0 w 5"/>
                  <a:gd name="T9" fmla="*/ 1 h 2"/>
                  <a:gd name="T10" fmla="*/ 2 w 5"/>
                  <a:gd name="T11" fmla="*/ 1 h 2"/>
                  <a:gd name="T12" fmla="*/ 3 w 5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1"/>
                    </a:moveTo>
                    <a:cubicBezTo>
                      <a:pt x="4" y="0"/>
                      <a:pt x="4" y="1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40" name="Freeform 628">
                <a:extLst>
                  <a:ext uri="{FF2B5EF4-FFF2-40B4-BE49-F238E27FC236}">
                    <a16:creationId xmlns:a16="http://schemas.microsoft.com/office/drawing/2014/main" id="{B3B09DED-1858-996E-EBFB-EC2481530E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398"/>
                <a:ext cx="7" cy="3"/>
              </a:xfrm>
              <a:custGeom>
                <a:avLst/>
                <a:gdLst>
                  <a:gd name="T0" fmla="*/ 1 w 4"/>
                  <a:gd name="T1" fmla="*/ 2 h 2"/>
                  <a:gd name="T2" fmla="*/ 0 w 4"/>
                  <a:gd name="T3" fmla="*/ 1 h 2"/>
                  <a:gd name="T4" fmla="*/ 1 w 4"/>
                  <a:gd name="T5" fmla="*/ 1 h 2"/>
                  <a:gd name="T6" fmla="*/ 3 w 4"/>
                  <a:gd name="T7" fmla="*/ 1 h 2"/>
                  <a:gd name="T8" fmla="*/ 4 w 4"/>
                  <a:gd name="T9" fmla="*/ 1 h 2"/>
                  <a:gd name="T10" fmla="*/ 2 w 4"/>
                  <a:gd name="T11" fmla="*/ 2 h 2"/>
                  <a:gd name="T12" fmla="*/ 1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41" name="Freeform 629">
                <a:extLst>
                  <a:ext uri="{FF2B5EF4-FFF2-40B4-BE49-F238E27FC236}">
                    <a16:creationId xmlns:a16="http://schemas.microsoft.com/office/drawing/2014/main" id="{62B9E7A1-9546-B1D2-705D-4D74F52B3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3411"/>
                <a:ext cx="6" cy="6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0 w 3"/>
                  <a:gd name="T5" fmla="*/ 1 h 3"/>
                  <a:gd name="T6" fmla="*/ 0 w 3"/>
                  <a:gd name="T7" fmla="*/ 0 h 3"/>
                  <a:gd name="T8" fmla="*/ 1 w 3"/>
                  <a:gd name="T9" fmla="*/ 0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42" name="Freeform 630">
                <a:extLst>
                  <a:ext uri="{FF2B5EF4-FFF2-40B4-BE49-F238E27FC236}">
                    <a16:creationId xmlns:a16="http://schemas.microsoft.com/office/drawing/2014/main" id="{93B97947-A93C-2CC3-7DE3-4873A64399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3413"/>
                <a:ext cx="8" cy="7"/>
              </a:xfrm>
              <a:custGeom>
                <a:avLst/>
                <a:gdLst>
                  <a:gd name="T0" fmla="*/ 1 w 4"/>
                  <a:gd name="T1" fmla="*/ 0 h 4"/>
                  <a:gd name="T2" fmla="*/ 3 w 4"/>
                  <a:gd name="T3" fmla="*/ 1 h 4"/>
                  <a:gd name="T4" fmla="*/ 3 w 4"/>
                  <a:gd name="T5" fmla="*/ 3 h 4"/>
                  <a:gd name="T6" fmla="*/ 1 w 4"/>
                  <a:gd name="T7" fmla="*/ 3 h 4"/>
                  <a:gd name="T8" fmla="*/ 0 w 4"/>
                  <a:gd name="T9" fmla="*/ 2 h 4"/>
                  <a:gd name="T10" fmla="*/ 0 w 4"/>
                  <a:gd name="T11" fmla="*/ 1 h 4"/>
                  <a:gd name="T12" fmla="*/ 1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4" y="2"/>
                      <a:pt x="3" y="3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43" name="Freeform 631">
                <a:extLst>
                  <a:ext uri="{FF2B5EF4-FFF2-40B4-BE49-F238E27FC236}">
                    <a16:creationId xmlns:a16="http://schemas.microsoft.com/office/drawing/2014/main" id="{1DB54D8B-FC4A-CEAE-5E96-6E1875E81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2304"/>
                <a:ext cx="5" cy="6"/>
              </a:xfrm>
              <a:custGeom>
                <a:avLst/>
                <a:gdLst>
                  <a:gd name="T0" fmla="*/ 1 w 3"/>
                  <a:gd name="T1" fmla="*/ 0 h 3"/>
                  <a:gd name="T2" fmla="*/ 2 w 3"/>
                  <a:gd name="T3" fmla="*/ 1 h 3"/>
                  <a:gd name="T4" fmla="*/ 3 w 3"/>
                  <a:gd name="T5" fmla="*/ 3 h 3"/>
                  <a:gd name="T6" fmla="*/ 0 w 3"/>
                  <a:gd name="T7" fmla="*/ 2 h 3"/>
                  <a:gd name="T8" fmla="*/ 0 w 3"/>
                  <a:gd name="T9" fmla="*/ 1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44" name="Freeform 632">
                <a:extLst>
                  <a:ext uri="{FF2B5EF4-FFF2-40B4-BE49-F238E27FC236}">
                    <a16:creationId xmlns:a16="http://schemas.microsoft.com/office/drawing/2014/main" id="{983273F3-E744-F051-539A-17D6E953D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" y="2300"/>
                <a:ext cx="6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1 h 3"/>
                  <a:gd name="T8" fmla="*/ 3 w 3"/>
                  <a:gd name="T9" fmla="*/ 3 h 3"/>
                  <a:gd name="T10" fmla="*/ 1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45" name="Freeform 633">
                <a:extLst>
                  <a:ext uri="{FF2B5EF4-FFF2-40B4-BE49-F238E27FC236}">
                    <a16:creationId xmlns:a16="http://schemas.microsoft.com/office/drawing/2014/main" id="{1A4E6C33-A77E-D266-4BB2-0801116C8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2296"/>
                <a:ext cx="8" cy="4"/>
              </a:xfrm>
              <a:custGeom>
                <a:avLst/>
                <a:gdLst>
                  <a:gd name="T0" fmla="*/ 1 w 4"/>
                  <a:gd name="T1" fmla="*/ 1 h 2"/>
                  <a:gd name="T2" fmla="*/ 0 w 4"/>
                  <a:gd name="T3" fmla="*/ 1 h 2"/>
                  <a:gd name="T4" fmla="*/ 1 w 4"/>
                  <a:gd name="T5" fmla="*/ 0 h 2"/>
                  <a:gd name="T6" fmla="*/ 3 w 4"/>
                  <a:gd name="T7" fmla="*/ 0 h 2"/>
                  <a:gd name="T8" fmla="*/ 4 w 4"/>
                  <a:gd name="T9" fmla="*/ 1 h 2"/>
                  <a:gd name="T10" fmla="*/ 3 w 4"/>
                  <a:gd name="T11" fmla="*/ 1 h 2"/>
                  <a:gd name="T12" fmla="*/ 1 w 4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46" name="Freeform 634">
                <a:extLst>
                  <a:ext uri="{FF2B5EF4-FFF2-40B4-BE49-F238E27FC236}">
                    <a16:creationId xmlns:a16="http://schemas.microsoft.com/office/drawing/2014/main" id="{87EC0121-93D6-4BA3-5AC5-9E7BFBC93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2289"/>
                <a:ext cx="10" cy="4"/>
              </a:xfrm>
              <a:custGeom>
                <a:avLst/>
                <a:gdLst>
                  <a:gd name="T0" fmla="*/ 3 w 5"/>
                  <a:gd name="T1" fmla="*/ 2 h 2"/>
                  <a:gd name="T2" fmla="*/ 2 w 5"/>
                  <a:gd name="T3" fmla="*/ 2 h 2"/>
                  <a:gd name="T4" fmla="*/ 0 w 5"/>
                  <a:gd name="T5" fmla="*/ 1 h 2"/>
                  <a:gd name="T6" fmla="*/ 2 w 5"/>
                  <a:gd name="T7" fmla="*/ 0 h 2"/>
                  <a:gd name="T8" fmla="*/ 3 w 5"/>
                  <a:gd name="T9" fmla="*/ 0 h 2"/>
                  <a:gd name="T10" fmla="*/ 5 w 5"/>
                  <a:gd name="T11" fmla="*/ 1 h 2"/>
                  <a:gd name="T12" fmla="*/ 3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4" y="2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47" name="Freeform 635">
                <a:extLst>
                  <a:ext uri="{FF2B5EF4-FFF2-40B4-BE49-F238E27FC236}">
                    <a16:creationId xmlns:a16="http://schemas.microsoft.com/office/drawing/2014/main" id="{5ADA53D9-78D9-BC58-5A4C-444FD67DC0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2278"/>
                <a:ext cx="6" cy="7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3 h 4"/>
                  <a:gd name="T4" fmla="*/ 0 w 3"/>
                  <a:gd name="T5" fmla="*/ 3 h 4"/>
                  <a:gd name="T6" fmla="*/ 1 w 3"/>
                  <a:gd name="T7" fmla="*/ 2 h 4"/>
                  <a:gd name="T8" fmla="*/ 1 w 3"/>
                  <a:gd name="T9" fmla="*/ 1 h 4"/>
                  <a:gd name="T10" fmla="*/ 3 w 3"/>
                  <a:gd name="T11" fmla="*/ 1 h 4"/>
                  <a:gd name="T12" fmla="*/ 3 w 3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3" y="3"/>
                    </a:cubicBezTo>
                    <a:cubicBezTo>
                      <a:pt x="2" y="4"/>
                      <a:pt x="0" y="4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48" name="Freeform 636">
                <a:extLst>
                  <a:ext uri="{FF2B5EF4-FFF2-40B4-BE49-F238E27FC236}">
                    <a16:creationId xmlns:a16="http://schemas.microsoft.com/office/drawing/2014/main" id="{A2800A77-A138-EA78-B247-878B5A6E5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2370"/>
                <a:ext cx="8" cy="8"/>
              </a:xfrm>
              <a:custGeom>
                <a:avLst/>
                <a:gdLst>
                  <a:gd name="T0" fmla="*/ 1 w 4"/>
                  <a:gd name="T1" fmla="*/ 4 h 4"/>
                  <a:gd name="T2" fmla="*/ 1 w 4"/>
                  <a:gd name="T3" fmla="*/ 2 h 4"/>
                  <a:gd name="T4" fmla="*/ 3 w 4"/>
                  <a:gd name="T5" fmla="*/ 0 h 4"/>
                  <a:gd name="T6" fmla="*/ 4 w 4"/>
                  <a:gd name="T7" fmla="*/ 1 h 4"/>
                  <a:gd name="T8" fmla="*/ 1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1" y="3"/>
                      <a:pt x="0" y="2"/>
                      <a:pt x="1" y="2"/>
                    </a:cubicBezTo>
                    <a:cubicBezTo>
                      <a:pt x="1" y="0"/>
                      <a:pt x="1" y="0"/>
                      <a:pt x="3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3" y="2"/>
                      <a:pt x="2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49" name="Freeform 637">
                <a:extLst>
                  <a:ext uri="{FF2B5EF4-FFF2-40B4-BE49-F238E27FC236}">
                    <a16:creationId xmlns:a16="http://schemas.microsoft.com/office/drawing/2014/main" id="{DF6642A9-EA28-5C7F-96B9-DD08D0A10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2363"/>
                <a:ext cx="8" cy="7"/>
              </a:xfrm>
              <a:custGeom>
                <a:avLst/>
                <a:gdLst>
                  <a:gd name="T0" fmla="*/ 1 w 4"/>
                  <a:gd name="T1" fmla="*/ 0 h 4"/>
                  <a:gd name="T2" fmla="*/ 3 w 4"/>
                  <a:gd name="T3" fmla="*/ 2 h 4"/>
                  <a:gd name="T4" fmla="*/ 2 w 4"/>
                  <a:gd name="T5" fmla="*/ 3 h 4"/>
                  <a:gd name="T6" fmla="*/ 2 w 4"/>
                  <a:gd name="T7" fmla="*/ 3 h 4"/>
                  <a:gd name="T8" fmla="*/ 0 w 4"/>
                  <a:gd name="T9" fmla="*/ 1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50" name="Freeform 638">
                <a:extLst>
                  <a:ext uri="{FF2B5EF4-FFF2-40B4-BE49-F238E27FC236}">
                    <a16:creationId xmlns:a16="http://schemas.microsoft.com/office/drawing/2014/main" id="{C969F682-28C0-08F9-3611-7275E2100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7" y="2359"/>
                <a:ext cx="6" cy="8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2 h 4"/>
                  <a:gd name="T4" fmla="*/ 0 w 3"/>
                  <a:gd name="T5" fmla="*/ 1 h 4"/>
                  <a:gd name="T6" fmla="*/ 1 w 3"/>
                  <a:gd name="T7" fmla="*/ 0 h 4"/>
                  <a:gd name="T8" fmla="*/ 3 w 3"/>
                  <a:gd name="T9" fmla="*/ 2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51" name="Freeform 639">
                <a:extLst>
                  <a:ext uri="{FF2B5EF4-FFF2-40B4-BE49-F238E27FC236}">
                    <a16:creationId xmlns:a16="http://schemas.microsoft.com/office/drawing/2014/main" id="{3A4CAA0D-DDF8-F0F7-4742-DBBB17428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2351"/>
                <a:ext cx="8" cy="6"/>
              </a:xfrm>
              <a:custGeom>
                <a:avLst/>
                <a:gdLst>
                  <a:gd name="T0" fmla="*/ 2 w 4"/>
                  <a:gd name="T1" fmla="*/ 0 h 3"/>
                  <a:gd name="T2" fmla="*/ 3 w 4"/>
                  <a:gd name="T3" fmla="*/ 0 h 3"/>
                  <a:gd name="T4" fmla="*/ 3 w 4"/>
                  <a:gd name="T5" fmla="*/ 2 h 3"/>
                  <a:gd name="T6" fmla="*/ 2 w 4"/>
                  <a:gd name="T7" fmla="*/ 3 h 3"/>
                  <a:gd name="T8" fmla="*/ 1 w 4"/>
                  <a:gd name="T9" fmla="*/ 3 h 3"/>
                  <a:gd name="T10" fmla="*/ 0 w 4"/>
                  <a:gd name="T11" fmla="*/ 1 h 3"/>
                  <a:gd name="T12" fmla="*/ 2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52" name="Freeform 640">
                <a:extLst>
                  <a:ext uri="{FF2B5EF4-FFF2-40B4-BE49-F238E27FC236}">
                    <a16:creationId xmlns:a16="http://schemas.microsoft.com/office/drawing/2014/main" id="{98AAF75B-B487-F9F8-0B10-49545C53E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346"/>
                <a:ext cx="4" cy="7"/>
              </a:xfrm>
              <a:custGeom>
                <a:avLst/>
                <a:gdLst>
                  <a:gd name="T0" fmla="*/ 2 w 2"/>
                  <a:gd name="T1" fmla="*/ 3 h 4"/>
                  <a:gd name="T2" fmla="*/ 1 w 2"/>
                  <a:gd name="T3" fmla="*/ 4 h 4"/>
                  <a:gd name="T4" fmla="*/ 0 w 2"/>
                  <a:gd name="T5" fmla="*/ 3 h 4"/>
                  <a:gd name="T6" fmla="*/ 0 w 2"/>
                  <a:gd name="T7" fmla="*/ 1 h 4"/>
                  <a:gd name="T8" fmla="*/ 1 w 2"/>
                  <a:gd name="T9" fmla="*/ 0 h 4"/>
                  <a:gd name="T10" fmla="*/ 2 w 2"/>
                  <a:gd name="T11" fmla="*/ 1 h 4"/>
                  <a:gd name="T12" fmla="*/ 2 w 2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53" name="Freeform 641">
                <a:extLst>
                  <a:ext uri="{FF2B5EF4-FFF2-40B4-BE49-F238E27FC236}">
                    <a16:creationId xmlns:a16="http://schemas.microsoft.com/office/drawing/2014/main" id="{458D2673-006B-DE38-48EB-E187C38BBF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2336"/>
                <a:ext cx="5" cy="8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1 h 4"/>
                  <a:gd name="T4" fmla="*/ 2 w 3"/>
                  <a:gd name="T5" fmla="*/ 3 h 4"/>
                  <a:gd name="T6" fmla="*/ 0 w 3"/>
                  <a:gd name="T7" fmla="*/ 2 h 4"/>
                  <a:gd name="T8" fmla="*/ 0 w 3"/>
                  <a:gd name="T9" fmla="*/ 1 h 4"/>
                  <a:gd name="T10" fmla="*/ 1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2" y="0"/>
                      <a:pt x="2" y="0"/>
                      <a:pt x="3" y="1"/>
                    </a:cubicBezTo>
                    <a:cubicBezTo>
                      <a:pt x="3" y="2"/>
                      <a:pt x="2" y="4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54" name="Freeform 642">
                <a:extLst>
                  <a:ext uri="{FF2B5EF4-FFF2-40B4-BE49-F238E27FC236}">
                    <a16:creationId xmlns:a16="http://schemas.microsoft.com/office/drawing/2014/main" id="{17589749-4103-E259-1592-EFE36E175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2332"/>
                <a:ext cx="5" cy="8"/>
              </a:xfrm>
              <a:custGeom>
                <a:avLst/>
                <a:gdLst>
                  <a:gd name="T0" fmla="*/ 0 w 3"/>
                  <a:gd name="T1" fmla="*/ 0 h 4"/>
                  <a:gd name="T2" fmla="*/ 1 w 3"/>
                  <a:gd name="T3" fmla="*/ 0 h 4"/>
                  <a:gd name="T4" fmla="*/ 3 w 3"/>
                  <a:gd name="T5" fmla="*/ 1 h 4"/>
                  <a:gd name="T6" fmla="*/ 2 w 3"/>
                  <a:gd name="T7" fmla="*/ 3 h 4"/>
                  <a:gd name="T8" fmla="*/ 0 w 3"/>
                  <a:gd name="T9" fmla="*/ 3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55" name="Freeform 643">
                <a:extLst>
                  <a:ext uri="{FF2B5EF4-FFF2-40B4-BE49-F238E27FC236}">
                    <a16:creationId xmlns:a16="http://schemas.microsoft.com/office/drawing/2014/main" id="{E9151936-1909-DB04-1A61-86B663488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334"/>
                <a:ext cx="6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0 w 3"/>
                  <a:gd name="T5" fmla="*/ 1 h 3"/>
                  <a:gd name="T6" fmla="*/ 2 w 3"/>
                  <a:gd name="T7" fmla="*/ 0 h 3"/>
                  <a:gd name="T8" fmla="*/ 3 w 3"/>
                  <a:gd name="T9" fmla="*/ 2 h 3"/>
                  <a:gd name="T10" fmla="*/ 1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56" name="Freeform 644">
                <a:extLst>
                  <a:ext uri="{FF2B5EF4-FFF2-40B4-BE49-F238E27FC236}">
                    <a16:creationId xmlns:a16="http://schemas.microsoft.com/office/drawing/2014/main" id="{F3E1796B-1077-98DD-24E4-DAAED0AFD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2325"/>
                <a:ext cx="6" cy="7"/>
              </a:xfrm>
              <a:custGeom>
                <a:avLst/>
                <a:gdLst>
                  <a:gd name="T0" fmla="*/ 2 w 3"/>
                  <a:gd name="T1" fmla="*/ 4 h 4"/>
                  <a:gd name="T2" fmla="*/ 0 w 3"/>
                  <a:gd name="T3" fmla="*/ 2 h 4"/>
                  <a:gd name="T4" fmla="*/ 2 w 3"/>
                  <a:gd name="T5" fmla="*/ 0 h 4"/>
                  <a:gd name="T6" fmla="*/ 3 w 3"/>
                  <a:gd name="T7" fmla="*/ 1 h 4"/>
                  <a:gd name="T8" fmla="*/ 3 w 3"/>
                  <a:gd name="T9" fmla="*/ 2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57" name="Freeform 645">
                <a:extLst>
                  <a:ext uri="{FF2B5EF4-FFF2-40B4-BE49-F238E27FC236}">
                    <a16:creationId xmlns:a16="http://schemas.microsoft.com/office/drawing/2014/main" id="{BEAE264A-7449-1A6B-A1DC-AC0E1DAC82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1" y="2194"/>
                <a:ext cx="8" cy="6"/>
              </a:xfrm>
              <a:custGeom>
                <a:avLst/>
                <a:gdLst>
                  <a:gd name="T0" fmla="*/ 1 w 4"/>
                  <a:gd name="T1" fmla="*/ 0 h 3"/>
                  <a:gd name="T2" fmla="*/ 3 w 4"/>
                  <a:gd name="T3" fmla="*/ 1 h 3"/>
                  <a:gd name="T4" fmla="*/ 3 w 4"/>
                  <a:gd name="T5" fmla="*/ 2 h 3"/>
                  <a:gd name="T6" fmla="*/ 1 w 4"/>
                  <a:gd name="T7" fmla="*/ 2 h 3"/>
                  <a:gd name="T8" fmla="*/ 1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58" name="Freeform 646">
                <a:extLst>
                  <a:ext uri="{FF2B5EF4-FFF2-40B4-BE49-F238E27FC236}">
                    <a16:creationId xmlns:a16="http://schemas.microsoft.com/office/drawing/2014/main" id="{7C77700C-C576-D940-B484-F1222F45E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2" y="2185"/>
                <a:ext cx="10" cy="3"/>
              </a:xfrm>
              <a:custGeom>
                <a:avLst/>
                <a:gdLst>
                  <a:gd name="T0" fmla="*/ 2 w 5"/>
                  <a:gd name="T1" fmla="*/ 2 h 2"/>
                  <a:gd name="T2" fmla="*/ 1 w 5"/>
                  <a:gd name="T3" fmla="*/ 1 h 2"/>
                  <a:gd name="T4" fmla="*/ 3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3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59" name="Freeform 647">
                <a:extLst>
                  <a:ext uri="{FF2B5EF4-FFF2-40B4-BE49-F238E27FC236}">
                    <a16:creationId xmlns:a16="http://schemas.microsoft.com/office/drawing/2014/main" id="{48AB45F0-7351-9EA5-87DC-C3D3EFB36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1686"/>
                <a:ext cx="5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1 h 3"/>
                  <a:gd name="T4" fmla="*/ 1 w 3"/>
                  <a:gd name="T5" fmla="*/ 1 h 3"/>
                  <a:gd name="T6" fmla="*/ 2 w 3"/>
                  <a:gd name="T7" fmla="*/ 0 h 3"/>
                  <a:gd name="T8" fmla="*/ 2 w 3"/>
                  <a:gd name="T9" fmla="*/ 3 h 3"/>
                  <a:gd name="T10" fmla="*/ 1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60" name="Freeform 648">
                <a:extLst>
                  <a:ext uri="{FF2B5EF4-FFF2-40B4-BE49-F238E27FC236}">
                    <a16:creationId xmlns:a16="http://schemas.microsoft.com/office/drawing/2014/main" id="{0C1173A4-F1E5-E1AB-4B14-0C01F58295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2175"/>
                <a:ext cx="6" cy="6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0 h 3"/>
                  <a:gd name="T4" fmla="*/ 3 w 3"/>
                  <a:gd name="T5" fmla="*/ 2 h 3"/>
                  <a:gd name="T6" fmla="*/ 1 w 3"/>
                  <a:gd name="T7" fmla="*/ 2 h 3"/>
                  <a:gd name="T8" fmla="*/ 0 w 3"/>
                  <a:gd name="T9" fmla="*/ 0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61" name="Freeform 649">
                <a:extLst>
                  <a:ext uri="{FF2B5EF4-FFF2-40B4-BE49-F238E27FC236}">
                    <a16:creationId xmlns:a16="http://schemas.microsoft.com/office/drawing/2014/main" id="{231B7630-FF75-D8B7-D105-A66367506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2173"/>
                <a:ext cx="5" cy="8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3 h 4"/>
                  <a:gd name="T4" fmla="*/ 0 w 3"/>
                  <a:gd name="T5" fmla="*/ 3 h 4"/>
                  <a:gd name="T6" fmla="*/ 0 w 3"/>
                  <a:gd name="T7" fmla="*/ 2 h 4"/>
                  <a:gd name="T8" fmla="*/ 1 w 3"/>
                  <a:gd name="T9" fmla="*/ 1 h 4"/>
                  <a:gd name="T10" fmla="*/ 3 w 3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1" y="3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62" name="Freeform 650">
                <a:extLst>
                  <a:ext uri="{FF2B5EF4-FFF2-40B4-BE49-F238E27FC236}">
                    <a16:creationId xmlns:a16="http://schemas.microsoft.com/office/drawing/2014/main" id="{DABDCD90-15B8-3024-4E87-18BB1D344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173"/>
                <a:ext cx="6" cy="8"/>
              </a:xfrm>
              <a:custGeom>
                <a:avLst/>
                <a:gdLst>
                  <a:gd name="T0" fmla="*/ 1 w 3"/>
                  <a:gd name="T1" fmla="*/ 0 h 4"/>
                  <a:gd name="T2" fmla="*/ 2 w 3"/>
                  <a:gd name="T3" fmla="*/ 1 h 4"/>
                  <a:gd name="T4" fmla="*/ 3 w 3"/>
                  <a:gd name="T5" fmla="*/ 3 h 4"/>
                  <a:gd name="T6" fmla="*/ 1 w 3"/>
                  <a:gd name="T7" fmla="*/ 3 h 4"/>
                  <a:gd name="T8" fmla="*/ 0 w 3"/>
                  <a:gd name="T9" fmla="*/ 2 h 4"/>
                  <a:gd name="T10" fmla="*/ 0 w 3"/>
                  <a:gd name="T11" fmla="*/ 1 h 4"/>
                  <a:gd name="T12" fmla="*/ 1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63" name="Freeform 651">
                <a:extLst>
                  <a:ext uri="{FF2B5EF4-FFF2-40B4-BE49-F238E27FC236}">
                    <a16:creationId xmlns:a16="http://schemas.microsoft.com/office/drawing/2014/main" id="{9122BD36-44FC-5A3A-BCB0-C2A54CBAE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2262"/>
                <a:ext cx="10" cy="4"/>
              </a:xfrm>
              <a:custGeom>
                <a:avLst/>
                <a:gdLst>
                  <a:gd name="T0" fmla="*/ 5 w 5"/>
                  <a:gd name="T1" fmla="*/ 1 h 2"/>
                  <a:gd name="T2" fmla="*/ 1 w 5"/>
                  <a:gd name="T3" fmla="*/ 2 h 2"/>
                  <a:gd name="T4" fmla="*/ 0 w 5"/>
                  <a:gd name="T5" fmla="*/ 1 h 2"/>
                  <a:gd name="T6" fmla="*/ 1 w 5"/>
                  <a:gd name="T7" fmla="*/ 0 h 2"/>
                  <a:gd name="T8" fmla="*/ 4 w 5"/>
                  <a:gd name="T9" fmla="*/ 0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64" name="Freeform 652">
                <a:extLst>
                  <a:ext uri="{FF2B5EF4-FFF2-40B4-BE49-F238E27FC236}">
                    <a16:creationId xmlns:a16="http://schemas.microsoft.com/office/drawing/2014/main" id="{7CD8D000-8053-C706-3ECF-96007C953F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2260"/>
                <a:ext cx="6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0 w 3"/>
                  <a:gd name="T5" fmla="*/ 1 h 3"/>
                  <a:gd name="T6" fmla="*/ 1 w 3"/>
                  <a:gd name="T7" fmla="*/ 1 h 3"/>
                  <a:gd name="T8" fmla="*/ 2 w 3"/>
                  <a:gd name="T9" fmla="*/ 0 h 3"/>
                  <a:gd name="T10" fmla="*/ 3 w 3"/>
                  <a:gd name="T11" fmla="*/ 1 h 3"/>
                  <a:gd name="T12" fmla="*/ 2 w 3"/>
                  <a:gd name="T13" fmla="*/ 3 h 3"/>
                  <a:gd name="T14" fmla="*/ 1 w 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65" name="Freeform 653">
                <a:extLst>
                  <a:ext uri="{FF2B5EF4-FFF2-40B4-BE49-F238E27FC236}">
                    <a16:creationId xmlns:a16="http://schemas.microsoft.com/office/drawing/2014/main" id="{54EED743-6D50-173D-4E6E-6896EF5B90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2226"/>
                <a:ext cx="6" cy="6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3 h 3"/>
                  <a:gd name="T4" fmla="*/ 0 w 3"/>
                  <a:gd name="T5" fmla="*/ 3 h 3"/>
                  <a:gd name="T6" fmla="*/ 1 w 3"/>
                  <a:gd name="T7" fmla="*/ 1 h 3"/>
                  <a:gd name="T8" fmla="*/ 2 w 3"/>
                  <a:gd name="T9" fmla="*/ 0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66" name="Freeform 654">
                <a:extLst>
                  <a:ext uri="{FF2B5EF4-FFF2-40B4-BE49-F238E27FC236}">
                    <a16:creationId xmlns:a16="http://schemas.microsoft.com/office/drawing/2014/main" id="{223FD97E-572A-2408-F4B1-1048BCD9D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0" y="2223"/>
                <a:ext cx="6" cy="5"/>
              </a:xfrm>
              <a:custGeom>
                <a:avLst/>
                <a:gdLst>
                  <a:gd name="T0" fmla="*/ 1 w 3"/>
                  <a:gd name="T1" fmla="*/ 0 h 3"/>
                  <a:gd name="T2" fmla="*/ 2 w 3"/>
                  <a:gd name="T3" fmla="*/ 0 h 3"/>
                  <a:gd name="T4" fmla="*/ 3 w 3"/>
                  <a:gd name="T5" fmla="*/ 2 h 3"/>
                  <a:gd name="T6" fmla="*/ 2 w 3"/>
                  <a:gd name="T7" fmla="*/ 3 h 3"/>
                  <a:gd name="T8" fmla="*/ 1 w 3"/>
                  <a:gd name="T9" fmla="*/ 2 h 3"/>
                  <a:gd name="T10" fmla="*/ 0 w 3"/>
                  <a:gd name="T11" fmla="*/ 2 h 3"/>
                  <a:gd name="T12" fmla="*/ 0 w 3"/>
                  <a:gd name="T13" fmla="*/ 0 h 3"/>
                  <a:gd name="T14" fmla="*/ 1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67" name="Freeform 655">
                <a:extLst>
                  <a:ext uri="{FF2B5EF4-FFF2-40B4-BE49-F238E27FC236}">
                    <a16:creationId xmlns:a16="http://schemas.microsoft.com/office/drawing/2014/main" id="{EFF3C49E-AE96-2296-1BE0-1FBC0803E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2215"/>
                <a:ext cx="7" cy="6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3 w 4"/>
                  <a:gd name="T5" fmla="*/ 3 h 3"/>
                  <a:gd name="T6" fmla="*/ 1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4" y="0"/>
                      <a:pt x="4" y="0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68" name="Freeform 656">
                <a:extLst>
                  <a:ext uri="{FF2B5EF4-FFF2-40B4-BE49-F238E27FC236}">
                    <a16:creationId xmlns:a16="http://schemas.microsoft.com/office/drawing/2014/main" id="{1B4B27C5-3B95-DB51-A82D-391332BE0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509"/>
                <a:ext cx="6" cy="5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2 h 3"/>
                  <a:gd name="T4" fmla="*/ 0 w 3"/>
                  <a:gd name="T5" fmla="*/ 2 h 3"/>
                  <a:gd name="T6" fmla="*/ 1 w 3"/>
                  <a:gd name="T7" fmla="*/ 0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2" y="3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69" name="Freeform 657">
                <a:extLst>
                  <a:ext uri="{FF2B5EF4-FFF2-40B4-BE49-F238E27FC236}">
                    <a16:creationId xmlns:a16="http://schemas.microsoft.com/office/drawing/2014/main" id="{8647962E-AF3C-1BA5-94A8-E2B245C3B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2488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3 h 3"/>
                  <a:gd name="T4" fmla="*/ 1 w 3"/>
                  <a:gd name="T5" fmla="*/ 3 h 3"/>
                  <a:gd name="T6" fmla="*/ 0 w 3"/>
                  <a:gd name="T7" fmla="*/ 2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70" name="Freeform 658">
                <a:extLst>
                  <a:ext uri="{FF2B5EF4-FFF2-40B4-BE49-F238E27FC236}">
                    <a16:creationId xmlns:a16="http://schemas.microsoft.com/office/drawing/2014/main" id="{045A0E42-5BE3-995D-D87B-387337A066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2" y="2477"/>
                <a:ext cx="8" cy="5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2 h 3"/>
                  <a:gd name="T4" fmla="*/ 0 w 4"/>
                  <a:gd name="T5" fmla="*/ 1 h 3"/>
                  <a:gd name="T6" fmla="*/ 1 w 4"/>
                  <a:gd name="T7" fmla="*/ 0 h 3"/>
                  <a:gd name="T8" fmla="*/ 3 w 4"/>
                  <a:gd name="T9" fmla="*/ 1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2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71" name="Freeform 659">
                <a:extLst>
                  <a:ext uri="{FF2B5EF4-FFF2-40B4-BE49-F238E27FC236}">
                    <a16:creationId xmlns:a16="http://schemas.microsoft.com/office/drawing/2014/main" id="{BAADD8DA-8096-C1B1-BC24-E15507541B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475"/>
                <a:ext cx="7" cy="5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2 h 3"/>
                  <a:gd name="T4" fmla="*/ 1 w 4"/>
                  <a:gd name="T5" fmla="*/ 3 h 3"/>
                  <a:gd name="T6" fmla="*/ 1 w 4"/>
                  <a:gd name="T7" fmla="*/ 1 h 3"/>
                  <a:gd name="T8" fmla="*/ 3 w 4"/>
                  <a:gd name="T9" fmla="*/ 0 h 3"/>
                  <a:gd name="T10" fmla="*/ 4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72" name="Freeform 660">
                <a:extLst>
                  <a:ext uri="{FF2B5EF4-FFF2-40B4-BE49-F238E27FC236}">
                    <a16:creationId xmlns:a16="http://schemas.microsoft.com/office/drawing/2014/main" id="{A768CAC1-0A75-C305-E03C-1EE4B3A07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2473"/>
                <a:ext cx="5" cy="7"/>
              </a:xfrm>
              <a:custGeom>
                <a:avLst/>
                <a:gdLst>
                  <a:gd name="T0" fmla="*/ 2 w 3"/>
                  <a:gd name="T1" fmla="*/ 1 h 4"/>
                  <a:gd name="T2" fmla="*/ 3 w 3"/>
                  <a:gd name="T3" fmla="*/ 1 h 4"/>
                  <a:gd name="T4" fmla="*/ 3 w 3"/>
                  <a:gd name="T5" fmla="*/ 2 h 4"/>
                  <a:gd name="T6" fmla="*/ 1 w 3"/>
                  <a:gd name="T7" fmla="*/ 3 h 4"/>
                  <a:gd name="T8" fmla="*/ 1 w 3"/>
                  <a:gd name="T9" fmla="*/ 3 h 4"/>
                  <a:gd name="T10" fmla="*/ 0 w 3"/>
                  <a:gd name="T11" fmla="*/ 2 h 4"/>
                  <a:gd name="T12" fmla="*/ 2 w 3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73" name="Freeform 661">
                <a:extLst>
                  <a:ext uri="{FF2B5EF4-FFF2-40B4-BE49-F238E27FC236}">
                    <a16:creationId xmlns:a16="http://schemas.microsoft.com/office/drawing/2014/main" id="{88C977D4-47C4-1DB1-8E2E-37D2D010D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2469"/>
                <a:ext cx="5" cy="8"/>
              </a:xfrm>
              <a:custGeom>
                <a:avLst/>
                <a:gdLst>
                  <a:gd name="T0" fmla="*/ 3 w 3"/>
                  <a:gd name="T1" fmla="*/ 1 h 4"/>
                  <a:gd name="T2" fmla="*/ 1 w 3"/>
                  <a:gd name="T3" fmla="*/ 4 h 4"/>
                  <a:gd name="T4" fmla="*/ 0 w 3"/>
                  <a:gd name="T5" fmla="*/ 3 h 4"/>
                  <a:gd name="T6" fmla="*/ 1 w 3"/>
                  <a:gd name="T7" fmla="*/ 0 h 4"/>
                  <a:gd name="T8" fmla="*/ 3 w 3"/>
                  <a:gd name="T9" fmla="*/ 1 h 4"/>
                  <a:gd name="T10" fmla="*/ 3 w 3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2" y="4"/>
                      <a:pt x="1" y="4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74" name="Freeform 662">
                <a:extLst>
                  <a:ext uri="{FF2B5EF4-FFF2-40B4-BE49-F238E27FC236}">
                    <a16:creationId xmlns:a16="http://schemas.microsoft.com/office/drawing/2014/main" id="{CA3F0080-8821-9ACF-5D8B-DA43ABA074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5" y="2471"/>
                <a:ext cx="3" cy="9"/>
              </a:xfrm>
              <a:custGeom>
                <a:avLst/>
                <a:gdLst>
                  <a:gd name="T0" fmla="*/ 1 w 2"/>
                  <a:gd name="T1" fmla="*/ 0 h 5"/>
                  <a:gd name="T2" fmla="*/ 1 w 2"/>
                  <a:gd name="T3" fmla="*/ 0 h 5"/>
                  <a:gd name="T4" fmla="*/ 2 w 2"/>
                  <a:gd name="T5" fmla="*/ 1 h 5"/>
                  <a:gd name="T6" fmla="*/ 1 w 2"/>
                  <a:gd name="T7" fmla="*/ 4 h 5"/>
                  <a:gd name="T8" fmla="*/ 1 w 2"/>
                  <a:gd name="T9" fmla="*/ 5 h 5"/>
                  <a:gd name="T10" fmla="*/ 0 w 2"/>
                  <a:gd name="T11" fmla="*/ 1 h 5"/>
                  <a:gd name="T12" fmla="*/ 1 w 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75" name="Freeform 663">
                <a:extLst>
                  <a:ext uri="{FF2B5EF4-FFF2-40B4-BE49-F238E27FC236}">
                    <a16:creationId xmlns:a16="http://schemas.microsoft.com/office/drawing/2014/main" id="{15DBA586-CD49-D178-DF79-3C4898AAD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6" y="2556"/>
                <a:ext cx="5" cy="6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0 w 3"/>
                  <a:gd name="T5" fmla="*/ 3 h 3"/>
                  <a:gd name="T6" fmla="*/ 1 w 3"/>
                  <a:gd name="T7" fmla="*/ 1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76" name="Freeform 664">
                <a:extLst>
                  <a:ext uri="{FF2B5EF4-FFF2-40B4-BE49-F238E27FC236}">
                    <a16:creationId xmlns:a16="http://schemas.microsoft.com/office/drawing/2014/main" id="{B336FE16-30C5-113B-262C-BC3084FBC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554"/>
                <a:ext cx="10" cy="4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1 h 2"/>
                  <a:gd name="T4" fmla="*/ 2 w 5"/>
                  <a:gd name="T5" fmla="*/ 0 h 2"/>
                  <a:gd name="T6" fmla="*/ 3 w 5"/>
                  <a:gd name="T7" fmla="*/ 0 h 2"/>
                  <a:gd name="T8" fmla="*/ 5 w 5"/>
                  <a:gd name="T9" fmla="*/ 1 h 2"/>
                  <a:gd name="T10" fmla="*/ 3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77" name="Freeform 665">
                <a:extLst>
                  <a:ext uri="{FF2B5EF4-FFF2-40B4-BE49-F238E27FC236}">
                    <a16:creationId xmlns:a16="http://schemas.microsoft.com/office/drawing/2014/main" id="{F42C63F4-4854-4821-D5AD-946BC93C3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2556"/>
                <a:ext cx="5" cy="6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2 h 3"/>
                  <a:gd name="T8" fmla="*/ 1 w 3"/>
                  <a:gd name="T9" fmla="*/ 1 h 3"/>
                  <a:gd name="T10" fmla="*/ 3 w 3"/>
                  <a:gd name="T11" fmla="*/ 0 h 3"/>
                  <a:gd name="T12" fmla="*/ 3 w 3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78" name="Freeform 666">
                <a:extLst>
                  <a:ext uri="{FF2B5EF4-FFF2-40B4-BE49-F238E27FC236}">
                    <a16:creationId xmlns:a16="http://schemas.microsoft.com/office/drawing/2014/main" id="{581C075A-C678-DC65-F549-234EB2834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2552"/>
                <a:ext cx="6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0 w 3"/>
                  <a:gd name="T5" fmla="*/ 1 h 3"/>
                  <a:gd name="T6" fmla="*/ 2 w 3"/>
                  <a:gd name="T7" fmla="*/ 0 h 3"/>
                  <a:gd name="T8" fmla="*/ 3 w 3"/>
                  <a:gd name="T9" fmla="*/ 0 h 3"/>
                  <a:gd name="T10" fmla="*/ 3 w 3"/>
                  <a:gd name="T11" fmla="*/ 1 h 3"/>
                  <a:gd name="T12" fmla="*/ 1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79" name="Freeform 667">
                <a:extLst>
                  <a:ext uri="{FF2B5EF4-FFF2-40B4-BE49-F238E27FC236}">
                    <a16:creationId xmlns:a16="http://schemas.microsoft.com/office/drawing/2014/main" id="{616C04A4-695B-7D96-77C5-51E6031F00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0" y="2522"/>
                <a:ext cx="8" cy="4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1 h 2"/>
                  <a:gd name="T4" fmla="*/ 1 w 4"/>
                  <a:gd name="T5" fmla="*/ 0 h 2"/>
                  <a:gd name="T6" fmla="*/ 3 w 4"/>
                  <a:gd name="T7" fmla="*/ 0 h 2"/>
                  <a:gd name="T8" fmla="*/ 4 w 4"/>
                  <a:gd name="T9" fmla="*/ 1 h 2"/>
                  <a:gd name="T10" fmla="*/ 3 w 4"/>
                  <a:gd name="T11" fmla="*/ 2 h 2"/>
                  <a:gd name="T12" fmla="*/ 2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80" name="Freeform 668">
                <a:extLst>
                  <a:ext uri="{FF2B5EF4-FFF2-40B4-BE49-F238E27FC236}">
                    <a16:creationId xmlns:a16="http://schemas.microsoft.com/office/drawing/2014/main" id="{83104421-B9AD-5C69-7844-4C8CE9187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2401"/>
                <a:ext cx="8" cy="5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  <a:gd name="T6" fmla="*/ 0 w 4"/>
                  <a:gd name="T7" fmla="*/ 2 h 3"/>
                  <a:gd name="T8" fmla="*/ 1 w 4"/>
                  <a:gd name="T9" fmla="*/ 0 h 3"/>
                  <a:gd name="T10" fmla="*/ 2 w 4"/>
                  <a:gd name="T11" fmla="*/ 0 h 3"/>
                  <a:gd name="T12" fmla="*/ 4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81" name="Freeform 669">
                <a:extLst>
                  <a:ext uri="{FF2B5EF4-FFF2-40B4-BE49-F238E27FC236}">
                    <a16:creationId xmlns:a16="http://schemas.microsoft.com/office/drawing/2014/main" id="{D5E806D7-15AD-4648-A430-CB139626E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2387"/>
                <a:ext cx="6" cy="8"/>
              </a:xfrm>
              <a:custGeom>
                <a:avLst/>
                <a:gdLst>
                  <a:gd name="T0" fmla="*/ 3 w 3"/>
                  <a:gd name="T1" fmla="*/ 3 h 4"/>
                  <a:gd name="T2" fmla="*/ 2 w 3"/>
                  <a:gd name="T3" fmla="*/ 4 h 4"/>
                  <a:gd name="T4" fmla="*/ 0 w 3"/>
                  <a:gd name="T5" fmla="*/ 1 h 4"/>
                  <a:gd name="T6" fmla="*/ 0 w 3"/>
                  <a:gd name="T7" fmla="*/ 1 h 4"/>
                  <a:gd name="T8" fmla="*/ 3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1" y="4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3" y="1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82" name="Freeform 670">
                <a:extLst>
                  <a:ext uri="{FF2B5EF4-FFF2-40B4-BE49-F238E27FC236}">
                    <a16:creationId xmlns:a16="http://schemas.microsoft.com/office/drawing/2014/main" id="{D9D65F97-E485-7CE6-CFEC-7A7797A17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374"/>
                <a:ext cx="6" cy="6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1 w 3"/>
                  <a:gd name="T5" fmla="*/ 3 h 3"/>
                  <a:gd name="T6" fmla="*/ 0 w 3"/>
                  <a:gd name="T7" fmla="*/ 1 h 3"/>
                  <a:gd name="T8" fmla="*/ 0 w 3"/>
                  <a:gd name="T9" fmla="*/ 0 h 3"/>
                  <a:gd name="T10" fmla="*/ 1 w 3"/>
                  <a:gd name="T11" fmla="*/ 0 h 3"/>
                  <a:gd name="T12" fmla="*/ 3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83" name="Freeform 671">
                <a:extLst>
                  <a:ext uri="{FF2B5EF4-FFF2-40B4-BE49-F238E27FC236}">
                    <a16:creationId xmlns:a16="http://schemas.microsoft.com/office/drawing/2014/main" id="{E2791C32-3597-4FF0-8D34-584BAD76C9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2459"/>
                <a:ext cx="6" cy="6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1 w 3"/>
                  <a:gd name="T5" fmla="*/ 3 h 3"/>
                  <a:gd name="T6" fmla="*/ 0 w 3"/>
                  <a:gd name="T7" fmla="*/ 2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84" name="Freeform 672">
                <a:extLst>
                  <a:ext uri="{FF2B5EF4-FFF2-40B4-BE49-F238E27FC236}">
                    <a16:creationId xmlns:a16="http://schemas.microsoft.com/office/drawing/2014/main" id="{8295003B-E118-9A40-EB94-0CCF4C2A5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9" y="2441"/>
                <a:ext cx="8" cy="3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1 h 2"/>
                  <a:gd name="T4" fmla="*/ 0 w 4"/>
                  <a:gd name="T5" fmla="*/ 0 h 2"/>
                  <a:gd name="T6" fmla="*/ 3 w 4"/>
                  <a:gd name="T7" fmla="*/ 0 h 2"/>
                  <a:gd name="T8" fmla="*/ 4 w 4"/>
                  <a:gd name="T9" fmla="*/ 1 h 2"/>
                  <a:gd name="T10" fmla="*/ 2 w 4"/>
                  <a:gd name="T11" fmla="*/ 2 h 2"/>
                  <a:gd name="T12" fmla="*/ 0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85" name="Freeform 673">
                <a:extLst>
                  <a:ext uri="{FF2B5EF4-FFF2-40B4-BE49-F238E27FC236}">
                    <a16:creationId xmlns:a16="http://schemas.microsoft.com/office/drawing/2014/main" id="{6F68327B-2A0E-7E7B-D004-A21B484D65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2429"/>
                <a:ext cx="10" cy="4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1 h 2"/>
                  <a:gd name="T4" fmla="*/ 3 w 5"/>
                  <a:gd name="T5" fmla="*/ 2 h 2"/>
                  <a:gd name="T6" fmla="*/ 3 w 5"/>
                  <a:gd name="T7" fmla="*/ 2 h 2"/>
                  <a:gd name="T8" fmla="*/ 0 w 5"/>
                  <a:gd name="T9" fmla="*/ 1 h 2"/>
                  <a:gd name="T10" fmla="*/ 2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cubicBezTo>
                      <a:pt x="4" y="0"/>
                      <a:pt x="4" y="1"/>
                      <a:pt x="5" y="1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86" name="Freeform 674">
                <a:extLst>
                  <a:ext uri="{FF2B5EF4-FFF2-40B4-BE49-F238E27FC236}">
                    <a16:creationId xmlns:a16="http://schemas.microsoft.com/office/drawing/2014/main" id="{287302D4-583F-BFF1-4760-C580B64696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4" y="2418"/>
                <a:ext cx="5" cy="7"/>
              </a:xfrm>
              <a:custGeom>
                <a:avLst/>
                <a:gdLst>
                  <a:gd name="T0" fmla="*/ 0 w 3"/>
                  <a:gd name="T1" fmla="*/ 4 h 4"/>
                  <a:gd name="T2" fmla="*/ 0 w 3"/>
                  <a:gd name="T3" fmla="*/ 1 h 4"/>
                  <a:gd name="T4" fmla="*/ 1 w 3"/>
                  <a:gd name="T5" fmla="*/ 0 h 4"/>
                  <a:gd name="T6" fmla="*/ 2 w 3"/>
                  <a:gd name="T7" fmla="*/ 0 h 4"/>
                  <a:gd name="T8" fmla="*/ 3 w 3"/>
                  <a:gd name="T9" fmla="*/ 2 h 4"/>
                  <a:gd name="T10" fmla="*/ 0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1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87" name="Freeform 675">
                <a:extLst>
                  <a:ext uri="{FF2B5EF4-FFF2-40B4-BE49-F238E27FC236}">
                    <a16:creationId xmlns:a16="http://schemas.microsoft.com/office/drawing/2014/main" id="{699E6384-F6FC-63AA-FF9F-B6D6943F3F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416"/>
                <a:ext cx="5" cy="6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3 h 3"/>
                  <a:gd name="T4" fmla="*/ 0 w 3"/>
                  <a:gd name="T5" fmla="*/ 2 h 3"/>
                  <a:gd name="T6" fmla="*/ 1 w 3"/>
                  <a:gd name="T7" fmla="*/ 1 h 3"/>
                  <a:gd name="T8" fmla="*/ 3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88" name="Freeform 676">
                <a:extLst>
                  <a:ext uri="{FF2B5EF4-FFF2-40B4-BE49-F238E27FC236}">
                    <a16:creationId xmlns:a16="http://schemas.microsoft.com/office/drawing/2014/main" id="{FB57FFCC-830D-4A1F-3BFE-2ACF6F284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2414"/>
                <a:ext cx="9" cy="4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0 h 2"/>
                  <a:gd name="T4" fmla="*/ 5 w 5"/>
                  <a:gd name="T5" fmla="*/ 1 h 2"/>
                  <a:gd name="T6" fmla="*/ 5 w 5"/>
                  <a:gd name="T7" fmla="*/ 2 h 2"/>
                  <a:gd name="T8" fmla="*/ 3 w 5"/>
                  <a:gd name="T9" fmla="*/ 2 h 2"/>
                  <a:gd name="T10" fmla="*/ 0 w 5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1" y="0"/>
                      <a:pt x="1" y="0"/>
                      <a:pt x="4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89" name="Freeform 677">
                <a:extLst>
                  <a:ext uri="{FF2B5EF4-FFF2-40B4-BE49-F238E27FC236}">
                    <a16:creationId xmlns:a16="http://schemas.microsoft.com/office/drawing/2014/main" id="{61E65B15-48BB-643C-47DD-5FCF6B10A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1942"/>
                <a:ext cx="5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2 w 3"/>
                  <a:gd name="T5" fmla="*/ 0 h 3"/>
                  <a:gd name="T6" fmla="*/ 3 w 3"/>
                  <a:gd name="T7" fmla="*/ 0 h 3"/>
                  <a:gd name="T8" fmla="*/ 3 w 3"/>
                  <a:gd name="T9" fmla="*/ 2 h 3"/>
                  <a:gd name="T10" fmla="*/ 1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90" name="Freeform 678">
                <a:extLst>
                  <a:ext uri="{FF2B5EF4-FFF2-40B4-BE49-F238E27FC236}">
                    <a16:creationId xmlns:a16="http://schemas.microsoft.com/office/drawing/2014/main" id="{E8EF1F6A-DF08-EF7A-288B-93882D2881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6" y="1929"/>
                <a:ext cx="8" cy="5"/>
              </a:xfrm>
              <a:custGeom>
                <a:avLst/>
                <a:gdLst>
                  <a:gd name="T0" fmla="*/ 2 w 4"/>
                  <a:gd name="T1" fmla="*/ 2 h 3"/>
                  <a:gd name="T2" fmla="*/ 0 w 4"/>
                  <a:gd name="T3" fmla="*/ 2 h 3"/>
                  <a:gd name="T4" fmla="*/ 2 w 4"/>
                  <a:gd name="T5" fmla="*/ 0 h 3"/>
                  <a:gd name="T6" fmla="*/ 3 w 4"/>
                  <a:gd name="T7" fmla="*/ 1 h 3"/>
                  <a:gd name="T8" fmla="*/ 4 w 4"/>
                  <a:gd name="T9" fmla="*/ 2 h 3"/>
                  <a:gd name="T10" fmla="*/ 3 w 4"/>
                  <a:gd name="T11" fmla="*/ 2 h 3"/>
                  <a:gd name="T12" fmla="*/ 2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91" name="Freeform 679">
                <a:extLst>
                  <a:ext uri="{FF2B5EF4-FFF2-40B4-BE49-F238E27FC236}">
                    <a16:creationId xmlns:a16="http://schemas.microsoft.com/office/drawing/2014/main" id="{7A0072A3-3758-7C34-EB11-5DEF84CBC7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1925"/>
                <a:ext cx="10" cy="4"/>
              </a:xfrm>
              <a:custGeom>
                <a:avLst/>
                <a:gdLst>
                  <a:gd name="T0" fmla="*/ 2 w 5"/>
                  <a:gd name="T1" fmla="*/ 1 h 2"/>
                  <a:gd name="T2" fmla="*/ 4 w 5"/>
                  <a:gd name="T3" fmla="*/ 1 h 2"/>
                  <a:gd name="T4" fmla="*/ 3 w 5"/>
                  <a:gd name="T5" fmla="*/ 2 h 2"/>
                  <a:gd name="T6" fmla="*/ 1 w 5"/>
                  <a:gd name="T7" fmla="*/ 2 h 2"/>
                  <a:gd name="T8" fmla="*/ 0 w 5"/>
                  <a:gd name="T9" fmla="*/ 2 h 2"/>
                  <a:gd name="T10" fmla="*/ 1 w 5"/>
                  <a:gd name="T11" fmla="*/ 1 h 2"/>
                  <a:gd name="T12" fmla="*/ 2 w 5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1"/>
                    </a:moveTo>
                    <a:cubicBezTo>
                      <a:pt x="3" y="0"/>
                      <a:pt x="4" y="1"/>
                      <a:pt x="4" y="1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92" name="Freeform 680">
                <a:extLst>
                  <a:ext uri="{FF2B5EF4-FFF2-40B4-BE49-F238E27FC236}">
                    <a16:creationId xmlns:a16="http://schemas.microsoft.com/office/drawing/2014/main" id="{9D88C1AA-5D16-A94B-B872-6AAB9050A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1923"/>
                <a:ext cx="5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3 h 3"/>
                  <a:gd name="T4" fmla="*/ 2 w 3"/>
                  <a:gd name="T5" fmla="*/ 0 h 3"/>
                  <a:gd name="T6" fmla="*/ 3 w 3"/>
                  <a:gd name="T7" fmla="*/ 1 h 3"/>
                  <a:gd name="T8" fmla="*/ 2 w 3"/>
                  <a:gd name="T9" fmla="*/ 3 h 3"/>
                  <a:gd name="T10" fmla="*/ 1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93" name="Freeform 681">
                <a:extLst>
                  <a:ext uri="{FF2B5EF4-FFF2-40B4-BE49-F238E27FC236}">
                    <a16:creationId xmlns:a16="http://schemas.microsoft.com/office/drawing/2014/main" id="{0B167CDA-AE42-9FAA-BF65-6417FD7CCC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8" y="1773"/>
                <a:ext cx="6" cy="8"/>
              </a:xfrm>
              <a:custGeom>
                <a:avLst/>
                <a:gdLst>
                  <a:gd name="T0" fmla="*/ 3 w 3"/>
                  <a:gd name="T1" fmla="*/ 3 h 4"/>
                  <a:gd name="T2" fmla="*/ 2 w 3"/>
                  <a:gd name="T3" fmla="*/ 4 h 4"/>
                  <a:gd name="T4" fmla="*/ 0 w 3"/>
                  <a:gd name="T5" fmla="*/ 3 h 4"/>
                  <a:gd name="T6" fmla="*/ 0 w 3"/>
                  <a:gd name="T7" fmla="*/ 1 h 4"/>
                  <a:gd name="T8" fmla="*/ 2 w 3"/>
                  <a:gd name="T9" fmla="*/ 1 h 4"/>
                  <a:gd name="T10" fmla="*/ 3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cubicBezTo>
                      <a:pt x="3" y="3"/>
                      <a:pt x="2" y="4"/>
                      <a:pt x="2" y="4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94" name="Freeform 682">
                <a:extLst>
                  <a:ext uri="{FF2B5EF4-FFF2-40B4-BE49-F238E27FC236}">
                    <a16:creationId xmlns:a16="http://schemas.microsoft.com/office/drawing/2014/main" id="{23E4A78F-C654-EB52-A6AE-4497B6BCD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1989"/>
                <a:ext cx="6" cy="8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3 h 4"/>
                  <a:gd name="T4" fmla="*/ 1 w 3"/>
                  <a:gd name="T5" fmla="*/ 3 h 4"/>
                  <a:gd name="T6" fmla="*/ 0 w 3"/>
                  <a:gd name="T7" fmla="*/ 3 h 4"/>
                  <a:gd name="T8" fmla="*/ 1 w 3"/>
                  <a:gd name="T9" fmla="*/ 1 h 4"/>
                  <a:gd name="T10" fmla="*/ 2 w 3"/>
                  <a:gd name="T11" fmla="*/ 0 h 4"/>
                  <a:gd name="T12" fmla="*/ 3 w 3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2" y="4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95" name="Freeform 683">
                <a:extLst>
                  <a:ext uri="{FF2B5EF4-FFF2-40B4-BE49-F238E27FC236}">
                    <a16:creationId xmlns:a16="http://schemas.microsoft.com/office/drawing/2014/main" id="{09A3B1FB-2A3E-912D-B73F-2EA0CB74C4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7" y="1982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3 h 3"/>
                  <a:gd name="T4" fmla="*/ 0 w 3"/>
                  <a:gd name="T5" fmla="*/ 3 h 3"/>
                  <a:gd name="T6" fmla="*/ 0 w 3"/>
                  <a:gd name="T7" fmla="*/ 1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96" name="Freeform 684">
                <a:extLst>
                  <a:ext uri="{FF2B5EF4-FFF2-40B4-BE49-F238E27FC236}">
                    <a16:creationId xmlns:a16="http://schemas.microsoft.com/office/drawing/2014/main" id="{48C853D5-CE47-E25B-B9A5-6792711F8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1969"/>
                <a:ext cx="7" cy="7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1 w 4"/>
                  <a:gd name="T5" fmla="*/ 4 h 4"/>
                  <a:gd name="T6" fmla="*/ 0 w 4"/>
                  <a:gd name="T7" fmla="*/ 3 h 4"/>
                  <a:gd name="T8" fmla="*/ 3 w 4"/>
                  <a:gd name="T9" fmla="*/ 1 h 4"/>
                  <a:gd name="T10" fmla="*/ 4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3" y="3"/>
                      <a:pt x="3" y="3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3" y="1"/>
                      <a:pt x="3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97" name="Freeform 685">
                <a:extLst>
                  <a:ext uri="{FF2B5EF4-FFF2-40B4-BE49-F238E27FC236}">
                    <a16:creationId xmlns:a16="http://schemas.microsoft.com/office/drawing/2014/main" id="{2A623E8F-517D-99BA-28E1-3E989678D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1967"/>
                <a:ext cx="6" cy="7"/>
              </a:xfrm>
              <a:custGeom>
                <a:avLst/>
                <a:gdLst>
                  <a:gd name="T0" fmla="*/ 1 w 3"/>
                  <a:gd name="T1" fmla="*/ 4 h 4"/>
                  <a:gd name="T2" fmla="*/ 0 w 3"/>
                  <a:gd name="T3" fmla="*/ 3 h 4"/>
                  <a:gd name="T4" fmla="*/ 0 w 3"/>
                  <a:gd name="T5" fmla="*/ 2 h 4"/>
                  <a:gd name="T6" fmla="*/ 3 w 3"/>
                  <a:gd name="T7" fmla="*/ 1 h 4"/>
                  <a:gd name="T8" fmla="*/ 3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4"/>
                      <a:pt x="2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98" name="Freeform 686">
                <a:extLst>
                  <a:ext uri="{FF2B5EF4-FFF2-40B4-BE49-F238E27FC236}">
                    <a16:creationId xmlns:a16="http://schemas.microsoft.com/office/drawing/2014/main" id="{ACDDA331-7309-6E2A-4593-725162B5D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1959"/>
                <a:ext cx="5" cy="6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3 h 3"/>
                  <a:gd name="T6" fmla="*/ 0 w 3"/>
                  <a:gd name="T7" fmla="*/ 1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99" name="Freeform 687">
                <a:extLst>
                  <a:ext uri="{FF2B5EF4-FFF2-40B4-BE49-F238E27FC236}">
                    <a16:creationId xmlns:a16="http://schemas.microsoft.com/office/drawing/2014/main" id="{52D025CD-BFA9-9500-C82C-37A3A883C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1952"/>
                <a:ext cx="5" cy="5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2 h 3"/>
                  <a:gd name="T4" fmla="*/ 1 w 3"/>
                  <a:gd name="T5" fmla="*/ 0 h 3"/>
                  <a:gd name="T6" fmla="*/ 3 w 3"/>
                  <a:gd name="T7" fmla="*/ 1 h 3"/>
                  <a:gd name="T8" fmla="*/ 2 w 3"/>
                  <a:gd name="T9" fmla="*/ 2 h 3"/>
                  <a:gd name="T10" fmla="*/ 1 w 3"/>
                  <a:gd name="T11" fmla="*/ 3 h 3"/>
                  <a:gd name="T12" fmla="*/ 0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00" name="Freeform 688">
                <a:extLst>
                  <a:ext uri="{FF2B5EF4-FFF2-40B4-BE49-F238E27FC236}">
                    <a16:creationId xmlns:a16="http://schemas.microsoft.com/office/drawing/2014/main" id="{2C155C42-2E79-6B9F-627F-0F2FC2DA5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1952"/>
                <a:ext cx="5" cy="7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3 h 4"/>
                  <a:gd name="T4" fmla="*/ 1 w 3"/>
                  <a:gd name="T5" fmla="*/ 3 h 4"/>
                  <a:gd name="T6" fmla="*/ 1 w 3"/>
                  <a:gd name="T7" fmla="*/ 2 h 4"/>
                  <a:gd name="T8" fmla="*/ 0 w 3"/>
                  <a:gd name="T9" fmla="*/ 1 h 4"/>
                  <a:gd name="T10" fmla="*/ 2 w 3"/>
                  <a:gd name="T11" fmla="*/ 1 h 4"/>
                  <a:gd name="T12" fmla="*/ 3 w 3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3" y="3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01" name="Freeform 689">
                <a:extLst>
                  <a:ext uri="{FF2B5EF4-FFF2-40B4-BE49-F238E27FC236}">
                    <a16:creationId xmlns:a16="http://schemas.microsoft.com/office/drawing/2014/main" id="{C53A127A-3C6F-EF9D-43AC-B8ADDFF32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" y="1950"/>
                <a:ext cx="8" cy="5"/>
              </a:xfrm>
              <a:custGeom>
                <a:avLst/>
                <a:gdLst>
                  <a:gd name="T0" fmla="*/ 0 w 4"/>
                  <a:gd name="T1" fmla="*/ 3 h 3"/>
                  <a:gd name="T2" fmla="*/ 1 w 4"/>
                  <a:gd name="T3" fmla="*/ 1 h 3"/>
                  <a:gd name="T4" fmla="*/ 1 w 4"/>
                  <a:gd name="T5" fmla="*/ 0 h 3"/>
                  <a:gd name="T6" fmla="*/ 3 w 4"/>
                  <a:gd name="T7" fmla="*/ 1 h 3"/>
                  <a:gd name="T8" fmla="*/ 4 w 4"/>
                  <a:gd name="T9" fmla="*/ 2 h 3"/>
                  <a:gd name="T10" fmla="*/ 2 w 4"/>
                  <a:gd name="T11" fmla="*/ 3 h 3"/>
                  <a:gd name="T12" fmla="*/ 0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4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02" name="Freeform 690">
                <a:extLst>
                  <a:ext uri="{FF2B5EF4-FFF2-40B4-BE49-F238E27FC236}">
                    <a16:creationId xmlns:a16="http://schemas.microsoft.com/office/drawing/2014/main" id="{24DC8750-BA6E-928E-D715-B8FA877F42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1806"/>
                <a:ext cx="5" cy="5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3 w 3"/>
                  <a:gd name="T5" fmla="*/ 2 h 3"/>
                  <a:gd name="T6" fmla="*/ 1 w 3"/>
                  <a:gd name="T7" fmla="*/ 2 h 3"/>
                  <a:gd name="T8" fmla="*/ 0 w 3"/>
                  <a:gd name="T9" fmla="*/ 1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03" name="Freeform 691">
                <a:extLst>
                  <a:ext uri="{FF2B5EF4-FFF2-40B4-BE49-F238E27FC236}">
                    <a16:creationId xmlns:a16="http://schemas.microsoft.com/office/drawing/2014/main" id="{0D7E0E39-755B-1B1E-E49D-6916AE2DE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1806"/>
                <a:ext cx="5" cy="5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3 w 3"/>
                  <a:gd name="T5" fmla="*/ 2 h 3"/>
                  <a:gd name="T6" fmla="*/ 1 w 3"/>
                  <a:gd name="T7" fmla="*/ 3 h 3"/>
                  <a:gd name="T8" fmla="*/ 0 w 3"/>
                  <a:gd name="T9" fmla="*/ 0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04" name="Freeform 692">
                <a:extLst>
                  <a:ext uri="{FF2B5EF4-FFF2-40B4-BE49-F238E27FC236}">
                    <a16:creationId xmlns:a16="http://schemas.microsoft.com/office/drawing/2014/main" id="{F8768FC3-2445-2199-07CE-3BDAC3086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7" y="1787"/>
                <a:ext cx="8" cy="5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4 w 4"/>
                  <a:gd name="T5" fmla="*/ 2 h 3"/>
                  <a:gd name="T6" fmla="*/ 2 w 4"/>
                  <a:gd name="T7" fmla="*/ 3 h 3"/>
                  <a:gd name="T8" fmla="*/ 1 w 4"/>
                  <a:gd name="T9" fmla="*/ 0 h 3"/>
                  <a:gd name="T10" fmla="*/ 2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2" y="0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05" name="Freeform 693">
                <a:extLst>
                  <a:ext uri="{FF2B5EF4-FFF2-40B4-BE49-F238E27FC236}">
                    <a16:creationId xmlns:a16="http://schemas.microsoft.com/office/drawing/2014/main" id="{33D0343E-CF30-D8BD-C8AD-F94475034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0" y="1861"/>
                <a:ext cx="8" cy="3"/>
              </a:xfrm>
              <a:custGeom>
                <a:avLst/>
                <a:gdLst>
                  <a:gd name="T0" fmla="*/ 2 w 4"/>
                  <a:gd name="T1" fmla="*/ 0 h 2"/>
                  <a:gd name="T2" fmla="*/ 3 w 4"/>
                  <a:gd name="T3" fmla="*/ 0 h 2"/>
                  <a:gd name="T4" fmla="*/ 3 w 4"/>
                  <a:gd name="T5" fmla="*/ 2 h 2"/>
                  <a:gd name="T6" fmla="*/ 2 w 4"/>
                  <a:gd name="T7" fmla="*/ 2 h 2"/>
                  <a:gd name="T8" fmla="*/ 1 w 4"/>
                  <a:gd name="T9" fmla="*/ 1 h 2"/>
                  <a:gd name="T10" fmla="*/ 1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2" y="0"/>
                      <a:pt x="3" y="0"/>
                      <a:pt x="3" y="0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06" name="Freeform 694">
                <a:extLst>
                  <a:ext uri="{FF2B5EF4-FFF2-40B4-BE49-F238E27FC236}">
                    <a16:creationId xmlns:a16="http://schemas.microsoft.com/office/drawing/2014/main" id="{5EBF7AD4-D148-134A-32AA-4E1068558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8" y="1855"/>
                <a:ext cx="5" cy="7"/>
              </a:xfrm>
              <a:custGeom>
                <a:avLst/>
                <a:gdLst>
                  <a:gd name="T0" fmla="*/ 1 w 3"/>
                  <a:gd name="T1" fmla="*/ 4 h 4"/>
                  <a:gd name="T2" fmla="*/ 0 w 3"/>
                  <a:gd name="T3" fmla="*/ 3 h 4"/>
                  <a:gd name="T4" fmla="*/ 0 w 3"/>
                  <a:gd name="T5" fmla="*/ 1 h 4"/>
                  <a:gd name="T6" fmla="*/ 2 w 3"/>
                  <a:gd name="T7" fmla="*/ 1 h 4"/>
                  <a:gd name="T8" fmla="*/ 3 w 3"/>
                  <a:gd name="T9" fmla="*/ 1 h 4"/>
                  <a:gd name="T10" fmla="*/ 3 w 3"/>
                  <a:gd name="T11" fmla="*/ 2 h 4"/>
                  <a:gd name="T12" fmla="*/ 1 w 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07" name="Freeform 695">
                <a:extLst>
                  <a:ext uri="{FF2B5EF4-FFF2-40B4-BE49-F238E27FC236}">
                    <a16:creationId xmlns:a16="http://schemas.microsoft.com/office/drawing/2014/main" id="{FA170900-D380-2CBF-CC5D-15379FFB2C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2116"/>
                <a:ext cx="5" cy="6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3 w 3"/>
                  <a:gd name="T5" fmla="*/ 2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1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08" name="Freeform 696">
                <a:extLst>
                  <a:ext uri="{FF2B5EF4-FFF2-40B4-BE49-F238E27FC236}">
                    <a16:creationId xmlns:a16="http://schemas.microsoft.com/office/drawing/2014/main" id="{E14AEE74-EA9C-1280-E56F-D5FDEBE64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3" y="2111"/>
                <a:ext cx="7" cy="5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1 w 4"/>
                  <a:gd name="T5" fmla="*/ 3 h 3"/>
                  <a:gd name="T6" fmla="*/ 0 w 4"/>
                  <a:gd name="T7" fmla="*/ 2 h 3"/>
                  <a:gd name="T8" fmla="*/ 2 w 4"/>
                  <a:gd name="T9" fmla="*/ 0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3" y="2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09" name="Freeform 697">
                <a:extLst>
                  <a:ext uri="{FF2B5EF4-FFF2-40B4-BE49-F238E27FC236}">
                    <a16:creationId xmlns:a16="http://schemas.microsoft.com/office/drawing/2014/main" id="{18D8E5A9-AAFB-FE4C-D834-677BBE7A4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2111"/>
                <a:ext cx="8" cy="7"/>
              </a:xfrm>
              <a:custGeom>
                <a:avLst/>
                <a:gdLst>
                  <a:gd name="T0" fmla="*/ 4 w 4"/>
                  <a:gd name="T1" fmla="*/ 4 h 4"/>
                  <a:gd name="T2" fmla="*/ 1 w 4"/>
                  <a:gd name="T3" fmla="*/ 2 h 4"/>
                  <a:gd name="T4" fmla="*/ 1 w 4"/>
                  <a:gd name="T5" fmla="*/ 0 h 4"/>
                  <a:gd name="T6" fmla="*/ 2 w 4"/>
                  <a:gd name="T7" fmla="*/ 0 h 4"/>
                  <a:gd name="T8" fmla="*/ 3 w 4"/>
                  <a:gd name="T9" fmla="*/ 1 h 4"/>
                  <a:gd name="T10" fmla="*/ 4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4" y="3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10" name="Freeform 698">
                <a:extLst>
                  <a:ext uri="{FF2B5EF4-FFF2-40B4-BE49-F238E27FC236}">
                    <a16:creationId xmlns:a16="http://schemas.microsoft.com/office/drawing/2014/main" id="{F516D1B8-8EAD-D6A2-7C2F-462ECAA4E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2103"/>
                <a:ext cx="6" cy="6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1 h 3"/>
                  <a:gd name="T4" fmla="*/ 1 w 3"/>
                  <a:gd name="T5" fmla="*/ 1 h 3"/>
                  <a:gd name="T6" fmla="*/ 3 w 3"/>
                  <a:gd name="T7" fmla="*/ 1 h 3"/>
                  <a:gd name="T8" fmla="*/ 3 w 3"/>
                  <a:gd name="T9" fmla="*/ 2 h 3"/>
                  <a:gd name="T10" fmla="*/ 3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11" name="Freeform 699">
                <a:extLst>
                  <a:ext uri="{FF2B5EF4-FFF2-40B4-BE49-F238E27FC236}">
                    <a16:creationId xmlns:a16="http://schemas.microsoft.com/office/drawing/2014/main" id="{83289391-234D-99DD-8FD4-90DA52941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2099"/>
                <a:ext cx="6" cy="8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3 h 4"/>
                  <a:gd name="T4" fmla="*/ 0 w 3"/>
                  <a:gd name="T5" fmla="*/ 4 h 4"/>
                  <a:gd name="T6" fmla="*/ 0 w 3"/>
                  <a:gd name="T7" fmla="*/ 2 h 4"/>
                  <a:gd name="T8" fmla="*/ 3 w 3"/>
                  <a:gd name="T9" fmla="*/ 1 h 4"/>
                  <a:gd name="T10" fmla="*/ 3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12" name="Freeform 700">
                <a:extLst>
                  <a:ext uri="{FF2B5EF4-FFF2-40B4-BE49-F238E27FC236}">
                    <a16:creationId xmlns:a16="http://schemas.microsoft.com/office/drawing/2014/main" id="{8F0768B9-1334-9F00-AD80-69E08277B2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9" y="2092"/>
                <a:ext cx="10" cy="5"/>
              </a:xfrm>
              <a:custGeom>
                <a:avLst/>
                <a:gdLst>
                  <a:gd name="T0" fmla="*/ 0 w 5"/>
                  <a:gd name="T1" fmla="*/ 1 h 3"/>
                  <a:gd name="T2" fmla="*/ 4 w 5"/>
                  <a:gd name="T3" fmla="*/ 0 h 3"/>
                  <a:gd name="T4" fmla="*/ 5 w 5"/>
                  <a:gd name="T5" fmla="*/ 1 h 3"/>
                  <a:gd name="T6" fmla="*/ 4 w 5"/>
                  <a:gd name="T7" fmla="*/ 2 h 3"/>
                  <a:gd name="T8" fmla="*/ 1 w 5"/>
                  <a:gd name="T9" fmla="*/ 2 h 3"/>
                  <a:gd name="T10" fmla="*/ 0 w 5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4" y="0"/>
                      <a:pt x="4" y="1"/>
                      <a:pt x="5" y="1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2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13" name="Freeform 701">
                <a:extLst>
                  <a:ext uri="{FF2B5EF4-FFF2-40B4-BE49-F238E27FC236}">
                    <a16:creationId xmlns:a16="http://schemas.microsoft.com/office/drawing/2014/main" id="{40EC3D31-D14E-3AD3-459B-106CC39CB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7" y="2094"/>
                <a:ext cx="6" cy="5"/>
              </a:xfrm>
              <a:custGeom>
                <a:avLst/>
                <a:gdLst>
                  <a:gd name="T0" fmla="*/ 2 w 3"/>
                  <a:gd name="T1" fmla="*/ 1 h 3"/>
                  <a:gd name="T2" fmla="*/ 2 w 3"/>
                  <a:gd name="T3" fmla="*/ 2 h 3"/>
                  <a:gd name="T4" fmla="*/ 0 w 3"/>
                  <a:gd name="T5" fmla="*/ 1 h 3"/>
                  <a:gd name="T6" fmla="*/ 0 w 3"/>
                  <a:gd name="T7" fmla="*/ 0 h 3"/>
                  <a:gd name="T8" fmla="*/ 1 w 3"/>
                  <a:gd name="T9" fmla="*/ 0 h 3"/>
                  <a:gd name="T10" fmla="*/ 2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14" name="Freeform 702">
                <a:extLst>
                  <a:ext uri="{FF2B5EF4-FFF2-40B4-BE49-F238E27FC236}">
                    <a16:creationId xmlns:a16="http://schemas.microsoft.com/office/drawing/2014/main" id="{07586091-1457-4A7F-895E-ED3B06FC35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1715"/>
                <a:ext cx="8" cy="5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1 w 4"/>
                  <a:gd name="T5" fmla="*/ 3 h 3"/>
                  <a:gd name="T6" fmla="*/ 1 w 4"/>
                  <a:gd name="T7" fmla="*/ 2 h 3"/>
                  <a:gd name="T8" fmla="*/ 3 w 4"/>
                  <a:gd name="T9" fmla="*/ 0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3" y="2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15" name="Freeform 703">
                <a:extLst>
                  <a:ext uri="{FF2B5EF4-FFF2-40B4-BE49-F238E27FC236}">
                    <a16:creationId xmlns:a16="http://schemas.microsoft.com/office/drawing/2014/main" id="{0322FB6E-B862-26E5-9308-3DAE1DCDD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2082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3 h 3"/>
                  <a:gd name="T4" fmla="*/ 0 w 3"/>
                  <a:gd name="T5" fmla="*/ 2 h 3"/>
                  <a:gd name="T6" fmla="*/ 0 w 3"/>
                  <a:gd name="T7" fmla="*/ 2 h 3"/>
                  <a:gd name="T8" fmla="*/ 2 w 3"/>
                  <a:gd name="T9" fmla="*/ 0 h 3"/>
                  <a:gd name="T10" fmla="*/ 2 w 3"/>
                  <a:gd name="T11" fmla="*/ 0 h 3"/>
                  <a:gd name="T12" fmla="*/ 3 w 3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16" name="Freeform 704">
                <a:extLst>
                  <a:ext uri="{FF2B5EF4-FFF2-40B4-BE49-F238E27FC236}">
                    <a16:creationId xmlns:a16="http://schemas.microsoft.com/office/drawing/2014/main" id="{4AC8F52D-A39B-D151-4C3F-7834C8FEC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2082"/>
                <a:ext cx="6" cy="6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0 h 3"/>
                  <a:gd name="T4" fmla="*/ 3 w 3"/>
                  <a:gd name="T5" fmla="*/ 1 h 3"/>
                  <a:gd name="T6" fmla="*/ 3 w 3"/>
                  <a:gd name="T7" fmla="*/ 3 h 3"/>
                  <a:gd name="T8" fmla="*/ 1 w 3"/>
                  <a:gd name="T9" fmla="*/ 3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17" name="Freeform 705">
                <a:extLst>
                  <a:ext uri="{FF2B5EF4-FFF2-40B4-BE49-F238E27FC236}">
                    <a16:creationId xmlns:a16="http://schemas.microsoft.com/office/drawing/2014/main" id="{5A59E94F-579B-E123-B5FA-C7D717E597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2156"/>
                <a:ext cx="5" cy="6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0 h 3"/>
                  <a:gd name="T4" fmla="*/ 1 w 3"/>
                  <a:gd name="T5" fmla="*/ 3 h 3"/>
                  <a:gd name="T6" fmla="*/ 0 w 3"/>
                  <a:gd name="T7" fmla="*/ 2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3"/>
                      <a:pt x="1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18" name="Freeform 706">
                <a:extLst>
                  <a:ext uri="{FF2B5EF4-FFF2-40B4-BE49-F238E27FC236}">
                    <a16:creationId xmlns:a16="http://schemas.microsoft.com/office/drawing/2014/main" id="{6E55146D-670E-3F6A-EF00-22D992D36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4" y="1741"/>
                <a:ext cx="8" cy="6"/>
              </a:xfrm>
              <a:custGeom>
                <a:avLst/>
                <a:gdLst>
                  <a:gd name="T0" fmla="*/ 0 w 4"/>
                  <a:gd name="T1" fmla="*/ 3 h 3"/>
                  <a:gd name="T2" fmla="*/ 2 w 4"/>
                  <a:gd name="T3" fmla="*/ 0 h 3"/>
                  <a:gd name="T4" fmla="*/ 3 w 4"/>
                  <a:gd name="T5" fmla="*/ 0 h 3"/>
                  <a:gd name="T6" fmla="*/ 3 w 4"/>
                  <a:gd name="T7" fmla="*/ 2 h 3"/>
                  <a:gd name="T8" fmla="*/ 1 w 4"/>
                  <a:gd name="T9" fmla="*/ 3 h 3"/>
                  <a:gd name="T10" fmla="*/ 0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4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19" name="Freeform 707">
                <a:extLst>
                  <a:ext uri="{FF2B5EF4-FFF2-40B4-BE49-F238E27FC236}">
                    <a16:creationId xmlns:a16="http://schemas.microsoft.com/office/drawing/2014/main" id="{ACD0AEB3-4F57-F0F2-B7DF-34A63B063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2005"/>
                <a:ext cx="6" cy="5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2 w 3"/>
                  <a:gd name="T5" fmla="*/ 0 h 3"/>
                  <a:gd name="T6" fmla="*/ 3 w 3"/>
                  <a:gd name="T7" fmla="*/ 1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20" name="Freeform 708">
                <a:extLst>
                  <a:ext uri="{FF2B5EF4-FFF2-40B4-BE49-F238E27FC236}">
                    <a16:creationId xmlns:a16="http://schemas.microsoft.com/office/drawing/2014/main" id="{1EC6BBDA-62BA-BFB4-9B8D-F55673344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1745"/>
                <a:ext cx="6" cy="6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1 w 3"/>
                  <a:gd name="T5" fmla="*/ 3 h 3"/>
                  <a:gd name="T6" fmla="*/ 2 w 3"/>
                  <a:gd name="T7" fmla="*/ 1 h 3"/>
                  <a:gd name="T8" fmla="*/ 2 w 3"/>
                  <a:gd name="T9" fmla="*/ 0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21" name="Freeform 709">
                <a:extLst>
                  <a:ext uri="{FF2B5EF4-FFF2-40B4-BE49-F238E27FC236}">
                    <a16:creationId xmlns:a16="http://schemas.microsoft.com/office/drawing/2014/main" id="{1497B997-A817-3FDE-E8F8-569CDBDFE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1995"/>
                <a:ext cx="10" cy="10"/>
              </a:xfrm>
              <a:custGeom>
                <a:avLst/>
                <a:gdLst>
                  <a:gd name="T0" fmla="*/ 0 w 5"/>
                  <a:gd name="T1" fmla="*/ 1 h 5"/>
                  <a:gd name="T2" fmla="*/ 3 w 5"/>
                  <a:gd name="T3" fmla="*/ 1 h 5"/>
                  <a:gd name="T4" fmla="*/ 4 w 5"/>
                  <a:gd name="T5" fmla="*/ 4 h 5"/>
                  <a:gd name="T6" fmla="*/ 2 w 5"/>
                  <a:gd name="T7" fmla="*/ 4 h 5"/>
                  <a:gd name="T8" fmla="*/ 2 w 5"/>
                  <a:gd name="T9" fmla="*/ 5 h 5"/>
                  <a:gd name="T10" fmla="*/ 2 w 5"/>
                  <a:gd name="T11" fmla="*/ 3 h 5"/>
                  <a:gd name="T12" fmla="*/ 0 w 5"/>
                  <a:gd name="T13" fmla="*/ 0 h 5"/>
                  <a:gd name="T14" fmla="*/ 0 w 5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4" y="1"/>
                      <a:pt x="5" y="3"/>
                      <a:pt x="4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1" y="2"/>
                      <a:pt x="0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22" name="Freeform 710">
                <a:extLst>
                  <a:ext uri="{FF2B5EF4-FFF2-40B4-BE49-F238E27FC236}">
                    <a16:creationId xmlns:a16="http://schemas.microsoft.com/office/drawing/2014/main" id="{9AE3FE93-C886-4E51-24EA-F09760EB5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3" y="1993"/>
                <a:ext cx="6" cy="8"/>
              </a:xfrm>
              <a:custGeom>
                <a:avLst/>
                <a:gdLst>
                  <a:gd name="T0" fmla="*/ 3 w 3"/>
                  <a:gd name="T1" fmla="*/ 3 h 4"/>
                  <a:gd name="T2" fmla="*/ 0 w 3"/>
                  <a:gd name="T3" fmla="*/ 2 h 4"/>
                  <a:gd name="T4" fmla="*/ 1 w 3"/>
                  <a:gd name="T5" fmla="*/ 0 h 4"/>
                  <a:gd name="T6" fmla="*/ 2 w 3"/>
                  <a:gd name="T7" fmla="*/ 1 h 4"/>
                  <a:gd name="T8" fmla="*/ 3 w 3"/>
                  <a:gd name="T9" fmla="*/ 2 h 4"/>
                  <a:gd name="T10" fmla="*/ 3 w 3"/>
                  <a:gd name="T11" fmla="*/ 3 h 4"/>
                  <a:gd name="T12" fmla="*/ 3 w 3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23" name="Freeform 711">
                <a:extLst>
                  <a:ext uri="{FF2B5EF4-FFF2-40B4-BE49-F238E27FC236}">
                    <a16:creationId xmlns:a16="http://schemas.microsoft.com/office/drawing/2014/main" id="{ECD65606-87AD-CB7B-CE2A-E69407FC0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6" y="1989"/>
                <a:ext cx="6" cy="6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1 h 3"/>
                  <a:gd name="T4" fmla="*/ 2 w 3"/>
                  <a:gd name="T5" fmla="*/ 0 h 3"/>
                  <a:gd name="T6" fmla="*/ 2 w 3"/>
                  <a:gd name="T7" fmla="*/ 2 h 3"/>
                  <a:gd name="T8" fmla="*/ 1 w 3"/>
                  <a:gd name="T9" fmla="*/ 3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24" name="Freeform 712">
                <a:extLst>
                  <a:ext uri="{FF2B5EF4-FFF2-40B4-BE49-F238E27FC236}">
                    <a16:creationId xmlns:a16="http://schemas.microsoft.com/office/drawing/2014/main" id="{360C3DC7-7E98-0B0B-2176-442430DAE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" y="2071"/>
                <a:ext cx="6" cy="6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1 h 3"/>
                  <a:gd name="T4" fmla="*/ 2 w 3"/>
                  <a:gd name="T5" fmla="*/ 1 h 3"/>
                  <a:gd name="T6" fmla="*/ 3 w 3"/>
                  <a:gd name="T7" fmla="*/ 1 h 3"/>
                  <a:gd name="T8" fmla="*/ 3 w 3"/>
                  <a:gd name="T9" fmla="*/ 3 h 3"/>
                  <a:gd name="T10" fmla="*/ 3 w 3"/>
                  <a:gd name="T11" fmla="*/ 3 h 3"/>
                  <a:gd name="T12" fmla="*/ 0 w 3"/>
                  <a:gd name="T13" fmla="*/ 2 h 3"/>
                  <a:gd name="T14" fmla="*/ 0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25" name="Freeform 713">
                <a:extLst>
                  <a:ext uri="{FF2B5EF4-FFF2-40B4-BE49-F238E27FC236}">
                    <a16:creationId xmlns:a16="http://schemas.microsoft.com/office/drawing/2014/main" id="{B39C8136-3037-FE04-2F5E-2C9B1079B4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2067"/>
                <a:ext cx="6" cy="8"/>
              </a:xfrm>
              <a:custGeom>
                <a:avLst/>
                <a:gdLst>
                  <a:gd name="T0" fmla="*/ 3 w 3"/>
                  <a:gd name="T1" fmla="*/ 1 h 4"/>
                  <a:gd name="T2" fmla="*/ 3 w 3"/>
                  <a:gd name="T3" fmla="*/ 2 h 4"/>
                  <a:gd name="T4" fmla="*/ 2 w 3"/>
                  <a:gd name="T5" fmla="*/ 3 h 4"/>
                  <a:gd name="T6" fmla="*/ 1 w 3"/>
                  <a:gd name="T7" fmla="*/ 3 h 4"/>
                  <a:gd name="T8" fmla="*/ 1 w 3"/>
                  <a:gd name="T9" fmla="*/ 1 h 4"/>
                  <a:gd name="T10" fmla="*/ 2 w 3"/>
                  <a:gd name="T11" fmla="*/ 1 h 4"/>
                  <a:gd name="T12" fmla="*/ 2 w 3"/>
                  <a:gd name="T13" fmla="*/ 0 h 4"/>
                  <a:gd name="T14" fmla="*/ 3 w 3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26" name="Freeform 714">
                <a:extLst>
                  <a:ext uri="{FF2B5EF4-FFF2-40B4-BE49-F238E27FC236}">
                    <a16:creationId xmlns:a16="http://schemas.microsoft.com/office/drawing/2014/main" id="{553C57C2-A1A5-4FC4-1E13-C748ABD4D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2063"/>
                <a:ext cx="6" cy="8"/>
              </a:xfrm>
              <a:custGeom>
                <a:avLst/>
                <a:gdLst>
                  <a:gd name="T0" fmla="*/ 2 w 3"/>
                  <a:gd name="T1" fmla="*/ 4 h 4"/>
                  <a:gd name="T2" fmla="*/ 0 w 3"/>
                  <a:gd name="T3" fmla="*/ 2 h 4"/>
                  <a:gd name="T4" fmla="*/ 1 w 3"/>
                  <a:gd name="T5" fmla="*/ 0 h 4"/>
                  <a:gd name="T6" fmla="*/ 2 w 3"/>
                  <a:gd name="T7" fmla="*/ 0 h 4"/>
                  <a:gd name="T8" fmla="*/ 3 w 3"/>
                  <a:gd name="T9" fmla="*/ 1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27" name="Freeform 715">
                <a:extLst>
                  <a:ext uri="{FF2B5EF4-FFF2-40B4-BE49-F238E27FC236}">
                    <a16:creationId xmlns:a16="http://schemas.microsoft.com/office/drawing/2014/main" id="{E5241CFC-DCCF-F626-6F4D-C8F0B1F135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7" y="2058"/>
                <a:ext cx="7" cy="5"/>
              </a:xfrm>
              <a:custGeom>
                <a:avLst/>
                <a:gdLst>
                  <a:gd name="T0" fmla="*/ 3 w 4"/>
                  <a:gd name="T1" fmla="*/ 1 h 3"/>
                  <a:gd name="T2" fmla="*/ 2 w 4"/>
                  <a:gd name="T3" fmla="*/ 3 h 3"/>
                  <a:gd name="T4" fmla="*/ 1 w 4"/>
                  <a:gd name="T5" fmla="*/ 2 h 3"/>
                  <a:gd name="T6" fmla="*/ 1 w 4"/>
                  <a:gd name="T7" fmla="*/ 1 h 3"/>
                  <a:gd name="T8" fmla="*/ 2 w 4"/>
                  <a:gd name="T9" fmla="*/ 0 h 3"/>
                  <a:gd name="T10" fmla="*/ 2 w 4"/>
                  <a:gd name="T11" fmla="*/ 0 h 3"/>
                  <a:gd name="T12" fmla="*/ 3 w 4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2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28" name="Freeform 716">
                <a:extLst>
                  <a:ext uri="{FF2B5EF4-FFF2-40B4-BE49-F238E27FC236}">
                    <a16:creationId xmlns:a16="http://schemas.microsoft.com/office/drawing/2014/main" id="{9BEEA191-7A3B-E8F1-5F24-17914420C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2052"/>
                <a:ext cx="7" cy="6"/>
              </a:xfrm>
              <a:custGeom>
                <a:avLst/>
                <a:gdLst>
                  <a:gd name="T0" fmla="*/ 3 w 4"/>
                  <a:gd name="T1" fmla="*/ 0 h 3"/>
                  <a:gd name="T2" fmla="*/ 1 w 4"/>
                  <a:gd name="T3" fmla="*/ 3 h 3"/>
                  <a:gd name="T4" fmla="*/ 1 w 4"/>
                  <a:gd name="T5" fmla="*/ 3 h 3"/>
                  <a:gd name="T6" fmla="*/ 0 w 4"/>
                  <a:gd name="T7" fmla="*/ 2 h 3"/>
                  <a:gd name="T8" fmla="*/ 1 w 4"/>
                  <a:gd name="T9" fmla="*/ 0 h 3"/>
                  <a:gd name="T10" fmla="*/ 4 w 4"/>
                  <a:gd name="T11" fmla="*/ 0 h 3"/>
                  <a:gd name="T12" fmla="*/ 3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3" y="1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29" name="Freeform 717">
                <a:extLst>
                  <a:ext uri="{FF2B5EF4-FFF2-40B4-BE49-F238E27FC236}">
                    <a16:creationId xmlns:a16="http://schemas.microsoft.com/office/drawing/2014/main" id="{E2BCD755-DFD3-0A12-EC47-0979CB61F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2044"/>
                <a:ext cx="10" cy="4"/>
              </a:xfrm>
              <a:custGeom>
                <a:avLst/>
                <a:gdLst>
                  <a:gd name="T0" fmla="*/ 1 w 5"/>
                  <a:gd name="T1" fmla="*/ 2 h 2"/>
                  <a:gd name="T2" fmla="*/ 0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4 w 5"/>
                  <a:gd name="T9" fmla="*/ 1 h 2"/>
                  <a:gd name="T10" fmla="*/ 4 w 5"/>
                  <a:gd name="T11" fmla="*/ 2 h 2"/>
                  <a:gd name="T12" fmla="*/ 1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30" name="Freeform 718">
                <a:extLst>
                  <a:ext uri="{FF2B5EF4-FFF2-40B4-BE49-F238E27FC236}">
                    <a16:creationId xmlns:a16="http://schemas.microsoft.com/office/drawing/2014/main" id="{235CE522-75F5-6457-6EF2-BF503D12C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8" y="2577"/>
                <a:ext cx="7" cy="4"/>
              </a:xfrm>
              <a:custGeom>
                <a:avLst/>
                <a:gdLst>
                  <a:gd name="T0" fmla="*/ 4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0 h 2"/>
                  <a:gd name="T10" fmla="*/ 3 w 4"/>
                  <a:gd name="T11" fmla="*/ 0 h 2"/>
                  <a:gd name="T12" fmla="*/ 4 w 4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31" name="Freeform 719">
                <a:extLst>
                  <a:ext uri="{FF2B5EF4-FFF2-40B4-BE49-F238E27FC236}">
                    <a16:creationId xmlns:a16="http://schemas.microsoft.com/office/drawing/2014/main" id="{A3C542A5-D5B6-2531-8205-DA03645FA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2588"/>
                <a:ext cx="6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1 w 3"/>
                  <a:gd name="T5" fmla="*/ 0 h 3"/>
                  <a:gd name="T6" fmla="*/ 3 w 3"/>
                  <a:gd name="T7" fmla="*/ 0 h 3"/>
                  <a:gd name="T8" fmla="*/ 3 w 3"/>
                  <a:gd name="T9" fmla="*/ 1 h 3"/>
                  <a:gd name="T10" fmla="*/ 1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32" name="Freeform 720">
                <a:extLst>
                  <a:ext uri="{FF2B5EF4-FFF2-40B4-BE49-F238E27FC236}">
                    <a16:creationId xmlns:a16="http://schemas.microsoft.com/office/drawing/2014/main" id="{A12082E9-A585-063D-3AF5-519F24388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6" y="2588"/>
                <a:ext cx="5" cy="6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3 h 3"/>
                  <a:gd name="T6" fmla="*/ 0 w 3"/>
                  <a:gd name="T7" fmla="*/ 1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1"/>
                      <a:pt x="2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33" name="Freeform 721">
                <a:extLst>
                  <a:ext uri="{FF2B5EF4-FFF2-40B4-BE49-F238E27FC236}">
                    <a16:creationId xmlns:a16="http://schemas.microsoft.com/office/drawing/2014/main" id="{2838431A-65B6-447A-C62E-C3274C2D7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1" y="2619"/>
                <a:ext cx="7" cy="5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3 h 3"/>
                  <a:gd name="T4" fmla="*/ 0 w 4"/>
                  <a:gd name="T5" fmla="*/ 1 h 3"/>
                  <a:gd name="T6" fmla="*/ 1 w 4"/>
                  <a:gd name="T7" fmla="*/ 0 h 3"/>
                  <a:gd name="T8" fmla="*/ 3 w 4"/>
                  <a:gd name="T9" fmla="*/ 1 h 3"/>
                  <a:gd name="T10" fmla="*/ 4 w 4"/>
                  <a:gd name="T11" fmla="*/ 3 h 3"/>
                  <a:gd name="T12" fmla="*/ 3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3" y="3"/>
                      <a:pt x="2" y="3"/>
                      <a:pt x="2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34" name="Freeform 722">
                <a:extLst>
                  <a:ext uri="{FF2B5EF4-FFF2-40B4-BE49-F238E27FC236}">
                    <a16:creationId xmlns:a16="http://schemas.microsoft.com/office/drawing/2014/main" id="{C8C76548-9EEF-40A1-12EA-DBE58AD5ED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7" y="2586"/>
                <a:ext cx="5" cy="6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1 h 3"/>
                  <a:gd name="T4" fmla="*/ 0 w 3"/>
                  <a:gd name="T5" fmla="*/ 3 h 3"/>
                  <a:gd name="T6" fmla="*/ 0 w 3"/>
                  <a:gd name="T7" fmla="*/ 2 h 3"/>
                  <a:gd name="T8" fmla="*/ 0 w 3"/>
                  <a:gd name="T9" fmla="*/ 0 h 3"/>
                  <a:gd name="T10" fmla="*/ 2 w 3"/>
                  <a:gd name="T11" fmla="*/ 0 h 3"/>
                  <a:gd name="T12" fmla="*/ 3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35" name="Freeform 723">
                <a:extLst>
                  <a:ext uri="{FF2B5EF4-FFF2-40B4-BE49-F238E27FC236}">
                    <a16:creationId xmlns:a16="http://schemas.microsoft.com/office/drawing/2014/main" id="{40627950-FEB3-965D-6302-9A85D640A1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3" y="2581"/>
                <a:ext cx="6" cy="5"/>
              </a:xfrm>
              <a:custGeom>
                <a:avLst/>
                <a:gdLst>
                  <a:gd name="T0" fmla="*/ 2 w 3"/>
                  <a:gd name="T1" fmla="*/ 3 h 3"/>
                  <a:gd name="T2" fmla="*/ 0 w 3"/>
                  <a:gd name="T3" fmla="*/ 2 h 3"/>
                  <a:gd name="T4" fmla="*/ 0 w 3"/>
                  <a:gd name="T5" fmla="*/ 1 h 3"/>
                  <a:gd name="T6" fmla="*/ 1 w 3"/>
                  <a:gd name="T7" fmla="*/ 0 h 3"/>
                  <a:gd name="T8" fmla="*/ 3 w 3"/>
                  <a:gd name="T9" fmla="*/ 1 h 3"/>
                  <a:gd name="T10" fmla="*/ 3 w 3"/>
                  <a:gd name="T11" fmla="*/ 2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36" name="Freeform 724">
                <a:extLst>
                  <a:ext uri="{FF2B5EF4-FFF2-40B4-BE49-F238E27FC236}">
                    <a16:creationId xmlns:a16="http://schemas.microsoft.com/office/drawing/2014/main" id="{5337359E-39A8-4B11-33B8-13CD7628B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5" y="2558"/>
                <a:ext cx="6" cy="8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1 h 4"/>
                  <a:gd name="T4" fmla="*/ 3 w 3"/>
                  <a:gd name="T5" fmla="*/ 3 h 4"/>
                  <a:gd name="T6" fmla="*/ 1 w 3"/>
                  <a:gd name="T7" fmla="*/ 3 h 4"/>
                  <a:gd name="T8" fmla="*/ 0 w 3"/>
                  <a:gd name="T9" fmla="*/ 1 h 4"/>
                  <a:gd name="T10" fmla="*/ 1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37" name="Freeform 725">
                <a:extLst>
                  <a:ext uri="{FF2B5EF4-FFF2-40B4-BE49-F238E27FC236}">
                    <a16:creationId xmlns:a16="http://schemas.microsoft.com/office/drawing/2014/main" id="{20800179-AB6B-B329-ECD5-148AE47E1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2596"/>
                <a:ext cx="8" cy="4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2 h 2"/>
                  <a:gd name="T4" fmla="*/ 0 w 4"/>
                  <a:gd name="T5" fmla="*/ 1 h 2"/>
                  <a:gd name="T6" fmla="*/ 0 w 4"/>
                  <a:gd name="T7" fmla="*/ 0 h 2"/>
                  <a:gd name="T8" fmla="*/ 3 w 4"/>
                  <a:gd name="T9" fmla="*/ 0 h 2"/>
                  <a:gd name="T10" fmla="*/ 4 w 4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38" name="Freeform 726">
                <a:extLst>
                  <a:ext uri="{FF2B5EF4-FFF2-40B4-BE49-F238E27FC236}">
                    <a16:creationId xmlns:a16="http://schemas.microsoft.com/office/drawing/2014/main" id="{F44695F1-E4E1-E0E1-9D9F-A7A9D7EAA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2600"/>
                <a:ext cx="10" cy="3"/>
              </a:xfrm>
              <a:custGeom>
                <a:avLst/>
                <a:gdLst>
                  <a:gd name="T0" fmla="*/ 0 w 5"/>
                  <a:gd name="T1" fmla="*/ 1 h 2"/>
                  <a:gd name="T2" fmla="*/ 2 w 5"/>
                  <a:gd name="T3" fmla="*/ 0 h 2"/>
                  <a:gd name="T4" fmla="*/ 5 w 5"/>
                  <a:gd name="T5" fmla="*/ 1 h 2"/>
                  <a:gd name="T6" fmla="*/ 4 w 5"/>
                  <a:gd name="T7" fmla="*/ 1 h 2"/>
                  <a:gd name="T8" fmla="*/ 1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5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39" name="Freeform 727">
                <a:extLst>
                  <a:ext uri="{FF2B5EF4-FFF2-40B4-BE49-F238E27FC236}">
                    <a16:creationId xmlns:a16="http://schemas.microsoft.com/office/drawing/2014/main" id="{0053D36D-E583-6B7F-0A73-DC166E0B1E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3" y="2564"/>
                <a:ext cx="4" cy="9"/>
              </a:xfrm>
              <a:custGeom>
                <a:avLst/>
                <a:gdLst>
                  <a:gd name="T0" fmla="*/ 2 w 2"/>
                  <a:gd name="T1" fmla="*/ 3 h 5"/>
                  <a:gd name="T2" fmla="*/ 1 w 2"/>
                  <a:gd name="T3" fmla="*/ 4 h 5"/>
                  <a:gd name="T4" fmla="*/ 0 w 2"/>
                  <a:gd name="T5" fmla="*/ 3 h 5"/>
                  <a:gd name="T6" fmla="*/ 0 w 2"/>
                  <a:gd name="T7" fmla="*/ 1 h 5"/>
                  <a:gd name="T8" fmla="*/ 1 w 2"/>
                  <a:gd name="T9" fmla="*/ 0 h 5"/>
                  <a:gd name="T10" fmla="*/ 2 w 2"/>
                  <a:gd name="T11" fmla="*/ 1 h 5"/>
                  <a:gd name="T12" fmla="*/ 2 w 2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3"/>
                    </a:moveTo>
                    <a:cubicBezTo>
                      <a:pt x="2" y="4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40" name="Freeform 728">
                <a:extLst>
                  <a:ext uri="{FF2B5EF4-FFF2-40B4-BE49-F238E27FC236}">
                    <a16:creationId xmlns:a16="http://schemas.microsoft.com/office/drawing/2014/main" id="{ACEB2A61-ACAA-3056-EC01-9AD661BE2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632"/>
                <a:ext cx="8" cy="8"/>
              </a:xfrm>
              <a:custGeom>
                <a:avLst/>
                <a:gdLst>
                  <a:gd name="T0" fmla="*/ 2 w 4"/>
                  <a:gd name="T1" fmla="*/ 1 h 4"/>
                  <a:gd name="T2" fmla="*/ 3 w 4"/>
                  <a:gd name="T3" fmla="*/ 1 h 4"/>
                  <a:gd name="T4" fmla="*/ 3 w 4"/>
                  <a:gd name="T5" fmla="*/ 3 h 4"/>
                  <a:gd name="T6" fmla="*/ 1 w 4"/>
                  <a:gd name="T7" fmla="*/ 2 h 4"/>
                  <a:gd name="T8" fmla="*/ 1 w 4"/>
                  <a:gd name="T9" fmla="*/ 1 h 4"/>
                  <a:gd name="T10" fmla="*/ 2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3" y="4"/>
                      <a:pt x="2" y="4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41" name="Freeform 729">
                <a:extLst>
                  <a:ext uri="{FF2B5EF4-FFF2-40B4-BE49-F238E27FC236}">
                    <a16:creationId xmlns:a16="http://schemas.microsoft.com/office/drawing/2014/main" id="{E1BDFC9B-DCD9-4CC4-7A1C-91E446AF2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7" y="2693"/>
                <a:ext cx="5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  <a:gd name="T6" fmla="*/ 2 w 3"/>
                  <a:gd name="T7" fmla="*/ 1 h 1"/>
                  <a:gd name="T8" fmla="*/ 1 w 3"/>
                  <a:gd name="T9" fmla="*/ 1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42" name="Freeform 730">
                <a:extLst>
                  <a:ext uri="{FF2B5EF4-FFF2-40B4-BE49-F238E27FC236}">
                    <a16:creationId xmlns:a16="http://schemas.microsoft.com/office/drawing/2014/main" id="{15EFB473-1A9D-6CD6-EB20-F6D48F6FB3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2115"/>
                <a:ext cx="6" cy="3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2 w 3"/>
                  <a:gd name="T9" fmla="*/ 2 h 2"/>
                  <a:gd name="T10" fmla="*/ 1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43" name="Freeform 731">
                <a:extLst>
                  <a:ext uri="{FF2B5EF4-FFF2-40B4-BE49-F238E27FC236}">
                    <a16:creationId xmlns:a16="http://schemas.microsoft.com/office/drawing/2014/main" id="{ECCC7059-9B8F-49BB-290E-813FA6BF1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7" y="2124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44" name="Freeform 732">
                <a:extLst>
                  <a:ext uri="{FF2B5EF4-FFF2-40B4-BE49-F238E27FC236}">
                    <a16:creationId xmlns:a16="http://schemas.microsoft.com/office/drawing/2014/main" id="{EB7245F7-2511-BB2D-4914-27533370E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2120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45" name="Freeform 733">
                <a:extLst>
                  <a:ext uri="{FF2B5EF4-FFF2-40B4-BE49-F238E27FC236}">
                    <a16:creationId xmlns:a16="http://schemas.microsoft.com/office/drawing/2014/main" id="{54588D5A-008A-D3C6-07A2-9E01D49341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6" y="2107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1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46" name="Freeform 734">
                <a:extLst>
                  <a:ext uri="{FF2B5EF4-FFF2-40B4-BE49-F238E27FC236}">
                    <a16:creationId xmlns:a16="http://schemas.microsoft.com/office/drawing/2014/main" id="{98BA3BC5-F69F-4CD0-48E8-BEB363374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3" y="2596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47" name="Freeform 735">
                <a:extLst>
                  <a:ext uri="{FF2B5EF4-FFF2-40B4-BE49-F238E27FC236}">
                    <a16:creationId xmlns:a16="http://schemas.microsoft.com/office/drawing/2014/main" id="{03FA7C17-04BC-1A39-8FBF-19339AA0F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8" y="2105"/>
                <a:ext cx="2" cy="6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0 w 1"/>
                  <a:gd name="T5" fmla="*/ 1 h 3"/>
                  <a:gd name="T6" fmla="*/ 1 w 1"/>
                  <a:gd name="T7" fmla="*/ 0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48" name="Freeform 736">
                <a:extLst>
                  <a:ext uri="{FF2B5EF4-FFF2-40B4-BE49-F238E27FC236}">
                    <a16:creationId xmlns:a16="http://schemas.microsoft.com/office/drawing/2014/main" id="{2294E7AD-830F-92AC-6C95-1A8AE7C28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3" y="2113"/>
                <a:ext cx="4" cy="3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49" name="Freeform 737">
                <a:extLst>
                  <a:ext uri="{FF2B5EF4-FFF2-40B4-BE49-F238E27FC236}">
                    <a16:creationId xmlns:a16="http://schemas.microsoft.com/office/drawing/2014/main" id="{60582E18-FC5E-600C-D92D-448C5B8FB7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2111"/>
                <a:ext cx="5" cy="4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0 h 2"/>
                  <a:gd name="T4" fmla="*/ 2 w 3"/>
                  <a:gd name="T5" fmla="*/ 1 h 2"/>
                  <a:gd name="T6" fmla="*/ 1 w 3"/>
                  <a:gd name="T7" fmla="*/ 2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50" name="Freeform 738">
                <a:extLst>
                  <a:ext uri="{FF2B5EF4-FFF2-40B4-BE49-F238E27FC236}">
                    <a16:creationId xmlns:a16="http://schemas.microsoft.com/office/drawing/2014/main" id="{8880AF96-5648-CFDE-5005-0E7F190E3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2111"/>
                <a:ext cx="5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51" name="Freeform 739">
                <a:extLst>
                  <a:ext uri="{FF2B5EF4-FFF2-40B4-BE49-F238E27FC236}">
                    <a16:creationId xmlns:a16="http://schemas.microsoft.com/office/drawing/2014/main" id="{C8A9526A-806E-79E7-73EE-3C9DF3ABC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2111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52" name="Freeform 740">
                <a:extLst>
                  <a:ext uri="{FF2B5EF4-FFF2-40B4-BE49-F238E27FC236}">
                    <a16:creationId xmlns:a16="http://schemas.microsoft.com/office/drawing/2014/main" id="{353A8771-238E-509D-0CA0-C9BEB7C62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111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1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53" name="Freeform 741">
                <a:extLst>
                  <a:ext uri="{FF2B5EF4-FFF2-40B4-BE49-F238E27FC236}">
                    <a16:creationId xmlns:a16="http://schemas.microsoft.com/office/drawing/2014/main" id="{D9A692B1-E6EA-35EF-8DA0-BD05C2BD2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2137"/>
                <a:ext cx="5" cy="2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0 w 3"/>
                  <a:gd name="T5" fmla="*/ 1 h 1"/>
                  <a:gd name="T6" fmla="*/ 2 w 3"/>
                  <a:gd name="T7" fmla="*/ 0 h 1"/>
                  <a:gd name="T8" fmla="*/ 2 w 3"/>
                  <a:gd name="T9" fmla="*/ 0 h 1"/>
                  <a:gd name="T10" fmla="*/ 3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54" name="Freeform 742">
                <a:extLst>
                  <a:ext uri="{FF2B5EF4-FFF2-40B4-BE49-F238E27FC236}">
                    <a16:creationId xmlns:a16="http://schemas.microsoft.com/office/drawing/2014/main" id="{CAFB0790-9462-948A-5512-D8F8E1AA1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2137"/>
                <a:ext cx="2" cy="6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55" name="Freeform 743">
                <a:extLst>
                  <a:ext uri="{FF2B5EF4-FFF2-40B4-BE49-F238E27FC236}">
                    <a16:creationId xmlns:a16="http://schemas.microsoft.com/office/drawing/2014/main" id="{A7D4959E-0453-C03A-BC22-0458087C4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1699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1 w 3"/>
                  <a:gd name="T7" fmla="*/ 1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56" name="Freeform 744">
                <a:extLst>
                  <a:ext uri="{FF2B5EF4-FFF2-40B4-BE49-F238E27FC236}">
                    <a16:creationId xmlns:a16="http://schemas.microsoft.com/office/drawing/2014/main" id="{BB4BAB2F-D84D-8BCE-1C56-AFFFC0658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1701"/>
                <a:ext cx="4" cy="6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57" name="Freeform 745">
                <a:extLst>
                  <a:ext uri="{FF2B5EF4-FFF2-40B4-BE49-F238E27FC236}">
                    <a16:creationId xmlns:a16="http://schemas.microsoft.com/office/drawing/2014/main" id="{0D2C96F4-F4EB-C20E-25FD-1977756DB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3" y="2067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58" name="Freeform 746">
                <a:extLst>
                  <a:ext uri="{FF2B5EF4-FFF2-40B4-BE49-F238E27FC236}">
                    <a16:creationId xmlns:a16="http://schemas.microsoft.com/office/drawing/2014/main" id="{1DCB46DB-F8A1-7EB1-342C-222AF42F7B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2063"/>
                <a:ext cx="2" cy="6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3 h 3"/>
                  <a:gd name="T4" fmla="*/ 0 w 1"/>
                  <a:gd name="T5" fmla="*/ 2 h 3"/>
                  <a:gd name="T6" fmla="*/ 0 w 1"/>
                  <a:gd name="T7" fmla="*/ 0 h 3"/>
                  <a:gd name="T8" fmla="*/ 1 w 1"/>
                  <a:gd name="T9" fmla="*/ 1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59" name="Freeform 747">
                <a:extLst>
                  <a:ext uri="{FF2B5EF4-FFF2-40B4-BE49-F238E27FC236}">
                    <a16:creationId xmlns:a16="http://schemas.microsoft.com/office/drawing/2014/main" id="{96D5EAD0-9FB2-EEC1-E017-437FEAB93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4" y="2600"/>
                <a:ext cx="4" cy="3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  <a:gd name="T6" fmla="*/ 1 w 2"/>
                  <a:gd name="T7" fmla="*/ 1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60" name="Freeform 748">
                <a:extLst>
                  <a:ext uri="{FF2B5EF4-FFF2-40B4-BE49-F238E27FC236}">
                    <a16:creationId xmlns:a16="http://schemas.microsoft.com/office/drawing/2014/main" id="{1E414C3F-A8FF-D440-5F99-98FEFABD2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2600"/>
                <a:ext cx="2" cy="5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3 h 3"/>
                  <a:gd name="T4" fmla="*/ 0 w 1"/>
                  <a:gd name="T5" fmla="*/ 2 h 3"/>
                  <a:gd name="T6" fmla="*/ 1 w 1"/>
                  <a:gd name="T7" fmla="*/ 0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61" name="Freeform 749">
                <a:extLst>
                  <a:ext uri="{FF2B5EF4-FFF2-40B4-BE49-F238E27FC236}">
                    <a16:creationId xmlns:a16="http://schemas.microsoft.com/office/drawing/2014/main" id="{77BAB65D-1D09-E46D-94AD-3BA3087350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2685"/>
                <a:ext cx="6" cy="2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0 w 3"/>
                  <a:gd name="T5" fmla="*/ 1 h 1"/>
                  <a:gd name="T6" fmla="*/ 1 w 3"/>
                  <a:gd name="T7" fmla="*/ 0 h 1"/>
                  <a:gd name="T8" fmla="*/ 3 w 3"/>
                  <a:gd name="T9" fmla="*/ 0 h 1"/>
                  <a:gd name="T10" fmla="*/ 3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62" name="Freeform 750">
                <a:extLst>
                  <a:ext uri="{FF2B5EF4-FFF2-40B4-BE49-F238E27FC236}">
                    <a16:creationId xmlns:a16="http://schemas.microsoft.com/office/drawing/2014/main" id="{4B31854A-9CBC-FBB8-4BB3-3AE9F2177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8" y="2050"/>
                <a:ext cx="4" cy="4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1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63" name="Freeform 751">
                <a:extLst>
                  <a:ext uri="{FF2B5EF4-FFF2-40B4-BE49-F238E27FC236}">
                    <a16:creationId xmlns:a16="http://schemas.microsoft.com/office/drawing/2014/main" id="{420F1384-6F26-6444-76A0-DA3E5185B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2048"/>
                <a:ext cx="5" cy="4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1 h 2"/>
                  <a:gd name="T4" fmla="*/ 3 w 3"/>
                  <a:gd name="T5" fmla="*/ 1 h 2"/>
                  <a:gd name="T6" fmla="*/ 1 w 3"/>
                  <a:gd name="T7" fmla="*/ 2 h 2"/>
                  <a:gd name="T8" fmla="*/ 0 w 3"/>
                  <a:gd name="T9" fmla="*/ 1 h 2"/>
                  <a:gd name="T10" fmla="*/ 0 w 3"/>
                  <a:gd name="T11" fmla="*/ 0 h 2"/>
                  <a:gd name="T12" fmla="*/ 1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64" name="Freeform 752">
                <a:extLst>
                  <a:ext uri="{FF2B5EF4-FFF2-40B4-BE49-F238E27FC236}">
                    <a16:creationId xmlns:a16="http://schemas.microsoft.com/office/drawing/2014/main" id="{E33FC183-DAFA-9869-F86C-7C95CE41D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8" y="2056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65" name="Freeform 753">
                <a:extLst>
                  <a:ext uri="{FF2B5EF4-FFF2-40B4-BE49-F238E27FC236}">
                    <a16:creationId xmlns:a16="http://schemas.microsoft.com/office/drawing/2014/main" id="{D235D3B0-19D6-1419-081E-9D62BC1FA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2056"/>
                <a:ext cx="5" cy="4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0 h 2"/>
                  <a:gd name="T4" fmla="*/ 3 w 3"/>
                  <a:gd name="T5" fmla="*/ 0 h 2"/>
                  <a:gd name="T6" fmla="*/ 2 w 3"/>
                  <a:gd name="T7" fmla="*/ 1 h 2"/>
                  <a:gd name="T8" fmla="*/ 1 w 3"/>
                  <a:gd name="T9" fmla="*/ 1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66" name="Freeform 754">
                <a:extLst>
                  <a:ext uri="{FF2B5EF4-FFF2-40B4-BE49-F238E27FC236}">
                    <a16:creationId xmlns:a16="http://schemas.microsoft.com/office/drawing/2014/main" id="{808E00A0-ABC1-ED1D-3613-BB7B2FE34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2056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0 h 2"/>
                  <a:gd name="T6" fmla="*/ 1 w 2"/>
                  <a:gd name="T7" fmla="*/ 2 h 2"/>
                  <a:gd name="T8" fmla="*/ 0 w 2"/>
                  <a:gd name="T9" fmla="*/ 1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67" name="Freeform 755">
                <a:extLst>
                  <a:ext uri="{FF2B5EF4-FFF2-40B4-BE49-F238E27FC236}">
                    <a16:creationId xmlns:a16="http://schemas.microsoft.com/office/drawing/2014/main" id="{A127856F-E4D2-5077-826F-28BBEA0AE2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2681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68" name="Freeform 756">
                <a:extLst>
                  <a:ext uri="{FF2B5EF4-FFF2-40B4-BE49-F238E27FC236}">
                    <a16:creationId xmlns:a16="http://schemas.microsoft.com/office/drawing/2014/main" id="{C1E8B9AA-D2A5-BD49-9394-3EE82B498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2" y="2052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0 h 2"/>
                  <a:gd name="T4" fmla="*/ 3 w 3"/>
                  <a:gd name="T5" fmla="*/ 1 h 2"/>
                  <a:gd name="T6" fmla="*/ 1 w 3"/>
                  <a:gd name="T7" fmla="*/ 2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69" name="Freeform 757">
                <a:extLst>
                  <a:ext uri="{FF2B5EF4-FFF2-40B4-BE49-F238E27FC236}">
                    <a16:creationId xmlns:a16="http://schemas.microsoft.com/office/drawing/2014/main" id="{B8D6170E-DDA4-9F3E-156E-D7624C83E4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2689"/>
                <a:ext cx="2" cy="5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1 h 3"/>
                  <a:gd name="T4" fmla="*/ 1 w 1"/>
                  <a:gd name="T5" fmla="*/ 2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70" name="Freeform 758">
                <a:extLst>
                  <a:ext uri="{FF2B5EF4-FFF2-40B4-BE49-F238E27FC236}">
                    <a16:creationId xmlns:a16="http://schemas.microsoft.com/office/drawing/2014/main" id="{39002855-29E7-D915-E786-7A83AD102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2094"/>
                <a:ext cx="2" cy="5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0 w 1"/>
                  <a:gd name="T5" fmla="*/ 1 h 3"/>
                  <a:gd name="T6" fmla="*/ 1 w 1"/>
                  <a:gd name="T7" fmla="*/ 0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71" name="Freeform 759">
                <a:extLst>
                  <a:ext uri="{FF2B5EF4-FFF2-40B4-BE49-F238E27FC236}">
                    <a16:creationId xmlns:a16="http://schemas.microsoft.com/office/drawing/2014/main" id="{E293C5CC-777A-9F0F-16B7-7EEFBBF7B5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2101"/>
                <a:ext cx="3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72" name="Freeform 760">
                <a:extLst>
                  <a:ext uri="{FF2B5EF4-FFF2-40B4-BE49-F238E27FC236}">
                    <a16:creationId xmlns:a16="http://schemas.microsoft.com/office/drawing/2014/main" id="{EA927C7F-5F65-58A9-623E-E20DA81585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8" y="2096"/>
                <a:ext cx="2" cy="5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  <a:gd name="T6" fmla="*/ 1 w 1"/>
                  <a:gd name="T7" fmla="*/ 0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73" name="Freeform 761">
                <a:extLst>
                  <a:ext uri="{FF2B5EF4-FFF2-40B4-BE49-F238E27FC236}">
                    <a16:creationId xmlns:a16="http://schemas.microsoft.com/office/drawing/2014/main" id="{752B2532-8590-4803-D4F3-9A0EA3CB75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2685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0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74" name="Freeform 762">
                <a:extLst>
                  <a:ext uri="{FF2B5EF4-FFF2-40B4-BE49-F238E27FC236}">
                    <a16:creationId xmlns:a16="http://schemas.microsoft.com/office/drawing/2014/main" id="{A0881D01-1D16-A820-9A2D-FE03CFDF69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2600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0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75" name="Freeform 763">
                <a:extLst>
                  <a:ext uri="{FF2B5EF4-FFF2-40B4-BE49-F238E27FC236}">
                    <a16:creationId xmlns:a16="http://schemas.microsoft.com/office/drawing/2014/main" id="{4794ED7D-B163-3D27-4A80-8E3BCABE6B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5" y="2084"/>
                <a:ext cx="8" cy="4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4 w 4"/>
                  <a:gd name="T5" fmla="*/ 1 h 2"/>
                  <a:gd name="T6" fmla="*/ 3 w 4"/>
                  <a:gd name="T7" fmla="*/ 2 h 2"/>
                  <a:gd name="T8" fmla="*/ 1 w 4"/>
                  <a:gd name="T9" fmla="*/ 2 h 2"/>
                  <a:gd name="T10" fmla="*/ 0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76" name="Freeform 764">
                <a:extLst>
                  <a:ext uri="{FF2B5EF4-FFF2-40B4-BE49-F238E27FC236}">
                    <a16:creationId xmlns:a16="http://schemas.microsoft.com/office/drawing/2014/main" id="{35C50F78-DD60-F874-46C1-1428A1FE0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" y="2086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77" name="Freeform 765">
                <a:extLst>
                  <a:ext uri="{FF2B5EF4-FFF2-40B4-BE49-F238E27FC236}">
                    <a16:creationId xmlns:a16="http://schemas.microsoft.com/office/drawing/2014/main" id="{CC37059B-28BB-8A18-68F9-405132A00F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3439"/>
                <a:ext cx="6" cy="4"/>
              </a:xfrm>
              <a:custGeom>
                <a:avLst/>
                <a:gdLst>
                  <a:gd name="T0" fmla="*/ 2 w 3"/>
                  <a:gd name="T1" fmla="*/ 1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78" name="Freeform 766">
                <a:extLst>
                  <a:ext uri="{FF2B5EF4-FFF2-40B4-BE49-F238E27FC236}">
                    <a16:creationId xmlns:a16="http://schemas.microsoft.com/office/drawing/2014/main" id="{A6D87217-D54F-727B-5051-D046AAA748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0" y="2715"/>
                <a:ext cx="4" cy="6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2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79" name="Freeform 767">
                <a:extLst>
                  <a:ext uri="{FF2B5EF4-FFF2-40B4-BE49-F238E27FC236}">
                    <a16:creationId xmlns:a16="http://schemas.microsoft.com/office/drawing/2014/main" id="{0CA482B4-8873-82F7-1617-7F4F844C0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3443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0 h 2"/>
                  <a:gd name="T6" fmla="*/ 1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80" name="Freeform 768">
                <a:extLst>
                  <a:ext uri="{FF2B5EF4-FFF2-40B4-BE49-F238E27FC236}">
                    <a16:creationId xmlns:a16="http://schemas.microsoft.com/office/drawing/2014/main" id="{DDF1E465-1988-875B-BE6A-32E53E8FD3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" y="2236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2 w 3"/>
                  <a:gd name="T7" fmla="*/ 1 h 2"/>
                  <a:gd name="T8" fmla="*/ 3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81" name="Freeform 769">
                <a:extLst>
                  <a:ext uri="{FF2B5EF4-FFF2-40B4-BE49-F238E27FC236}">
                    <a16:creationId xmlns:a16="http://schemas.microsoft.com/office/drawing/2014/main" id="{7E08C337-8ED3-D9D4-A3BD-A42936D904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238"/>
                <a:ext cx="5" cy="2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1 h 1"/>
                  <a:gd name="T4" fmla="*/ 0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82" name="Freeform 770">
                <a:extLst>
                  <a:ext uri="{FF2B5EF4-FFF2-40B4-BE49-F238E27FC236}">
                    <a16:creationId xmlns:a16="http://schemas.microsoft.com/office/drawing/2014/main" id="{78FC5AB5-0374-F437-E657-BA65F35A9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236"/>
                <a:ext cx="5" cy="4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1 h 2"/>
                  <a:gd name="T4" fmla="*/ 3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83" name="Freeform 771">
                <a:extLst>
                  <a:ext uri="{FF2B5EF4-FFF2-40B4-BE49-F238E27FC236}">
                    <a16:creationId xmlns:a16="http://schemas.microsoft.com/office/drawing/2014/main" id="{1F94463B-C201-835C-24B0-83223E378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3447"/>
                <a:ext cx="7" cy="2"/>
              </a:xfrm>
              <a:custGeom>
                <a:avLst/>
                <a:gdLst>
                  <a:gd name="T0" fmla="*/ 0 w 4"/>
                  <a:gd name="T1" fmla="*/ 0 h 1"/>
                  <a:gd name="T2" fmla="*/ 2 w 4"/>
                  <a:gd name="T3" fmla="*/ 0 h 1"/>
                  <a:gd name="T4" fmla="*/ 4 w 4"/>
                  <a:gd name="T5" fmla="*/ 1 h 1"/>
                  <a:gd name="T6" fmla="*/ 3 w 4"/>
                  <a:gd name="T7" fmla="*/ 1 h 1"/>
                  <a:gd name="T8" fmla="*/ 1 w 4"/>
                  <a:gd name="T9" fmla="*/ 1 h 1"/>
                  <a:gd name="T10" fmla="*/ 0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84" name="Freeform 772">
                <a:extLst>
                  <a:ext uri="{FF2B5EF4-FFF2-40B4-BE49-F238E27FC236}">
                    <a16:creationId xmlns:a16="http://schemas.microsoft.com/office/drawing/2014/main" id="{89389E93-1C6F-4FAF-247C-43A414C9D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3451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1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85" name="Freeform 773">
                <a:extLst>
                  <a:ext uri="{FF2B5EF4-FFF2-40B4-BE49-F238E27FC236}">
                    <a16:creationId xmlns:a16="http://schemas.microsoft.com/office/drawing/2014/main" id="{99F322F4-D742-7AB3-1685-2EC0EB0FD2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3451"/>
                <a:ext cx="6" cy="2"/>
              </a:xfrm>
              <a:custGeom>
                <a:avLst/>
                <a:gdLst>
                  <a:gd name="T0" fmla="*/ 2 w 3"/>
                  <a:gd name="T1" fmla="*/ 1 h 1"/>
                  <a:gd name="T2" fmla="*/ 0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86" name="Freeform 774">
                <a:extLst>
                  <a:ext uri="{FF2B5EF4-FFF2-40B4-BE49-F238E27FC236}">
                    <a16:creationId xmlns:a16="http://schemas.microsoft.com/office/drawing/2014/main" id="{B9A378EE-D289-34BB-FF96-F0003C97C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4" y="3451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1 h 2"/>
                  <a:gd name="T8" fmla="*/ 2 w 2"/>
                  <a:gd name="T9" fmla="*/ 0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87" name="Freeform 775">
                <a:extLst>
                  <a:ext uri="{FF2B5EF4-FFF2-40B4-BE49-F238E27FC236}">
                    <a16:creationId xmlns:a16="http://schemas.microsoft.com/office/drawing/2014/main" id="{54F1FCD5-C74F-FEF8-3DC3-5EE0EFD979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3454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0 w 2"/>
                  <a:gd name="T7" fmla="*/ 1 h 2"/>
                  <a:gd name="T8" fmla="*/ 0 w 2"/>
                  <a:gd name="T9" fmla="*/ 0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88" name="Freeform 776">
                <a:extLst>
                  <a:ext uri="{FF2B5EF4-FFF2-40B4-BE49-F238E27FC236}">
                    <a16:creationId xmlns:a16="http://schemas.microsoft.com/office/drawing/2014/main" id="{575724DC-F6CE-E00C-BB3A-CB6A444D5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3454"/>
                <a:ext cx="5" cy="2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1 h 1"/>
                  <a:gd name="T4" fmla="*/ 1 w 3"/>
                  <a:gd name="T5" fmla="*/ 0 h 1"/>
                  <a:gd name="T6" fmla="*/ 3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89" name="Freeform 777">
                <a:extLst>
                  <a:ext uri="{FF2B5EF4-FFF2-40B4-BE49-F238E27FC236}">
                    <a16:creationId xmlns:a16="http://schemas.microsoft.com/office/drawing/2014/main" id="{0EFAD995-97E0-147D-DB93-5F45F15A09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5" y="3420"/>
                <a:ext cx="6" cy="4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90" name="Freeform 778">
                <a:extLst>
                  <a:ext uri="{FF2B5EF4-FFF2-40B4-BE49-F238E27FC236}">
                    <a16:creationId xmlns:a16="http://schemas.microsoft.com/office/drawing/2014/main" id="{FBA5A438-EF92-2040-4C89-DB15FFD99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" y="2713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2 h 2"/>
                  <a:gd name="T4" fmla="*/ 0 w 2"/>
                  <a:gd name="T5" fmla="*/ 1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91" name="Freeform 779">
                <a:extLst>
                  <a:ext uri="{FF2B5EF4-FFF2-40B4-BE49-F238E27FC236}">
                    <a16:creationId xmlns:a16="http://schemas.microsoft.com/office/drawing/2014/main" id="{79D3E355-9C76-E668-4F7B-811DDB2A2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3424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1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92" name="Freeform 780">
                <a:extLst>
                  <a:ext uri="{FF2B5EF4-FFF2-40B4-BE49-F238E27FC236}">
                    <a16:creationId xmlns:a16="http://schemas.microsoft.com/office/drawing/2014/main" id="{CCF326CA-7C4F-25E6-5506-366D41C85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3428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2 h 2"/>
                  <a:gd name="T4" fmla="*/ 1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93" name="Freeform 781">
                <a:extLst>
                  <a:ext uri="{FF2B5EF4-FFF2-40B4-BE49-F238E27FC236}">
                    <a16:creationId xmlns:a16="http://schemas.microsoft.com/office/drawing/2014/main" id="{B96F82FA-397C-0DF5-E1E1-52206E896D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2" y="3428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94" name="Freeform 782">
                <a:extLst>
                  <a:ext uri="{FF2B5EF4-FFF2-40B4-BE49-F238E27FC236}">
                    <a16:creationId xmlns:a16="http://schemas.microsoft.com/office/drawing/2014/main" id="{614DFDDF-1F01-7A6E-4572-B32936FAA6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715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95" name="Freeform 783">
                <a:extLst>
                  <a:ext uri="{FF2B5EF4-FFF2-40B4-BE49-F238E27FC236}">
                    <a16:creationId xmlns:a16="http://schemas.microsoft.com/office/drawing/2014/main" id="{BCB08414-60D0-56F7-8A7C-446D6A6146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3432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96" name="Freeform 784">
                <a:extLst>
                  <a:ext uri="{FF2B5EF4-FFF2-40B4-BE49-F238E27FC236}">
                    <a16:creationId xmlns:a16="http://schemas.microsoft.com/office/drawing/2014/main" id="{2DEDBD59-4C44-60AF-FDB1-F142C7893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3432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2 w 2"/>
                  <a:gd name="T9" fmla="*/ 2 h 2"/>
                  <a:gd name="T10" fmla="*/ 1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97" name="Freeform 785">
                <a:extLst>
                  <a:ext uri="{FF2B5EF4-FFF2-40B4-BE49-F238E27FC236}">
                    <a16:creationId xmlns:a16="http://schemas.microsoft.com/office/drawing/2014/main" id="{7029AFCE-3936-DB88-214E-9B8D0CC24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2240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1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98" name="Freeform 786">
                <a:extLst>
                  <a:ext uri="{FF2B5EF4-FFF2-40B4-BE49-F238E27FC236}">
                    <a16:creationId xmlns:a16="http://schemas.microsoft.com/office/drawing/2014/main" id="{F0809A9E-709D-D62C-3873-F95AB12EC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2240"/>
                <a:ext cx="4" cy="5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1 h 3"/>
                  <a:gd name="T4" fmla="*/ 2 w 2"/>
                  <a:gd name="T5" fmla="*/ 2 h 3"/>
                  <a:gd name="T6" fmla="*/ 1 w 2"/>
                  <a:gd name="T7" fmla="*/ 2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099" name="Freeform 787">
                <a:extLst>
                  <a:ext uri="{FF2B5EF4-FFF2-40B4-BE49-F238E27FC236}">
                    <a16:creationId xmlns:a16="http://schemas.microsoft.com/office/drawing/2014/main" id="{4AD73411-F948-52F4-F0C6-2644B002C2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3473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1 w 3"/>
                  <a:gd name="T7" fmla="*/ 0 h 1"/>
                  <a:gd name="T8" fmla="*/ 2 w 3"/>
                  <a:gd name="T9" fmla="*/ 0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00" name="Freeform 788">
                <a:extLst>
                  <a:ext uri="{FF2B5EF4-FFF2-40B4-BE49-F238E27FC236}">
                    <a16:creationId xmlns:a16="http://schemas.microsoft.com/office/drawing/2014/main" id="{ADF31660-47A7-4759-C3A8-F4838599F3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3477"/>
                <a:ext cx="5" cy="2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1 h 1"/>
                  <a:gd name="T4" fmla="*/ 1 w 3"/>
                  <a:gd name="T5" fmla="*/ 0 h 1"/>
                  <a:gd name="T6" fmla="*/ 3 w 3"/>
                  <a:gd name="T7" fmla="*/ 0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01" name="Freeform 789">
                <a:extLst>
                  <a:ext uri="{FF2B5EF4-FFF2-40B4-BE49-F238E27FC236}">
                    <a16:creationId xmlns:a16="http://schemas.microsoft.com/office/drawing/2014/main" id="{B212B38F-168E-9F8A-3C63-03CB182B0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0" y="2219"/>
                <a:ext cx="4" cy="5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2 h 3"/>
                  <a:gd name="T4" fmla="*/ 1 w 2"/>
                  <a:gd name="T5" fmla="*/ 1 h 3"/>
                  <a:gd name="T6" fmla="*/ 2 w 2"/>
                  <a:gd name="T7" fmla="*/ 1 h 3"/>
                  <a:gd name="T8" fmla="*/ 2 w 2"/>
                  <a:gd name="T9" fmla="*/ 2 h 3"/>
                  <a:gd name="T10" fmla="*/ 1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02" name="Freeform 790">
                <a:extLst>
                  <a:ext uri="{FF2B5EF4-FFF2-40B4-BE49-F238E27FC236}">
                    <a16:creationId xmlns:a16="http://schemas.microsoft.com/office/drawing/2014/main" id="{8C5253B9-8841-99B0-2FE8-FFA335DB0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6" y="3487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03" name="Freeform 791">
                <a:extLst>
                  <a:ext uri="{FF2B5EF4-FFF2-40B4-BE49-F238E27FC236}">
                    <a16:creationId xmlns:a16="http://schemas.microsoft.com/office/drawing/2014/main" id="{202F8AED-6E94-8AD9-40B6-46F7500BB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2232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1 h 2"/>
                  <a:gd name="T6" fmla="*/ 2 w 3"/>
                  <a:gd name="T7" fmla="*/ 2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04" name="Freeform 792">
                <a:extLst>
                  <a:ext uri="{FF2B5EF4-FFF2-40B4-BE49-F238E27FC236}">
                    <a16:creationId xmlns:a16="http://schemas.microsoft.com/office/drawing/2014/main" id="{7F57411E-D75B-AF73-4909-41B82C4766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2234"/>
                <a:ext cx="6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0 w 3"/>
                  <a:gd name="T7" fmla="*/ 1 h 1"/>
                  <a:gd name="T8" fmla="*/ 1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05" name="Freeform 793">
                <a:extLst>
                  <a:ext uri="{FF2B5EF4-FFF2-40B4-BE49-F238E27FC236}">
                    <a16:creationId xmlns:a16="http://schemas.microsoft.com/office/drawing/2014/main" id="{8F8EE3EC-9D8B-F3CF-29DB-471250D23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3462"/>
                <a:ext cx="6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0 w 3"/>
                  <a:gd name="T7" fmla="*/ 1 h 1"/>
                  <a:gd name="T8" fmla="*/ 1 w 3"/>
                  <a:gd name="T9" fmla="*/ 0 h 1"/>
                  <a:gd name="T10" fmla="*/ 1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06" name="Freeform 794">
                <a:extLst>
                  <a:ext uri="{FF2B5EF4-FFF2-40B4-BE49-F238E27FC236}">
                    <a16:creationId xmlns:a16="http://schemas.microsoft.com/office/drawing/2014/main" id="{8C5D5681-0DD2-0537-A427-B40906CE11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1675"/>
                <a:ext cx="4" cy="5"/>
              </a:xfrm>
              <a:custGeom>
                <a:avLst/>
                <a:gdLst>
                  <a:gd name="T0" fmla="*/ 2 w 2"/>
                  <a:gd name="T1" fmla="*/ 2 h 3"/>
                  <a:gd name="T2" fmla="*/ 0 w 2"/>
                  <a:gd name="T3" fmla="*/ 3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1 h 3"/>
                  <a:gd name="T10" fmla="*/ 2 w 2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07" name="Freeform 795">
                <a:extLst>
                  <a:ext uri="{FF2B5EF4-FFF2-40B4-BE49-F238E27FC236}">
                    <a16:creationId xmlns:a16="http://schemas.microsoft.com/office/drawing/2014/main" id="{705F51CA-086A-2565-A2B3-63CF47480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3466"/>
                <a:ext cx="5" cy="2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0 h 1"/>
                  <a:gd name="T4" fmla="*/ 1 w 3"/>
                  <a:gd name="T5" fmla="*/ 0 h 1"/>
                  <a:gd name="T6" fmla="*/ 3 w 3"/>
                  <a:gd name="T7" fmla="*/ 1 h 1"/>
                  <a:gd name="T8" fmla="*/ 2 w 3"/>
                  <a:gd name="T9" fmla="*/ 1 h 1"/>
                  <a:gd name="T10" fmla="*/ 1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08" name="Freeform 796">
                <a:extLst>
                  <a:ext uri="{FF2B5EF4-FFF2-40B4-BE49-F238E27FC236}">
                    <a16:creationId xmlns:a16="http://schemas.microsoft.com/office/drawing/2014/main" id="{2F7CCA86-A0C0-373C-5F6A-E73BB1F54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3466"/>
                <a:ext cx="6" cy="4"/>
              </a:xfrm>
              <a:custGeom>
                <a:avLst/>
                <a:gdLst>
                  <a:gd name="T0" fmla="*/ 1 w 3"/>
                  <a:gd name="T1" fmla="*/ 0 h 2"/>
                  <a:gd name="T2" fmla="*/ 2 w 3"/>
                  <a:gd name="T3" fmla="*/ 0 h 2"/>
                  <a:gd name="T4" fmla="*/ 1 w 3"/>
                  <a:gd name="T5" fmla="*/ 1 h 2"/>
                  <a:gd name="T6" fmla="*/ 0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09" name="Freeform 797">
                <a:extLst>
                  <a:ext uri="{FF2B5EF4-FFF2-40B4-BE49-F238E27FC236}">
                    <a16:creationId xmlns:a16="http://schemas.microsoft.com/office/drawing/2014/main" id="{033CA365-AAA3-CD8C-010F-22886FDD8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3466"/>
                <a:ext cx="6" cy="2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1 w 3"/>
                  <a:gd name="T5" fmla="*/ 1 h 1"/>
                  <a:gd name="T6" fmla="*/ 1 w 3"/>
                  <a:gd name="T7" fmla="*/ 0 h 1"/>
                  <a:gd name="T8" fmla="*/ 3 w 3"/>
                  <a:gd name="T9" fmla="*/ 0 h 1"/>
                  <a:gd name="T10" fmla="*/ 3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10" name="Freeform 798">
                <a:extLst>
                  <a:ext uri="{FF2B5EF4-FFF2-40B4-BE49-F238E27FC236}">
                    <a16:creationId xmlns:a16="http://schemas.microsoft.com/office/drawing/2014/main" id="{08B4B75D-169E-4962-B53F-353CF6DBE4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2" y="2226"/>
                <a:ext cx="4" cy="6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3 h 3"/>
                  <a:gd name="T4" fmla="*/ 1 w 2"/>
                  <a:gd name="T5" fmla="*/ 1 h 3"/>
                  <a:gd name="T6" fmla="*/ 1 w 2"/>
                  <a:gd name="T7" fmla="*/ 0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3"/>
                      <a:pt x="2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11" name="Freeform 799">
                <a:extLst>
                  <a:ext uri="{FF2B5EF4-FFF2-40B4-BE49-F238E27FC236}">
                    <a16:creationId xmlns:a16="http://schemas.microsoft.com/office/drawing/2014/main" id="{6F4648E6-03B3-15E3-EE6A-4F6E8E3E0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3470"/>
                <a:ext cx="6" cy="2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0 h 1"/>
                  <a:gd name="T4" fmla="*/ 2 w 3"/>
                  <a:gd name="T5" fmla="*/ 0 h 1"/>
                  <a:gd name="T6" fmla="*/ 3 w 3"/>
                  <a:gd name="T7" fmla="*/ 0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12" name="Freeform 800">
                <a:extLst>
                  <a:ext uri="{FF2B5EF4-FFF2-40B4-BE49-F238E27FC236}">
                    <a16:creationId xmlns:a16="http://schemas.microsoft.com/office/drawing/2014/main" id="{DBF2CF14-35DF-2638-2C35-6E7A70DCE5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3470"/>
                <a:ext cx="2" cy="5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2 h 3"/>
                  <a:gd name="T4" fmla="*/ 0 w 1"/>
                  <a:gd name="T5" fmla="*/ 2 h 3"/>
                  <a:gd name="T6" fmla="*/ 0 w 1"/>
                  <a:gd name="T7" fmla="*/ 1 h 3"/>
                  <a:gd name="T8" fmla="*/ 1 w 1"/>
                  <a:gd name="T9" fmla="*/ 0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13" name="Freeform 801">
                <a:extLst>
                  <a:ext uri="{FF2B5EF4-FFF2-40B4-BE49-F238E27FC236}">
                    <a16:creationId xmlns:a16="http://schemas.microsoft.com/office/drawing/2014/main" id="{5D766FC4-E062-85FD-54ED-E7F97E690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3470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14" name="Freeform 802">
                <a:extLst>
                  <a:ext uri="{FF2B5EF4-FFF2-40B4-BE49-F238E27FC236}">
                    <a16:creationId xmlns:a16="http://schemas.microsoft.com/office/drawing/2014/main" id="{8262723B-C0EF-0F0E-2BC0-BF2B0859D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7" y="3470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15" name="Freeform 803">
                <a:extLst>
                  <a:ext uri="{FF2B5EF4-FFF2-40B4-BE49-F238E27FC236}">
                    <a16:creationId xmlns:a16="http://schemas.microsoft.com/office/drawing/2014/main" id="{A0398635-0C09-6B09-F319-447B3158D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3365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0 w 2"/>
                  <a:gd name="T9" fmla="*/ 1 h 2"/>
                  <a:gd name="T10" fmla="*/ 0 w 2"/>
                  <a:gd name="T11" fmla="*/ 0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16" name="Freeform 804">
                <a:extLst>
                  <a:ext uri="{FF2B5EF4-FFF2-40B4-BE49-F238E27FC236}">
                    <a16:creationId xmlns:a16="http://schemas.microsoft.com/office/drawing/2014/main" id="{D19414CD-372A-0679-F5DA-AC8D89F027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365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0 h 2"/>
                  <a:gd name="T4" fmla="*/ 3 w 3"/>
                  <a:gd name="T5" fmla="*/ 1 h 2"/>
                  <a:gd name="T6" fmla="*/ 1 w 3"/>
                  <a:gd name="T7" fmla="*/ 1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17" name="Freeform 805">
                <a:extLst>
                  <a:ext uri="{FF2B5EF4-FFF2-40B4-BE49-F238E27FC236}">
                    <a16:creationId xmlns:a16="http://schemas.microsoft.com/office/drawing/2014/main" id="{D1D86138-1A87-0FBD-1B0A-842EB6093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1" y="2266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2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18" name="Freeform 806">
                <a:extLst>
                  <a:ext uri="{FF2B5EF4-FFF2-40B4-BE49-F238E27FC236}">
                    <a16:creationId xmlns:a16="http://schemas.microsoft.com/office/drawing/2014/main" id="{37D062CD-26CE-0481-0D9B-652ECBF04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5" y="2266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119" name="Freeform 807">
                <a:extLst>
                  <a:ext uri="{FF2B5EF4-FFF2-40B4-BE49-F238E27FC236}">
                    <a16:creationId xmlns:a16="http://schemas.microsoft.com/office/drawing/2014/main" id="{3E2FA9EE-FB87-88D8-F40E-6F181DC3C8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3369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1 h 2"/>
                  <a:gd name="T4" fmla="*/ 1 w 3"/>
                  <a:gd name="T5" fmla="*/ 1 h 2"/>
                  <a:gd name="T6" fmla="*/ 0 w 3"/>
                  <a:gd name="T7" fmla="*/ 0 h 2"/>
                  <a:gd name="T8" fmla="*/ 2 w 3"/>
                  <a:gd name="T9" fmla="*/ 0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17" name="Group 1009">
              <a:extLst>
                <a:ext uri="{FF2B5EF4-FFF2-40B4-BE49-F238E27FC236}">
                  <a16:creationId xmlns:a16="http://schemas.microsoft.com/office/drawing/2014/main" id="{E1BBF327-7D2A-C06A-FBBA-37F8DD4A40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41" y="1749"/>
              <a:ext cx="2445" cy="1842"/>
              <a:chOff x="3241" y="1749"/>
              <a:chExt cx="2445" cy="1842"/>
            </a:xfrm>
            <a:grpFill/>
          </p:grpSpPr>
          <p:sp>
            <p:nvSpPr>
              <p:cNvPr id="3720" name="Freeform 809">
                <a:extLst>
                  <a:ext uri="{FF2B5EF4-FFF2-40B4-BE49-F238E27FC236}">
                    <a16:creationId xmlns:a16="http://schemas.microsoft.com/office/drawing/2014/main" id="{F6B856CB-4E51-7D8B-CB13-B37467951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6" y="3369"/>
                <a:ext cx="5" cy="2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21" name="Freeform 810">
                <a:extLst>
                  <a:ext uri="{FF2B5EF4-FFF2-40B4-BE49-F238E27FC236}">
                    <a16:creationId xmlns:a16="http://schemas.microsoft.com/office/drawing/2014/main" id="{27B279F7-83B7-10E2-6B91-D08CDA119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3373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1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22" name="Freeform 811">
                <a:extLst>
                  <a:ext uri="{FF2B5EF4-FFF2-40B4-BE49-F238E27FC236}">
                    <a16:creationId xmlns:a16="http://schemas.microsoft.com/office/drawing/2014/main" id="{7E675682-DBF9-B5D2-0462-77E1131B47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8" y="2719"/>
                <a:ext cx="4" cy="4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23" name="Freeform 812">
                <a:extLst>
                  <a:ext uri="{FF2B5EF4-FFF2-40B4-BE49-F238E27FC236}">
                    <a16:creationId xmlns:a16="http://schemas.microsoft.com/office/drawing/2014/main" id="{C2514802-CAB8-2A1B-639A-6341000FEF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2" y="3377"/>
                <a:ext cx="5" cy="2"/>
              </a:xfrm>
              <a:custGeom>
                <a:avLst/>
                <a:gdLst>
                  <a:gd name="T0" fmla="*/ 2 w 3"/>
                  <a:gd name="T1" fmla="*/ 1 h 1"/>
                  <a:gd name="T2" fmla="*/ 0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24" name="Freeform 813">
                <a:extLst>
                  <a:ext uri="{FF2B5EF4-FFF2-40B4-BE49-F238E27FC236}">
                    <a16:creationId xmlns:a16="http://schemas.microsoft.com/office/drawing/2014/main" id="{F75089BC-8922-6588-3CC7-6CD429F50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3381"/>
                <a:ext cx="4" cy="5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3 h 3"/>
                  <a:gd name="T4" fmla="*/ 0 w 2"/>
                  <a:gd name="T5" fmla="*/ 1 h 3"/>
                  <a:gd name="T6" fmla="*/ 1 w 2"/>
                  <a:gd name="T7" fmla="*/ 0 h 3"/>
                  <a:gd name="T8" fmla="*/ 1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25" name="Freeform 814">
                <a:extLst>
                  <a:ext uri="{FF2B5EF4-FFF2-40B4-BE49-F238E27FC236}">
                    <a16:creationId xmlns:a16="http://schemas.microsoft.com/office/drawing/2014/main" id="{E6AE83EC-3253-077C-5F84-9E3CC073D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2278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0 w 2"/>
                  <a:gd name="T9" fmla="*/ 1 h 2"/>
                  <a:gd name="T10" fmla="*/ 1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26" name="Freeform 815">
                <a:extLst>
                  <a:ext uri="{FF2B5EF4-FFF2-40B4-BE49-F238E27FC236}">
                    <a16:creationId xmlns:a16="http://schemas.microsoft.com/office/drawing/2014/main" id="{D0111F41-FE0E-D577-761F-878FAAAD8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3354"/>
                <a:ext cx="5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3 w 3"/>
                  <a:gd name="T5" fmla="*/ 1 h 2"/>
                  <a:gd name="T6" fmla="*/ 2 w 3"/>
                  <a:gd name="T7" fmla="*/ 2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27" name="Freeform 816">
                <a:extLst>
                  <a:ext uri="{FF2B5EF4-FFF2-40B4-BE49-F238E27FC236}">
                    <a16:creationId xmlns:a16="http://schemas.microsoft.com/office/drawing/2014/main" id="{9FEBEDD9-9D06-0277-F201-84241FAB1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9" y="3354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28" name="Freeform 817">
                <a:extLst>
                  <a:ext uri="{FF2B5EF4-FFF2-40B4-BE49-F238E27FC236}">
                    <a16:creationId xmlns:a16="http://schemas.microsoft.com/office/drawing/2014/main" id="{69C9E6B0-9746-60AD-C1F1-5F6ABC9BC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3358"/>
                <a:ext cx="5" cy="4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29" name="Freeform 818">
                <a:extLst>
                  <a:ext uri="{FF2B5EF4-FFF2-40B4-BE49-F238E27FC236}">
                    <a16:creationId xmlns:a16="http://schemas.microsoft.com/office/drawing/2014/main" id="{3040B958-D2D8-A66D-3FC8-B599894E1B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3362"/>
                <a:ext cx="6" cy="3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2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30" name="Freeform 819">
                <a:extLst>
                  <a:ext uri="{FF2B5EF4-FFF2-40B4-BE49-F238E27FC236}">
                    <a16:creationId xmlns:a16="http://schemas.microsoft.com/office/drawing/2014/main" id="{E23EB4F6-6C0A-A015-21B3-D4C4FA550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3364"/>
                <a:ext cx="4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31" name="Freeform 820">
                <a:extLst>
                  <a:ext uri="{FF2B5EF4-FFF2-40B4-BE49-F238E27FC236}">
                    <a16:creationId xmlns:a16="http://schemas.microsoft.com/office/drawing/2014/main" id="{34F04051-8268-862C-EB5A-50C5890C17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2270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32" name="Freeform 821">
                <a:extLst>
                  <a:ext uri="{FF2B5EF4-FFF2-40B4-BE49-F238E27FC236}">
                    <a16:creationId xmlns:a16="http://schemas.microsoft.com/office/drawing/2014/main" id="{36881B38-6FED-CD89-79BE-C33B7ABAD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3365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33" name="Freeform 822">
                <a:extLst>
                  <a:ext uri="{FF2B5EF4-FFF2-40B4-BE49-F238E27FC236}">
                    <a16:creationId xmlns:a16="http://schemas.microsoft.com/office/drawing/2014/main" id="{476AFD22-EA3B-52D3-501A-E05FB8CCD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4" y="2257"/>
                <a:ext cx="2" cy="3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34" name="Freeform 823">
                <a:extLst>
                  <a:ext uri="{FF2B5EF4-FFF2-40B4-BE49-F238E27FC236}">
                    <a16:creationId xmlns:a16="http://schemas.microsoft.com/office/drawing/2014/main" id="{2B76028B-DC24-8F5D-EFDB-35BC6862F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3405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2 h 2"/>
                  <a:gd name="T4" fmla="*/ 1 w 3"/>
                  <a:gd name="T5" fmla="*/ 2 h 2"/>
                  <a:gd name="T6" fmla="*/ 0 w 3"/>
                  <a:gd name="T7" fmla="*/ 1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35" name="Freeform 824">
                <a:extLst>
                  <a:ext uri="{FF2B5EF4-FFF2-40B4-BE49-F238E27FC236}">
                    <a16:creationId xmlns:a16="http://schemas.microsoft.com/office/drawing/2014/main" id="{3E05E51A-9194-A858-C045-4013544354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3407"/>
                <a:ext cx="2" cy="6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2 h 3"/>
                  <a:gd name="T4" fmla="*/ 0 w 1"/>
                  <a:gd name="T5" fmla="*/ 1 h 3"/>
                  <a:gd name="T6" fmla="*/ 1 w 1"/>
                  <a:gd name="T7" fmla="*/ 0 h 3"/>
                  <a:gd name="T8" fmla="*/ 1 w 1"/>
                  <a:gd name="T9" fmla="*/ 1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36" name="Freeform 825">
                <a:extLst>
                  <a:ext uri="{FF2B5EF4-FFF2-40B4-BE49-F238E27FC236}">
                    <a16:creationId xmlns:a16="http://schemas.microsoft.com/office/drawing/2014/main" id="{022BD6D8-C266-5F5E-9C84-567C9C227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8" y="3407"/>
                <a:ext cx="6" cy="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  <a:gd name="T6" fmla="*/ 2 w 3"/>
                  <a:gd name="T7" fmla="*/ 1 h 1"/>
                  <a:gd name="T8" fmla="*/ 1 w 3"/>
                  <a:gd name="T9" fmla="*/ 1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37" name="Freeform 826">
                <a:extLst>
                  <a:ext uri="{FF2B5EF4-FFF2-40B4-BE49-F238E27FC236}">
                    <a16:creationId xmlns:a16="http://schemas.microsoft.com/office/drawing/2014/main" id="{4A358E65-AAE5-4EE3-AB24-9F08397E6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5" y="3409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38" name="Freeform 827">
                <a:extLst>
                  <a:ext uri="{FF2B5EF4-FFF2-40B4-BE49-F238E27FC236}">
                    <a16:creationId xmlns:a16="http://schemas.microsoft.com/office/drawing/2014/main" id="{C2AB5DA8-5304-EC2D-DB3E-B44221A76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340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2 h 2"/>
                  <a:gd name="T6" fmla="*/ 1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39" name="Freeform 828">
                <a:extLst>
                  <a:ext uri="{FF2B5EF4-FFF2-40B4-BE49-F238E27FC236}">
                    <a16:creationId xmlns:a16="http://schemas.microsoft.com/office/drawing/2014/main" id="{CAC6044E-57A6-E1CE-3B93-C415CF355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3411"/>
                <a:ext cx="3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40" name="Freeform 829">
                <a:extLst>
                  <a:ext uri="{FF2B5EF4-FFF2-40B4-BE49-F238E27FC236}">
                    <a16:creationId xmlns:a16="http://schemas.microsoft.com/office/drawing/2014/main" id="{6A802EDB-C1E9-7767-366A-B6F29FBEF3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2253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41" name="Freeform 830">
                <a:extLst>
                  <a:ext uri="{FF2B5EF4-FFF2-40B4-BE49-F238E27FC236}">
                    <a16:creationId xmlns:a16="http://schemas.microsoft.com/office/drawing/2014/main" id="{CD158977-9E8B-8AE7-0360-00610BAAF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3413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1 w 3"/>
                  <a:gd name="T5" fmla="*/ 2 h 2"/>
                  <a:gd name="T6" fmla="*/ 0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42" name="Freeform 831">
                <a:extLst>
                  <a:ext uri="{FF2B5EF4-FFF2-40B4-BE49-F238E27FC236}">
                    <a16:creationId xmlns:a16="http://schemas.microsoft.com/office/drawing/2014/main" id="{43D4E13A-596F-EAFE-28CD-A77E3A9B2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6" y="3381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0 h 1"/>
                  <a:gd name="T10" fmla="*/ 1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43" name="Freeform 832">
                <a:extLst>
                  <a:ext uri="{FF2B5EF4-FFF2-40B4-BE49-F238E27FC236}">
                    <a16:creationId xmlns:a16="http://schemas.microsoft.com/office/drawing/2014/main" id="{AC793B20-F9FF-2F59-7CB5-7B5F9822A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3392"/>
                <a:ext cx="5" cy="4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0 h 2"/>
                  <a:gd name="T4" fmla="*/ 3 w 3"/>
                  <a:gd name="T5" fmla="*/ 1 h 2"/>
                  <a:gd name="T6" fmla="*/ 1 w 3"/>
                  <a:gd name="T7" fmla="*/ 1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44" name="Freeform 833">
                <a:extLst>
                  <a:ext uri="{FF2B5EF4-FFF2-40B4-BE49-F238E27FC236}">
                    <a16:creationId xmlns:a16="http://schemas.microsoft.com/office/drawing/2014/main" id="{CE8F85F1-150F-5276-4DF3-B1E9833F7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5" y="3392"/>
                <a:ext cx="6" cy="2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0 h 1"/>
                  <a:gd name="T4" fmla="*/ 1 w 3"/>
                  <a:gd name="T5" fmla="*/ 0 h 1"/>
                  <a:gd name="T6" fmla="*/ 3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45" name="Freeform 834">
                <a:extLst>
                  <a:ext uri="{FF2B5EF4-FFF2-40B4-BE49-F238E27FC236}">
                    <a16:creationId xmlns:a16="http://schemas.microsoft.com/office/drawing/2014/main" id="{77D332EC-7F14-AFBF-EC5D-21768ED8F6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5" y="2259"/>
                <a:ext cx="4" cy="3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2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46" name="Freeform 835">
                <a:extLst>
                  <a:ext uri="{FF2B5EF4-FFF2-40B4-BE49-F238E27FC236}">
                    <a16:creationId xmlns:a16="http://schemas.microsoft.com/office/drawing/2014/main" id="{8481A033-AADF-26E3-76C8-EF232EF01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1" y="3392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0 h 1"/>
                  <a:gd name="T8" fmla="*/ 0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47" name="Freeform 836">
                <a:extLst>
                  <a:ext uri="{FF2B5EF4-FFF2-40B4-BE49-F238E27FC236}">
                    <a16:creationId xmlns:a16="http://schemas.microsoft.com/office/drawing/2014/main" id="{B6309418-EA59-4FAC-3D2C-2DDDBECF0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2259"/>
                <a:ext cx="5" cy="3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2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48" name="Freeform 837">
                <a:extLst>
                  <a:ext uri="{FF2B5EF4-FFF2-40B4-BE49-F238E27FC236}">
                    <a16:creationId xmlns:a16="http://schemas.microsoft.com/office/drawing/2014/main" id="{E13AF268-26CC-E09C-B163-1600ACE52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2260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2 h 2"/>
                  <a:gd name="T8" fmla="*/ 0 w 2"/>
                  <a:gd name="T9" fmla="*/ 1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49" name="Freeform 838">
                <a:extLst>
                  <a:ext uri="{FF2B5EF4-FFF2-40B4-BE49-F238E27FC236}">
                    <a16:creationId xmlns:a16="http://schemas.microsoft.com/office/drawing/2014/main" id="{8B48784C-ACCD-3E6D-286D-5BBBCC87F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260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50" name="Freeform 839">
                <a:extLst>
                  <a:ext uri="{FF2B5EF4-FFF2-40B4-BE49-F238E27FC236}">
                    <a16:creationId xmlns:a16="http://schemas.microsoft.com/office/drawing/2014/main" id="{72974E40-4FF3-A7A9-E6B1-5783C71DD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" y="3587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51" name="Freeform 840">
                <a:extLst>
                  <a:ext uri="{FF2B5EF4-FFF2-40B4-BE49-F238E27FC236}">
                    <a16:creationId xmlns:a16="http://schemas.microsoft.com/office/drawing/2014/main" id="{8C3EF2C2-7111-6750-8ADB-CF587F3E1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3" y="216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2 h 2"/>
                  <a:gd name="T4" fmla="*/ 0 w 2"/>
                  <a:gd name="T5" fmla="*/ 1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52" name="Freeform 841">
                <a:extLst>
                  <a:ext uri="{FF2B5EF4-FFF2-40B4-BE49-F238E27FC236}">
                    <a16:creationId xmlns:a16="http://schemas.microsoft.com/office/drawing/2014/main" id="{4615511F-E99E-0FCE-47FE-6B8C3BB11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2171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0 h 1"/>
                  <a:gd name="T8" fmla="*/ 1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53" name="Freeform 842">
                <a:extLst>
                  <a:ext uri="{FF2B5EF4-FFF2-40B4-BE49-F238E27FC236}">
                    <a16:creationId xmlns:a16="http://schemas.microsoft.com/office/drawing/2014/main" id="{F3587BE5-BE8B-6F8E-6BF2-CA087002A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2704"/>
                <a:ext cx="5" cy="2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1 h 1"/>
                  <a:gd name="T4" fmla="*/ 0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54" name="Freeform 843">
                <a:extLst>
                  <a:ext uri="{FF2B5EF4-FFF2-40B4-BE49-F238E27FC236}">
                    <a16:creationId xmlns:a16="http://schemas.microsoft.com/office/drawing/2014/main" id="{492E4CDE-DAA0-61C5-4454-12D9E1728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3564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2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55" name="Freeform 844">
                <a:extLst>
                  <a:ext uri="{FF2B5EF4-FFF2-40B4-BE49-F238E27FC236}">
                    <a16:creationId xmlns:a16="http://schemas.microsoft.com/office/drawing/2014/main" id="{039E3F1D-0195-521F-B7C9-4A365AD5C9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1" y="2177"/>
                <a:ext cx="6" cy="6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2 w 3"/>
                  <a:gd name="T5" fmla="*/ 2 h 3"/>
                  <a:gd name="T6" fmla="*/ 0 w 3"/>
                  <a:gd name="T7" fmla="*/ 2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56" name="Freeform 845">
                <a:extLst>
                  <a:ext uri="{FF2B5EF4-FFF2-40B4-BE49-F238E27FC236}">
                    <a16:creationId xmlns:a16="http://schemas.microsoft.com/office/drawing/2014/main" id="{C65D2A4F-7C42-7699-E4EE-8D5583567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2164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  <a:gd name="T8" fmla="*/ 2 w 2"/>
                  <a:gd name="T9" fmla="*/ 1 h 1"/>
                  <a:gd name="T10" fmla="*/ 1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57" name="Freeform 846">
                <a:extLst>
                  <a:ext uri="{FF2B5EF4-FFF2-40B4-BE49-F238E27FC236}">
                    <a16:creationId xmlns:a16="http://schemas.microsoft.com/office/drawing/2014/main" id="{5F77168F-C247-8158-FADC-30E7FC4AB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4" y="2160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2 h 3"/>
                  <a:gd name="T4" fmla="*/ 1 w 2"/>
                  <a:gd name="T5" fmla="*/ 1 h 3"/>
                  <a:gd name="T6" fmla="*/ 1 w 2"/>
                  <a:gd name="T7" fmla="*/ 0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3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58" name="Freeform 847">
                <a:extLst>
                  <a:ext uri="{FF2B5EF4-FFF2-40B4-BE49-F238E27FC236}">
                    <a16:creationId xmlns:a16="http://schemas.microsoft.com/office/drawing/2014/main" id="{E31C7D8F-6468-F21B-4143-F6AC1AEF2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2160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1 h 1"/>
                  <a:gd name="T4" fmla="*/ 0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59" name="Freeform 848">
                <a:extLst>
                  <a:ext uri="{FF2B5EF4-FFF2-40B4-BE49-F238E27FC236}">
                    <a16:creationId xmlns:a16="http://schemas.microsoft.com/office/drawing/2014/main" id="{78C3E969-B415-C0E1-3B35-6B325F605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2592"/>
                <a:ext cx="6" cy="4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60" name="Freeform 849">
                <a:extLst>
                  <a:ext uri="{FF2B5EF4-FFF2-40B4-BE49-F238E27FC236}">
                    <a16:creationId xmlns:a16="http://schemas.microsoft.com/office/drawing/2014/main" id="{466FE5A9-8A14-2623-5B36-B6CFA7C68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" y="2712"/>
                <a:ext cx="6" cy="1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1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61" name="Freeform 850">
                <a:extLst>
                  <a:ext uri="{FF2B5EF4-FFF2-40B4-BE49-F238E27FC236}">
                    <a16:creationId xmlns:a16="http://schemas.microsoft.com/office/drawing/2014/main" id="{73C27ED2-2293-46C3-4B45-2C934E871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3" y="3521"/>
                <a:ext cx="5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0 w 3"/>
                  <a:gd name="T7" fmla="*/ 1 h 1"/>
                  <a:gd name="T8" fmla="*/ 1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62" name="Freeform 851">
                <a:extLst>
                  <a:ext uri="{FF2B5EF4-FFF2-40B4-BE49-F238E27FC236}">
                    <a16:creationId xmlns:a16="http://schemas.microsoft.com/office/drawing/2014/main" id="{5A0753C4-B91C-189D-CF60-AFA69E902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1" y="2217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63" name="Freeform 852">
                <a:extLst>
                  <a:ext uri="{FF2B5EF4-FFF2-40B4-BE49-F238E27FC236}">
                    <a16:creationId xmlns:a16="http://schemas.microsoft.com/office/drawing/2014/main" id="{64DD85CA-0F6B-A80D-210F-753342687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3492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1 w 2"/>
                  <a:gd name="T7" fmla="*/ 2 h 2"/>
                  <a:gd name="T8" fmla="*/ 1 w 2"/>
                  <a:gd name="T9" fmla="*/ 1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64" name="Freeform 853">
                <a:extLst>
                  <a:ext uri="{FF2B5EF4-FFF2-40B4-BE49-F238E27FC236}">
                    <a16:creationId xmlns:a16="http://schemas.microsoft.com/office/drawing/2014/main" id="{C39FBE90-C5C0-5EDB-4930-CD63FF361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2215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65" name="Freeform 854">
                <a:extLst>
                  <a:ext uri="{FF2B5EF4-FFF2-40B4-BE49-F238E27FC236}">
                    <a16:creationId xmlns:a16="http://schemas.microsoft.com/office/drawing/2014/main" id="{3F244BEA-9FE8-C2EF-E8B2-155FDA89FE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3498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2 w 3"/>
                  <a:gd name="T9" fmla="*/ 2 h 2"/>
                  <a:gd name="T10" fmla="*/ 1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66" name="Freeform 855">
                <a:extLst>
                  <a:ext uri="{FF2B5EF4-FFF2-40B4-BE49-F238E27FC236}">
                    <a16:creationId xmlns:a16="http://schemas.microsoft.com/office/drawing/2014/main" id="{965EE33D-D8CF-B37B-07DA-095525F74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" y="3498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67" name="Freeform 856">
                <a:extLst>
                  <a:ext uri="{FF2B5EF4-FFF2-40B4-BE49-F238E27FC236}">
                    <a16:creationId xmlns:a16="http://schemas.microsoft.com/office/drawing/2014/main" id="{B35ED177-E2C6-C454-4275-F270A989A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3506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68" name="Freeform 857">
                <a:extLst>
                  <a:ext uri="{FF2B5EF4-FFF2-40B4-BE49-F238E27FC236}">
                    <a16:creationId xmlns:a16="http://schemas.microsoft.com/office/drawing/2014/main" id="{4437CBE5-3C97-A2D2-C246-D7239A34B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3555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69" name="Oval 858">
                <a:extLst>
                  <a:ext uri="{FF2B5EF4-FFF2-40B4-BE49-F238E27FC236}">
                    <a16:creationId xmlns:a16="http://schemas.microsoft.com/office/drawing/2014/main" id="{632B50FC-16BA-1ABD-BFBE-9B3F99768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2" y="2183"/>
                <a:ext cx="2" cy="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70" name="Freeform 859">
                <a:extLst>
                  <a:ext uri="{FF2B5EF4-FFF2-40B4-BE49-F238E27FC236}">
                    <a16:creationId xmlns:a16="http://schemas.microsoft.com/office/drawing/2014/main" id="{AACE8670-F83C-A327-F206-853FB7E41C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1904"/>
                <a:ext cx="2" cy="6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2 h 3"/>
                  <a:gd name="T4" fmla="*/ 1 w 1"/>
                  <a:gd name="T5" fmla="*/ 3 h 3"/>
                  <a:gd name="T6" fmla="*/ 0 w 1"/>
                  <a:gd name="T7" fmla="*/ 2 h 3"/>
                  <a:gd name="T8" fmla="*/ 0 w 1"/>
                  <a:gd name="T9" fmla="*/ 1 h 3"/>
                  <a:gd name="T10" fmla="*/ 1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71" name="Freeform 860">
                <a:extLst>
                  <a:ext uri="{FF2B5EF4-FFF2-40B4-BE49-F238E27FC236}">
                    <a16:creationId xmlns:a16="http://schemas.microsoft.com/office/drawing/2014/main" id="{07EEB19C-326A-86D3-6B67-467BA18FC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0" y="1777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1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72" name="Freeform 861">
                <a:extLst>
                  <a:ext uri="{FF2B5EF4-FFF2-40B4-BE49-F238E27FC236}">
                    <a16:creationId xmlns:a16="http://schemas.microsoft.com/office/drawing/2014/main" id="{3246421B-9B79-B7DF-D110-414A2B56AB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1900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73" name="Freeform 862">
                <a:extLst>
                  <a:ext uri="{FF2B5EF4-FFF2-40B4-BE49-F238E27FC236}">
                    <a16:creationId xmlns:a16="http://schemas.microsoft.com/office/drawing/2014/main" id="{A051A792-354D-34C7-CA14-90D9C1093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" y="1775"/>
                <a:ext cx="3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1 h 1"/>
                  <a:gd name="T8" fmla="*/ 0 w 2"/>
                  <a:gd name="T9" fmla="*/ 1 h 1"/>
                  <a:gd name="T10" fmla="*/ 0 w 2"/>
                  <a:gd name="T11" fmla="*/ 0 h 1"/>
                  <a:gd name="T12" fmla="*/ 1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74" name="Freeform 863">
                <a:extLst>
                  <a:ext uri="{FF2B5EF4-FFF2-40B4-BE49-F238E27FC236}">
                    <a16:creationId xmlns:a16="http://schemas.microsoft.com/office/drawing/2014/main" id="{26B3ACE4-DCD8-0007-ABD1-EDABD5F0B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" y="2622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0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75" name="Freeform 864">
                <a:extLst>
                  <a:ext uri="{FF2B5EF4-FFF2-40B4-BE49-F238E27FC236}">
                    <a16:creationId xmlns:a16="http://schemas.microsoft.com/office/drawing/2014/main" id="{CC3E59AE-EB08-B1E9-2ABD-C756F60704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1883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  <a:gd name="T10" fmla="*/ 2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76" name="Freeform 865">
                <a:extLst>
                  <a:ext uri="{FF2B5EF4-FFF2-40B4-BE49-F238E27FC236}">
                    <a16:creationId xmlns:a16="http://schemas.microsoft.com/office/drawing/2014/main" id="{A0453323-E533-7676-0110-DA0A31CE0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" y="1783"/>
                <a:ext cx="1" cy="6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0 w 1"/>
                  <a:gd name="T5" fmla="*/ 1 h 3"/>
                  <a:gd name="T6" fmla="*/ 0 w 1"/>
                  <a:gd name="T7" fmla="*/ 0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77" name="Freeform 866">
                <a:extLst>
                  <a:ext uri="{FF2B5EF4-FFF2-40B4-BE49-F238E27FC236}">
                    <a16:creationId xmlns:a16="http://schemas.microsoft.com/office/drawing/2014/main" id="{0FDBD12B-05B9-EE8D-951D-CD0BF1C03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1" y="1921"/>
                <a:ext cx="6" cy="6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0 w 3"/>
                  <a:gd name="T7" fmla="*/ 1 h 3"/>
                  <a:gd name="T8" fmla="*/ 3 w 3"/>
                  <a:gd name="T9" fmla="*/ 1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2"/>
                      <a:pt x="2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78" name="Freeform 867">
                <a:extLst>
                  <a:ext uri="{FF2B5EF4-FFF2-40B4-BE49-F238E27FC236}">
                    <a16:creationId xmlns:a16="http://schemas.microsoft.com/office/drawing/2014/main" id="{D446E753-48CE-AE32-4658-421589A4D0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619"/>
                <a:ext cx="2" cy="5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79" name="Freeform 868">
                <a:extLst>
                  <a:ext uri="{FF2B5EF4-FFF2-40B4-BE49-F238E27FC236}">
                    <a16:creationId xmlns:a16="http://schemas.microsoft.com/office/drawing/2014/main" id="{4C22F6CE-2CD4-1DC3-F7F8-52A5BBC9A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768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1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80" name="Freeform 869">
                <a:extLst>
                  <a:ext uri="{FF2B5EF4-FFF2-40B4-BE49-F238E27FC236}">
                    <a16:creationId xmlns:a16="http://schemas.microsoft.com/office/drawing/2014/main" id="{2CBF2F0E-4CBC-9FA4-5910-E7BB68E148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2" y="1927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81" name="Freeform 870">
                <a:extLst>
                  <a:ext uri="{FF2B5EF4-FFF2-40B4-BE49-F238E27FC236}">
                    <a16:creationId xmlns:a16="http://schemas.microsoft.com/office/drawing/2014/main" id="{3AD27F88-586A-5456-6A6E-916E92C107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1912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82" name="Freeform 871">
                <a:extLst>
                  <a:ext uri="{FF2B5EF4-FFF2-40B4-BE49-F238E27FC236}">
                    <a16:creationId xmlns:a16="http://schemas.microsoft.com/office/drawing/2014/main" id="{C61C86B0-C545-9B90-1432-EDF0AEF77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7" y="1919"/>
                <a:ext cx="6" cy="4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83" name="Freeform 872">
                <a:extLst>
                  <a:ext uri="{FF2B5EF4-FFF2-40B4-BE49-F238E27FC236}">
                    <a16:creationId xmlns:a16="http://schemas.microsoft.com/office/drawing/2014/main" id="{ABDECDC7-97EB-450F-05B2-95598A53A6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9" y="1919"/>
                <a:ext cx="6" cy="2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0 h 1"/>
                  <a:gd name="T4" fmla="*/ 2 w 3"/>
                  <a:gd name="T5" fmla="*/ 0 h 1"/>
                  <a:gd name="T6" fmla="*/ 3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84" name="Freeform 873">
                <a:extLst>
                  <a:ext uri="{FF2B5EF4-FFF2-40B4-BE49-F238E27FC236}">
                    <a16:creationId xmlns:a16="http://schemas.microsoft.com/office/drawing/2014/main" id="{8F3FE73A-2AB3-C4D7-24B8-02DBF599B8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1823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1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85" name="Freeform 874">
                <a:extLst>
                  <a:ext uri="{FF2B5EF4-FFF2-40B4-BE49-F238E27FC236}">
                    <a16:creationId xmlns:a16="http://schemas.microsoft.com/office/drawing/2014/main" id="{F2261E06-68F7-960C-3729-EFF0CC1C7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1836"/>
                <a:ext cx="5" cy="6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2 h 3"/>
                  <a:gd name="T4" fmla="*/ 0 w 3"/>
                  <a:gd name="T5" fmla="*/ 2 h 3"/>
                  <a:gd name="T6" fmla="*/ 1 w 3"/>
                  <a:gd name="T7" fmla="*/ 1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86" name="Freeform 875">
                <a:extLst>
                  <a:ext uri="{FF2B5EF4-FFF2-40B4-BE49-F238E27FC236}">
                    <a16:creationId xmlns:a16="http://schemas.microsoft.com/office/drawing/2014/main" id="{E796819E-3F4B-DB01-B8B8-9A408DAFFC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1826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0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87" name="Freeform 876">
                <a:extLst>
                  <a:ext uri="{FF2B5EF4-FFF2-40B4-BE49-F238E27FC236}">
                    <a16:creationId xmlns:a16="http://schemas.microsoft.com/office/drawing/2014/main" id="{67CE129B-FA90-3508-8AE5-AEA74BD3A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807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88" name="Freeform 877">
                <a:extLst>
                  <a:ext uri="{FF2B5EF4-FFF2-40B4-BE49-F238E27FC236}">
                    <a16:creationId xmlns:a16="http://schemas.microsoft.com/office/drawing/2014/main" id="{EE5B69AA-8284-2C2F-B101-411F271ED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5" y="2636"/>
                <a:ext cx="6" cy="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1 h 2"/>
                  <a:gd name="T8" fmla="*/ 1 w 3"/>
                  <a:gd name="T9" fmla="*/ 0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89" name="Freeform 878">
                <a:extLst>
                  <a:ext uri="{FF2B5EF4-FFF2-40B4-BE49-F238E27FC236}">
                    <a16:creationId xmlns:a16="http://schemas.microsoft.com/office/drawing/2014/main" id="{99BEDFF2-C1AF-9700-AF9C-0A289B678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1804"/>
                <a:ext cx="4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90" name="Freeform 879">
                <a:extLst>
                  <a:ext uri="{FF2B5EF4-FFF2-40B4-BE49-F238E27FC236}">
                    <a16:creationId xmlns:a16="http://schemas.microsoft.com/office/drawing/2014/main" id="{F2B34DC8-A0DB-1DAD-9E23-A124C2CEFE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643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91" name="Freeform 880">
                <a:extLst>
                  <a:ext uri="{FF2B5EF4-FFF2-40B4-BE49-F238E27FC236}">
                    <a16:creationId xmlns:a16="http://schemas.microsoft.com/office/drawing/2014/main" id="{3C50AD63-0419-2345-145F-10D5F13B0B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2643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2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92" name="Freeform 881">
                <a:extLst>
                  <a:ext uri="{FF2B5EF4-FFF2-40B4-BE49-F238E27FC236}">
                    <a16:creationId xmlns:a16="http://schemas.microsoft.com/office/drawing/2014/main" id="{1B4AD31A-8526-7FB1-D42B-E79462D335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2643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93" name="Freeform 882">
                <a:extLst>
                  <a:ext uri="{FF2B5EF4-FFF2-40B4-BE49-F238E27FC236}">
                    <a16:creationId xmlns:a16="http://schemas.microsoft.com/office/drawing/2014/main" id="{99CF735B-9C9D-C886-7072-828C84674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1874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94" name="Freeform 883">
                <a:extLst>
                  <a:ext uri="{FF2B5EF4-FFF2-40B4-BE49-F238E27FC236}">
                    <a16:creationId xmlns:a16="http://schemas.microsoft.com/office/drawing/2014/main" id="{368441C5-5950-EB0E-EE51-ECF8AEBF6B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2645"/>
                <a:ext cx="2" cy="6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0 w 1"/>
                  <a:gd name="T5" fmla="*/ 1 h 3"/>
                  <a:gd name="T6" fmla="*/ 1 w 1"/>
                  <a:gd name="T7" fmla="*/ 0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95" name="Freeform 884">
                <a:extLst>
                  <a:ext uri="{FF2B5EF4-FFF2-40B4-BE49-F238E27FC236}">
                    <a16:creationId xmlns:a16="http://schemas.microsoft.com/office/drawing/2014/main" id="{370D19AA-4469-41A5-3661-87036CBFE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1845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3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96" name="Freeform 885">
                <a:extLst>
                  <a:ext uri="{FF2B5EF4-FFF2-40B4-BE49-F238E27FC236}">
                    <a16:creationId xmlns:a16="http://schemas.microsoft.com/office/drawing/2014/main" id="{51E2558F-D033-E7A9-FD96-D5B92BEEA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3" y="1838"/>
                <a:ext cx="4" cy="4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97" name="Freeform 886">
                <a:extLst>
                  <a:ext uri="{FF2B5EF4-FFF2-40B4-BE49-F238E27FC236}">
                    <a16:creationId xmlns:a16="http://schemas.microsoft.com/office/drawing/2014/main" id="{60D8B9B9-E10A-AA50-A594-922857E640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5" y="1857"/>
                <a:ext cx="5" cy="5"/>
              </a:xfrm>
              <a:custGeom>
                <a:avLst/>
                <a:gdLst>
                  <a:gd name="T0" fmla="*/ 2 w 3"/>
                  <a:gd name="T1" fmla="*/ 3 h 3"/>
                  <a:gd name="T2" fmla="*/ 1 w 3"/>
                  <a:gd name="T3" fmla="*/ 1 h 3"/>
                  <a:gd name="T4" fmla="*/ 1 w 3"/>
                  <a:gd name="T5" fmla="*/ 0 h 3"/>
                  <a:gd name="T6" fmla="*/ 2 w 3"/>
                  <a:gd name="T7" fmla="*/ 1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98" name="Freeform 887">
                <a:extLst>
                  <a:ext uri="{FF2B5EF4-FFF2-40B4-BE49-F238E27FC236}">
                    <a16:creationId xmlns:a16="http://schemas.microsoft.com/office/drawing/2014/main" id="{CCCE447A-D5ED-0788-55FC-4DD17DB77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1857"/>
                <a:ext cx="4" cy="5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2 h 3"/>
                  <a:gd name="T4" fmla="*/ 1 w 2"/>
                  <a:gd name="T5" fmla="*/ 0 h 3"/>
                  <a:gd name="T6" fmla="*/ 2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99" name="Freeform 888">
                <a:extLst>
                  <a:ext uri="{FF2B5EF4-FFF2-40B4-BE49-F238E27FC236}">
                    <a16:creationId xmlns:a16="http://schemas.microsoft.com/office/drawing/2014/main" id="{D4D4EF8E-EE46-360B-37B2-9BBC3C9744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2626"/>
                <a:ext cx="3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00" name="Freeform 889">
                <a:extLst>
                  <a:ext uri="{FF2B5EF4-FFF2-40B4-BE49-F238E27FC236}">
                    <a16:creationId xmlns:a16="http://schemas.microsoft.com/office/drawing/2014/main" id="{6AFFE423-5DB2-298C-D651-2CE6AB16B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2" y="2018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1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01" name="Freeform 890">
                <a:extLst>
                  <a:ext uri="{FF2B5EF4-FFF2-40B4-BE49-F238E27FC236}">
                    <a16:creationId xmlns:a16="http://schemas.microsoft.com/office/drawing/2014/main" id="{04CA078D-EC5E-8980-B749-909873414B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1999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1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02" name="Freeform 891">
                <a:extLst>
                  <a:ext uri="{FF2B5EF4-FFF2-40B4-BE49-F238E27FC236}">
                    <a16:creationId xmlns:a16="http://schemas.microsoft.com/office/drawing/2014/main" id="{BCC89037-2930-4445-0F1C-DEB800DF0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" y="1995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03" name="Freeform 892">
                <a:extLst>
                  <a:ext uri="{FF2B5EF4-FFF2-40B4-BE49-F238E27FC236}">
                    <a16:creationId xmlns:a16="http://schemas.microsoft.com/office/drawing/2014/main" id="{015879C6-6532-E927-6C4D-F1424EEC3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1997"/>
                <a:ext cx="3" cy="6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3 h 3"/>
                  <a:gd name="T4" fmla="*/ 1 w 2"/>
                  <a:gd name="T5" fmla="*/ 1 h 3"/>
                  <a:gd name="T6" fmla="*/ 1 w 2"/>
                  <a:gd name="T7" fmla="*/ 0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3"/>
                      <a:pt x="2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04" name="Freeform 893">
                <a:extLst>
                  <a:ext uri="{FF2B5EF4-FFF2-40B4-BE49-F238E27FC236}">
                    <a16:creationId xmlns:a16="http://schemas.microsoft.com/office/drawing/2014/main" id="{0EB23612-8153-AB63-547D-B5B899F4B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2012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05" name="Freeform 894">
                <a:extLst>
                  <a:ext uri="{FF2B5EF4-FFF2-40B4-BE49-F238E27FC236}">
                    <a16:creationId xmlns:a16="http://schemas.microsoft.com/office/drawing/2014/main" id="{C045B3DC-3506-C94B-EAB4-4B0F292FC9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" y="2008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2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06" name="Freeform 895">
                <a:extLst>
                  <a:ext uri="{FF2B5EF4-FFF2-40B4-BE49-F238E27FC236}">
                    <a16:creationId xmlns:a16="http://schemas.microsoft.com/office/drawing/2014/main" id="{78B9E6F5-7602-A545-12A7-9ECE85745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674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07" name="Freeform 896">
                <a:extLst>
                  <a:ext uri="{FF2B5EF4-FFF2-40B4-BE49-F238E27FC236}">
                    <a16:creationId xmlns:a16="http://schemas.microsoft.com/office/drawing/2014/main" id="{1C2B3970-A12D-829B-CCBB-B9645C25A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7" y="2046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0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08" name="Freeform 897">
                <a:extLst>
                  <a:ext uri="{FF2B5EF4-FFF2-40B4-BE49-F238E27FC236}">
                    <a16:creationId xmlns:a16="http://schemas.microsoft.com/office/drawing/2014/main" id="{F5A1AFBC-B853-EA81-287C-E790BF288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5" y="202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09" name="Freeform 898">
                <a:extLst>
                  <a:ext uri="{FF2B5EF4-FFF2-40B4-BE49-F238E27FC236}">
                    <a16:creationId xmlns:a16="http://schemas.microsoft.com/office/drawing/2014/main" id="{6754BD5C-9B99-EBA5-1843-46F3D398D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029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10" name="Freeform 899">
                <a:extLst>
                  <a:ext uri="{FF2B5EF4-FFF2-40B4-BE49-F238E27FC236}">
                    <a16:creationId xmlns:a16="http://schemas.microsoft.com/office/drawing/2014/main" id="{DCF7D8DA-B9ED-FA6C-8A68-31ED5AF58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" y="1952"/>
                <a:ext cx="6" cy="3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11" name="Freeform 900">
                <a:extLst>
                  <a:ext uri="{FF2B5EF4-FFF2-40B4-BE49-F238E27FC236}">
                    <a16:creationId xmlns:a16="http://schemas.microsoft.com/office/drawing/2014/main" id="{F933696C-5DFC-FCCD-55C3-A2064B641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1" y="1948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  <a:gd name="T10" fmla="*/ 1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12" name="Freeform 901">
                <a:extLst>
                  <a:ext uri="{FF2B5EF4-FFF2-40B4-BE49-F238E27FC236}">
                    <a16:creationId xmlns:a16="http://schemas.microsoft.com/office/drawing/2014/main" id="{EE9C1096-D17E-1CBF-B78A-D5EFAD4D2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" y="1961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13" name="Freeform 902">
                <a:extLst>
                  <a:ext uri="{FF2B5EF4-FFF2-40B4-BE49-F238E27FC236}">
                    <a16:creationId xmlns:a16="http://schemas.microsoft.com/office/drawing/2014/main" id="{C3E7488F-CC8D-D77F-7355-FEDA0DF013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2666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14" name="Freeform 903">
                <a:extLst>
                  <a:ext uri="{FF2B5EF4-FFF2-40B4-BE49-F238E27FC236}">
                    <a16:creationId xmlns:a16="http://schemas.microsoft.com/office/drawing/2014/main" id="{7D82ACF3-4943-F7F7-25F6-1891D4FC4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1756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2 h 3"/>
                  <a:gd name="T8" fmla="*/ 1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15" name="Freeform 904">
                <a:extLst>
                  <a:ext uri="{FF2B5EF4-FFF2-40B4-BE49-F238E27FC236}">
                    <a16:creationId xmlns:a16="http://schemas.microsoft.com/office/drawing/2014/main" id="{970FB460-8F62-13B4-1964-EE2CA37871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1955"/>
                <a:ext cx="5" cy="4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16" name="Freeform 905">
                <a:extLst>
                  <a:ext uri="{FF2B5EF4-FFF2-40B4-BE49-F238E27FC236}">
                    <a16:creationId xmlns:a16="http://schemas.microsoft.com/office/drawing/2014/main" id="{8E95B382-8E44-B399-C152-3421C729E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1" y="1957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2 h 2"/>
                  <a:gd name="T4" fmla="*/ 1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  <a:gd name="T12" fmla="*/ 3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17" name="Freeform 906">
                <a:extLst>
                  <a:ext uri="{FF2B5EF4-FFF2-40B4-BE49-F238E27FC236}">
                    <a16:creationId xmlns:a16="http://schemas.microsoft.com/office/drawing/2014/main" id="{5DA7CE95-3134-49E7-4F71-A26C349F45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1955"/>
                <a:ext cx="5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18" name="Freeform 907">
                <a:extLst>
                  <a:ext uri="{FF2B5EF4-FFF2-40B4-BE49-F238E27FC236}">
                    <a16:creationId xmlns:a16="http://schemas.microsoft.com/office/drawing/2014/main" id="{AB09D077-1D7E-B6CC-7090-E060652030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1938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19" name="Freeform 908">
                <a:extLst>
                  <a:ext uri="{FF2B5EF4-FFF2-40B4-BE49-F238E27FC236}">
                    <a16:creationId xmlns:a16="http://schemas.microsoft.com/office/drawing/2014/main" id="{E87CA905-2294-22DC-E1D3-A42EEC2C3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" y="1938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2 h 3"/>
                  <a:gd name="T4" fmla="*/ 1 w 2"/>
                  <a:gd name="T5" fmla="*/ 1 h 3"/>
                  <a:gd name="T6" fmla="*/ 1 w 2"/>
                  <a:gd name="T7" fmla="*/ 0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3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20" name="Freeform 909">
                <a:extLst>
                  <a:ext uri="{FF2B5EF4-FFF2-40B4-BE49-F238E27FC236}">
                    <a16:creationId xmlns:a16="http://schemas.microsoft.com/office/drawing/2014/main" id="{1F677A05-0213-64D1-08E4-A65DDCA9B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1934"/>
                <a:ext cx="6" cy="2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0 h 1"/>
                  <a:gd name="T4" fmla="*/ 3 w 3"/>
                  <a:gd name="T5" fmla="*/ 1 h 1"/>
                  <a:gd name="T6" fmla="*/ 2 w 3"/>
                  <a:gd name="T7" fmla="*/ 1 h 1"/>
                  <a:gd name="T8" fmla="*/ 1 w 3"/>
                  <a:gd name="T9" fmla="*/ 1 h 1"/>
                  <a:gd name="T10" fmla="*/ 0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21" name="Freeform 910">
                <a:extLst>
                  <a:ext uri="{FF2B5EF4-FFF2-40B4-BE49-F238E27FC236}">
                    <a16:creationId xmlns:a16="http://schemas.microsoft.com/office/drawing/2014/main" id="{FCB7B2A0-D8C1-E7C5-FEE8-3A2E527BA5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1933"/>
                <a:ext cx="4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22" name="Freeform 911">
                <a:extLst>
                  <a:ext uri="{FF2B5EF4-FFF2-40B4-BE49-F238E27FC236}">
                    <a16:creationId xmlns:a16="http://schemas.microsoft.com/office/drawing/2014/main" id="{EABE111B-18DB-4823-166E-3CC1F37EC2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1" y="1934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23" name="Freeform 912">
                <a:extLst>
                  <a:ext uri="{FF2B5EF4-FFF2-40B4-BE49-F238E27FC236}">
                    <a16:creationId xmlns:a16="http://schemas.microsoft.com/office/drawing/2014/main" id="{955CF31A-847E-47F9-4034-3877846C6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1946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2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24" name="Freeform 913">
                <a:extLst>
                  <a:ext uri="{FF2B5EF4-FFF2-40B4-BE49-F238E27FC236}">
                    <a16:creationId xmlns:a16="http://schemas.microsoft.com/office/drawing/2014/main" id="{0A3D24F7-65BE-3BD1-B72A-EF07D2B563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5" y="2662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25" name="Freeform 914">
                <a:extLst>
                  <a:ext uri="{FF2B5EF4-FFF2-40B4-BE49-F238E27FC236}">
                    <a16:creationId xmlns:a16="http://schemas.microsoft.com/office/drawing/2014/main" id="{226CEC5A-7202-C130-66FA-4C3DC4024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1942"/>
                <a:ext cx="5" cy="2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1 h 1"/>
                  <a:gd name="T4" fmla="*/ 1 w 3"/>
                  <a:gd name="T5" fmla="*/ 1 h 1"/>
                  <a:gd name="T6" fmla="*/ 1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26" name="Freeform 915">
                <a:extLst>
                  <a:ext uri="{FF2B5EF4-FFF2-40B4-BE49-F238E27FC236}">
                    <a16:creationId xmlns:a16="http://schemas.microsoft.com/office/drawing/2014/main" id="{04D4CF51-F65B-C18E-5C75-BAB7557B1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5" y="1989"/>
                <a:ext cx="8" cy="4"/>
              </a:xfrm>
              <a:custGeom>
                <a:avLst/>
                <a:gdLst>
                  <a:gd name="T0" fmla="*/ 3 w 4"/>
                  <a:gd name="T1" fmla="*/ 0 h 2"/>
                  <a:gd name="T2" fmla="*/ 1 w 4"/>
                  <a:gd name="T3" fmla="*/ 1 h 2"/>
                  <a:gd name="T4" fmla="*/ 0 w 4"/>
                  <a:gd name="T5" fmla="*/ 1 h 2"/>
                  <a:gd name="T6" fmla="*/ 1 w 4"/>
                  <a:gd name="T7" fmla="*/ 0 h 2"/>
                  <a:gd name="T8" fmla="*/ 4 w 4"/>
                  <a:gd name="T9" fmla="*/ 0 h 2"/>
                  <a:gd name="T10" fmla="*/ 3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1"/>
                      <a:pt x="2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27" name="Freeform 916">
                <a:extLst>
                  <a:ext uri="{FF2B5EF4-FFF2-40B4-BE49-F238E27FC236}">
                    <a16:creationId xmlns:a16="http://schemas.microsoft.com/office/drawing/2014/main" id="{E4D9927F-C813-623E-5C2D-2BC738A4A9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1749"/>
                <a:ext cx="4" cy="5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28" name="Freeform 917">
                <a:extLst>
                  <a:ext uri="{FF2B5EF4-FFF2-40B4-BE49-F238E27FC236}">
                    <a16:creationId xmlns:a16="http://schemas.microsoft.com/office/drawing/2014/main" id="{EF95DCE6-5A90-10F2-F1B5-98718AB61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7" y="1749"/>
                <a:ext cx="4" cy="5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2 h 3"/>
                  <a:gd name="T4" fmla="*/ 1 w 2"/>
                  <a:gd name="T5" fmla="*/ 3 h 3"/>
                  <a:gd name="T6" fmla="*/ 0 w 2"/>
                  <a:gd name="T7" fmla="*/ 2 h 3"/>
                  <a:gd name="T8" fmla="*/ 0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29" name="Freeform 918">
                <a:extLst>
                  <a:ext uri="{FF2B5EF4-FFF2-40B4-BE49-F238E27FC236}">
                    <a16:creationId xmlns:a16="http://schemas.microsoft.com/office/drawing/2014/main" id="{48EB9BEC-F5EF-A9C1-A8E2-705B0EECA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1" y="1984"/>
                <a:ext cx="7" cy="5"/>
              </a:xfrm>
              <a:custGeom>
                <a:avLst/>
                <a:gdLst>
                  <a:gd name="T0" fmla="*/ 1 w 4"/>
                  <a:gd name="T1" fmla="*/ 3 h 3"/>
                  <a:gd name="T2" fmla="*/ 3 w 4"/>
                  <a:gd name="T3" fmla="*/ 1 h 3"/>
                  <a:gd name="T4" fmla="*/ 4 w 4"/>
                  <a:gd name="T5" fmla="*/ 2 h 3"/>
                  <a:gd name="T6" fmla="*/ 3 w 4"/>
                  <a:gd name="T7" fmla="*/ 2 h 3"/>
                  <a:gd name="T8" fmla="*/ 0 w 4"/>
                  <a:gd name="T9" fmla="*/ 3 h 3"/>
                  <a:gd name="T10" fmla="*/ 1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1" y="3"/>
                      <a:pt x="0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30" name="Freeform 919">
                <a:extLst>
                  <a:ext uri="{FF2B5EF4-FFF2-40B4-BE49-F238E27FC236}">
                    <a16:creationId xmlns:a16="http://schemas.microsoft.com/office/drawing/2014/main" id="{3263F3BC-4C1F-DFF1-15D7-46460F2D7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5" y="1986"/>
                <a:ext cx="4" cy="3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31" name="Freeform 920">
                <a:extLst>
                  <a:ext uri="{FF2B5EF4-FFF2-40B4-BE49-F238E27FC236}">
                    <a16:creationId xmlns:a16="http://schemas.microsoft.com/office/drawing/2014/main" id="{A92B06E9-8829-8868-4A16-825B7BB0C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9" y="1993"/>
                <a:ext cx="5" cy="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1 w 3"/>
                  <a:gd name="T5" fmla="*/ 1 h 2"/>
                  <a:gd name="T6" fmla="*/ 0 w 3"/>
                  <a:gd name="T7" fmla="*/ 1 h 2"/>
                  <a:gd name="T8" fmla="*/ 1 w 3"/>
                  <a:gd name="T9" fmla="*/ 0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32" name="Freeform 921">
                <a:extLst>
                  <a:ext uri="{FF2B5EF4-FFF2-40B4-BE49-F238E27FC236}">
                    <a16:creationId xmlns:a16="http://schemas.microsoft.com/office/drawing/2014/main" id="{61B41612-A6D6-E624-4126-47FBBA0B44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1970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33" name="Freeform 922">
                <a:extLst>
                  <a:ext uri="{FF2B5EF4-FFF2-40B4-BE49-F238E27FC236}">
                    <a16:creationId xmlns:a16="http://schemas.microsoft.com/office/drawing/2014/main" id="{DB8C4097-91B1-2DBF-178D-45AAF3A58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1970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2" y="2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0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34" name="Freeform 923">
                <a:extLst>
                  <a:ext uri="{FF2B5EF4-FFF2-40B4-BE49-F238E27FC236}">
                    <a16:creationId xmlns:a16="http://schemas.microsoft.com/office/drawing/2014/main" id="{2C50B0A7-EA7F-2970-7FDC-48BEF103B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1967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35" name="Freeform 924">
                <a:extLst>
                  <a:ext uri="{FF2B5EF4-FFF2-40B4-BE49-F238E27FC236}">
                    <a16:creationId xmlns:a16="http://schemas.microsoft.com/office/drawing/2014/main" id="{F8B2F494-8A98-317C-C9BB-424A70A11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2" y="2666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36" name="Freeform 925">
                <a:extLst>
                  <a:ext uri="{FF2B5EF4-FFF2-40B4-BE49-F238E27FC236}">
                    <a16:creationId xmlns:a16="http://schemas.microsoft.com/office/drawing/2014/main" id="{22EC851F-52D8-E994-8C61-8FB1E4486C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1963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37" name="Freeform 926">
                <a:extLst>
                  <a:ext uri="{FF2B5EF4-FFF2-40B4-BE49-F238E27FC236}">
                    <a16:creationId xmlns:a16="http://schemas.microsoft.com/office/drawing/2014/main" id="{7F3FDE5B-8A92-7101-3331-F1910C78B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2672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38" name="Freeform 927">
                <a:extLst>
                  <a:ext uri="{FF2B5EF4-FFF2-40B4-BE49-F238E27FC236}">
                    <a16:creationId xmlns:a16="http://schemas.microsoft.com/office/drawing/2014/main" id="{FE4C768C-2A88-59F7-6BE4-8D3E11862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2611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1 h 2"/>
                  <a:gd name="T6" fmla="*/ 0 w 2"/>
                  <a:gd name="T7" fmla="*/ 1 h 2"/>
                  <a:gd name="T8" fmla="*/ 0 w 2"/>
                  <a:gd name="T9" fmla="*/ 0 h 2"/>
                  <a:gd name="T10" fmla="*/ 1 w 2"/>
                  <a:gd name="T11" fmla="*/ 0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39" name="Freeform 928">
                <a:extLst>
                  <a:ext uri="{FF2B5EF4-FFF2-40B4-BE49-F238E27FC236}">
                    <a16:creationId xmlns:a16="http://schemas.microsoft.com/office/drawing/2014/main" id="{558C6DD7-4CD2-F77A-7B7C-25528ECA9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1970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0 h 2"/>
                  <a:gd name="T4" fmla="*/ 3 w 3"/>
                  <a:gd name="T5" fmla="*/ 1 h 2"/>
                  <a:gd name="T6" fmla="*/ 3 w 3"/>
                  <a:gd name="T7" fmla="*/ 1 h 2"/>
                  <a:gd name="T8" fmla="*/ 1 w 3"/>
                  <a:gd name="T9" fmla="*/ 1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40" name="Freeform 929">
                <a:extLst>
                  <a:ext uri="{FF2B5EF4-FFF2-40B4-BE49-F238E27FC236}">
                    <a16:creationId xmlns:a16="http://schemas.microsoft.com/office/drawing/2014/main" id="{9B49E11B-5587-9F86-D2FA-71E6455B65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384"/>
                <a:ext cx="5" cy="3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0 w 3"/>
                  <a:gd name="T5" fmla="*/ 1 h 2"/>
                  <a:gd name="T6" fmla="*/ 0 w 3"/>
                  <a:gd name="T7" fmla="*/ 1 h 2"/>
                  <a:gd name="T8" fmla="*/ 3 w 3"/>
                  <a:gd name="T9" fmla="*/ 1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2"/>
                      <a:pt x="2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41" name="Freeform 930">
                <a:extLst>
                  <a:ext uri="{FF2B5EF4-FFF2-40B4-BE49-F238E27FC236}">
                    <a16:creationId xmlns:a16="http://schemas.microsoft.com/office/drawing/2014/main" id="{96C4DB5E-DD26-F25D-6BFA-C26A3B0561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3" y="3121"/>
                <a:ext cx="5" cy="4"/>
              </a:xfrm>
              <a:custGeom>
                <a:avLst/>
                <a:gdLst>
                  <a:gd name="T0" fmla="*/ 1 w 3"/>
                  <a:gd name="T1" fmla="*/ 2 h 2"/>
                  <a:gd name="T2" fmla="*/ 1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42" name="Freeform 931">
                <a:extLst>
                  <a:ext uri="{FF2B5EF4-FFF2-40B4-BE49-F238E27FC236}">
                    <a16:creationId xmlns:a16="http://schemas.microsoft.com/office/drawing/2014/main" id="{43436EB2-97C5-E9D2-6BB3-044085517F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0" y="2384"/>
                <a:ext cx="5" cy="3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0 w 3"/>
                  <a:gd name="T5" fmla="*/ 2 h 2"/>
                  <a:gd name="T6" fmla="*/ 0 w 3"/>
                  <a:gd name="T7" fmla="*/ 1 h 2"/>
                  <a:gd name="T8" fmla="*/ 3 w 3"/>
                  <a:gd name="T9" fmla="*/ 1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2"/>
                      <a:pt x="2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43" name="Freeform 932">
                <a:extLst>
                  <a:ext uri="{FF2B5EF4-FFF2-40B4-BE49-F238E27FC236}">
                    <a16:creationId xmlns:a16="http://schemas.microsoft.com/office/drawing/2014/main" id="{C7E53E7A-1FFC-2A95-B48F-F9986B19CE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2386"/>
                <a:ext cx="4" cy="5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3 h 3"/>
                  <a:gd name="T4" fmla="*/ 0 w 2"/>
                  <a:gd name="T5" fmla="*/ 2 h 3"/>
                  <a:gd name="T6" fmla="*/ 0 w 2"/>
                  <a:gd name="T7" fmla="*/ 1 h 3"/>
                  <a:gd name="T8" fmla="*/ 1 w 2"/>
                  <a:gd name="T9" fmla="*/ 0 h 3"/>
                  <a:gd name="T10" fmla="*/ 2 w 2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44" name="Freeform 933">
                <a:extLst>
                  <a:ext uri="{FF2B5EF4-FFF2-40B4-BE49-F238E27FC236}">
                    <a16:creationId xmlns:a16="http://schemas.microsoft.com/office/drawing/2014/main" id="{FA299D52-9C77-0BD8-9A4D-2B853CD2C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" y="3125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2 h 2"/>
                  <a:gd name="T4" fmla="*/ 0 w 3"/>
                  <a:gd name="T5" fmla="*/ 1 h 2"/>
                  <a:gd name="T6" fmla="*/ 0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2" y="1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45" name="Freeform 934">
                <a:extLst>
                  <a:ext uri="{FF2B5EF4-FFF2-40B4-BE49-F238E27FC236}">
                    <a16:creationId xmlns:a16="http://schemas.microsoft.com/office/drawing/2014/main" id="{EAA7865B-DFDB-5720-A467-8BDAA81476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3125"/>
                <a:ext cx="6" cy="4"/>
              </a:xfrm>
              <a:custGeom>
                <a:avLst/>
                <a:gdLst>
                  <a:gd name="T0" fmla="*/ 1 w 3"/>
                  <a:gd name="T1" fmla="*/ 0 h 2"/>
                  <a:gd name="T2" fmla="*/ 2 w 3"/>
                  <a:gd name="T3" fmla="*/ 1 h 2"/>
                  <a:gd name="T4" fmla="*/ 1 w 3"/>
                  <a:gd name="T5" fmla="*/ 2 h 2"/>
                  <a:gd name="T6" fmla="*/ 0 w 3"/>
                  <a:gd name="T7" fmla="*/ 1 h 2"/>
                  <a:gd name="T8" fmla="*/ 1 w 3"/>
                  <a:gd name="T9" fmla="*/ 0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46" name="Freeform 935">
                <a:extLst>
                  <a:ext uri="{FF2B5EF4-FFF2-40B4-BE49-F238E27FC236}">
                    <a16:creationId xmlns:a16="http://schemas.microsoft.com/office/drawing/2014/main" id="{E6A1C530-876B-7D86-2D0C-4B5991DF91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9" y="3113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47" name="Freeform 936">
                <a:extLst>
                  <a:ext uri="{FF2B5EF4-FFF2-40B4-BE49-F238E27FC236}">
                    <a16:creationId xmlns:a16="http://schemas.microsoft.com/office/drawing/2014/main" id="{96731E34-A157-15D3-C7B1-99A0FFDED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899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48" name="Freeform 937">
                <a:extLst>
                  <a:ext uri="{FF2B5EF4-FFF2-40B4-BE49-F238E27FC236}">
                    <a16:creationId xmlns:a16="http://schemas.microsoft.com/office/drawing/2014/main" id="{B273C1EA-BACD-E04C-FC86-17477BECD3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3117"/>
                <a:ext cx="6" cy="4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1 w 3"/>
                  <a:gd name="T7" fmla="*/ 0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49" name="Freeform 938">
                <a:extLst>
                  <a:ext uri="{FF2B5EF4-FFF2-40B4-BE49-F238E27FC236}">
                    <a16:creationId xmlns:a16="http://schemas.microsoft.com/office/drawing/2014/main" id="{F0171B05-F930-DB7F-F376-5A3F6B15F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2499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3 w 3"/>
                  <a:gd name="T5" fmla="*/ 1 h 2"/>
                  <a:gd name="T6" fmla="*/ 2 w 3"/>
                  <a:gd name="T7" fmla="*/ 2 h 2"/>
                  <a:gd name="T8" fmla="*/ 1 w 3"/>
                  <a:gd name="T9" fmla="*/ 1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50" name="Freeform 939">
                <a:extLst>
                  <a:ext uri="{FF2B5EF4-FFF2-40B4-BE49-F238E27FC236}">
                    <a16:creationId xmlns:a16="http://schemas.microsoft.com/office/drawing/2014/main" id="{B8BD8034-0DD5-CB1D-7960-2F7736BB5D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8" y="2895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51" name="Freeform 940">
                <a:extLst>
                  <a:ext uri="{FF2B5EF4-FFF2-40B4-BE49-F238E27FC236}">
                    <a16:creationId xmlns:a16="http://schemas.microsoft.com/office/drawing/2014/main" id="{98792E4C-4140-0500-D0DE-254D50D75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2499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0 w 3"/>
                  <a:gd name="T7" fmla="*/ 0 h 2"/>
                  <a:gd name="T8" fmla="*/ 2 w 3"/>
                  <a:gd name="T9" fmla="*/ 1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52" name="Freeform 941">
                <a:extLst>
                  <a:ext uri="{FF2B5EF4-FFF2-40B4-BE49-F238E27FC236}">
                    <a16:creationId xmlns:a16="http://schemas.microsoft.com/office/drawing/2014/main" id="{F388DDC6-06D3-1932-D063-45B146BB63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3136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1 h 2"/>
                  <a:gd name="T4" fmla="*/ 1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53" name="Freeform 942">
                <a:extLst>
                  <a:ext uri="{FF2B5EF4-FFF2-40B4-BE49-F238E27FC236}">
                    <a16:creationId xmlns:a16="http://schemas.microsoft.com/office/drawing/2014/main" id="{EBFE2FFE-8975-6E39-7D10-425D27EE4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888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54" name="Freeform 943">
                <a:extLst>
                  <a:ext uri="{FF2B5EF4-FFF2-40B4-BE49-F238E27FC236}">
                    <a16:creationId xmlns:a16="http://schemas.microsoft.com/office/drawing/2014/main" id="{F83575D4-4CF6-163E-CB3B-A202ED8F6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2890"/>
                <a:ext cx="2" cy="5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0 h 3"/>
                  <a:gd name="T4" fmla="*/ 1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  <a:gd name="T10" fmla="*/ 0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55" name="Freeform 944">
                <a:extLst>
                  <a:ext uri="{FF2B5EF4-FFF2-40B4-BE49-F238E27FC236}">
                    <a16:creationId xmlns:a16="http://schemas.microsoft.com/office/drawing/2014/main" id="{D27F14EC-D1E8-2C57-C140-C27C6322DD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2888"/>
                <a:ext cx="5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56" name="Freeform 945">
                <a:extLst>
                  <a:ext uri="{FF2B5EF4-FFF2-40B4-BE49-F238E27FC236}">
                    <a16:creationId xmlns:a16="http://schemas.microsoft.com/office/drawing/2014/main" id="{BDE40CE5-0110-C09E-E76D-AE52B7D459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3140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  <a:gd name="T8" fmla="*/ 2 w 2"/>
                  <a:gd name="T9" fmla="*/ 1 h 1"/>
                  <a:gd name="T10" fmla="*/ 1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57" name="Freeform 946">
                <a:extLst>
                  <a:ext uri="{FF2B5EF4-FFF2-40B4-BE49-F238E27FC236}">
                    <a16:creationId xmlns:a16="http://schemas.microsoft.com/office/drawing/2014/main" id="{A79E9F3C-127B-A7B7-2D0E-3AEBEB5AF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2382"/>
                <a:ext cx="4" cy="5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3 h 3"/>
                  <a:gd name="T4" fmla="*/ 0 w 2"/>
                  <a:gd name="T5" fmla="*/ 2 h 3"/>
                  <a:gd name="T6" fmla="*/ 1 w 2"/>
                  <a:gd name="T7" fmla="*/ 0 h 3"/>
                  <a:gd name="T8" fmla="*/ 1 w 2"/>
                  <a:gd name="T9" fmla="*/ 1 h 3"/>
                  <a:gd name="T10" fmla="*/ 1 w 2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58" name="Freeform 947">
                <a:extLst>
                  <a:ext uri="{FF2B5EF4-FFF2-40B4-BE49-F238E27FC236}">
                    <a16:creationId xmlns:a16="http://schemas.microsoft.com/office/drawing/2014/main" id="{613C51AC-7CB7-D4C8-DA57-82364549B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3129"/>
                <a:ext cx="3" cy="3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  <a:gd name="T6" fmla="*/ 2 w 2"/>
                  <a:gd name="T7" fmla="*/ 2 h 2"/>
                  <a:gd name="T8" fmla="*/ 0 w 2"/>
                  <a:gd name="T9" fmla="*/ 1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59" name="Freeform 948">
                <a:extLst>
                  <a:ext uri="{FF2B5EF4-FFF2-40B4-BE49-F238E27FC236}">
                    <a16:creationId xmlns:a16="http://schemas.microsoft.com/office/drawing/2014/main" id="{ACFF3613-FC40-8174-25D5-EB9257AC5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1" y="3129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60" name="Freeform 949">
                <a:extLst>
                  <a:ext uri="{FF2B5EF4-FFF2-40B4-BE49-F238E27FC236}">
                    <a16:creationId xmlns:a16="http://schemas.microsoft.com/office/drawing/2014/main" id="{F1DB7D4D-17F2-59BB-7DB6-C9D92DF2BE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2738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61" name="Freeform 950">
                <a:extLst>
                  <a:ext uri="{FF2B5EF4-FFF2-40B4-BE49-F238E27FC236}">
                    <a16:creationId xmlns:a16="http://schemas.microsoft.com/office/drawing/2014/main" id="{B33142F7-F2D8-408E-6865-44090326A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2890"/>
                <a:ext cx="4" cy="3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62" name="Freeform 951">
                <a:extLst>
                  <a:ext uri="{FF2B5EF4-FFF2-40B4-BE49-F238E27FC236}">
                    <a16:creationId xmlns:a16="http://schemas.microsoft.com/office/drawing/2014/main" id="{E34CCC2E-D6C0-6640-87B7-86944C05E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4" y="3092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1 h 1"/>
                  <a:gd name="T4" fmla="*/ 0 w 3"/>
                  <a:gd name="T5" fmla="*/ 0 h 1"/>
                  <a:gd name="T6" fmla="*/ 2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63" name="Freeform 952">
                <a:extLst>
                  <a:ext uri="{FF2B5EF4-FFF2-40B4-BE49-F238E27FC236}">
                    <a16:creationId xmlns:a16="http://schemas.microsoft.com/office/drawing/2014/main" id="{DD322871-2759-E9B0-269E-B03355439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3096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1 w 2"/>
                  <a:gd name="T5" fmla="*/ 2 h 3"/>
                  <a:gd name="T6" fmla="*/ 0 w 2"/>
                  <a:gd name="T7" fmla="*/ 2 h 3"/>
                  <a:gd name="T8" fmla="*/ 0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64" name="Freeform 953">
                <a:extLst>
                  <a:ext uri="{FF2B5EF4-FFF2-40B4-BE49-F238E27FC236}">
                    <a16:creationId xmlns:a16="http://schemas.microsoft.com/office/drawing/2014/main" id="{34354D80-49C9-1BE2-9A56-2FCD26D2EE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7" y="2903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1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65" name="Freeform 954">
                <a:extLst>
                  <a:ext uri="{FF2B5EF4-FFF2-40B4-BE49-F238E27FC236}">
                    <a16:creationId xmlns:a16="http://schemas.microsoft.com/office/drawing/2014/main" id="{446D7A32-FF9C-E30E-8EB6-5080DE57B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2903"/>
                <a:ext cx="5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2 w 3"/>
                  <a:gd name="T5" fmla="*/ 1 h 2"/>
                  <a:gd name="T6" fmla="*/ 1 w 3"/>
                  <a:gd name="T7" fmla="*/ 2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66" name="Freeform 955">
                <a:extLst>
                  <a:ext uri="{FF2B5EF4-FFF2-40B4-BE49-F238E27FC236}">
                    <a16:creationId xmlns:a16="http://schemas.microsoft.com/office/drawing/2014/main" id="{53428BE0-89F2-87E1-C978-97AB2D71E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3098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67" name="Freeform 956">
                <a:extLst>
                  <a:ext uri="{FF2B5EF4-FFF2-40B4-BE49-F238E27FC236}">
                    <a16:creationId xmlns:a16="http://schemas.microsoft.com/office/drawing/2014/main" id="{046AD210-C3B3-16D7-737C-4636DB030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2495"/>
                <a:ext cx="3" cy="6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1 w 2"/>
                  <a:gd name="T5" fmla="*/ 3 h 3"/>
                  <a:gd name="T6" fmla="*/ 0 w 2"/>
                  <a:gd name="T7" fmla="*/ 3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2" y="2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68" name="Freeform 957">
                <a:extLst>
                  <a:ext uri="{FF2B5EF4-FFF2-40B4-BE49-F238E27FC236}">
                    <a16:creationId xmlns:a16="http://schemas.microsoft.com/office/drawing/2014/main" id="{8649C219-0D07-51AC-E5B3-7EA9DE7AC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3" y="3100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2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2"/>
                      <a:pt x="1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69" name="Freeform 958">
                <a:extLst>
                  <a:ext uri="{FF2B5EF4-FFF2-40B4-BE49-F238E27FC236}">
                    <a16:creationId xmlns:a16="http://schemas.microsoft.com/office/drawing/2014/main" id="{C66BFD5B-A6B0-DBC9-F87E-2E74A6320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3100"/>
                <a:ext cx="5" cy="2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0 h 1"/>
                  <a:gd name="T4" fmla="*/ 3 w 3"/>
                  <a:gd name="T5" fmla="*/ 0 h 1"/>
                  <a:gd name="T6" fmla="*/ 1 w 3"/>
                  <a:gd name="T7" fmla="*/ 1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70" name="Freeform 959">
                <a:extLst>
                  <a:ext uri="{FF2B5EF4-FFF2-40B4-BE49-F238E27FC236}">
                    <a16:creationId xmlns:a16="http://schemas.microsoft.com/office/drawing/2014/main" id="{FE6371A9-12FC-9C53-A440-A58799F61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3" y="2562"/>
                <a:ext cx="6" cy="4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0 h 2"/>
                  <a:gd name="T4" fmla="*/ 3 w 3"/>
                  <a:gd name="T5" fmla="*/ 1 h 2"/>
                  <a:gd name="T6" fmla="*/ 2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71" name="Freeform 960">
                <a:extLst>
                  <a:ext uri="{FF2B5EF4-FFF2-40B4-BE49-F238E27FC236}">
                    <a16:creationId xmlns:a16="http://schemas.microsoft.com/office/drawing/2014/main" id="{A64C4E17-67B0-4097-6D70-78FA24C1D1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2907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72" name="Freeform 961">
                <a:extLst>
                  <a:ext uri="{FF2B5EF4-FFF2-40B4-BE49-F238E27FC236}">
                    <a16:creationId xmlns:a16="http://schemas.microsoft.com/office/drawing/2014/main" id="{D06FEAA6-2EC0-0203-8F4F-D7A62D149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2907"/>
                <a:ext cx="4" cy="5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0 w 2"/>
                  <a:gd name="T5" fmla="*/ 1 h 3"/>
                  <a:gd name="T6" fmla="*/ 1 w 2"/>
                  <a:gd name="T7" fmla="*/ 1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73" name="Freeform 962">
                <a:extLst>
                  <a:ext uri="{FF2B5EF4-FFF2-40B4-BE49-F238E27FC236}">
                    <a16:creationId xmlns:a16="http://schemas.microsoft.com/office/drawing/2014/main" id="{3E4EB0F7-528F-FC93-01C1-3BD0A198F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8" y="3089"/>
                <a:ext cx="6" cy="2"/>
              </a:xfrm>
              <a:custGeom>
                <a:avLst/>
                <a:gdLst>
                  <a:gd name="T0" fmla="*/ 2 w 3"/>
                  <a:gd name="T1" fmla="*/ 1 h 1"/>
                  <a:gd name="T2" fmla="*/ 0 w 3"/>
                  <a:gd name="T3" fmla="*/ 0 h 1"/>
                  <a:gd name="T4" fmla="*/ 2 w 3"/>
                  <a:gd name="T5" fmla="*/ 0 h 1"/>
                  <a:gd name="T6" fmla="*/ 3 w 3"/>
                  <a:gd name="T7" fmla="*/ 0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74" name="Freeform 963">
                <a:extLst>
                  <a:ext uri="{FF2B5EF4-FFF2-40B4-BE49-F238E27FC236}">
                    <a16:creationId xmlns:a16="http://schemas.microsoft.com/office/drawing/2014/main" id="{902A7F77-F2B9-61DA-F981-640DFD811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1" y="3089"/>
                <a:ext cx="5" cy="2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3 w 3"/>
                  <a:gd name="T5" fmla="*/ 1 h 1"/>
                  <a:gd name="T6" fmla="*/ 2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75" name="Freeform 964">
                <a:extLst>
                  <a:ext uri="{FF2B5EF4-FFF2-40B4-BE49-F238E27FC236}">
                    <a16:creationId xmlns:a16="http://schemas.microsoft.com/office/drawing/2014/main" id="{EB53931F-D269-7904-FD33-F56CEB5DF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2397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1 w 2"/>
                  <a:gd name="T5" fmla="*/ 3 h 3"/>
                  <a:gd name="T6" fmla="*/ 0 w 2"/>
                  <a:gd name="T7" fmla="*/ 1 h 3"/>
                  <a:gd name="T8" fmla="*/ 0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76" name="Freeform 965">
                <a:extLst>
                  <a:ext uri="{FF2B5EF4-FFF2-40B4-BE49-F238E27FC236}">
                    <a16:creationId xmlns:a16="http://schemas.microsoft.com/office/drawing/2014/main" id="{1D9A1270-0981-3DF6-2480-D99522BE28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1" y="2397"/>
                <a:ext cx="2" cy="6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0 w 1"/>
                  <a:gd name="T7" fmla="*/ 1 h 3"/>
                  <a:gd name="T8" fmla="*/ 0 w 1"/>
                  <a:gd name="T9" fmla="*/ 0 h 3"/>
                  <a:gd name="T10" fmla="*/ 1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77" name="Freeform 966">
                <a:extLst>
                  <a:ext uri="{FF2B5EF4-FFF2-40B4-BE49-F238E27FC236}">
                    <a16:creationId xmlns:a16="http://schemas.microsoft.com/office/drawing/2014/main" id="{116D1AA8-AF84-7258-571D-2D9A743F88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3106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2 h 2"/>
                  <a:gd name="T4" fmla="*/ 1 w 3"/>
                  <a:gd name="T5" fmla="*/ 2 h 2"/>
                  <a:gd name="T6" fmla="*/ 0 w 3"/>
                  <a:gd name="T7" fmla="*/ 1 h 2"/>
                  <a:gd name="T8" fmla="*/ 1 w 3"/>
                  <a:gd name="T9" fmla="*/ 0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78" name="Freeform 967">
                <a:extLst>
                  <a:ext uri="{FF2B5EF4-FFF2-40B4-BE49-F238E27FC236}">
                    <a16:creationId xmlns:a16="http://schemas.microsoft.com/office/drawing/2014/main" id="{2130C452-7A00-C0B4-993A-751015369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8" y="2899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1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79" name="Freeform 968">
                <a:extLst>
                  <a:ext uri="{FF2B5EF4-FFF2-40B4-BE49-F238E27FC236}">
                    <a16:creationId xmlns:a16="http://schemas.microsoft.com/office/drawing/2014/main" id="{74606DAD-F009-0DE7-ED14-461FB8901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2" y="3106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  <a:gd name="T8" fmla="*/ 0 w 2"/>
                  <a:gd name="T9" fmla="*/ 1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80" name="Freeform 969">
                <a:extLst>
                  <a:ext uri="{FF2B5EF4-FFF2-40B4-BE49-F238E27FC236}">
                    <a16:creationId xmlns:a16="http://schemas.microsoft.com/office/drawing/2014/main" id="{FCC04591-4095-104E-187A-ACD1386206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" y="3110"/>
                <a:ext cx="4" cy="3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81" name="Freeform 970">
                <a:extLst>
                  <a:ext uri="{FF2B5EF4-FFF2-40B4-BE49-F238E27FC236}">
                    <a16:creationId xmlns:a16="http://schemas.microsoft.com/office/drawing/2014/main" id="{09613722-5B30-6B77-0BAC-1CAB9F133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2899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1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82" name="Freeform 971">
                <a:extLst>
                  <a:ext uri="{FF2B5EF4-FFF2-40B4-BE49-F238E27FC236}">
                    <a16:creationId xmlns:a16="http://schemas.microsoft.com/office/drawing/2014/main" id="{D3861696-8AFC-75D9-39C7-45810B223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2899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83" name="Freeform 972">
                <a:extLst>
                  <a:ext uri="{FF2B5EF4-FFF2-40B4-BE49-F238E27FC236}">
                    <a16:creationId xmlns:a16="http://schemas.microsoft.com/office/drawing/2014/main" id="{65A47C54-BD32-A17B-A031-4205C42DFF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2" y="3098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2 h 2"/>
                  <a:gd name="T4" fmla="*/ 0 w 2"/>
                  <a:gd name="T5" fmla="*/ 2 h 2"/>
                  <a:gd name="T6" fmla="*/ 1 w 2"/>
                  <a:gd name="T7" fmla="*/ 0 h 2"/>
                  <a:gd name="T8" fmla="*/ 2 w 2"/>
                  <a:gd name="T9" fmla="*/ 1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84" name="Freeform 973">
                <a:extLst>
                  <a:ext uri="{FF2B5EF4-FFF2-40B4-BE49-F238E27FC236}">
                    <a16:creationId xmlns:a16="http://schemas.microsoft.com/office/drawing/2014/main" id="{4FA7BCB7-80B1-E656-C4E2-E083C26261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2495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85" name="Freeform 974">
                <a:extLst>
                  <a:ext uri="{FF2B5EF4-FFF2-40B4-BE49-F238E27FC236}">
                    <a16:creationId xmlns:a16="http://schemas.microsoft.com/office/drawing/2014/main" id="{D218CEEF-760A-A397-D970-F14EA2BE40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2" y="2393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1 h 1"/>
                  <a:gd name="T6" fmla="*/ 0 w 2"/>
                  <a:gd name="T7" fmla="*/ 1 h 1"/>
                  <a:gd name="T8" fmla="*/ 0 w 2"/>
                  <a:gd name="T9" fmla="*/ 0 h 1"/>
                  <a:gd name="T10" fmla="*/ 1 w 2"/>
                  <a:gd name="T11" fmla="*/ 0 h 1"/>
                  <a:gd name="T12" fmla="*/ 2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86" name="Freeform 975">
                <a:extLst>
                  <a:ext uri="{FF2B5EF4-FFF2-40B4-BE49-F238E27FC236}">
                    <a16:creationId xmlns:a16="http://schemas.microsoft.com/office/drawing/2014/main" id="{8CC54876-9A6C-EE41-5CB5-5FE1A22B19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2497"/>
                <a:ext cx="3" cy="4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87" name="Freeform 976">
                <a:extLst>
                  <a:ext uri="{FF2B5EF4-FFF2-40B4-BE49-F238E27FC236}">
                    <a16:creationId xmlns:a16="http://schemas.microsoft.com/office/drawing/2014/main" id="{4D500C38-D460-B7B2-6004-EB0DDB6286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3102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0 h 2"/>
                  <a:gd name="T4" fmla="*/ 3 w 3"/>
                  <a:gd name="T5" fmla="*/ 1 h 2"/>
                  <a:gd name="T6" fmla="*/ 2 w 3"/>
                  <a:gd name="T7" fmla="*/ 2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88" name="Freeform 977">
                <a:extLst>
                  <a:ext uri="{FF2B5EF4-FFF2-40B4-BE49-F238E27FC236}">
                    <a16:creationId xmlns:a16="http://schemas.microsoft.com/office/drawing/2014/main" id="{F6CEC932-E27B-9A11-9AF3-F3D123CD0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391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2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89" name="Freeform 978">
                <a:extLst>
                  <a:ext uri="{FF2B5EF4-FFF2-40B4-BE49-F238E27FC236}">
                    <a16:creationId xmlns:a16="http://schemas.microsoft.com/office/drawing/2014/main" id="{79C06B8F-912D-0143-EE53-76688EC26D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3174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90" name="Freeform 979">
                <a:extLst>
                  <a:ext uri="{FF2B5EF4-FFF2-40B4-BE49-F238E27FC236}">
                    <a16:creationId xmlns:a16="http://schemas.microsoft.com/office/drawing/2014/main" id="{A57C2296-ECB4-CC84-9FAD-CCABE5EC98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3174"/>
                <a:ext cx="2" cy="6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0 w 1"/>
                  <a:gd name="T7" fmla="*/ 1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91" name="Freeform 980">
                <a:extLst>
                  <a:ext uri="{FF2B5EF4-FFF2-40B4-BE49-F238E27FC236}">
                    <a16:creationId xmlns:a16="http://schemas.microsoft.com/office/drawing/2014/main" id="{7F6DCADA-AA7A-D4B7-C5EB-2D618E907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" y="3172"/>
                <a:ext cx="5" cy="4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1 h 2"/>
                  <a:gd name="T4" fmla="*/ 2 w 3"/>
                  <a:gd name="T5" fmla="*/ 1 h 2"/>
                  <a:gd name="T6" fmla="*/ 3 w 3"/>
                  <a:gd name="T7" fmla="*/ 1 h 2"/>
                  <a:gd name="T8" fmla="*/ 2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92" name="Freeform 981">
                <a:extLst>
                  <a:ext uri="{FF2B5EF4-FFF2-40B4-BE49-F238E27FC236}">
                    <a16:creationId xmlns:a16="http://schemas.microsoft.com/office/drawing/2014/main" id="{DC781BF1-7EAA-52A6-CDBC-DD10D3A4B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3" y="3172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1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93" name="Freeform 982">
                <a:extLst>
                  <a:ext uri="{FF2B5EF4-FFF2-40B4-BE49-F238E27FC236}">
                    <a16:creationId xmlns:a16="http://schemas.microsoft.com/office/drawing/2014/main" id="{14ECB426-0096-3340-8B43-2B0C03ACC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0" y="2355"/>
                <a:ext cx="3" cy="6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0 w 2"/>
                  <a:gd name="T5" fmla="*/ 2 h 3"/>
                  <a:gd name="T6" fmla="*/ 1 w 2"/>
                  <a:gd name="T7" fmla="*/ 0 h 3"/>
                  <a:gd name="T8" fmla="*/ 2 w 2"/>
                  <a:gd name="T9" fmla="*/ 1 h 3"/>
                  <a:gd name="T10" fmla="*/ 2 w 2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94" name="Freeform 983">
                <a:extLst>
                  <a:ext uri="{FF2B5EF4-FFF2-40B4-BE49-F238E27FC236}">
                    <a16:creationId xmlns:a16="http://schemas.microsoft.com/office/drawing/2014/main" id="{698E09E4-8809-80D9-A335-647AC04B4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3176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1 h 2"/>
                  <a:gd name="T8" fmla="*/ 1 w 2"/>
                  <a:gd name="T9" fmla="*/ 1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95" name="Freeform 984">
                <a:extLst>
                  <a:ext uri="{FF2B5EF4-FFF2-40B4-BE49-F238E27FC236}">
                    <a16:creationId xmlns:a16="http://schemas.microsoft.com/office/drawing/2014/main" id="{874509B3-DD34-0DA1-6B69-C55CB896B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2734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96" name="Freeform 985">
                <a:extLst>
                  <a:ext uri="{FF2B5EF4-FFF2-40B4-BE49-F238E27FC236}">
                    <a16:creationId xmlns:a16="http://schemas.microsoft.com/office/drawing/2014/main" id="{08DEED18-B255-3052-2DA6-4560EA21EB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3170"/>
                <a:ext cx="6" cy="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2 w 3"/>
                  <a:gd name="T5" fmla="*/ 0 h 1"/>
                  <a:gd name="T6" fmla="*/ 3 w 3"/>
                  <a:gd name="T7" fmla="*/ 0 h 1"/>
                  <a:gd name="T8" fmla="*/ 2 w 3"/>
                  <a:gd name="T9" fmla="*/ 1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97" name="Freeform 986">
                <a:extLst>
                  <a:ext uri="{FF2B5EF4-FFF2-40B4-BE49-F238E27FC236}">
                    <a16:creationId xmlns:a16="http://schemas.microsoft.com/office/drawing/2014/main" id="{21BA52BD-6E07-7D8E-73CE-ECD806826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3168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1 h 2"/>
                  <a:gd name="T8" fmla="*/ 1 w 2"/>
                  <a:gd name="T9" fmla="*/ 1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98" name="Freeform 987">
                <a:extLst>
                  <a:ext uri="{FF2B5EF4-FFF2-40B4-BE49-F238E27FC236}">
                    <a16:creationId xmlns:a16="http://schemas.microsoft.com/office/drawing/2014/main" id="{607FD8A8-57E5-3215-4ECE-A787D05A19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2732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1 h 2"/>
                  <a:gd name="T8" fmla="*/ 2 w 2"/>
                  <a:gd name="T9" fmla="*/ 2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899" name="Freeform 988">
                <a:extLst>
                  <a:ext uri="{FF2B5EF4-FFF2-40B4-BE49-F238E27FC236}">
                    <a16:creationId xmlns:a16="http://schemas.microsoft.com/office/drawing/2014/main" id="{40730538-77AD-9833-B68C-653F8ED0A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2361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00" name="Freeform 989">
                <a:extLst>
                  <a:ext uri="{FF2B5EF4-FFF2-40B4-BE49-F238E27FC236}">
                    <a16:creationId xmlns:a16="http://schemas.microsoft.com/office/drawing/2014/main" id="{93A933FA-9465-C175-6BB4-D327646608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" y="2361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01" name="Freeform 990">
                <a:extLst>
                  <a:ext uri="{FF2B5EF4-FFF2-40B4-BE49-F238E27FC236}">
                    <a16:creationId xmlns:a16="http://schemas.microsoft.com/office/drawing/2014/main" id="{29C09A97-A3D6-97A2-9050-6B150918DD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3183"/>
                <a:ext cx="6" cy="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1 w 3"/>
                  <a:gd name="T5" fmla="*/ 2 h 2"/>
                  <a:gd name="T6" fmla="*/ 0 w 3"/>
                  <a:gd name="T7" fmla="*/ 1 h 2"/>
                  <a:gd name="T8" fmla="*/ 1 w 3"/>
                  <a:gd name="T9" fmla="*/ 1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02" name="Freeform 991">
                <a:extLst>
                  <a:ext uri="{FF2B5EF4-FFF2-40B4-BE49-F238E27FC236}">
                    <a16:creationId xmlns:a16="http://schemas.microsoft.com/office/drawing/2014/main" id="{21F2D0AB-E376-0FD5-8A39-21FC87BC7D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5" y="3185"/>
                <a:ext cx="3" cy="6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3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03" name="Freeform 992">
                <a:extLst>
                  <a:ext uri="{FF2B5EF4-FFF2-40B4-BE49-F238E27FC236}">
                    <a16:creationId xmlns:a16="http://schemas.microsoft.com/office/drawing/2014/main" id="{25DDC379-A43E-8AF8-6618-EAEFFBC78A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2" y="3183"/>
                <a:ext cx="6" cy="4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2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04" name="Freeform 993">
                <a:extLst>
                  <a:ext uri="{FF2B5EF4-FFF2-40B4-BE49-F238E27FC236}">
                    <a16:creationId xmlns:a16="http://schemas.microsoft.com/office/drawing/2014/main" id="{89A24789-AF8C-0515-B7DC-CE48D0515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8" y="2350"/>
                <a:ext cx="4" cy="3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05" name="Freeform 994">
                <a:extLst>
                  <a:ext uri="{FF2B5EF4-FFF2-40B4-BE49-F238E27FC236}">
                    <a16:creationId xmlns:a16="http://schemas.microsoft.com/office/drawing/2014/main" id="{5433C939-43AA-A462-DAE8-1FFF49606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9" y="2348"/>
                <a:ext cx="6" cy="3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1 h 2"/>
                  <a:gd name="T4" fmla="*/ 1 w 3"/>
                  <a:gd name="T5" fmla="*/ 2 h 2"/>
                  <a:gd name="T6" fmla="*/ 0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06" name="Freeform 995">
                <a:extLst>
                  <a:ext uri="{FF2B5EF4-FFF2-40B4-BE49-F238E27FC236}">
                    <a16:creationId xmlns:a16="http://schemas.microsoft.com/office/drawing/2014/main" id="{721A70E6-20D4-0ACF-4B9D-BD57AC5FD0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350"/>
                <a:ext cx="3" cy="5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2 h 3"/>
                  <a:gd name="T6" fmla="*/ 0 w 2"/>
                  <a:gd name="T7" fmla="*/ 2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07" name="Freeform 996">
                <a:extLst>
                  <a:ext uri="{FF2B5EF4-FFF2-40B4-BE49-F238E27FC236}">
                    <a16:creationId xmlns:a16="http://schemas.microsoft.com/office/drawing/2014/main" id="{247C5E75-4951-E98F-1BBF-FCCB0F2A6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318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1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08" name="Freeform 997">
                <a:extLst>
                  <a:ext uri="{FF2B5EF4-FFF2-40B4-BE49-F238E27FC236}">
                    <a16:creationId xmlns:a16="http://schemas.microsoft.com/office/drawing/2014/main" id="{9ED7D5F6-82B2-A428-C69D-DA289F327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3176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09" name="Freeform 998">
                <a:extLst>
                  <a:ext uri="{FF2B5EF4-FFF2-40B4-BE49-F238E27FC236}">
                    <a16:creationId xmlns:a16="http://schemas.microsoft.com/office/drawing/2014/main" id="{BC5D22BD-53D3-2B8E-FB90-9C39149C3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2351"/>
                <a:ext cx="5" cy="4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2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10" name="Freeform 999">
                <a:extLst>
                  <a:ext uri="{FF2B5EF4-FFF2-40B4-BE49-F238E27FC236}">
                    <a16:creationId xmlns:a16="http://schemas.microsoft.com/office/drawing/2014/main" id="{7705CE7D-0DF9-9F2D-8424-B7F2515D04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2351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1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11" name="Freeform 1000">
                <a:extLst>
                  <a:ext uri="{FF2B5EF4-FFF2-40B4-BE49-F238E27FC236}">
                    <a16:creationId xmlns:a16="http://schemas.microsoft.com/office/drawing/2014/main" id="{3EB63688-A665-EC88-61A4-21365FAC8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7" y="2856"/>
                <a:ext cx="4" cy="1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12" name="Freeform 1001">
                <a:extLst>
                  <a:ext uri="{FF2B5EF4-FFF2-40B4-BE49-F238E27FC236}">
                    <a16:creationId xmlns:a16="http://schemas.microsoft.com/office/drawing/2014/main" id="{C6FBD864-324A-E77D-6F1A-D680D8BFE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2351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1 w 3"/>
                  <a:gd name="T5" fmla="*/ 2 h 2"/>
                  <a:gd name="T6" fmla="*/ 0 w 3"/>
                  <a:gd name="T7" fmla="*/ 1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13" name="Freeform 1002">
                <a:extLst>
                  <a:ext uri="{FF2B5EF4-FFF2-40B4-BE49-F238E27FC236}">
                    <a16:creationId xmlns:a16="http://schemas.microsoft.com/office/drawing/2014/main" id="{0A50816F-8418-5CBF-4DB2-D733AB9B9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581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1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14" name="Freeform 1003">
                <a:extLst>
                  <a:ext uri="{FF2B5EF4-FFF2-40B4-BE49-F238E27FC236}">
                    <a16:creationId xmlns:a16="http://schemas.microsoft.com/office/drawing/2014/main" id="{4E093BC7-55E1-D508-D871-7D3C2DE57A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2374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15" name="Freeform 1004">
                <a:extLst>
                  <a:ext uri="{FF2B5EF4-FFF2-40B4-BE49-F238E27FC236}">
                    <a16:creationId xmlns:a16="http://schemas.microsoft.com/office/drawing/2014/main" id="{6048F135-A434-4A48-5549-CFD6AC7DB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2374"/>
                <a:ext cx="5" cy="2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0 w 3"/>
                  <a:gd name="T5" fmla="*/ 1 h 1"/>
                  <a:gd name="T6" fmla="*/ 2 w 3"/>
                  <a:gd name="T7" fmla="*/ 0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16" name="Freeform 1005">
                <a:extLst>
                  <a:ext uri="{FF2B5EF4-FFF2-40B4-BE49-F238E27FC236}">
                    <a16:creationId xmlns:a16="http://schemas.microsoft.com/office/drawing/2014/main" id="{ED0088D2-86FE-C2F3-2CF2-8550FEAA4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7" y="2507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17" name="Freeform 1006">
                <a:extLst>
                  <a:ext uri="{FF2B5EF4-FFF2-40B4-BE49-F238E27FC236}">
                    <a16:creationId xmlns:a16="http://schemas.microsoft.com/office/drawing/2014/main" id="{7D15F944-9F17-9D97-7615-7C4C9C934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2374"/>
                <a:ext cx="6" cy="2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0 w 3"/>
                  <a:gd name="T5" fmla="*/ 1 h 1"/>
                  <a:gd name="T6" fmla="*/ 2 w 3"/>
                  <a:gd name="T7" fmla="*/ 0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18" name="Freeform 1007">
                <a:extLst>
                  <a:ext uri="{FF2B5EF4-FFF2-40B4-BE49-F238E27FC236}">
                    <a16:creationId xmlns:a16="http://schemas.microsoft.com/office/drawing/2014/main" id="{24D46237-832D-3F4F-38CA-8C60A8A382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3149"/>
                <a:ext cx="6" cy="6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2 h 3"/>
                  <a:gd name="T4" fmla="*/ 0 w 3"/>
                  <a:gd name="T5" fmla="*/ 2 h 3"/>
                  <a:gd name="T6" fmla="*/ 0 w 3"/>
                  <a:gd name="T7" fmla="*/ 1 h 3"/>
                  <a:gd name="T8" fmla="*/ 2 w 3"/>
                  <a:gd name="T9" fmla="*/ 1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919" name="Freeform 1008">
                <a:extLst>
                  <a:ext uri="{FF2B5EF4-FFF2-40B4-BE49-F238E27FC236}">
                    <a16:creationId xmlns:a16="http://schemas.microsoft.com/office/drawing/2014/main" id="{03B410C6-157A-13D2-C9F4-5EBCED86E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2" y="3151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1 w 2"/>
                  <a:gd name="T9" fmla="*/ 1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18" name="Group 1210">
              <a:extLst>
                <a:ext uri="{FF2B5EF4-FFF2-40B4-BE49-F238E27FC236}">
                  <a16:creationId xmlns:a16="http://schemas.microsoft.com/office/drawing/2014/main" id="{A51FC952-004F-D411-8B0C-57989C9394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07" y="2285"/>
              <a:ext cx="2487" cy="1054"/>
              <a:chOff x="3207" y="2285"/>
              <a:chExt cx="2487" cy="1054"/>
            </a:xfrm>
            <a:grpFill/>
          </p:grpSpPr>
          <p:sp>
            <p:nvSpPr>
              <p:cNvPr id="3520" name="Freeform 1010">
                <a:extLst>
                  <a:ext uri="{FF2B5EF4-FFF2-40B4-BE49-F238E27FC236}">
                    <a16:creationId xmlns:a16="http://schemas.microsoft.com/office/drawing/2014/main" id="{8C4A6EE5-AA57-BE71-A9A1-B37F221A5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2378"/>
                <a:ext cx="3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2 h 3"/>
                  <a:gd name="T8" fmla="*/ 1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21" name="Freeform 1011">
                <a:extLst>
                  <a:ext uri="{FF2B5EF4-FFF2-40B4-BE49-F238E27FC236}">
                    <a16:creationId xmlns:a16="http://schemas.microsoft.com/office/drawing/2014/main" id="{18DB551B-A19F-9397-DED3-0506117C43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6" y="3140"/>
                <a:ext cx="3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22" name="Freeform 1012">
                <a:extLst>
                  <a:ext uri="{FF2B5EF4-FFF2-40B4-BE49-F238E27FC236}">
                    <a16:creationId xmlns:a16="http://schemas.microsoft.com/office/drawing/2014/main" id="{2ADBA9CA-7B06-D3A3-225A-F9F8C01EF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7" y="2880"/>
                <a:ext cx="6" cy="4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0 h 2"/>
                  <a:gd name="T4" fmla="*/ 3 w 3"/>
                  <a:gd name="T5" fmla="*/ 1 h 2"/>
                  <a:gd name="T6" fmla="*/ 2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23" name="Freeform 1013">
                <a:extLst>
                  <a:ext uri="{FF2B5EF4-FFF2-40B4-BE49-F238E27FC236}">
                    <a16:creationId xmlns:a16="http://schemas.microsoft.com/office/drawing/2014/main" id="{13C3B96E-BA36-80FF-F602-A3116F230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5" y="2374"/>
                <a:ext cx="4" cy="6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0 w 2"/>
                  <a:gd name="T5" fmla="*/ 2 h 3"/>
                  <a:gd name="T6" fmla="*/ 1 w 2"/>
                  <a:gd name="T7" fmla="*/ 0 h 3"/>
                  <a:gd name="T8" fmla="*/ 2 w 2"/>
                  <a:gd name="T9" fmla="*/ 1 h 3"/>
                  <a:gd name="T10" fmla="*/ 2 w 2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24" name="Freeform 1014">
                <a:extLst>
                  <a:ext uri="{FF2B5EF4-FFF2-40B4-BE49-F238E27FC236}">
                    <a16:creationId xmlns:a16="http://schemas.microsoft.com/office/drawing/2014/main" id="{06F7D595-0B80-709F-EE4A-9995D7DE8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" y="3144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1 w 2"/>
                  <a:gd name="T5" fmla="*/ 1 h 2"/>
                  <a:gd name="T6" fmla="*/ 0 w 2"/>
                  <a:gd name="T7" fmla="*/ 1 h 2"/>
                  <a:gd name="T8" fmla="*/ 0 w 2"/>
                  <a:gd name="T9" fmla="*/ 0 h 2"/>
                  <a:gd name="T10" fmla="*/ 1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25" name="Freeform 1015">
                <a:extLst>
                  <a:ext uri="{FF2B5EF4-FFF2-40B4-BE49-F238E27FC236}">
                    <a16:creationId xmlns:a16="http://schemas.microsoft.com/office/drawing/2014/main" id="{08017F10-12EA-837C-8F3E-6CB6A4A8C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6" y="2374"/>
                <a:ext cx="8" cy="4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0 h 2"/>
                  <a:gd name="T4" fmla="*/ 4 w 4"/>
                  <a:gd name="T5" fmla="*/ 1 h 2"/>
                  <a:gd name="T6" fmla="*/ 2 w 4"/>
                  <a:gd name="T7" fmla="*/ 1 h 2"/>
                  <a:gd name="T8" fmla="*/ 1 w 4"/>
                  <a:gd name="T9" fmla="*/ 0 h 2"/>
                  <a:gd name="T10" fmla="*/ 0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26" name="Freeform 1016">
                <a:extLst>
                  <a:ext uri="{FF2B5EF4-FFF2-40B4-BE49-F238E27FC236}">
                    <a16:creationId xmlns:a16="http://schemas.microsoft.com/office/drawing/2014/main" id="{526B9C68-094D-CEF4-D082-5D31148C7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2759"/>
                <a:ext cx="6" cy="4"/>
              </a:xfrm>
              <a:custGeom>
                <a:avLst/>
                <a:gdLst>
                  <a:gd name="T0" fmla="*/ 1 w 3"/>
                  <a:gd name="T1" fmla="*/ 0 h 2"/>
                  <a:gd name="T2" fmla="*/ 2 w 3"/>
                  <a:gd name="T3" fmla="*/ 1 h 2"/>
                  <a:gd name="T4" fmla="*/ 1 w 3"/>
                  <a:gd name="T5" fmla="*/ 1 h 2"/>
                  <a:gd name="T6" fmla="*/ 0 w 3"/>
                  <a:gd name="T7" fmla="*/ 1 h 2"/>
                  <a:gd name="T8" fmla="*/ 0 w 3"/>
                  <a:gd name="T9" fmla="*/ 0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27" name="Freeform 1017">
                <a:extLst>
                  <a:ext uri="{FF2B5EF4-FFF2-40B4-BE49-F238E27FC236}">
                    <a16:creationId xmlns:a16="http://schemas.microsoft.com/office/drawing/2014/main" id="{3AA575F9-96F9-6B3B-3D6A-3A7CCE33E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9" y="3159"/>
                <a:ext cx="5" cy="2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2 w 3"/>
                  <a:gd name="T7" fmla="*/ 1 h 1"/>
                  <a:gd name="T8" fmla="*/ 0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28" name="Freeform 1018">
                <a:extLst>
                  <a:ext uri="{FF2B5EF4-FFF2-40B4-BE49-F238E27FC236}">
                    <a16:creationId xmlns:a16="http://schemas.microsoft.com/office/drawing/2014/main" id="{712F33CD-FCDF-06FD-0409-5F94FDA846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2" y="2577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3 w 3"/>
                  <a:gd name="T9" fmla="*/ 1 h 2"/>
                  <a:gd name="T10" fmla="*/ 1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29" name="Freeform 1019">
                <a:extLst>
                  <a:ext uri="{FF2B5EF4-FFF2-40B4-BE49-F238E27FC236}">
                    <a16:creationId xmlns:a16="http://schemas.microsoft.com/office/drawing/2014/main" id="{A7772425-AB6D-F7F7-CC73-001C2C282B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2514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0 h 2"/>
                  <a:gd name="T4" fmla="*/ 3 w 3"/>
                  <a:gd name="T5" fmla="*/ 1 h 2"/>
                  <a:gd name="T6" fmla="*/ 1 w 3"/>
                  <a:gd name="T7" fmla="*/ 2 h 2"/>
                  <a:gd name="T8" fmla="*/ 1 w 3"/>
                  <a:gd name="T9" fmla="*/ 1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30" name="Freeform 1020">
                <a:extLst>
                  <a:ext uri="{FF2B5EF4-FFF2-40B4-BE49-F238E27FC236}">
                    <a16:creationId xmlns:a16="http://schemas.microsoft.com/office/drawing/2014/main" id="{A5FD16A7-43F3-27B4-5D2C-A6C09959E3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2514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31" name="Freeform 1021">
                <a:extLst>
                  <a:ext uri="{FF2B5EF4-FFF2-40B4-BE49-F238E27FC236}">
                    <a16:creationId xmlns:a16="http://schemas.microsoft.com/office/drawing/2014/main" id="{65CAA124-D293-19E8-869E-A0B87F9B5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2867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2 w 2"/>
                  <a:gd name="T5" fmla="*/ 2 h 3"/>
                  <a:gd name="T6" fmla="*/ 1 w 2"/>
                  <a:gd name="T7" fmla="*/ 3 h 3"/>
                  <a:gd name="T8" fmla="*/ 0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32" name="Freeform 1022">
                <a:extLst>
                  <a:ext uri="{FF2B5EF4-FFF2-40B4-BE49-F238E27FC236}">
                    <a16:creationId xmlns:a16="http://schemas.microsoft.com/office/drawing/2014/main" id="{90998D74-3141-779F-851C-902690EA73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8" y="2514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33" name="Freeform 1023">
                <a:extLst>
                  <a:ext uri="{FF2B5EF4-FFF2-40B4-BE49-F238E27FC236}">
                    <a16:creationId xmlns:a16="http://schemas.microsoft.com/office/drawing/2014/main" id="{5810853A-1D05-516B-BA92-5869F8269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3165"/>
                <a:ext cx="3" cy="3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34" name="Freeform 1024">
                <a:extLst>
                  <a:ext uri="{FF2B5EF4-FFF2-40B4-BE49-F238E27FC236}">
                    <a16:creationId xmlns:a16="http://schemas.microsoft.com/office/drawing/2014/main" id="{FC6F70FA-AC42-FA13-74FC-81444BB44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3155"/>
                <a:ext cx="6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0 w 3"/>
                  <a:gd name="T7" fmla="*/ 1 h 1"/>
                  <a:gd name="T8" fmla="*/ 1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35" name="Freeform 1025">
                <a:extLst>
                  <a:ext uri="{FF2B5EF4-FFF2-40B4-BE49-F238E27FC236}">
                    <a16:creationId xmlns:a16="http://schemas.microsoft.com/office/drawing/2014/main" id="{91EA1B0A-E49F-AB04-3E01-34F0E67B6B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4" y="3155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1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36" name="Freeform 1026">
                <a:extLst>
                  <a:ext uri="{FF2B5EF4-FFF2-40B4-BE49-F238E27FC236}">
                    <a16:creationId xmlns:a16="http://schemas.microsoft.com/office/drawing/2014/main" id="{E1CD5381-47D8-0F49-8DC8-A947922D75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2873"/>
                <a:ext cx="4" cy="3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2 h 2"/>
                  <a:gd name="T4" fmla="*/ 1 w 2"/>
                  <a:gd name="T5" fmla="*/ 2 h 2"/>
                  <a:gd name="T6" fmla="*/ 0 w 2"/>
                  <a:gd name="T7" fmla="*/ 1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37" name="Freeform 1027">
                <a:extLst>
                  <a:ext uri="{FF2B5EF4-FFF2-40B4-BE49-F238E27FC236}">
                    <a16:creationId xmlns:a16="http://schemas.microsoft.com/office/drawing/2014/main" id="{F296B0E4-CF6A-0BFE-50F9-8EE9C10B8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2869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3 w 3"/>
                  <a:gd name="T5" fmla="*/ 1 h 2"/>
                  <a:gd name="T6" fmla="*/ 2 w 3"/>
                  <a:gd name="T7" fmla="*/ 2 h 2"/>
                  <a:gd name="T8" fmla="*/ 1 w 3"/>
                  <a:gd name="T9" fmla="*/ 2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38" name="Freeform 1028">
                <a:extLst>
                  <a:ext uri="{FF2B5EF4-FFF2-40B4-BE49-F238E27FC236}">
                    <a16:creationId xmlns:a16="http://schemas.microsoft.com/office/drawing/2014/main" id="{61A4EB25-FC09-FC87-3528-C601807FD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3003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1 h 1"/>
                  <a:gd name="T4" fmla="*/ 1 w 3"/>
                  <a:gd name="T5" fmla="*/ 1 h 1"/>
                  <a:gd name="T6" fmla="*/ 0 w 3"/>
                  <a:gd name="T7" fmla="*/ 0 h 1"/>
                  <a:gd name="T8" fmla="*/ 2 w 3"/>
                  <a:gd name="T9" fmla="*/ 0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39" name="Freeform 1029">
                <a:extLst>
                  <a:ext uri="{FF2B5EF4-FFF2-40B4-BE49-F238E27FC236}">
                    <a16:creationId xmlns:a16="http://schemas.microsoft.com/office/drawing/2014/main" id="{C0FD0AA3-DB23-D88E-8F65-45A3E5E32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751"/>
                <a:ext cx="6" cy="4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2 w 3"/>
                  <a:gd name="T9" fmla="*/ 1 h 2"/>
                  <a:gd name="T10" fmla="*/ 1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40" name="Freeform 1030">
                <a:extLst>
                  <a:ext uri="{FF2B5EF4-FFF2-40B4-BE49-F238E27FC236}">
                    <a16:creationId xmlns:a16="http://schemas.microsoft.com/office/drawing/2014/main" id="{4E3D944C-199D-35A2-9FB4-D3DA55D7DC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3007"/>
                <a:ext cx="3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1 w 2"/>
                  <a:gd name="T5" fmla="*/ 3 h 3"/>
                  <a:gd name="T6" fmla="*/ 0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41" name="Freeform 1031">
                <a:extLst>
                  <a:ext uri="{FF2B5EF4-FFF2-40B4-BE49-F238E27FC236}">
                    <a16:creationId xmlns:a16="http://schemas.microsoft.com/office/drawing/2014/main" id="{7558CF7F-E2CA-A51C-9CC7-B78A3F968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1" y="300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1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42" name="Freeform 1032">
                <a:extLst>
                  <a:ext uri="{FF2B5EF4-FFF2-40B4-BE49-F238E27FC236}">
                    <a16:creationId xmlns:a16="http://schemas.microsoft.com/office/drawing/2014/main" id="{0F3E991B-07C7-E6BC-9EE2-33E8667CE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2437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  <a:gd name="T8" fmla="*/ 0 w 2"/>
                  <a:gd name="T9" fmla="*/ 1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43" name="Freeform 1033">
                <a:extLst>
                  <a:ext uri="{FF2B5EF4-FFF2-40B4-BE49-F238E27FC236}">
                    <a16:creationId xmlns:a16="http://schemas.microsoft.com/office/drawing/2014/main" id="{026DF0EB-34A5-C908-63D6-A0C8057DBC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2" y="2744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44" name="Freeform 1034">
                <a:extLst>
                  <a:ext uri="{FF2B5EF4-FFF2-40B4-BE49-F238E27FC236}">
                    <a16:creationId xmlns:a16="http://schemas.microsoft.com/office/drawing/2014/main" id="{F445ECE3-5106-0E77-7427-523AD9FBA3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2465"/>
                <a:ext cx="5" cy="4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2 h 2"/>
                  <a:gd name="T4" fmla="*/ 0 w 3"/>
                  <a:gd name="T5" fmla="*/ 1 h 2"/>
                  <a:gd name="T6" fmla="*/ 0 w 3"/>
                  <a:gd name="T7" fmla="*/ 1 h 2"/>
                  <a:gd name="T8" fmla="*/ 3 w 3"/>
                  <a:gd name="T9" fmla="*/ 1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45" name="Freeform 1035">
                <a:extLst>
                  <a:ext uri="{FF2B5EF4-FFF2-40B4-BE49-F238E27FC236}">
                    <a16:creationId xmlns:a16="http://schemas.microsoft.com/office/drawing/2014/main" id="{10912B9C-188E-DC0B-DAA8-9FD5979FD5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2996"/>
                <a:ext cx="5" cy="2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46" name="Freeform 1036">
                <a:extLst>
                  <a:ext uri="{FF2B5EF4-FFF2-40B4-BE49-F238E27FC236}">
                    <a16:creationId xmlns:a16="http://schemas.microsoft.com/office/drawing/2014/main" id="{A2DF494B-397F-5456-5481-2ACCDC29A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442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47" name="Freeform 1037">
                <a:extLst>
                  <a:ext uri="{FF2B5EF4-FFF2-40B4-BE49-F238E27FC236}">
                    <a16:creationId xmlns:a16="http://schemas.microsoft.com/office/drawing/2014/main" id="{3B3F3C35-F42C-290B-F3E0-4F49FFFE27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" y="2441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48" name="Freeform 1038">
                <a:extLst>
                  <a:ext uri="{FF2B5EF4-FFF2-40B4-BE49-F238E27FC236}">
                    <a16:creationId xmlns:a16="http://schemas.microsoft.com/office/drawing/2014/main" id="{1E33E9F7-4C5D-0AD3-8E04-5DBFAF940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996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1 w 2"/>
                  <a:gd name="T9" fmla="*/ 1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49" name="Freeform 1039">
                <a:extLst>
                  <a:ext uri="{FF2B5EF4-FFF2-40B4-BE49-F238E27FC236}">
                    <a16:creationId xmlns:a16="http://schemas.microsoft.com/office/drawing/2014/main" id="{5590C294-41FC-6705-DD6F-BD4F3FC463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2996"/>
                <a:ext cx="5" cy="4"/>
              </a:xfrm>
              <a:custGeom>
                <a:avLst/>
                <a:gdLst>
                  <a:gd name="T0" fmla="*/ 1 w 3"/>
                  <a:gd name="T1" fmla="*/ 1 h 2"/>
                  <a:gd name="T2" fmla="*/ 0 w 3"/>
                  <a:gd name="T3" fmla="*/ 0 h 2"/>
                  <a:gd name="T4" fmla="*/ 2 w 3"/>
                  <a:gd name="T5" fmla="*/ 0 h 2"/>
                  <a:gd name="T6" fmla="*/ 3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2" y="1"/>
                      <a:pt x="2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50" name="Freeform 1040">
                <a:extLst>
                  <a:ext uri="{FF2B5EF4-FFF2-40B4-BE49-F238E27FC236}">
                    <a16:creationId xmlns:a16="http://schemas.microsoft.com/office/drawing/2014/main" id="{0D3F0955-6FEE-8569-7BE6-7BAD09675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8" y="2465"/>
                <a:ext cx="6" cy="6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1 h 3"/>
                  <a:gd name="T4" fmla="*/ 2 w 3"/>
                  <a:gd name="T5" fmla="*/ 2 h 3"/>
                  <a:gd name="T6" fmla="*/ 0 w 3"/>
                  <a:gd name="T7" fmla="*/ 2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51" name="Freeform 1041">
                <a:extLst>
                  <a:ext uri="{FF2B5EF4-FFF2-40B4-BE49-F238E27FC236}">
                    <a16:creationId xmlns:a16="http://schemas.microsoft.com/office/drawing/2014/main" id="{87BE696B-F89C-0FF4-C65E-843998D989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2943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52" name="Freeform 1042">
                <a:extLst>
                  <a:ext uri="{FF2B5EF4-FFF2-40B4-BE49-F238E27FC236}">
                    <a16:creationId xmlns:a16="http://schemas.microsoft.com/office/drawing/2014/main" id="{4F60A38B-6A99-A6E3-5FC9-8C5C71EB4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437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0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53" name="Freeform 1043">
                <a:extLst>
                  <a:ext uri="{FF2B5EF4-FFF2-40B4-BE49-F238E27FC236}">
                    <a16:creationId xmlns:a16="http://schemas.microsoft.com/office/drawing/2014/main" id="{77B6A3F9-A4CF-826F-1E0F-5BAC8FC2E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" y="2567"/>
                <a:ext cx="4" cy="6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2 h 3"/>
                  <a:gd name="T6" fmla="*/ 0 w 2"/>
                  <a:gd name="T7" fmla="*/ 2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54" name="Freeform 1044">
                <a:extLst>
                  <a:ext uri="{FF2B5EF4-FFF2-40B4-BE49-F238E27FC236}">
                    <a16:creationId xmlns:a16="http://schemas.microsoft.com/office/drawing/2014/main" id="{97562CAF-A6B8-F9C2-ACFC-3AFB9AB77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937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55" name="Freeform 1045">
                <a:extLst>
                  <a:ext uri="{FF2B5EF4-FFF2-40B4-BE49-F238E27FC236}">
                    <a16:creationId xmlns:a16="http://schemas.microsoft.com/office/drawing/2014/main" id="{32F3A52B-00C0-EC3E-49D2-F7929ACF0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2" y="2471"/>
                <a:ext cx="6" cy="2"/>
              </a:xfrm>
              <a:custGeom>
                <a:avLst/>
                <a:gdLst>
                  <a:gd name="T0" fmla="*/ 0 w 3"/>
                  <a:gd name="T1" fmla="*/ 1 h 1"/>
                  <a:gd name="T2" fmla="*/ 2 w 3"/>
                  <a:gd name="T3" fmla="*/ 0 h 1"/>
                  <a:gd name="T4" fmla="*/ 3 w 3"/>
                  <a:gd name="T5" fmla="*/ 1 h 1"/>
                  <a:gd name="T6" fmla="*/ 2 w 3"/>
                  <a:gd name="T7" fmla="*/ 1 h 1"/>
                  <a:gd name="T8" fmla="*/ 0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56" name="Freeform 1046">
                <a:extLst>
                  <a:ext uri="{FF2B5EF4-FFF2-40B4-BE49-F238E27FC236}">
                    <a16:creationId xmlns:a16="http://schemas.microsoft.com/office/drawing/2014/main" id="{37049FD5-8CDD-5B98-DE0B-9E1D0A2C2B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3017"/>
                <a:ext cx="5" cy="3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3 w 3"/>
                  <a:gd name="T5" fmla="*/ 1 h 2"/>
                  <a:gd name="T6" fmla="*/ 2 w 3"/>
                  <a:gd name="T7" fmla="*/ 2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57" name="Freeform 1047">
                <a:extLst>
                  <a:ext uri="{FF2B5EF4-FFF2-40B4-BE49-F238E27FC236}">
                    <a16:creationId xmlns:a16="http://schemas.microsoft.com/office/drawing/2014/main" id="{C90D3C9F-FD58-A639-816C-B3677D8ABE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1" y="2744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58" name="Freeform 1048">
                <a:extLst>
                  <a:ext uri="{FF2B5EF4-FFF2-40B4-BE49-F238E27FC236}">
                    <a16:creationId xmlns:a16="http://schemas.microsoft.com/office/drawing/2014/main" id="{9E33B615-4EC0-75EB-03B1-9940843164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242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1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59" name="Freeform 1049">
                <a:extLst>
                  <a:ext uri="{FF2B5EF4-FFF2-40B4-BE49-F238E27FC236}">
                    <a16:creationId xmlns:a16="http://schemas.microsoft.com/office/drawing/2014/main" id="{00ED3934-5CA9-D4EE-FC5D-72998FE910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4" y="3017"/>
                <a:ext cx="3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60" name="Freeform 1050">
                <a:extLst>
                  <a:ext uri="{FF2B5EF4-FFF2-40B4-BE49-F238E27FC236}">
                    <a16:creationId xmlns:a16="http://schemas.microsoft.com/office/drawing/2014/main" id="{0603FF31-B922-7BE5-38DA-0D2B99C21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242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0 w 2"/>
                  <a:gd name="T7" fmla="*/ 1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61" name="Freeform 1051">
                <a:extLst>
                  <a:ext uri="{FF2B5EF4-FFF2-40B4-BE49-F238E27FC236}">
                    <a16:creationId xmlns:a16="http://schemas.microsoft.com/office/drawing/2014/main" id="{6962738D-930A-7AD3-C521-D9506BB80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2941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1 h 1"/>
                  <a:gd name="T4" fmla="*/ 0 w 3"/>
                  <a:gd name="T5" fmla="*/ 0 h 1"/>
                  <a:gd name="T6" fmla="*/ 2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62" name="Freeform 1052">
                <a:extLst>
                  <a:ext uri="{FF2B5EF4-FFF2-40B4-BE49-F238E27FC236}">
                    <a16:creationId xmlns:a16="http://schemas.microsoft.com/office/drawing/2014/main" id="{F50EA77D-A9B2-B367-A3BE-B9313172A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2751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63" name="Freeform 1053">
                <a:extLst>
                  <a:ext uri="{FF2B5EF4-FFF2-40B4-BE49-F238E27FC236}">
                    <a16:creationId xmlns:a16="http://schemas.microsoft.com/office/drawing/2014/main" id="{68C09876-9E00-990A-48E3-663323107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8" y="3011"/>
                <a:ext cx="6" cy="2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0 h 1"/>
                  <a:gd name="T4" fmla="*/ 1 w 3"/>
                  <a:gd name="T5" fmla="*/ 0 h 1"/>
                  <a:gd name="T6" fmla="*/ 3 w 3"/>
                  <a:gd name="T7" fmla="*/ 0 h 1"/>
                  <a:gd name="T8" fmla="*/ 2 w 3"/>
                  <a:gd name="T9" fmla="*/ 1 h 1"/>
                  <a:gd name="T10" fmla="*/ 1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64" name="Freeform 1054">
                <a:extLst>
                  <a:ext uri="{FF2B5EF4-FFF2-40B4-BE49-F238E27FC236}">
                    <a16:creationId xmlns:a16="http://schemas.microsoft.com/office/drawing/2014/main" id="{BD452EFF-391D-A67D-4F70-ED3BDED73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4" y="2751"/>
                <a:ext cx="6" cy="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1 h 2"/>
                  <a:gd name="T8" fmla="*/ 0 w 3"/>
                  <a:gd name="T9" fmla="*/ 0 h 2"/>
                  <a:gd name="T10" fmla="*/ 1 w 3"/>
                  <a:gd name="T11" fmla="*/ 0 h 2"/>
                  <a:gd name="T12" fmla="*/ 2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65" name="Freeform 1055">
                <a:extLst>
                  <a:ext uri="{FF2B5EF4-FFF2-40B4-BE49-F238E27FC236}">
                    <a16:creationId xmlns:a16="http://schemas.microsoft.com/office/drawing/2014/main" id="{96890C91-4531-A345-DE0C-CFACDD7E2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43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  <a:gd name="T10" fmla="*/ 1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66" name="Freeform 1056">
                <a:extLst>
                  <a:ext uri="{FF2B5EF4-FFF2-40B4-BE49-F238E27FC236}">
                    <a16:creationId xmlns:a16="http://schemas.microsoft.com/office/drawing/2014/main" id="{412F0570-E94A-7F98-D9ED-2E3D43095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2433"/>
                <a:ext cx="6" cy="4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2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67" name="Freeform 1057">
                <a:extLst>
                  <a:ext uri="{FF2B5EF4-FFF2-40B4-BE49-F238E27FC236}">
                    <a16:creationId xmlns:a16="http://schemas.microsoft.com/office/drawing/2014/main" id="{52808764-0FB1-6D29-B1B1-D68223AF54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3015"/>
                <a:ext cx="6" cy="2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0 h 1"/>
                  <a:gd name="T4" fmla="*/ 3 w 3"/>
                  <a:gd name="T5" fmla="*/ 0 h 1"/>
                  <a:gd name="T6" fmla="*/ 2 w 3"/>
                  <a:gd name="T7" fmla="*/ 1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68" name="Freeform 1058">
                <a:extLst>
                  <a:ext uri="{FF2B5EF4-FFF2-40B4-BE49-F238E27FC236}">
                    <a16:creationId xmlns:a16="http://schemas.microsoft.com/office/drawing/2014/main" id="{A163EF93-B3F1-492C-B3C5-33E9E90BA3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242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69" name="Freeform 1059">
                <a:extLst>
                  <a:ext uri="{FF2B5EF4-FFF2-40B4-BE49-F238E27FC236}">
                    <a16:creationId xmlns:a16="http://schemas.microsoft.com/office/drawing/2014/main" id="{2573A4A9-3F24-53A7-F121-43CE8191D6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296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70" name="Freeform 1060">
                <a:extLst>
                  <a:ext uri="{FF2B5EF4-FFF2-40B4-BE49-F238E27FC236}">
                    <a16:creationId xmlns:a16="http://schemas.microsoft.com/office/drawing/2014/main" id="{7F06BBCD-7239-C1E4-D56A-65D36C142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2958"/>
                <a:ext cx="3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71" name="Freeform 1061">
                <a:extLst>
                  <a:ext uri="{FF2B5EF4-FFF2-40B4-BE49-F238E27FC236}">
                    <a16:creationId xmlns:a16="http://schemas.microsoft.com/office/drawing/2014/main" id="{984B1377-829E-4B4D-D5D1-7A53CB60E7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2958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2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72" name="Freeform 1062">
                <a:extLst>
                  <a:ext uri="{FF2B5EF4-FFF2-40B4-BE49-F238E27FC236}">
                    <a16:creationId xmlns:a16="http://schemas.microsoft.com/office/drawing/2014/main" id="{62710583-A077-BC51-4F0F-CAB2F5103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2448"/>
                <a:ext cx="5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73" name="Freeform 1063">
                <a:extLst>
                  <a:ext uri="{FF2B5EF4-FFF2-40B4-BE49-F238E27FC236}">
                    <a16:creationId xmlns:a16="http://schemas.microsoft.com/office/drawing/2014/main" id="{EB4CCB03-BB3B-F38F-2AA4-28E880764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973"/>
                <a:ext cx="6" cy="4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1 w 3"/>
                  <a:gd name="T9" fmla="*/ 1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74" name="Freeform 1064">
                <a:extLst>
                  <a:ext uri="{FF2B5EF4-FFF2-40B4-BE49-F238E27FC236}">
                    <a16:creationId xmlns:a16="http://schemas.microsoft.com/office/drawing/2014/main" id="{C4BBE7E1-9A17-E6AF-EA96-E1CD6AAC0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2973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75" name="Freeform 1065">
                <a:extLst>
                  <a:ext uri="{FF2B5EF4-FFF2-40B4-BE49-F238E27FC236}">
                    <a16:creationId xmlns:a16="http://schemas.microsoft.com/office/drawing/2014/main" id="{96B06CED-7A3C-F05C-C0BB-EB6C7CBB8D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2966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1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76" name="Freeform 1066">
                <a:extLst>
                  <a:ext uri="{FF2B5EF4-FFF2-40B4-BE49-F238E27FC236}">
                    <a16:creationId xmlns:a16="http://schemas.microsoft.com/office/drawing/2014/main" id="{85FFB863-4980-E6CE-E0BD-4CF04AA81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2962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77" name="Freeform 1067">
                <a:extLst>
                  <a:ext uri="{FF2B5EF4-FFF2-40B4-BE49-F238E27FC236}">
                    <a16:creationId xmlns:a16="http://schemas.microsoft.com/office/drawing/2014/main" id="{5C87A745-85B4-F446-A422-D7B853DA9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1" y="2456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1 h 2"/>
                  <a:gd name="T4" fmla="*/ 1 w 3"/>
                  <a:gd name="T5" fmla="*/ 1 h 2"/>
                  <a:gd name="T6" fmla="*/ 1 w 3"/>
                  <a:gd name="T7" fmla="*/ 0 h 2"/>
                  <a:gd name="T8" fmla="*/ 3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78" name="Freeform 1068">
                <a:extLst>
                  <a:ext uri="{FF2B5EF4-FFF2-40B4-BE49-F238E27FC236}">
                    <a16:creationId xmlns:a16="http://schemas.microsoft.com/office/drawing/2014/main" id="{E330DDB4-C48C-95B0-F6BE-F8320F29C7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2962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79" name="Freeform 1069">
                <a:extLst>
                  <a:ext uri="{FF2B5EF4-FFF2-40B4-BE49-F238E27FC236}">
                    <a16:creationId xmlns:a16="http://schemas.microsoft.com/office/drawing/2014/main" id="{74E637DB-5BF5-73D8-81A4-1990FD75D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2748"/>
                <a:ext cx="4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0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80" name="Freeform 1070">
                <a:extLst>
                  <a:ext uri="{FF2B5EF4-FFF2-40B4-BE49-F238E27FC236}">
                    <a16:creationId xmlns:a16="http://schemas.microsoft.com/office/drawing/2014/main" id="{BE2C5CC2-B7F5-B078-9195-B4A07319A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2444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81" name="Freeform 1071">
                <a:extLst>
                  <a:ext uri="{FF2B5EF4-FFF2-40B4-BE49-F238E27FC236}">
                    <a16:creationId xmlns:a16="http://schemas.microsoft.com/office/drawing/2014/main" id="{7BE03A18-6D66-571B-6518-E8550F22BD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2988"/>
                <a:ext cx="6" cy="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0 h 2"/>
                  <a:gd name="T4" fmla="*/ 2 w 3"/>
                  <a:gd name="T5" fmla="*/ 1 h 2"/>
                  <a:gd name="T6" fmla="*/ 0 w 3"/>
                  <a:gd name="T7" fmla="*/ 1 h 2"/>
                  <a:gd name="T8" fmla="*/ 1 w 3"/>
                  <a:gd name="T9" fmla="*/ 0 h 2"/>
                  <a:gd name="T10" fmla="*/ 1 w 3"/>
                  <a:gd name="T11" fmla="*/ 0 h 2"/>
                  <a:gd name="T12" fmla="*/ 2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82" name="Freeform 1072">
                <a:extLst>
                  <a:ext uri="{FF2B5EF4-FFF2-40B4-BE49-F238E27FC236}">
                    <a16:creationId xmlns:a16="http://schemas.microsoft.com/office/drawing/2014/main" id="{3626C2B4-9B9A-E600-CE3C-7F8A50962C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2992"/>
                <a:ext cx="6" cy="2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  <a:gd name="T10" fmla="*/ 3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83" name="Freeform 1073">
                <a:extLst>
                  <a:ext uri="{FF2B5EF4-FFF2-40B4-BE49-F238E27FC236}">
                    <a16:creationId xmlns:a16="http://schemas.microsoft.com/office/drawing/2014/main" id="{05D6166D-7AAF-F3E6-1C27-FEBB2FCF4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4" y="299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84" name="Freeform 1074">
                <a:extLst>
                  <a:ext uri="{FF2B5EF4-FFF2-40B4-BE49-F238E27FC236}">
                    <a16:creationId xmlns:a16="http://schemas.microsoft.com/office/drawing/2014/main" id="{D9BFBD13-2542-DB40-1CE7-68D33AA6F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2948"/>
                <a:ext cx="5" cy="2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2 w 3"/>
                  <a:gd name="T5" fmla="*/ 0 h 1"/>
                  <a:gd name="T6" fmla="*/ 3 w 3"/>
                  <a:gd name="T7" fmla="*/ 0 h 1"/>
                  <a:gd name="T8" fmla="*/ 2 w 3"/>
                  <a:gd name="T9" fmla="*/ 1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85" name="Freeform 1075">
                <a:extLst>
                  <a:ext uri="{FF2B5EF4-FFF2-40B4-BE49-F238E27FC236}">
                    <a16:creationId xmlns:a16="http://schemas.microsoft.com/office/drawing/2014/main" id="{D33F068E-11BB-571B-EDF0-9C849139F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5" y="256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1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86" name="Freeform 1076">
                <a:extLst>
                  <a:ext uri="{FF2B5EF4-FFF2-40B4-BE49-F238E27FC236}">
                    <a16:creationId xmlns:a16="http://schemas.microsoft.com/office/drawing/2014/main" id="{DD0D6EAB-91B5-CC57-2212-DD36F0D70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2977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0 w 3"/>
                  <a:gd name="T3" fmla="*/ 0 h 2"/>
                  <a:gd name="T4" fmla="*/ 2 w 3"/>
                  <a:gd name="T5" fmla="*/ 1 h 2"/>
                  <a:gd name="T6" fmla="*/ 2 w 3"/>
                  <a:gd name="T7" fmla="*/ 2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87" name="Freeform 1077">
                <a:extLst>
                  <a:ext uri="{FF2B5EF4-FFF2-40B4-BE49-F238E27FC236}">
                    <a16:creationId xmlns:a16="http://schemas.microsoft.com/office/drawing/2014/main" id="{5FF5E85C-2E32-C535-9C65-356EE188CB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2977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88" name="Freeform 1078">
                <a:extLst>
                  <a:ext uri="{FF2B5EF4-FFF2-40B4-BE49-F238E27FC236}">
                    <a16:creationId xmlns:a16="http://schemas.microsoft.com/office/drawing/2014/main" id="{B03C01B1-09D7-3EE4-4322-D99A2EB6A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3" y="2952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1 w 1"/>
                  <a:gd name="T7" fmla="*/ 1 h 2"/>
                  <a:gd name="T8" fmla="*/ 1 w 1"/>
                  <a:gd name="T9" fmla="*/ 2 h 2"/>
                  <a:gd name="T10" fmla="*/ 0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89" name="Freeform 1079">
                <a:extLst>
                  <a:ext uri="{FF2B5EF4-FFF2-40B4-BE49-F238E27FC236}">
                    <a16:creationId xmlns:a16="http://schemas.microsoft.com/office/drawing/2014/main" id="{0724E772-F90A-4231-F34D-D5A9D674E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2755"/>
                <a:ext cx="2" cy="6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2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2 h 3"/>
                  <a:gd name="T10" fmla="*/ 1 w 1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90" name="Freeform 1080">
                <a:extLst>
                  <a:ext uri="{FF2B5EF4-FFF2-40B4-BE49-F238E27FC236}">
                    <a16:creationId xmlns:a16="http://schemas.microsoft.com/office/drawing/2014/main" id="{2B97E525-AC18-E598-D371-A87F72A19E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9" y="3066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91" name="Freeform 1081">
                <a:extLst>
                  <a:ext uri="{FF2B5EF4-FFF2-40B4-BE49-F238E27FC236}">
                    <a16:creationId xmlns:a16="http://schemas.microsoft.com/office/drawing/2014/main" id="{E2639C86-C4E0-5DEB-1A22-A09D171E3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1" y="3066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1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92" name="Freeform 1082">
                <a:extLst>
                  <a:ext uri="{FF2B5EF4-FFF2-40B4-BE49-F238E27FC236}">
                    <a16:creationId xmlns:a16="http://schemas.microsoft.com/office/drawing/2014/main" id="{07C0F385-48E8-F417-A70F-37C7CFAEC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3" y="2918"/>
                <a:ext cx="6" cy="2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3 w 3"/>
                  <a:gd name="T7" fmla="*/ 1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93" name="Freeform 1083">
                <a:extLst>
                  <a:ext uri="{FF2B5EF4-FFF2-40B4-BE49-F238E27FC236}">
                    <a16:creationId xmlns:a16="http://schemas.microsoft.com/office/drawing/2014/main" id="{55F5FCA5-3EDE-39B0-3EA8-E1832F96C0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3070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2 w 2"/>
                  <a:gd name="T7" fmla="*/ 1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94" name="Freeform 1084">
                <a:extLst>
                  <a:ext uri="{FF2B5EF4-FFF2-40B4-BE49-F238E27FC236}">
                    <a16:creationId xmlns:a16="http://schemas.microsoft.com/office/drawing/2014/main" id="{C595EA30-11CF-FFAA-F808-7C6720C25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2" y="2575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  <a:gd name="T8" fmla="*/ 1 w 1"/>
                  <a:gd name="T9" fmla="*/ 0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95" name="Freeform 1085">
                <a:extLst>
                  <a:ext uri="{FF2B5EF4-FFF2-40B4-BE49-F238E27FC236}">
                    <a16:creationId xmlns:a16="http://schemas.microsoft.com/office/drawing/2014/main" id="{86F63DF5-72CE-F377-C2FF-569DA7AFC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3070"/>
                <a:ext cx="4" cy="5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96" name="Freeform 1086">
                <a:extLst>
                  <a:ext uri="{FF2B5EF4-FFF2-40B4-BE49-F238E27FC236}">
                    <a16:creationId xmlns:a16="http://schemas.microsoft.com/office/drawing/2014/main" id="{207C8C41-3B35-0204-E6F9-C8D3E73A7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9" y="2914"/>
                <a:ext cx="6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  <a:gd name="T10" fmla="*/ 3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97" name="Freeform 1087">
                <a:extLst>
                  <a:ext uri="{FF2B5EF4-FFF2-40B4-BE49-F238E27FC236}">
                    <a16:creationId xmlns:a16="http://schemas.microsoft.com/office/drawing/2014/main" id="{6DF87AD8-64EA-E398-3D99-27AE447CE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2755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1 h 2"/>
                  <a:gd name="T6" fmla="*/ 0 w 2"/>
                  <a:gd name="T7" fmla="*/ 1 h 2"/>
                  <a:gd name="T8" fmla="*/ 0 w 2"/>
                  <a:gd name="T9" fmla="*/ 0 h 2"/>
                  <a:gd name="T10" fmla="*/ 1 w 2"/>
                  <a:gd name="T11" fmla="*/ 0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98" name="Freeform 1088">
                <a:extLst>
                  <a:ext uri="{FF2B5EF4-FFF2-40B4-BE49-F238E27FC236}">
                    <a16:creationId xmlns:a16="http://schemas.microsoft.com/office/drawing/2014/main" id="{74D0330C-F480-74B0-0B9F-725EDD2A7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3055"/>
                <a:ext cx="6" cy="3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0 h 2"/>
                  <a:gd name="T4" fmla="*/ 3 w 3"/>
                  <a:gd name="T5" fmla="*/ 1 h 2"/>
                  <a:gd name="T6" fmla="*/ 2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99" name="Freeform 1089">
                <a:extLst>
                  <a:ext uri="{FF2B5EF4-FFF2-40B4-BE49-F238E27FC236}">
                    <a16:creationId xmlns:a16="http://schemas.microsoft.com/office/drawing/2014/main" id="{67111705-5856-3A4C-C240-DBD837D13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3055"/>
                <a:ext cx="4" cy="3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  <a:gd name="T10" fmla="*/ 2 w 2"/>
                  <a:gd name="T11" fmla="*/ 2 h 2"/>
                  <a:gd name="T12" fmla="*/ 1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00" name="Freeform 1090">
                <a:extLst>
                  <a:ext uri="{FF2B5EF4-FFF2-40B4-BE49-F238E27FC236}">
                    <a16:creationId xmlns:a16="http://schemas.microsoft.com/office/drawing/2014/main" id="{8DBD9DCE-6659-709C-F1E5-E2D4F7273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7" y="2410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1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01" name="Freeform 1091">
                <a:extLst>
                  <a:ext uri="{FF2B5EF4-FFF2-40B4-BE49-F238E27FC236}">
                    <a16:creationId xmlns:a16="http://schemas.microsoft.com/office/drawing/2014/main" id="{AF8DAAB2-1577-99C9-4362-AF26898C4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" y="2412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02" name="Freeform 1092">
                <a:extLst>
                  <a:ext uri="{FF2B5EF4-FFF2-40B4-BE49-F238E27FC236}">
                    <a16:creationId xmlns:a16="http://schemas.microsoft.com/office/drawing/2014/main" id="{7A81316C-4B15-A384-A9FC-96CC676779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2492"/>
                <a:ext cx="6" cy="3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1 w 3"/>
                  <a:gd name="T5" fmla="*/ 2 h 2"/>
                  <a:gd name="T6" fmla="*/ 0 w 3"/>
                  <a:gd name="T7" fmla="*/ 1 h 2"/>
                  <a:gd name="T8" fmla="*/ 1 w 3"/>
                  <a:gd name="T9" fmla="*/ 1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03" name="Freeform 1093">
                <a:extLst>
                  <a:ext uri="{FF2B5EF4-FFF2-40B4-BE49-F238E27FC236}">
                    <a16:creationId xmlns:a16="http://schemas.microsoft.com/office/drawing/2014/main" id="{F279BEA9-B06C-5F95-5003-7D978883B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" y="2911"/>
                <a:ext cx="4" cy="5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1 h 3"/>
                  <a:gd name="T4" fmla="*/ 1 w 2"/>
                  <a:gd name="T5" fmla="*/ 0 h 3"/>
                  <a:gd name="T6" fmla="*/ 2 w 2"/>
                  <a:gd name="T7" fmla="*/ 1 h 3"/>
                  <a:gd name="T8" fmla="*/ 2 w 2"/>
                  <a:gd name="T9" fmla="*/ 2 h 3"/>
                  <a:gd name="T10" fmla="*/ 1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04" name="Freeform 1094">
                <a:extLst>
                  <a:ext uri="{FF2B5EF4-FFF2-40B4-BE49-F238E27FC236}">
                    <a16:creationId xmlns:a16="http://schemas.microsoft.com/office/drawing/2014/main" id="{4A38CE26-ABCD-D723-F302-4BD9D4680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3081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05" name="Freeform 1095">
                <a:extLst>
                  <a:ext uri="{FF2B5EF4-FFF2-40B4-BE49-F238E27FC236}">
                    <a16:creationId xmlns:a16="http://schemas.microsoft.com/office/drawing/2014/main" id="{003AA6B1-0C99-BA48-57A9-918FE8C48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307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2 h 2"/>
                  <a:gd name="T6" fmla="*/ 1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06" name="Freeform 1096">
                <a:extLst>
                  <a:ext uri="{FF2B5EF4-FFF2-40B4-BE49-F238E27FC236}">
                    <a16:creationId xmlns:a16="http://schemas.microsoft.com/office/drawing/2014/main" id="{4306734D-309C-4793-28DA-17510985DC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" y="2740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1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07" name="Freeform 1097">
                <a:extLst>
                  <a:ext uri="{FF2B5EF4-FFF2-40B4-BE49-F238E27FC236}">
                    <a16:creationId xmlns:a16="http://schemas.microsoft.com/office/drawing/2014/main" id="{07A98513-C930-1701-677C-35477A8A37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8" y="2492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08" name="Freeform 1098">
                <a:extLst>
                  <a:ext uri="{FF2B5EF4-FFF2-40B4-BE49-F238E27FC236}">
                    <a16:creationId xmlns:a16="http://schemas.microsoft.com/office/drawing/2014/main" id="{CE63AC96-E37C-61B1-90CF-EDBA33843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2907"/>
                <a:ext cx="3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09" name="Freeform 1099">
                <a:extLst>
                  <a:ext uri="{FF2B5EF4-FFF2-40B4-BE49-F238E27FC236}">
                    <a16:creationId xmlns:a16="http://schemas.microsoft.com/office/drawing/2014/main" id="{DE76CF33-0DA8-9BF4-ED60-62B2BF1089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7" y="3083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1 w 3"/>
                  <a:gd name="T5" fmla="*/ 1 h 3"/>
                  <a:gd name="T6" fmla="*/ 1 w 3"/>
                  <a:gd name="T7" fmla="*/ 1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10" name="Freeform 1100">
                <a:extLst>
                  <a:ext uri="{FF2B5EF4-FFF2-40B4-BE49-F238E27FC236}">
                    <a16:creationId xmlns:a16="http://schemas.microsoft.com/office/drawing/2014/main" id="{8893E70F-C2B0-BA5A-438A-641A62760A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7" y="3074"/>
                <a:ext cx="6" cy="3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11" name="Freeform 1101">
                <a:extLst>
                  <a:ext uri="{FF2B5EF4-FFF2-40B4-BE49-F238E27FC236}">
                    <a16:creationId xmlns:a16="http://schemas.microsoft.com/office/drawing/2014/main" id="{B9B4596D-7A5D-7211-7E72-66B264C85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2" y="3074"/>
                <a:ext cx="4" cy="5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1 w 2"/>
                  <a:gd name="T5" fmla="*/ 2 h 3"/>
                  <a:gd name="T6" fmla="*/ 1 w 2"/>
                  <a:gd name="T7" fmla="*/ 0 h 3"/>
                  <a:gd name="T8" fmla="*/ 2 w 2"/>
                  <a:gd name="T9" fmla="*/ 1 h 3"/>
                  <a:gd name="T10" fmla="*/ 2 w 2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12" name="Freeform 1102">
                <a:extLst>
                  <a:ext uri="{FF2B5EF4-FFF2-40B4-BE49-F238E27FC236}">
                    <a16:creationId xmlns:a16="http://schemas.microsoft.com/office/drawing/2014/main" id="{3172B043-A082-93E7-BC22-6685AED059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5" y="3074"/>
                <a:ext cx="6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2 w 3"/>
                  <a:gd name="T7" fmla="*/ 0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13" name="Freeform 1103">
                <a:extLst>
                  <a:ext uri="{FF2B5EF4-FFF2-40B4-BE49-F238E27FC236}">
                    <a16:creationId xmlns:a16="http://schemas.microsoft.com/office/drawing/2014/main" id="{FB20B791-9FEF-9295-4580-D8BC9FF0EC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1" y="3075"/>
                <a:ext cx="6" cy="6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2 h 3"/>
                  <a:gd name="T4" fmla="*/ 0 w 3"/>
                  <a:gd name="T5" fmla="*/ 1 h 3"/>
                  <a:gd name="T6" fmla="*/ 2 w 3"/>
                  <a:gd name="T7" fmla="*/ 1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2"/>
                      <a:pt x="2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14" name="Freeform 1104">
                <a:extLst>
                  <a:ext uri="{FF2B5EF4-FFF2-40B4-BE49-F238E27FC236}">
                    <a16:creationId xmlns:a16="http://schemas.microsoft.com/office/drawing/2014/main" id="{5F5C05C3-113F-918D-00E7-D0E582E8DE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3032"/>
                <a:ext cx="6" cy="4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15" name="Freeform 1105">
                <a:extLst>
                  <a:ext uri="{FF2B5EF4-FFF2-40B4-BE49-F238E27FC236}">
                    <a16:creationId xmlns:a16="http://schemas.microsoft.com/office/drawing/2014/main" id="{F39E7DF8-A14B-4F10-DB3B-FF21D120D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2477"/>
                <a:ext cx="7" cy="3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2 h 2"/>
                  <a:gd name="T4" fmla="*/ 1 w 4"/>
                  <a:gd name="T5" fmla="*/ 2 h 2"/>
                  <a:gd name="T6" fmla="*/ 1 w 4"/>
                  <a:gd name="T7" fmla="*/ 0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2"/>
                      <a:pt x="3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16" name="Freeform 1106">
                <a:extLst>
                  <a:ext uri="{FF2B5EF4-FFF2-40B4-BE49-F238E27FC236}">
                    <a16:creationId xmlns:a16="http://schemas.microsoft.com/office/drawing/2014/main" id="{8662E11D-6B93-E389-E04F-7CE9875BB2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2477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1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17" name="Freeform 1107">
                <a:extLst>
                  <a:ext uri="{FF2B5EF4-FFF2-40B4-BE49-F238E27FC236}">
                    <a16:creationId xmlns:a16="http://schemas.microsoft.com/office/drawing/2014/main" id="{3678E721-82F9-606D-E038-97AEB6574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2423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0 w 1"/>
                  <a:gd name="T9" fmla="*/ 1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18" name="Freeform 1108">
                <a:extLst>
                  <a:ext uri="{FF2B5EF4-FFF2-40B4-BE49-F238E27FC236}">
                    <a16:creationId xmlns:a16="http://schemas.microsoft.com/office/drawing/2014/main" id="{F5BE51B7-129D-8D23-3ED8-CA34BC7D90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3" y="2928"/>
                <a:ext cx="6" cy="5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2 h 3"/>
                  <a:gd name="T4" fmla="*/ 0 w 3"/>
                  <a:gd name="T5" fmla="*/ 1 h 3"/>
                  <a:gd name="T6" fmla="*/ 2 w 3"/>
                  <a:gd name="T7" fmla="*/ 1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2" y="3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19" name="Freeform 1109">
                <a:extLst>
                  <a:ext uri="{FF2B5EF4-FFF2-40B4-BE49-F238E27FC236}">
                    <a16:creationId xmlns:a16="http://schemas.microsoft.com/office/drawing/2014/main" id="{D673366C-B049-B09E-9298-1AF97937B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3036"/>
                <a:ext cx="4" cy="3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20" name="Freeform 1110">
                <a:extLst>
                  <a:ext uri="{FF2B5EF4-FFF2-40B4-BE49-F238E27FC236}">
                    <a16:creationId xmlns:a16="http://schemas.microsoft.com/office/drawing/2014/main" id="{3EBF90F4-DCFE-179F-55F6-405E490CA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3038"/>
                <a:ext cx="4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21" name="Freeform 1111">
                <a:extLst>
                  <a:ext uri="{FF2B5EF4-FFF2-40B4-BE49-F238E27FC236}">
                    <a16:creationId xmlns:a16="http://schemas.microsoft.com/office/drawing/2014/main" id="{B26C8F68-64A0-41ED-344C-88DB10ECA7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3036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1 w 3"/>
                  <a:gd name="T5" fmla="*/ 2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22" name="Freeform 1112">
                <a:extLst>
                  <a:ext uri="{FF2B5EF4-FFF2-40B4-BE49-F238E27FC236}">
                    <a16:creationId xmlns:a16="http://schemas.microsoft.com/office/drawing/2014/main" id="{003D0B26-B19E-86D2-CDA5-26FD6745A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2566"/>
                <a:ext cx="3" cy="3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23" name="Freeform 1113">
                <a:extLst>
                  <a:ext uri="{FF2B5EF4-FFF2-40B4-BE49-F238E27FC236}">
                    <a16:creationId xmlns:a16="http://schemas.microsoft.com/office/drawing/2014/main" id="{2F206A82-CFBA-315D-3A3C-EAE05F2E2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2475"/>
                <a:ext cx="6" cy="2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0 h 1"/>
                  <a:gd name="T4" fmla="*/ 3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24" name="Freeform 1114">
                <a:extLst>
                  <a:ext uri="{FF2B5EF4-FFF2-40B4-BE49-F238E27FC236}">
                    <a16:creationId xmlns:a16="http://schemas.microsoft.com/office/drawing/2014/main" id="{692525CC-D5E7-4F26-CEC5-26026DBCC6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3024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2 w 3"/>
                  <a:gd name="T5" fmla="*/ 1 h 2"/>
                  <a:gd name="T6" fmla="*/ 2 w 3"/>
                  <a:gd name="T7" fmla="*/ 2 h 2"/>
                  <a:gd name="T8" fmla="*/ 0 w 3"/>
                  <a:gd name="T9" fmla="*/ 1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25" name="Freeform 1115">
                <a:extLst>
                  <a:ext uri="{FF2B5EF4-FFF2-40B4-BE49-F238E27FC236}">
                    <a16:creationId xmlns:a16="http://schemas.microsoft.com/office/drawing/2014/main" id="{F7A670F1-4BEB-DAD9-FD3C-824C48AF7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3024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2 h 2"/>
                  <a:gd name="T4" fmla="*/ 1 w 3"/>
                  <a:gd name="T5" fmla="*/ 2 h 2"/>
                  <a:gd name="T6" fmla="*/ 1 w 3"/>
                  <a:gd name="T7" fmla="*/ 1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26" name="Freeform 1116">
                <a:extLst>
                  <a:ext uri="{FF2B5EF4-FFF2-40B4-BE49-F238E27FC236}">
                    <a16:creationId xmlns:a16="http://schemas.microsoft.com/office/drawing/2014/main" id="{3459E8A4-43D0-1665-8F9D-32E00CE56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3024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2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27" name="Freeform 1117">
                <a:extLst>
                  <a:ext uri="{FF2B5EF4-FFF2-40B4-BE49-F238E27FC236}">
                    <a16:creationId xmlns:a16="http://schemas.microsoft.com/office/drawing/2014/main" id="{AE4F6FA5-C551-2824-9591-95B398028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6" y="2933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3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28" name="Freeform 1118">
                <a:extLst>
                  <a:ext uri="{FF2B5EF4-FFF2-40B4-BE49-F238E27FC236}">
                    <a16:creationId xmlns:a16="http://schemas.microsoft.com/office/drawing/2014/main" id="{3137104A-AC7C-777A-E4E9-ADBBB9B1ED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931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2 h 2"/>
                  <a:gd name="T6" fmla="*/ 0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29" name="Freeform 1119">
                <a:extLst>
                  <a:ext uri="{FF2B5EF4-FFF2-40B4-BE49-F238E27FC236}">
                    <a16:creationId xmlns:a16="http://schemas.microsoft.com/office/drawing/2014/main" id="{CBC2B1CC-2B81-DB9D-52A1-EA85CAE59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2425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30" name="Freeform 1120">
                <a:extLst>
                  <a:ext uri="{FF2B5EF4-FFF2-40B4-BE49-F238E27FC236}">
                    <a16:creationId xmlns:a16="http://schemas.microsoft.com/office/drawing/2014/main" id="{C8421E1F-A7BB-4B8E-8D9B-4F696C354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2425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2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31" name="Freeform 1121">
                <a:extLst>
                  <a:ext uri="{FF2B5EF4-FFF2-40B4-BE49-F238E27FC236}">
                    <a16:creationId xmlns:a16="http://schemas.microsoft.com/office/drawing/2014/main" id="{3034D333-49D0-6FA8-3FE5-18744BDF6A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2473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0 h 2"/>
                  <a:gd name="T4" fmla="*/ 2 w 3"/>
                  <a:gd name="T5" fmla="*/ 2 h 2"/>
                  <a:gd name="T6" fmla="*/ 1 w 3"/>
                  <a:gd name="T7" fmla="*/ 2 h 2"/>
                  <a:gd name="T8" fmla="*/ 0 w 3"/>
                  <a:gd name="T9" fmla="*/ 2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32" name="Freeform 1122">
                <a:extLst>
                  <a:ext uri="{FF2B5EF4-FFF2-40B4-BE49-F238E27FC236}">
                    <a16:creationId xmlns:a16="http://schemas.microsoft.com/office/drawing/2014/main" id="{FB00F8FB-B214-F474-3DD6-370CB160B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2933"/>
                <a:ext cx="4" cy="6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2 h 3"/>
                  <a:gd name="T6" fmla="*/ 0 w 2"/>
                  <a:gd name="T7" fmla="*/ 2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33" name="Freeform 1123">
                <a:extLst>
                  <a:ext uri="{FF2B5EF4-FFF2-40B4-BE49-F238E27FC236}">
                    <a16:creationId xmlns:a16="http://schemas.microsoft.com/office/drawing/2014/main" id="{D0E3D5CE-575A-6557-358F-38EBA5E2B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2418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3 w 4"/>
                  <a:gd name="T3" fmla="*/ 2 h 2"/>
                  <a:gd name="T4" fmla="*/ 1 w 4"/>
                  <a:gd name="T5" fmla="*/ 2 h 2"/>
                  <a:gd name="T6" fmla="*/ 0 w 4"/>
                  <a:gd name="T7" fmla="*/ 1 h 2"/>
                  <a:gd name="T8" fmla="*/ 2 w 4"/>
                  <a:gd name="T9" fmla="*/ 0 h 2"/>
                  <a:gd name="T10" fmla="*/ 4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1"/>
                      <a:pt x="3" y="1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34" name="Freeform 1124">
                <a:extLst>
                  <a:ext uri="{FF2B5EF4-FFF2-40B4-BE49-F238E27FC236}">
                    <a16:creationId xmlns:a16="http://schemas.microsoft.com/office/drawing/2014/main" id="{21A96C8C-C60E-ADF0-D245-CC7D5C846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2414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35" name="Freeform 1125">
                <a:extLst>
                  <a:ext uri="{FF2B5EF4-FFF2-40B4-BE49-F238E27FC236}">
                    <a16:creationId xmlns:a16="http://schemas.microsoft.com/office/drawing/2014/main" id="{AB6D84FC-86A0-49DE-6C12-5E1F57DE7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924"/>
                <a:ext cx="6" cy="5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2 h 3"/>
                  <a:gd name="T4" fmla="*/ 0 w 3"/>
                  <a:gd name="T5" fmla="*/ 2 h 3"/>
                  <a:gd name="T6" fmla="*/ 0 w 3"/>
                  <a:gd name="T7" fmla="*/ 1 h 3"/>
                  <a:gd name="T8" fmla="*/ 3 w 3"/>
                  <a:gd name="T9" fmla="*/ 1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36" name="Freeform 1126">
                <a:extLst>
                  <a:ext uri="{FF2B5EF4-FFF2-40B4-BE49-F238E27FC236}">
                    <a16:creationId xmlns:a16="http://schemas.microsoft.com/office/drawing/2014/main" id="{4575212E-7115-5768-080F-CC2CFE8F6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3051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2 w 3"/>
                  <a:gd name="T9" fmla="*/ 2 h 2"/>
                  <a:gd name="T10" fmla="*/ 1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37" name="Freeform 1127">
                <a:extLst>
                  <a:ext uri="{FF2B5EF4-FFF2-40B4-BE49-F238E27FC236}">
                    <a16:creationId xmlns:a16="http://schemas.microsoft.com/office/drawing/2014/main" id="{5A5F2145-3441-9003-5EAC-8F28B420B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2414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2 h 2"/>
                  <a:gd name="T6" fmla="*/ 0 w 3"/>
                  <a:gd name="T7" fmla="*/ 1 h 2"/>
                  <a:gd name="T8" fmla="*/ 1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38" name="Freeform 1128">
                <a:extLst>
                  <a:ext uri="{FF2B5EF4-FFF2-40B4-BE49-F238E27FC236}">
                    <a16:creationId xmlns:a16="http://schemas.microsoft.com/office/drawing/2014/main" id="{5BF843D5-CEB2-13DC-6803-8DF6E6603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2478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39" name="Freeform 1129">
                <a:extLst>
                  <a:ext uri="{FF2B5EF4-FFF2-40B4-BE49-F238E27FC236}">
                    <a16:creationId xmlns:a16="http://schemas.microsoft.com/office/drawing/2014/main" id="{1F082601-D58C-63A0-20E4-BBA685B24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0" y="2929"/>
                <a:ext cx="4" cy="6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2 h 3"/>
                  <a:gd name="T4" fmla="*/ 0 w 2"/>
                  <a:gd name="T5" fmla="*/ 2 h 3"/>
                  <a:gd name="T6" fmla="*/ 1 w 2"/>
                  <a:gd name="T7" fmla="*/ 0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40" name="Freeform 1130">
                <a:extLst>
                  <a:ext uri="{FF2B5EF4-FFF2-40B4-BE49-F238E27FC236}">
                    <a16:creationId xmlns:a16="http://schemas.microsoft.com/office/drawing/2014/main" id="{5416DDEF-CCFB-09D2-92FB-E10756B8A4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3039"/>
                <a:ext cx="3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0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41" name="Freeform 1131">
                <a:extLst>
                  <a:ext uri="{FF2B5EF4-FFF2-40B4-BE49-F238E27FC236}">
                    <a16:creationId xmlns:a16="http://schemas.microsoft.com/office/drawing/2014/main" id="{A642FC5F-46AB-1E87-C5F3-4FE12B0F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3307"/>
                <a:ext cx="3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  <a:gd name="T8" fmla="*/ 2 w 2"/>
                  <a:gd name="T9" fmla="*/ 1 h 1"/>
                  <a:gd name="T10" fmla="*/ 1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42" name="Freeform 1132">
                <a:extLst>
                  <a:ext uri="{FF2B5EF4-FFF2-40B4-BE49-F238E27FC236}">
                    <a16:creationId xmlns:a16="http://schemas.microsoft.com/office/drawing/2014/main" id="{F3D7B14C-A9E8-78D3-AC67-9B5203D882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2765"/>
                <a:ext cx="6" cy="5"/>
              </a:xfrm>
              <a:custGeom>
                <a:avLst/>
                <a:gdLst>
                  <a:gd name="T0" fmla="*/ 0 w 3"/>
                  <a:gd name="T1" fmla="*/ 1 h 3"/>
                  <a:gd name="T2" fmla="*/ 2 w 3"/>
                  <a:gd name="T3" fmla="*/ 1 h 3"/>
                  <a:gd name="T4" fmla="*/ 3 w 3"/>
                  <a:gd name="T5" fmla="*/ 2 h 3"/>
                  <a:gd name="T6" fmla="*/ 1 w 3"/>
                  <a:gd name="T7" fmla="*/ 2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43" name="Freeform 1133">
                <a:extLst>
                  <a:ext uri="{FF2B5EF4-FFF2-40B4-BE49-F238E27FC236}">
                    <a16:creationId xmlns:a16="http://schemas.microsoft.com/office/drawing/2014/main" id="{1BC93C84-F2F1-DC75-9471-A6E56FEB8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4" y="3248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1 w 2"/>
                  <a:gd name="T5" fmla="*/ 1 h 1"/>
                  <a:gd name="T6" fmla="*/ 0 w 2"/>
                  <a:gd name="T7" fmla="*/ 0 h 1"/>
                  <a:gd name="T8" fmla="*/ 0 w 2"/>
                  <a:gd name="T9" fmla="*/ 0 h 1"/>
                  <a:gd name="T10" fmla="*/ 1 w 2"/>
                  <a:gd name="T11" fmla="*/ 0 h 1"/>
                  <a:gd name="T12" fmla="*/ 1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44" name="Freeform 1134">
                <a:extLst>
                  <a:ext uri="{FF2B5EF4-FFF2-40B4-BE49-F238E27FC236}">
                    <a16:creationId xmlns:a16="http://schemas.microsoft.com/office/drawing/2014/main" id="{F6855C01-39A0-F652-FD2F-9AD81D313D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3310"/>
                <a:ext cx="2" cy="6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3 h 3"/>
                  <a:gd name="T4" fmla="*/ 0 w 1"/>
                  <a:gd name="T5" fmla="*/ 2 h 3"/>
                  <a:gd name="T6" fmla="*/ 1 w 1"/>
                  <a:gd name="T7" fmla="*/ 0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45" name="Freeform 1135">
                <a:extLst>
                  <a:ext uri="{FF2B5EF4-FFF2-40B4-BE49-F238E27FC236}">
                    <a16:creationId xmlns:a16="http://schemas.microsoft.com/office/drawing/2014/main" id="{B4021F69-CC60-ADA2-369C-298E523F0E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" y="2818"/>
                <a:ext cx="4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46" name="Freeform 1136">
                <a:extLst>
                  <a:ext uri="{FF2B5EF4-FFF2-40B4-BE49-F238E27FC236}">
                    <a16:creationId xmlns:a16="http://schemas.microsoft.com/office/drawing/2014/main" id="{022F1725-1D27-45E6-23F4-0258066979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317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2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47" name="Freeform 1137">
                <a:extLst>
                  <a:ext uri="{FF2B5EF4-FFF2-40B4-BE49-F238E27FC236}">
                    <a16:creationId xmlns:a16="http://schemas.microsoft.com/office/drawing/2014/main" id="{F3C54AC2-240D-AA03-7583-F9DB29F6A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3238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1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48" name="Freeform 1138">
                <a:extLst>
                  <a:ext uri="{FF2B5EF4-FFF2-40B4-BE49-F238E27FC236}">
                    <a16:creationId xmlns:a16="http://schemas.microsoft.com/office/drawing/2014/main" id="{0B0B7051-B53D-5DB6-D523-4C361B67AA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3303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49" name="Freeform 1139">
                <a:extLst>
                  <a:ext uri="{FF2B5EF4-FFF2-40B4-BE49-F238E27FC236}">
                    <a16:creationId xmlns:a16="http://schemas.microsoft.com/office/drawing/2014/main" id="{24EB582C-9D2A-1D0A-9DD3-4527B27F8E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2814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1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50" name="Freeform 1140">
                <a:extLst>
                  <a:ext uri="{FF2B5EF4-FFF2-40B4-BE49-F238E27FC236}">
                    <a16:creationId xmlns:a16="http://schemas.microsoft.com/office/drawing/2014/main" id="{412B3C65-83D4-97DC-9BBD-5B1BCF352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2" y="3248"/>
                <a:ext cx="6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0 w 3"/>
                  <a:gd name="T7" fmla="*/ 0 h 1"/>
                  <a:gd name="T8" fmla="*/ 1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51" name="Freeform 1141">
                <a:extLst>
                  <a:ext uri="{FF2B5EF4-FFF2-40B4-BE49-F238E27FC236}">
                    <a16:creationId xmlns:a16="http://schemas.microsoft.com/office/drawing/2014/main" id="{64905772-9E20-31E1-70DD-B65ECE3F90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6" y="3248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2 h 3"/>
                  <a:gd name="T4" fmla="*/ 1 w 2"/>
                  <a:gd name="T5" fmla="*/ 1 h 3"/>
                  <a:gd name="T6" fmla="*/ 1 w 2"/>
                  <a:gd name="T7" fmla="*/ 0 h 3"/>
                  <a:gd name="T8" fmla="*/ 2 w 2"/>
                  <a:gd name="T9" fmla="*/ 1 h 3"/>
                  <a:gd name="T10" fmla="*/ 2 w 2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3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52" name="Freeform 1142">
                <a:extLst>
                  <a:ext uri="{FF2B5EF4-FFF2-40B4-BE49-F238E27FC236}">
                    <a16:creationId xmlns:a16="http://schemas.microsoft.com/office/drawing/2014/main" id="{DFC24E86-9A49-16C0-DA1C-90364BC2DE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3248"/>
                <a:ext cx="5" cy="2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1 h 1"/>
                  <a:gd name="T4" fmla="*/ 0 w 3"/>
                  <a:gd name="T5" fmla="*/ 0 h 1"/>
                  <a:gd name="T6" fmla="*/ 2 w 3"/>
                  <a:gd name="T7" fmla="*/ 0 h 1"/>
                  <a:gd name="T8" fmla="*/ 2 w 3"/>
                  <a:gd name="T9" fmla="*/ 0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53" name="Freeform 1143">
                <a:extLst>
                  <a:ext uri="{FF2B5EF4-FFF2-40B4-BE49-F238E27FC236}">
                    <a16:creationId xmlns:a16="http://schemas.microsoft.com/office/drawing/2014/main" id="{8C167729-66E6-8F5D-9277-456F50E021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5" y="3307"/>
                <a:ext cx="5" cy="3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1 h 2"/>
                  <a:gd name="T4" fmla="*/ 0 w 3"/>
                  <a:gd name="T5" fmla="*/ 0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54" name="Freeform 1144">
                <a:extLst>
                  <a:ext uri="{FF2B5EF4-FFF2-40B4-BE49-F238E27FC236}">
                    <a16:creationId xmlns:a16="http://schemas.microsoft.com/office/drawing/2014/main" id="{0C870FC1-2D7D-A632-4C2F-9A3449BF05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2325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55" name="Freeform 1145">
                <a:extLst>
                  <a:ext uri="{FF2B5EF4-FFF2-40B4-BE49-F238E27FC236}">
                    <a16:creationId xmlns:a16="http://schemas.microsoft.com/office/drawing/2014/main" id="{EDEAE187-BADD-6973-3716-5B127D9EC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2558"/>
                <a:ext cx="3" cy="4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2 w 2"/>
                  <a:gd name="T9" fmla="*/ 2 h 2"/>
                  <a:gd name="T10" fmla="*/ 1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56" name="Freeform 1146">
                <a:extLst>
                  <a:ext uri="{FF2B5EF4-FFF2-40B4-BE49-F238E27FC236}">
                    <a16:creationId xmlns:a16="http://schemas.microsoft.com/office/drawing/2014/main" id="{11CD36B3-599C-79F0-E07A-D743496CA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3229"/>
                <a:ext cx="3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0 h 3"/>
                  <a:gd name="T4" fmla="*/ 2 w 2"/>
                  <a:gd name="T5" fmla="*/ 2 h 3"/>
                  <a:gd name="T6" fmla="*/ 1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57" name="Freeform 1147">
                <a:extLst>
                  <a:ext uri="{FF2B5EF4-FFF2-40B4-BE49-F238E27FC236}">
                    <a16:creationId xmlns:a16="http://schemas.microsoft.com/office/drawing/2014/main" id="{72658376-8281-14A3-A46D-0BDB318EB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2325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2 h 2"/>
                  <a:gd name="T6" fmla="*/ 1 w 2"/>
                  <a:gd name="T7" fmla="*/ 2 h 2"/>
                  <a:gd name="T8" fmla="*/ 0 w 2"/>
                  <a:gd name="T9" fmla="*/ 2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58" name="Freeform 1148">
                <a:extLst>
                  <a:ext uri="{FF2B5EF4-FFF2-40B4-BE49-F238E27FC236}">
                    <a16:creationId xmlns:a16="http://schemas.microsoft.com/office/drawing/2014/main" id="{BBFEFA68-C6BC-D799-6FD0-71780730F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2825"/>
                <a:ext cx="6" cy="4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59" name="Freeform 1149">
                <a:extLst>
                  <a:ext uri="{FF2B5EF4-FFF2-40B4-BE49-F238E27FC236}">
                    <a16:creationId xmlns:a16="http://schemas.microsoft.com/office/drawing/2014/main" id="{C57CCB33-AD7F-E9E7-1A83-86C57A4BE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3309"/>
                <a:ext cx="7" cy="5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2 h 3"/>
                  <a:gd name="T4" fmla="*/ 0 w 4"/>
                  <a:gd name="T5" fmla="*/ 1 h 3"/>
                  <a:gd name="T6" fmla="*/ 3 w 4"/>
                  <a:gd name="T7" fmla="*/ 1 h 3"/>
                  <a:gd name="T8" fmla="*/ 4 w 4"/>
                  <a:gd name="T9" fmla="*/ 3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3" y="1"/>
                      <a:pt x="3" y="2"/>
                      <a:pt x="4" y="3"/>
                    </a:cubicBezTo>
                    <a:lnTo>
                      <a:pt x="4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60" name="Freeform 1150">
                <a:extLst>
                  <a:ext uri="{FF2B5EF4-FFF2-40B4-BE49-F238E27FC236}">
                    <a16:creationId xmlns:a16="http://schemas.microsoft.com/office/drawing/2014/main" id="{9579C9AF-01B6-EECE-FE10-C9A5520675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6" y="2533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  <a:gd name="T6" fmla="*/ 1 w 2"/>
                  <a:gd name="T7" fmla="*/ 1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61" name="Freeform 1151">
                <a:extLst>
                  <a:ext uri="{FF2B5EF4-FFF2-40B4-BE49-F238E27FC236}">
                    <a16:creationId xmlns:a16="http://schemas.microsoft.com/office/drawing/2014/main" id="{D254FE12-A880-8939-DB87-4BC41FB091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2321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3 w 3"/>
                  <a:gd name="T5" fmla="*/ 1 h 2"/>
                  <a:gd name="T6" fmla="*/ 2 w 3"/>
                  <a:gd name="T7" fmla="*/ 2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62" name="Freeform 1152">
                <a:extLst>
                  <a:ext uri="{FF2B5EF4-FFF2-40B4-BE49-F238E27FC236}">
                    <a16:creationId xmlns:a16="http://schemas.microsoft.com/office/drawing/2014/main" id="{1C5688A5-20D3-7243-1186-04F0A3F227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3237"/>
                <a:ext cx="4" cy="1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63" name="Freeform 1153">
                <a:extLst>
                  <a:ext uri="{FF2B5EF4-FFF2-40B4-BE49-F238E27FC236}">
                    <a16:creationId xmlns:a16="http://schemas.microsoft.com/office/drawing/2014/main" id="{1482056A-6C19-8EE5-C216-4DB9FA871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" y="2821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1 w 3"/>
                  <a:gd name="T5" fmla="*/ 2 h 2"/>
                  <a:gd name="T6" fmla="*/ 1 w 3"/>
                  <a:gd name="T7" fmla="*/ 0 h 2"/>
                  <a:gd name="T8" fmla="*/ 3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64" name="Freeform 1154">
                <a:extLst>
                  <a:ext uri="{FF2B5EF4-FFF2-40B4-BE49-F238E27FC236}">
                    <a16:creationId xmlns:a16="http://schemas.microsoft.com/office/drawing/2014/main" id="{DE318393-3C33-3A64-F83B-AAD84EF96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2821"/>
                <a:ext cx="7" cy="4"/>
              </a:xfrm>
              <a:custGeom>
                <a:avLst/>
                <a:gdLst>
                  <a:gd name="T0" fmla="*/ 4 w 4"/>
                  <a:gd name="T1" fmla="*/ 2 h 2"/>
                  <a:gd name="T2" fmla="*/ 1 w 4"/>
                  <a:gd name="T3" fmla="*/ 2 h 2"/>
                  <a:gd name="T4" fmla="*/ 0 w 4"/>
                  <a:gd name="T5" fmla="*/ 1 h 2"/>
                  <a:gd name="T6" fmla="*/ 1 w 4"/>
                  <a:gd name="T7" fmla="*/ 0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65" name="Freeform 1155">
                <a:extLst>
                  <a:ext uri="{FF2B5EF4-FFF2-40B4-BE49-F238E27FC236}">
                    <a16:creationId xmlns:a16="http://schemas.microsoft.com/office/drawing/2014/main" id="{E4A9F960-C124-31B8-E6F0-A2C6C3449E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2285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66" name="Freeform 1156">
                <a:extLst>
                  <a:ext uri="{FF2B5EF4-FFF2-40B4-BE49-F238E27FC236}">
                    <a16:creationId xmlns:a16="http://schemas.microsoft.com/office/drawing/2014/main" id="{FFA9CA31-039A-D8F3-68F7-BDC4917D6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7" y="2533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67" name="Freeform 1157">
                <a:extLst>
                  <a:ext uri="{FF2B5EF4-FFF2-40B4-BE49-F238E27FC236}">
                    <a16:creationId xmlns:a16="http://schemas.microsoft.com/office/drawing/2014/main" id="{933AED1E-6E6D-0FA8-B8BE-83618D988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821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68" name="Freeform 1158">
                <a:extLst>
                  <a:ext uri="{FF2B5EF4-FFF2-40B4-BE49-F238E27FC236}">
                    <a16:creationId xmlns:a16="http://schemas.microsoft.com/office/drawing/2014/main" id="{46F877E9-C962-058D-FBC4-BF134C671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2821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2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69" name="Freeform 1159">
                <a:extLst>
                  <a:ext uri="{FF2B5EF4-FFF2-40B4-BE49-F238E27FC236}">
                    <a16:creationId xmlns:a16="http://schemas.microsoft.com/office/drawing/2014/main" id="{D4ABE719-E8F3-7D37-13B4-543A5F63B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2323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70" name="Freeform 1160">
                <a:extLst>
                  <a:ext uri="{FF2B5EF4-FFF2-40B4-BE49-F238E27FC236}">
                    <a16:creationId xmlns:a16="http://schemas.microsoft.com/office/drawing/2014/main" id="{2D81FB84-E41F-FCE5-9909-348CF3CCA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2300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71" name="Freeform 1161">
                <a:extLst>
                  <a:ext uri="{FF2B5EF4-FFF2-40B4-BE49-F238E27FC236}">
                    <a16:creationId xmlns:a16="http://schemas.microsoft.com/office/drawing/2014/main" id="{5C59F8DF-2C2D-EA92-0ED8-65010CCEF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3273"/>
                <a:ext cx="4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72" name="Freeform 1162">
                <a:extLst>
                  <a:ext uri="{FF2B5EF4-FFF2-40B4-BE49-F238E27FC236}">
                    <a16:creationId xmlns:a16="http://schemas.microsoft.com/office/drawing/2014/main" id="{BE71F44A-C8A7-B0A2-ECD5-5432CD14C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3284"/>
                <a:ext cx="5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73" name="Freeform 1163">
                <a:extLst>
                  <a:ext uri="{FF2B5EF4-FFF2-40B4-BE49-F238E27FC236}">
                    <a16:creationId xmlns:a16="http://schemas.microsoft.com/office/drawing/2014/main" id="{28A98F12-6395-678C-54DF-12FEBB9F83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2795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74" name="Freeform 1164">
                <a:extLst>
                  <a:ext uri="{FF2B5EF4-FFF2-40B4-BE49-F238E27FC236}">
                    <a16:creationId xmlns:a16="http://schemas.microsoft.com/office/drawing/2014/main" id="{B93A60B5-8A89-167E-BD1E-279458F1D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4"/>
                <a:ext cx="6" cy="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1 h 2"/>
                  <a:gd name="T8" fmla="*/ 0 w 3"/>
                  <a:gd name="T9" fmla="*/ 0 h 2"/>
                  <a:gd name="T10" fmla="*/ 1 w 3"/>
                  <a:gd name="T11" fmla="*/ 0 h 2"/>
                  <a:gd name="T12" fmla="*/ 2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75" name="Freeform 1165">
                <a:extLst>
                  <a:ext uri="{FF2B5EF4-FFF2-40B4-BE49-F238E27FC236}">
                    <a16:creationId xmlns:a16="http://schemas.microsoft.com/office/drawing/2014/main" id="{32B539E4-E20A-844B-7B5C-BED199E89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" y="3269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76" name="Freeform 1166">
                <a:extLst>
                  <a:ext uri="{FF2B5EF4-FFF2-40B4-BE49-F238E27FC236}">
                    <a16:creationId xmlns:a16="http://schemas.microsoft.com/office/drawing/2014/main" id="{7A313D31-1B24-A8EA-920D-C5EAF50E0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2293"/>
                <a:ext cx="6" cy="3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77" name="Freeform 1167">
                <a:extLst>
                  <a:ext uri="{FF2B5EF4-FFF2-40B4-BE49-F238E27FC236}">
                    <a16:creationId xmlns:a16="http://schemas.microsoft.com/office/drawing/2014/main" id="{9E05A849-FC30-63BE-B965-762998CAC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8" y="3284"/>
                <a:ext cx="6" cy="4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78" name="Freeform 1168">
                <a:extLst>
                  <a:ext uri="{FF2B5EF4-FFF2-40B4-BE49-F238E27FC236}">
                    <a16:creationId xmlns:a16="http://schemas.microsoft.com/office/drawing/2014/main" id="{CF14DC61-1D7A-AFCE-E69A-368A0D1545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3269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79" name="Freeform 1169">
                <a:extLst>
                  <a:ext uri="{FF2B5EF4-FFF2-40B4-BE49-F238E27FC236}">
                    <a16:creationId xmlns:a16="http://schemas.microsoft.com/office/drawing/2014/main" id="{A924BF26-45A6-9580-E6BF-04E8A0118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4" y="280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80" name="Freeform 1170">
                <a:extLst>
                  <a:ext uri="{FF2B5EF4-FFF2-40B4-BE49-F238E27FC236}">
                    <a16:creationId xmlns:a16="http://schemas.microsoft.com/office/drawing/2014/main" id="{1FCFF536-77B7-73F2-B0A7-20BD41A7B9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" y="2799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81" name="Freeform 1171">
                <a:extLst>
                  <a:ext uri="{FF2B5EF4-FFF2-40B4-BE49-F238E27FC236}">
                    <a16:creationId xmlns:a16="http://schemas.microsoft.com/office/drawing/2014/main" id="{D6276FB4-B079-7852-7772-DEDAB096D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2799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82" name="Freeform 1172">
                <a:extLst>
                  <a:ext uri="{FF2B5EF4-FFF2-40B4-BE49-F238E27FC236}">
                    <a16:creationId xmlns:a16="http://schemas.microsoft.com/office/drawing/2014/main" id="{EBDBD7C3-13D3-6121-0609-EF256EA86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3280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83" name="Freeform 1173">
                <a:extLst>
                  <a:ext uri="{FF2B5EF4-FFF2-40B4-BE49-F238E27FC236}">
                    <a16:creationId xmlns:a16="http://schemas.microsoft.com/office/drawing/2014/main" id="{F9BDE058-24DB-3C40-B292-A03208360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0" y="2300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84" name="Freeform 1174">
                <a:extLst>
                  <a:ext uri="{FF2B5EF4-FFF2-40B4-BE49-F238E27FC236}">
                    <a16:creationId xmlns:a16="http://schemas.microsoft.com/office/drawing/2014/main" id="{625EDC8C-F80A-107B-8E30-A04FD56E77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545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1 h 1"/>
                  <a:gd name="T4" fmla="*/ 0 w 3"/>
                  <a:gd name="T5" fmla="*/ 0 h 1"/>
                  <a:gd name="T6" fmla="*/ 2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85" name="Freeform 1175">
                <a:extLst>
                  <a:ext uri="{FF2B5EF4-FFF2-40B4-BE49-F238E27FC236}">
                    <a16:creationId xmlns:a16="http://schemas.microsoft.com/office/drawing/2014/main" id="{E7BB2EE8-26FE-186B-0A83-1C5079C280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3276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3 w 3"/>
                  <a:gd name="T5" fmla="*/ 1 h 2"/>
                  <a:gd name="T6" fmla="*/ 2 w 3"/>
                  <a:gd name="T7" fmla="*/ 2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86" name="Freeform 1176">
                <a:extLst>
                  <a:ext uri="{FF2B5EF4-FFF2-40B4-BE49-F238E27FC236}">
                    <a16:creationId xmlns:a16="http://schemas.microsoft.com/office/drawing/2014/main" id="{B041A59B-486E-0568-831F-458C00260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6" y="3276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87" name="Freeform 1177">
                <a:extLst>
                  <a:ext uri="{FF2B5EF4-FFF2-40B4-BE49-F238E27FC236}">
                    <a16:creationId xmlns:a16="http://schemas.microsoft.com/office/drawing/2014/main" id="{71FF0991-0489-F38A-E0A5-B3CF86A01A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2" y="3280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2 h 2"/>
                  <a:gd name="T4" fmla="*/ 0 w 3"/>
                  <a:gd name="T5" fmla="*/ 1 h 2"/>
                  <a:gd name="T6" fmla="*/ 0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88" name="Freeform 1178">
                <a:extLst>
                  <a:ext uri="{FF2B5EF4-FFF2-40B4-BE49-F238E27FC236}">
                    <a16:creationId xmlns:a16="http://schemas.microsoft.com/office/drawing/2014/main" id="{DE9E2A94-F7FD-5C01-93C9-C81F87D82A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5" y="3259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89" name="Freeform 1179">
                <a:extLst>
                  <a:ext uri="{FF2B5EF4-FFF2-40B4-BE49-F238E27FC236}">
                    <a16:creationId xmlns:a16="http://schemas.microsoft.com/office/drawing/2014/main" id="{8CC5EFAE-7FBE-6BCD-B8BF-F1260712C7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4" y="3295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0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90" name="Freeform 1180">
                <a:extLst>
                  <a:ext uri="{FF2B5EF4-FFF2-40B4-BE49-F238E27FC236}">
                    <a16:creationId xmlns:a16="http://schemas.microsoft.com/office/drawing/2014/main" id="{8DE365F9-6549-BF0A-FE97-9112554210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6" y="3295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91" name="Freeform 1181">
                <a:extLst>
                  <a:ext uri="{FF2B5EF4-FFF2-40B4-BE49-F238E27FC236}">
                    <a16:creationId xmlns:a16="http://schemas.microsoft.com/office/drawing/2014/main" id="{2BDAC431-C632-5C9E-7750-34AF152AE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9" y="2806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92" name="Freeform 1182">
                <a:extLst>
                  <a:ext uri="{FF2B5EF4-FFF2-40B4-BE49-F238E27FC236}">
                    <a16:creationId xmlns:a16="http://schemas.microsoft.com/office/drawing/2014/main" id="{7B7EFAC5-9AAE-5E60-42A9-35D6B445F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2" y="2808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93" name="Freeform 1183">
                <a:extLst>
                  <a:ext uri="{FF2B5EF4-FFF2-40B4-BE49-F238E27FC236}">
                    <a16:creationId xmlns:a16="http://schemas.microsoft.com/office/drawing/2014/main" id="{0886E3DC-2F9F-A003-BE61-8359D856C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310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1 w 3"/>
                  <a:gd name="T5" fmla="*/ 1 h 2"/>
                  <a:gd name="T6" fmla="*/ 2 w 3"/>
                  <a:gd name="T7" fmla="*/ 1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94" name="Freeform 1184">
                <a:extLst>
                  <a:ext uri="{FF2B5EF4-FFF2-40B4-BE49-F238E27FC236}">
                    <a16:creationId xmlns:a16="http://schemas.microsoft.com/office/drawing/2014/main" id="{71FAE2BB-495E-5325-818B-14D22480B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7" y="2725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2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95" name="Freeform 1185">
                <a:extLst>
                  <a:ext uri="{FF2B5EF4-FFF2-40B4-BE49-F238E27FC236}">
                    <a16:creationId xmlns:a16="http://schemas.microsoft.com/office/drawing/2014/main" id="{331D9DCC-33E4-B262-0018-87039AC0A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2549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  <a:gd name="T6" fmla="*/ 1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96" name="Freeform 1186">
                <a:extLst>
                  <a:ext uri="{FF2B5EF4-FFF2-40B4-BE49-F238E27FC236}">
                    <a16:creationId xmlns:a16="http://schemas.microsoft.com/office/drawing/2014/main" id="{A7681108-9845-01DE-980A-60D28BE2E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6" y="3265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1 w 3"/>
                  <a:gd name="T5" fmla="*/ 2 h 2"/>
                  <a:gd name="T6" fmla="*/ 1 w 3"/>
                  <a:gd name="T7" fmla="*/ 1 h 2"/>
                  <a:gd name="T8" fmla="*/ 3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97" name="Freeform 1187">
                <a:extLst>
                  <a:ext uri="{FF2B5EF4-FFF2-40B4-BE49-F238E27FC236}">
                    <a16:creationId xmlns:a16="http://schemas.microsoft.com/office/drawing/2014/main" id="{49AE6578-8D14-294E-319C-3AFE27007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1" y="2791"/>
                <a:ext cx="5" cy="4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0 h 2"/>
                  <a:gd name="T4" fmla="*/ 3 w 3"/>
                  <a:gd name="T5" fmla="*/ 1 h 2"/>
                  <a:gd name="T6" fmla="*/ 3 w 3"/>
                  <a:gd name="T7" fmla="*/ 2 h 2"/>
                  <a:gd name="T8" fmla="*/ 1 w 3"/>
                  <a:gd name="T9" fmla="*/ 2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98" name="Freeform 1188">
                <a:extLst>
                  <a:ext uri="{FF2B5EF4-FFF2-40B4-BE49-F238E27FC236}">
                    <a16:creationId xmlns:a16="http://schemas.microsoft.com/office/drawing/2014/main" id="{F02839D6-04DB-8602-784E-A90C853471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2" y="3265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1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699" name="Freeform 1189">
                <a:extLst>
                  <a:ext uri="{FF2B5EF4-FFF2-40B4-BE49-F238E27FC236}">
                    <a16:creationId xmlns:a16="http://schemas.microsoft.com/office/drawing/2014/main" id="{67374205-9C4A-33E6-1252-2DC1DAD4AF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3265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  <a:gd name="T8" fmla="*/ 2 w 2"/>
                  <a:gd name="T9" fmla="*/ 1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00" name="Freeform 1190">
                <a:extLst>
                  <a:ext uri="{FF2B5EF4-FFF2-40B4-BE49-F238E27FC236}">
                    <a16:creationId xmlns:a16="http://schemas.microsoft.com/office/drawing/2014/main" id="{C947E928-5224-6ACF-648D-617A8AC4BB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3265"/>
                <a:ext cx="6" cy="4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2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01" name="Freeform 1191">
                <a:extLst>
                  <a:ext uri="{FF2B5EF4-FFF2-40B4-BE49-F238E27FC236}">
                    <a16:creationId xmlns:a16="http://schemas.microsoft.com/office/drawing/2014/main" id="{55C7C4AA-51C0-DA3A-EA7F-F9E2D1E04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265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02" name="Freeform 1192">
                <a:extLst>
                  <a:ext uri="{FF2B5EF4-FFF2-40B4-BE49-F238E27FC236}">
                    <a16:creationId xmlns:a16="http://schemas.microsoft.com/office/drawing/2014/main" id="{12D810A7-9AF5-AFF8-EC3F-D65F38F118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6" y="3265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03" name="Freeform 1193">
                <a:extLst>
                  <a:ext uri="{FF2B5EF4-FFF2-40B4-BE49-F238E27FC236}">
                    <a16:creationId xmlns:a16="http://schemas.microsoft.com/office/drawing/2014/main" id="{75CFEF14-0DD6-ECC7-9B10-837CA3313B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0" y="3288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1 h 2"/>
                  <a:gd name="T8" fmla="*/ 2 w 2"/>
                  <a:gd name="T9" fmla="*/ 1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04" name="Freeform 1194">
                <a:extLst>
                  <a:ext uri="{FF2B5EF4-FFF2-40B4-BE49-F238E27FC236}">
                    <a16:creationId xmlns:a16="http://schemas.microsoft.com/office/drawing/2014/main" id="{49814E4A-B1DF-29CA-3053-92646EDCF3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2560"/>
                <a:ext cx="2" cy="6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0 w 1"/>
                  <a:gd name="T5" fmla="*/ 1 h 3"/>
                  <a:gd name="T6" fmla="*/ 1 w 1"/>
                  <a:gd name="T7" fmla="*/ 0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05" name="Freeform 1195">
                <a:extLst>
                  <a:ext uri="{FF2B5EF4-FFF2-40B4-BE49-F238E27FC236}">
                    <a16:creationId xmlns:a16="http://schemas.microsoft.com/office/drawing/2014/main" id="{9702C29F-2ACF-FF6A-99F1-0616D7F034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1" y="3292"/>
                <a:ext cx="4" cy="5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3 h 3"/>
                  <a:gd name="T4" fmla="*/ 0 w 2"/>
                  <a:gd name="T5" fmla="*/ 2 h 3"/>
                  <a:gd name="T6" fmla="*/ 0 w 2"/>
                  <a:gd name="T7" fmla="*/ 1 h 3"/>
                  <a:gd name="T8" fmla="*/ 1 w 2"/>
                  <a:gd name="T9" fmla="*/ 0 h 3"/>
                  <a:gd name="T10" fmla="*/ 1 w 2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06" name="Freeform 1196">
                <a:extLst>
                  <a:ext uri="{FF2B5EF4-FFF2-40B4-BE49-F238E27FC236}">
                    <a16:creationId xmlns:a16="http://schemas.microsoft.com/office/drawing/2014/main" id="{38632390-774E-9E06-4E0F-93885634E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" y="2766"/>
                <a:ext cx="2" cy="6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0 w 1"/>
                  <a:gd name="T5" fmla="*/ 1 h 3"/>
                  <a:gd name="T6" fmla="*/ 1 w 1"/>
                  <a:gd name="T7" fmla="*/ 0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07" name="Freeform 1197">
                <a:extLst>
                  <a:ext uri="{FF2B5EF4-FFF2-40B4-BE49-F238E27FC236}">
                    <a16:creationId xmlns:a16="http://schemas.microsoft.com/office/drawing/2014/main" id="{7A2D3A2D-1044-5F3B-E3A9-634CA8822D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7" y="3259"/>
                <a:ext cx="3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2 h 2"/>
                  <a:gd name="T8" fmla="*/ 0 w 2"/>
                  <a:gd name="T9" fmla="*/ 1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08" name="Freeform 1198">
                <a:extLst>
                  <a:ext uri="{FF2B5EF4-FFF2-40B4-BE49-F238E27FC236}">
                    <a16:creationId xmlns:a16="http://schemas.microsoft.com/office/drawing/2014/main" id="{05CE7B68-A266-0429-A123-552937519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2547"/>
                <a:ext cx="6" cy="3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1 h 2"/>
                  <a:gd name="T4" fmla="*/ 3 w 3"/>
                  <a:gd name="T5" fmla="*/ 2 h 2"/>
                  <a:gd name="T6" fmla="*/ 1 w 3"/>
                  <a:gd name="T7" fmla="*/ 2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09" name="Freeform 1199">
                <a:extLst>
                  <a:ext uri="{FF2B5EF4-FFF2-40B4-BE49-F238E27FC236}">
                    <a16:creationId xmlns:a16="http://schemas.microsoft.com/office/drawing/2014/main" id="{BD730F37-043C-0DD2-D144-196850F69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3335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10" name="Freeform 1200">
                <a:extLst>
                  <a:ext uri="{FF2B5EF4-FFF2-40B4-BE49-F238E27FC236}">
                    <a16:creationId xmlns:a16="http://schemas.microsoft.com/office/drawing/2014/main" id="{5FBFBD4B-225E-7C34-6A7B-4B966A03B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" y="2835"/>
                <a:ext cx="6" cy="5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3 h 3"/>
                  <a:gd name="T4" fmla="*/ 1 w 3"/>
                  <a:gd name="T5" fmla="*/ 2 h 3"/>
                  <a:gd name="T6" fmla="*/ 2 w 3"/>
                  <a:gd name="T7" fmla="*/ 1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11" name="Freeform 1201">
                <a:extLst>
                  <a:ext uri="{FF2B5EF4-FFF2-40B4-BE49-F238E27FC236}">
                    <a16:creationId xmlns:a16="http://schemas.microsoft.com/office/drawing/2014/main" id="{B806D227-CAC8-BDA5-C0D5-D19B955A1E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3335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12" name="Freeform 1202">
                <a:extLst>
                  <a:ext uri="{FF2B5EF4-FFF2-40B4-BE49-F238E27FC236}">
                    <a16:creationId xmlns:a16="http://schemas.microsoft.com/office/drawing/2014/main" id="{82F63ADD-163C-ED46-361D-BDF63723B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3335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13" name="Freeform 1203">
                <a:extLst>
                  <a:ext uri="{FF2B5EF4-FFF2-40B4-BE49-F238E27FC236}">
                    <a16:creationId xmlns:a16="http://schemas.microsoft.com/office/drawing/2014/main" id="{F8E4C67B-9B18-2175-6872-78179A5A26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320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14" name="Freeform 1204">
                <a:extLst>
                  <a:ext uri="{FF2B5EF4-FFF2-40B4-BE49-F238E27FC236}">
                    <a16:creationId xmlns:a16="http://schemas.microsoft.com/office/drawing/2014/main" id="{54D46431-2CBB-75C8-9BB9-EADC33CC39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9" y="2837"/>
                <a:ext cx="6" cy="3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0 h 2"/>
                  <a:gd name="T4" fmla="*/ 2 w 3"/>
                  <a:gd name="T5" fmla="*/ 1 h 2"/>
                  <a:gd name="T6" fmla="*/ 1 w 3"/>
                  <a:gd name="T7" fmla="*/ 2 h 2"/>
                  <a:gd name="T8" fmla="*/ 0 w 3"/>
                  <a:gd name="T9" fmla="*/ 1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15" name="Freeform 1205">
                <a:extLst>
                  <a:ext uri="{FF2B5EF4-FFF2-40B4-BE49-F238E27FC236}">
                    <a16:creationId xmlns:a16="http://schemas.microsoft.com/office/drawing/2014/main" id="{0045F7AA-048E-D94C-C7AB-97510EB36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3" y="3335"/>
                <a:ext cx="6" cy="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1 h 2"/>
                  <a:gd name="T8" fmla="*/ 1 w 3"/>
                  <a:gd name="T9" fmla="*/ 1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16" name="Freeform 1206">
                <a:extLst>
                  <a:ext uri="{FF2B5EF4-FFF2-40B4-BE49-F238E27FC236}">
                    <a16:creationId xmlns:a16="http://schemas.microsoft.com/office/drawing/2014/main" id="{79A3B3AB-A404-E2E8-07EF-9EFB931F0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3202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17" name="Freeform 1207">
                <a:extLst>
                  <a:ext uri="{FF2B5EF4-FFF2-40B4-BE49-F238E27FC236}">
                    <a16:creationId xmlns:a16="http://schemas.microsoft.com/office/drawing/2014/main" id="{C138C1FB-7891-4735-649D-954A74465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837"/>
                <a:ext cx="6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1 h 1"/>
                  <a:gd name="T6" fmla="*/ 1 w 3"/>
                  <a:gd name="T7" fmla="*/ 0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18" name="Freeform 1208">
                <a:extLst>
                  <a:ext uri="{FF2B5EF4-FFF2-40B4-BE49-F238E27FC236}">
                    <a16:creationId xmlns:a16="http://schemas.microsoft.com/office/drawing/2014/main" id="{E13D5DC9-682E-D74E-10F0-83DCA8A95C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2776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2 h 2"/>
                  <a:gd name="T4" fmla="*/ 1 w 3"/>
                  <a:gd name="T5" fmla="*/ 2 h 2"/>
                  <a:gd name="T6" fmla="*/ 1 w 3"/>
                  <a:gd name="T7" fmla="*/ 1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719" name="Freeform 1209">
                <a:extLst>
                  <a:ext uri="{FF2B5EF4-FFF2-40B4-BE49-F238E27FC236}">
                    <a16:creationId xmlns:a16="http://schemas.microsoft.com/office/drawing/2014/main" id="{0564305C-9D25-0E41-E3A8-6B43B190C8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7" y="3210"/>
                <a:ext cx="5" cy="4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19" name="Group 1411">
              <a:extLst>
                <a:ext uri="{FF2B5EF4-FFF2-40B4-BE49-F238E27FC236}">
                  <a16:creationId xmlns:a16="http://schemas.microsoft.com/office/drawing/2014/main" id="{5032A69A-CA47-974C-EC4A-5100BA7B92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90" y="1997"/>
              <a:ext cx="2471" cy="1355"/>
              <a:chOff x="3190" y="1997"/>
              <a:chExt cx="2471" cy="1355"/>
            </a:xfrm>
            <a:grpFill/>
          </p:grpSpPr>
          <p:sp>
            <p:nvSpPr>
              <p:cNvPr id="3320" name="Freeform 1211">
                <a:extLst>
                  <a:ext uri="{FF2B5EF4-FFF2-40B4-BE49-F238E27FC236}">
                    <a16:creationId xmlns:a16="http://schemas.microsoft.com/office/drawing/2014/main" id="{FDDC08FF-AB80-26D9-9354-F4B63D0D3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2837"/>
                <a:ext cx="6" cy="2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1 w 3"/>
                  <a:gd name="T5" fmla="*/ 1 h 1"/>
                  <a:gd name="T6" fmla="*/ 1 w 3"/>
                  <a:gd name="T7" fmla="*/ 0 h 1"/>
                  <a:gd name="T8" fmla="*/ 3 w 3"/>
                  <a:gd name="T9" fmla="*/ 0 h 1"/>
                  <a:gd name="T10" fmla="*/ 3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21" name="Freeform 1212">
                <a:extLst>
                  <a:ext uri="{FF2B5EF4-FFF2-40B4-BE49-F238E27FC236}">
                    <a16:creationId xmlns:a16="http://schemas.microsoft.com/office/drawing/2014/main" id="{AB5D27E4-1CC2-3C03-1E97-C23EE8BD02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3331"/>
                <a:ext cx="3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22" name="Freeform 1213">
                <a:extLst>
                  <a:ext uri="{FF2B5EF4-FFF2-40B4-BE49-F238E27FC236}">
                    <a16:creationId xmlns:a16="http://schemas.microsoft.com/office/drawing/2014/main" id="{D5178D0E-2B45-5A4F-D525-FD84019C1F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3210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1 h 1"/>
                  <a:gd name="T8" fmla="*/ 2 w 2"/>
                  <a:gd name="T9" fmla="*/ 0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23" name="Freeform 1214">
                <a:extLst>
                  <a:ext uri="{FF2B5EF4-FFF2-40B4-BE49-F238E27FC236}">
                    <a16:creationId xmlns:a16="http://schemas.microsoft.com/office/drawing/2014/main" id="{39D7FD25-5141-14E0-330E-F55F76CA0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3210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2 w 3"/>
                  <a:gd name="T5" fmla="*/ 1 h 2"/>
                  <a:gd name="T6" fmla="*/ 1 w 3"/>
                  <a:gd name="T7" fmla="*/ 2 h 2"/>
                  <a:gd name="T8" fmla="*/ 0 w 3"/>
                  <a:gd name="T9" fmla="*/ 1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24" name="Freeform 1215">
                <a:extLst>
                  <a:ext uri="{FF2B5EF4-FFF2-40B4-BE49-F238E27FC236}">
                    <a16:creationId xmlns:a16="http://schemas.microsoft.com/office/drawing/2014/main" id="{A29CABD6-0CF0-2866-626C-1DCB6A110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526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25" name="Freeform 1216">
                <a:extLst>
                  <a:ext uri="{FF2B5EF4-FFF2-40B4-BE49-F238E27FC236}">
                    <a16:creationId xmlns:a16="http://schemas.microsoft.com/office/drawing/2014/main" id="{C7859EEE-9497-D174-EABD-F15F46D5F8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2763"/>
                <a:ext cx="4" cy="5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2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26" name="Freeform 1217">
                <a:extLst>
                  <a:ext uri="{FF2B5EF4-FFF2-40B4-BE49-F238E27FC236}">
                    <a16:creationId xmlns:a16="http://schemas.microsoft.com/office/drawing/2014/main" id="{0C8E9D33-CC5D-51D6-6754-516C0037A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729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1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27" name="Freeform 1218">
                <a:extLst>
                  <a:ext uri="{FF2B5EF4-FFF2-40B4-BE49-F238E27FC236}">
                    <a16:creationId xmlns:a16="http://schemas.microsoft.com/office/drawing/2014/main" id="{F9566533-C45D-457C-6A94-02C10E71C5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2334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28" name="Freeform 1219">
                <a:extLst>
                  <a:ext uri="{FF2B5EF4-FFF2-40B4-BE49-F238E27FC236}">
                    <a16:creationId xmlns:a16="http://schemas.microsoft.com/office/drawing/2014/main" id="{6E4B3A17-0E61-2E41-EB08-9D545B918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2837"/>
                <a:ext cx="6" cy="2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1 h 1"/>
                  <a:gd name="T4" fmla="*/ 1 w 3"/>
                  <a:gd name="T5" fmla="*/ 0 h 1"/>
                  <a:gd name="T6" fmla="*/ 3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29" name="Freeform 1220">
                <a:extLst>
                  <a:ext uri="{FF2B5EF4-FFF2-40B4-BE49-F238E27FC236}">
                    <a16:creationId xmlns:a16="http://schemas.microsoft.com/office/drawing/2014/main" id="{865B5245-3CBB-4A09-41A0-4B017752E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4" y="2840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30" name="Freeform 1221">
                <a:extLst>
                  <a:ext uri="{FF2B5EF4-FFF2-40B4-BE49-F238E27FC236}">
                    <a16:creationId xmlns:a16="http://schemas.microsoft.com/office/drawing/2014/main" id="{0C065C30-3D07-9D7B-AE5F-323AA1975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3345"/>
                <a:ext cx="2" cy="3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2 h 2"/>
                  <a:gd name="T10" fmla="*/ 0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31" name="Freeform 1222">
                <a:extLst>
                  <a:ext uri="{FF2B5EF4-FFF2-40B4-BE49-F238E27FC236}">
                    <a16:creationId xmlns:a16="http://schemas.microsoft.com/office/drawing/2014/main" id="{F3810DF9-8421-54F6-FDC3-67E6125CE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4" y="2840"/>
                <a:ext cx="2" cy="6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3 h 3"/>
                  <a:gd name="T4" fmla="*/ 0 w 1"/>
                  <a:gd name="T5" fmla="*/ 2 h 3"/>
                  <a:gd name="T6" fmla="*/ 1 w 1"/>
                  <a:gd name="T7" fmla="*/ 0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32" name="Freeform 1223">
                <a:extLst>
                  <a:ext uri="{FF2B5EF4-FFF2-40B4-BE49-F238E27FC236}">
                    <a16:creationId xmlns:a16="http://schemas.microsoft.com/office/drawing/2014/main" id="{753AD4D7-B986-02DA-5671-2CE2A4D7B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0" y="3348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1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33" name="Freeform 1224">
                <a:extLst>
                  <a:ext uri="{FF2B5EF4-FFF2-40B4-BE49-F238E27FC236}">
                    <a16:creationId xmlns:a16="http://schemas.microsoft.com/office/drawing/2014/main" id="{0399DACE-6ADE-7B0F-D7E2-FE7F0D716D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3346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2 w 3"/>
                  <a:gd name="T5" fmla="*/ 1 h 2"/>
                  <a:gd name="T6" fmla="*/ 3 w 3"/>
                  <a:gd name="T7" fmla="*/ 1 h 2"/>
                  <a:gd name="T8" fmla="*/ 2 w 3"/>
                  <a:gd name="T9" fmla="*/ 2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34" name="Freeform 1225">
                <a:extLst>
                  <a:ext uri="{FF2B5EF4-FFF2-40B4-BE49-F238E27FC236}">
                    <a16:creationId xmlns:a16="http://schemas.microsoft.com/office/drawing/2014/main" id="{9D5119A7-EB8D-7886-8401-E13C62EC59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2763"/>
                <a:ext cx="4" cy="5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1 h 3"/>
                  <a:gd name="T4" fmla="*/ 1 w 2"/>
                  <a:gd name="T5" fmla="*/ 3 h 3"/>
                  <a:gd name="T6" fmla="*/ 0 w 2"/>
                  <a:gd name="T7" fmla="*/ 2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35" name="Freeform 1226">
                <a:extLst>
                  <a:ext uri="{FF2B5EF4-FFF2-40B4-BE49-F238E27FC236}">
                    <a16:creationId xmlns:a16="http://schemas.microsoft.com/office/drawing/2014/main" id="{13EFB09B-CAD0-D1AE-B6EB-F1126A018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" y="3199"/>
                <a:ext cx="4" cy="3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  <a:gd name="T6" fmla="*/ 2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36" name="Freeform 1227">
                <a:extLst>
                  <a:ext uri="{FF2B5EF4-FFF2-40B4-BE49-F238E27FC236}">
                    <a16:creationId xmlns:a16="http://schemas.microsoft.com/office/drawing/2014/main" id="{8F759541-E9BE-FE0D-0249-B761E1668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2840"/>
                <a:ext cx="3" cy="6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37" name="Freeform 1228">
                <a:extLst>
                  <a:ext uri="{FF2B5EF4-FFF2-40B4-BE49-F238E27FC236}">
                    <a16:creationId xmlns:a16="http://schemas.microsoft.com/office/drawing/2014/main" id="{C98B7F68-3EF4-3458-27A4-476F01FB1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" y="3201"/>
                <a:ext cx="4" cy="3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38" name="Freeform 1229">
                <a:extLst>
                  <a:ext uri="{FF2B5EF4-FFF2-40B4-BE49-F238E27FC236}">
                    <a16:creationId xmlns:a16="http://schemas.microsoft.com/office/drawing/2014/main" id="{5E2AC298-EFAC-7FB2-E0A2-815A2FF07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0" y="3341"/>
                <a:ext cx="4" cy="5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2 w 2"/>
                  <a:gd name="T5" fmla="*/ 2 h 3"/>
                  <a:gd name="T6" fmla="*/ 0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39" name="Freeform 1230">
                <a:extLst>
                  <a:ext uri="{FF2B5EF4-FFF2-40B4-BE49-F238E27FC236}">
                    <a16:creationId xmlns:a16="http://schemas.microsoft.com/office/drawing/2014/main" id="{61E203AD-94DA-B469-D9F8-A07391E563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3201"/>
                <a:ext cx="1" cy="3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  <a:gd name="T8" fmla="*/ 1 w 1"/>
                  <a:gd name="T9" fmla="*/ 0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40" name="Freeform 1231">
                <a:extLst>
                  <a:ext uri="{FF2B5EF4-FFF2-40B4-BE49-F238E27FC236}">
                    <a16:creationId xmlns:a16="http://schemas.microsoft.com/office/drawing/2014/main" id="{041F666C-9AA6-6CCA-D841-D565DC0C9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2342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0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41" name="Freeform 1232">
                <a:extLst>
                  <a:ext uri="{FF2B5EF4-FFF2-40B4-BE49-F238E27FC236}">
                    <a16:creationId xmlns:a16="http://schemas.microsoft.com/office/drawing/2014/main" id="{1B71CBBF-DBF5-DD86-4D38-10BA8CAD4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2340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1 w 3"/>
                  <a:gd name="T5" fmla="*/ 2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42" name="Freeform 1233">
                <a:extLst>
                  <a:ext uri="{FF2B5EF4-FFF2-40B4-BE49-F238E27FC236}">
                    <a16:creationId xmlns:a16="http://schemas.microsoft.com/office/drawing/2014/main" id="{06F8C3F8-88A2-8044-A3C3-1DD5507F06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3218"/>
                <a:ext cx="5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0 w 3"/>
                  <a:gd name="T5" fmla="*/ 1 h 1"/>
                  <a:gd name="T6" fmla="*/ 2 w 3"/>
                  <a:gd name="T7" fmla="*/ 0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43" name="Freeform 1234">
                <a:extLst>
                  <a:ext uri="{FF2B5EF4-FFF2-40B4-BE49-F238E27FC236}">
                    <a16:creationId xmlns:a16="http://schemas.microsoft.com/office/drawing/2014/main" id="{B8E57D7E-1F35-7520-E7EB-E84652C41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2833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0 w 2"/>
                  <a:gd name="T5" fmla="*/ 0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44" name="Freeform 1235">
                <a:extLst>
                  <a:ext uri="{FF2B5EF4-FFF2-40B4-BE49-F238E27FC236}">
                    <a16:creationId xmlns:a16="http://schemas.microsoft.com/office/drawing/2014/main" id="{4EDB3363-6AF4-0EC6-ADB4-76E85C0C1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2530"/>
                <a:ext cx="6" cy="1"/>
              </a:xfrm>
              <a:custGeom>
                <a:avLst/>
                <a:gdLst>
                  <a:gd name="T0" fmla="*/ 1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45" name="Freeform 1236">
                <a:extLst>
                  <a:ext uri="{FF2B5EF4-FFF2-40B4-BE49-F238E27FC236}">
                    <a16:creationId xmlns:a16="http://schemas.microsoft.com/office/drawing/2014/main" id="{44AD1DEA-57F5-458C-5868-805AFC24B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2556"/>
                <a:ext cx="6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0 h 1"/>
                  <a:gd name="T4" fmla="*/ 1 w 3"/>
                  <a:gd name="T5" fmla="*/ 1 h 1"/>
                  <a:gd name="T6" fmla="*/ 1 w 3"/>
                  <a:gd name="T7" fmla="*/ 0 h 1"/>
                  <a:gd name="T8" fmla="*/ 1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46" name="Freeform 1237">
                <a:extLst>
                  <a:ext uri="{FF2B5EF4-FFF2-40B4-BE49-F238E27FC236}">
                    <a16:creationId xmlns:a16="http://schemas.microsoft.com/office/drawing/2014/main" id="{1D5DB282-7793-84A2-13F0-FAA8E6296A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5" y="3214"/>
                <a:ext cx="5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2 w 3"/>
                  <a:gd name="T5" fmla="*/ 0 h 2"/>
                  <a:gd name="T6" fmla="*/ 2 w 3"/>
                  <a:gd name="T7" fmla="*/ 2 h 2"/>
                  <a:gd name="T8" fmla="*/ 0 w 3"/>
                  <a:gd name="T9" fmla="*/ 1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47" name="Freeform 1238">
                <a:extLst>
                  <a:ext uri="{FF2B5EF4-FFF2-40B4-BE49-F238E27FC236}">
                    <a16:creationId xmlns:a16="http://schemas.microsoft.com/office/drawing/2014/main" id="{C8ED2AF8-CACC-0D7F-D494-873A19CE3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2833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  <a:gd name="T8" fmla="*/ 0 w 2"/>
                  <a:gd name="T9" fmla="*/ 1 h 1"/>
                  <a:gd name="T10" fmla="*/ 0 w 2"/>
                  <a:gd name="T11" fmla="*/ 0 h 1"/>
                  <a:gd name="T12" fmla="*/ 1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48" name="Freeform 1239">
                <a:extLst>
                  <a:ext uri="{FF2B5EF4-FFF2-40B4-BE49-F238E27FC236}">
                    <a16:creationId xmlns:a16="http://schemas.microsoft.com/office/drawing/2014/main" id="{E1532CDF-3114-DA7E-3136-D0EB77ACC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6" y="3216"/>
                <a:ext cx="4" cy="3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2 w 2"/>
                  <a:gd name="T5" fmla="*/ 1 h 2"/>
                  <a:gd name="T6" fmla="*/ 1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49" name="Freeform 1240">
                <a:extLst>
                  <a:ext uri="{FF2B5EF4-FFF2-40B4-BE49-F238E27FC236}">
                    <a16:creationId xmlns:a16="http://schemas.microsoft.com/office/drawing/2014/main" id="{E6A2D1A3-6CD5-9A21-8121-1BDEE4810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" y="3214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1 w 3"/>
                  <a:gd name="T9" fmla="*/ 1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50" name="Freeform 1241">
                <a:extLst>
                  <a:ext uri="{FF2B5EF4-FFF2-40B4-BE49-F238E27FC236}">
                    <a16:creationId xmlns:a16="http://schemas.microsoft.com/office/drawing/2014/main" id="{24B639A4-893F-8B37-C758-22D7C8E216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3221"/>
                <a:ext cx="5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51" name="Freeform 1242">
                <a:extLst>
                  <a:ext uri="{FF2B5EF4-FFF2-40B4-BE49-F238E27FC236}">
                    <a16:creationId xmlns:a16="http://schemas.microsoft.com/office/drawing/2014/main" id="{96C3B12C-A756-EE0A-76F8-40F0C64CB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3221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52" name="Freeform 1243">
                <a:extLst>
                  <a:ext uri="{FF2B5EF4-FFF2-40B4-BE49-F238E27FC236}">
                    <a16:creationId xmlns:a16="http://schemas.microsoft.com/office/drawing/2014/main" id="{55BB0C5B-7057-B78E-3931-1A573B7CD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" y="2829"/>
                <a:ext cx="5" cy="4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53" name="Freeform 1244">
                <a:extLst>
                  <a:ext uri="{FF2B5EF4-FFF2-40B4-BE49-F238E27FC236}">
                    <a16:creationId xmlns:a16="http://schemas.microsoft.com/office/drawing/2014/main" id="{A5380AF6-B709-24DC-58C8-9143380806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8" y="2530"/>
                <a:ext cx="4" cy="5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0 w 2"/>
                  <a:gd name="T5" fmla="*/ 2 h 3"/>
                  <a:gd name="T6" fmla="*/ 1 w 2"/>
                  <a:gd name="T7" fmla="*/ 0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54" name="Freeform 1245">
                <a:extLst>
                  <a:ext uri="{FF2B5EF4-FFF2-40B4-BE49-F238E27FC236}">
                    <a16:creationId xmlns:a16="http://schemas.microsoft.com/office/drawing/2014/main" id="{FB74373C-A888-4325-5D13-7F9F408127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2530"/>
                <a:ext cx="6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0 w 3"/>
                  <a:gd name="T5" fmla="*/ 1 h 1"/>
                  <a:gd name="T6" fmla="*/ 1 w 3"/>
                  <a:gd name="T7" fmla="*/ 0 h 1"/>
                  <a:gd name="T8" fmla="*/ 3 w 3"/>
                  <a:gd name="T9" fmla="*/ 0 h 1"/>
                  <a:gd name="T10" fmla="*/ 3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55" name="Freeform 1246">
                <a:extLst>
                  <a:ext uri="{FF2B5EF4-FFF2-40B4-BE49-F238E27FC236}">
                    <a16:creationId xmlns:a16="http://schemas.microsoft.com/office/drawing/2014/main" id="{5BF2E1D2-7F8A-3F58-EF80-60926DC36E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" y="2833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2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56" name="Freeform 1247">
                <a:extLst>
                  <a:ext uri="{FF2B5EF4-FFF2-40B4-BE49-F238E27FC236}">
                    <a16:creationId xmlns:a16="http://schemas.microsoft.com/office/drawing/2014/main" id="{3EAB0BE3-2447-9B1C-A12D-2274D16842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3" y="2833"/>
                <a:ext cx="5" cy="2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0 h 1"/>
                  <a:gd name="T4" fmla="*/ 3 w 3"/>
                  <a:gd name="T5" fmla="*/ 1 h 1"/>
                  <a:gd name="T6" fmla="*/ 2 w 3"/>
                  <a:gd name="T7" fmla="*/ 1 h 1"/>
                  <a:gd name="T8" fmla="*/ 1 w 3"/>
                  <a:gd name="T9" fmla="*/ 1 h 1"/>
                  <a:gd name="T10" fmla="*/ 0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57" name="Rectangle 1248">
                <a:extLst>
                  <a:ext uri="{FF2B5EF4-FFF2-40B4-BE49-F238E27FC236}">
                    <a16:creationId xmlns:a16="http://schemas.microsoft.com/office/drawing/2014/main" id="{C0D4C6D9-2CF1-3DC6-D90B-E303E94B2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2" y="2219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58" name="Rectangle 1249">
                <a:extLst>
                  <a:ext uri="{FF2B5EF4-FFF2-40B4-BE49-F238E27FC236}">
                    <a16:creationId xmlns:a16="http://schemas.microsoft.com/office/drawing/2014/main" id="{3DB2F3C3-A4C0-158B-5739-98E84AB79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8" y="2219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59" name="Freeform 1250">
                <a:extLst>
                  <a:ext uri="{FF2B5EF4-FFF2-40B4-BE49-F238E27FC236}">
                    <a16:creationId xmlns:a16="http://schemas.microsoft.com/office/drawing/2014/main" id="{100E5A76-4454-6926-FA98-1FA4C5CB7D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221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60" name="Oval 1251">
                <a:extLst>
                  <a:ext uri="{FF2B5EF4-FFF2-40B4-BE49-F238E27FC236}">
                    <a16:creationId xmlns:a16="http://schemas.microsoft.com/office/drawing/2014/main" id="{BF1BE134-59DA-9630-EE54-DED6DC118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9" y="2207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61" name="Freeform 1252">
                <a:extLst>
                  <a:ext uri="{FF2B5EF4-FFF2-40B4-BE49-F238E27FC236}">
                    <a16:creationId xmlns:a16="http://schemas.microsoft.com/office/drawing/2014/main" id="{2A45B3A5-3140-53A5-2202-C2D623DE1A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5" y="2204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62" name="Freeform 1253">
                <a:extLst>
                  <a:ext uri="{FF2B5EF4-FFF2-40B4-BE49-F238E27FC236}">
                    <a16:creationId xmlns:a16="http://schemas.microsoft.com/office/drawing/2014/main" id="{605BE765-4AD5-714D-5167-4474AE5EF1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2204"/>
                <a:ext cx="3" cy="3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0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63" name="Freeform 1254">
                <a:extLst>
                  <a:ext uri="{FF2B5EF4-FFF2-40B4-BE49-F238E27FC236}">
                    <a16:creationId xmlns:a16="http://schemas.microsoft.com/office/drawing/2014/main" id="{14317E35-3092-DE66-9624-96BB675F2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2200"/>
                <a:ext cx="3" cy="4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64" name="Rectangle 1255">
                <a:extLst>
                  <a:ext uri="{FF2B5EF4-FFF2-40B4-BE49-F238E27FC236}">
                    <a16:creationId xmlns:a16="http://schemas.microsoft.com/office/drawing/2014/main" id="{16FC9083-37DA-E9B9-C44E-7F924C5C9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4" y="2234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65" name="Freeform 1256">
                <a:extLst>
                  <a:ext uri="{FF2B5EF4-FFF2-40B4-BE49-F238E27FC236}">
                    <a16:creationId xmlns:a16="http://schemas.microsoft.com/office/drawing/2014/main" id="{8262D903-9F5A-2010-1044-C3FF72541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2234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66" name="Freeform 1257">
                <a:extLst>
                  <a:ext uri="{FF2B5EF4-FFF2-40B4-BE49-F238E27FC236}">
                    <a16:creationId xmlns:a16="http://schemas.microsoft.com/office/drawing/2014/main" id="{4E2C3039-CBC5-7588-7B57-70263036C9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2234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67" name="Freeform 1258">
                <a:extLst>
                  <a:ext uri="{FF2B5EF4-FFF2-40B4-BE49-F238E27FC236}">
                    <a16:creationId xmlns:a16="http://schemas.microsoft.com/office/drawing/2014/main" id="{086A8DE0-BF3F-86F5-1C98-FFC5BC6C0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2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68" name="Freeform 1259">
                <a:extLst>
                  <a:ext uri="{FF2B5EF4-FFF2-40B4-BE49-F238E27FC236}">
                    <a16:creationId xmlns:a16="http://schemas.microsoft.com/office/drawing/2014/main" id="{4C97834D-8665-0AE2-1B6E-6BB3A07B0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" y="222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69" name="Freeform 1260">
                <a:extLst>
                  <a:ext uri="{FF2B5EF4-FFF2-40B4-BE49-F238E27FC236}">
                    <a16:creationId xmlns:a16="http://schemas.microsoft.com/office/drawing/2014/main" id="{D617627D-7930-A733-6B15-548D7686EA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222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70" name="Freeform 1261">
                <a:extLst>
                  <a:ext uri="{FF2B5EF4-FFF2-40B4-BE49-F238E27FC236}">
                    <a16:creationId xmlns:a16="http://schemas.microsoft.com/office/drawing/2014/main" id="{DB95A3FF-0187-B751-4373-FEFC09038F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222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71" name="Freeform 1262">
                <a:extLst>
                  <a:ext uri="{FF2B5EF4-FFF2-40B4-BE49-F238E27FC236}">
                    <a16:creationId xmlns:a16="http://schemas.microsoft.com/office/drawing/2014/main" id="{E5E35A9A-A880-0ABF-1AFF-2E2854E8F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2223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72" name="Freeform 1263">
                <a:extLst>
                  <a:ext uri="{FF2B5EF4-FFF2-40B4-BE49-F238E27FC236}">
                    <a16:creationId xmlns:a16="http://schemas.microsoft.com/office/drawing/2014/main" id="{22C38698-4BF5-5DC1-A541-F763DF6CE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217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73" name="Oval 1264">
                <a:extLst>
                  <a:ext uri="{FF2B5EF4-FFF2-40B4-BE49-F238E27FC236}">
                    <a16:creationId xmlns:a16="http://schemas.microsoft.com/office/drawing/2014/main" id="{6A5A8895-6BEF-DEEC-6E93-ABA30A1B6E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1" y="2171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74" name="Oval 1265">
                <a:extLst>
                  <a:ext uri="{FF2B5EF4-FFF2-40B4-BE49-F238E27FC236}">
                    <a16:creationId xmlns:a16="http://schemas.microsoft.com/office/drawing/2014/main" id="{06372BF7-9B48-2251-A478-C51EB428E7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0" y="2164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75" name="Freeform 1266">
                <a:extLst>
                  <a:ext uri="{FF2B5EF4-FFF2-40B4-BE49-F238E27FC236}">
                    <a16:creationId xmlns:a16="http://schemas.microsoft.com/office/drawing/2014/main" id="{FA432EA6-6A73-4F31-CD9E-79EAC1600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216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76" name="Freeform 1267">
                <a:extLst>
                  <a:ext uri="{FF2B5EF4-FFF2-40B4-BE49-F238E27FC236}">
                    <a16:creationId xmlns:a16="http://schemas.microsoft.com/office/drawing/2014/main" id="{ADE82F4F-2B59-544F-72AA-E51FB303C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216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77" name="Oval 1268">
                <a:extLst>
                  <a:ext uri="{FF2B5EF4-FFF2-40B4-BE49-F238E27FC236}">
                    <a16:creationId xmlns:a16="http://schemas.microsoft.com/office/drawing/2014/main" id="{0D292156-B093-999D-DD17-D66274CCB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0" y="2156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78" name="Freeform 1269">
                <a:extLst>
                  <a:ext uri="{FF2B5EF4-FFF2-40B4-BE49-F238E27FC236}">
                    <a16:creationId xmlns:a16="http://schemas.microsoft.com/office/drawing/2014/main" id="{AD550690-7636-0F51-623C-A065CC314F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215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79" name="Freeform 1270">
                <a:extLst>
                  <a:ext uri="{FF2B5EF4-FFF2-40B4-BE49-F238E27FC236}">
                    <a16:creationId xmlns:a16="http://schemas.microsoft.com/office/drawing/2014/main" id="{65EC17F8-C280-B971-89BF-2FF387844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2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80" name="Freeform 1271">
                <a:extLst>
                  <a:ext uri="{FF2B5EF4-FFF2-40B4-BE49-F238E27FC236}">
                    <a16:creationId xmlns:a16="http://schemas.microsoft.com/office/drawing/2014/main" id="{137DB4C8-AAF1-B364-906D-31DA3A206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215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81" name="Freeform 1272">
                <a:extLst>
                  <a:ext uri="{FF2B5EF4-FFF2-40B4-BE49-F238E27FC236}">
                    <a16:creationId xmlns:a16="http://schemas.microsoft.com/office/drawing/2014/main" id="{1C2C4ACC-4177-F356-7551-49B5C4C2E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4" y="219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82" name="Freeform 1273">
                <a:extLst>
                  <a:ext uri="{FF2B5EF4-FFF2-40B4-BE49-F238E27FC236}">
                    <a16:creationId xmlns:a16="http://schemas.microsoft.com/office/drawing/2014/main" id="{E3247F1B-FADF-6B3F-0134-9C3738370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219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83" name="Freeform 1274">
                <a:extLst>
                  <a:ext uri="{FF2B5EF4-FFF2-40B4-BE49-F238E27FC236}">
                    <a16:creationId xmlns:a16="http://schemas.microsoft.com/office/drawing/2014/main" id="{D8E5206B-961B-EA8A-1D6F-0F10051E72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6" y="2192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84" name="Freeform 1275">
                <a:extLst>
                  <a:ext uri="{FF2B5EF4-FFF2-40B4-BE49-F238E27FC236}">
                    <a16:creationId xmlns:a16="http://schemas.microsoft.com/office/drawing/2014/main" id="{9C094886-CE99-5B11-EA85-DDE9792789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2192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85" name="Freeform 1276">
                <a:extLst>
                  <a:ext uri="{FF2B5EF4-FFF2-40B4-BE49-F238E27FC236}">
                    <a16:creationId xmlns:a16="http://schemas.microsoft.com/office/drawing/2014/main" id="{2C4EE6B1-555A-6C75-DE8C-007E92AEF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2192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86" name="Freeform 1277">
                <a:extLst>
                  <a:ext uri="{FF2B5EF4-FFF2-40B4-BE49-F238E27FC236}">
                    <a16:creationId xmlns:a16="http://schemas.microsoft.com/office/drawing/2014/main" id="{F6754CD2-3287-E9D4-4CF2-F301E02012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3" y="2187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87" name="Freeform 1278">
                <a:extLst>
                  <a:ext uri="{FF2B5EF4-FFF2-40B4-BE49-F238E27FC236}">
                    <a16:creationId xmlns:a16="http://schemas.microsoft.com/office/drawing/2014/main" id="{009F90C1-B1F7-2A3B-ABED-26D0EAF5B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2185"/>
                <a:ext cx="4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88" name="Rectangle 1279">
                <a:extLst>
                  <a:ext uri="{FF2B5EF4-FFF2-40B4-BE49-F238E27FC236}">
                    <a16:creationId xmlns:a16="http://schemas.microsoft.com/office/drawing/2014/main" id="{CB459682-E9D4-D77F-1330-9404092BED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5" y="2183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89" name="Freeform 1280">
                <a:extLst>
                  <a:ext uri="{FF2B5EF4-FFF2-40B4-BE49-F238E27FC236}">
                    <a16:creationId xmlns:a16="http://schemas.microsoft.com/office/drawing/2014/main" id="{C79FBCF6-83C6-0767-DC3C-1195B822A6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217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90" name="Freeform 1281">
                <a:extLst>
                  <a:ext uri="{FF2B5EF4-FFF2-40B4-BE49-F238E27FC236}">
                    <a16:creationId xmlns:a16="http://schemas.microsoft.com/office/drawing/2014/main" id="{BE5FFC3B-0E2E-25A9-D801-0D6C604B2C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217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91" name="Freeform 1282">
                <a:extLst>
                  <a:ext uri="{FF2B5EF4-FFF2-40B4-BE49-F238E27FC236}">
                    <a16:creationId xmlns:a16="http://schemas.microsoft.com/office/drawing/2014/main" id="{20B574C0-5797-7753-DEBD-5DAFD8C633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217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92" name="Freeform 1283">
                <a:extLst>
                  <a:ext uri="{FF2B5EF4-FFF2-40B4-BE49-F238E27FC236}">
                    <a16:creationId xmlns:a16="http://schemas.microsoft.com/office/drawing/2014/main" id="{D8BCF500-FC3D-9BC1-5D7F-F7DCEB60AC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217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93" name="Rectangle 1284">
                <a:extLst>
                  <a:ext uri="{FF2B5EF4-FFF2-40B4-BE49-F238E27FC236}">
                    <a16:creationId xmlns:a16="http://schemas.microsoft.com/office/drawing/2014/main" id="{8D56AAFA-265B-084E-0056-ACF3AFDFA1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0" y="2315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94" name="Freeform 1285">
                <a:extLst>
                  <a:ext uri="{FF2B5EF4-FFF2-40B4-BE49-F238E27FC236}">
                    <a16:creationId xmlns:a16="http://schemas.microsoft.com/office/drawing/2014/main" id="{0E4E9668-602B-3199-3E21-FDA30A015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31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95" name="Freeform 1286">
                <a:extLst>
                  <a:ext uri="{FF2B5EF4-FFF2-40B4-BE49-F238E27FC236}">
                    <a16:creationId xmlns:a16="http://schemas.microsoft.com/office/drawing/2014/main" id="{900723F2-B017-8A1A-AAFE-64FBD098D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" y="231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96" name="Rectangle 1287">
                <a:extLst>
                  <a:ext uri="{FF2B5EF4-FFF2-40B4-BE49-F238E27FC236}">
                    <a16:creationId xmlns:a16="http://schemas.microsoft.com/office/drawing/2014/main" id="{210101D1-90D2-3092-BFF8-73B7B67D5B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4" y="2308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97" name="Freeform 1288">
                <a:extLst>
                  <a:ext uri="{FF2B5EF4-FFF2-40B4-BE49-F238E27FC236}">
                    <a16:creationId xmlns:a16="http://schemas.microsoft.com/office/drawing/2014/main" id="{8B8F7D3F-9610-845F-99DC-B576DD180F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9" y="230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98" name="Rectangle 1289">
                <a:extLst>
                  <a:ext uri="{FF2B5EF4-FFF2-40B4-BE49-F238E27FC236}">
                    <a16:creationId xmlns:a16="http://schemas.microsoft.com/office/drawing/2014/main" id="{F9C66529-96EE-88E6-277B-B7B887902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8" y="2304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99" name="Freeform 1290">
                <a:extLst>
                  <a:ext uri="{FF2B5EF4-FFF2-40B4-BE49-F238E27FC236}">
                    <a16:creationId xmlns:a16="http://schemas.microsoft.com/office/drawing/2014/main" id="{07CDDF84-7DD1-3F67-6C73-BF79CBBE88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30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00" name="Oval 1291">
                <a:extLst>
                  <a:ext uri="{FF2B5EF4-FFF2-40B4-BE49-F238E27FC236}">
                    <a16:creationId xmlns:a16="http://schemas.microsoft.com/office/drawing/2014/main" id="{A05AB324-1DA1-2F00-319E-408A7BC22E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4" y="2300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01" name="Freeform 1292">
                <a:extLst>
                  <a:ext uri="{FF2B5EF4-FFF2-40B4-BE49-F238E27FC236}">
                    <a16:creationId xmlns:a16="http://schemas.microsoft.com/office/drawing/2014/main" id="{EF535749-57B3-EC9D-C0E1-3593A836C6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230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02" name="Freeform 1293">
                <a:extLst>
                  <a:ext uri="{FF2B5EF4-FFF2-40B4-BE49-F238E27FC236}">
                    <a16:creationId xmlns:a16="http://schemas.microsoft.com/office/drawing/2014/main" id="{ADC17024-0B7D-7CAB-5EA2-951F857F7D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2" y="229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03" name="Freeform 1294">
                <a:extLst>
                  <a:ext uri="{FF2B5EF4-FFF2-40B4-BE49-F238E27FC236}">
                    <a16:creationId xmlns:a16="http://schemas.microsoft.com/office/drawing/2014/main" id="{628A8EE3-7DE3-7CA2-EB43-83ECF0B4E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2296"/>
                <a:ext cx="1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04" name="Freeform 1295">
                <a:extLst>
                  <a:ext uri="{FF2B5EF4-FFF2-40B4-BE49-F238E27FC236}">
                    <a16:creationId xmlns:a16="http://schemas.microsoft.com/office/drawing/2014/main" id="{899761FB-7A1D-4D20-338E-22AD8DDD40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229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05" name="Freeform 1296">
                <a:extLst>
                  <a:ext uri="{FF2B5EF4-FFF2-40B4-BE49-F238E27FC236}">
                    <a16:creationId xmlns:a16="http://schemas.microsoft.com/office/drawing/2014/main" id="{F5108906-0812-BD73-45C4-BCEE993B6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229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06" name="Freeform 1297">
                <a:extLst>
                  <a:ext uri="{FF2B5EF4-FFF2-40B4-BE49-F238E27FC236}">
                    <a16:creationId xmlns:a16="http://schemas.microsoft.com/office/drawing/2014/main" id="{2E828D2B-2F79-A4AF-9269-89F0B6DC83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0" y="233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07" name="Freeform 1298">
                <a:extLst>
                  <a:ext uri="{FF2B5EF4-FFF2-40B4-BE49-F238E27FC236}">
                    <a16:creationId xmlns:a16="http://schemas.microsoft.com/office/drawing/2014/main" id="{C9F58CF1-E2B6-CDE3-1EC9-16F8AAFC28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1" y="233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08" name="Freeform 1299">
                <a:extLst>
                  <a:ext uri="{FF2B5EF4-FFF2-40B4-BE49-F238E27FC236}">
                    <a16:creationId xmlns:a16="http://schemas.microsoft.com/office/drawing/2014/main" id="{C185255B-E4EB-8B33-8878-BA1FEE64B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8" y="233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09" name="Freeform 1300">
                <a:extLst>
                  <a:ext uri="{FF2B5EF4-FFF2-40B4-BE49-F238E27FC236}">
                    <a16:creationId xmlns:a16="http://schemas.microsoft.com/office/drawing/2014/main" id="{07919335-4AB0-0128-B0B4-F926D204F7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2" y="2331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10" name="Freeform 1301">
                <a:extLst>
                  <a:ext uri="{FF2B5EF4-FFF2-40B4-BE49-F238E27FC236}">
                    <a16:creationId xmlns:a16="http://schemas.microsoft.com/office/drawing/2014/main" id="{F106AE45-7051-494B-8807-6CA78D5BFA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33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11" name="Freeform 1302">
                <a:extLst>
                  <a:ext uri="{FF2B5EF4-FFF2-40B4-BE49-F238E27FC236}">
                    <a16:creationId xmlns:a16="http://schemas.microsoft.com/office/drawing/2014/main" id="{B63044E7-962B-C8B3-1A9D-D748466B6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1" y="232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12" name="Freeform 1303">
                <a:extLst>
                  <a:ext uri="{FF2B5EF4-FFF2-40B4-BE49-F238E27FC236}">
                    <a16:creationId xmlns:a16="http://schemas.microsoft.com/office/drawing/2014/main" id="{C5C3712F-6B1F-CD81-C69E-E46A4F80E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31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13" name="Freeform 1304">
                <a:extLst>
                  <a:ext uri="{FF2B5EF4-FFF2-40B4-BE49-F238E27FC236}">
                    <a16:creationId xmlns:a16="http://schemas.microsoft.com/office/drawing/2014/main" id="{FC9F10B3-7C3A-2FE0-32E3-8BEF32F082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31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14" name="Rectangle 1305">
                <a:extLst>
                  <a:ext uri="{FF2B5EF4-FFF2-40B4-BE49-F238E27FC236}">
                    <a16:creationId xmlns:a16="http://schemas.microsoft.com/office/drawing/2014/main" id="{5FC9D061-D560-3EED-5D69-374AD2B77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2260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15" name="Freeform 1306">
                <a:extLst>
                  <a:ext uri="{FF2B5EF4-FFF2-40B4-BE49-F238E27FC236}">
                    <a16:creationId xmlns:a16="http://schemas.microsoft.com/office/drawing/2014/main" id="{55F30A9A-3489-2FA1-F598-10E6E4AF18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260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16" name="Freeform 1307">
                <a:extLst>
                  <a:ext uri="{FF2B5EF4-FFF2-40B4-BE49-F238E27FC236}">
                    <a16:creationId xmlns:a16="http://schemas.microsoft.com/office/drawing/2014/main" id="{0C5E72C4-9C67-F2CD-A9C3-40CF644A3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2260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17" name="Freeform 1308">
                <a:extLst>
                  <a:ext uri="{FF2B5EF4-FFF2-40B4-BE49-F238E27FC236}">
                    <a16:creationId xmlns:a16="http://schemas.microsoft.com/office/drawing/2014/main" id="{7EFEA569-F6D7-8C86-8F21-B8269CC30B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25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18" name="Freeform 1309">
                <a:extLst>
                  <a:ext uri="{FF2B5EF4-FFF2-40B4-BE49-F238E27FC236}">
                    <a16:creationId xmlns:a16="http://schemas.microsoft.com/office/drawing/2014/main" id="{0E05D4ED-A71A-7B4E-5F4D-3ED7DA1BE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2" y="224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19" name="Freeform 1310">
                <a:extLst>
                  <a:ext uri="{FF2B5EF4-FFF2-40B4-BE49-F238E27FC236}">
                    <a16:creationId xmlns:a16="http://schemas.microsoft.com/office/drawing/2014/main" id="{DAF02B5F-A334-14C9-9D6C-A31E71A1D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224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20" name="Freeform 1311">
                <a:extLst>
                  <a:ext uri="{FF2B5EF4-FFF2-40B4-BE49-F238E27FC236}">
                    <a16:creationId xmlns:a16="http://schemas.microsoft.com/office/drawing/2014/main" id="{D3290C4A-685B-0A29-143C-7D7BBA38BA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224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21" name="Freeform 1312">
                <a:extLst>
                  <a:ext uri="{FF2B5EF4-FFF2-40B4-BE49-F238E27FC236}">
                    <a16:creationId xmlns:a16="http://schemas.microsoft.com/office/drawing/2014/main" id="{6A26B5CE-C22E-E5EC-883B-129DC5972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1" y="2245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22" name="Rectangle 1313">
                <a:extLst>
                  <a:ext uri="{FF2B5EF4-FFF2-40B4-BE49-F238E27FC236}">
                    <a16:creationId xmlns:a16="http://schemas.microsoft.com/office/drawing/2014/main" id="{86CA4F7E-6C6E-6C63-192B-D467F647C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4" y="2241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23" name="Freeform 1314">
                <a:extLst>
                  <a:ext uri="{FF2B5EF4-FFF2-40B4-BE49-F238E27FC236}">
                    <a16:creationId xmlns:a16="http://schemas.microsoft.com/office/drawing/2014/main" id="{73127623-F6DB-972E-5B60-E37263BF3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2241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24" name="Freeform 1315">
                <a:extLst>
                  <a:ext uri="{FF2B5EF4-FFF2-40B4-BE49-F238E27FC236}">
                    <a16:creationId xmlns:a16="http://schemas.microsoft.com/office/drawing/2014/main" id="{AF2A4ECD-DEFB-8F78-7E0D-74CFF8EE0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" y="224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25" name="Freeform 1316">
                <a:extLst>
                  <a:ext uri="{FF2B5EF4-FFF2-40B4-BE49-F238E27FC236}">
                    <a16:creationId xmlns:a16="http://schemas.microsoft.com/office/drawing/2014/main" id="{6CF5ED2E-3F64-1D0C-069C-B4C9076ED5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228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26" name="Freeform 1317">
                <a:extLst>
                  <a:ext uri="{FF2B5EF4-FFF2-40B4-BE49-F238E27FC236}">
                    <a16:creationId xmlns:a16="http://schemas.microsoft.com/office/drawing/2014/main" id="{DD6F8D02-A993-6A68-2D64-35422A56B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2281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27" name="Freeform 1318">
                <a:extLst>
                  <a:ext uri="{FF2B5EF4-FFF2-40B4-BE49-F238E27FC236}">
                    <a16:creationId xmlns:a16="http://schemas.microsoft.com/office/drawing/2014/main" id="{B32F21BC-2891-00D0-56D5-16795BAF6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2283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28" name="Freeform 1319">
                <a:extLst>
                  <a:ext uri="{FF2B5EF4-FFF2-40B4-BE49-F238E27FC236}">
                    <a16:creationId xmlns:a16="http://schemas.microsoft.com/office/drawing/2014/main" id="{D871589B-3E0F-5643-C345-2C5ABDE38E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2278"/>
                <a:ext cx="4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29" name="Oval 1320">
                <a:extLst>
                  <a:ext uri="{FF2B5EF4-FFF2-40B4-BE49-F238E27FC236}">
                    <a16:creationId xmlns:a16="http://schemas.microsoft.com/office/drawing/2014/main" id="{1862A624-66FD-D91A-8956-2681F2063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2278"/>
                <a:ext cx="2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30" name="Freeform 1321">
                <a:extLst>
                  <a:ext uri="{FF2B5EF4-FFF2-40B4-BE49-F238E27FC236}">
                    <a16:creationId xmlns:a16="http://schemas.microsoft.com/office/drawing/2014/main" id="{11345369-DA91-683D-E568-33817C8343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2274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31" name="Freeform 1322">
                <a:extLst>
                  <a:ext uri="{FF2B5EF4-FFF2-40B4-BE49-F238E27FC236}">
                    <a16:creationId xmlns:a16="http://schemas.microsoft.com/office/drawing/2014/main" id="{82E6736F-E832-2FF9-3583-08313B9AC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" y="2274"/>
                <a:ext cx="1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32" name="Rectangle 1323">
                <a:extLst>
                  <a:ext uri="{FF2B5EF4-FFF2-40B4-BE49-F238E27FC236}">
                    <a16:creationId xmlns:a16="http://schemas.microsoft.com/office/drawing/2014/main" id="{A14C5C0B-66AB-C350-1816-3679F06CF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74" y="2264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33" name="Freeform 1324">
                <a:extLst>
                  <a:ext uri="{FF2B5EF4-FFF2-40B4-BE49-F238E27FC236}">
                    <a16:creationId xmlns:a16="http://schemas.microsoft.com/office/drawing/2014/main" id="{17E08821-C8BD-DBCE-2B21-255380983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2" y="2048"/>
                <a:ext cx="3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34" name="Freeform 1325">
                <a:extLst>
                  <a:ext uri="{FF2B5EF4-FFF2-40B4-BE49-F238E27FC236}">
                    <a16:creationId xmlns:a16="http://schemas.microsoft.com/office/drawing/2014/main" id="{ECA33615-3C43-C8CF-EB42-1D732D4FF2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0" y="2048"/>
                <a:ext cx="1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35" name="Oval 1326">
                <a:extLst>
                  <a:ext uri="{FF2B5EF4-FFF2-40B4-BE49-F238E27FC236}">
                    <a16:creationId xmlns:a16="http://schemas.microsoft.com/office/drawing/2014/main" id="{6A4B75EE-45E2-105A-C754-A32DD6EEF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9" y="204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36" name="Rectangle 1327">
                <a:extLst>
                  <a:ext uri="{FF2B5EF4-FFF2-40B4-BE49-F238E27FC236}">
                    <a16:creationId xmlns:a16="http://schemas.microsoft.com/office/drawing/2014/main" id="{B9F5A10C-BAA1-7BFB-1560-5C740B3B6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1" y="2050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37" name="Rectangle 1328">
                <a:extLst>
                  <a:ext uri="{FF2B5EF4-FFF2-40B4-BE49-F238E27FC236}">
                    <a16:creationId xmlns:a16="http://schemas.microsoft.com/office/drawing/2014/main" id="{CFF0B8FE-B7D2-FCF7-A2D1-119CBD86D3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6" y="2046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38" name="Freeform 1329">
                <a:extLst>
                  <a:ext uri="{FF2B5EF4-FFF2-40B4-BE49-F238E27FC236}">
                    <a16:creationId xmlns:a16="http://schemas.microsoft.com/office/drawing/2014/main" id="{A9A3576B-250B-90F0-0E62-EC0050795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2041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39" name="Rectangle 1330">
                <a:extLst>
                  <a:ext uri="{FF2B5EF4-FFF2-40B4-BE49-F238E27FC236}">
                    <a16:creationId xmlns:a16="http://schemas.microsoft.com/office/drawing/2014/main" id="{8053A08C-3BB0-2277-7D8A-47F1566486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0" y="2039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40" name="Freeform 1331">
                <a:extLst>
                  <a:ext uri="{FF2B5EF4-FFF2-40B4-BE49-F238E27FC236}">
                    <a16:creationId xmlns:a16="http://schemas.microsoft.com/office/drawing/2014/main" id="{83D97D96-CAE5-0AD2-6F29-E1BB1AEF3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2037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41" name="Rectangle 1332">
                <a:extLst>
                  <a:ext uri="{FF2B5EF4-FFF2-40B4-BE49-F238E27FC236}">
                    <a16:creationId xmlns:a16="http://schemas.microsoft.com/office/drawing/2014/main" id="{454DB138-D259-5A71-CCF1-91798805B6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2039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42" name="Freeform 1333">
                <a:extLst>
                  <a:ext uri="{FF2B5EF4-FFF2-40B4-BE49-F238E27FC236}">
                    <a16:creationId xmlns:a16="http://schemas.microsoft.com/office/drawing/2014/main" id="{79AB050F-A4B1-A4A7-1D9B-28FFA48C7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2033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43" name="Freeform 1334">
                <a:extLst>
                  <a:ext uri="{FF2B5EF4-FFF2-40B4-BE49-F238E27FC236}">
                    <a16:creationId xmlns:a16="http://schemas.microsoft.com/office/drawing/2014/main" id="{41267D06-08A3-B754-FFD5-EF9C78F41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2033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44" name="Freeform 1335">
                <a:extLst>
                  <a:ext uri="{FF2B5EF4-FFF2-40B4-BE49-F238E27FC236}">
                    <a16:creationId xmlns:a16="http://schemas.microsoft.com/office/drawing/2014/main" id="{11F6F7B0-9F50-9C57-481A-E5FAC40B3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" y="207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45" name="Freeform 1336">
                <a:extLst>
                  <a:ext uri="{FF2B5EF4-FFF2-40B4-BE49-F238E27FC236}">
                    <a16:creationId xmlns:a16="http://schemas.microsoft.com/office/drawing/2014/main" id="{776C9C7D-5703-544A-EA09-6686DECB7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207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46" name="Freeform 1337">
                <a:extLst>
                  <a:ext uri="{FF2B5EF4-FFF2-40B4-BE49-F238E27FC236}">
                    <a16:creationId xmlns:a16="http://schemas.microsoft.com/office/drawing/2014/main" id="{8E0447F0-4FBE-29BC-C119-341A3E075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207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47" name="Freeform 1338">
                <a:extLst>
                  <a:ext uri="{FF2B5EF4-FFF2-40B4-BE49-F238E27FC236}">
                    <a16:creationId xmlns:a16="http://schemas.microsoft.com/office/drawing/2014/main" id="{581F6B56-E3F9-0F8E-0DBB-34DDED68D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8" y="206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48" name="Freeform 1339">
                <a:extLst>
                  <a:ext uri="{FF2B5EF4-FFF2-40B4-BE49-F238E27FC236}">
                    <a16:creationId xmlns:a16="http://schemas.microsoft.com/office/drawing/2014/main" id="{7B29C5CA-1AE9-10F7-E2AD-D56A220AE5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2" y="206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49" name="Freeform 1340">
                <a:extLst>
                  <a:ext uri="{FF2B5EF4-FFF2-40B4-BE49-F238E27FC236}">
                    <a16:creationId xmlns:a16="http://schemas.microsoft.com/office/drawing/2014/main" id="{14EED273-C453-F2F5-0309-398183768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" y="206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50" name="Freeform 1341">
                <a:extLst>
                  <a:ext uri="{FF2B5EF4-FFF2-40B4-BE49-F238E27FC236}">
                    <a16:creationId xmlns:a16="http://schemas.microsoft.com/office/drawing/2014/main" id="{2E37CDAA-256C-98D1-2A8C-C14E22399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2067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51" name="Rectangle 1342">
                <a:extLst>
                  <a:ext uri="{FF2B5EF4-FFF2-40B4-BE49-F238E27FC236}">
                    <a16:creationId xmlns:a16="http://schemas.microsoft.com/office/drawing/2014/main" id="{54423BE0-87D1-628A-FE3A-4590D1EEBD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1" y="2063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52" name="Freeform 1343">
                <a:extLst>
                  <a:ext uri="{FF2B5EF4-FFF2-40B4-BE49-F238E27FC236}">
                    <a16:creationId xmlns:a16="http://schemas.microsoft.com/office/drawing/2014/main" id="{C4ED230B-D07D-FEB5-462A-72FB6B3CB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206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53" name="Freeform 1344">
                <a:extLst>
                  <a:ext uri="{FF2B5EF4-FFF2-40B4-BE49-F238E27FC236}">
                    <a16:creationId xmlns:a16="http://schemas.microsoft.com/office/drawing/2014/main" id="{7B878F73-94D8-A8FB-74C9-AD57A33FE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9" y="2060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54" name="Rectangle 1345">
                <a:extLst>
                  <a:ext uri="{FF2B5EF4-FFF2-40B4-BE49-F238E27FC236}">
                    <a16:creationId xmlns:a16="http://schemas.microsoft.com/office/drawing/2014/main" id="{AFE36AFD-A073-7A54-BA36-19971F737A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9" y="2060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55" name="Freeform 1346">
                <a:extLst>
                  <a:ext uri="{FF2B5EF4-FFF2-40B4-BE49-F238E27FC236}">
                    <a16:creationId xmlns:a16="http://schemas.microsoft.com/office/drawing/2014/main" id="{C0047A65-111D-C1F3-B16D-870BBF6465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0" y="2056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56" name="Freeform 1347">
                <a:extLst>
                  <a:ext uri="{FF2B5EF4-FFF2-40B4-BE49-F238E27FC236}">
                    <a16:creationId xmlns:a16="http://schemas.microsoft.com/office/drawing/2014/main" id="{AE658523-3FC9-E12C-374B-1362749E8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6" y="2056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57" name="Freeform 1348">
                <a:extLst>
                  <a:ext uri="{FF2B5EF4-FFF2-40B4-BE49-F238E27FC236}">
                    <a16:creationId xmlns:a16="http://schemas.microsoft.com/office/drawing/2014/main" id="{C97C9A08-688E-142C-66A6-F76D57CCE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056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58" name="Freeform 1349">
                <a:extLst>
                  <a:ext uri="{FF2B5EF4-FFF2-40B4-BE49-F238E27FC236}">
                    <a16:creationId xmlns:a16="http://schemas.microsoft.com/office/drawing/2014/main" id="{9C42BB63-7455-DF65-D7BC-758BC00A56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6" y="201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59" name="Freeform 1350">
                <a:extLst>
                  <a:ext uri="{FF2B5EF4-FFF2-40B4-BE49-F238E27FC236}">
                    <a16:creationId xmlns:a16="http://schemas.microsoft.com/office/drawing/2014/main" id="{EF85D749-F2E9-8CF9-C5F8-15936A73C1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2016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60" name="Freeform 1351">
                <a:extLst>
                  <a:ext uri="{FF2B5EF4-FFF2-40B4-BE49-F238E27FC236}">
                    <a16:creationId xmlns:a16="http://schemas.microsoft.com/office/drawing/2014/main" id="{0D28765B-43D8-308C-6BBB-682DDAB995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201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61" name="Freeform 1352">
                <a:extLst>
                  <a:ext uri="{FF2B5EF4-FFF2-40B4-BE49-F238E27FC236}">
                    <a16:creationId xmlns:a16="http://schemas.microsoft.com/office/drawing/2014/main" id="{BAD452DF-3A53-FF29-9F45-F0901F83B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7" y="201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62" name="Freeform 1353">
                <a:extLst>
                  <a:ext uri="{FF2B5EF4-FFF2-40B4-BE49-F238E27FC236}">
                    <a16:creationId xmlns:a16="http://schemas.microsoft.com/office/drawing/2014/main" id="{E408D334-78B0-E185-BB79-9DE1BE0A3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3" y="2012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63" name="Oval 1354">
                <a:extLst>
                  <a:ext uri="{FF2B5EF4-FFF2-40B4-BE49-F238E27FC236}">
                    <a16:creationId xmlns:a16="http://schemas.microsoft.com/office/drawing/2014/main" id="{7179335D-8502-4339-1785-09132A4833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200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64" name="Freeform 1355">
                <a:extLst>
                  <a:ext uri="{FF2B5EF4-FFF2-40B4-BE49-F238E27FC236}">
                    <a16:creationId xmlns:a16="http://schemas.microsoft.com/office/drawing/2014/main" id="{2613D42D-8396-A600-2419-99B9ED126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200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65" name="Freeform 1356">
                <a:extLst>
                  <a:ext uri="{FF2B5EF4-FFF2-40B4-BE49-F238E27FC236}">
                    <a16:creationId xmlns:a16="http://schemas.microsoft.com/office/drawing/2014/main" id="{68C0C943-6D58-4D58-EA50-0D70506454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200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66" name="Freeform 1357">
                <a:extLst>
                  <a:ext uri="{FF2B5EF4-FFF2-40B4-BE49-F238E27FC236}">
                    <a16:creationId xmlns:a16="http://schemas.microsoft.com/office/drawing/2014/main" id="{5CAA6608-7057-7357-6967-E839EF57B8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1" y="199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67" name="Freeform 1358">
                <a:extLst>
                  <a:ext uri="{FF2B5EF4-FFF2-40B4-BE49-F238E27FC236}">
                    <a16:creationId xmlns:a16="http://schemas.microsoft.com/office/drawing/2014/main" id="{DC646B1E-D89D-D353-F678-09B89CBB0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5" y="199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68" name="Freeform 1359">
                <a:extLst>
                  <a:ext uri="{FF2B5EF4-FFF2-40B4-BE49-F238E27FC236}">
                    <a16:creationId xmlns:a16="http://schemas.microsoft.com/office/drawing/2014/main" id="{1B61A7C5-8EC0-7096-8CBB-E893551AD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199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69" name="Freeform 1360">
                <a:extLst>
                  <a:ext uri="{FF2B5EF4-FFF2-40B4-BE49-F238E27FC236}">
                    <a16:creationId xmlns:a16="http://schemas.microsoft.com/office/drawing/2014/main" id="{8F4833CA-E539-9EC2-E5E3-B85CF0054E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199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70" name="Freeform 1361">
                <a:extLst>
                  <a:ext uri="{FF2B5EF4-FFF2-40B4-BE49-F238E27FC236}">
                    <a16:creationId xmlns:a16="http://schemas.microsoft.com/office/drawing/2014/main" id="{40B70D99-FDF8-5532-EF43-CDD6D0972F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" y="199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71" name="Freeform 1362">
                <a:extLst>
                  <a:ext uri="{FF2B5EF4-FFF2-40B4-BE49-F238E27FC236}">
                    <a16:creationId xmlns:a16="http://schemas.microsoft.com/office/drawing/2014/main" id="{F90E5F6A-A583-21FF-DC31-D2AF45189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199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72" name="Freeform 1363">
                <a:extLst>
                  <a:ext uri="{FF2B5EF4-FFF2-40B4-BE49-F238E27FC236}">
                    <a16:creationId xmlns:a16="http://schemas.microsoft.com/office/drawing/2014/main" id="{6FE20FFD-7FCA-F6DF-EAD8-CBE629F15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3" y="2029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1 w 1"/>
                  <a:gd name="T7" fmla="*/ 1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73" name="Freeform 1364">
                <a:extLst>
                  <a:ext uri="{FF2B5EF4-FFF2-40B4-BE49-F238E27FC236}">
                    <a16:creationId xmlns:a16="http://schemas.microsoft.com/office/drawing/2014/main" id="{020BD92A-A3AF-7FE7-166E-20147DA6D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203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74" name="Freeform 1365">
                <a:extLst>
                  <a:ext uri="{FF2B5EF4-FFF2-40B4-BE49-F238E27FC236}">
                    <a16:creationId xmlns:a16="http://schemas.microsoft.com/office/drawing/2014/main" id="{04A99961-EF07-0583-5F6A-0D481D260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" y="202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75" name="Oval 1366">
                <a:extLst>
                  <a:ext uri="{FF2B5EF4-FFF2-40B4-BE49-F238E27FC236}">
                    <a16:creationId xmlns:a16="http://schemas.microsoft.com/office/drawing/2014/main" id="{17881D36-72DC-B3B6-3442-0A9992E3A8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9" y="2024"/>
                <a:ext cx="2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76" name="Freeform 1367">
                <a:extLst>
                  <a:ext uri="{FF2B5EF4-FFF2-40B4-BE49-F238E27FC236}">
                    <a16:creationId xmlns:a16="http://schemas.microsoft.com/office/drawing/2014/main" id="{B1A67EFA-1E2B-3B72-3161-6475874267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" y="2024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77" name="Freeform 1368">
                <a:extLst>
                  <a:ext uri="{FF2B5EF4-FFF2-40B4-BE49-F238E27FC236}">
                    <a16:creationId xmlns:a16="http://schemas.microsoft.com/office/drawing/2014/main" id="{9590D17E-6CC8-FE95-6FD9-90F55331C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202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78" name="Freeform 1369">
                <a:extLst>
                  <a:ext uri="{FF2B5EF4-FFF2-40B4-BE49-F238E27FC236}">
                    <a16:creationId xmlns:a16="http://schemas.microsoft.com/office/drawing/2014/main" id="{CF75F3A4-4BA7-26B9-80D8-2CF9A7B00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20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79" name="Freeform 1370">
                <a:extLst>
                  <a:ext uri="{FF2B5EF4-FFF2-40B4-BE49-F238E27FC236}">
                    <a16:creationId xmlns:a16="http://schemas.microsoft.com/office/drawing/2014/main" id="{232A6E41-2849-489F-E392-A1ADBB97E0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5" y="2022"/>
                <a:ext cx="2" cy="3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80" name="Freeform 1371">
                <a:extLst>
                  <a:ext uri="{FF2B5EF4-FFF2-40B4-BE49-F238E27FC236}">
                    <a16:creationId xmlns:a16="http://schemas.microsoft.com/office/drawing/2014/main" id="{871BF301-FAE3-FFDE-C928-E2A75FDFF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8" y="2018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81" name="Freeform 1372">
                <a:extLst>
                  <a:ext uri="{FF2B5EF4-FFF2-40B4-BE49-F238E27FC236}">
                    <a16:creationId xmlns:a16="http://schemas.microsoft.com/office/drawing/2014/main" id="{C67B9161-8613-29CC-975E-AEBC15CE94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2020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82" name="Freeform 1373">
                <a:extLst>
                  <a:ext uri="{FF2B5EF4-FFF2-40B4-BE49-F238E27FC236}">
                    <a16:creationId xmlns:a16="http://schemas.microsoft.com/office/drawing/2014/main" id="{0489D027-3046-9255-8738-70178FF152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" y="201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83" name="Freeform 1374">
                <a:extLst>
                  <a:ext uri="{FF2B5EF4-FFF2-40B4-BE49-F238E27FC236}">
                    <a16:creationId xmlns:a16="http://schemas.microsoft.com/office/drawing/2014/main" id="{1CD39A92-42EF-D698-73EE-5CB716351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213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84" name="Rectangle 1375">
                <a:extLst>
                  <a:ext uri="{FF2B5EF4-FFF2-40B4-BE49-F238E27FC236}">
                    <a16:creationId xmlns:a16="http://schemas.microsoft.com/office/drawing/2014/main" id="{73FFBB32-C4F5-123F-6957-E7299CC7F4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1" y="2128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85" name="Freeform 1376">
                <a:extLst>
                  <a:ext uri="{FF2B5EF4-FFF2-40B4-BE49-F238E27FC236}">
                    <a16:creationId xmlns:a16="http://schemas.microsoft.com/office/drawing/2014/main" id="{0692A884-6019-A5F2-8E7C-9D41447D7B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21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86" name="Freeform 1377">
                <a:extLst>
                  <a:ext uri="{FF2B5EF4-FFF2-40B4-BE49-F238E27FC236}">
                    <a16:creationId xmlns:a16="http://schemas.microsoft.com/office/drawing/2014/main" id="{5DF451FE-DB75-1757-72DF-4EC4048F2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" y="2115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87" name="Rectangle 1378">
                <a:extLst>
                  <a:ext uri="{FF2B5EF4-FFF2-40B4-BE49-F238E27FC236}">
                    <a16:creationId xmlns:a16="http://schemas.microsoft.com/office/drawing/2014/main" id="{1CDCC73F-2717-91FB-006C-EB1FE8934F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3" y="211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88" name="Rectangle 1379">
                <a:extLst>
                  <a:ext uri="{FF2B5EF4-FFF2-40B4-BE49-F238E27FC236}">
                    <a16:creationId xmlns:a16="http://schemas.microsoft.com/office/drawing/2014/main" id="{61C0E661-48F4-0E9E-A118-D5CD17E31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0" y="211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89" name="Freeform 1380">
                <a:extLst>
                  <a:ext uri="{FF2B5EF4-FFF2-40B4-BE49-F238E27FC236}">
                    <a16:creationId xmlns:a16="http://schemas.microsoft.com/office/drawing/2014/main" id="{44E20366-D7AD-CF69-C2EC-1FAD652D2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2115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90" name="Freeform 1381">
                <a:extLst>
                  <a:ext uri="{FF2B5EF4-FFF2-40B4-BE49-F238E27FC236}">
                    <a16:creationId xmlns:a16="http://schemas.microsoft.com/office/drawing/2014/main" id="{73DFBC28-8E46-DF8E-7E03-87274E7D9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11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91" name="Freeform 1382">
                <a:extLst>
                  <a:ext uri="{FF2B5EF4-FFF2-40B4-BE49-F238E27FC236}">
                    <a16:creationId xmlns:a16="http://schemas.microsoft.com/office/drawing/2014/main" id="{E8396E88-B877-CCFC-FAC1-5C707127FC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7" y="214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92" name="Oval 1383">
                <a:extLst>
                  <a:ext uri="{FF2B5EF4-FFF2-40B4-BE49-F238E27FC236}">
                    <a16:creationId xmlns:a16="http://schemas.microsoft.com/office/drawing/2014/main" id="{15C8013E-CD24-AC97-95F2-1330844639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2149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93" name="Freeform 1384">
                <a:extLst>
                  <a:ext uri="{FF2B5EF4-FFF2-40B4-BE49-F238E27FC236}">
                    <a16:creationId xmlns:a16="http://schemas.microsoft.com/office/drawing/2014/main" id="{98F81ED2-8695-D63D-65FE-479A5875C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214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94" name="Freeform 1385">
                <a:extLst>
                  <a:ext uri="{FF2B5EF4-FFF2-40B4-BE49-F238E27FC236}">
                    <a16:creationId xmlns:a16="http://schemas.microsoft.com/office/drawing/2014/main" id="{6B0B62E5-B9B4-6A14-A514-56431EE79C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214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95" name="Freeform 1386">
                <a:extLst>
                  <a:ext uri="{FF2B5EF4-FFF2-40B4-BE49-F238E27FC236}">
                    <a16:creationId xmlns:a16="http://schemas.microsoft.com/office/drawing/2014/main" id="{4565A7CC-84BE-C631-A2E0-4B579075F6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3" y="214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96" name="Freeform 1387">
                <a:extLst>
                  <a:ext uri="{FF2B5EF4-FFF2-40B4-BE49-F238E27FC236}">
                    <a16:creationId xmlns:a16="http://schemas.microsoft.com/office/drawing/2014/main" id="{41767866-2C21-9D41-9F22-3475A1860D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14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97" name="Freeform 1388">
                <a:extLst>
                  <a:ext uri="{FF2B5EF4-FFF2-40B4-BE49-F238E27FC236}">
                    <a16:creationId xmlns:a16="http://schemas.microsoft.com/office/drawing/2014/main" id="{29548C69-1CB5-485E-597F-2CA603A80D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214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98" name="Freeform 1389">
                <a:extLst>
                  <a:ext uri="{FF2B5EF4-FFF2-40B4-BE49-F238E27FC236}">
                    <a16:creationId xmlns:a16="http://schemas.microsoft.com/office/drawing/2014/main" id="{B9F02485-FD75-035A-2CF4-DAC21EE9D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8" y="213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499" name="Oval 1390">
                <a:extLst>
                  <a:ext uri="{FF2B5EF4-FFF2-40B4-BE49-F238E27FC236}">
                    <a16:creationId xmlns:a16="http://schemas.microsoft.com/office/drawing/2014/main" id="{04C9400A-B904-E3F1-523C-15953F191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133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00" name="Freeform 1391">
                <a:extLst>
                  <a:ext uri="{FF2B5EF4-FFF2-40B4-BE49-F238E27FC236}">
                    <a16:creationId xmlns:a16="http://schemas.microsoft.com/office/drawing/2014/main" id="{AD6C80D9-0CC4-1762-3865-E058F14AD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21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01" name="Rectangle 1392">
                <a:extLst>
                  <a:ext uri="{FF2B5EF4-FFF2-40B4-BE49-F238E27FC236}">
                    <a16:creationId xmlns:a16="http://schemas.microsoft.com/office/drawing/2014/main" id="{3C5C8CB6-C3BF-F725-9A4B-BEB996060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0" y="2132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02" name="Freeform 1393">
                <a:extLst>
                  <a:ext uri="{FF2B5EF4-FFF2-40B4-BE49-F238E27FC236}">
                    <a16:creationId xmlns:a16="http://schemas.microsoft.com/office/drawing/2014/main" id="{EBA030F0-2CF9-F811-6976-4A0BF27277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9" y="213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03" name="Freeform 1394">
                <a:extLst>
                  <a:ext uri="{FF2B5EF4-FFF2-40B4-BE49-F238E27FC236}">
                    <a16:creationId xmlns:a16="http://schemas.microsoft.com/office/drawing/2014/main" id="{17E07936-7156-E72E-2E02-8922160B54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9" y="208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04" name="Freeform 1395">
                <a:extLst>
                  <a:ext uri="{FF2B5EF4-FFF2-40B4-BE49-F238E27FC236}">
                    <a16:creationId xmlns:a16="http://schemas.microsoft.com/office/drawing/2014/main" id="{B5EDCA08-E3E5-B577-C624-690AA81B0A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3" y="208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05" name="Freeform 1396">
                <a:extLst>
                  <a:ext uri="{FF2B5EF4-FFF2-40B4-BE49-F238E27FC236}">
                    <a16:creationId xmlns:a16="http://schemas.microsoft.com/office/drawing/2014/main" id="{82CEDCBD-D18F-6EE1-A9EF-F5CE056B1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1" y="2078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06" name="Rectangle 1397">
                <a:extLst>
                  <a:ext uri="{FF2B5EF4-FFF2-40B4-BE49-F238E27FC236}">
                    <a16:creationId xmlns:a16="http://schemas.microsoft.com/office/drawing/2014/main" id="{A70DAFC0-4C78-7423-5619-B483712161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3" y="2078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07" name="Freeform 1398">
                <a:extLst>
                  <a:ext uri="{FF2B5EF4-FFF2-40B4-BE49-F238E27FC236}">
                    <a16:creationId xmlns:a16="http://schemas.microsoft.com/office/drawing/2014/main" id="{58DCE526-2401-5CAF-EA68-5C823264D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2078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08" name="Rectangle 1399">
                <a:extLst>
                  <a:ext uri="{FF2B5EF4-FFF2-40B4-BE49-F238E27FC236}">
                    <a16:creationId xmlns:a16="http://schemas.microsoft.com/office/drawing/2014/main" id="{C8C16C84-493E-EF3B-528E-2B1E39B9D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0" y="2109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09" name="Freeform 1400">
                <a:extLst>
                  <a:ext uri="{FF2B5EF4-FFF2-40B4-BE49-F238E27FC236}">
                    <a16:creationId xmlns:a16="http://schemas.microsoft.com/office/drawing/2014/main" id="{644DA8A0-AF79-C38B-C58F-A29AC7D8F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2" y="210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10" name="Freeform 1401">
                <a:extLst>
                  <a:ext uri="{FF2B5EF4-FFF2-40B4-BE49-F238E27FC236}">
                    <a16:creationId xmlns:a16="http://schemas.microsoft.com/office/drawing/2014/main" id="{86BFBD7B-4592-BB2D-7AEF-3E8CFE2D7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3" y="21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11" name="Freeform 1402">
                <a:extLst>
                  <a:ext uri="{FF2B5EF4-FFF2-40B4-BE49-F238E27FC236}">
                    <a16:creationId xmlns:a16="http://schemas.microsoft.com/office/drawing/2014/main" id="{AC7836F8-91C6-B780-4EA7-C05284FA45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7" y="210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12" name="Freeform 1403">
                <a:extLst>
                  <a:ext uri="{FF2B5EF4-FFF2-40B4-BE49-F238E27FC236}">
                    <a16:creationId xmlns:a16="http://schemas.microsoft.com/office/drawing/2014/main" id="{D2E31372-E3E3-572B-6C13-494139534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210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13" name="Rectangle 1404">
                <a:extLst>
                  <a:ext uri="{FF2B5EF4-FFF2-40B4-BE49-F238E27FC236}">
                    <a16:creationId xmlns:a16="http://schemas.microsoft.com/office/drawing/2014/main" id="{2E891FCF-41FA-D1F3-11D4-9E3CEA526E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1" y="2094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14" name="Freeform 1405">
                <a:extLst>
                  <a:ext uri="{FF2B5EF4-FFF2-40B4-BE49-F238E27FC236}">
                    <a16:creationId xmlns:a16="http://schemas.microsoft.com/office/drawing/2014/main" id="{9491FBDF-03E1-2AFB-BA37-C273087C15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209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15" name="Freeform 1406">
                <a:extLst>
                  <a:ext uri="{FF2B5EF4-FFF2-40B4-BE49-F238E27FC236}">
                    <a16:creationId xmlns:a16="http://schemas.microsoft.com/office/drawing/2014/main" id="{D81663ED-524E-3026-0F55-29F044D460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0" y="2571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16" name="Freeform 1407">
                <a:extLst>
                  <a:ext uri="{FF2B5EF4-FFF2-40B4-BE49-F238E27FC236}">
                    <a16:creationId xmlns:a16="http://schemas.microsoft.com/office/drawing/2014/main" id="{3A964571-5219-EEB6-3FE5-8051ACC2A9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1" y="256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17" name="Freeform 1408">
                <a:extLst>
                  <a:ext uri="{FF2B5EF4-FFF2-40B4-BE49-F238E27FC236}">
                    <a16:creationId xmlns:a16="http://schemas.microsoft.com/office/drawing/2014/main" id="{4D5927A8-A728-00CC-AD78-4FC23A8B4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6" y="2567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18" name="Freeform 1409">
                <a:extLst>
                  <a:ext uri="{FF2B5EF4-FFF2-40B4-BE49-F238E27FC236}">
                    <a16:creationId xmlns:a16="http://schemas.microsoft.com/office/drawing/2014/main" id="{C5A8B50A-AEBB-1D30-5CB4-D75488ACAF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0" y="2566"/>
                <a:ext cx="4" cy="3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519" name="Freeform 1410">
                <a:extLst>
                  <a:ext uri="{FF2B5EF4-FFF2-40B4-BE49-F238E27FC236}">
                    <a16:creationId xmlns:a16="http://schemas.microsoft.com/office/drawing/2014/main" id="{4FD49570-FFCF-287B-C964-5B7D2B74B7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256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20" name="Group 1612">
              <a:extLst>
                <a:ext uri="{FF2B5EF4-FFF2-40B4-BE49-F238E27FC236}">
                  <a16:creationId xmlns:a16="http://schemas.microsoft.com/office/drawing/2014/main" id="{F670C797-6C4E-7892-DCE5-A2C256C11A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09" y="1580"/>
              <a:ext cx="2489" cy="1090"/>
              <a:chOff x="3209" y="1580"/>
              <a:chExt cx="2489" cy="1090"/>
            </a:xfrm>
            <a:grpFill/>
          </p:grpSpPr>
          <p:sp>
            <p:nvSpPr>
              <p:cNvPr id="3120" name="Freeform 1412">
                <a:extLst>
                  <a:ext uri="{FF2B5EF4-FFF2-40B4-BE49-F238E27FC236}">
                    <a16:creationId xmlns:a16="http://schemas.microsoft.com/office/drawing/2014/main" id="{32BA3838-583F-0CC1-1CE9-E44A86681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2" y="2564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21" name="Freeform 1413">
                <a:extLst>
                  <a:ext uri="{FF2B5EF4-FFF2-40B4-BE49-F238E27FC236}">
                    <a16:creationId xmlns:a16="http://schemas.microsoft.com/office/drawing/2014/main" id="{C1DF30F9-4684-9E3D-BDC5-03EECB8033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2564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22" name="Freeform 1414">
                <a:extLst>
                  <a:ext uri="{FF2B5EF4-FFF2-40B4-BE49-F238E27FC236}">
                    <a16:creationId xmlns:a16="http://schemas.microsoft.com/office/drawing/2014/main" id="{23D8C2FD-7168-3647-02A2-C15A9482F2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56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23" name="Freeform 1415">
                <a:extLst>
                  <a:ext uri="{FF2B5EF4-FFF2-40B4-BE49-F238E27FC236}">
                    <a16:creationId xmlns:a16="http://schemas.microsoft.com/office/drawing/2014/main" id="{ACCDB3A1-461D-0158-9EF7-08F9801D02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2560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24" name="Rectangle 1416">
                <a:extLst>
                  <a:ext uri="{FF2B5EF4-FFF2-40B4-BE49-F238E27FC236}">
                    <a16:creationId xmlns:a16="http://schemas.microsoft.com/office/drawing/2014/main" id="{0C4A3AF2-F039-B787-A006-321BC233A6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" y="2560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25" name="Freeform 1417">
                <a:extLst>
                  <a:ext uri="{FF2B5EF4-FFF2-40B4-BE49-F238E27FC236}">
                    <a16:creationId xmlns:a16="http://schemas.microsoft.com/office/drawing/2014/main" id="{53C3915E-C331-5BC2-694D-B3D5ED2FE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560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26" name="Freeform 1418">
                <a:extLst>
                  <a:ext uri="{FF2B5EF4-FFF2-40B4-BE49-F238E27FC236}">
                    <a16:creationId xmlns:a16="http://schemas.microsoft.com/office/drawing/2014/main" id="{DB121ED1-E708-817D-8EE0-11726A954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" y="256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27" name="Freeform 1419">
                <a:extLst>
                  <a:ext uri="{FF2B5EF4-FFF2-40B4-BE49-F238E27FC236}">
                    <a16:creationId xmlns:a16="http://schemas.microsoft.com/office/drawing/2014/main" id="{97FC4327-D505-1534-87C9-CC19B9CB9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256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28" name="Freeform 1420">
                <a:extLst>
                  <a:ext uri="{FF2B5EF4-FFF2-40B4-BE49-F238E27FC236}">
                    <a16:creationId xmlns:a16="http://schemas.microsoft.com/office/drawing/2014/main" id="{97B2C78D-438B-33BB-6378-B1CBF1251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4" y="255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29" name="Freeform 1421">
                <a:extLst>
                  <a:ext uri="{FF2B5EF4-FFF2-40B4-BE49-F238E27FC236}">
                    <a16:creationId xmlns:a16="http://schemas.microsoft.com/office/drawing/2014/main" id="{52D624A7-B134-451F-DD64-7280EDC7F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255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30" name="Freeform 1422">
                <a:extLst>
                  <a:ext uri="{FF2B5EF4-FFF2-40B4-BE49-F238E27FC236}">
                    <a16:creationId xmlns:a16="http://schemas.microsoft.com/office/drawing/2014/main" id="{279FE4F5-1D83-8443-ED95-BCFEFB502C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25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31" name="Freeform 1423">
                <a:extLst>
                  <a:ext uri="{FF2B5EF4-FFF2-40B4-BE49-F238E27FC236}">
                    <a16:creationId xmlns:a16="http://schemas.microsoft.com/office/drawing/2014/main" id="{3C75D154-35C3-438D-1B35-3C15209DC2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7" y="255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32" name="Freeform 1424">
                <a:extLst>
                  <a:ext uri="{FF2B5EF4-FFF2-40B4-BE49-F238E27FC236}">
                    <a16:creationId xmlns:a16="http://schemas.microsoft.com/office/drawing/2014/main" id="{7E9B5673-9E84-9EA0-686D-CACD908F2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55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33" name="Rectangle 1425">
                <a:extLst>
                  <a:ext uri="{FF2B5EF4-FFF2-40B4-BE49-F238E27FC236}">
                    <a16:creationId xmlns:a16="http://schemas.microsoft.com/office/drawing/2014/main" id="{FE307D03-4DCD-083D-D88D-795568E640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2583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34" name="Freeform 1426">
                <a:extLst>
                  <a:ext uri="{FF2B5EF4-FFF2-40B4-BE49-F238E27FC236}">
                    <a16:creationId xmlns:a16="http://schemas.microsoft.com/office/drawing/2014/main" id="{B96D3164-A09C-DB52-C0CB-F219A69A5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2583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35" name="Freeform 1427">
                <a:extLst>
                  <a:ext uri="{FF2B5EF4-FFF2-40B4-BE49-F238E27FC236}">
                    <a16:creationId xmlns:a16="http://schemas.microsoft.com/office/drawing/2014/main" id="{1C03596F-C507-E731-3F27-7E4D283301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2577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36" name="Freeform 1428">
                <a:extLst>
                  <a:ext uri="{FF2B5EF4-FFF2-40B4-BE49-F238E27FC236}">
                    <a16:creationId xmlns:a16="http://schemas.microsoft.com/office/drawing/2014/main" id="{D4F98464-6AD2-12FA-7BED-7AE5CBDE2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577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37" name="Rectangle 1429">
                <a:extLst>
                  <a:ext uri="{FF2B5EF4-FFF2-40B4-BE49-F238E27FC236}">
                    <a16:creationId xmlns:a16="http://schemas.microsoft.com/office/drawing/2014/main" id="{73EC7467-C550-9CD8-3C3E-0EE57AE1E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1" y="2579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38" name="Rectangle 1430">
                <a:extLst>
                  <a:ext uri="{FF2B5EF4-FFF2-40B4-BE49-F238E27FC236}">
                    <a16:creationId xmlns:a16="http://schemas.microsoft.com/office/drawing/2014/main" id="{BA33F20C-4B31-6D21-6507-9E36EE3AB3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08" y="2575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39" name="Rectangle 1431">
                <a:extLst>
                  <a:ext uri="{FF2B5EF4-FFF2-40B4-BE49-F238E27FC236}">
                    <a16:creationId xmlns:a16="http://schemas.microsoft.com/office/drawing/2014/main" id="{B527310C-578E-9707-B3A3-5FE644CF81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8" y="2575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40" name="Freeform 1432">
                <a:extLst>
                  <a:ext uri="{FF2B5EF4-FFF2-40B4-BE49-F238E27FC236}">
                    <a16:creationId xmlns:a16="http://schemas.microsoft.com/office/drawing/2014/main" id="{477986C2-7ED4-D536-A528-09FB1EEB0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7" y="257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41" name="Freeform 1433">
                <a:extLst>
                  <a:ext uri="{FF2B5EF4-FFF2-40B4-BE49-F238E27FC236}">
                    <a16:creationId xmlns:a16="http://schemas.microsoft.com/office/drawing/2014/main" id="{D0265D22-2E25-595B-240D-F962973CA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" y="256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42" name="Rectangle 1434">
                <a:extLst>
                  <a:ext uri="{FF2B5EF4-FFF2-40B4-BE49-F238E27FC236}">
                    <a16:creationId xmlns:a16="http://schemas.microsoft.com/office/drawing/2014/main" id="{CF3C265E-AE40-2DF9-BF2C-696C0930FF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2571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43" name="Freeform 1435">
                <a:extLst>
                  <a:ext uri="{FF2B5EF4-FFF2-40B4-BE49-F238E27FC236}">
                    <a16:creationId xmlns:a16="http://schemas.microsoft.com/office/drawing/2014/main" id="{6703398D-C189-AA7F-AC45-08F3A2890C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2569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44" name="Freeform 1436">
                <a:extLst>
                  <a:ext uri="{FF2B5EF4-FFF2-40B4-BE49-F238E27FC236}">
                    <a16:creationId xmlns:a16="http://schemas.microsoft.com/office/drawing/2014/main" id="{C4461FF1-BFCF-67A4-00B9-C118551436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253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45" name="Freeform 1437">
                <a:extLst>
                  <a:ext uri="{FF2B5EF4-FFF2-40B4-BE49-F238E27FC236}">
                    <a16:creationId xmlns:a16="http://schemas.microsoft.com/office/drawing/2014/main" id="{16243301-D3C2-C60C-53A5-0CBFAE91B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53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1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46" name="Freeform 1438">
                <a:extLst>
                  <a:ext uri="{FF2B5EF4-FFF2-40B4-BE49-F238E27FC236}">
                    <a16:creationId xmlns:a16="http://schemas.microsoft.com/office/drawing/2014/main" id="{0FBAF1CE-3673-854E-A866-4F2E328717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253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47" name="Freeform 1439">
                <a:extLst>
                  <a:ext uri="{FF2B5EF4-FFF2-40B4-BE49-F238E27FC236}">
                    <a16:creationId xmlns:a16="http://schemas.microsoft.com/office/drawing/2014/main" id="{398B7898-D075-F1F7-7F72-39A512E5B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253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48" name="Oval 1440">
                <a:extLst>
                  <a:ext uri="{FF2B5EF4-FFF2-40B4-BE49-F238E27FC236}">
                    <a16:creationId xmlns:a16="http://schemas.microsoft.com/office/drawing/2014/main" id="{771350EF-561C-942A-C66D-356F24558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2" y="2533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49" name="Freeform 1441">
                <a:extLst>
                  <a:ext uri="{FF2B5EF4-FFF2-40B4-BE49-F238E27FC236}">
                    <a16:creationId xmlns:a16="http://schemas.microsoft.com/office/drawing/2014/main" id="{AE0B9B5B-6764-A22F-4C79-3AB892211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53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50" name="Freeform 1442">
                <a:extLst>
                  <a:ext uri="{FF2B5EF4-FFF2-40B4-BE49-F238E27FC236}">
                    <a16:creationId xmlns:a16="http://schemas.microsoft.com/office/drawing/2014/main" id="{C8DE4820-F489-FFD5-C7FB-95DD953E2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52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51" name="Freeform 1443">
                <a:extLst>
                  <a:ext uri="{FF2B5EF4-FFF2-40B4-BE49-F238E27FC236}">
                    <a16:creationId xmlns:a16="http://schemas.microsoft.com/office/drawing/2014/main" id="{7F719683-5CAB-8BD9-5D91-31DCA0224E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" y="252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52" name="Oval 1444">
                <a:extLst>
                  <a:ext uri="{FF2B5EF4-FFF2-40B4-BE49-F238E27FC236}">
                    <a16:creationId xmlns:a16="http://schemas.microsoft.com/office/drawing/2014/main" id="{9ED9F903-B12A-4935-2FEB-C86D8985D3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1" y="251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53" name="Freeform 1445">
                <a:extLst>
                  <a:ext uri="{FF2B5EF4-FFF2-40B4-BE49-F238E27FC236}">
                    <a16:creationId xmlns:a16="http://schemas.microsoft.com/office/drawing/2014/main" id="{FB191DB4-8218-F0C2-191C-1603470DDA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254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54" name="Rectangle 1446">
                <a:extLst>
                  <a:ext uri="{FF2B5EF4-FFF2-40B4-BE49-F238E27FC236}">
                    <a16:creationId xmlns:a16="http://schemas.microsoft.com/office/drawing/2014/main" id="{47A3C6D3-0ADB-8028-0D3B-4018B6B0FD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83" y="2545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55" name="Freeform 1447">
                <a:extLst>
                  <a:ext uri="{FF2B5EF4-FFF2-40B4-BE49-F238E27FC236}">
                    <a16:creationId xmlns:a16="http://schemas.microsoft.com/office/drawing/2014/main" id="{701310BC-3C38-57F9-E0E0-B871CDEF14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254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56" name="Freeform 1448">
                <a:extLst>
                  <a:ext uri="{FF2B5EF4-FFF2-40B4-BE49-F238E27FC236}">
                    <a16:creationId xmlns:a16="http://schemas.microsoft.com/office/drawing/2014/main" id="{A93958AA-6FA0-0693-8569-8F7675478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254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57" name="Freeform 1449">
                <a:extLst>
                  <a:ext uri="{FF2B5EF4-FFF2-40B4-BE49-F238E27FC236}">
                    <a16:creationId xmlns:a16="http://schemas.microsoft.com/office/drawing/2014/main" id="{2900B67C-8477-470F-E14C-616E282E85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254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58" name="Freeform 1450">
                <a:extLst>
                  <a:ext uri="{FF2B5EF4-FFF2-40B4-BE49-F238E27FC236}">
                    <a16:creationId xmlns:a16="http://schemas.microsoft.com/office/drawing/2014/main" id="{58FA853E-3D25-A021-CF16-E70E47ECFC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" y="2539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59" name="Freeform 1451">
                <a:extLst>
                  <a:ext uri="{FF2B5EF4-FFF2-40B4-BE49-F238E27FC236}">
                    <a16:creationId xmlns:a16="http://schemas.microsoft.com/office/drawing/2014/main" id="{C0D183C3-A2AD-8E42-2343-E853CF63A4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5" y="254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60" name="Freeform 1452">
                <a:extLst>
                  <a:ext uri="{FF2B5EF4-FFF2-40B4-BE49-F238E27FC236}">
                    <a16:creationId xmlns:a16="http://schemas.microsoft.com/office/drawing/2014/main" id="{13801D98-C7CC-F617-41B4-BC9E24ADF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254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61" name="Freeform 1453">
                <a:extLst>
                  <a:ext uri="{FF2B5EF4-FFF2-40B4-BE49-F238E27FC236}">
                    <a16:creationId xmlns:a16="http://schemas.microsoft.com/office/drawing/2014/main" id="{718EF8E3-511D-07FF-3774-38CC0522F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54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62" name="Freeform 1454">
                <a:extLst>
                  <a:ext uri="{FF2B5EF4-FFF2-40B4-BE49-F238E27FC236}">
                    <a16:creationId xmlns:a16="http://schemas.microsoft.com/office/drawing/2014/main" id="{DAE31E5E-E0C2-5595-82A4-BDF6E00B1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254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63" name="Freeform 1455">
                <a:extLst>
                  <a:ext uri="{FF2B5EF4-FFF2-40B4-BE49-F238E27FC236}">
                    <a16:creationId xmlns:a16="http://schemas.microsoft.com/office/drawing/2014/main" id="{5C42403F-18C9-7F4B-684D-5D7077528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53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64" name="Freeform 1456">
                <a:extLst>
                  <a:ext uri="{FF2B5EF4-FFF2-40B4-BE49-F238E27FC236}">
                    <a16:creationId xmlns:a16="http://schemas.microsoft.com/office/drawing/2014/main" id="{D2DD08D5-53A0-72BB-78E2-36D9CB4C4A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7" y="2537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65" name="Freeform 1457">
                <a:extLst>
                  <a:ext uri="{FF2B5EF4-FFF2-40B4-BE49-F238E27FC236}">
                    <a16:creationId xmlns:a16="http://schemas.microsoft.com/office/drawing/2014/main" id="{86D2158E-02F2-A595-2205-9A32A7BA6E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253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66" name="Freeform 1458">
                <a:extLst>
                  <a:ext uri="{FF2B5EF4-FFF2-40B4-BE49-F238E27FC236}">
                    <a16:creationId xmlns:a16="http://schemas.microsoft.com/office/drawing/2014/main" id="{40E6DCD6-029E-32B1-E89B-B117753D5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0" y="253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67" name="Freeform 1459">
                <a:extLst>
                  <a:ext uri="{FF2B5EF4-FFF2-40B4-BE49-F238E27FC236}">
                    <a16:creationId xmlns:a16="http://schemas.microsoft.com/office/drawing/2014/main" id="{560D9651-E4C6-55F0-365D-74CADB884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9" y="253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68" name="Freeform 1460">
                <a:extLst>
                  <a:ext uri="{FF2B5EF4-FFF2-40B4-BE49-F238E27FC236}">
                    <a16:creationId xmlns:a16="http://schemas.microsoft.com/office/drawing/2014/main" id="{C44B0B24-ACF0-A14A-8018-7D4DAE5349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2537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69" name="Rectangle 1461">
                <a:extLst>
                  <a:ext uri="{FF2B5EF4-FFF2-40B4-BE49-F238E27FC236}">
                    <a16:creationId xmlns:a16="http://schemas.microsoft.com/office/drawing/2014/main" id="{A5DF19F3-D466-C1F9-53CF-A3344FC08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4" y="2638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70" name="Freeform 1462">
                <a:extLst>
                  <a:ext uri="{FF2B5EF4-FFF2-40B4-BE49-F238E27FC236}">
                    <a16:creationId xmlns:a16="http://schemas.microsoft.com/office/drawing/2014/main" id="{E3CA5951-B00E-1D4A-9249-B923A1BC3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" y="263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71" name="Freeform 1463">
                <a:extLst>
                  <a:ext uri="{FF2B5EF4-FFF2-40B4-BE49-F238E27FC236}">
                    <a16:creationId xmlns:a16="http://schemas.microsoft.com/office/drawing/2014/main" id="{A99D91F8-49FC-A7E6-015E-DF964019F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263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72" name="Freeform 1464">
                <a:extLst>
                  <a:ext uri="{FF2B5EF4-FFF2-40B4-BE49-F238E27FC236}">
                    <a16:creationId xmlns:a16="http://schemas.microsoft.com/office/drawing/2014/main" id="{9D649492-E17F-42CB-7F44-8A2EB548F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4" y="263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73" name="Freeform 1465">
                <a:extLst>
                  <a:ext uri="{FF2B5EF4-FFF2-40B4-BE49-F238E27FC236}">
                    <a16:creationId xmlns:a16="http://schemas.microsoft.com/office/drawing/2014/main" id="{0EE281CE-D630-39B9-70EC-33432D0EF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0" y="2630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1 w 2"/>
                  <a:gd name="T5" fmla="*/ 0 h 1"/>
                  <a:gd name="T6" fmla="*/ 2 w 2"/>
                  <a:gd name="T7" fmla="*/ 0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74" name="Freeform 1466">
                <a:extLst>
                  <a:ext uri="{FF2B5EF4-FFF2-40B4-BE49-F238E27FC236}">
                    <a16:creationId xmlns:a16="http://schemas.microsoft.com/office/drawing/2014/main" id="{2883F2EC-411B-A5C7-AD04-E44A3EDCE4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263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75" name="Freeform 1467">
                <a:extLst>
                  <a:ext uri="{FF2B5EF4-FFF2-40B4-BE49-F238E27FC236}">
                    <a16:creationId xmlns:a16="http://schemas.microsoft.com/office/drawing/2014/main" id="{846EDCFA-BEAA-2A14-409A-6BA5490AA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263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76" name="Freeform 1468">
                <a:extLst>
                  <a:ext uri="{FF2B5EF4-FFF2-40B4-BE49-F238E27FC236}">
                    <a16:creationId xmlns:a16="http://schemas.microsoft.com/office/drawing/2014/main" id="{6E367307-79A3-7BCF-49C2-836A477C3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2626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77" name="Freeform 1469">
                <a:extLst>
                  <a:ext uri="{FF2B5EF4-FFF2-40B4-BE49-F238E27FC236}">
                    <a16:creationId xmlns:a16="http://schemas.microsoft.com/office/drawing/2014/main" id="{DA096E08-E0BC-E6AF-DA4C-E79C99ED33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262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78" name="Rectangle 1470">
                <a:extLst>
                  <a:ext uri="{FF2B5EF4-FFF2-40B4-BE49-F238E27FC236}">
                    <a16:creationId xmlns:a16="http://schemas.microsoft.com/office/drawing/2014/main" id="{3DCF11D0-D8F1-9AC4-7BC4-194FF8E16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5" y="2622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79" name="Rectangle 1471">
                <a:extLst>
                  <a:ext uri="{FF2B5EF4-FFF2-40B4-BE49-F238E27FC236}">
                    <a16:creationId xmlns:a16="http://schemas.microsoft.com/office/drawing/2014/main" id="{CDBAE000-F53E-B09D-C393-FBF7354FC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8" y="2619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80" name="Freeform 1472">
                <a:extLst>
                  <a:ext uri="{FF2B5EF4-FFF2-40B4-BE49-F238E27FC236}">
                    <a16:creationId xmlns:a16="http://schemas.microsoft.com/office/drawing/2014/main" id="{2356A696-9B77-0AA3-8C12-1AC31DF20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261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81" name="Freeform 1473">
                <a:extLst>
                  <a:ext uri="{FF2B5EF4-FFF2-40B4-BE49-F238E27FC236}">
                    <a16:creationId xmlns:a16="http://schemas.microsoft.com/office/drawing/2014/main" id="{86F51D66-10BD-6C61-A78B-233080939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7" y="2666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82" name="Freeform 1474">
                <a:extLst>
                  <a:ext uri="{FF2B5EF4-FFF2-40B4-BE49-F238E27FC236}">
                    <a16:creationId xmlns:a16="http://schemas.microsoft.com/office/drawing/2014/main" id="{381AEBE0-D961-B2C8-8B58-BE861D68D0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" y="266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83" name="Freeform 1475">
                <a:extLst>
                  <a:ext uri="{FF2B5EF4-FFF2-40B4-BE49-F238E27FC236}">
                    <a16:creationId xmlns:a16="http://schemas.microsoft.com/office/drawing/2014/main" id="{6CF4AC76-685E-EE30-054B-6166864ED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2666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84" name="Oval 1476">
                <a:extLst>
                  <a:ext uri="{FF2B5EF4-FFF2-40B4-BE49-F238E27FC236}">
                    <a16:creationId xmlns:a16="http://schemas.microsoft.com/office/drawing/2014/main" id="{A587E3E8-DF0E-577F-CE62-51595D76F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7" y="2662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85" name="Freeform 1477">
                <a:extLst>
                  <a:ext uri="{FF2B5EF4-FFF2-40B4-BE49-F238E27FC236}">
                    <a16:creationId xmlns:a16="http://schemas.microsoft.com/office/drawing/2014/main" id="{9FD03D52-31C7-8633-802B-1E70BF244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2662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86" name="Freeform 1478">
                <a:extLst>
                  <a:ext uri="{FF2B5EF4-FFF2-40B4-BE49-F238E27FC236}">
                    <a16:creationId xmlns:a16="http://schemas.microsoft.com/office/drawing/2014/main" id="{3612FD3B-5D43-56F7-3824-A2394744A3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2662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87" name="Freeform 1479">
                <a:extLst>
                  <a:ext uri="{FF2B5EF4-FFF2-40B4-BE49-F238E27FC236}">
                    <a16:creationId xmlns:a16="http://schemas.microsoft.com/office/drawing/2014/main" id="{A12375B4-B9FE-AEDB-90A1-6B98E6D9F1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6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88" name="Rectangle 1480">
                <a:extLst>
                  <a:ext uri="{FF2B5EF4-FFF2-40B4-BE49-F238E27FC236}">
                    <a16:creationId xmlns:a16="http://schemas.microsoft.com/office/drawing/2014/main" id="{9273EBD4-2C30-E142-A121-4D09D2D6E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9" y="2664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89" name="Rectangle 1481">
                <a:extLst>
                  <a:ext uri="{FF2B5EF4-FFF2-40B4-BE49-F238E27FC236}">
                    <a16:creationId xmlns:a16="http://schemas.microsoft.com/office/drawing/2014/main" id="{AFFD7B89-5338-BDB9-0E90-C6A24A797B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8" y="2662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90" name="Freeform 1482">
                <a:extLst>
                  <a:ext uri="{FF2B5EF4-FFF2-40B4-BE49-F238E27FC236}">
                    <a16:creationId xmlns:a16="http://schemas.microsoft.com/office/drawing/2014/main" id="{6EEF6169-9F33-EFCC-A228-D4424468A9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5" y="2655"/>
                <a:ext cx="4" cy="3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91" name="Rectangle 1483">
                <a:extLst>
                  <a:ext uri="{FF2B5EF4-FFF2-40B4-BE49-F238E27FC236}">
                    <a16:creationId xmlns:a16="http://schemas.microsoft.com/office/drawing/2014/main" id="{B559A6C9-1E77-CF8B-0B35-C6DC00966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8" y="2653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92" name="Freeform 1484">
                <a:extLst>
                  <a:ext uri="{FF2B5EF4-FFF2-40B4-BE49-F238E27FC236}">
                    <a16:creationId xmlns:a16="http://schemas.microsoft.com/office/drawing/2014/main" id="{5586F4D5-BCCC-DD4F-CF12-EECFCFE28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2653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93" name="Rectangle 1485">
                <a:extLst>
                  <a:ext uri="{FF2B5EF4-FFF2-40B4-BE49-F238E27FC236}">
                    <a16:creationId xmlns:a16="http://schemas.microsoft.com/office/drawing/2014/main" id="{4B597FEF-CC98-01D0-5CB1-E5835C064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9" y="2649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94" name="Freeform 1486">
                <a:extLst>
                  <a:ext uri="{FF2B5EF4-FFF2-40B4-BE49-F238E27FC236}">
                    <a16:creationId xmlns:a16="http://schemas.microsoft.com/office/drawing/2014/main" id="{DEBF4C65-05EC-C463-42B9-19ADBBAB74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2647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95" name="Rectangle 1487">
                <a:extLst>
                  <a:ext uri="{FF2B5EF4-FFF2-40B4-BE49-F238E27FC236}">
                    <a16:creationId xmlns:a16="http://schemas.microsoft.com/office/drawing/2014/main" id="{15E0E5A0-9668-5AB5-1CF0-3A171E01B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9" y="2645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96" name="Freeform 1488">
                <a:extLst>
                  <a:ext uri="{FF2B5EF4-FFF2-40B4-BE49-F238E27FC236}">
                    <a16:creationId xmlns:a16="http://schemas.microsoft.com/office/drawing/2014/main" id="{4490F16A-17C6-130B-E988-3117EA566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6" y="264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97" name="Freeform 1489">
                <a:extLst>
                  <a:ext uri="{FF2B5EF4-FFF2-40B4-BE49-F238E27FC236}">
                    <a16:creationId xmlns:a16="http://schemas.microsoft.com/office/drawing/2014/main" id="{D39CDCFF-E582-D5AE-B629-E88E50272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5" y="264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98" name="Freeform 1490">
                <a:extLst>
                  <a:ext uri="{FF2B5EF4-FFF2-40B4-BE49-F238E27FC236}">
                    <a16:creationId xmlns:a16="http://schemas.microsoft.com/office/drawing/2014/main" id="{BACC3F7A-34E8-3220-09D7-DCB33C09A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260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99" name="Freeform 1491">
                <a:extLst>
                  <a:ext uri="{FF2B5EF4-FFF2-40B4-BE49-F238E27FC236}">
                    <a16:creationId xmlns:a16="http://schemas.microsoft.com/office/drawing/2014/main" id="{A484613F-0B78-6820-73F2-1E03F082E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8" y="259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00" name="Freeform 1492">
                <a:extLst>
                  <a:ext uri="{FF2B5EF4-FFF2-40B4-BE49-F238E27FC236}">
                    <a16:creationId xmlns:a16="http://schemas.microsoft.com/office/drawing/2014/main" id="{A24F2F52-ABF3-FE34-5A3C-F9FE3A432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1" y="2596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01" name="Freeform 1493">
                <a:extLst>
                  <a:ext uri="{FF2B5EF4-FFF2-40B4-BE49-F238E27FC236}">
                    <a16:creationId xmlns:a16="http://schemas.microsoft.com/office/drawing/2014/main" id="{D1AB7E0C-43FA-3570-45D3-EF980E65C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" y="259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02" name="Freeform 1494">
                <a:extLst>
                  <a:ext uri="{FF2B5EF4-FFF2-40B4-BE49-F238E27FC236}">
                    <a16:creationId xmlns:a16="http://schemas.microsoft.com/office/drawing/2014/main" id="{E247303D-398A-9F94-01DB-C43D18E3EF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59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03" name="Freeform 1495">
                <a:extLst>
                  <a:ext uri="{FF2B5EF4-FFF2-40B4-BE49-F238E27FC236}">
                    <a16:creationId xmlns:a16="http://schemas.microsoft.com/office/drawing/2014/main" id="{0F8EB818-9816-1B4A-CA13-465917FC09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59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04" name="Freeform 1496">
                <a:extLst>
                  <a:ext uri="{FF2B5EF4-FFF2-40B4-BE49-F238E27FC236}">
                    <a16:creationId xmlns:a16="http://schemas.microsoft.com/office/drawing/2014/main" id="{754783CB-991F-6FD1-803B-22A4C17BA7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259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05" name="Freeform 1497">
                <a:extLst>
                  <a:ext uri="{FF2B5EF4-FFF2-40B4-BE49-F238E27FC236}">
                    <a16:creationId xmlns:a16="http://schemas.microsoft.com/office/drawing/2014/main" id="{6C857E6E-A5F1-DE59-913A-1574B2D54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259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06" name="Oval 1498">
                <a:extLst>
                  <a:ext uri="{FF2B5EF4-FFF2-40B4-BE49-F238E27FC236}">
                    <a16:creationId xmlns:a16="http://schemas.microsoft.com/office/drawing/2014/main" id="{9EC908BA-670D-9E12-24F0-F8384EE05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5" y="258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07" name="Freeform 1499">
                <a:extLst>
                  <a:ext uri="{FF2B5EF4-FFF2-40B4-BE49-F238E27FC236}">
                    <a16:creationId xmlns:a16="http://schemas.microsoft.com/office/drawing/2014/main" id="{4CC73609-8BA9-1DE5-000E-42269CF394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2590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08" name="Rectangle 1500">
                <a:extLst>
                  <a:ext uri="{FF2B5EF4-FFF2-40B4-BE49-F238E27FC236}">
                    <a16:creationId xmlns:a16="http://schemas.microsoft.com/office/drawing/2014/main" id="{FE32C5D9-521F-FB4C-AA70-9D7114F916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7" y="2585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09" name="Freeform 1501">
                <a:extLst>
                  <a:ext uri="{FF2B5EF4-FFF2-40B4-BE49-F238E27FC236}">
                    <a16:creationId xmlns:a16="http://schemas.microsoft.com/office/drawing/2014/main" id="{9EE18DC3-0418-F083-70FA-595A1843A0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3" y="2585"/>
                <a:ext cx="2" cy="3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10" name="Rectangle 1502">
                <a:extLst>
                  <a:ext uri="{FF2B5EF4-FFF2-40B4-BE49-F238E27FC236}">
                    <a16:creationId xmlns:a16="http://schemas.microsoft.com/office/drawing/2014/main" id="{72A217E9-370F-5DB4-D41E-2CA609EDBF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0" y="258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11" name="Freeform 1503">
                <a:extLst>
                  <a:ext uri="{FF2B5EF4-FFF2-40B4-BE49-F238E27FC236}">
                    <a16:creationId xmlns:a16="http://schemas.microsoft.com/office/drawing/2014/main" id="{5ADB17A9-D1FE-1A5C-178B-F2A7842CC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1" y="25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12" name="Freeform 1504">
                <a:extLst>
                  <a:ext uri="{FF2B5EF4-FFF2-40B4-BE49-F238E27FC236}">
                    <a16:creationId xmlns:a16="http://schemas.microsoft.com/office/drawing/2014/main" id="{CA24B823-6D05-16F7-5B05-D5E9522B8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2" y="2615"/>
                <a:ext cx="3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13" name="Rectangle 1505">
                <a:extLst>
                  <a:ext uri="{FF2B5EF4-FFF2-40B4-BE49-F238E27FC236}">
                    <a16:creationId xmlns:a16="http://schemas.microsoft.com/office/drawing/2014/main" id="{FAB22569-15B1-629C-1135-B37A9F3CB7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3" y="2615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14" name="Oval 1506">
                <a:extLst>
                  <a:ext uri="{FF2B5EF4-FFF2-40B4-BE49-F238E27FC236}">
                    <a16:creationId xmlns:a16="http://schemas.microsoft.com/office/drawing/2014/main" id="{65A8EEF9-0770-E4FE-119B-5B94051009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0" y="2611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15" name="Rectangle 1507">
                <a:extLst>
                  <a:ext uri="{FF2B5EF4-FFF2-40B4-BE49-F238E27FC236}">
                    <a16:creationId xmlns:a16="http://schemas.microsoft.com/office/drawing/2014/main" id="{C0387AF0-06A8-2BDF-F41D-0FB79B183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6" y="2611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16" name="Oval 1508">
                <a:extLst>
                  <a:ext uri="{FF2B5EF4-FFF2-40B4-BE49-F238E27FC236}">
                    <a16:creationId xmlns:a16="http://schemas.microsoft.com/office/drawing/2014/main" id="{DBE52E3D-87F0-2FA5-5066-1124D78119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38" y="2603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17" name="Freeform 1509">
                <a:extLst>
                  <a:ext uri="{FF2B5EF4-FFF2-40B4-BE49-F238E27FC236}">
                    <a16:creationId xmlns:a16="http://schemas.microsoft.com/office/drawing/2014/main" id="{145D5A60-6D45-7E15-2462-4382C5E8E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260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18" name="Freeform 1510">
                <a:extLst>
                  <a:ext uri="{FF2B5EF4-FFF2-40B4-BE49-F238E27FC236}">
                    <a16:creationId xmlns:a16="http://schemas.microsoft.com/office/drawing/2014/main" id="{C6CD3196-D315-F99F-26BE-13C3A183A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260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19" name="Freeform 1511">
                <a:extLst>
                  <a:ext uri="{FF2B5EF4-FFF2-40B4-BE49-F238E27FC236}">
                    <a16:creationId xmlns:a16="http://schemas.microsoft.com/office/drawing/2014/main" id="{1CDD14EC-8202-F6E3-947A-D26DF04BD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26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20" name="Freeform 1512">
                <a:extLst>
                  <a:ext uri="{FF2B5EF4-FFF2-40B4-BE49-F238E27FC236}">
                    <a16:creationId xmlns:a16="http://schemas.microsoft.com/office/drawing/2014/main" id="{B2A58644-DD6C-FB8C-6B78-B81B43F02C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26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21" name="Freeform 1513">
                <a:extLst>
                  <a:ext uri="{FF2B5EF4-FFF2-40B4-BE49-F238E27FC236}">
                    <a16:creationId xmlns:a16="http://schemas.microsoft.com/office/drawing/2014/main" id="{CEC1E7BF-06DF-B68E-10FC-9AEB315D7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240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22" name="Rectangle 1514">
                <a:extLst>
                  <a:ext uri="{FF2B5EF4-FFF2-40B4-BE49-F238E27FC236}">
                    <a16:creationId xmlns:a16="http://schemas.microsoft.com/office/drawing/2014/main" id="{3563A767-864B-8A36-6E8C-A2EF32C84C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4" y="2404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23" name="Rectangle 1515">
                <a:extLst>
                  <a:ext uri="{FF2B5EF4-FFF2-40B4-BE49-F238E27FC236}">
                    <a16:creationId xmlns:a16="http://schemas.microsoft.com/office/drawing/2014/main" id="{52294417-9823-14B0-5467-322D429EB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8" y="240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24" name="Freeform 1516">
                <a:extLst>
                  <a:ext uri="{FF2B5EF4-FFF2-40B4-BE49-F238E27FC236}">
                    <a16:creationId xmlns:a16="http://schemas.microsoft.com/office/drawing/2014/main" id="{32506AFD-D0B6-B323-42BB-B9A6433B0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240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25" name="Freeform 1517">
                <a:extLst>
                  <a:ext uri="{FF2B5EF4-FFF2-40B4-BE49-F238E27FC236}">
                    <a16:creationId xmlns:a16="http://schemas.microsoft.com/office/drawing/2014/main" id="{D79C3305-0A0E-2E22-1B3C-111F3DBC3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39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26" name="Freeform 1518">
                <a:extLst>
                  <a:ext uri="{FF2B5EF4-FFF2-40B4-BE49-F238E27FC236}">
                    <a16:creationId xmlns:a16="http://schemas.microsoft.com/office/drawing/2014/main" id="{DA5C0018-12EA-B4D7-5557-464F40C621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239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27" name="Freeform 1519">
                <a:extLst>
                  <a:ext uri="{FF2B5EF4-FFF2-40B4-BE49-F238E27FC236}">
                    <a16:creationId xmlns:a16="http://schemas.microsoft.com/office/drawing/2014/main" id="{33853499-F2EA-9319-0485-33F74CBBD6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5" y="239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28" name="Freeform 1520">
                <a:extLst>
                  <a:ext uri="{FF2B5EF4-FFF2-40B4-BE49-F238E27FC236}">
                    <a16:creationId xmlns:a16="http://schemas.microsoft.com/office/drawing/2014/main" id="{4A101743-4D6D-2E71-A208-8F9424EA8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238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29" name="Freeform 1521">
                <a:extLst>
                  <a:ext uri="{FF2B5EF4-FFF2-40B4-BE49-F238E27FC236}">
                    <a16:creationId xmlns:a16="http://schemas.microsoft.com/office/drawing/2014/main" id="{19F609DF-A3C1-D827-9179-0DC48B3E0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238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30" name="Freeform 1522">
                <a:extLst>
                  <a:ext uri="{FF2B5EF4-FFF2-40B4-BE49-F238E27FC236}">
                    <a16:creationId xmlns:a16="http://schemas.microsoft.com/office/drawing/2014/main" id="{58F32D9D-940E-8D8A-C81D-56E4783EBD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7" y="2429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31" name="Freeform 1523">
                <a:extLst>
                  <a:ext uri="{FF2B5EF4-FFF2-40B4-BE49-F238E27FC236}">
                    <a16:creationId xmlns:a16="http://schemas.microsoft.com/office/drawing/2014/main" id="{2037CDFE-3977-7811-D678-E1BC45032B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3" y="2429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32" name="Freeform 1524">
                <a:extLst>
                  <a:ext uri="{FF2B5EF4-FFF2-40B4-BE49-F238E27FC236}">
                    <a16:creationId xmlns:a16="http://schemas.microsoft.com/office/drawing/2014/main" id="{E698964B-C08E-3658-0AE5-46741003D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4" y="2425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33" name="Freeform 1525">
                <a:extLst>
                  <a:ext uri="{FF2B5EF4-FFF2-40B4-BE49-F238E27FC236}">
                    <a16:creationId xmlns:a16="http://schemas.microsoft.com/office/drawing/2014/main" id="{E9BAE01F-B7F7-A148-5297-042DDA4380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" y="2427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34" name="Rectangle 1526">
                <a:extLst>
                  <a:ext uri="{FF2B5EF4-FFF2-40B4-BE49-F238E27FC236}">
                    <a16:creationId xmlns:a16="http://schemas.microsoft.com/office/drawing/2014/main" id="{7656B55D-7B15-6F51-BC10-2C1B8404C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1" y="242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35" name="Freeform 1527">
                <a:extLst>
                  <a:ext uri="{FF2B5EF4-FFF2-40B4-BE49-F238E27FC236}">
                    <a16:creationId xmlns:a16="http://schemas.microsoft.com/office/drawing/2014/main" id="{6B612DC8-F93C-0EBC-EB40-D8F4FEFFB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242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36" name="Freeform 1528">
                <a:extLst>
                  <a:ext uri="{FF2B5EF4-FFF2-40B4-BE49-F238E27FC236}">
                    <a16:creationId xmlns:a16="http://schemas.microsoft.com/office/drawing/2014/main" id="{12BF0550-ED33-FE4E-EBF6-FC73331887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7" y="2422"/>
                <a:ext cx="2" cy="3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37" name="Oval 1529">
                <a:extLst>
                  <a:ext uri="{FF2B5EF4-FFF2-40B4-BE49-F238E27FC236}">
                    <a16:creationId xmlns:a16="http://schemas.microsoft.com/office/drawing/2014/main" id="{A27B8890-757C-4BEB-5007-1FF45B599A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2" y="2420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38" name="Freeform 1530">
                <a:extLst>
                  <a:ext uri="{FF2B5EF4-FFF2-40B4-BE49-F238E27FC236}">
                    <a16:creationId xmlns:a16="http://schemas.microsoft.com/office/drawing/2014/main" id="{D8FD62AD-9127-7705-2FCF-69B86B679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242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39" name="Freeform 1531">
                <a:extLst>
                  <a:ext uri="{FF2B5EF4-FFF2-40B4-BE49-F238E27FC236}">
                    <a16:creationId xmlns:a16="http://schemas.microsoft.com/office/drawing/2014/main" id="{F527901D-7979-0609-FBB4-8731D645C2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2418"/>
                <a:ext cx="3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40" name="Rectangle 1532">
                <a:extLst>
                  <a:ext uri="{FF2B5EF4-FFF2-40B4-BE49-F238E27FC236}">
                    <a16:creationId xmlns:a16="http://schemas.microsoft.com/office/drawing/2014/main" id="{9B588678-FCF2-56B9-052E-2E26B6805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9" y="2420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41" name="Freeform 1533">
                <a:extLst>
                  <a:ext uri="{FF2B5EF4-FFF2-40B4-BE49-F238E27FC236}">
                    <a16:creationId xmlns:a16="http://schemas.microsoft.com/office/drawing/2014/main" id="{FA0256A1-E913-5CB2-60E8-3ADB578FE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418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42" name="Freeform 1534">
                <a:extLst>
                  <a:ext uri="{FF2B5EF4-FFF2-40B4-BE49-F238E27FC236}">
                    <a16:creationId xmlns:a16="http://schemas.microsoft.com/office/drawing/2014/main" id="{8B7B70F1-03A1-B4B9-1169-4017DF0FD2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241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43" name="Freeform 1535">
                <a:extLst>
                  <a:ext uri="{FF2B5EF4-FFF2-40B4-BE49-F238E27FC236}">
                    <a16:creationId xmlns:a16="http://schemas.microsoft.com/office/drawing/2014/main" id="{E9C54E77-84D9-0598-0980-67F87D22D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41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44" name="Freeform 1536">
                <a:extLst>
                  <a:ext uri="{FF2B5EF4-FFF2-40B4-BE49-F238E27FC236}">
                    <a16:creationId xmlns:a16="http://schemas.microsoft.com/office/drawing/2014/main" id="{68759FF5-EE99-F980-2AD0-1B3059D0F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2367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45" name="Freeform 1537">
                <a:extLst>
                  <a:ext uri="{FF2B5EF4-FFF2-40B4-BE49-F238E27FC236}">
                    <a16:creationId xmlns:a16="http://schemas.microsoft.com/office/drawing/2014/main" id="{9118AE80-7CF3-DD9B-BE9D-E7647187FB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236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46" name="Rectangle 1538">
                <a:extLst>
                  <a:ext uri="{FF2B5EF4-FFF2-40B4-BE49-F238E27FC236}">
                    <a16:creationId xmlns:a16="http://schemas.microsoft.com/office/drawing/2014/main" id="{90E18BD2-3EBB-9AE8-5D64-7378C3E2C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2365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47" name="Freeform 1539">
                <a:extLst>
                  <a:ext uri="{FF2B5EF4-FFF2-40B4-BE49-F238E27FC236}">
                    <a16:creationId xmlns:a16="http://schemas.microsoft.com/office/drawing/2014/main" id="{98C1E0C9-5C8E-D834-9EBD-9B0C245FC6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2359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48" name="Oval 1540">
                <a:extLst>
                  <a:ext uri="{FF2B5EF4-FFF2-40B4-BE49-F238E27FC236}">
                    <a16:creationId xmlns:a16="http://schemas.microsoft.com/office/drawing/2014/main" id="{09EAEFB5-8406-0865-915A-A5C410B432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7" y="2351"/>
                <a:ext cx="1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49" name="Rectangle 1541">
                <a:extLst>
                  <a:ext uri="{FF2B5EF4-FFF2-40B4-BE49-F238E27FC236}">
                    <a16:creationId xmlns:a16="http://schemas.microsoft.com/office/drawing/2014/main" id="{8CADAAF6-4B72-85E9-D8AE-759F140A7B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4" y="2353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50" name="Freeform 1542">
                <a:extLst>
                  <a:ext uri="{FF2B5EF4-FFF2-40B4-BE49-F238E27FC236}">
                    <a16:creationId xmlns:a16="http://schemas.microsoft.com/office/drawing/2014/main" id="{B20BB243-1159-3106-9FA2-84EF6FAE32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34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51" name="Freeform 1543">
                <a:extLst>
                  <a:ext uri="{FF2B5EF4-FFF2-40B4-BE49-F238E27FC236}">
                    <a16:creationId xmlns:a16="http://schemas.microsoft.com/office/drawing/2014/main" id="{A4BA2CC6-E9E7-1F9B-1023-CDD7D3E892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3" y="2336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52" name="Freeform 1544">
                <a:extLst>
                  <a:ext uri="{FF2B5EF4-FFF2-40B4-BE49-F238E27FC236}">
                    <a16:creationId xmlns:a16="http://schemas.microsoft.com/office/drawing/2014/main" id="{EF9345BD-108A-7FC1-D7A5-B132DD9A0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2380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0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53" name="Freeform 1545">
                <a:extLst>
                  <a:ext uri="{FF2B5EF4-FFF2-40B4-BE49-F238E27FC236}">
                    <a16:creationId xmlns:a16="http://schemas.microsoft.com/office/drawing/2014/main" id="{62816472-E541-E736-79CC-626936C34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238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54" name="Rectangle 1546">
                <a:extLst>
                  <a:ext uri="{FF2B5EF4-FFF2-40B4-BE49-F238E27FC236}">
                    <a16:creationId xmlns:a16="http://schemas.microsoft.com/office/drawing/2014/main" id="{4C807F6D-E871-92D1-42C1-98F29A563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0" y="2382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55" name="Oval 1547">
                <a:extLst>
                  <a:ext uri="{FF2B5EF4-FFF2-40B4-BE49-F238E27FC236}">
                    <a16:creationId xmlns:a16="http://schemas.microsoft.com/office/drawing/2014/main" id="{E5FDC901-5C63-2734-3814-695D7F81A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7" y="237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56" name="Freeform 1548">
                <a:extLst>
                  <a:ext uri="{FF2B5EF4-FFF2-40B4-BE49-F238E27FC236}">
                    <a16:creationId xmlns:a16="http://schemas.microsoft.com/office/drawing/2014/main" id="{3F2C7FEF-504C-D6C6-7B3E-0F89799CC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2378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57" name="Freeform 1549">
                <a:extLst>
                  <a:ext uri="{FF2B5EF4-FFF2-40B4-BE49-F238E27FC236}">
                    <a16:creationId xmlns:a16="http://schemas.microsoft.com/office/drawing/2014/main" id="{1C751588-2035-A651-195F-D46546FAD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6" y="237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58" name="Freeform 1550">
                <a:extLst>
                  <a:ext uri="{FF2B5EF4-FFF2-40B4-BE49-F238E27FC236}">
                    <a16:creationId xmlns:a16="http://schemas.microsoft.com/office/drawing/2014/main" id="{8B723E8E-D047-B1FF-FBE4-619CE69C6C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6" y="2370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59" name="Freeform 1551">
                <a:extLst>
                  <a:ext uri="{FF2B5EF4-FFF2-40B4-BE49-F238E27FC236}">
                    <a16:creationId xmlns:a16="http://schemas.microsoft.com/office/drawing/2014/main" id="{FE01134E-B0AC-655A-73F6-C689116EA1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3" y="236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60" name="Freeform 1552">
                <a:extLst>
                  <a:ext uri="{FF2B5EF4-FFF2-40B4-BE49-F238E27FC236}">
                    <a16:creationId xmlns:a16="http://schemas.microsoft.com/office/drawing/2014/main" id="{D045CC6D-1B1B-CA61-7B5C-EED1BAA48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3" y="2367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61" name="Rectangle 1553">
                <a:extLst>
                  <a:ext uri="{FF2B5EF4-FFF2-40B4-BE49-F238E27FC236}">
                    <a16:creationId xmlns:a16="http://schemas.microsoft.com/office/drawing/2014/main" id="{E2D1BCCB-F5F7-FFD5-4462-C9E500582A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2" y="2494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62" name="Rectangle 1554">
                <a:extLst>
                  <a:ext uri="{FF2B5EF4-FFF2-40B4-BE49-F238E27FC236}">
                    <a16:creationId xmlns:a16="http://schemas.microsoft.com/office/drawing/2014/main" id="{977A7910-3743-42C5-EEDC-3EAF16D2E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8" y="249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63" name="Freeform 1555">
                <a:extLst>
                  <a:ext uri="{FF2B5EF4-FFF2-40B4-BE49-F238E27FC236}">
                    <a16:creationId xmlns:a16="http://schemas.microsoft.com/office/drawing/2014/main" id="{21521DFB-65FE-3AB2-02F4-5FFA8DD76D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249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64" name="Freeform 1556">
                <a:extLst>
                  <a:ext uri="{FF2B5EF4-FFF2-40B4-BE49-F238E27FC236}">
                    <a16:creationId xmlns:a16="http://schemas.microsoft.com/office/drawing/2014/main" id="{93AD13B6-87C1-9280-F3CF-64E88DF55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490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65" name="Freeform 1557">
                <a:extLst>
                  <a:ext uri="{FF2B5EF4-FFF2-40B4-BE49-F238E27FC236}">
                    <a16:creationId xmlns:a16="http://schemas.microsoft.com/office/drawing/2014/main" id="{AE909421-59E7-AE27-DBB1-C85F6E38F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248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66" name="Freeform 1558">
                <a:extLst>
                  <a:ext uri="{FF2B5EF4-FFF2-40B4-BE49-F238E27FC236}">
                    <a16:creationId xmlns:a16="http://schemas.microsoft.com/office/drawing/2014/main" id="{B981F59A-4DB9-BDE4-A361-4FC57BEF76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" y="248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67" name="Freeform 1559">
                <a:extLst>
                  <a:ext uri="{FF2B5EF4-FFF2-40B4-BE49-F238E27FC236}">
                    <a16:creationId xmlns:a16="http://schemas.microsoft.com/office/drawing/2014/main" id="{6C88E2BE-C420-5321-65D3-C2993455D6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2486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68" name="Freeform 1560">
                <a:extLst>
                  <a:ext uri="{FF2B5EF4-FFF2-40B4-BE49-F238E27FC236}">
                    <a16:creationId xmlns:a16="http://schemas.microsoft.com/office/drawing/2014/main" id="{6611B3D5-1495-5F89-1635-03ACB8CC1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3" y="248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69" name="Freeform 1561">
                <a:extLst>
                  <a:ext uri="{FF2B5EF4-FFF2-40B4-BE49-F238E27FC236}">
                    <a16:creationId xmlns:a16="http://schemas.microsoft.com/office/drawing/2014/main" id="{CBA2B799-6DC8-718F-DEF6-968853A39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248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70" name="Freeform 1562">
                <a:extLst>
                  <a:ext uri="{FF2B5EF4-FFF2-40B4-BE49-F238E27FC236}">
                    <a16:creationId xmlns:a16="http://schemas.microsoft.com/office/drawing/2014/main" id="{AE043F13-3E87-C9D3-140C-F413B8118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2482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71" name="Freeform 1563">
                <a:extLst>
                  <a:ext uri="{FF2B5EF4-FFF2-40B4-BE49-F238E27FC236}">
                    <a16:creationId xmlns:a16="http://schemas.microsoft.com/office/drawing/2014/main" id="{3F9D4208-9A0D-3B94-E5F9-1603F6503B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247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72" name="Freeform 1564">
                <a:extLst>
                  <a:ext uri="{FF2B5EF4-FFF2-40B4-BE49-F238E27FC236}">
                    <a16:creationId xmlns:a16="http://schemas.microsoft.com/office/drawing/2014/main" id="{E0407944-A0B5-D685-1138-68DCE29290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247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73" name="Freeform 1565">
                <a:extLst>
                  <a:ext uri="{FF2B5EF4-FFF2-40B4-BE49-F238E27FC236}">
                    <a16:creationId xmlns:a16="http://schemas.microsoft.com/office/drawing/2014/main" id="{24E3B526-1CE3-44AA-4999-E6541E437F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7" y="247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74" name="Freeform 1566">
                <a:extLst>
                  <a:ext uri="{FF2B5EF4-FFF2-40B4-BE49-F238E27FC236}">
                    <a16:creationId xmlns:a16="http://schemas.microsoft.com/office/drawing/2014/main" id="{F9F68590-B4B7-140F-E206-E01717188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" y="2514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75" name="Freeform 1567">
                <a:extLst>
                  <a:ext uri="{FF2B5EF4-FFF2-40B4-BE49-F238E27FC236}">
                    <a16:creationId xmlns:a16="http://schemas.microsoft.com/office/drawing/2014/main" id="{B4F50003-810D-8096-2342-3923096E8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51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76" name="Oval 1568">
                <a:extLst>
                  <a:ext uri="{FF2B5EF4-FFF2-40B4-BE49-F238E27FC236}">
                    <a16:creationId xmlns:a16="http://schemas.microsoft.com/office/drawing/2014/main" id="{F5A3AAD4-CF0E-603F-3B96-7339396B66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4" y="2514"/>
                <a:ext cx="1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77" name="Freeform 1569">
                <a:extLst>
                  <a:ext uri="{FF2B5EF4-FFF2-40B4-BE49-F238E27FC236}">
                    <a16:creationId xmlns:a16="http://schemas.microsoft.com/office/drawing/2014/main" id="{1C0665F1-A38E-A998-E33D-EF7F2BB9E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2" y="2507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78" name="Rectangle 1570">
                <a:extLst>
                  <a:ext uri="{FF2B5EF4-FFF2-40B4-BE49-F238E27FC236}">
                    <a16:creationId xmlns:a16="http://schemas.microsoft.com/office/drawing/2014/main" id="{09830389-961B-1C04-99E7-ACCF73A02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7" y="2507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79" name="Freeform 1571">
                <a:extLst>
                  <a:ext uri="{FF2B5EF4-FFF2-40B4-BE49-F238E27FC236}">
                    <a16:creationId xmlns:a16="http://schemas.microsoft.com/office/drawing/2014/main" id="{02A80EFA-2CB5-B4B8-3162-1F3236AC1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250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1 w 1"/>
                  <a:gd name="T7" fmla="*/ 1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80" name="Freeform 1572">
                <a:extLst>
                  <a:ext uri="{FF2B5EF4-FFF2-40B4-BE49-F238E27FC236}">
                    <a16:creationId xmlns:a16="http://schemas.microsoft.com/office/drawing/2014/main" id="{57212A1D-B93F-99D5-B451-33BA65932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" y="250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81" name="Freeform 1573">
                <a:extLst>
                  <a:ext uri="{FF2B5EF4-FFF2-40B4-BE49-F238E27FC236}">
                    <a16:creationId xmlns:a16="http://schemas.microsoft.com/office/drawing/2014/main" id="{8CF6DD79-4CA3-9C42-D665-459422B3E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2507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82" name="Freeform 1574">
                <a:extLst>
                  <a:ext uri="{FF2B5EF4-FFF2-40B4-BE49-F238E27FC236}">
                    <a16:creationId xmlns:a16="http://schemas.microsoft.com/office/drawing/2014/main" id="{F23C56B4-15EA-9FFB-42C8-365CEB789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6" y="2503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83" name="Freeform 1575">
                <a:extLst>
                  <a:ext uri="{FF2B5EF4-FFF2-40B4-BE49-F238E27FC236}">
                    <a16:creationId xmlns:a16="http://schemas.microsoft.com/office/drawing/2014/main" id="{D343B004-B561-CB63-A06C-C210999BC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8" y="2499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84" name="Freeform 1576">
                <a:extLst>
                  <a:ext uri="{FF2B5EF4-FFF2-40B4-BE49-F238E27FC236}">
                    <a16:creationId xmlns:a16="http://schemas.microsoft.com/office/drawing/2014/main" id="{381DCCC2-DA7A-1723-335A-6ACF79284F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249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85" name="Rectangle 1577">
                <a:extLst>
                  <a:ext uri="{FF2B5EF4-FFF2-40B4-BE49-F238E27FC236}">
                    <a16:creationId xmlns:a16="http://schemas.microsoft.com/office/drawing/2014/main" id="{2757D7BA-5D48-004F-AC76-910E38B5E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0" y="2497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86" name="Freeform 1578">
                <a:extLst>
                  <a:ext uri="{FF2B5EF4-FFF2-40B4-BE49-F238E27FC236}">
                    <a16:creationId xmlns:a16="http://schemas.microsoft.com/office/drawing/2014/main" id="{AEA83ECA-1803-E2F9-389D-14AAE3AD32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4" y="2495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1 h 2"/>
                  <a:gd name="T4" fmla="*/ 1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87" name="Freeform 1579">
                <a:extLst>
                  <a:ext uri="{FF2B5EF4-FFF2-40B4-BE49-F238E27FC236}">
                    <a16:creationId xmlns:a16="http://schemas.microsoft.com/office/drawing/2014/main" id="{9EE70303-5750-D9A2-7E8F-8530C87DBE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5" y="2448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88" name="Freeform 1580">
                <a:extLst>
                  <a:ext uri="{FF2B5EF4-FFF2-40B4-BE49-F238E27FC236}">
                    <a16:creationId xmlns:a16="http://schemas.microsoft.com/office/drawing/2014/main" id="{8420022C-8930-EA0B-C7B9-024D1A39CB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9" y="244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89" name="Freeform 1581">
                <a:extLst>
                  <a:ext uri="{FF2B5EF4-FFF2-40B4-BE49-F238E27FC236}">
                    <a16:creationId xmlns:a16="http://schemas.microsoft.com/office/drawing/2014/main" id="{443C5E40-0763-245A-70D6-D84B9D0AAB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2448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90" name="Freeform 1582">
                <a:extLst>
                  <a:ext uri="{FF2B5EF4-FFF2-40B4-BE49-F238E27FC236}">
                    <a16:creationId xmlns:a16="http://schemas.microsoft.com/office/drawing/2014/main" id="{70FDAF1B-9A47-5B70-55FB-341F93D05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2448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91" name="Freeform 1583">
                <a:extLst>
                  <a:ext uri="{FF2B5EF4-FFF2-40B4-BE49-F238E27FC236}">
                    <a16:creationId xmlns:a16="http://schemas.microsoft.com/office/drawing/2014/main" id="{4B228B7E-D575-04F0-FABB-CA1FB7190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2448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92" name="Oval 1584">
                <a:extLst>
                  <a:ext uri="{FF2B5EF4-FFF2-40B4-BE49-F238E27FC236}">
                    <a16:creationId xmlns:a16="http://schemas.microsoft.com/office/drawing/2014/main" id="{37EBAD78-4B2D-F021-6F38-AC15631E09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4" y="2444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93" name="Freeform 1585">
                <a:extLst>
                  <a:ext uri="{FF2B5EF4-FFF2-40B4-BE49-F238E27FC236}">
                    <a16:creationId xmlns:a16="http://schemas.microsoft.com/office/drawing/2014/main" id="{6A1DF5C2-6AFE-D354-FAED-D6D340F50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2441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94" name="Freeform 1586">
                <a:extLst>
                  <a:ext uri="{FF2B5EF4-FFF2-40B4-BE49-F238E27FC236}">
                    <a16:creationId xmlns:a16="http://schemas.microsoft.com/office/drawing/2014/main" id="{6DC26764-EBC5-159A-7919-3788D307BC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2441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95" name="Freeform 1587">
                <a:extLst>
                  <a:ext uri="{FF2B5EF4-FFF2-40B4-BE49-F238E27FC236}">
                    <a16:creationId xmlns:a16="http://schemas.microsoft.com/office/drawing/2014/main" id="{06B7DBF7-3297-3B9E-F1D2-CA13B5217B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1" y="244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96" name="Freeform 1588">
                <a:extLst>
                  <a:ext uri="{FF2B5EF4-FFF2-40B4-BE49-F238E27FC236}">
                    <a16:creationId xmlns:a16="http://schemas.microsoft.com/office/drawing/2014/main" id="{CD108E18-6986-CC34-E6E8-63E445B041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243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97" name="Rectangle 1589">
                <a:extLst>
                  <a:ext uri="{FF2B5EF4-FFF2-40B4-BE49-F238E27FC236}">
                    <a16:creationId xmlns:a16="http://schemas.microsoft.com/office/drawing/2014/main" id="{61E06095-7FCF-1693-39BD-AB3FB94527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0" y="2437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98" name="Freeform 1590">
                <a:extLst>
                  <a:ext uri="{FF2B5EF4-FFF2-40B4-BE49-F238E27FC236}">
                    <a16:creationId xmlns:a16="http://schemas.microsoft.com/office/drawing/2014/main" id="{CE49F07E-CE19-F4D5-A15F-4360BC5F45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2437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299" name="Freeform 1591">
                <a:extLst>
                  <a:ext uri="{FF2B5EF4-FFF2-40B4-BE49-F238E27FC236}">
                    <a16:creationId xmlns:a16="http://schemas.microsoft.com/office/drawing/2014/main" id="{B0E75676-4134-0964-E1C8-EF2D8F330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" y="2433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0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00" name="Freeform 1592">
                <a:extLst>
                  <a:ext uri="{FF2B5EF4-FFF2-40B4-BE49-F238E27FC236}">
                    <a16:creationId xmlns:a16="http://schemas.microsoft.com/office/drawing/2014/main" id="{16975787-74E7-D1A9-E0B5-02CD4D193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43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01" name="Freeform 1593">
                <a:extLst>
                  <a:ext uri="{FF2B5EF4-FFF2-40B4-BE49-F238E27FC236}">
                    <a16:creationId xmlns:a16="http://schemas.microsoft.com/office/drawing/2014/main" id="{B13E7CAD-1EE0-3217-663F-A3EFA8229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247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02" name="Freeform 1594">
                <a:extLst>
                  <a:ext uri="{FF2B5EF4-FFF2-40B4-BE49-F238E27FC236}">
                    <a16:creationId xmlns:a16="http://schemas.microsoft.com/office/drawing/2014/main" id="{E754299C-5800-77E0-E4FB-D52A01B902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47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03" name="Freeform 1595">
                <a:extLst>
                  <a:ext uri="{FF2B5EF4-FFF2-40B4-BE49-F238E27FC236}">
                    <a16:creationId xmlns:a16="http://schemas.microsoft.com/office/drawing/2014/main" id="{9409CA6C-1A69-6280-CD19-263DAE618F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2471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04" name="Freeform 1596">
                <a:extLst>
                  <a:ext uri="{FF2B5EF4-FFF2-40B4-BE49-F238E27FC236}">
                    <a16:creationId xmlns:a16="http://schemas.microsoft.com/office/drawing/2014/main" id="{71C44095-77AB-F5B5-B584-184519664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7" y="246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05" name="Freeform 1597">
                <a:extLst>
                  <a:ext uri="{FF2B5EF4-FFF2-40B4-BE49-F238E27FC236}">
                    <a16:creationId xmlns:a16="http://schemas.microsoft.com/office/drawing/2014/main" id="{C35E19D4-0451-6534-45A8-1D353D818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246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06" name="Rectangle 1598">
                <a:extLst>
                  <a:ext uri="{FF2B5EF4-FFF2-40B4-BE49-F238E27FC236}">
                    <a16:creationId xmlns:a16="http://schemas.microsoft.com/office/drawing/2014/main" id="{677FCE76-4882-204F-0373-D4A1C750BD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0" y="2463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07" name="Freeform 1599">
                <a:extLst>
                  <a:ext uri="{FF2B5EF4-FFF2-40B4-BE49-F238E27FC236}">
                    <a16:creationId xmlns:a16="http://schemas.microsoft.com/office/drawing/2014/main" id="{BE3132B9-0A48-6AA9-E059-A2A1A87783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2463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0 h 2"/>
                  <a:gd name="T6" fmla="*/ 2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08" name="Freeform 1600">
                <a:extLst>
                  <a:ext uri="{FF2B5EF4-FFF2-40B4-BE49-F238E27FC236}">
                    <a16:creationId xmlns:a16="http://schemas.microsoft.com/office/drawing/2014/main" id="{81D017EB-2DFE-BA7E-EEBC-D6440B66B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246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09" name="Rectangle 1601">
                <a:extLst>
                  <a:ext uri="{FF2B5EF4-FFF2-40B4-BE49-F238E27FC236}">
                    <a16:creationId xmlns:a16="http://schemas.microsoft.com/office/drawing/2014/main" id="{DDC55529-2E5F-F63B-1BD3-2F5CBED94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3" y="2463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10" name="Freeform 1602">
                <a:extLst>
                  <a:ext uri="{FF2B5EF4-FFF2-40B4-BE49-F238E27FC236}">
                    <a16:creationId xmlns:a16="http://schemas.microsoft.com/office/drawing/2014/main" id="{6D7BDD62-A078-F09C-E5CE-134B2D752F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46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11" name="Freeform 1603">
                <a:extLst>
                  <a:ext uri="{FF2B5EF4-FFF2-40B4-BE49-F238E27FC236}">
                    <a16:creationId xmlns:a16="http://schemas.microsoft.com/office/drawing/2014/main" id="{0D35D753-CADA-5C6B-D67D-D4BD971455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24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12" name="Freeform 1604">
                <a:extLst>
                  <a:ext uri="{FF2B5EF4-FFF2-40B4-BE49-F238E27FC236}">
                    <a16:creationId xmlns:a16="http://schemas.microsoft.com/office/drawing/2014/main" id="{3CD78BC3-863F-5FC4-5631-81D635665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46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13" name="Freeform 1605">
                <a:extLst>
                  <a:ext uri="{FF2B5EF4-FFF2-40B4-BE49-F238E27FC236}">
                    <a16:creationId xmlns:a16="http://schemas.microsoft.com/office/drawing/2014/main" id="{DA782C57-D2B4-7663-04EC-137C4E730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2463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0 h 2"/>
                  <a:gd name="T4" fmla="*/ 1 w 2"/>
                  <a:gd name="T5" fmla="*/ 1 h 2"/>
                  <a:gd name="T6" fmla="*/ 0 w 2"/>
                  <a:gd name="T7" fmla="*/ 1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14" name="Freeform 1606">
                <a:extLst>
                  <a:ext uri="{FF2B5EF4-FFF2-40B4-BE49-F238E27FC236}">
                    <a16:creationId xmlns:a16="http://schemas.microsoft.com/office/drawing/2014/main" id="{6D72AF60-0489-6956-A2CB-5CCE5FDFD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245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15" name="Freeform 1607">
                <a:extLst>
                  <a:ext uri="{FF2B5EF4-FFF2-40B4-BE49-F238E27FC236}">
                    <a16:creationId xmlns:a16="http://schemas.microsoft.com/office/drawing/2014/main" id="{0D0F0262-EC81-B10B-F21D-089205A9D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2456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16" name="Freeform 1608">
                <a:extLst>
                  <a:ext uri="{FF2B5EF4-FFF2-40B4-BE49-F238E27FC236}">
                    <a16:creationId xmlns:a16="http://schemas.microsoft.com/office/drawing/2014/main" id="{2DEDD747-2EA5-661E-3830-83391730A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163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17" name="Freeform 1609">
                <a:extLst>
                  <a:ext uri="{FF2B5EF4-FFF2-40B4-BE49-F238E27FC236}">
                    <a16:creationId xmlns:a16="http://schemas.microsoft.com/office/drawing/2014/main" id="{1BE1EDF8-1F27-F326-0B51-F7F87814E5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1652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18" name="Freeform 1610">
                <a:extLst>
                  <a:ext uri="{FF2B5EF4-FFF2-40B4-BE49-F238E27FC236}">
                    <a16:creationId xmlns:a16="http://schemas.microsoft.com/office/drawing/2014/main" id="{016D77D1-8F45-6C94-C442-E857F8E4B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3" y="1643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319" name="Freeform 1611">
                <a:extLst>
                  <a:ext uri="{FF2B5EF4-FFF2-40B4-BE49-F238E27FC236}">
                    <a16:creationId xmlns:a16="http://schemas.microsoft.com/office/drawing/2014/main" id="{84A776CE-E778-8C58-DE2E-913D89C88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158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21" name="Group 1813">
              <a:extLst>
                <a:ext uri="{FF2B5EF4-FFF2-40B4-BE49-F238E27FC236}">
                  <a16:creationId xmlns:a16="http://schemas.microsoft.com/office/drawing/2014/main" id="{D578E048-51E9-72DC-C91F-6F2CFAE863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08" y="1667"/>
              <a:ext cx="2550" cy="2034"/>
              <a:chOff x="3108" y="1667"/>
              <a:chExt cx="2550" cy="2034"/>
            </a:xfrm>
            <a:grpFill/>
          </p:grpSpPr>
          <p:sp>
            <p:nvSpPr>
              <p:cNvPr id="2920" name="Freeform 1613">
                <a:extLst>
                  <a:ext uri="{FF2B5EF4-FFF2-40B4-BE49-F238E27FC236}">
                    <a16:creationId xmlns:a16="http://schemas.microsoft.com/office/drawing/2014/main" id="{346CF7B8-ADE3-9B2D-D1CD-B472E04EF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190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21" name="Rectangle 1614">
                <a:extLst>
                  <a:ext uri="{FF2B5EF4-FFF2-40B4-BE49-F238E27FC236}">
                    <a16:creationId xmlns:a16="http://schemas.microsoft.com/office/drawing/2014/main" id="{0B22B22F-BFC1-EA75-3CF6-8A5B08BD9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1900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22" name="Freeform 1615">
                <a:extLst>
                  <a:ext uri="{FF2B5EF4-FFF2-40B4-BE49-F238E27FC236}">
                    <a16:creationId xmlns:a16="http://schemas.microsoft.com/office/drawing/2014/main" id="{720FF4F1-202D-ADCB-B879-4AFFD229DE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1897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23" name="Freeform 1616">
                <a:extLst>
                  <a:ext uri="{FF2B5EF4-FFF2-40B4-BE49-F238E27FC236}">
                    <a16:creationId xmlns:a16="http://schemas.microsoft.com/office/drawing/2014/main" id="{87D9B2D0-F6B0-CFD1-BA51-27883C1CC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189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24" name="Freeform 1617">
                <a:extLst>
                  <a:ext uri="{FF2B5EF4-FFF2-40B4-BE49-F238E27FC236}">
                    <a16:creationId xmlns:a16="http://schemas.microsoft.com/office/drawing/2014/main" id="{B8B22A74-1497-427F-7752-C58998A0F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1897"/>
                <a:ext cx="2" cy="3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25" name="Rectangle 1618">
                <a:extLst>
                  <a:ext uri="{FF2B5EF4-FFF2-40B4-BE49-F238E27FC236}">
                    <a16:creationId xmlns:a16="http://schemas.microsoft.com/office/drawing/2014/main" id="{DEDE4ED0-BFFF-A93C-E53E-FE2F4BC1B6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1887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26" name="Freeform 1619">
                <a:extLst>
                  <a:ext uri="{FF2B5EF4-FFF2-40B4-BE49-F238E27FC236}">
                    <a16:creationId xmlns:a16="http://schemas.microsoft.com/office/drawing/2014/main" id="{8F586868-B5EA-D3FA-64F7-27B863D8F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191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27" name="Oval 1620">
                <a:extLst>
                  <a:ext uri="{FF2B5EF4-FFF2-40B4-BE49-F238E27FC236}">
                    <a16:creationId xmlns:a16="http://schemas.microsoft.com/office/drawing/2014/main" id="{030C1603-CF90-B885-D9CF-4DCD25F2E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4" y="1904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28" name="Freeform 1621">
                <a:extLst>
                  <a:ext uri="{FF2B5EF4-FFF2-40B4-BE49-F238E27FC236}">
                    <a16:creationId xmlns:a16="http://schemas.microsoft.com/office/drawing/2014/main" id="{4198B752-1C63-8A5B-E2DB-EA63FDA8CC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190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29" name="Freeform 1622">
                <a:extLst>
                  <a:ext uri="{FF2B5EF4-FFF2-40B4-BE49-F238E27FC236}">
                    <a16:creationId xmlns:a16="http://schemas.microsoft.com/office/drawing/2014/main" id="{5EE658D4-FAD5-2442-7304-DF1262E66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190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30" name="Freeform 1623">
                <a:extLst>
                  <a:ext uri="{FF2B5EF4-FFF2-40B4-BE49-F238E27FC236}">
                    <a16:creationId xmlns:a16="http://schemas.microsoft.com/office/drawing/2014/main" id="{0F61C4DE-FD72-AC08-A150-C9E89B8BB1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2" y="190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31" name="Freeform 1624">
                <a:extLst>
                  <a:ext uri="{FF2B5EF4-FFF2-40B4-BE49-F238E27FC236}">
                    <a16:creationId xmlns:a16="http://schemas.microsoft.com/office/drawing/2014/main" id="{6A638DDB-9794-F30F-71C8-11E07ED38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7" y="190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32" name="Rectangle 1625">
                <a:extLst>
                  <a:ext uri="{FF2B5EF4-FFF2-40B4-BE49-F238E27FC236}">
                    <a16:creationId xmlns:a16="http://schemas.microsoft.com/office/drawing/2014/main" id="{1D3B0839-4169-01BC-85AB-83667C63F1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0" y="1900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33" name="Rectangle 1626">
                <a:extLst>
                  <a:ext uri="{FF2B5EF4-FFF2-40B4-BE49-F238E27FC236}">
                    <a16:creationId xmlns:a16="http://schemas.microsoft.com/office/drawing/2014/main" id="{CEFA9C2D-D7E3-35C0-C480-A224372AF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0" y="1853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34" name="Freeform 1627">
                <a:extLst>
                  <a:ext uri="{FF2B5EF4-FFF2-40B4-BE49-F238E27FC236}">
                    <a16:creationId xmlns:a16="http://schemas.microsoft.com/office/drawing/2014/main" id="{F6322B29-FF24-5714-6788-A7C6EB2EA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185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35" name="Freeform 1628">
                <a:extLst>
                  <a:ext uri="{FF2B5EF4-FFF2-40B4-BE49-F238E27FC236}">
                    <a16:creationId xmlns:a16="http://schemas.microsoft.com/office/drawing/2014/main" id="{42B0BA4B-DB6B-4C2D-667F-9186B53C43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1842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36" name="Freeform 1629">
                <a:extLst>
                  <a:ext uri="{FF2B5EF4-FFF2-40B4-BE49-F238E27FC236}">
                    <a16:creationId xmlns:a16="http://schemas.microsoft.com/office/drawing/2014/main" id="{1058454D-3FEC-F55E-653A-8E5DACAD12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" y="187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37" name="Freeform 1630">
                <a:extLst>
                  <a:ext uri="{FF2B5EF4-FFF2-40B4-BE49-F238E27FC236}">
                    <a16:creationId xmlns:a16="http://schemas.microsoft.com/office/drawing/2014/main" id="{1D5E6CC9-5B2F-26C9-8A63-C54709FDB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1876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38" name="Freeform 1631">
                <a:extLst>
                  <a:ext uri="{FF2B5EF4-FFF2-40B4-BE49-F238E27FC236}">
                    <a16:creationId xmlns:a16="http://schemas.microsoft.com/office/drawing/2014/main" id="{99BF6555-341C-D449-D635-1C626F02B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2" y="1872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39" name="Freeform 1632">
                <a:extLst>
                  <a:ext uri="{FF2B5EF4-FFF2-40B4-BE49-F238E27FC236}">
                    <a16:creationId xmlns:a16="http://schemas.microsoft.com/office/drawing/2014/main" id="{9B5FF989-29C8-4941-2950-ECD5D69C5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187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40" name="Freeform 1633">
                <a:extLst>
                  <a:ext uri="{FF2B5EF4-FFF2-40B4-BE49-F238E27FC236}">
                    <a16:creationId xmlns:a16="http://schemas.microsoft.com/office/drawing/2014/main" id="{0AD8FA58-4E1B-2977-919B-B3C4E08476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186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41" name="Freeform 1634">
                <a:extLst>
                  <a:ext uri="{FF2B5EF4-FFF2-40B4-BE49-F238E27FC236}">
                    <a16:creationId xmlns:a16="http://schemas.microsoft.com/office/drawing/2014/main" id="{4D7ED4F4-E1DD-62C7-A1E8-786AE8339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186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42" name="Freeform 1635">
                <a:extLst>
                  <a:ext uri="{FF2B5EF4-FFF2-40B4-BE49-F238E27FC236}">
                    <a16:creationId xmlns:a16="http://schemas.microsoft.com/office/drawing/2014/main" id="{FB0C795C-961D-5B28-9D13-714C71DF6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18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43" name="Freeform 1636">
                <a:extLst>
                  <a:ext uri="{FF2B5EF4-FFF2-40B4-BE49-F238E27FC236}">
                    <a16:creationId xmlns:a16="http://schemas.microsoft.com/office/drawing/2014/main" id="{FFA81213-6F1C-75E9-B3BC-59120E4FB1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186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44" name="Rectangle 1637">
                <a:extLst>
                  <a:ext uri="{FF2B5EF4-FFF2-40B4-BE49-F238E27FC236}">
                    <a16:creationId xmlns:a16="http://schemas.microsoft.com/office/drawing/2014/main" id="{7346D555-45CB-65A0-4283-FED5FAA1B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5" y="1861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45" name="Freeform 1638">
                <a:extLst>
                  <a:ext uri="{FF2B5EF4-FFF2-40B4-BE49-F238E27FC236}">
                    <a16:creationId xmlns:a16="http://schemas.microsoft.com/office/drawing/2014/main" id="{6E9ED664-ED3E-0858-50C6-7BF44F4777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9" y="185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46" name="Freeform 1639">
                <a:extLst>
                  <a:ext uri="{FF2B5EF4-FFF2-40B4-BE49-F238E27FC236}">
                    <a16:creationId xmlns:a16="http://schemas.microsoft.com/office/drawing/2014/main" id="{1219A08D-AF0E-A9D3-8B5E-E35F62B3E1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185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47" name="Freeform 1640">
                <a:extLst>
                  <a:ext uri="{FF2B5EF4-FFF2-40B4-BE49-F238E27FC236}">
                    <a16:creationId xmlns:a16="http://schemas.microsoft.com/office/drawing/2014/main" id="{05E89DBD-CB82-47D6-F7C7-D5B7A5B63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185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48" name="Oval 1641">
                <a:extLst>
                  <a:ext uri="{FF2B5EF4-FFF2-40B4-BE49-F238E27FC236}">
                    <a16:creationId xmlns:a16="http://schemas.microsoft.com/office/drawing/2014/main" id="{FD7C395E-39CC-11F9-8247-3BDA454948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7" y="1857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49" name="Oval 1642">
                <a:extLst>
                  <a:ext uri="{FF2B5EF4-FFF2-40B4-BE49-F238E27FC236}">
                    <a16:creationId xmlns:a16="http://schemas.microsoft.com/office/drawing/2014/main" id="{82187F9A-870B-B495-8CD9-9952DE7B9B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3" y="1970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50" name="Rectangle 1643">
                <a:extLst>
                  <a:ext uri="{FF2B5EF4-FFF2-40B4-BE49-F238E27FC236}">
                    <a16:creationId xmlns:a16="http://schemas.microsoft.com/office/drawing/2014/main" id="{BA86B6C3-C910-6204-5497-E04FD3E12B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1970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51" name="Rectangle 1644">
                <a:extLst>
                  <a:ext uri="{FF2B5EF4-FFF2-40B4-BE49-F238E27FC236}">
                    <a16:creationId xmlns:a16="http://schemas.microsoft.com/office/drawing/2014/main" id="{4E0F93DF-9198-BAA2-6FF4-BB3844751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3" y="1972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52" name="Rectangle 1645">
                <a:extLst>
                  <a:ext uri="{FF2B5EF4-FFF2-40B4-BE49-F238E27FC236}">
                    <a16:creationId xmlns:a16="http://schemas.microsoft.com/office/drawing/2014/main" id="{209F0F72-D5C5-F0D7-6E2B-E70339BA9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5" y="1969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53" name="Rectangle 1646">
                <a:extLst>
                  <a:ext uri="{FF2B5EF4-FFF2-40B4-BE49-F238E27FC236}">
                    <a16:creationId xmlns:a16="http://schemas.microsoft.com/office/drawing/2014/main" id="{BD0242F1-16E9-42CC-A06F-FD7E96596E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1969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54" name="Oval 1647">
                <a:extLst>
                  <a:ext uri="{FF2B5EF4-FFF2-40B4-BE49-F238E27FC236}">
                    <a16:creationId xmlns:a16="http://schemas.microsoft.com/office/drawing/2014/main" id="{50B7DB1E-E25F-FC51-05E2-356EEF46F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5" y="1963"/>
                <a:ext cx="2" cy="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55" name="Freeform 1648">
                <a:extLst>
                  <a:ext uri="{FF2B5EF4-FFF2-40B4-BE49-F238E27FC236}">
                    <a16:creationId xmlns:a16="http://schemas.microsoft.com/office/drawing/2014/main" id="{C313639A-7F73-10F5-EC4E-CF4307B064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" y="1963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56" name="Freeform 1649">
                <a:extLst>
                  <a:ext uri="{FF2B5EF4-FFF2-40B4-BE49-F238E27FC236}">
                    <a16:creationId xmlns:a16="http://schemas.microsoft.com/office/drawing/2014/main" id="{04DB11D4-28EB-39E9-422A-0985638D6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1963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57" name="Freeform 1650">
                <a:extLst>
                  <a:ext uri="{FF2B5EF4-FFF2-40B4-BE49-F238E27FC236}">
                    <a16:creationId xmlns:a16="http://schemas.microsoft.com/office/drawing/2014/main" id="{67354C8F-4818-FECE-6DEF-64B1327CC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199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58" name="Freeform 1651">
                <a:extLst>
                  <a:ext uri="{FF2B5EF4-FFF2-40B4-BE49-F238E27FC236}">
                    <a16:creationId xmlns:a16="http://schemas.microsoft.com/office/drawing/2014/main" id="{17C08649-46D1-F473-3C60-663D79AF1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198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59" name="Freeform 1652">
                <a:extLst>
                  <a:ext uri="{FF2B5EF4-FFF2-40B4-BE49-F238E27FC236}">
                    <a16:creationId xmlns:a16="http://schemas.microsoft.com/office/drawing/2014/main" id="{46F919E2-B9D1-CBED-0FD2-F2C111994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198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60" name="Freeform 1653">
                <a:extLst>
                  <a:ext uri="{FF2B5EF4-FFF2-40B4-BE49-F238E27FC236}">
                    <a16:creationId xmlns:a16="http://schemas.microsoft.com/office/drawing/2014/main" id="{586D00FD-A7DB-71F4-EF8A-FA16F6745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4" y="1978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61" name="Freeform 1654">
                <a:extLst>
                  <a:ext uri="{FF2B5EF4-FFF2-40B4-BE49-F238E27FC236}">
                    <a16:creationId xmlns:a16="http://schemas.microsoft.com/office/drawing/2014/main" id="{91818CC7-C9AB-E967-B247-657D699708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7" y="1978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62" name="Freeform 1655">
                <a:extLst>
                  <a:ext uri="{FF2B5EF4-FFF2-40B4-BE49-F238E27FC236}">
                    <a16:creationId xmlns:a16="http://schemas.microsoft.com/office/drawing/2014/main" id="{F7E0537B-068D-E08B-48A9-4E749855D3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1978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63" name="Freeform 1656">
                <a:extLst>
                  <a:ext uri="{FF2B5EF4-FFF2-40B4-BE49-F238E27FC236}">
                    <a16:creationId xmlns:a16="http://schemas.microsoft.com/office/drawing/2014/main" id="{260BEC5C-FB74-D320-C873-8FF8E08C1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197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64" name="Freeform 1657">
                <a:extLst>
                  <a:ext uri="{FF2B5EF4-FFF2-40B4-BE49-F238E27FC236}">
                    <a16:creationId xmlns:a16="http://schemas.microsoft.com/office/drawing/2014/main" id="{E920FCC5-26BF-C091-C24B-37737AA57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194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65" name="Freeform 1658">
                <a:extLst>
                  <a:ext uri="{FF2B5EF4-FFF2-40B4-BE49-F238E27FC236}">
                    <a16:creationId xmlns:a16="http://schemas.microsoft.com/office/drawing/2014/main" id="{4AF6CFCF-FA6B-0D73-9159-C412E694D6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1934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66" name="Freeform 1659">
                <a:extLst>
                  <a:ext uri="{FF2B5EF4-FFF2-40B4-BE49-F238E27FC236}">
                    <a16:creationId xmlns:a16="http://schemas.microsoft.com/office/drawing/2014/main" id="{26E57A91-ED75-1B93-9FA3-A358B4960D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193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67" name="Freeform 1660">
                <a:extLst>
                  <a:ext uri="{FF2B5EF4-FFF2-40B4-BE49-F238E27FC236}">
                    <a16:creationId xmlns:a16="http://schemas.microsoft.com/office/drawing/2014/main" id="{D2669C9D-8F0C-D5D8-723B-6C37607636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" y="193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68" name="Freeform 1661">
                <a:extLst>
                  <a:ext uri="{FF2B5EF4-FFF2-40B4-BE49-F238E27FC236}">
                    <a16:creationId xmlns:a16="http://schemas.microsoft.com/office/drawing/2014/main" id="{BDAD07D3-A183-7BAE-9CFB-E697AABEF6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192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69" name="Freeform 1662">
                <a:extLst>
                  <a:ext uri="{FF2B5EF4-FFF2-40B4-BE49-F238E27FC236}">
                    <a16:creationId xmlns:a16="http://schemas.microsoft.com/office/drawing/2014/main" id="{48A3C5DA-1AC8-2DFF-3E5B-066A14AB4D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4" y="1923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70" name="Freeform 1663">
                <a:extLst>
                  <a:ext uri="{FF2B5EF4-FFF2-40B4-BE49-F238E27FC236}">
                    <a16:creationId xmlns:a16="http://schemas.microsoft.com/office/drawing/2014/main" id="{CEF294CF-DB7E-ECFB-0D71-9C246BD1B2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192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71" name="Rectangle 1664">
                <a:extLst>
                  <a:ext uri="{FF2B5EF4-FFF2-40B4-BE49-F238E27FC236}">
                    <a16:creationId xmlns:a16="http://schemas.microsoft.com/office/drawing/2014/main" id="{F32BCD3E-38A3-CFD6-4931-2C60957597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3" y="195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72" name="Freeform 1665">
                <a:extLst>
                  <a:ext uri="{FF2B5EF4-FFF2-40B4-BE49-F238E27FC236}">
                    <a16:creationId xmlns:a16="http://schemas.microsoft.com/office/drawing/2014/main" id="{C74D5CB6-5117-27B4-1A84-DEFC479B02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" y="195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73" name="Freeform 1666">
                <a:extLst>
                  <a:ext uri="{FF2B5EF4-FFF2-40B4-BE49-F238E27FC236}">
                    <a16:creationId xmlns:a16="http://schemas.microsoft.com/office/drawing/2014/main" id="{F2D30317-8A15-E293-B87C-24B136B481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1950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74" name="Rectangle 1667">
                <a:extLst>
                  <a:ext uri="{FF2B5EF4-FFF2-40B4-BE49-F238E27FC236}">
                    <a16:creationId xmlns:a16="http://schemas.microsoft.com/office/drawing/2014/main" id="{5C0D33F3-E0F1-5C21-41EF-FC44E78A0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8" y="1950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75" name="Oval 1668">
                <a:extLst>
                  <a:ext uri="{FF2B5EF4-FFF2-40B4-BE49-F238E27FC236}">
                    <a16:creationId xmlns:a16="http://schemas.microsoft.com/office/drawing/2014/main" id="{1B154449-5328-1A39-B644-938FDC5ED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5" y="1950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76" name="Freeform 1669">
                <a:extLst>
                  <a:ext uri="{FF2B5EF4-FFF2-40B4-BE49-F238E27FC236}">
                    <a16:creationId xmlns:a16="http://schemas.microsoft.com/office/drawing/2014/main" id="{CBA2A54B-3E83-0605-AB04-23678451B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19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77" name="Freeform 1670">
                <a:extLst>
                  <a:ext uri="{FF2B5EF4-FFF2-40B4-BE49-F238E27FC236}">
                    <a16:creationId xmlns:a16="http://schemas.microsoft.com/office/drawing/2014/main" id="{F59DFDD2-E55E-C89B-0CC4-1ED410960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9" y="194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78" name="Freeform 1671">
                <a:extLst>
                  <a:ext uri="{FF2B5EF4-FFF2-40B4-BE49-F238E27FC236}">
                    <a16:creationId xmlns:a16="http://schemas.microsoft.com/office/drawing/2014/main" id="{623F099B-F4C1-F930-8677-8BF8785E39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1730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79" name="Freeform 1672">
                <a:extLst>
                  <a:ext uri="{FF2B5EF4-FFF2-40B4-BE49-F238E27FC236}">
                    <a16:creationId xmlns:a16="http://schemas.microsoft.com/office/drawing/2014/main" id="{10CF81BE-898D-C8C2-904A-2F602D088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7" y="1720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80" name="Oval 1673">
                <a:extLst>
                  <a:ext uri="{FF2B5EF4-FFF2-40B4-BE49-F238E27FC236}">
                    <a16:creationId xmlns:a16="http://schemas.microsoft.com/office/drawing/2014/main" id="{8F0589F7-D6F3-5EE0-8B55-F04D2795A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0" y="1720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81" name="Oval 1674">
                <a:extLst>
                  <a:ext uri="{FF2B5EF4-FFF2-40B4-BE49-F238E27FC236}">
                    <a16:creationId xmlns:a16="http://schemas.microsoft.com/office/drawing/2014/main" id="{26EB16FE-E09F-4A92-1BBB-08E2B2A520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5" y="1716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82" name="Rectangle 1675">
                <a:extLst>
                  <a:ext uri="{FF2B5EF4-FFF2-40B4-BE49-F238E27FC236}">
                    <a16:creationId xmlns:a16="http://schemas.microsoft.com/office/drawing/2014/main" id="{4ACEF5D1-7F84-2BAA-CC1A-6AC079CC7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171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83" name="Freeform 1676">
                <a:extLst>
                  <a:ext uri="{FF2B5EF4-FFF2-40B4-BE49-F238E27FC236}">
                    <a16:creationId xmlns:a16="http://schemas.microsoft.com/office/drawing/2014/main" id="{CEDEA7F8-171C-A8D2-A203-398465AB27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17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84" name="Freeform 1677">
                <a:extLst>
                  <a:ext uri="{FF2B5EF4-FFF2-40B4-BE49-F238E27FC236}">
                    <a16:creationId xmlns:a16="http://schemas.microsoft.com/office/drawing/2014/main" id="{A853AC3C-8C54-6BD0-6D9E-BFC8A43EF1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174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85" name="Rectangle 1678">
                <a:extLst>
                  <a:ext uri="{FF2B5EF4-FFF2-40B4-BE49-F238E27FC236}">
                    <a16:creationId xmlns:a16="http://schemas.microsoft.com/office/drawing/2014/main" id="{0ED994C9-1C45-1FC0-592E-2BE830F6B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8" y="174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86" name="Rectangle 1679">
                <a:extLst>
                  <a:ext uri="{FF2B5EF4-FFF2-40B4-BE49-F238E27FC236}">
                    <a16:creationId xmlns:a16="http://schemas.microsoft.com/office/drawing/2014/main" id="{343C1087-100D-CE06-FD8C-D4C51DC27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5" y="1735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87" name="Freeform 1680">
                <a:extLst>
                  <a:ext uri="{FF2B5EF4-FFF2-40B4-BE49-F238E27FC236}">
                    <a16:creationId xmlns:a16="http://schemas.microsoft.com/office/drawing/2014/main" id="{0F534D2E-CF8E-248E-4A14-55F19F417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166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88" name="Freeform 1681">
                <a:extLst>
                  <a:ext uri="{FF2B5EF4-FFF2-40B4-BE49-F238E27FC236}">
                    <a16:creationId xmlns:a16="http://schemas.microsoft.com/office/drawing/2014/main" id="{4627509E-BDE3-2E14-2093-9ACE8572B6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1667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89" name="Freeform 1682">
                <a:extLst>
                  <a:ext uri="{FF2B5EF4-FFF2-40B4-BE49-F238E27FC236}">
                    <a16:creationId xmlns:a16="http://schemas.microsoft.com/office/drawing/2014/main" id="{2E07A751-F027-B5A3-B939-3636288147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8" y="169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90" name="Freeform 1683">
                <a:extLst>
                  <a:ext uri="{FF2B5EF4-FFF2-40B4-BE49-F238E27FC236}">
                    <a16:creationId xmlns:a16="http://schemas.microsoft.com/office/drawing/2014/main" id="{B6B64730-3483-89FE-FB29-7521FDD329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169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91" name="Freeform 1684">
                <a:extLst>
                  <a:ext uri="{FF2B5EF4-FFF2-40B4-BE49-F238E27FC236}">
                    <a16:creationId xmlns:a16="http://schemas.microsoft.com/office/drawing/2014/main" id="{8FB08274-00DB-0A7F-1AAF-C5509738C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1" y="1807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92" name="Freeform 1685">
                <a:extLst>
                  <a:ext uri="{FF2B5EF4-FFF2-40B4-BE49-F238E27FC236}">
                    <a16:creationId xmlns:a16="http://schemas.microsoft.com/office/drawing/2014/main" id="{E07C0D07-45AF-F42C-0242-00738A28A8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8" y="180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93" name="Rectangle 1686">
                <a:extLst>
                  <a:ext uri="{FF2B5EF4-FFF2-40B4-BE49-F238E27FC236}">
                    <a16:creationId xmlns:a16="http://schemas.microsoft.com/office/drawing/2014/main" id="{B0B4CE05-1CB1-D6CD-4DBA-DA0C451107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2" y="179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94" name="Freeform 1687">
                <a:extLst>
                  <a:ext uri="{FF2B5EF4-FFF2-40B4-BE49-F238E27FC236}">
                    <a16:creationId xmlns:a16="http://schemas.microsoft.com/office/drawing/2014/main" id="{5D449305-AF7F-A9AB-BEB1-1C551C7CF8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0" y="1789"/>
                <a:ext cx="3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95" name="Oval 1688">
                <a:extLst>
                  <a:ext uri="{FF2B5EF4-FFF2-40B4-BE49-F238E27FC236}">
                    <a16:creationId xmlns:a16="http://schemas.microsoft.com/office/drawing/2014/main" id="{BF2CE03E-E147-01A4-8E0D-472A4AC08E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1" y="1790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96" name="Freeform 1689">
                <a:extLst>
                  <a:ext uri="{FF2B5EF4-FFF2-40B4-BE49-F238E27FC236}">
                    <a16:creationId xmlns:a16="http://schemas.microsoft.com/office/drawing/2014/main" id="{EB403AEF-D8D4-22CD-764A-82C854B67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179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97" name="Oval 1690">
                <a:extLst>
                  <a:ext uri="{FF2B5EF4-FFF2-40B4-BE49-F238E27FC236}">
                    <a16:creationId xmlns:a16="http://schemas.microsoft.com/office/drawing/2014/main" id="{44301367-40D6-6EB5-B7B7-D2E5345B63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42" y="1826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98" name="Freeform 1691">
                <a:extLst>
                  <a:ext uri="{FF2B5EF4-FFF2-40B4-BE49-F238E27FC236}">
                    <a16:creationId xmlns:a16="http://schemas.microsoft.com/office/drawing/2014/main" id="{15AAA0C1-D5D9-437D-C0A8-9FA98BEAA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182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99" name="Freeform 1692">
                <a:extLst>
                  <a:ext uri="{FF2B5EF4-FFF2-40B4-BE49-F238E27FC236}">
                    <a16:creationId xmlns:a16="http://schemas.microsoft.com/office/drawing/2014/main" id="{6B32950C-1D1B-ABB2-C8B5-303CC5DF8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182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00" name="Oval 1693">
                <a:extLst>
                  <a:ext uri="{FF2B5EF4-FFF2-40B4-BE49-F238E27FC236}">
                    <a16:creationId xmlns:a16="http://schemas.microsoft.com/office/drawing/2014/main" id="{B1FF0F4A-7B4D-AE62-3BD3-3F3066C9FF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0" y="1815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01" name="Rectangle 1694">
                <a:extLst>
                  <a:ext uri="{FF2B5EF4-FFF2-40B4-BE49-F238E27FC236}">
                    <a16:creationId xmlns:a16="http://schemas.microsoft.com/office/drawing/2014/main" id="{61922CFE-5E4F-5F9A-08BE-17F14AC99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1815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02" name="Rectangle 1695">
                <a:extLst>
                  <a:ext uri="{FF2B5EF4-FFF2-40B4-BE49-F238E27FC236}">
                    <a16:creationId xmlns:a16="http://schemas.microsoft.com/office/drawing/2014/main" id="{52A6DEA0-DDF5-B855-D9DD-29055FA52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9" y="1813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03" name="Freeform 1696">
                <a:extLst>
                  <a:ext uri="{FF2B5EF4-FFF2-40B4-BE49-F238E27FC236}">
                    <a16:creationId xmlns:a16="http://schemas.microsoft.com/office/drawing/2014/main" id="{627B2092-2580-0C6D-183A-230D6664D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1811"/>
                <a:ext cx="1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04" name="Freeform 1697">
                <a:extLst>
                  <a:ext uri="{FF2B5EF4-FFF2-40B4-BE49-F238E27FC236}">
                    <a16:creationId xmlns:a16="http://schemas.microsoft.com/office/drawing/2014/main" id="{9ABB96C2-C96C-7BE2-F318-B178C15F7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3" y="176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05" name="Freeform 1698">
                <a:extLst>
                  <a:ext uri="{FF2B5EF4-FFF2-40B4-BE49-F238E27FC236}">
                    <a16:creationId xmlns:a16="http://schemas.microsoft.com/office/drawing/2014/main" id="{F4B333BC-3821-9E6F-0685-4AA95869C0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176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06" name="Rectangle 1699">
                <a:extLst>
                  <a:ext uri="{FF2B5EF4-FFF2-40B4-BE49-F238E27FC236}">
                    <a16:creationId xmlns:a16="http://schemas.microsoft.com/office/drawing/2014/main" id="{1E6E4561-BA48-7EA3-C912-9B5615E3FE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8" y="1756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07" name="Rectangle 1700">
                <a:extLst>
                  <a:ext uri="{FF2B5EF4-FFF2-40B4-BE49-F238E27FC236}">
                    <a16:creationId xmlns:a16="http://schemas.microsoft.com/office/drawing/2014/main" id="{DFCD2E5F-DF31-A2D8-0142-1D29E740D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5" y="1756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08" name="Freeform 1701">
                <a:extLst>
                  <a:ext uri="{FF2B5EF4-FFF2-40B4-BE49-F238E27FC236}">
                    <a16:creationId xmlns:a16="http://schemas.microsoft.com/office/drawing/2014/main" id="{E7D19ACE-67A9-7AD7-9BFE-8FBD6C033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1756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09" name="Freeform 1702">
                <a:extLst>
                  <a:ext uri="{FF2B5EF4-FFF2-40B4-BE49-F238E27FC236}">
                    <a16:creationId xmlns:a16="http://schemas.microsoft.com/office/drawing/2014/main" id="{9A10ED3E-F7C2-63BE-D970-77821F8BC7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175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10" name="Freeform 1703">
                <a:extLst>
                  <a:ext uri="{FF2B5EF4-FFF2-40B4-BE49-F238E27FC236}">
                    <a16:creationId xmlns:a16="http://schemas.microsoft.com/office/drawing/2014/main" id="{A620E457-CCCA-92F8-9012-D399D5433D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" y="1753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11" name="Freeform 1704">
                <a:extLst>
                  <a:ext uri="{FF2B5EF4-FFF2-40B4-BE49-F238E27FC236}">
                    <a16:creationId xmlns:a16="http://schemas.microsoft.com/office/drawing/2014/main" id="{74F6C289-C5CE-307C-3D60-BFDE9C366F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3" y="175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12" name="Freeform 1705">
                <a:extLst>
                  <a:ext uri="{FF2B5EF4-FFF2-40B4-BE49-F238E27FC236}">
                    <a16:creationId xmlns:a16="http://schemas.microsoft.com/office/drawing/2014/main" id="{B27EC2AE-2381-BAB2-B813-AF606416E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178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13" name="Freeform 1706">
                <a:extLst>
                  <a:ext uri="{FF2B5EF4-FFF2-40B4-BE49-F238E27FC236}">
                    <a16:creationId xmlns:a16="http://schemas.microsoft.com/office/drawing/2014/main" id="{A41F5A59-7EB4-B761-0C5A-F6913BDDE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5" y="1768"/>
                <a:ext cx="3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14" name="Freeform 1707">
                <a:extLst>
                  <a:ext uri="{FF2B5EF4-FFF2-40B4-BE49-F238E27FC236}">
                    <a16:creationId xmlns:a16="http://schemas.microsoft.com/office/drawing/2014/main" id="{2FAF474A-E4EC-6851-2527-4B90FDC55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1768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15" name="Oval 1708">
                <a:extLst>
                  <a:ext uri="{FF2B5EF4-FFF2-40B4-BE49-F238E27FC236}">
                    <a16:creationId xmlns:a16="http://schemas.microsoft.com/office/drawing/2014/main" id="{9FEEE36C-F18A-3512-6968-A23840E428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2" y="176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16" name="Freeform 1709">
                <a:extLst>
                  <a:ext uri="{FF2B5EF4-FFF2-40B4-BE49-F238E27FC236}">
                    <a16:creationId xmlns:a16="http://schemas.microsoft.com/office/drawing/2014/main" id="{EC809C9E-DC10-9D5F-CD70-46E42C0BC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76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17" name="Freeform 1710">
                <a:extLst>
                  <a:ext uri="{FF2B5EF4-FFF2-40B4-BE49-F238E27FC236}">
                    <a16:creationId xmlns:a16="http://schemas.microsoft.com/office/drawing/2014/main" id="{5136999B-C2DA-F43D-7460-8A3680D2D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9" y="3555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18" name="Freeform 1711">
                <a:extLst>
                  <a:ext uri="{FF2B5EF4-FFF2-40B4-BE49-F238E27FC236}">
                    <a16:creationId xmlns:a16="http://schemas.microsoft.com/office/drawing/2014/main" id="{29597CCF-1489-67EB-D41A-F3E3577DC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355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19" name="Freeform 1712">
                <a:extLst>
                  <a:ext uri="{FF2B5EF4-FFF2-40B4-BE49-F238E27FC236}">
                    <a16:creationId xmlns:a16="http://schemas.microsoft.com/office/drawing/2014/main" id="{84359409-6537-3729-69D4-353D9F3D1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6" y="355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20" name="Rectangle 1713">
                <a:extLst>
                  <a:ext uri="{FF2B5EF4-FFF2-40B4-BE49-F238E27FC236}">
                    <a16:creationId xmlns:a16="http://schemas.microsoft.com/office/drawing/2014/main" id="{616EF0D6-64C5-C7C7-AA4F-B635612F8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1" y="3551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21" name="Oval 1714">
                <a:extLst>
                  <a:ext uri="{FF2B5EF4-FFF2-40B4-BE49-F238E27FC236}">
                    <a16:creationId xmlns:a16="http://schemas.microsoft.com/office/drawing/2014/main" id="{05D9B279-0CF4-F2F9-E440-4E8920BFE5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1" y="3551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22" name="Rectangle 1715">
                <a:extLst>
                  <a:ext uri="{FF2B5EF4-FFF2-40B4-BE49-F238E27FC236}">
                    <a16:creationId xmlns:a16="http://schemas.microsoft.com/office/drawing/2014/main" id="{6C530465-3667-39E0-93EC-0BA9CE4CFF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2" y="3551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23" name="Freeform 1716">
                <a:extLst>
                  <a:ext uri="{FF2B5EF4-FFF2-40B4-BE49-F238E27FC236}">
                    <a16:creationId xmlns:a16="http://schemas.microsoft.com/office/drawing/2014/main" id="{27D15E0F-B758-48DC-0C5C-73E0B7527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354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24" name="Freeform 1717">
                <a:extLst>
                  <a:ext uri="{FF2B5EF4-FFF2-40B4-BE49-F238E27FC236}">
                    <a16:creationId xmlns:a16="http://schemas.microsoft.com/office/drawing/2014/main" id="{0D8AEA66-0FEF-9C90-DE3F-AC8F815694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354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25" name="Rectangle 1718">
                <a:extLst>
                  <a:ext uri="{FF2B5EF4-FFF2-40B4-BE49-F238E27FC236}">
                    <a16:creationId xmlns:a16="http://schemas.microsoft.com/office/drawing/2014/main" id="{CDD6E26F-C708-8A28-63AF-EA9FCD129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6" y="3536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26" name="Freeform 1719">
                <a:extLst>
                  <a:ext uri="{FF2B5EF4-FFF2-40B4-BE49-F238E27FC236}">
                    <a16:creationId xmlns:a16="http://schemas.microsoft.com/office/drawing/2014/main" id="{D1859263-0E4B-E562-6AE0-1FA233FFC8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353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27" name="Freeform 1720">
                <a:extLst>
                  <a:ext uri="{FF2B5EF4-FFF2-40B4-BE49-F238E27FC236}">
                    <a16:creationId xmlns:a16="http://schemas.microsoft.com/office/drawing/2014/main" id="{079D3340-EE0D-D0AC-1622-6A42B1330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3583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28" name="Rectangle 1721">
                <a:extLst>
                  <a:ext uri="{FF2B5EF4-FFF2-40B4-BE49-F238E27FC236}">
                    <a16:creationId xmlns:a16="http://schemas.microsoft.com/office/drawing/2014/main" id="{B4248D79-E527-3EAD-13E2-9BDEA91E43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9" y="3583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29" name="Freeform 1722">
                <a:extLst>
                  <a:ext uri="{FF2B5EF4-FFF2-40B4-BE49-F238E27FC236}">
                    <a16:creationId xmlns:a16="http://schemas.microsoft.com/office/drawing/2014/main" id="{0265CB0F-8D5F-3D1E-1C5D-372332350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9" y="3576"/>
                <a:ext cx="3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30" name="Freeform 1723">
                <a:extLst>
                  <a:ext uri="{FF2B5EF4-FFF2-40B4-BE49-F238E27FC236}">
                    <a16:creationId xmlns:a16="http://schemas.microsoft.com/office/drawing/2014/main" id="{862C349C-216E-E93C-64F0-B7E553475F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4" y="3570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31" name="Freeform 1724">
                <a:extLst>
                  <a:ext uri="{FF2B5EF4-FFF2-40B4-BE49-F238E27FC236}">
                    <a16:creationId xmlns:a16="http://schemas.microsoft.com/office/drawing/2014/main" id="{B4FBC788-98D5-E4CF-D7F6-18C1F85E9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8" y="356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32" name="Freeform 1725">
                <a:extLst>
                  <a:ext uri="{FF2B5EF4-FFF2-40B4-BE49-F238E27FC236}">
                    <a16:creationId xmlns:a16="http://schemas.microsoft.com/office/drawing/2014/main" id="{7EDC707C-9133-3913-50A8-BEC6C4B8A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356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33" name="Freeform 1726">
                <a:extLst>
                  <a:ext uri="{FF2B5EF4-FFF2-40B4-BE49-F238E27FC236}">
                    <a16:creationId xmlns:a16="http://schemas.microsoft.com/office/drawing/2014/main" id="{E525D6C9-8E4B-6BBF-57B0-697B8C145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" y="3563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34" name="Freeform 1727">
                <a:extLst>
                  <a:ext uri="{FF2B5EF4-FFF2-40B4-BE49-F238E27FC236}">
                    <a16:creationId xmlns:a16="http://schemas.microsoft.com/office/drawing/2014/main" id="{8C8F93B7-39CE-A48F-6E4E-7CF53845C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7" y="356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35" name="Freeform 1728">
                <a:extLst>
                  <a:ext uri="{FF2B5EF4-FFF2-40B4-BE49-F238E27FC236}">
                    <a16:creationId xmlns:a16="http://schemas.microsoft.com/office/drawing/2014/main" id="{E868E449-2560-0022-A5AE-08C4CB16B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3" y="350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36" name="Rectangle 1729">
                <a:extLst>
                  <a:ext uri="{FF2B5EF4-FFF2-40B4-BE49-F238E27FC236}">
                    <a16:creationId xmlns:a16="http://schemas.microsoft.com/office/drawing/2014/main" id="{61DA8533-F063-F8D3-254C-EAF7FD3ABD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0" y="3500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37" name="Freeform 1730">
                <a:extLst>
                  <a:ext uri="{FF2B5EF4-FFF2-40B4-BE49-F238E27FC236}">
                    <a16:creationId xmlns:a16="http://schemas.microsoft.com/office/drawing/2014/main" id="{603B5C94-86D5-BACB-2177-9E8034D6E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8" y="349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38" name="Freeform 1731">
                <a:extLst>
                  <a:ext uri="{FF2B5EF4-FFF2-40B4-BE49-F238E27FC236}">
                    <a16:creationId xmlns:a16="http://schemas.microsoft.com/office/drawing/2014/main" id="{4F64B5CC-FAB1-A62F-1BDB-02BFF438A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1" y="3494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1 h 2"/>
                  <a:gd name="T4" fmla="*/ 1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39" name="Freeform 1732">
                <a:extLst>
                  <a:ext uri="{FF2B5EF4-FFF2-40B4-BE49-F238E27FC236}">
                    <a16:creationId xmlns:a16="http://schemas.microsoft.com/office/drawing/2014/main" id="{2C7CB9BC-1BF1-CC9D-D6EB-CC45F42BF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3" y="349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40" name="Freeform 1733">
                <a:extLst>
                  <a:ext uri="{FF2B5EF4-FFF2-40B4-BE49-F238E27FC236}">
                    <a16:creationId xmlns:a16="http://schemas.microsoft.com/office/drawing/2014/main" id="{CF125470-E58F-AD6C-AD83-BAE8D41298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3492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41" name="Freeform 1734">
                <a:extLst>
                  <a:ext uri="{FF2B5EF4-FFF2-40B4-BE49-F238E27FC236}">
                    <a16:creationId xmlns:a16="http://schemas.microsoft.com/office/drawing/2014/main" id="{0519BB4B-5B61-2D7E-25F4-6FF406D46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3491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42" name="Freeform 1735">
                <a:extLst>
                  <a:ext uri="{FF2B5EF4-FFF2-40B4-BE49-F238E27FC236}">
                    <a16:creationId xmlns:a16="http://schemas.microsoft.com/office/drawing/2014/main" id="{32FA3EFE-C7D5-76D1-F4FC-FF3F8F059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0" y="3489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43" name="Freeform 1736">
                <a:extLst>
                  <a:ext uri="{FF2B5EF4-FFF2-40B4-BE49-F238E27FC236}">
                    <a16:creationId xmlns:a16="http://schemas.microsoft.com/office/drawing/2014/main" id="{008220C2-656A-99FC-7BF5-815FBEF4A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7" y="348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44" name="Freeform 1737">
                <a:extLst>
                  <a:ext uri="{FF2B5EF4-FFF2-40B4-BE49-F238E27FC236}">
                    <a16:creationId xmlns:a16="http://schemas.microsoft.com/office/drawing/2014/main" id="{481B94B6-14F3-6B5B-2D96-F736DCB064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5" y="3477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45" name="Freeform 1738">
                <a:extLst>
                  <a:ext uri="{FF2B5EF4-FFF2-40B4-BE49-F238E27FC236}">
                    <a16:creationId xmlns:a16="http://schemas.microsoft.com/office/drawing/2014/main" id="{851A93A0-CDAB-06B5-8725-ECC084977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9" y="3477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46" name="Freeform 1739">
                <a:extLst>
                  <a:ext uri="{FF2B5EF4-FFF2-40B4-BE49-F238E27FC236}">
                    <a16:creationId xmlns:a16="http://schemas.microsoft.com/office/drawing/2014/main" id="{4CEDABF7-C4C0-0B64-98BD-8DAC57FA66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" y="347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47" name="Freeform 1740">
                <a:extLst>
                  <a:ext uri="{FF2B5EF4-FFF2-40B4-BE49-F238E27FC236}">
                    <a16:creationId xmlns:a16="http://schemas.microsoft.com/office/drawing/2014/main" id="{0769836F-9833-8D00-A3E7-5774791E94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353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48" name="Oval 1741">
                <a:extLst>
                  <a:ext uri="{FF2B5EF4-FFF2-40B4-BE49-F238E27FC236}">
                    <a16:creationId xmlns:a16="http://schemas.microsoft.com/office/drawing/2014/main" id="{880D3F8C-9640-1DC7-CA19-857C3F229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1" y="352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49" name="Freeform 1742">
                <a:extLst>
                  <a:ext uri="{FF2B5EF4-FFF2-40B4-BE49-F238E27FC236}">
                    <a16:creationId xmlns:a16="http://schemas.microsoft.com/office/drawing/2014/main" id="{F4206696-C5C7-BF9E-794D-37DDC644A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352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50" name="Freeform 1743">
                <a:extLst>
                  <a:ext uri="{FF2B5EF4-FFF2-40B4-BE49-F238E27FC236}">
                    <a16:creationId xmlns:a16="http://schemas.microsoft.com/office/drawing/2014/main" id="{B2003EA3-1021-03E5-37E0-ED3012DCB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352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51" name="Oval 1744">
                <a:extLst>
                  <a:ext uri="{FF2B5EF4-FFF2-40B4-BE49-F238E27FC236}">
                    <a16:creationId xmlns:a16="http://schemas.microsoft.com/office/drawing/2014/main" id="{2BB9C705-BD2D-3D1E-A877-92A0C2B185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3525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52" name="Freeform 1745">
                <a:extLst>
                  <a:ext uri="{FF2B5EF4-FFF2-40B4-BE49-F238E27FC236}">
                    <a16:creationId xmlns:a16="http://schemas.microsoft.com/office/drawing/2014/main" id="{FE57D482-3D2B-E9D4-980D-E6807D8CE1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5" y="3523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53" name="Freeform 1746">
                <a:extLst>
                  <a:ext uri="{FF2B5EF4-FFF2-40B4-BE49-F238E27FC236}">
                    <a16:creationId xmlns:a16="http://schemas.microsoft.com/office/drawing/2014/main" id="{50E42A4D-B9C4-D7C7-E63C-D48E3F5AF0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3523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54" name="Freeform 1747">
                <a:extLst>
                  <a:ext uri="{FF2B5EF4-FFF2-40B4-BE49-F238E27FC236}">
                    <a16:creationId xmlns:a16="http://schemas.microsoft.com/office/drawing/2014/main" id="{A38B316E-180C-A5EB-DC9C-DC86606E4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352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55" name="Freeform 1748">
                <a:extLst>
                  <a:ext uri="{FF2B5EF4-FFF2-40B4-BE49-F238E27FC236}">
                    <a16:creationId xmlns:a16="http://schemas.microsoft.com/office/drawing/2014/main" id="{0164DB85-59AD-AD09-0566-B009C18E8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351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56" name="Freeform 1749">
                <a:extLst>
                  <a:ext uri="{FF2B5EF4-FFF2-40B4-BE49-F238E27FC236}">
                    <a16:creationId xmlns:a16="http://schemas.microsoft.com/office/drawing/2014/main" id="{4E469165-ADA5-D123-DAF0-9AE018528B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" y="351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57" name="Rectangle 1750">
                <a:extLst>
                  <a:ext uri="{FF2B5EF4-FFF2-40B4-BE49-F238E27FC236}">
                    <a16:creationId xmlns:a16="http://schemas.microsoft.com/office/drawing/2014/main" id="{95EC7F33-2F94-5600-A343-AB9D4C7E5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2" y="3508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58" name="Rectangle 1751">
                <a:extLst>
                  <a:ext uri="{FF2B5EF4-FFF2-40B4-BE49-F238E27FC236}">
                    <a16:creationId xmlns:a16="http://schemas.microsoft.com/office/drawing/2014/main" id="{F9558ECD-FDB9-0457-6363-A03CC0149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3" y="350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59" name="Freeform 1752">
                <a:extLst>
                  <a:ext uri="{FF2B5EF4-FFF2-40B4-BE49-F238E27FC236}">
                    <a16:creationId xmlns:a16="http://schemas.microsoft.com/office/drawing/2014/main" id="{8D0F4070-8833-E7AB-2EC0-14DFA52FE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369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60" name="Freeform 1753">
                <a:extLst>
                  <a:ext uri="{FF2B5EF4-FFF2-40B4-BE49-F238E27FC236}">
                    <a16:creationId xmlns:a16="http://schemas.microsoft.com/office/drawing/2014/main" id="{7FF07615-1B36-6B90-F29F-33A85B607F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291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61" name="Freeform 1754">
                <a:extLst>
                  <a:ext uri="{FF2B5EF4-FFF2-40B4-BE49-F238E27FC236}">
                    <a16:creationId xmlns:a16="http://schemas.microsoft.com/office/drawing/2014/main" id="{D668E3C4-BD02-2AD9-0C53-1E960EF30E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911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62" name="Freeform 1755">
                <a:extLst>
                  <a:ext uri="{FF2B5EF4-FFF2-40B4-BE49-F238E27FC236}">
                    <a16:creationId xmlns:a16="http://schemas.microsoft.com/office/drawing/2014/main" id="{3D73A5A1-6555-CDF5-402F-BCD8FA0F9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291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63" name="Freeform 1756">
                <a:extLst>
                  <a:ext uri="{FF2B5EF4-FFF2-40B4-BE49-F238E27FC236}">
                    <a16:creationId xmlns:a16="http://schemas.microsoft.com/office/drawing/2014/main" id="{248F1344-78B3-1663-A8E9-3D1B05150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2911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64" name="Freeform 1757">
                <a:extLst>
                  <a:ext uri="{FF2B5EF4-FFF2-40B4-BE49-F238E27FC236}">
                    <a16:creationId xmlns:a16="http://schemas.microsoft.com/office/drawing/2014/main" id="{A8D77C48-DCCB-B9D9-F582-B44AAA393E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291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65" name="Freeform 1758">
                <a:extLst>
                  <a:ext uri="{FF2B5EF4-FFF2-40B4-BE49-F238E27FC236}">
                    <a16:creationId xmlns:a16="http://schemas.microsoft.com/office/drawing/2014/main" id="{C063713F-AA7D-A999-D66D-DF9071DBB5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90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66" name="Freeform 1759">
                <a:extLst>
                  <a:ext uri="{FF2B5EF4-FFF2-40B4-BE49-F238E27FC236}">
                    <a16:creationId xmlns:a16="http://schemas.microsoft.com/office/drawing/2014/main" id="{15047042-DDCC-5C8D-3B86-37BEB48C98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90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67" name="Freeform 1760">
                <a:extLst>
                  <a:ext uri="{FF2B5EF4-FFF2-40B4-BE49-F238E27FC236}">
                    <a16:creationId xmlns:a16="http://schemas.microsoft.com/office/drawing/2014/main" id="{A5A0EA5E-C538-CF44-7CFA-18645063D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290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68" name="Freeform 1761">
                <a:extLst>
                  <a:ext uri="{FF2B5EF4-FFF2-40B4-BE49-F238E27FC236}">
                    <a16:creationId xmlns:a16="http://schemas.microsoft.com/office/drawing/2014/main" id="{0027C84C-D868-FDFE-BC12-6F252FCCA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290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69" name="Freeform 1762">
                <a:extLst>
                  <a:ext uri="{FF2B5EF4-FFF2-40B4-BE49-F238E27FC236}">
                    <a16:creationId xmlns:a16="http://schemas.microsoft.com/office/drawing/2014/main" id="{118F3859-B876-EEF7-771C-E27A207BA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290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70" name="Rectangle 1763">
                <a:extLst>
                  <a:ext uri="{FF2B5EF4-FFF2-40B4-BE49-F238E27FC236}">
                    <a16:creationId xmlns:a16="http://schemas.microsoft.com/office/drawing/2014/main" id="{93E69F20-4FA4-7D78-7DC3-0EC9FF38A2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2905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71" name="Freeform 1764">
                <a:extLst>
                  <a:ext uri="{FF2B5EF4-FFF2-40B4-BE49-F238E27FC236}">
                    <a16:creationId xmlns:a16="http://schemas.microsoft.com/office/drawing/2014/main" id="{EA6AAE88-1D2D-D4D2-914D-537BE31E45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90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72" name="Freeform 1765">
                <a:extLst>
                  <a:ext uri="{FF2B5EF4-FFF2-40B4-BE49-F238E27FC236}">
                    <a16:creationId xmlns:a16="http://schemas.microsoft.com/office/drawing/2014/main" id="{6AD8FD2F-9018-26AF-D624-4C6699F28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289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73" name="Freeform 1766">
                <a:extLst>
                  <a:ext uri="{FF2B5EF4-FFF2-40B4-BE49-F238E27FC236}">
                    <a16:creationId xmlns:a16="http://schemas.microsoft.com/office/drawing/2014/main" id="{9929B46C-AAEB-F8D9-512B-5D7641805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289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74" name="Oval 1767">
                <a:extLst>
                  <a:ext uri="{FF2B5EF4-FFF2-40B4-BE49-F238E27FC236}">
                    <a16:creationId xmlns:a16="http://schemas.microsoft.com/office/drawing/2014/main" id="{0F60F467-DA9B-7523-177F-63F956A022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2895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75" name="Oval 1768">
                <a:extLst>
                  <a:ext uri="{FF2B5EF4-FFF2-40B4-BE49-F238E27FC236}">
                    <a16:creationId xmlns:a16="http://schemas.microsoft.com/office/drawing/2014/main" id="{DABAA03C-6C2D-AED0-9F79-7E17F3E79D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1" y="2895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76" name="Freeform 1769">
                <a:extLst>
                  <a:ext uri="{FF2B5EF4-FFF2-40B4-BE49-F238E27FC236}">
                    <a16:creationId xmlns:a16="http://schemas.microsoft.com/office/drawing/2014/main" id="{EE7947DA-655C-D8ED-0959-9104A927D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292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77" name="Freeform 1770">
                <a:extLst>
                  <a:ext uri="{FF2B5EF4-FFF2-40B4-BE49-F238E27FC236}">
                    <a16:creationId xmlns:a16="http://schemas.microsoft.com/office/drawing/2014/main" id="{6B3F92E7-235D-EC6B-D020-F1CE72E58E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92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78" name="Rectangle 1771">
                <a:extLst>
                  <a:ext uri="{FF2B5EF4-FFF2-40B4-BE49-F238E27FC236}">
                    <a16:creationId xmlns:a16="http://schemas.microsoft.com/office/drawing/2014/main" id="{661D831E-C5BD-B589-7034-2836FF41A9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929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79" name="Freeform 1772">
                <a:extLst>
                  <a:ext uri="{FF2B5EF4-FFF2-40B4-BE49-F238E27FC236}">
                    <a16:creationId xmlns:a16="http://schemas.microsoft.com/office/drawing/2014/main" id="{6A47480B-0815-D6DA-4E2A-C0389306E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2929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80" name="Rectangle 1773">
                <a:extLst>
                  <a:ext uri="{FF2B5EF4-FFF2-40B4-BE49-F238E27FC236}">
                    <a16:creationId xmlns:a16="http://schemas.microsoft.com/office/drawing/2014/main" id="{29518FD1-CDFD-39E0-8BB0-CECB7C8FD0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4" y="2926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81" name="Freeform 1774">
                <a:extLst>
                  <a:ext uri="{FF2B5EF4-FFF2-40B4-BE49-F238E27FC236}">
                    <a16:creationId xmlns:a16="http://schemas.microsoft.com/office/drawing/2014/main" id="{8D98F078-3A63-4CAD-EFDD-92027582B9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924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1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82" name="Freeform 1775">
                <a:extLst>
                  <a:ext uri="{FF2B5EF4-FFF2-40B4-BE49-F238E27FC236}">
                    <a16:creationId xmlns:a16="http://schemas.microsoft.com/office/drawing/2014/main" id="{ABE1859F-E2E8-F7F4-E949-FAD476109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2926"/>
                <a:ext cx="3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83" name="Oval 1776">
                <a:extLst>
                  <a:ext uri="{FF2B5EF4-FFF2-40B4-BE49-F238E27FC236}">
                    <a16:creationId xmlns:a16="http://schemas.microsoft.com/office/drawing/2014/main" id="{64986B02-42AE-A369-9FD5-87E25FBDD5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3" y="2926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84" name="Freeform 1777">
                <a:extLst>
                  <a:ext uri="{FF2B5EF4-FFF2-40B4-BE49-F238E27FC236}">
                    <a16:creationId xmlns:a16="http://schemas.microsoft.com/office/drawing/2014/main" id="{AB2183C6-B867-3EEC-EC3E-0DBA676402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2922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85" name="Freeform 1778">
                <a:extLst>
                  <a:ext uri="{FF2B5EF4-FFF2-40B4-BE49-F238E27FC236}">
                    <a16:creationId xmlns:a16="http://schemas.microsoft.com/office/drawing/2014/main" id="{9101AEB3-BEFB-6C94-DAB0-7C60BB2E2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292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86" name="Freeform 1779">
                <a:extLst>
                  <a:ext uri="{FF2B5EF4-FFF2-40B4-BE49-F238E27FC236}">
                    <a16:creationId xmlns:a16="http://schemas.microsoft.com/office/drawing/2014/main" id="{285DAA8E-E0DB-2282-8ADF-9D437B090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9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87" name="Freeform 1780">
                <a:extLst>
                  <a:ext uri="{FF2B5EF4-FFF2-40B4-BE49-F238E27FC236}">
                    <a16:creationId xmlns:a16="http://schemas.microsoft.com/office/drawing/2014/main" id="{5968CDFD-492F-8FC9-0538-1033187CE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29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88" name="Freeform 1781">
                <a:extLst>
                  <a:ext uri="{FF2B5EF4-FFF2-40B4-BE49-F238E27FC236}">
                    <a16:creationId xmlns:a16="http://schemas.microsoft.com/office/drawing/2014/main" id="{DA218C6A-B04E-2E24-2328-A7D2572863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292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89" name="Freeform 1782">
                <a:extLst>
                  <a:ext uri="{FF2B5EF4-FFF2-40B4-BE49-F238E27FC236}">
                    <a16:creationId xmlns:a16="http://schemas.microsoft.com/office/drawing/2014/main" id="{3182799E-771D-19CA-2FB8-1C137ACDD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2918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90" name="Freeform 1783">
                <a:extLst>
                  <a:ext uri="{FF2B5EF4-FFF2-40B4-BE49-F238E27FC236}">
                    <a16:creationId xmlns:a16="http://schemas.microsoft.com/office/drawing/2014/main" id="{D90BFF27-C5E1-7C36-C8BF-7F75E917E9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91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91" name="Freeform 1784">
                <a:extLst>
                  <a:ext uri="{FF2B5EF4-FFF2-40B4-BE49-F238E27FC236}">
                    <a16:creationId xmlns:a16="http://schemas.microsoft.com/office/drawing/2014/main" id="{A104EB7B-3E58-80E1-89C0-DB748F3A1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29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92" name="Freeform 1785">
                <a:extLst>
                  <a:ext uri="{FF2B5EF4-FFF2-40B4-BE49-F238E27FC236}">
                    <a16:creationId xmlns:a16="http://schemas.microsoft.com/office/drawing/2014/main" id="{23B465EE-2C3C-B2AD-8528-42D3039B9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9" y="291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1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93" name="Oval 1786">
                <a:extLst>
                  <a:ext uri="{FF2B5EF4-FFF2-40B4-BE49-F238E27FC236}">
                    <a16:creationId xmlns:a16="http://schemas.microsoft.com/office/drawing/2014/main" id="{6D002362-0E9F-5784-1E6E-75F6450F8A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0" y="2914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94" name="Freeform 1787">
                <a:extLst>
                  <a:ext uri="{FF2B5EF4-FFF2-40B4-BE49-F238E27FC236}">
                    <a16:creationId xmlns:a16="http://schemas.microsoft.com/office/drawing/2014/main" id="{0FE11717-CE24-B62E-B464-4DD707A24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2" y="2911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95" name="Freeform 1788">
                <a:extLst>
                  <a:ext uri="{FF2B5EF4-FFF2-40B4-BE49-F238E27FC236}">
                    <a16:creationId xmlns:a16="http://schemas.microsoft.com/office/drawing/2014/main" id="{5908E719-67E3-568A-DE79-AEAC4B2ACE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286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96" name="Freeform 1789">
                <a:extLst>
                  <a:ext uri="{FF2B5EF4-FFF2-40B4-BE49-F238E27FC236}">
                    <a16:creationId xmlns:a16="http://schemas.microsoft.com/office/drawing/2014/main" id="{569A8FB9-2F57-FE78-3348-87E9F410D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86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97" name="Oval 1790">
                <a:extLst>
                  <a:ext uri="{FF2B5EF4-FFF2-40B4-BE49-F238E27FC236}">
                    <a16:creationId xmlns:a16="http://schemas.microsoft.com/office/drawing/2014/main" id="{A33BF605-AEDD-4892-743E-C272D3D069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7" y="2863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98" name="Freeform 1791">
                <a:extLst>
                  <a:ext uri="{FF2B5EF4-FFF2-40B4-BE49-F238E27FC236}">
                    <a16:creationId xmlns:a16="http://schemas.microsoft.com/office/drawing/2014/main" id="{1A772731-4643-0BC6-0DCA-0F25794B0E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285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099" name="Freeform 1792">
                <a:extLst>
                  <a:ext uri="{FF2B5EF4-FFF2-40B4-BE49-F238E27FC236}">
                    <a16:creationId xmlns:a16="http://schemas.microsoft.com/office/drawing/2014/main" id="{053E1C17-19A8-F6B7-C92E-CD0FEC254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4" y="2859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00" name="Freeform 1793">
                <a:extLst>
                  <a:ext uri="{FF2B5EF4-FFF2-40B4-BE49-F238E27FC236}">
                    <a16:creationId xmlns:a16="http://schemas.microsoft.com/office/drawing/2014/main" id="{E06D294A-C56C-E550-1D60-515EFB9442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285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01" name="Freeform 1794">
                <a:extLst>
                  <a:ext uri="{FF2B5EF4-FFF2-40B4-BE49-F238E27FC236}">
                    <a16:creationId xmlns:a16="http://schemas.microsoft.com/office/drawing/2014/main" id="{DBEA01B6-332B-8531-DA43-B0B3B61843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285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02" name="Freeform 1795">
                <a:extLst>
                  <a:ext uri="{FF2B5EF4-FFF2-40B4-BE49-F238E27FC236}">
                    <a16:creationId xmlns:a16="http://schemas.microsoft.com/office/drawing/2014/main" id="{7F737B80-5202-8D98-5205-27D48B975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7" y="2856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03" name="Freeform 1796">
                <a:extLst>
                  <a:ext uri="{FF2B5EF4-FFF2-40B4-BE49-F238E27FC236}">
                    <a16:creationId xmlns:a16="http://schemas.microsoft.com/office/drawing/2014/main" id="{0F906E66-D8F6-14A6-B0B0-0C664DED4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2856"/>
                <a:ext cx="3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04" name="Freeform 1797">
                <a:extLst>
                  <a:ext uri="{FF2B5EF4-FFF2-40B4-BE49-F238E27FC236}">
                    <a16:creationId xmlns:a16="http://schemas.microsoft.com/office/drawing/2014/main" id="{048FE67A-A5CC-5E13-94BD-C0652E4D01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2856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05" name="Freeform 1798">
                <a:extLst>
                  <a:ext uri="{FF2B5EF4-FFF2-40B4-BE49-F238E27FC236}">
                    <a16:creationId xmlns:a16="http://schemas.microsoft.com/office/drawing/2014/main" id="{8D679408-3FDB-C63F-1320-B268CE288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6" y="285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06" name="Freeform 1799">
                <a:extLst>
                  <a:ext uri="{FF2B5EF4-FFF2-40B4-BE49-F238E27FC236}">
                    <a16:creationId xmlns:a16="http://schemas.microsoft.com/office/drawing/2014/main" id="{DCDB0F5E-1C21-ED2B-0834-1A45841B2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5" y="285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07" name="Freeform 1800">
                <a:extLst>
                  <a:ext uri="{FF2B5EF4-FFF2-40B4-BE49-F238E27FC236}">
                    <a16:creationId xmlns:a16="http://schemas.microsoft.com/office/drawing/2014/main" id="{2907E52A-5C5B-6B94-EA9C-7D4324FB4D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2848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08" name="Freeform 1801">
                <a:extLst>
                  <a:ext uri="{FF2B5EF4-FFF2-40B4-BE49-F238E27FC236}">
                    <a16:creationId xmlns:a16="http://schemas.microsoft.com/office/drawing/2014/main" id="{B1D5E3A6-0C28-8CEF-DA99-77AC0D309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84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09" name="Freeform 1802">
                <a:extLst>
                  <a:ext uri="{FF2B5EF4-FFF2-40B4-BE49-F238E27FC236}">
                    <a16:creationId xmlns:a16="http://schemas.microsoft.com/office/drawing/2014/main" id="{5C89D56F-9539-70AC-5067-A3D4830022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284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10" name="Freeform 1803">
                <a:extLst>
                  <a:ext uri="{FF2B5EF4-FFF2-40B4-BE49-F238E27FC236}">
                    <a16:creationId xmlns:a16="http://schemas.microsoft.com/office/drawing/2014/main" id="{067046DB-94FC-155C-4F58-F8B86A223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2844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11" name="Freeform 1804">
                <a:extLst>
                  <a:ext uri="{FF2B5EF4-FFF2-40B4-BE49-F238E27FC236}">
                    <a16:creationId xmlns:a16="http://schemas.microsoft.com/office/drawing/2014/main" id="{0BC5C476-2EC5-BBAB-080A-3B58DF6257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2844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0 h 2"/>
                  <a:gd name="T6" fmla="*/ 2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12" name="Freeform 1805">
                <a:extLst>
                  <a:ext uri="{FF2B5EF4-FFF2-40B4-BE49-F238E27FC236}">
                    <a16:creationId xmlns:a16="http://schemas.microsoft.com/office/drawing/2014/main" id="{26E71E00-F4D0-B339-73D7-582FB1D80C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284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13" name="Freeform 1806">
                <a:extLst>
                  <a:ext uri="{FF2B5EF4-FFF2-40B4-BE49-F238E27FC236}">
                    <a16:creationId xmlns:a16="http://schemas.microsoft.com/office/drawing/2014/main" id="{CF654E76-9111-A0EB-25A0-F0A3B502FE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2840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14" name="Freeform 1807">
                <a:extLst>
                  <a:ext uri="{FF2B5EF4-FFF2-40B4-BE49-F238E27FC236}">
                    <a16:creationId xmlns:a16="http://schemas.microsoft.com/office/drawing/2014/main" id="{9DACC8ED-71EC-BBBC-D049-77F8B72A62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" y="2840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15" name="Freeform 1808">
                <a:extLst>
                  <a:ext uri="{FF2B5EF4-FFF2-40B4-BE49-F238E27FC236}">
                    <a16:creationId xmlns:a16="http://schemas.microsoft.com/office/drawing/2014/main" id="{6642F51F-E076-CF2E-B3FE-046762D10E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2840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16" name="Freeform 1809">
                <a:extLst>
                  <a:ext uri="{FF2B5EF4-FFF2-40B4-BE49-F238E27FC236}">
                    <a16:creationId xmlns:a16="http://schemas.microsoft.com/office/drawing/2014/main" id="{28F465FA-5BC7-53D1-2330-86F2D17D02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2840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17" name="Freeform 1810">
                <a:extLst>
                  <a:ext uri="{FF2B5EF4-FFF2-40B4-BE49-F238E27FC236}">
                    <a16:creationId xmlns:a16="http://schemas.microsoft.com/office/drawing/2014/main" id="{67ACA7A0-1C0F-5D70-DDF9-6E4263A4EB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84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18" name="Freeform 1811">
                <a:extLst>
                  <a:ext uri="{FF2B5EF4-FFF2-40B4-BE49-F238E27FC236}">
                    <a16:creationId xmlns:a16="http://schemas.microsoft.com/office/drawing/2014/main" id="{F26DA1B7-4098-AD0D-DB49-6ABDB65EFC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2892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3119" name="Rectangle 1812">
                <a:extLst>
                  <a:ext uri="{FF2B5EF4-FFF2-40B4-BE49-F238E27FC236}">
                    <a16:creationId xmlns:a16="http://schemas.microsoft.com/office/drawing/2014/main" id="{22ECDA51-D037-0AE6-FFAA-FD9CC1065A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2893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22" name="Group 2014">
              <a:extLst>
                <a:ext uri="{FF2B5EF4-FFF2-40B4-BE49-F238E27FC236}">
                  <a16:creationId xmlns:a16="http://schemas.microsoft.com/office/drawing/2014/main" id="{E5E34EE1-F954-897A-89BA-30A2F6A72E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6" y="2670"/>
              <a:ext cx="2531" cy="362"/>
              <a:chOff x="3146" y="2670"/>
              <a:chExt cx="2531" cy="362"/>
            </a:xfrm>
            <a:grpFill/>
          </p:grpSpPr>
          <p:sp>
            <p:nvSpPr>
              <p:cNvPr id="2720" name="Rectangle 1814">
                <a:extLst>
                  <a:ext uri="{FF2B5EF4-FFF2-40B4-BE49-F238E27FC236}">
                    <a16:creationId xmlns:a16="http://schemas.microsoft.com/office/drawing/2014/main" id="{6FEF62C4-744B-404A-E083-40765DD5F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9" y="2892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21" name="Freeform 1815">
                <a:extLst>
                  <a:ext uri="{FF2B5EF4-FFF2-40B4-BE49-F238E27FC236}">
                    <a16:creationId xmlns:a16="http://schemas.microsoft.com/office/drawing/2014/main" id="{F4259480-9235-BC79-49CD-3136D5557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888"/>
                <a:ext cx="1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22" name="Freeform 1816">
                <a:extLst>
                  <a:ext uri="{FF2B5EF4-FFF2-40B4-BE49-F238E27FC236}">
                    <a16:creationId xmlns:a16="http://schemas.microsoft.com/office/drawing/2014/main" id="{D5256D7E-1A77-26B1-8347-5EFED01726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288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23" name="Rectangle 1817">
                <a:extLst>
                  <a:ext uri="{FF2B5EF4-FFF2-40B4-BE49-F238E27FC236}">
                    <a16:creationId xmlns:a16="http://schemas.microsoft.com/office/drawing/2014/main" id="{E73E2692-75B8-9665-2556-BC7F686533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4" y="288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24" name="Freeform 1818">
                <a:extLst>
                  <a:ext uri="{FF2B5EF4-FFF2-40B4-BE49-F238E27FC236}">
                    <a16:creationId xmlns:a16="http://schemas.microsoft.com/office/drawing/2014/main" id="{5F83FEC1-B025-0D4E-9FB4-65D606BA59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288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25" name="Freeform 1819">
                <a:extLst>
                  <a:ext uri="{FF2B5EF4-FFF2-40B4-BE49-F238E27FC236}">
                    <a16:creationId xmlns:a16="http://schemas.microsoft.com/office/drawing/2014/main" id="{51FE6B45-9764-4D77-6A46-67DB02DD3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88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26" name="Rectangle 1820">
                <a:extLst>
                  <a:ext uri="{FF2B5EF4-FFF2-40B4-BE49-F238E27FC236}">
                    <a16:creationId xmlns:a16="http://schemas.microsoft.com/office/drawing/2014/main" id="{BFE483D1-55A7-3D3C-63AE-36445A3AA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7" y="2882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27" name="Freeform 1821">
                <a:extLst>
                  <a:ext uri="{FF2B5EF4-FFF2-40B4-BE49-F238E27FC236}">
                    <a16:creationId xmlns:a16="http://schemas.microsoft.com/office/drawing/2014/main" id="{15DB8B47-9871-CB4A-ACF8-ECA3909479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28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28" name="Freeform 1822">
                <a:extLst>
                  <a:ext uri="{FF2B5EF4-FFF2-40B4-BE49-F238E27FC236}">
                    <a16:creationId xmlns:a16="http://schemas.microsoft.com/office/drawing/2014/main" id="{3401AD8C-C5FE-C9AE-D00D-45335486C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2880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29" name="Rectangle 1823">
                <a:extLst>
                  <a:ext uri="{FF2B5EF4-FFF2-40B4-BE49-F238E27FC236}">
                    <a16:creationId xmlns:a16="http://schemas.microsoft.com/office/drawing/2014/main" id="{6EF3D30E-D12E-0BAF-BE39-B158C5B33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4" y="2882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30" name="Rectangle 1824">
                <a:extLst>
                  <a:ext uri="{FF2B5EF4-FFF2-40B4-BE49-F238E27FC236}">
                    <a16:creationId xmlns:a16="http://schemas.microsoft.com/office/drawing/2014/main" id="{CAA2DB0E-5A38-A58F-87DC-83F8B72323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7" y="2882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31" name="Freeform 1825">
                <a:extLst>
                  <a:ext uri="{FF2B5EF4-FFF2-40B4-BE49-F238E27FC236}">
                    <a16:creationId xmlns:a16="http://schemas.microsoft.com/office/drawing/2014/main" id="{7A1F84BD-75F9-A3E6-C403-C34FA6A26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875"/>
                <a:ext cx="3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32" name="Freeform 1826">
                <a:extLst>
                  <a:ext uri="{FF2B5EF4-FFF2-40B4-BE49-F238E27FC236}">
                    <a16:creationId xmlns:a16="http://schemas.microsoft.com/office/drawing/2014/main" id="{26265F6F-3D2F-B4B6-B7B1-9485172FE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2871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33" name="Freeform 1827">
                <a:extLst>
                  <a:ext uri="{FF2B5EF4-FFF2-40B4-BE49-F238E27FC236}">
                    <a16:creationId xmlns:a16="http://schemas.microsoft.com/office/drawing/2014/main" id="{37287F5F-14F0-0EA0-986A-D2F85B5F3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286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34" name="Freeform 1828">
                <a:extLst>
                  <a:ext uri="{FF2B5EF4-FFF2-40B4-BE49-F238E27FC236}">
                    <a16:creationId xmlns:a16="http://schemas.microsoft.com/office/drawing/2014/main" id="{C880B099-A7D9-3430-6C62-F33529F63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286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35" name="Freeform 1829">
                <a:extLst>
                  <a:ext uri="{FF2B5EF4-FFF2-40B4-BE49-F238E27FC236}">
                    <a16:creationId xmlns:a16="http://schemas.microsoft.com/office/drawing/2014/main" id="{4B515519-E8A8-04A1-F93A-ADE99B5EE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286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36" name="Oval 1830">
                <a:extLst>
                  <a:ext uri="{FF2B5EF4-FFF2-40B4-BE49-F238E27FC236}">
                    <a16:creationId xmlns:a16="http://schemas.microsoft.com/office/drawing/2014/main" id="{59E4F68B-1A12-CF35-391D-701D026EE1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2" y="3007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37" name="Freeform 1831">
                <a:extLst>
                  <a:ext uri="{FF2B5EF4-FFF2-40B4-BE49-F238E27FC236}">
                    <a16:creationId xmlns:a16="http://schemas.microsoft.com/office/drawing/2014/main" id="{93E0F270-4F3D-C173-D39F-A00A70331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300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38" name="Freeform 1832">
                <a:extLst>
                  <a:ext uri="{FF2B5EF4-FFF2-40B4-BE49-F238E27FC236}">
                    <a16:creationId xmlns:a16="http://schemas.microsoft.com/office/drawing/2014/main" id="{F0AB9289-4B2F-F039-41E0-030465A10A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30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39" name="Freeform 1833">
                <a:extLst>
                  <a:ext uri="{FF2B5EF4-FFF2-40B4-BE49-F238E27FC236}">
                    <a16:creationId xmlns:a16="http://schemas.microsoft.com/office/drawing/2014/main" id="{90FB2A30-944D-0561-B591-92FB0B70B8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30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40" name="Freeform 1834">
                <a:extLst>
                  <a:ext uri="{FF2B5EF4-FFF2-40B4-BE49-F238E27FC236}">
                    <a16:creationId xmlns:a16="http://schemas.microsoft.com/office/drawing/2014/main" id="{E7200E19-D1E0-04B8-584B-C475AD199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300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41" name="Freeform 1835">
                <a:extLst>
                  <a:ext uri="{FF2B5EF4-FFF2-40B4-BE49-F238E27FC236}">
                    <a16:creationId xmlns:a16="http://schemas.microsoft.com/office/drawing/2014/main" id="{C8EB5A2F-E0ED-A6BF-CAFB-B32E07B4A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5" y="3003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42" name="Freeform 1836">
                <a:extLst>
                  <a:ext uri="{FF2B5EF4-FFF2-40B4-BE49-F238E27FC236}">
                    <a16:creationId xmlns:a16="http://schemas.microsoft.com/office/drawing/2014/main" id="{D4ECC1A7-3939-C13C-D4F1-A422E31795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2" y="300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43" name="Freeform 1837">
                <a:extLst>
                  <a:ext uri="{FF2B5EF4-FFF2-40B4-BE49-F238E27FC236}">
                    <a16:creationId xmlns:a16="http://schemas.microsoft.com/office/drawing/2014/main" id="{55F9D075-3B8C-5879-E4AD-378A1F5A6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300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44" name="Freeform 1838">
                <a:extLst>
                  <a:ext uri="{FF2B5EF4-FFF2-40B4-BE49-F238E27FC236}">
                    <a16:creationId xmlns:a16="http://schemas.microsoft.com/office/drawing/2014/main" id="{24682671-EA9D-DD43-76CF-A59093F620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3000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45" name="Freeform 1839">
                <a:extLst>
                  <a:ext uri="{FF2B5EF4-FFF2-40B4-BE49-F238E27FC236}">
                    <a16:creationId xmlns:a16="http://schemas.microsoft.com/office/drawing/2014/main" id="{F0EBFD82-114C-AAC8-F735-8536BD0751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" y="299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46" name="Freeform 1840">
                <a:extLst>
                  <a:ext uri="{FF2B5EF4-FFF2-40B4-BE49-F238E27FC236}">
                    <a16:creationId xmlns:a16="http://schemas.microsoft.com/office/drawing/2014/main" id="{F66A4D04-4843-DEB4-A202-F270CEE39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299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47" name="Freeform 1841">
                <a:extLst>
                  <a:ext uri="{FF2B5EF4-FFF2-40B4-BE49-F238E27FC236}">
                    <a16:creationId xmlns:a16="http://schemas.microsoft.com/office/drawing/2014/main" id="{22C8FD93-B891-9759-0F47-CDAE27246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2996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48" name="Freeform 1842">
                <a:extLst>
                  <a:ext uri="{FF2B5EF4-FFF2-40B4-BE49-F238E27FC236}">
                    <a16:creationId xmlns:a16="http://schemas.microsoft.com/office/drawing/2014/main" id="{D5316E46-9DB3-46B1-A7A2-6E568DF5E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99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49" name="Oval 1843">
                <a:extLst>
                  <a:ext uri="{FF2B5EF4-FFF2-40B4-BE49-F238E27FC236}">
                    <a16:creationId xmlns:a16="http://schemas.microsoft.com/office/drawing/2014/main" id="{A5908363-51AB-AA97-0934-151E8E936B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5" y="2996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50" name="Freeform 1844">
                <a:extLst>
                  <a:ext uri="{FF2B5EF4-FFF2-40B4-BE49-F238E27FC236}">
                    <a16:creationId xmlns:a16="http://schemas.microsoft.com/office/drawing/2014/main" id="{F4E5320C-89B3-212F-13D9-13E8A79CE8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299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51" name="Rectangle 1845">
                <a:extLst>
                  <a:ext uri="{FF2B5EF4-FFF2-40B4-BE49-F238E27FC236}">
                    <a16:creationId xmlns:a16="http://schemas.microsoft.com/office/drawing/2014/main" id="{3ACCD833-B801-AA36-C09A-CA5D59513C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8" y="2992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52" name="Freeform 1846">
                <a:extLst>
                  <a:ext uri="{FF2B5EF4-FFF2-40B4-BE49-F238E27FC236}">
                    <a16:creationId xmlns:a16="http://schemas.microsoft.com/office/drawing/2014/main" id="{C9E28A15-4370-6AC2-1D8B-A09F86C39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298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53" name="Freeform 1847">
                <a:extLst>
                  <a:ext uri="{FF2B5EF4-FFF2-40B4-BE49-F238E27FC236}">
                    <a16:creationId xmlns:a16="http://schemas.microsoft.com/office/drawing/2014/main" id="{66A88457-96B8-9F32-8192-EDE04CAF27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298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54" name="Freeform 1848">
                <a:extLst>
                  <a:ext uri="{FF2B5EF4-FFF2-40B4-BE49-F238E27FC236}">
                    <a16:creationId xmlns:a16="http://schemas.microsoft.com/office/drawing/2014/main" id="{B2C8A690-9DD6-6A20-01EB-72ADB9490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298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55" name="Freeform 1849">
                <a:extLst>
                  <a:ext uri="{FF2B5EF4-FFF2-40B4-BE49-F238E27FC236}">
                    <a16:creationId xmlns:a16="http://schemas.microsoft.com/office/drawing/2014/main" id="{A5ABE550-DC8E-CB3C-6848-BD60DC43A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98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56" name="Freeform 1850">
                <a:extLst>
                  <a:ext uri="{FF2B5EF4-FFF2-40B4-BE49-F238E27FC236}">
                    <a16:creationId xmlns:a16="http://schemas.microsoft.com/office/drawing/2014/main" id="{1FEFE7FD-4358-8131-C44E-D1A3A6BB33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298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57" name="Freeform 1851">
                <a:extLst>
                  <a:ext uri="{FF2B5EF4-FFF2-40B4-BE49-F238E27FC236}">
                    <a16:creationId xmlns:a16="http://schemas.microsoft.com/office/drawing/2014/main" id="{12D2BFBB-F579-3501-4DFD-BA5B79F30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1" y="3030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58" name="Rectangle 1852">
                <a:extLst>
                  <a:ext uri="{FF2B5EF4-FFF2-40B4-BE49-F238E27FC236}">
                    <a16:creationId xmlns:a16="http://schemas.microsoft.com/office/drawing/2014/main" id="{67CB8847-C540-8A93-13A8-40FFCF0050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7" y="3030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59" name="Oval 1853">
                <a:extLst>
                  <a:ext uri="{FF2B5EF4-FFF2-40B4-BE49-F238E27FC236}">
                    <a16:creationId xmlns:a16="http://schemas.microsoft.com/office/drawing/2014/main" id="{F36E940F-980D-9B2A-2FC2-6B911BED98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2" y="3030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60" name="Freeform 1854">
                <a:extLst>
                  <a:ext uri="{FF2B5EF4-FFF2-40B4-BE49-F238E27FC236}">
                    <a16:creationId xmlns:a16="http://schemas.microsoft.com/office/drawing/2014/main" id="{8E75A400-306B-C157-6D3C-B763FF6DE5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303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61" name="Rectangle 1855">
                <a:extLst>
                  <a:ext uri="{FF2B5EF4-FFF2-40B4-BE49-F238E27FC236}">
                    <a16:creationId xmlns:a16="http://schemas.microsoft.com/office/drawing/2014/main" id="{0875BE71-2BE7-345E-F8C0-04381BDA88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7" y="302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62" name="Oval 1856">
                <a:extLst>
                  <a:ext uri="{FF2B5EF4-FFF2-40B4-BE49-F238E27FC236}">
                    <a16:creationId xmlns:a16="http://schemas.microsoft.com/office/drawing/2014/main" id="{2231580B-C44B-00B7-54CE-61E1A22CC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3026"/>
                <a:ext cx="1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63" name="Freeform 1857">
                <a:extLst>
                  <a:ext uri="{FF2B5EF4-FFF2-40B4-BE49-F238E27FC236}">
                    <a16:creationId xmlns:a16="http://schemas.microsoft.com/office/drawing/2014/main" id="{77DA2CAA-2E88-A3B6-6DA1-F570685C6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3022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64" name="Freeform 1858">
                <a:extLst>
                  <a:ext uri="{FF2B5EF4-FFF2-40B4-BE49-F238E27FC236}">
                    <a16:creationId xmlns:a16="http://schemas.microsoft.com/office/drawing/2014/main" id="{0D438771-8E54-9FF9-AF54-5F894472A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302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65" name="Rectangle 1859">
                <a:extLst>
                  <a:ext uri="{FF2B5EF4-FFF2-40B4-BE49-F238E27FC236}">
                    <a16:creationId xmlns:a16="http://schemas.microsoft.com/office/drawing/2014/main" id="{13310E72-6DCF-BE54-65FA-90BBBBA2B1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6" y="3019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66" name="Freeform 1860">
                <a:extLst>
                  <a:ext uri="{FF2B5EF4-FFF2-40B4-BE49-F238E27FC236}">
                    <a16:creationId xmlns:a16="http://schemas.microsoft.com/office/drawing/2014/main" id="{7FC8F169-3AE6-C751-022C-63CF7CF9FC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301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67" name="Freeform 1861">
                <a:extLst>
                  <a:ext uri="{FF2B5EF4-FFF2-40B4-BE49-F238E27FC236}">
                    <a16:creationId xmlns:a16="http://schemas.microsoft.com/office/drawing/2014/main" id="{882AE7FE-D75E-D32C-7C5F-462810B63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3019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68" name="Freeform 1862">
                <a:extLst>
                  <a:ext uri="{FF2B5EF4-FFF2-40B4-BE49-F238E27FC236}">
                    <a16:creationId xmlns:a16="http://schemas.microsoft.com/office/drawing/2014/main" id="{E764B015-0816-F7DF-E8D5-B66BCC1767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301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69" name="Freeform 1863">
                <a:extLst>
                  <a:ext uri="{FF2B5EF4-FFF2-40B4-BE49-F238E27FC236}">
                    <a16:creationId xmlns:a16="http://schemas.microsoft.com/office/drawing/2014/main" id="{313FBD11-1B29-4472-B8EB-1A4F801484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301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70" name="Freeform 1864">
                <a:extLst>
                  <a:ext uri="{FF2B5EF4-FFF2-40B4-BE49-F238E27FC236}">
                    <a16:creationId xmlns:a16="http://schemas.microsoft.com/office/drawing/2014/main" id="{8DBA429A-2FC3-FA4A-07F6-221F34354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" y="301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71" name="Freeform 1865">
                <a:extLst>
                  <a:ext uri="{FF2B5EF4-FFF2-40B4-BE49-F238E27FC236}">
                    <a16:creationId xmlns:a16="http://schemas.microsoft.com/office/drawing/2014/main" id="{1AF28E2A-6EC8-2C7C-FE98-3318401E0D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" y="3015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72" name="Freeform 1866">
                <a:extLst>
                  <a:ext uri="{FF2B5EF4-FFF2-40B4-BE49-F238E27FC236}">
                    <a16:creationId xmlns:a16="http://schemas.microsoft.com/office/drawing/2014/main" id="{E2BBC12F-D50A-DE47-46B3-DE440EDAA2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5" y="296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73" name="Freeform 1867">
                <a:extLst>
                  <a:ext uri="{FF2B5EF4-FFF2-40B4-BE49-F238E27FC236}">
                    <a16:creationId xmlns:a16="http://schemas.microsoft.com/office/drawing/2014/main" id="{64F437BB-1AF3-1F49-5B66-3ECD420A59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296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74" name="Rectangle 1868">
                <a:extLst>
                  <a:ext uri="{FF2B5EF4-FFF2-40B4-BE49-F238E27FC236}">
                    <a16:creationId xmlns:a16="http://schemas.microsoft.com/office/drawing/2014/main" id="{4B3CF1CB-A39F-9597-9FED-45F676A9C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6" y="2960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75" name="Freeform 1869">
                <a:extLst>
                  <a:ext uri="{FF2B5EF4-FFF2-40B4-BE49-F238E27FC236}">
                    <a16:creationId xmlns:a16="http://schemas.microsoft.com/office/drawing/2014/main" id="{D8D3614D-6B3D-F19A-DF01-790B4B90C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2" y="295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76" name="Freeform 1870">
                <a:extLst>
                  <a:ext uri="{FF2B5EF4-FFF2-40B4-BE49-F238E27FC236}">
                    <a16:creationId xmlns:a16="http://schemas.microsoft.com/office/drawing/2014/main" id="{0A77CD90-AF72-DE2B-F0DB-2EDC5DE49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" y="2952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77" name="Freeform 1871">
                <a:extLst>
                  <a:ext uri="{FF2B5EF4-FFF2-40B4-BE49-F238E27FC236}">
                    <a16:creationId xmlns:a16="http://schemas.microsoft.com/office/drawing/2014/main" id="{29873A87-8C04-82C9-AD83-6599C2785D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295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78" name="Freeform 1872">
                <a:extLst>
                  <a:ext uri="{FF2B5EF4-FFF2-40B4-BE49-F238E27FC236}">
                    <a16:creationId xmlns:a16="http://schemas.microsoft.com/office/drawing/2014/main" id="{4DAAB6C1-3F7B-26EB-A1F8-1F8F94A9C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948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79" name="Oval 1873">
                <a:extLst>
                  <a:ext uri="{FF2B5EF4-FFF2-40B4-BE49-F238E27FC236}">
                    <a16:creationId xmlns:a16="http://schemas.microsoft.com/office/drawing/2014/main" id="{FD773AE0-E08A-9B02-56CF-07AB17B595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34" y="2945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80" name="Freeform 1874">
                <a:extLst>
                  <a:ext uri="{FF2B5EF4-FFF2-40B4-BE49-F238E27FC236}">
                    <a16:creationId xmlns:a16="http://schemas.microsoft.com/office/drawing/2014/main" id="{AEB2F37D-6287-B51A-B7C5-694F5B484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0" y="294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81" name="Rectangle 1875">
                <a:extLst>
                  <a:ext uri="{FF2B5EF4-FFF2-40B4-BE49-F238E27FC236}">
                    <a16:creationId xmlns:a16="http://schemas.microsoft.com/office/drawing/2014/main" id="{8A3166EC-E862-9A25-7641-7B30E437D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2945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82" name="Freeform 1876">
                <a:extLst>
                  <a:ext uri="{FF2B5EF4-FFF2-40B4-BE49-F238E27FC236}">
                    <a16:creationId xmlns:a16="http://schemas.microsoft.com/office/drawing/2014/main" id="{8CDBD6A3-0B11-C2D2-E3D4-CE6CC6340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9" y="294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83" name="Freeform 1877">
                <a:extLst>
                  <a:ext uri="{FF2B5EF4-FFF2-40B4-BE49-F238E27FC236}">
                    <a16:creationId xmlns:a16="http://schemas.microsoft.com/office/drawing/2014/main" id="{B6EF4BC5-3AE7-BFD0-B8DB-E5CB84E273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294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84" name="Freeform 1878">
                <a:extLst>
                  <a:ext uri="{FF2B5EF4-FFF2-40B4-BE49-F238E27FC236}">
                    <a16:creationId xmlns:a16="http://schemas.microsoft.com/office/drawing/2014/main" id="{9A88DE2D-4442-7B2C-2B1D-2AB8EBDC1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2941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85" name="Freeform 1879">
                <a:extLst>
                  <a:ext uri="{FF2B5EF4-FFF2-40B4-BE49-F238E27FC236}">
                    <a16:creationId xmlns:a16="http://schemas.microsoft.com/office/drawing/2014/main" id="{C8DBCA71-386B-C762-AE9C-335735B83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293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86" name="Freeform 1880">
                <a:extLst>
                  <a:ext uri="{FF2B5EF4-FFF2-40B4-BE49-F238E27FC236}">
                    <a16:creationId xmlns:a16="http://schemas.microsoft.com/office/drawing/2014/main" id="{C4EE2E77-FFD7-02C0-04B0-977A28360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" y="293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87" name="Freeform 1881">
                <a:extLst>
                  <a:ext uri="{FF2B5EF4-FFF2-40B4-BE49-F238E27FC236}">
                    <a16:creationId xmlns:a16="http://schemas.microsoft.com/office/drawing/2014/main" id="{1F2448F7-2615-EC25-7DCD-2A41BBF46D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293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88" name="Freeform 1882">
                <a:extLst>
                  <a:ext uri="{FF2B5EF4-FFF2-40B4-BE49-F238E27FC236}">
                    <a16:creationId xmlns:a16="http://schemas.microsoft.com/office/drawing/2014/main" id="{B521C227-9FA5-E294-3978-D324435BE2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7" y="293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89" name="Freeform 1883">
                <a:extLst>
                  <a:ext uri="{FF2B5EF4-FFF2-40B4-BE49-F238E27FC236}">
                    <a16:creationId xmlns:a16="http://schemas.microsoft.com/office/drawing/2014/main" id="{42A8F5F3-637C-6467-4ECF-FED72A5B2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" y="2981"/>
                <a:ext cx="2" cy="3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90" name="Rectangle 1884">
                <a:extLst>
                  <a:ext uri="{FF2B5EF4-FFF2-40B4-BE49-F238E27FC236}">
                    <a16:creationId xmlns:a16="http://schemas.microsoft.com/office/drawing/2014/main" id="{AE4EDA3E-B9CA-3A22-488C-649280F39D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3" y="2979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91" name="Freeform 1885">
                <a:extLst>
                  <a:ext uri="{FF2B5EF4-FFF2-40B4-BE49-F238E27FC236}">
                    <a16:creationId xmlns:a16="http://schemas.microsoft.com/office/drawing/2014/main" id="{37526EF4-0213-A7E3-B1F2-114BFA21F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297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92" name="Freeform 1886">
                <a:extLst>
                  <a:ext uri="{FF2B5EF4-FFF2-40B4-BE49-F238E27FC236}">
                    <a16:creationId xmlns:a16="http://schemas.microsoft.com/office/drawing/2014/main" id="{BD762464-BE8B-11BA-00C6-38697D99FE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297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93" name="Freeform 1887">
                <a:extLst>
                  <a:ext uri="{FF2B5EF4-FFF2-40B4-BE49-F238E27FC236}">
                    <a16:creationId xmlns:a16="http://schemas.microsoft.com/office/drawing/2014/main" id="{BE19098C-1C76-A796-EAB5-36F95598D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297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94" name="Freeform 1888">
                <a:extLst>
                  <a:ext uri="{FF2B5EF4-FFF2-40B4-BE49-F238E27FC236}">
                    <a16:creationId xmlns:a16="http://schemas.microsoft.com/office/drawing/2014/main" id="{9FD2219F-B094-9C75-3937-DE7C83016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0" y="297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95" name="Freeform 1889">
                <a:extLst>
                  <a:ext uri="{FF2B5EF4-FFF2-40B4-BE49-F238E27FC236}">
                    <a16:creationId xmlns:a16="http://schemas.microsoft.com/office/drawing/2014/main" id="{71588A29-2FBC-4632-A1BE-5BD702E654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2977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96" name="Freeform 1890">
                <a:extLst>
                  <a:ext uri="{FF2B5EF4-FFF2-40B4-BE49-F238E27FC236}">
                    <a16:creationId xmlns:a16="http://schemas.microsoft.com/office/drawing/2014/main" id="{33315DA0-2BC1-0FEB-9EB3-184B0460E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8" y="297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97" name="Freeform 1891">
                <a:extLst>
                  <a:ext uri="{FF2B5EF4-FFF2-40B4-BE49-F238E27FC236}">
                    <a16:creationId xmlns:a16="http://schemas.microsoft.com/office/drawing/2014/main" id="{4ECEC49E-A372-2061-0AD2-EDCEA9C5E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297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98" name="Freeform 1892">
                <a:extLst>
                  <a:ext uri="{FF2B5EF4-FFF2-40B4-BE49-F238E27FC236}">
                    <a16:creationId xmlns:a16="http://schemas.microsoft.com/office/drawing/2014/main" id="{207E4C1A-FC9D-FEA7-5DBD-3D134F366A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2973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99" name="Freeform 1893">
                <a:extLst>
                  <a:ext uri="{FF2B5EF4-FFF2-40B4-BE49-F238E27FC236}">
                    <a16:creationId xmlns:a16="http://schemas.microsoft.com/office/drawing/2014/main" id="{3EE8646A-540A-3DA6-2E45-9AF691B47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5" y="297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00" name="Freeform 1894">
                <a:extLst>
                  <a:ext uri="{FF2B5EF4-FFF2-40B4-BE49-F238E27FC236}">
                    <a16:creationId xmlns:a16="http://schemas.microsoft.com/office/drawing/2014/main" id="{7F88CEB5-03A3-5981-6EF4-938AF8A105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2969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01" name="Freeform 1895">
                <a:extLst>
                  <a:ext uri="{FF2B5EF4-FFF2-40B4-BE49-F238E27FC236}">
                    <a16:creationId xmlns:a16="http://schemas.microsoft.com/office/drawing/2014/main" id="{EB2A8ADB-C3F0-AE3F-C1FB-1DE88E4BD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2969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02" name="Rectangle 1896">
                <a:extLst>
                  <a:ext uri="{FF2B5EF4-FFF2-40B4-BE49-F238E27FC236}">
                    <a16:creationId xmlns:a16="http://schemas.microsoft.com/office/drawing/2014/main" id="{A992FB20-022E-A2E3-35BA-3F4E134F79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4" y="2971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03" name="Freeform 1897">
                <a:extLst>
                  <a:ext uri="{FF2B5EF4-FFF2-40B4-BE49-F238E27FC236}">
                    <a16:creationId xmlns:a16="http://schemas.microsoft.com/office/drawing/2014/main" id="{C6D61BFB-F0F7-5A5A-6041-92FF341BA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2964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04" name="Rectangle 1898">
                <a:extLst>
                  <a:ext uri="{FF2B5EF4-FFF2-40B4-BE49-F238E27FC236}">
                    <a16:creationId xmlns:a16="http://schemas.microsoft.com/office/drawing/2014/main" id="{DF57548D-0D9D-106B-2DE9-7A89B8F97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296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05" name="Freeform 1899">
                <a:extLst>
                  <a:ext uri="{FF2B5EF4-FFF2-40B4-BE49-F238E27FC236}">
                    <a16:creationId xmlns:a16="http://schemas.microsoft.com/office/drawing/2014/main" id="{1D81C259-C6AB-E94D-25B7-CC3B724FAD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8" y="2723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06" name="Freeform 1900">
                <a:extLst>
                  <a:ext uri="{FF2B5EF4-FFF2-40B4-BE49-F238E27FC236}">
                    <a16:creationId xmlns:a16="http://schemas.microsoft.com/office/drawing/2014/main" id="{83AC4625-3C58-D5D3-6608-F4271BBD5B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2723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07" name="Rectangle 1901">
                <a:extLst>
                  <a:ext uri="{FF2B5EF4-FFF2-40B4-BE49-F238E27FC236}">
                    <a16:creationId xmlns:a16="http://schemas.microsoft.com/office/drawing/2014/main" id="{D7A46C5B-6674-0272-7E0A-47E4CE309A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6" y="2723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08" name="Freeform 1902">
                <a:extLst>
                  <a:ext uri="{FF2B5EF4-FFF2-40B4-BE49-F238E27FC236}">
                    <a16:creationId xmlns:a16="http://schemas.microsoft.com/office/drawing/2014/main" id="{3DF221E5-15EC-B07C-FD2F-D37C371BF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272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09" name="Rectangle 1903">
                <a:extLst>
                  <a:ext uri="{FF2B5EF4-FFF2-40B4-BE49-F238E27FC236}">
                    <a16:creationId xmlns:a16="http://schemas.microsoft.com/office/drawing/2014/main" id="{C33920D3-E9DC-123E-CBFF-894380E87E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4" y="2723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10" name="Freeform 1904">
                <a:extLst>
                  <a:ext uri="{FF2B5EF4-FFF2-40B4-BE49-F238E27FC236}">
                    <a16:creationId xmlns:a16="http://schemas.microsoft.com/office/drawing/2014/main" id="{6B62C0EE-5921-3475-5DDB-E20A77DAFF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3" y="2717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11" name="Freeform 1905">
                <a:extLst>
                  <a:ext uri="{FF2B5EF4-FFF2-40B4-BE49-F238E27FC236}">
                    <a16:creationId xmlns:a16="http://schemas.microsoft.com/office/drawing/2014/main" id="{A56CB1EC-A956-30B6-AEBC-B332A9763E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71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12" name="Freeform 1906">
                <a:extLst>
                  <a:ext uri="{FF2B5EF4-FFF2-40B4-BE49-F238E27FC236}">
                    <a16:creationId xmlns:a16="http://schemas.microsoft.com/office/drawing/2014/main" id="{9A6741C9-9BC1-260F-2544-E666A4723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271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13" name="Freeform 1907">
                <a:extLst>
                  <a:ext uri="{FF2B5EF4-FFF2-40B4-BE49-F238E27FC236}">
                    <a16:creationId xmlns:a16="http://schemas.microsoft.com/office/drawing/2014/main" id="{B6F80ED5-BFE8-2A71-50ED-65E74BC63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271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14" name="Oval 1908">
                <a:extLst>
                  <a:ext uri="{FF2B5EF4-FFF2-40B4-BE49-F238E27FC236}">
                    <a16:creationId xmlns:a16="http://schemas.microsoft.com/office/drawing/2014/main" id="{5172B4D9-6333-D0B6-AFD3-331EA49D84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7" y="2712"/>
                <a:ext cx="2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15" name="Freeform 1909">
                <a:extLst>
                  <a:ext uri="{FF2B5EF4-FFF2-40B4-BE49-F238E27FC236}">
                    <a16:creationId xmlns:a16="http://schemas.microsoft.com/office/drawing/2014/main" id="{8EF4F4F4-A651-C121-F4AB-CB0D759DE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2712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16" name="Freeform 1910">
                <a:extLst>
                  <a:ext uri="{FF2B5EF4-FFF2-40B4-BE49-F238E27FC236}">
                    <a16:creationId xmlns:a16="http://schemas.microsoft.com/office/drawing/2014/main" id="{5F24937B-F62D-3A7B-686F-23BD0FEF8F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2712"/>
                <a:ext cx="4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17" name="Freeform 1911">
                <a:extLst>
                  <a:ext uri="{FF2B5EF4-FFF2-40B4-BE49-F238E27FC236}">
                    <a16:creationId xmlns:a16="http://schemas.microsoft.com/office/drawing/2014/main" id="{622D0EA7-47B8-5E17-F537-B52A61E83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7" y="270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18" name="Freeform 1912">
                <a:extLst>
                  <a:ext uri="{FF2B5EF4-FFF2-40B4-BE49-F238E27FC236}">
                    <a16:creationId xmlns:a16="http://schemas.microsoft.com/office/drawing/2014/main" id="{4566DE1B-2EE9-1D6D-D61D-22A3904BB8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2704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19" name="Oval 1913">
                <a:extLst>
                  <a:ext uri="{FF2B5EF4-FFF2-40B4-BE49-F238E27FC236}">
                    <a16:creationId xmlns:a16="http://schemas.microsoft.com/office/drawing/2014/main" id="{1701D382-1C82-8B21-CBD7-075CC29238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0" y="2740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20" name="Freeform 1914">
                <a:extLst>
                  <a:ext uri="{FF2B5EF4-FFF2-40B4-BE49-F238E27FC236}">
                    <a16:creationId xmlns:a16="http://schemas.microsoft.com/office/drawing/2014/main" id="{0C5135B5-C6DC-0B51-B597-CC677A8A01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" y="273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21" name="Freeform 1915">
                <a:extLst>
                  <a:ext uri="{FF2B5EF4-FFF2-40B4-BE49-F238E27FC236}">
                    <a16:creationId xmlns:a16="http://schemas.microsoft.com/office/drawing/2014/main" id="{3C3E53DB-8D96-E8AB-750D-0169C2457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736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22" name="Freeform 1916">
                <a:extLst>
                  <a:ext uri="{FF2B5EF4-FFF2-40B4-BE49-F238E27FC236}">
                    <a16:creationId xmlns:a16="http://schemas.microsoft.com/office/drawing/2014/main" id="{3BF72D5F-4E98-2FD7-8D92-B1E72696A7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1" y="2732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23" name="Freeform 1917">
                <a:extLst>
                  <a:ext uri="{FF2B5EF4-FFF2-40B4-BE49-F238E27FC236}">
                    <a16:creationId xmlns:a16="http://schemas.microsoft.com/office/drawing/2014/main" id="{E627D3CF-3A14-6591-C56F-2F8F653828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734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24" name="Freeform 1918">
                <a:extLst>
                  <a:ext uri="{FF2B5EF4-FFF2-40B4-BE49-F238E27FC236}">
                    <a16:creationId xmlns:a16="http://schemas.microsoft.com/office/drawing/2014/main" id="{341FAD56-7C09-259B-681E-A5CA7733CA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273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25" name="Freeform 1919">
                <a:extLst>
                  <a:ext uri="{FF2B5EF4-FFF2-40B4-BE49-F238E27FC236}">
                    <a16:creationId xmlns:a16="http://schemas.microsoft.com/office/drawing/2014/main" id="{73DF902C-DB01-356D-E782-47E711B19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2732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26" name="Rectangle 1920">
                <a:extLst>
                  <a:ext uri="{FF2B5EF4-FFF2-40B4-BE49-F238E27FC236}">
                    <a16:creationId xmlns:a16="http://schemas.microsoft.com/office/drawing/2014/main" id="{DD212AE2-306E-78F4-B2A8-BB0807BD87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3" y="273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27" name="Freeform 1921">
                <a:extLst>
                  <a:ext uri="{FF2B5EF4-FFF2-40B4-BE49-F238E27FC236}">
                    <a16:creationId xmlns:a16="http://schemas.microsoft.com/office/drawing/2014/main" id="{D72EE50A-2674-6D4E-6149-9BDE305AC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272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28" name="Freeform 1922">
                <a:extLst>
                  <a:ext uri="{FF2B5EF4-FFF2-40B4-BE49-F238E27FC236}">
                    <a16:creationId xmlns:a16="http://schemas.microsoft.com/office/drawing/2014/main" id="{00249B06-9CFB-40D8-C3EC-9430DB9CB7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0" y="2725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29" name="Freeform 1923">
                <a:extLst>
                  <a:ext uri="{FF2B5EF4-FFF2-40B4-BE49-F238E27FC236}">
                    <a16:creationId xmlns:a16="http://schemas.microsoft.com/office/drawing/2014/main" id="{04C231CA-CCCD-A50D-B6A5-2486A9FE5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1" y="2685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30" name="Freeform 1924">
                <a:extLst>
                  <a:ext uri="{FF2B5EF4-FFF2-40B4-BE49-F238E27FC236}">
                    <a16:creationId xmlns:a16="http://schemas.microsoft.com/office/drawing/2014/main" id="{68644631-1C46-5A44-63D8-5F4B8BDC9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268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31" name="Freeform 1925">
                <a:extLst>
                  <a:ext uri="{FF2B5EF4-FFF2-40B4-BE49-F238E27FC236}">
                    <a16:creationId xmlns:a16="http://schemas.microsoft.com/office/drawing/2014/main" id="{233ABC46-3B02-47C5-9B92-37F787FA4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" y="26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32" name="Rectangle 1926">
                <a:extLst>
                  <a:ext uri="{FF2B5EF4-FFF2-40B4-BE49-F238E27FC236}">
                    <a16:creationId xmlns:a16="http://schemas.microsoft.com/office/drawing/2014/main" id="{88B90DF1-7CE2-F218-60EC-78A5E0B70C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7" y="2685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33" name="Rectangle 1927">
                <a:extLst>
                  <a:ext uri="{FF2B5EF4-FFF2-40B4-BE49-F238E27FC236}">
                    <a16:creationId xmlns:a16="http://schemas.microsoft.com/office/drawing/2014/main" id="{8D834FE3-BE48-059E-5A91-7F1489569C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8" y="2685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34" name="Freeform 1928">
                <a:extLst>
                  <a:ext uri="{FF2B5EF4-FFF2-40B4-BE49-F238E27FC236}">
                    <a16:creationId xmlns:a16="http://schemas.microsoft.com/office/drawing/2014/main" id="{64B1EA9E-DF65-086E-842E-27E486532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5" y="2681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35" name="Freeform 1929">
                <a:extLst>
                  <a:ext uri="{FF2B5EF4-FFF2-40B4-BE49-F238E27FC236}">
                    <a16:creationId xmlns:a16="http://schemas.microsoft.com/office/drawing/2014/main" id="{F98B73ED-BD56-7FB6-950C-89BE89253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268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36" name="Freeform 1930">
                <a:extLst>
                  <a:ext uri="{FF2B5EF4-FFF2-40B4-BE49-F238E27FC236}">
                    <a16:creationId xmlns:a16="http://schemas.microsoft.com/office/drawing/2014/main" id="{7885315A-D949-EC0E-3E91-5C39BD5CD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68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37" name="Freeform 1931">
                <a:extLst>
                  <a:ext uri="{FF2B5EF4-FFF2-40B4-BE49-F238E27FC236}">
                    <a16:creationId xmlns:a16="http://schemas.microsoft.com/office/drawing/2014/main" id="{AEE7231B-BADC-ED99-DF79-04DFAD1407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268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38" name="Oval 1932">
                <a:extLst>
                  <a:ext uri="{FF2B5EF4-FFF2-40B4-BE49-F238E27FC236}">
                    <a16:creationId xmlns:a16="http://schemas.microsoft.com/office/drawing/2014/main" id="{B9C96C63-6DB9-B4A6-43C1-E0833CDF0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1" y="2677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39" name="Freeform 1933">
                <a:extLst>
                  <a:ext uri="{FF2B5EF4-FFF2-40B4-BE49-F238E27FC236}">
                    <a16:creationId xmlns:a16="http://schemas.microsoft.com/office/drawing/2014/main" id="{C82462DB-CA1C-ED65-BDBB-8BD40BAD3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267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40" name="Freeform 1934">
                <a:extLst>
                  <a:ext uri="{FF2B5EF4-FFF2-40B4-BE49-F238E27FC236}">
                    <a16:creationId xmlns:a16="http://schemas.microsoft.com/office/drawing/2014/main" id="{28766026-5A33-8A26-11F4-CEF0370FDA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" y="2674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41" name="Freeform 1935">
                <a:extLst>
                  <a:ext uri="{FF2B5EF4-FFF2-40B4-BE49-F238E27FC236}">
                    <a16:creationId xmlns:a16="http://schemas.microsoft.com/office/drawing/2014/main" id="{2B4E8C4A-2C9A-4E12-B71A-88ACC5AE1B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9" y="267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42" name="Freeform 1936">
                <a:extLst>
                  <a:ext uri="{FF2B5EF4-FFF2-40B4-BE49-F238E27FC236}">
                    <a16:creationId xmlns:a16="http://schemas.microsoft.com/office/drawing/2014/main" id="{5E1227B8-08B0-A0EC-B6B1-87D9ABF22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67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43" name="Freeform 1937">
                <a:extLst>
                  <a:ext uri="{FF2B5EF4-FFF2-40B4-BE49-F238E27FC236}">
                    <a16:creationId xmlns:a16="http://schemas.microsoft.com/office/drawing/2014/main" id="{3F8DDF01-54FF-CEB6-ACDA-B7D4266B7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267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44" name="Freeform 1938">
                <a:extLst>
                  <a:ext uri="{FF2B5EF4-FFF2-40B4-BE49-F238E27FC236}">
                    <a16:creationId xmlns:a16="http://schemas.microsoft.com/office/drawing/2014/main" id="{99097251-4213-2A12-69D9-B2B631BC9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" y="267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45" name="Freeform 1939">
                <a:extLst>
                  <a:ext uri="{FF2B5EF4-FFF2-40B4-BE49-F238E27FC236}">
                    <a16:creationId xmlns:a16="http://schemas.microsoft.com/office/drawing/2014/main" id="{24DF0352-0E11-6FC8-B584-E928796E7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267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46" name="Rectangle 1940">
                <a:extLst>
                  <a:ext uri="{FF2B5EF4-FFF2-40B4-BE49-F238E27FC236}">
                    <a16:creationId xmlns:a16="http://schemas.microsoft.com/office/drawing/2014/main" id="{3C852808-507E-5F19-5301-457A4B586D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0" y="2670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47" name="Freeform 1941">
                <a:extLst>
                  <a:ext uri="{FF2B5EF4-FFF2-40B4-BE49-F238E27FC236}">
                    <a16:creationId xmlns:a16="http://schemas.microsoft.com/office/drawing/2014/main" id="{0063A5CD-770B-64D9-2EBB-4046BA083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7" y="270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48" name="Freeform 1942">
                <a:extLst>
                  <a:ext uri="{FF2B5EF4-FFF2-40B4-BE49-F238E27FC236}">
                    <a16:creationId xmlns:a16="http://schemas.microsoft.com/office/drawing/2014/main" id="{061FD765-0D71-9051-F10F-4A3196973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" y="270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49" name="Oval 1943">
                <a:extLst>
                  <a:ext uri="{FF2B5EF4-FFF2-40B4-BE49-F238E27FC236}">
                    <a16:creationId xmlns:a16="http://schemas.microsoft.com/office/drawing/2014/main" id="{9122F6BA-93F2-036A-B7E0-196215806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9" y="2700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50" name="Freeform 1944">
                <a:extLst>
                  <a:ext uri="{FF2B5EF4-FFF2-40B4-BE49-F238E27FC236}">
                    <a16:creationId xmlns:a16="http://schemas.microsoft.com/office/drawing/2014/main" id="{35ADE968-7E1B-A9BE-3269-727CFBBC5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" y="270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51" name="Freeform 1945">
                <a:extLst>
                  <a:ext uri="{FF2B5EF4-FFF2-40B4-BE49-F238E27FC236}">
                    <a16:creationId xmlns:a16="http://schemas.microsoft.com/office/drawing/2014/main" id="{545EF600-2751-A8C3-68BF-91A660B046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2700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52" name="Freeform 1946">
                <a:extLst>
                  <a:ext uri="{FF2B5EF4-FFF2-40B4-BE49-F238E27FC236}">
                    <a16:creationId xmlns:a16="http://schemas.microsoft.com/office/drawing/2014/main" id="{3534B148-3CF2-7525-70CD-A9147E9729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2700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53" name="Freeform 1947">
                <a:extLst>
                  <a:ext uri="{FF2B5EF4-FFF2-40B4-BE49-F238E27FC236}">
                    <a16:creationId xmlns:a16="http://schemas.microsoft.com/office/drawing/2014/main" id="{C196D5F5-18DB-78EB-C6A4-931C5069CD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0" y="270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54" name="Freeform 1948">
                <a:extLst>
                  <a:ext uri="{FF2B5EF4-FFF2-40B4-BE49-F238E27FC236}">
                    <a16:creationId xmlns:a16="http://schemas.microsoft.com/office/drawing/2014/main" id="{61F04FB8-6910-B87A-C91C-EF45D2935F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69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55" name="Freeform 1949">
                <a:extLst>
                  <a:ext uri="{FF2B5EF4-FFF2-40B4-BE49-F238E27FC236}">
                    <a16:creationId xmlns:a16="http://schemas.microsoft.com/office/drawing/2014/main" id="{3434B66C-07B0-85A3-C515-675744C0A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2696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56" name="Freeform 1950">
                <a:extLst>
                  <a:ext uri="{FF2B5EF4-FFF2-40B4-BE49-F238E27FC236}">
                    <a16:creationId xmlns:a16="http://schemas.microsoft.com/office/drawing/2014/main" id="{EF1D21DB-2FCF-7F46-8AFB-1DC73D695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269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57" name="Rectangle 1951">
                <a:extLst>
                  <a:ext uri="{FF2B5EF4-FFF2-40B4-BE49-F238E27FC236}">
                    <a16:creationId xmlns:a16="http://schemas.microsoft.com/office/drawing/2014/main" id="{67D37BAD-4DD5-D765-70F1-BA990BA8C5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8" y="2696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58" name="Rectangle 1952">
                <a:extLst>
                  <a:ext uri="{FF2B5EF4-FFF2-40B4-BE49-F238E27FC236}">
                    <a16:creationId xmlns:a16="http://schemas.microsoft.com/office/drawing/2014/main" id="{F1282982-D9BC-F572-6C4E-425D349AF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0" y="2693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59" name="Freeform 1953">
                <a:extLst>
                  <a:ext uri="{FF2B5EF4-FFF2-40B4-BE49-F238E27FC236}">
                    <a16:creationId xmlns:a16="http://schemas.microsoft.com/office/drawing/2014/main" id="{A0092C6C-E3E8-3EC9-C64C-FCFD2DE42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269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60" name="Freeform 1954">
                <a:extLst>
                  <a:ext uri="{FF2B5EF4-FFF2-40B4-BE49-F238E27FC236}">
                    <a16:creationId xmlns:a16="http://schemas.microsoft.com/office/drawing/2014/main" id="{0202DCBB-CDFF-86A7-5B7B-125C7D802F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268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61" name="Freeform 1955">
                <a:extLst>
                  <a:ext uri="{FF2B5EF4-FFF2-40B4-BE49-F238E27FC236}">
                    <a16:creationId xmlns:a16="http://schemas.microsoft.com/office/drawing/2014/main" id="{77DDD3A6-E489-CCFA-0C61-A138F8A23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2806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62" name="Freeform 1956">
                <a:extLst>
                  <a:ext uri="{FF2B5EF4-FFF2-40B4-BE49-F238E27FC236}">
                    <a16:creationId xmlns:a16="http://schemas.microsoft.com/office/drawing/2014/main" id="{CCD89E5D-8D1A-0556-F7B0-B45ECF48F8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2804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63" name="Oval 1957">
                <a:extLst>
                  <a:ext uri="{FF2B5EF4-FFF2-40B4-BE49-F238E27FC236}">
                    <a16:creationId xmlns:a16="http://schemas.microsoft.com/office/drawing/2014/main" id="{4B50198E-62AB-18B5-7118-FB9D86F8D6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9" y="2804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64" name="Freeform 1958">
                <a:extLst>
                  <a:ext uri="{FF2B5EF4-FFF2-40B4-BE49-F238E27FC236}">
                    <a16:creationId xmlns:a16="http://schemas.microsoft.com/office/drawing/2014/main" id="{90090D20-8CEF-52DE-A4B1-C8310D328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2803"/>
                <a:ext cx="2" cy="3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65" name="Oval 1959">
                <a:extLst>
                  <a:ext uri="{FF2B5EF4-FFF2-40B4-BE49-F238E27FC236}">
                    <a16:creationId xmlns:a16="http://schemas.microsoft.com/office/drawing/2014/main" id="{DD0C472E-27AA-6762-4B96-547D24FC10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1" y="2804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66" name="Freeform 1960">
                <a:extLst>
                  <a:ext uri="{FF2B5EF4-FFF2-40B4-BE49-F238E27FC236}">
                    <a16:creationId xmlns:a16="http://schemas.microsoft.com/office/drawing/2014/main" id="{F807C60A-BA86-284C-AC0B-429FC9A229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0" y="2804"/>
                <a:ext cx="1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67" name="Freeform 1961">
                <a:extLst>
                  <a:ext uri="{FF2B5EF4-FFF2-40B4-BE49-F238E27FC236}">
                    <a16:creationId xmlns:a16="http://schemas.microsoft.com/office/drawing/2014/main" id="{8522BDA6-3997-0109-ECED-FE9143011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2804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68" name="Freeform 1962">
                <a:extLst>
                  <a:ext uri="{FF2B5EF4-FFF2-40B4-BE49-F238E27FC236}">
                    <a16:creationId xmlns:a16="http://schemas.microsoft.com/office/drawing/2014/main" id="{F7D3CFBE-A41E-FF10-19A9-FE2338BCBC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80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69" name="Rectangle 1963">
                <a:extLst>
                  <a:ext uri="{FF2B5EF4-FFF2-40B4-BE49-F238E27FC236}">
                    <a16:creationId xmlns:a16="http://schemas.microsoft.com/office/drawing/2014/main" id="{33E4C0BA-24F6-2E47-0056-721E43290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8" y="2801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70" name="Freeform 1964">
                <a:extLst>
                  <a:ext uri="{FF2B5EF4-FFF2-40B4-BE49-F238E27FC236}">
                    <a16:creationId xmlns:a16="http://schemas.microsoft.com/office/drawing/2014/main" id="{706684FC-9D1C-2DC3-31B4-B58F77D0D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280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71" name="Freeform 1965">
                <a:extLst>
                  <a:ext uri="{FF2B5EF4-FFF2-40B4-BE49-F238E27FC236}">
                    <a16:creationId xmlns:a16="http://schemas.microsoft.com/office/drawing/2014/main" id="{726CAB51-4457-A100-760C-15267EBC4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280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72" name="Freeform 1966">
                <a:extLst>
                  <a:ext uri="{FF2B5EF4-FFF2-40B4-BE49-F238E27FC236}">
                    <a16:creationId xmlns:a16="http://schemas.microsoft.com/office/drawing/2014/main" id="{BCC9B8E5-148C-74BF-B954-EF6B2870F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2801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73" name="Rectangle 1967">
                <a:extLst>
                  <a:ext uri="{FF2B5EF4-FFF2-40B4-BE49-F238E27FC236}">
                    <a16:creationId xmlns:a16="http://schemas.microsoft.com/office/drawing/2014/main" id="{12DB67B3-3FEF-539F-59FF-28CDDC1AE4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7" y="2797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74" name="Freeform 1968">
                <a:extLst>
                  <a:ext uri="{FF2B5EF4-FFF2-40B4-BE49-F238E27FC236}">
                    <a16:creationId xmlns:a16="http://schemas.microsoft.com/office/drawing/2014/main" id="{C94CF9D8-6362-F87F-F3B1-220BC3A7B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79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75" name="Rectangle 1969">
                <a:extLst>
                  <a:ext uri="{FF2B5EF4-FFF2-40B4-BE49-F238E27FC236}">
                    <a16:creationId xmlns:a16="http://schemas.microsoft.com/office/drawing/2014/main" id="{2D2E3CEB-5D1C-299D-577D-21CAA323C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1" y="2793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76" name="Oval 1970">
                <a:extLst>
                  <a:ext uri="{FF2B5EF4-FFF2-40B4-BE49-F238E27FC236}">
                    <a16:creationId xmlns:a16="http://schemas.microsoft.com/office/drawing/2014/main" id="{D512E081-3EFE-4F68-C35F-4D4709AF59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7" y="2793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77" name="Rectangle 1971">
                <a:extLst>
                  <a:ext uri="{FF2B5EF4-FFF2-40B4-BE49-F238E27FC236}">
                    <a16:creationId xmlns:a16="http://schemas.microsoft.com/office/drawing/2014/main" id="{3D8E4A39-8360-03C9-E857-13C9B1CE28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0" y="2793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78" name="Oval 1972">
                <a:extLst>
                  <a:ext uri="{FF2B5EF4-FFF2-40B4-BE49-F238E27FC236}">
                    <a16:creationId xmlns:a16="http://schemas.microsoft.com/office/drawing/2014/main" id="{F2A82296-F61D-6D3F-5199-27F69F526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4" y="2793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79" name="Oval 1973">
                <a:extLst>
                  <a:ext uri="{FF2B5EF4-FFF2-40B4-BE49-F238E27FC236}">
                    <a16:creationId xmlns:a16="http://schemas.microsoft.com/office/drawing/2014/main" id="{6B4A9A97-573B-D486-7284-F5F775650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1" y="2837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80" name="Oval 1974">
                <a:extLst>
                  <a:ext uri="{FF2B5EF4-FFF2-40B4-BE49-F238E27FC236}">
                    <a16:creationId xmlns:a16="http://schemas.microsoft.com/office/drawing/2014/main" id="{F04EFE57-9EB1-CCEF-4A55-339DC14228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9" y="2833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81" name="Freeform 1975">
                <a:extLst>
                  <a:ext uri="{FF2B5EF4-FFF2-40B4-BE49-F238E27FC236}">
                    <a16:creationId xmlns:a16="http://schemas.microsoft.com/office/drawing/2014/main" id="{69D54176-79EC-2C65-CB82-92693185A8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5" y="2829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82" name="Freeform 1976">
                <a:extLst>
                  <a:ext uri="{FF2B5EF4-FFF2-40B4-BE49-F238E27FC236}">
                    <a16:creationId xmlns:a16="http://schemas.microsoft.com/office/drawing/2014/main" id="{7BD7CED8-6C4D-5A08-9662-A01233127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282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83" name="Freeform 1977">
                <a:extLst>
                  <a:ext uri="{FF2B5EF4-FFF2-40B4-BE49-F238E27FC236}">
                    <a16:creationId xmlns:a16="http://schemas.microsoft.com/office/drawing/2014/main" id="{289044AE-E49D-2948-0B08-96867EC4C6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2829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84" name="Freeform 1978">
                <a:extLst>
                  <a:ext uri="{FF2B5EF4-FFF2-40B4-BE49-F238E27FC236}">
                    <a16:creationId xmlns:a16="http://schemas.microsoft.com/office/drawing/2014/main" id="{3BDD8676-2F8E-F359-0937-F20647201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82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85" name="Rectangle 1979">
                <a:extLst>
                  <a:ext uri="{FF2B5EF4-FFF2-40B4-BE49-F238E27FC236}">
                    <a16:creationId xmlns:a16="http://schemas.microsoft.com/office/drawing/2014/main" id="{B4FA1E5F-BE80-28AB-4E5E-D3365AA9A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5" y="2829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86" name="Freeform 1980">
                <a:extLst>
                  <a:ext uri="{FF2B5EF4-FFF2-40B4-BE49-F238E27FC236}">
                    <a16:creationId xmlns:a16="http://schemas.microsoft.com/office/drawing/2014/main" id="{541E6F60-0F2A-55DB-EF46-3D2E5F08FE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" y="2825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87" name="Freeform 1981">
                <a:extLst>
                  <a:ext uri="{FF2B5EF4-FFF2-40B4-BE49-F238E27FC236}">
                    <a16:creationId xmlns:a16="http://schemas.microsoft.com/office/drawing/2014/main" id="{C4EE59E9-8D66-F5FF-91F1-353CB1AEE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2825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88" name="Freeform 1982">
                <a:extLst>
                  <a:ext uri="{FF2B5EF4-FFF2-40B4-BE49-F238E27FC236}">
                    <a16:creationId xmlns:a16="http://schemas.microsoft.com/office/drawing/2014/main" id="{4C619586-46CB-D8B3-7854-FA4C14A414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8" y="282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89" name="Freeform 1983">
                <a:extLst>
                  <a:ext uri="{FF2B5EF4-FFF2-40B4-BE49-F238E27FC236}">
                    <a16:creationId xmlns:a16="http://schemas.microsoft.com/office/drawing/2014/main" id="{42E603DA-C5BA-B8E7-8E1D-0094CB835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2821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90" name="Freeform 1984">
                <a:extLst>
                  <a:ext uri="{FF2B5EF4-FFF2-40B4-BE49-F238E27FC236}">
                    <a16:creationId xmlns:a16="http://schemas.microsoft.com/office/drawing/2014/main" id="{5DDFDB38-E5ED-F8E0-5155-06270BD292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282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91" name="Freeform 1985">
                <a:extLst>
                  <a:ext uri="{FF2B5EF4-FFF2-40B4-BE49-F238E27FC236}">
                    <a16:creationId xmlns:a16="http://schemas.microsoft.com/office/drawing/2014/main" id="{61B3A50F-FC68-7C63-B402-6F4BE95D4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" y="282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92" name="Rectangle 1986">
                <a:extLst>
                  <a:ext uri="{FF2B5EF4-FFF2-40B4-BE49-F238E27FC236}">
                    <a16:creationId xmlns:a16="http://schemas.microsoft.com/office/drawing/2014/main" id="{B3858DBE-B060-4843-CF05-868EB06C5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5" y="2818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93" name="Freeform 1987">
                <a:extLst>
                  <a:ext uri="{FF2B5EF4-FFF2-40B4-BE49-F238E27FC236}">
                    <a16:creationId xmlns:a16="http://schemas.microsoft.com/office/drawing/2014/main" id="{49372463-170D-4F7D-791C-10FE5D85E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2818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94" name="Oval 1988">
                <a:extLst>
                  <a:ext uri="{FF2B5EF4-FFF2-40B4-BE49-F238E27FC236}">
                    <a16:creationId xmlns:a16="http://schemas.microsoft.com/office/drawing/2014/main" id="{42A9CC29-2E4A-E2B4-DDCB-518ABA0B26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8" y="281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95" name="Rectangle 1989">
                <a:extLst>
                  <a:ext uri="{FF2B5EF4-FFF2-40B4-BE49-F238E27FC236}">
                    <a16:creationId xmlns:a16="http://schemas.microsoft.com/office/drawing/2014/main" id="{774457C1-5B15-DC31-3424-066EE1955D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72" y="2814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96" name="Freeform 1990">
                <a:extLst>
                  <a:ext uri="{FF2B5EF4-FFF2-40B4-BE49-F238E27FC236}">
                    <a16:creationId xmlns:a16="http://schemas.microsoft.com/office/drawing/2014/main" id="{4B453E14-379E-DAED-6697-A7F68E207E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281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97" name="Freeform 1991">
                <a:extLst>
                  <a:ext uri="{FF2B5EF4-FFF2-40B4-BE49-F238E27FC236}">
                    <a16:creationId xmlns:a16="http://schemas.microsoft.com/office/drawing/2014/main" id="{5CEFD232-B85A-FB71-099D-0CC4160AD9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2814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98" name="Freeform 1992">
                <a:extLst>
                  <a:ext uri="{FF2B5EF4-FFF2-40B4-BE49-F238E27FC236}">
                    <a16:creationId xmlns:a16="http://schemas.microsoft.com/office/drawing/2014/main" id="{0DE0E890-99FD-C33D-4319-292ED0F82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2810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899" name="Freeform 1993">
                <a:extLst>
                  <a:ext uri="{FF2B5EF4-FFF2-40B4-BE49-F238E27FC236}">
                    <a16:creationId xmlns:a16="http://schemas.microsoft.com/office/drawing/2014/main" id="{9EBBDF22-3A44-273C-70F7-9CE4F1EB5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3" y="2763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00" name="Freeform 1994">
                <a:extLst>
                  <a:ext uri="{FF2B5EF4-FFF2-40B4-BE49-F238E27FC236}">
                    <a16:creationId xmlns:a16="http://schemas.microsoft.com/office/drawing/2014/main" id="{946B72A8-5A0F-DE6A-5ACA-8D8C24A79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9" y="276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01" name="Freeform 1995">
                <a:extLst>
                  <a:ext uri="{FF2B5EF4-FFF2-40B4-BE49-F238E27FC236}">
                    <a16:creationId xmlns:a16="http://schemas.microsoft.com/office/drawing/2014/main" id="{C06A96C9-B97D-4BD6-9607-A389BD97D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0" y="275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02" name="Freeform 1996">
                <a:extLst>
                  <a:ext uri="{FF2B5EF4-FFF2-40B4-BE49-F238E27FC236}">
                    <a16:creationId xmlns:a16="http://schemas.microsoft.com/office/drawing/2014/main" id="{2A889B32-5EB3-F954-4FB2-D95DE15B76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3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03" name="Freeform 1997">
                <a:extLst>
                  <a:ext uri="{FF2B5EF4-FFF2-40B4-BE49-F238E27FC236}">
                    <a16:creationId xmlns:a16="http://schemas.microsoft.com/office/drawing/2014/main" id="{156EFCA9-D1F7-3274-55D6-C69D13AE7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275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04" name="Freeform 1998">
                <a:extLst>
                  <a:ext uri="{FF2B5EF4-FFF2-40B4-BE49-F238E27FC236}">
                    <a16:creationId xmlns:a16="http://schemas.microsoft.com/office/drawing/2014/main" id="{7913BE6D-6AF3-B500-46AC-A82832935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2751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05" name="Freeform 1999">
                <a:extLst>
                  <a:ext uri="{FF2B5EF4-FFF2-40B4-BE49-F238E27FC236}">
                    <a16:creationId xmlns:a16="http://schemas.microsoft.com/office/drawing/2014/main" id="{7247AD97-F052-45D9-87B1-B9A013E25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275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06" name="Rectangle 2000">
                <a:extLst>
                  <a:ext uri="{FF2B5EF4-FFF2-40B4-BE49-F238E27FC236}">
                    <a16:creationId xmlns:a16="http://schemas.microsoft.com/office/drawing/2014/main" id="{292F1B2D-D498-4D48-BACB-24E84428F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7" y="2751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07" name="Freeform 2001">
                <a:extLst>
                  <a:ext uri="{FF2B5EF4-FFF2-40B4-BE49-F238E27FC236}">
                    <a16:creationId xmlns:a16="http://schemas.microsoft.com/office/drawing/2014/main" id="{646E8BE4-20E7-BFBE-053A-C828813BD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4" y="2748"/>
                <a:ext cx="4" cy="3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08" name="Freeform 2002">
                <a:extLst>
                  <a:ext uri="{FF2B5EF4-FFF2-40B4-BE49-F238E27FC236}">
                    <a16:creationId xmlns:a16="http://schemas.microsoft.com/office/drawing/2014/main" id="{51CEB566-6B0A-0F14-58F5-1AA60CC87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2744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09" name="Oval 2003">
                <a:extLst>
                  <a:ext uri="{FF2B5EF4-FFF2-40B4-BE49-F238E27FC236}">
                    <a16:creationId xmlns:a16="http://schemas.microsoft.com/office/drawing/2014/main" id="{0297121B-F6E7-7F3A-DF68-42B998981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8" y="2744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10" name="Freeform 2004">
                <a:extLst>
                  <a:ext uri="{FF2B5EF4-FFF2-40B4-BE49-F238E27FC236}">
                    <a16:creationId xmlns:a16="http://schemas.microsoft.com/office/drawing/2014/main" id="{91A9653F-DEEC-B910-C447-98840D434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74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11" name="Freeform 2005">
                <a:extLst>
                  <a:ext uri="{FF2B5EF4-FFF2-40B4-BE49-F238E27FC236}">
                    <a16:creationId xmlns:a16="http://schemas.microsoft.com/office/drawing/2014/main" id="{B13D6435-E828-D9E4-56CF-B76B5F0D0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274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12" name="Rectangle 2006">
                <a:extLst>
                  <a:ext uri="{FF2B5EF4-FFF2-40B4-BE49-F238E27FC236}">
                    <a16:creationId xmlns:a16="http://schemas.microsoft.com/office/drawing/2014/main" id="{460922D2-1F38-4CCD-B8ED-0F5EC1B33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4" y="2789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13" name="Oval 2007">
                <a:extLst>
                  <a:ext uri="{FF2B5EF4-FFF2-40B4-BE49-F238E27FC236}">
                    <a16:creationId xmlns:a16="http://schemas.microsoft.com/office/drawing/2014/main" id="{9C09D667-8545-7E48-F444-9A43C26103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2" y="2785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14" name="Oval 2008">
                <a:extLst>
                  <a:ext uri="{FF2B5EF4-FFF2-40B4-BE49-F238E27FC236}">
                    <a16:creationId xmlns:a16="http://schemas.microsoft.com/office/drawing/2014/main" id="{74F96F20-71C7-A218-0974-91C582F8D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7" y="2785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15" name="Freeform 2009">
                <a:extLst>
                  <a:ext uri="{FF2B5EF4-FFF2-40B4-BE49-F238E27FC236}">
                    <a16:creationId xmlns:a16="http://schemas.microsoft.com/office/drawing/2014/main" id="{7C06E7E7-62B6-3E12-8970-2450AE3DA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" y="2784"/>
                <a:ext cx="4" cy="3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2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16" name="Freeform 2010">
                <a:extLst>
                  <a:ext uri="{FF2B5EF4-FFF2-40B4-BE49-F238E27FC236}">
                    <a16:creationId xmlns:a16="http://schemas.microsoft.com/office/drawing/2014/main" id="{1C4892B4-9510-E157-F411-62D133E7E5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782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17" name="Freeform 2011">
                <a:extLst>
                  <a:ext uri="{FF2B5EF4-FFF2-40B4-BE49-F238E27FC236}">
                    <a16:creationId xmlns:a16="http://schemas.microsoft.com/office/drawing/2014/main" id="{B8EAC742-09B3-88A5-0C09-FB2604D62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277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18" name="Freeform 2012">
                <a:extLst>
                  <a:ext uri="{FF2B5EF4-FFF2-40B4-BE49-F238E27FC236}">
                    <a16:creationId xmlns:a16="http://schemas.microsoft.com/office/drawing/2014/main" id="{4BB8B5B4-EA9F-7CF0-B4D2-B65A16ED0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277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919" name="Freeform 2013">
                <a:extLst>
                  <a:ext uri="{FF2B5EF4-FFF2-40B4-BE49-F238E27FC236}">
                    <a16:creationId xmlns:a16="http://schemas.microsoft.com/office/drawing/2014/main" id="{2AC804BE-50D5-F4D0-CB8F-E2F9F3DD3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3" y="277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23" name="Group 2215">
              <a:extLst>
                <a:ext uri="{FF2B5EF4-FFF2-40B4-BE49-F238E27FC236}">
                  <a16:creationId xmlns:a16="http://schemas.microsoft.com/office/drawing/2014/main" id="{2044A778-53F8-FDF5-D61B-127815C265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12" y="2766"/>
              <a:ext cx="2627" cy="709"/>
              <a:chOff x="3112" y="2766"/>
              <a:chExt cx="2627" cy="709"/>
            </a:xfrm>
            <a:grpFill/>
          </p:grpSpPr>
          <p:sp>
            <p:nvSpPr>
              <p:cNvPr id="2520" name="Freeform 2015">
                <a:extLst>
                  <a:ext uri="{FF2B5EF4-FFF2-40B4-BE49-F238E27FC236}">
                    <a16:creationId xmlns:a16="http://schemas.microsoft.com/office/drawing/2014/main" id="{56B8EF4E-74AB-EA3C-0305-0D2289B6B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277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21" name="Freeform 2016">
                <a:extLst>
                  <a:ext uri="{FF2B5EF4-FFF2-40B4-BE49-F238E27FC236}">
                    <a16:creationId xmlns:a16="http://schemas.microsoft.com/office/drawing/2014/main" id="{D2492056-8251-63CE-2A13-006E23826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9" y="27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22" name="Freeform 2017">
                <a:extLst>
                  <a:ext uri="{FF2B5EF4-FFF2-40B4-BE49-F238E27FC236}">
                    <a16:creationId xmlns:a16="http://schemas.microsoft.com/office/drawing/2014/main" id="{53E5173A-4CA3-480D-696F-2EC9193E27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2774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23" name="Freeform 2018">
                <a:extLst>
                  <a:ext uri="{FF2B5EF4-FFF2-40B4-BE49-F238E27FC236}">
                    <a16:creationId xmlns:a16="http://schemas.microsoft.com/office/drawing/2014/main" id="{E662978D-D59D-D72D-BF7F-7061BA0289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6" y="277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24" name="Freeform 2019">
                <a:extLst>
                  <a:ext uri="{FF2B5EF4-FFF2-40B4-BE49-F238E27FC236}">
                    <a16:creationId xmlns:a16="http://schemas.microsoft.com/office/drawing/2014/main" id="{7A93470D-DD0F-6C8B-C828-8732DD376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27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25" name="Freeform 2020">
                <a:extLst>
                  <a:ext uri="{FF2B5EF4-FFF2-40B4-BE49-F238E27FC236}">
                    <a16:creationId xmlns:a16="http://schemas.microsoft.com/office/drawing/2014/main" id="{1A28D5B1-D4A7-BA52-D5D7-133128CBC8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276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26" name="Freeform 2021">
                <a:extLst>
                  <a:ext uri="{FF2B5EF4-FFF2-40B4-BE49-F238E27FC236}">
                    <a16:creationId xmlns:a16="http://schemas.microsoft.com/office/drawing/2014/main" id="{795E675A-CBD0-F65C-C3FF-734A9759FC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276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27" name="Freeform 2022">
                <a:extLst>
                  <a:ext uri="{FF2B5EF4-FFF2-40B4-BE49-F238E27FC236}">
                    <a16:creationId xmlns:a16="http://schemas.microsoft.com/office/drawing/2014/main" id="{51108D83-9A5A-AE70-B4EE-1B73C7443A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8" y="3329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28" name="Freeform 2023">
                <a:extLst>
                  <a:ext uri="{FF2B5EF4-FFF2-40B4-BE49-F238E27FC236}">
                    <a16:creationId xmlns:a16="http://schemas.microsoft.com/office/drawing/2014/main" id="{139D92A4-F78C-B3DE-0E58-D7F204624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3" y="332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29" name="Freeform 2024">
                <a:extLst>
                  <a:ext uri="{FF2B5EF4-FFF2-40B4-BE49-F238E27FC236}">
                    <a16:creationId xmlns:a16="http://schemas.microsoft.com/office/drawing/2014/main" id="{F4BA9D1C-4DDF-E98A-1450-FEDD9578E5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33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30" name="Freeform 2025">
                <a:extLst>
                  <a:ext uri="{FF2B5EF4-FFF2-40B4-BE49-F238E27FC236}">
                    <a16:creationId xmlns:a16="http://schemas.microsoft.com/office/drawing/2014/main" id="{B7A2662B-8C0A-6DAA-3C57-F137D21E2F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" y="332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31" name="Freeform 2026">
                <a:extLst>
                  <a:ext uri="{FF2B5EF4-FFF2-40B4-BE49-F238E27FC236}">
                    <a16:creationId xmlns:a16="http://schemas.microsoft.com/office/drawing/2014/main" id="{249E0586-2BC5-B15D-62C4-8794FE8F05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" y="3322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32" name="Freeform 2027">
                <a:extLst>
                  <a:ext uri="{FF2B5EF4-FFF2-40B4-BE49-F238E27FC236}">
                    <a16:creationId xmlns:a16="http://schemas.microsoft.com/office/drawing/2014/main" id="{963ADD6E-DA9C-DAD5-5AD0-F03B1EA81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332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33" name="Freeform 2028">
                <a:extLst>
                  <a:ext uri="{FF2B5EF4-FFF2-40B4-BE49-F238E27FC236}">
                    <a16:creationId xmlns:a16="http://schemas.microsoft.com/office/drawing/2014/main" id="{D838A882-F1C4-3470-8485-4E48FACFA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" y="3318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34" name="Oval 2029">
                <a:extLst>
                  <a:ext uri="{FF2B5EF4-FFF2-40B4-BE49-F238E27FC236}">
                    <a16:creationId xmlns:a16="http://schemas.microsoft.com/office/drawing/2014/main" id="{937D0911-1C45-F1A6-2CBB-D32B13538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6" y="331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35" name="Freeform 2030">
                <a:extLst>
                  <a:ext uri="{FF2B5EF4-FFF2-40B4-BE49-F238E27FC236}">
                    <a16:creationId xmlns:a16="http://schemas.microsoft.com/office/drawing/2014/main" id="{9FBACFA3-79AA-56BF-C320-0FDDC7959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33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36" name="Freeform 2031">
                <a:extLst>
                  <a:ext uri="{FF2B5EF4-FFF2-40B4-BE49-F238E27FC236}">
                    <a16:creationId xmlns:a16="http://schemas.microsoft.com/office/drawing/2014/main" id="{ADB6FFA5-1113-9F84-5F46-4A27F2B0BC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331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37" name="Freeform 2032">
                <a:extLst>
                  <a:ext uri="{FF2B5EF4-FFF2-40B4-BE49-F238E27FC236}">
                    <a16:creationId xmlns:a16="http://schemas.microsoft.com/office/drawing/2014/main" id="{CA4E083F-C3BE-4488-C027-688E92DB1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331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38" name="Freeform 2033">
                <a:extLst>
                  <a:ext uri="{FF2B5EF4-FFF2-40B4-BE49-F238E27FC236}">
                    <a16:creationId xmlns:a16="http://schemas.microsoft.com/office/drawing/2014/main" id="{3062954E-0DA3-CC43-D589-A9F7799AF8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1" y="331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39" name="Freeform 2034">
                <a:extLst>
                  <a:ext uri="{FF2B5EF4-FFF2-40B4-BE49-F238E27FC236}">
                    <a16:creationId xmlns:a16="http://schemas.microsoft.com/office/drawing/2014/main" id="{58BCA784-0868-2DC8-52CA-D60F6A4FE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331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40" name="Freeform 2035">
                <a:extLst>
                  <a:ext uri="{FF2B5EF4-FFF2-40B4-BE49-F238E27FC236}">
                    <a16:creationId xmlns:a16="http://schemas.microsoft.com/office/drawing/2014/main" id="{48CE95A1-1AB6-36D9-2FB2-BB73163D15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331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41" name="Freeform 2036">
                <a:extLst>
                  <a:ext uri="{FF2B5EF4-FFF2-40B4-BE49-F238E27FC236}">
                    <a16:creationId xmlns:a16="http://schemas.microsoft.com/office/drawing/2014/main" id="{B59F74B2-3403-EF7D-66EA-9EE863BE5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6" y="33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42" name="Freeform 2037">
                <a:extLst>
                  <a:ext uri="{FF2B5EF4-FFF2-40B4-BE49-F238E27FC236}">
                    <a16:creationId xmlns:a16="http://schemas.microsoft.com/office/drawing/2014/main" id="{03A24EC2-527C-1C0A-8359-2FE20E84D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331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43" name="Rectangle 2038">
                <a:extLst>
                  <a:ext uri="{FF2B5EF4-FFF2-40B4-BE49-F238E27FC236}">
                    <a16:creationId xmlns:a16="http://schemas.microsoft.com/office/drawing/2014/main" id="{96C22B90-C9E2-C8F6-AFBA-66E27A0BE7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9" y="3310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44" name="Freeform 2039">
                <a:extLst>
                  <a:ext uri="{FF2B5EF4-FFF2-40B4-BE49-F238E27FC236}">
                    <a16:creationId xmlns:a16="http://schemas.microsoft.com/office/drawing/2014/main" id="{316494E0-155B-417C-EF0A-9477A8A11C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331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45" name="Freeform 2040">
                <a:extLst>
                  <a:ext uri="{FF2B5EF4-FFF2-40B4-BE49-F238E27FC236}">
                    <a16:creationId xmlns:a16="http://schemas.microsoft.com/office/drawing/2014/main" id="{F1CBC063-7138-F3A1-E3EF-F47F9E978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330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46" name="Freeform 2041">
                <a:extLst>
                  <a:ext uri="{FF2B5EF4-FFF2-40B4-BE49-F238E27FC236}">
                    <a16:creationId xmlns:a16="http://schemas.microsoft.com/office/drawing/2014/main" id="{1BC211F7-0DDD-CC17-B889-AC3329499F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3307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47" name="Freeform 2042">
                <a:extLst>
                  <a:ext uri="{FF2B5EF4-FFF2-40B4-BE49-F238E27FC236}">
                    <a16:creationId xmlns:a16="http://schemas.microsoft.com/office/drawing/2014/main" id="{06D34C49-7765-10CB-C889-3F79DBB1FA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330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48" name="Freeform 2043">
                <a:extLst>
                  <a:ext uri="{FF2B5EF4-FFF2-40B4-BE49-F238E27FC236}">
                    <a16:creationId xmlns:a16="http://schemas.microsoft.com/office/drawing/2014/main" id="{F9886C3C-9E97-402C-2B4C-B90ABB2F8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330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49" name="Freeform 2044">
                <a:extLst>
                  <a:ext uri="{FF2B5EF4-FFF2-40B4-BE49-F238E27FC236}">
                    <a16:creationId xmlns:a16="http://schemas.microsoft.com/office/drawing/2014/main" id="{090E9FE8-6F5E-AE04-2BC6-7F368350C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2" y="33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50" name="Oval 2045">
                <a:extLst>
                  <a:ext uri="{FF2B5EF4-FFF2-40B4-BE49-F238E27FC236}">
                    <a16:creationId xmlns:a16="http://schemas.microsoft.com/office/drawing/2014/main" id="{598FCFA8-6EA9-B66B-A255-15B6312DBC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2" y="3362"/>
                <a:ext cx="1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51" name="Freeform 2046">
                <a:extLst>
                  <a:ext uri="{FF2B5EF4-FFF2-40B4-BE49-F238E27FC236}">
                    <a16:creationId xmlns:a16="http://schemas.microsoft.com/office/drawing/2014/main" id="{BE221AB7-77B2-34ED-E06B-E2F6AB26C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33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52" name="Freeform 2047">
                <a:extLst>
                  <a:ext uri="{FF2B5EF4-FFF2-40B4-BE49-F238E27FC236}">
                    <a16:creationId xmlns:a16="http://schemas.microsoft.com/office/drawing/2014/main" id="{0C387F92-EF94-2C30-94EA-538E5EE7F8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336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53" name="Freeform 2048">
                <a:extLst>
                  <a:ext uri="{FF2B5EF4-FFF2-40B4-BE49-F238E27FC236}">
                    <a16:creationId xmlns:a16="http://schemas.microsoft.com/office/drawing/2014/main" id="{13733279-3585-F27A-99C6-B9E81D72E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5" y="3358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54" name="Freeform 2049">
                <a:extLst>
                  <a:ext uri="{FF2B5EF4-FFF2-40B4-BE49-F238E27FC236}">
                    <a16:creationId xmlns:a16="http://schemas.microsoft.com/office/drawing/2014/main" id="{F41B6EDD-25BB-0D66-3E7C-FB8DB8E217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335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55" name="Rectangle 2050">
                <a:extLst>
                  <a:ext uri="{FF2B5EF4-FFF2-40B4-BE49-F238E27FC236}">
                    <a16:creationId xmlns:a16="http://schemas.microsoft.com/office/drawing/2014/main" id="{7A3CAC49-6660-AB58-097F-D2A52DF38A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1" y="3356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56" name="Freeform 2051">
                <a:extLst>
                  <a:ext uri="{FF2B5EF4-FFF2-40B4-BE49-F238E27FC236}">
                    <a16:creationId xmlns:a16="http://schemas.microsoft.com/office/drawing/2014/main" id="{588A9BDB-21F6-9B44-6913-CA0634C85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335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57" name="Freeform 2052">
                <a:extLst>
                  <a:ext uri="{FF2B5EF4-FFF2-40B4-BE49-F238E27FC236}">
                    <a16:creationId xmlns:a16="http://schemas.microsoft.com/office/drawing/2014/main" id="{D0C5D80B-E058-DBC2-DAB9-1D9567F926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335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58" name="Freeform 2053">
                <a:extLst>
                  <a:ext uri="{FF2B5EF4-FFF2-40B4-BE49-F238E27FC236}">
                    <a16:creationId xmlns:a16="http://schemas.microsoft.com/office/drawing/2014/main" id="{E40FD432-14DB-D906-4FB0-2BF2712F7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35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59" name="Rectangle 2054">
                <a:extLst>
                  <a:ext uri="{FF2B5EF4-FFF2-40B4-BE49-F238E27FC236}">
                    <a16:creationId xmlns:a16="http://schemas.microsoft.com/office/drawing/2014/main" id="{F43E6152-EC25-315E-1374-46BEBB9A9D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3" y="3352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60" name="Oval 2055">
                <a:extLst>
                  <a:ext uri="{FF2B5EF4-FFF2-40B4-BE49-F238E27FC236}">
                    <a16:creationId xmlns:a16="http://schemas.microsoft.com/office/drawing/2014/main" id="{F963C50A-DCF0-5953-E154-A6B7BE07D9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3352"/>
                <a:ext cx="2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61" name="Rectangle 2056">
                <a:extLst>
                  <a:ext uri="{FF2B5EF4-FFF2-40B4-BE49-F238E27FC236}">
                    <a16:creationId xmlns:a16="http://schemas.microsoft.com/office/drawing/2014/main" id="{604FC205-91FD-A20F-7E4E-71F180533E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3" y="3352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62" name="Rectangle 2057">
                <a:extLst>
                  <a:ext uri="{FF2B5EF4-FFF2-40B4-BE49-F238E27FC236}">
                    <a16:creationId xmlns:a16="http://schemas.microsoft.com/office/drawing/2014/main" id="{6FFE69E4-BB6D-43F2-4F48-D3D09669AF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0" y="3348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63" name="Freeform 2058">
                <a:extLst>
                  <a:ext uri="{FF2B5EF4-FFF2-40B4-BE49-F238E27FC236}">
                    <a16:creationId xmlns:a16="http://schemas.microsoft.com/office/drawing/2014/main" id="{00B5E141-1AAF-D02E-3298-66164CF07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3346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64" name="Freeform 2059">
                <a:extLst>
                  <a:ext uri="{FF2B5EF4-FFF2-40B4-BE49-F238E27FC236}">
                    <a16:creationId xmlns:a16="http://schemas.microsoft.com/office/drawing/2014/main" id="{573A40E4-8B93-0AB8-A27B-19F9F1F5F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" y="3345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65" name="Freeform 2060">
                <a:extLst>
                  <a:ext uri="{FF2B5EF4-FFF2-40B4-BE49-F238E27FC236}">
                    <a16:creationId xmlns:a16="http://schemas.microsoft.com/office/drawing/2014/main" id="{35245FF1-B3E8-4B35-47A8-1911D1AAE9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" y="3345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66" name="Freeform 2061">
                <a:extLst>
                  <a:ext uri="{FF2B5EF4-FFF2-40B4-BE49-F238E27FC236}">
                    <a16:creationId xmlns:a16="http://schemas.microsoft.com/office/drawing/2014/main" id="{5983BD97-43B3-B4D5-DA80-9E0CA9D8D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3341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67" name="Freeform 2062">
                <a:extLst>
                  <a:ext uri="{FF2B5EF4-FFF2-40B4-BE49-F238E27FC236}">
                    <a16:creationId xmlns:a16="http://schemas.microsoft.com/office/drawing/2014/main" id="{13D1E35D-47C3-2C4B-0823-4237F2075E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3341"/>
                <a:ext cx="1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68" name="Freeform 2063">
                <a:extLst>
                  <a:ext uri="{FF2B5EF4-FFF2-40B4-BE49-F238E27FC236}">
                    <a16:creationId xmlns:a16="http://schemas.microsoft.com/office/drawing/2014/main" id="{1DB4B57D-FE99-0142-7D54-1547602845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" y="333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69" name="Freeform 2064">
                <a:extLst>
                  <a:ext uri="{FF2B5EF4-FFF2-40B4-BE49-F238E27FC236}">
                    <a16:creationId xmlns:a16="http://schemas.microsoft.com/office/drawing/2014/main" id="{38AAF507-640D-E08E-DF17-366514F88E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4" y="333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70" name="Rectangle 2065">
                <a:extLst>
                  <a:ext uri="{FF2B5EF4-FFF2-40B4-BE49-F238E27FC236}">
                    <a16:creationId xmlns:a16="http://schemas.microsoft.com/office/drawing/2014/main" id="{8E65C669-BCB6-7718-DC36-3C5BC7BB0E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6" y="3282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71" name="Freeform 2066">
                <a:extLst>
                  <a:ext uri="{FF2B5EF4-FFF2-40B4-BE49-F238E27FC236}">
                    <a16:creationId xmlns:a16="http://schemas.microsoft.com/office/drawing/2014/main" id="{D79B4CAE-8422-C51F-6F3C-1C1CEBC99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8" y="3276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1 h 2"/>
                  <a:gd name="T4" fmla="*/ 1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72" name="Freeform 2067">
                <a:extLst>
                  <a:ext uri="{FF2B5EF4-FFF2-40B4-BE49-F238E27FC236}">
                    <a16:creationId xmlns:a16="http://schemas.microsoft.com/office/drawing/2014/main" id="{C6444FB6-C8FE-20B7-B49D-3F834E1764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327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73" name="Freeform 2068">
                <a:extLst>
                  <a:ext uri="{FF2B5EF4-FFF2-40B4-BE49-F238E27FC236}">
                    <a16:creationId xmlns:a16="http://schemas.microsoft.com/office/drawing/2014/main" id="{AAF83C5E-EFC5-0F76-C094-5CC266246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2" y="3269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74" name="Freeform 2069">
                <a:extLst>
                  <a:ext uri="{FF2B5EF4-FFF2-40B4-BE49-F238E27FC236}">
                    <a16:creationId xmlns:a16="http://schemas.microsoft.com/office/drawing/2014/main" id="{3DAAB664-49B9-3A98-5A7E-E0FFDFC0F7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3271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75" name="Freeform 2070">
                <a:extLst>
                  <a:ext uri="{FF2B5EF4-FFF2-40B4-BE49-F238E27FC236}">
                    <a16:creationId xmlns:a16="http://schemas.microsoft.com/office/drawing/2014/main" id="{35F86F78-6982-BBE2-EE0D-426058AA4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3271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76" name="Freeform 2071">
                <a:extLst>
                  <a:ext uri="{FF2B5EF4-FFF2-40B4-BE49-F238E27FC236}">
                    <a16:creationId xmlns:a16="http://schemas.microsoft.com/office/drawing/2014/main" id="{598CBEAA-8D3C-AF26-311A-72633F0E3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7" y="3265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0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77" name="Freeform 2072">
                <a:extLst>
                  <a:ext uri="{FF2B5EF4-FFF2-40B4-BE49-F238E27FC236}">
                    <a16:creationId xmlns:a16="http://schemas.microsoft.com/office/drawing/2014/main" id="{EACB8F4B-E71F-99AD-979D-85FEBA9D32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" y="326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78" name="Freeform 2073">
                <a:extLst>
                  <a:ext uri="{FF2B5EF4-FFF2-40B4-BE49-F238E27FC236}">
                    <a16:creationId xmlns:a16="http://schemas.microsoft.com/office/drawing/2014/main" id="{C87FCD0F-BA1E-58F1-9824-3439BA8EBE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" y="3267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79" name="Freeform 2074">
                <a:extLst>
                  <a:ext uri="{FF2B5EF4-FFF2-40B4-BE49-F238E27FC236}">
                    <a16:creationId xmlns:a16="http://schemas.microsoft.com/office/drawing/2014/main" id="{96E6335F-CE99-07E4-7422-053D620324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1" y="3263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80" name="Freeform 2075">
                <a:extLst>
                  <a:ext uri="{FF2B5EF4-FFF2-40B4-BE49-F238E27FC236}">
                    <a16:creationId xmlns:a16="http://schemas.microsoft.com/office/drawing/2014/main" id="{4A692156-DA26-D4CC-4786-22D4AD7845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326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81" name="Freeform 2076">
                <a:extLst>
                  <a:ext uri="{FF2B5EF4-FFF2-40B4-BE49-F238E27FC236}">
                    <a16:creationId xmlns:a16="http://schemas.microsoft.com/office/drawing/2014/main" id="{54A236CA-0292-AD71-4D64-65B0C97A2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3261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82" name="Freeform 2077">
                <a:extLst>
                  <a:ext uri="{FF2B5EF4-FFF2-40B4-BE49-F238E27FC236}">
                    <a16:creationId xmlns:a16="http://schemas.microsoft.com/office/drawing/2014/main" id="{D174562D-DD7C-08C1-7AF8-2F5018F72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3259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83" name="Freeform 2078">
                <a:extLst>
                  <a:ext uri="{FF2B5EF4-FFF2-40B4-BE49-F238E27FC236}">
                    <a16:creationId xmlns:a16="http://schemas.microsoft.com/office/drawing/2014/main" id="{DC6D190B-15B0-CF2A-3A39-1AD0F091F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7" y="3255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84" name="Freeform 2079">
                <a:extLst>
                  <a:ext uri="{FF2B5EF4-FFF2-40B4-BE49-F238E27FC236}">
                    <a16:creationId xmlns:a16="http://schemas.microsoft.com/office/drawing/2014/main" id="{FDD9711D-D7E6-560B-9413-C7F34F5D2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325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85" name="Freeform 2080">
                <a:extLst>
                  <a:ext uri="{FF2B5EF4-FFF2-40B4-BE49-F238E27FC236}">
                    <a16:creationId xmlns:a16="http://schemas.microsoft.com/office/drawing/2014/main" id="{67461EED-0C2C-8975-7DBB-1D8261540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3255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86" name="Freeform 2081">
                <a:extLst>
                  <a:ext uri="{FF2B5EF4-FFF2-40B4-BE49-F238E27FC236}">
                    <a16:creationId xmlns:a16="http://schemas.microsoft.com/office/drawing/2014/main" id="{E2A16AED-E16F-612A-5637-88EC146AA2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325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87" name="Freeform 2082">
                <a:extLst>
                  <a:ext uri="{FF2B5EF4-FFF2-40B4-BE49-F238E27FC236}">
                    <a16:creationId xmlns:a16="http://schemas.microsoft.com/office/drawing/2014/main" id="{CDC9FAFC-0CCC-00EA-4616-D536DFB19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3255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88" name="Freeform 2083">
                <a:extLst>
                  <a:ext uri="{FF2B5EF4-FFF2-40B4-BE49-F238E27FC236}">
                    <a16:creationId xmlns:a16="http://schemas.microsoft.com/office/drawing/2014/main" id="{F6C4C720-991E-8D61-C9DB-EC49CBCECC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330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89" name="Freeform 2084">
                <a:extLst>
                  <a:ext uri="{FF2B5EF4-FFF2-40B4-BE49-F238E27FC236}">
                    <a16:creationId xmlns:a16="http://schemas.microsoft.com/office/drawing/2014/main" id="{DC74D80F-8A28-E4DC-2F63-7865BDBF80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0" y="3299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90" name="Oval 2085">
                <a:extLst>
                  <a:ext uri="{FF2B5EF4-FFF2-40B4-BE49-F238E27FC236}">
                    <a16:creationId xmlns:a16="http://schemas.microsoft.com/office/drawing/2014/main" id="{FA70DC01-5620-9B3A-3C44-9DD27F01C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3" y="3299"/>
                <a:ext cx="1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91" name="Freeform 2086">
                <a:extLst>
                  <a:ext uri="{FF2B5EF4-FFF2-40B4-BE49-F238E27FC236}">
                    <a16:creationId xmlns:a16="http://schemas.microsoft.com/office/drawing/2014/main" id="{FA76FAA4-9A0C-F32D-5A53-6F5C651A6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329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92" name="Freeform 2087">
                <a:extLst>
                  <a:ext uri="{FF2B5EF4-FFF2-40B4-BE49-F238E27FC236}">
                    <a16:creationId xmlns:a16="http://schemas.microsoft.com/office/drawing/2014/main" id="{2DD5BA5F-CF7F-CF4D-C395-2AB519C35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329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93" name="Freeform 2088">
                <a:extLst>
                  <a:ext uri="{FF2B5EF4-FFF2-40B4-BE49-F238E27FC236}">
                    <a16:creationId xmlns:a16="http://schemas.microsoft.com/office/drawing/2014/main" id="{FC71F207-8BFA-18AB-1E2A-2FA0F5C3A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329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94" name="Freeform 2089">
                <a:extLst>
                  <a:ext uri="{FF2B5EF4-FFF2-40B4-BE49-F238E27FC236}">
                    <a16:creationId xmlns:a16="http://schemas.microsoft.com/office/drawing/2014/main" id="{AEECEB32-D179-AB37-035C-C89084CDA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7" y="329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95" name="Freeform 2090">
                <a:extLst>
                  <a:ext uri="{FF2B5EF4-FFF2-40B4-BE49-F238E27FC236}">
                    <a16:creationId xmlns:a16="http://schemas.microsoft.com/office/drawing/2014/main" id="{D608B2A2-769F-6A07-68AD-BAE39BFAB4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329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96" name="Freeform 2091">
                <a:extLst>
                  <a:ext uri="{FF2B5EF4-FFF2-40B4-BE49-F238E27FC236}">
                    <a16:creationId xmlns:a16="http://schemas.microsoft.com/office/drawing/2014/main" id="{778D73F4-5AD7-F9F8-5693-653EB4CCA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329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97" name="Freeform 2092">
                <a:extLst>
                  <a:ext uri="{FF2B5EF4-FFF2-40B4-BE49-F238E27FC236}">
                    <a16:creationId xmlns:a16="http://schemas.microsoft.com/office/drawing/2014/main" id="{1C11BD82-A128-A1AB-E120-70483B061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5" y="3295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98" name="Freeform 2093">
                <a:extLst>
                  <a:ext uri="{FF2B5EF4-FFF2-40B4-BE49-F238E27FC236}">
                    <a16:creationId xmlns:a16="http://schemas.microsoft.com/office/drawing/2014/main" id="{602F7212-E450-1F48-C60F-CA1FE84C4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4" y="3292"/>
                <a:ext cx="4" cy="1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599" name="Freeform 2094">
                <a:extLst>
                  <a:ext uri="{FF2B5EF4-FFF2-40B4-BE49-F238E27FC236}">
                    <a16:creationId xmlns:a16="http://schemas.microsoft.com/office/drawing/2014/main" id="{0D9931FF-D2EF-D099-BAE5-3B6A1B51A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3292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00" name="Freeform 2095">
                <a:extLst>
                  <a:ext uri="{FF2B5EF4-FFF2-40B4-BE49-F238E27FC236}">
                    <a16:creationId xmlns:a16="http://schemas.microsoft.com/office/drawing/2014/main" id="{664E02EF-E09E-595A-3384-54388F116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3292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01" name="Freeform 2096">
                <a:extLst>
                  <a:ext uri="{FF2B5EF4-FFF2-40B4-BE49-F238E27FC236}">
                    <a16:creationId xmlns:a16="http://schemas.microsoft.com/office/drawing/2014/main" id="{290112A0-AB7E-0706-34C1-3ED3A1A66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4" y="3288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02" name="Freeform 2097">
                <a:extLst>
                  <a:ext uri="{FF2B5EF4-FFF2-40B4-BE49-F238E27FC236}">
                    <a16:creationId xmlns:a16="http://schemas.microsoft.com/office/drawing/2014/main" id="{507B85F3-93A2-86E7-3371-BCAA02614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3288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03" name="Freeform 2098">
                <a:extLst>
                  <a:ext uri="{FF2B5EF4-FFF2-40B4-BE49-F238E27FC236}">
                    <a16:creationId xmlns:a16="http://schemas.microsoft.com/office/drawing/2014/main" id="{9016C1DF-3AD2-EEDA-BC1E-54BB250FFF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3288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1 h 2"/>
                  <a:gd name="T4" fmla="*/ 1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04" name="Freeform 2099">
                <a:extLst>
                  <a:ext uri="{FF2B5EF4-FFF2-40B4-BE49-F238E27FC236}">
                    <a16:creationId xmlns:a16="http://schemas.microsoft.com/office/drawing/2014/main" id="{E58D538B-BD83-69ED-AE32-BA48E212EC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3288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05" name="Freeform 2100">
                <a:extLst>
                  <a:ext uri="{FF2B5EF4-FFF2-40B4-BE49-F238E27FC236}">
                    <a16:creationId xmlns:a16="http://schemas.microsoft.com/office/drawing/2014/main" id="{F45E1624-62F8-B759-EB1A-13B6E03624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328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06" name="Freeform 2101">
                <a:extLst>
                  <a:ext uri="{FF2B5EF4-FFF2-40B4-BE49-F238E27FC236}">
                    <a16:creationId xmlns:a16="http://schemas.microsoft.com/office/drawing/2014/main" id="{3207ECBF-33F3-2C69-67C4-BF30C2DD91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328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07" name="Freeform 2102">
                <a:extLst>
                  <a:ext uri="{FF2B5EF4-FFF2-40B4-BE49-F238E27FC236}">
                    <a16:creationId xmlns:a16="http://schemas.microsoft.com/office/drawing/2014/main" id="{FCAC192C-0520-A2A6-D966-DEC4F3926A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3284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08" name="Freeform 2103">
                <a:extLst>
                  <a:ext uri="{FF2B5EF4-FFF2-40B4-BE49-F238E27FC236}">
                    <a16:creationId xmlns:a16="http://schemas.microsoft.com/office/drawing/2014/main" id="{91E16A2B-8236-CFA6-E4DE-25011916FE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328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09" name="Rectangle 2104">
                <a:extLst>
                  <a:ext uri="{FF2B5EF4-FFF2-40B4-BE49-F238E27FC236}">
                    <a16:creationId xmlns:a16="http://schemas.microsoft.com/office/drawing/2014/main" id="{2FE1E354-F7C0-E559-86EC-8B48BF7A7B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9" y="3280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10" name="Freeform 2105">
                <a:extLst>
                  <a:ext uri="{FF2B5EF4-FFF2-40B4-BE49-F238E27FC236}">
                    <a16:creationId xmlns:a16="http://schemas.microsoft.com/office/drawing/2014/main" id="{1B7008F1-A23B-86D3-586E-6B417AAE1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3280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11" name="Freeform 2106">
                <a:extLst>
                  <a:ext uri="{FF2B5EF4-FFF2-40B4-BE49-F238E27FC236}">
                    <a16:creationId xmlns:a16="http://schemas.microsoft.com/office/drawing/2014/main" id="{7DB62D42-0739-F68B-5081-1FEBD0598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3280"/>
                <a:ext cx="1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12" name="Freeform 2107">
                <a:extLst>
                  <a:ext uri="{FF2B5EF4-FFF2-40B4-BE49-F238E27FC236}">
                    <a16:creationId xmlns:a16="http://schemas.microsoft.com/office/drawing/2014/main" id="{93E1E82F-6465-3D95-D1FD-BFCFD3EC2D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328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0 h 2"/>
                  <a:gd name="T4" fmla="*/ 1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13" name="Rectangle 2108">
                <a:extLst>
                  <a:ext uri="{FF2B5EF4-FFF2-40B4-BE49-F238E27FC236}">
                    <a16:creationId xmlns:a16="http://schemas.microsoft.com/office/drawing/2014/main" id="{17902659-0236-4740-739C-77F4FF6179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2" y="3282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14" name="Rectangle 2109">
                <a:extLst>
                  <a:ext uri="{FF2B5EF4-FFF2-40B4-BE49-F238E27FC236}">
                    <a16:creationId xmlns:a16="http://schemas.microsoft.com/office/drawing/2014/main" id="{53A9AF60-ACEC-69DB-CCDB-D5EE460BD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1" y="3437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15" name="Freeform 2110">
                <a:extLst>
                  <a:ext uri="{FF2B5EF4-FFF2-40B4-BE49-F238E27FC236}">
                    <a16:creationId xmlns:a16="http://schemas.microsoft.com/office/drawing/2014/main" id="{2AE9240A-7129-C4A2-82D0-E2418DB86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3436"/>
                <a:ext cx="2" cy="3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16" name="Freeform 2111">
                <a:extLst>
                  <a:ext uri="{FF2B5EF4-FFF2-40B4-BE49-F238E27FC236}">
                    <a16:creationId xmlns:a16="http://schemas.microsoft.com/office/drawing/2014/main" id="{6C482FBC-5CC3-C024-F115-6B02D24004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343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17" name="Oval 2112">
                <a:extLst>
                  <a:ext uri="{FF2B5EF4-FFF2-40B4-BE49-F238E27FC236}">
                    <a16:creationId xmlns:a16="http://schemas.microsoft.com/office/drawing/2014/main" id="{B677C7B3-DDCB-EE17-EEA4-3D0D5136D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5" y="3432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18" name="Rectangle 2113">
                <a:extLst>
                  <a:ext uri="{FF2B5EF4-FFF2-40B4-BE49-F238E27FC236}">
                    <a16:creationId xmlns:a16="http://schemas.microsoft.com/office/drawing/2014/main" id="{B531874B-51C1-E7F6-6D9A-800859039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2" y="343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19" name="Freeform 2114">
                <a:extLst>
                  <a:ext uri="{FF2B5EF4-FFF2-40B4-BE49-F238E27FC236}">
                    <a16:creationId xmlns:a16="http://schemas.microsoft.com/office/drawing/2014/main" id="{1D4102EB-A588-02E2-47AD-585DCC34B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343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20" name="Freeform 2115">
                <a:extLst>
                  <a:ext uri="{FF2B5EF4-FFF2-40B4-BE49-F238E27FC236}">
                    <a16:creationId xmlns:a16="http://schemas.microsoft.com/office/drawing/2014/main" id="{C100C369-E839-51E9-F58F-B88C09078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7" y="343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21" name="Freeform 2116">
                <a:extLst>
                  <a:ext uri="{FF2B5EF4-FFF2-40B4-BE49-F238E27FC236}">
                    <a16:creationId xmlns:a16="http://schemas.microsoft.com/office/drawing/2014/main" id="{DA48F3F9-9A1D-9923-4E1F-10C68E041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342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22" name="Freeform 2117">
                <a:extLst>
                  <a:ext uri="{FF2B5EF4-FFF2-40B4-BE49-F238E27FC236}">
                    <a16:creationId xmlns:a16="http://schemas.microsoft.com/office/drawing/2014/main" id="{969B1FEE-18FC-75DA-D988-6194ADAA5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3424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23" name="Freeform 2118">
                <a:extLst>
                  <a:ext uri="{FF2B5EF4-FFF2-40B4-BE49-F238E27FC236}">
                    <a16:creationId xmlns:a16="http://schemas.microsoft.com/office/drawing/2014/main" id="{782F037B-7CFF-5AA5-3B41-63CE61A3CE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3" y="3418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24" name="Freeform 2119">
                <a:extLst>
                  <a:ext uri="{FF2B5EF4-FFF2-40B4-BE49-F238E27FC236}">
                    <a16:creationId xmlns:a16="http://schemas.microsoft.com/office/drawing/2014/main" id="{9E9009EC-61B3-06C5-E5BD-D13B3A0E85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3417"/>
                <a:ext cx="2" cy="3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25" name="Oval 2120">
                <a:extLst>
                  <a:ext uri="{FF2B5EF4-FFF2-40B4-BE49-F238E27FC236}">
                    <a16:creationId xmlns:a16="http://schemas.microsoft.com/office/drawing/2014/main" id="{3E1823B6-BF5D-E1F1-D174-FCA2C406E8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3" y="341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26" name="Rectangle 2121">
                <a:extLst>
                  <a:ext uri="{FF2B5EF4-FFF2-40B4-BE49-F238E27FC236}">
                    <a16:creationId xmlns:a16="http://schemas.microsoft.com/office/drawing/2014/main" id="{9C70B933-16F1-BE84-1FAE-16F4AE6C75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5" y="3418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27" name="Rectangle 2122">
                <a:extLst>
                  <a:ext uri="{FF2B5EF4-FFF2-40B4-BE49-F238E27FC236}">
                    <a16:creationId xmlns:a16="http://schemas.microsoft.com/office/drawing/2014/main" id="{4E148F39-B177-51DD-DB59-0D7154D173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2" y="3415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28" name="Oval 2123">
                <a:extLst>
                  <a:ext uri="{FF2B5EF4-FFF2-40B4-BE49-F238E27FC236}">
                    <a16:creationId xmlns:a16="http://schemas.microsoft.com/office/drawing/2014/main" id="{9922A218-A772-7105-0ED0-9E898A1FD8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6" y="3415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29" name="Freeform 2124">
                <a:extLst>
                  <a:ext uri="{FF2B5EF4-FFF2-40B4-BE49-F238E27FC236}">
                    <a16:creationId xmlns:a16="http://schemas.microsoft.com/office/drawing/2014/main" id="{7E1C92E0-FE76-E4E7-BAA9-BA880674F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341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30" name="Freeform 2125">
                <a:extLst>
                  <a:ext uri="{FF2B5EF4-FFF2-40B4-BE49-F238E27FC236}">
                    <a16:creationId xmlns:a16="http://schemas.microsoft.com/office/drawing/2014/main" id="{2DCDC688-F030-F932-1BF3-0864C9334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411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31" name="Freeform 2126">
                <a:extLst>
                  <a:ext uri="{FF2B5EF4-FFF2-40B4-BE49-F238E27FC236}">
                    <a16:creationId xmlns:a16="http://schemas.microsoft.com/office/drawing/2014/main" id="{E350AE81-3A72-BBC3-D9C2-18ED98EC4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341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32" name="Oval 2127">
                <a:extLst>
                  <a:ext uri="{FF2B5EF4-FFF2-40B4-BE49-F238E27FC236}">
                    <a16:creationId xmlns:a16="http://schemas.microsoft.com/office/drawing/2014/main" id="{4D9CB3D4-4530-E0CB-9317-BB840ED90D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3473"/>
                <a:ext cx="1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33" name="Freeform 2128">
                <a:extLst>
                  <a:ext uri="{FF2B5EF4-FFF2-40B4-BE49-F238E27FC236}">
                    <a16:creationId xmlns:a16="http://schemas.microsoft.com/office/drawing/2014/main" id="{6C71648B-C757-4D42-5DCE-8CF3FC1FB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34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34" name="Rectangle 2129">
                <a:extLst>
                  <a:ext uri="{FF2B5EF4-FFF2-40B4-BE49-F238E27FC236}">
                    <a16:creationId xmlns:a16="http://schemas.microsoft.com/office/drawing/2014/main" id="{5F420E03-6B0D-42BC-FAC5-DDAAB64F3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6" y="3470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35" name="Oval 2130">
                <a:extLst>
                  <a:ext uri="{FF2B5EF4-FFF2-40B4-BE49-F238E27FC236}">
                    <a16:creationId xmlns:a16="http://schemas.microsoft.com/office/drawing/2014/main" id="{3112C52D-06A1-E98B-B548-E6B8BB76DD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3470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36" name="Freeform 2131">
                <a:extLst>
                  <a:ext uri="{FF2B5EF4-FFF2-40B4-BE49-F238E27FC236}">
                    <a16:creationId xmlns:a16="http://schemas.microsoft.com/office/drawing/2014/main" id="{3AA5AF3F-0BDD-5905-2CDC-C9CC3F3BD2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347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37" name="Freeform 2132">
                <a:extLst>
                  <a:ext uri="{FF2B5EF4-FFF2-40B4-BE49-F238E27FC236}">
                    <a16:creationId xmlns:a16="http://schemas.microsoft.com/office/drawing/2014/main" id="{843FD69F-F120-5389-F01E-D3A8F70EFD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3466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38" name="Freeform 2133">
                <a:extLst>
                  <a:ext uri="{FF2B5EF4-FFF2-40B4-BE49-F238E27FC236}">
                    <a16:creationId xmlns:a16="http://schemas.microsoft.com/office/drawing/2014/main" id="{F8361853-2462-12C9-F4A5-D4996ED1A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" y="346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39" name="Freeform 2134">
                <a:extLst>
                  <a:ext uri="{FF2B5EF4-FFF2-40B4-BE49-F238E27FC236}">
                    <a16:creationId xmlns:a16="http://schemas.microsoft.com/office/drawing/2014/main" id="{E57F970E-3552-9D9C-506A-E3829598A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3466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40" name="Freeform 2135">
                <a:extLst>
                  <a:ext uri="{FF2B5EF4-FFF2-40B4-BE49-F238E27FC236}">
                    <a16:creationId xmlns:a16="http://schemas.microsoft.com/office/drawing/2014/main" id="{1BF42293-F5E6-39BF-D90F-63D0ABF4C4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34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41" name="Freeform 2136">
                <a:extLst>
                  <a:ext uri="{FF2B5EF4-FFF2-40B4-BE49-F238E27FC236}">
                    <a16:creationId xmlns:a16="http://schemas.microsoft.com/office/drawing/2014/main" id="{FDEE4B99-B14D-3B75-0D59-A45566F9B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3458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42" name="Freeform 2137">
                <a:extLst>
                  <a:ext uri="{FF2B5EF4-FFF2-40B4-BE49-F238E27FC236}">
                    <a16:creationId xmlns:a16="http://schemas.microsoft.com/office/drawing/2014/main" id="{3A14EF67-9D40-AC1D-FEDA-62E694073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345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1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43" name="Rectangle 2138">
                <a:extLst>
                  <a:ext uri="{FF2B5EF4-FFF2-40B4-BE49-F238E27FC236}">
                    <a16:creationId xmlns:a16="http://schemas.microsoft.com/office/drawing/2014/main" id="{2B15A8A7-3639-66FD-AC50-133D77B1F5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6" y="3454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44" name="Freeform 2139">
                <a:extLst>
                  <a:ext uri="{FF2B5EF4-FFF2-40B4-BE49-F238E27FC236}">
                    <a16:creationId xmlns:a16="http://schemas.microsoft.com/office/drawing/2014/main" id="{DC9CEE16-E469-E66F-1770-3154FB0AF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3447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45" name="Freeform 2140">
                <a:extLst>
                  <a:ext uri="{FF2B5EF4-FFF2-40B4-BE49-F238E27FC236}">
                    <a16:creationId xmlns:a16="http://schemas.microsoft.com/office/drawing/2014/main" id="{5D793A02-F58A-45D7-0999-5C9412B78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344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46" name="Freeform 2141">
                <a:extLst>
                  <a:ext uri="{FF2B5EF4-FFF2-40B4-BE49-F238E27FC236}">
                    <a16:creationId xmlns:a16="http://schemas.microsoft.com/office/drawing/2014/main" id="{24F23F39-A270-1AA9-58E4-0D64101E0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344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47" name="Rectangle 2142">
                <a:extLst>
                  <a:ext uri="{FF2B5EF4-FFF2-40B4-BE49-F238E27FC236}">
                    <a16:creationId xmlns:a16="http://schemas.microsoft.com/office/drawing/2014/main" id="{6BAFEE6A-0A5D-24C0-C9A4-5BE4B298A4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7" y="3443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48" name="Rectangle 2143">
                <a:extLst>
                  <a:ext uri="{FF2B5EF4-FFF2-40B4-BE49-F238E27FC236}">
                    <a16:creationId xmlns:a16="http://schemas.microsoft.com/office/drawing/2014/main" id="{677B04AD-0360-67FE-62E0-B957870AE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7" y="3443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49" name="Rectangle 2144">
                <a:extLst>
                  <a:ext uri="{FF2B5EF4-FFF2-40B4-BE49-F238E27FC236}">
                    <a16:creationId xmlns:a16="http://schemas.microsoft.com/office/drawing/2014/main" id="{EE49DB86-BE03-A991-052E-62C80646F6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7" y="3439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50" name="Freeform 2145">
                <a:extLst>
                  <a:ext uri="{FF2B5EF4-FFF2-40B4-BE49-F238E27FC236}">
                    <a16:creationId xmlns:a16="http://schemas.microsoft.com/office/drawing/2014/main" id="{2856A273-067B-33F0-D656-C3F0D079C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338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51" name="Freeform 2146">
                <a:extLst>
                  <a:ext uri="{FF2B5EF4-FFF2-40B4-BE49-F238E27FC236}">
                    <a16:creationId xmlns:a16="http://schemas.microsoft.com/office/drawing/2014/main" id="{92137B40-AFC6-ACDC-9B83-3337371304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338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52" name="Freeform 2147">
                <a:extLst>
                  <a:ext uri="{FF2B5EF4-FFF2-40B4-BE49-F238E27FC236}">
                    <a16:creationId xmlns:a16="http://schemas.microsoft.com/office/drawing/2014/main" id="{627F2804-090A-8E0F-5726-40B99F39C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338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53" name="Freeform 2148">
                <a:extLst>
                  <a:ext uri="{FF2B5EF4-FFF2-40B4-BE49-F238E27FC236}">
                    <a16:creationId xmlns:a16="http://schemas.microsoft.com/office/drawing/2014/main" id="{8B08FA45-BAED-1C5C-5109-CD0653C5D1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9" y="338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54" name="Freeform 2149">
                <a:extLst>
                  <a:ext uri="{FF2B5EF4-FFF2-40B4-BE49-F238E27FC236}">
                    <a16:creationId xmlns:a16="http://schemas.microsoft.com/office/drawing/2014/main" id="{67936013-8EB9-1507-8697-465F51AE1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338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55" name="Freeform 2150">
                <a:extLst>
                  <a:ext uri="{FF2B5EF4-FFF2-40B4-BE49-F238E27FC236}">
                    <a16:creationId xmlns:a16="http://schemas.microsoft.com/office/drawing/2014/main" id="{49A9DE6C-3D60-93C9-BDAE-E27E8C2954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3381"/>
                <a:ext cx="4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56" name="Oval 2151">
                <a:extLst>
                  <a:ext uri="{FF2B5EF4-FFF2-40B4-BE49-F238E27FC236}">
                    <a16:creationId xmlns:a16="http://schemas.microsoft.com/office/drawing/2014/main" id="{D4C46AEF-0092-42AA-7E1E-469C9994D9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6" y="3381"/>
                <a:ext cx="2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57" name="Freeform 2152">
                <a:extLst>
                  <a:ext uri="{FF2B5EF4-FFF2-40B4-BE49-F238E27FC236}">
                    <a16:creationId xmlns:a16="http://schemas.microsoft.com/office/drawing/2014/main" id="{C8EC5786-6058-73DB-8934-94D953A999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0" y="33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58" name="Freeform 2153">
                <a:extLst>
                  <a:ext uri="{FF2B5EF4-FFF2-40B4-BE49-F238E27FC236}">
                    <a16:creationId xmlns:a16="http://schemas.microsoft.com/office/drawing/2014/main" id="{70F498C2-BFAC-792D-D2CA-FC955629B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3381"/>
                <a:ext cx="4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59" name="Freeform 2154">
                <a:extLst>
                  <a:ext uri="{FF2B5EF4-FFF2-40B4-BE49-F238E27FC236}">
                    <a16:creationId xmlns:a16="http://schemas.microsoft.com/office/drawing/2014/main" id="{50631F61-3ADA-C5E7-B402-494A8E4A9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338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60" name="Freeform 2155">
                <a:extLst>
                  <a:ext uri="{FF2B5EF4-FFF2-40B4-BE49-F238E27FC236}">
                    <a16:creationId xmlns:a16="http://schemas.microsoft.com/office/drawing/2014/main" id="{2B4F2BCE-F80C-3FE7-3E9A-A3A51B4C2E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337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61" name="Freeform 2156">
                <a:extLst>
                  <a:ext uri="{FF2B5EF4-FFF2-40B4-BE49-F238E27FC236}">
                    <a16:creationId xmlns:a16="http://schemas.microsoft.com/office/drawing/2014/main" id="{8D2331D5-4C49-195F-9F23-AD11A79D8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" y="3377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62" name="Freeform 2157">
                <a:extLst>
                  <a:ext uri="{FF2B5EF4-FFF2-40B4-BE49-F238E27FC236}">
                    <a16:creationId xmlns:a16="http://schemas.microsoft.com/office/drawing/2014/main" id="{3D4C5891-7E88-9F5B-E1AF-4FFA146AE7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8" y="337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63" name="Freeform 2158">
                <a:extLst>
                  <a:ext uri="{FF2B5EF4-FFF2-40B4-BE49-F238E27FC236}">
                    <a16:creationId xmlns:a16="http://schemas.microsoft.com/office/drawing/2014/main" id="{58E63850-2246-25EC-91B7-54D2E86888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" y="33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64" name="Freeform 2159">
                <a:extLst>
                  <a:ext uri="{FF2B5EF4-FFF2-40B4-BE49-F238E27FC236}">
                    <a16:creationId xmlns:a16="http://schemas.microsoft.com/office/drawing/2014/main" id="{EA45B0B6-0D14-B22D-94E5-1C4FE3741F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3373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65" name="Freeform 2160">
                <a:extLst>
                  <a:ext uri="{FF2B5EF4-FFF2-40B4-BE49-F238E27FC236}">
                    <a16:creationId xmlns:a16="http://schemas.microsoft.com/office/drawing/2014/main" id="{67EEE1AB-898A-13B3-8C9A-0D2C8DDF32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337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66" name="Freeform 2161">
                <a:extLst>
                  <a:ext uri="{FF2B5EF4-FFF2-40B4-BE49-F238E27FC236}">
                    <a16:creationId xmlns:a16="http://schemas.microsoft.com/office/drawing/2014/main" id="{F9495C9F-DD57-F60E-0BC2-92D687735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3369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0 h 2"/>
                  <a:gd name="T4" fmla="*/ 1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67" name="Oval 2162">
                <a:extLst>
                  <a:ext uri="{FF2B5EF4-FFF2-40B4-BE49-F238E27FC236}">
                    <a16:creationId xmlns:a16="http://schemas.microsoft.com/office/drawing/2014/main" id="{1FA66612-F314-2AEF-9A4C-9DD9B23CD3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3369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68" name="Oval 2163">
                <a:extLst>
                  <a:ext uri="{FF2B5EF4-FFF2-40B4-BE49-F238E27FC236}">
                    <a16:creationId xmlns:a16="http://schemas.microsoft.com/office/drawing/2014/main" id="{73CD8BAD-FE7A-2A6B-81D8-A3E1CD938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0" y="3369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69" name="Rectangle 2164">
                <a:extLst>
                  <a:ext uri="{FF2B5EF4-FFF2-40B4-BE49-F238E27FC236}">
                    <a16:creationId xmlns:a16="http://schemas.microsoft.com/office/drawing/2014/main" id="{99328A33-6EDD-179C-56B8-580B0DFBB1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8" y="3367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70" name="Freeform 2165">
                <a:extLst>
                  <a:ext uri="{FF2B5EF4-FFF2-40B4-BE49-F238E27FC236}">
                    <a16:creationId xmlns:a16="http://schemas.microsoft.com/office/drawing/2014/main" id="{3C54695C-EF5B-C61B-BCFE-ABF852B7A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0" y="336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71" name="Freeform 2166">
                <a:extLst>
                  <a:ext uri="{FF2B5EF4-FFF2-40B4-BE49-F238E27FC236}">
                    <a16:creationId xmlns:a16="http://schemas.microsoft.com/office/drawing/2014/main" id="{E3350FDE-31C4-94E5-4EC2-0C940E18A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5" y="33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72" name="Freeform 2167">
                <a:extLst>
                  <a:ext uri="{FF2B5EF4-FFF2-40B4-BE49-F238E27FC236}">
                    <a16:creationId xmlns:a16="http://schemas.microsoft.com/office/drawing/2014/main" id="{7D89B4BD-E4DD-8889-334F-EE463352E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2" y="3362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73" name="Freeform 2168">
                <a:extLst>
                  <a:ext uri="{FF2B5EF4-FFF2-40B4-BE49-F238E27FC236}">
                    <a16:creationId xmlns:a16="http://schemas.microsoft.com/office/drawing/2014/main" id="{83AEDE14-284F-3380-E2EE-72EF5297AB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341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74" name="Freeform 2169">
                <a:extLst>
                  <a:ext uri="{FF2B5EF4-FFF2-40B4-BE49-F238E27FC236}">
                    <a16:creationId xmlns:a16="http://schemas.microsoft.com/office/drawing/2014/main" id="{543085B2-49F7-7E55-5FB0-D262DC317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1" y="340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75" name="Freeform 2170">
                <a:extLst>
                  <a:ext uri="{FF2B5EF4-FFF2-40B4-BE49-F238E27FC236}">
                    <a16:creationId xmlns:a16="http://schemas.microsoft.com/office/drawing/2014/main" id="{6D08A2B9-D2D8-233E-0E64-9041C4099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8" y="340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76" name="Freeform 2171">
                <a:extLst>
                  <a:ext uri="{FF2B5EF4-FFF2-40B4-BE49-F238E27FC236}">
                    <a16:creationId xmlns:a16="http://schemas.microsoft.com/office/drawing/2014/main" id="{65009727-EBE8-3A68-0EED-5F493ED50B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6" y="340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77" name="Freeform 2172">
                <a:extLst>
                  <a:ext uri="{FF2B5EF4-FFF2-40B4-BE49-F238E27FC236}">
                    <a16:creationId xmlns:a16="http://schemas.microsoft.com/office/drawing/2014/main" id="{236C042B-60FF-21B5-EE55-A96FD284E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" y="340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78" name="Freeform 2173">
                <a:extLst>
                  <a:ext uri="{FF2B5EF4-FFF2-40B4-BE49-F238E27FC236}">
                    <a16:creationId xmlns:a16="http://schemas.microsoft.com/office/drawing/2014/main" id="{1FBE067E-D311-40A6-6B23-E61DB3DB7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340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79" name="Freeform 2174">
                <a:extLst>
                  <a:ext uri="{FF2B5EF4-FFF2-40B4-BE49-F238E27FC236}">
                    <a16:creationId xmlns:a16="http://schemas.microsoft.com/office/drawing/2014/main" id="{4AAB1EE5-14E8-66A1-B43B-34829343E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340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80" name="Freeform 2175">
                <a:extLst>
                  <a:ext uri="{FF2B5EF4-FFF2-40B4-BE49-F238E27FC236}">
                    <a16:creationId xmlns:a16="http://schemas.microsoft.com/office/drawing/2014/main" id="{3FA64DF2-7F1F-E699-BB10-16BCEAEB3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3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81" name="Freeform 2176">
                <a:extLst>
                  <a:ext uri="{FF2B5EF4-FFF2-40B4-BE49-F238E27FC236}">
                    <a16:creationId xmlns:a16="http://schemas.microsoft.com/office/drawing/2014/main" id="{54CAB979-370E-6FCE-00D3-0F1F14D4FD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340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82" name="Freeform 2177">
                <a:extLst>
                  <a:ext uri="{FF2B5EF4-FFF2-40B4-BE49-F238E27FC236}">
                    <a16:creationId xmlns:a16="http://schemas.microsoft.com/office/drawing/2014/main" id="{1C331D09-D4A1-8450-D01F-F55542BB58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6" y="34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83" name="Freeform 2178">
                <a:extLst>
                  <a:ext uri="{FF2B5EF4-FFF2-40B4-BE49-F238E27FC236}">
                    <a16:creationId xmlns:a16="http://schemas.microsoft.com/office/drawing/2014/main" id="{6C7F490B-303E-F129-7FCB-0F6F6EB3E2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3400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84" name="Freeform 2179">
                <a:extLst>
                  <a:ext uri="{FF2B5EF4-FFF2-40B4-BE49-F238E27FC236}">
                    <a16:creationId xmlns:a16="http://schemas.microsoft.com/office/drawing/2014/main" id="{8EB0F70E-B4E1-242E-6F50-75319FBE6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3400"/>
                <a:ext cx="4" cy="1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85" name="Freeform 2180">
                <a:extLst>
                  <a:ext uri="{FF2B5EF4-FFF2-40B4-BE49-F238E27FC236}">
                    <a16:creationId xmlns:a16="http://schemas.microsoft.com/office/drawing/2014/main" id="{EB559B5A-6BAE-B9D5-A952-9DD9324CB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3400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86" name="Freeform 2181">
                <a:extLst>
                  <a:ext uri="{FF2B5EF4-FFF2-40B4-BE49-F238E27FC236}">
                    <a16:creationId xmlns:a16="http://schemas.microsoft.com/office/drawing/2014/main" id="{E15CFA8A-AFC9-0D32-6E74-8BB2C6769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339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87" name="Oval 2182">
                <a:extLst>
                  <a:ext uri="{FF2B5EF4-FFF2-40B4-BE49-F238E27FC236}">
                    <a16:creationId xmlns:a16="http://schemas.microsoft.com/office/drawing/2014/main" id="{E4DD5ECD-2B07-5B08-D261-802E09FA9F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9" y="3396"/>
                <a:ext cx="1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88" name="Rectangle 2183">
                <a:extLst>
                  <a:ext uri="{FF2B5EF4-FFF2-40B4-BE49-F238E27FC236}">
                    <a16:creationId xmlns:a16="http://schemas.microsoft.com/office/drawing/2014/main" id="{10ED6BE8-DDE2-4A2D-8B10-068922EE3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3" y="3396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89" name="Freeform 2184">
                <a:extLst>
                  <a:ext uri="{FF2B5EF4-FFF2-40B4-BE49-F238E27FC236}">
                    <a16:creationId xmlns:a16="http://schemas.microsoft.com/office/drawing/2014/main" id="{4A4E9BD4-B75C-632B-E22D-50B8CD534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5" y="3392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90" name="Rectangle 2185">
                <a:extLst>
                  <a:ext uri="{FF2B5EF4-FFF2-40B4-BE49-F238E27FC236}">
                    <a16:creationId xmlns:a16="http://schemas.microsoft.com/office/drawing/2014/main" id="{EDEAA390-7864-A2E9-7631-CB97774544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6" y="3392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91" name="Freeform 2186">
                <a:extLst>
                  <a:ext uri="{FF2B5EF4-FFF2-40B4-BE49-F238E27FC236}">
                    <a16:creationId xmlns:a16="http://schemas.microsoft.com/office/drawing/2014/main" id="{076CACA6-393D-5773-45D6-70F284AC23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339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92" name="Freeform 2187">
                <a:extLst>
                  <a:ext uri="{FF2B5EF4-FFF2-40B4-BE49-F238E27FC236}">
                    <a16:creationId xmlns:a16="http://schemas.microsoft.com/office/drawing/2014/main" id="{86F3CA4C-1CF8-4569-9A8F-C074289643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338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93" name="Freeform 2188">
                <a:extLst>
                  <a:ext uri="{FF2B5EF4-FFF2-40B4-BE49-F238E27FC236}">
                    <a16:creationId xmlns:a16="http://schemas.microsoft.com/office/drawing/2014/main" id="{DB407A12-CFDB-669C-F817-BC01A6862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3388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94" name="Freeform 2189">
                <a:extLst>
                  <a:ext uri="{FF2B5EF4-FFF2-40B4-BE49-F238E27FC236}">
                    <a16:creationId xmlns:a16="http://schemas.microsoft.com/office/drawing/2014/main" id="{98B6FFEF-D5FB-86A7-6A98-B20E7D878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3110"/>
                <a:ext cx="2" cy="3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95" name="Freeform 2190">
                <a:extLst>
                  <a:ext uri="{FF2B5EF4-FFF2-40B4-BE49-F238E27FC236}">
                    <a16:creationId xmlns:a16="http://schemas.microsoft.com/office/drawing/2014/main" id="{A1E36D70-17E8-15F8-2E56-65FFBB8CA7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311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96" name="Oval 2191">
                <a:extLst>
                  <a:ext uri="{FF2B5EF4-FFF2-40B4-BE49-F238E27FC236}">
                    <a16:creationId xmlns:a16="http://schemas.microsoft.com/office/drawing/2014/main" id="{649969E2-0727-CE96-DBF0-5668DADAF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310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97" name="Rectangle 2192">
                <a:extLst>
                  <a:ext uri="{FF2B5EF4-FFF2-40B4-BE49-F238E27FC236}">
                    <a16:creationId xmlns:a16="http://schemas.microsoft.com/office/drawing/2014/main" id="{BEB0D3C6-B04C-7DE4-C579-EF2286CD0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0" y="3108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98" name="Freeform 2193">
                <a:extLst>
                  <a:ext uri="{FF2B5EF4-FFF2-40B4-BE49-F238E27FC236}">
                    <a16:creationId xmlns:a16="http://schemas.microsoft.com/office/drawing/2014/main" id="{5219EFB5-E750-713E-442A-2FC855340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310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699" name="Freeform 2194">
                <a:extLst>
                  <a:ext uri="{FF2B5EF4-FFF2-40B4-BE49-F238E27FC236}">
                    <a16:creationId xmlns:a16="http://schemas.microsoft.com/office/drawing/2014/main" id="{41F5F0AB-A903-DFD7-4F2A-DD95BB179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310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00" name="Freeform 2195">
                <a:extLst>
                  <a:ext uri="{FF2B5EF4-FFF2-40B4-BE49-F238E27FC236}">
                    <a16:creationId xmlns:a16="http://schemas.microsoft.com/office/drawing/2014/main" id="{5973424E-B6AD-B321-3F9A-69F3B46EF7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" y="3102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01" name="Freeform 2196">
                <a:extLst>
                  <a:ext uri="{FF2B5EF4-FFF2-40B4-BE49-F238E27FC236}">
                    <a16:creationId xmlns:a16="http://schemas.microsoft.com/office/drawing/2014/main" id="{0C8ADEB0-205E-4FB1-B394-F7C2F0DCA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310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02" name="Rectangle 2197">
                <a:extLst>
                  <a:ext uri="{FF2B5EF4-FFF2-40B4-BE49-F238E27FC236}">
                    <a16:creationId xmlns:a16="http://schemas.microsoft.com/office/drawing/2014/main" id="{A4FAC57C-5BFB-D701-9F78-C377D1C279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9" y="310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03" name="Freeform 2198">
                <a:extLst>
                  <a:ext uri="{FF2B5EF4-FFF2-40B4-BE49-F238E27FC236}">
                    <a16:creationId xmlns:a16="http://schemas.microsoft.com/office/drawing/2014/main" id="{E4152944-9577-F971-4313-A0008534F2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3" y="310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04" name="Freeform 2199">
                <a:extLst>
                  <a:ext uri="{FF2B5EF4-FFF2-40B4-BE49-F238E27FC236}">
                    <a16:creationId xmlns:a16="http://schemas.microsoft.com/office/drawing/2014/main" id="{34F37072-02B3-88A1-3CCE-564CD62FE2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310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05" name="Freeform 2200">
                <a:extLst>
                  <a:ext uri="{FF2B5EF4-FFF2-40B4-BE49-F238E27FC236}">
                    <a16:creationId xmlns:a16="http://schemas.microsoft.com/office/drawing/2014/main" id="{EFEEBBEC-338F-AC90-95D9-252F4AE265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3100"/>
                <a:ext cx="3" cy="2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06" name="Freeform 2201">
                <a:extLst>
                  <a:ext uri="{FF2B5EF4-FFF2-40B4-BE49-F238E27FC236}">
                    <a16:creationId xmlns:a16="http://schemas.microsoft.com/office/drawing/2014/main" id="{7F4F325C-22A2-2B48-1F42-7C816A38F1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309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07" name="Freeform 2202">
                <a:extLst>
                  <a:ext uri="{FF2B5EF4-FFF2-40B4-BE49-F238E27FC236}">
                    <a16:creationId xmlns:a16="http://schemas.microsoft.com/office/drawing/2014/main" id="{FB8F3DE8-9C23-5202-920F-507C616D44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6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08" name="Freeform 2203">
                <a:extLst>
                  <a:ext uri="{FF2B5EF4-FFF2-40B4-BE49-F238E27FC236}">
                    <a16:creationId xmlns:a16="http://schemas.microsoft.com/office/drawing/2014/main" id="{1D38F6F2-5A61-FFA4-2C40-27687BF2E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309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09" name="Oval 2204">
                <a:extLst>
                  <a:ext uri="{FF2B5EF4-FFF2-40B4-BE49-F238E27FC236}">
                    <a16:creationId xmlns:a16="http://schemas.microsoft.com/office/drawing/2014/main" id="{04B508F4-9E3E-DB43-5B32-74B6336D64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3" y="3096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10" name="Freeform 2205">
                <a:extLst>
                  <a:ext uri="{FF2B5EF4-FFF2-40B4-BE49-F238E27FC236}">
                    <a16:creationId xmlns:a16="http://schemas.microsoft.com/office/drawing/2014/main" id="{B4411EDB-55F8-5398-C5CD-9DC0289A8C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309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11" name="Freeform 2206">
                <a:extLst>
                  <a:ext uri="{FF2B5EF4-FFF2-40B4-BE49-F238E27FC236}">
                    <a16:creationId xmlns:a16="http://schemas.microsoft.com/office/drawing/2014/main" id="{EFA22832-FAF8-389E-1F59-C2428421B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6" y="314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12" name="Oval 2207">
                <a:extLst>
                  <a:ext uri="{FF2B5EF4-FFF2-40B4-BE49-F238E27FC236}">
                    <a16:creationId xmlns:a16="http://schemas.microsoft.com/office/drawing/2014/main" id="{AF7E943C-794A-AD0B-4CCF-8B51268F4A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5" y="3136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13" name="Freeform 2208">
                <a:extLst>
                  <a:ext uri="{FF2B5EF4-FFF2-40B4-BE49-F238E27FC236}">
                    <a16:creationId xmlns:a16="http://schemas.microsoft.com/office/drawing/2014/main" id="{7C3BDD5F-E1C4-AA4D-D9F1-1366E697F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3136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14" name="Oval 2209">
                <a:extLst>
                  <a:ext uri="{FF2B5EF4-FFF2-40B4-BE49-F238E27FC236}">
                    <a16:creationId xmlns:a16="http://schemas.microsoft.com/office/drawing/2014/main" id="{C5D938C6-F8EA-7D69-F159-C0BFBFBD5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" y="3136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15" name="Freeform 2210">
                <a:extLst>
                  <a:ext uri="{FF2B5EF4-FFF2-40B4-BE49-F238E27FC236}">
                    <a16:creationId xmlns:a16="http://schemas.microsoft.com/office/drawing/2014/main" id="{F1537DCD-D0A0-ACAD-0E88-310C465F0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4" y="3136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16" name="Freeform 2211">
                <a:extLst>
                  <a:ext uri="{FF2B5EF4-FFF2-40B4-BE49-F238E27FC236}">
                    <a16:creationId xmlns:a16="http://schemas.microsoft.com/office/drawing/2014/main" id="{1788578A-0F64-6CED-A9BC-E92D995411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3136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17" name="Freeform 2212">
                <a:extLst>
                  <a:ext uri="{FF2B5EF4-FFF2-40B4-BE49-F238E27FC236}">
                    <a16:creationId xmlns:a16="http://schemas.microsoft.com/office/drawing/2014/main" id="{51F69513-9740-EEE3-E7E0-DC69CE5B4F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313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18" name="Freeform 2213">
                <a:extLst>
                  <a:ext uri="{FF2B5EF4-FFF2-40B4-BE49-F238E27FC236}">
                    <a16:creationId xmlns:a16="http://schemas.microsoft.com/office/drawing/2014/main" id="{F59CF2E7-2739-0C5C-19EC-3F5D1F8407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3134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2719" name="Freeform 2214">
                <a:extLst>
                  <a:ext uri="{FF2B5EF4-FFF2-40B4-BE49-F238E27FC236}">
                    <a16:creationId xmlns:a16="http://schemas.microsoft.com/office/drawing/2014/main" id="{B7BDF3BD-FEB8-8A7F-0380-37C0D43DA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3132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24" name="Freeform 2216">
              <a:extLst>
                <a:ext uri="{FF2B5EF4-FFF2-40B4-BE49-F238E27FC236}">
                  <a16:creationId xmlns:a16="http://schemas.microsoft.com/office/drawing/2014/main" id="{E92CB8CC-2FE0-D24D-17CA-2738DAD9F5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3132"/>
              <a:ext cx="4" cy="2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1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" name="Oval 2217">
              <a:extLst>
                <a:ext uri="{FF2B5EF4-FFF2-40B4-BE49-F238E27FC236}">
                  <a16:creationId xmlns:a16="http://schemas.microsoft.com/office/drawing/2014/main" id="{67582905-6851-EB1A-E444-B7FA3A78C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9" y="3129"/>
              <a:ext cx="2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6" name="Freeform 2218">
              <a:extLst>
                <a:ext uri="{FF2B5EF4-FFF2-40B4-BE49-F238E27FC236}">
                  <a16:creationId xmlns:a16="http://schemas.microsoft.com/office/drawing/2014/main" id="{FF3F3E3F-370D-370D-8563-497EDA487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8" y="3121"/>
              <a:ext cx="1" cy="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7" name="Rectangle 2219">
              <a:extLst>
                <a:ext uri="{FF2B5EF4-FFF2-40B4-BE49-F238E27FC236}">
                  <a16:creationId xmlns:a16="http://schemas.microsoft.com/office/drawing/2014/main" id="{E9A1DA7B-059D-2D5D-BD64-A42DDBD8E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" y="3121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8" name="Freeform 2220">
              <a:extLst>
                <a:ext uri="{FF2B5EF4-FFF2-40B4-BE49-F238E27FC236}">
                  <a16:creationId xmlns:a16="http://schemas.microsoft.com/office/drawing/2014/main" id="{C9BB2460-4C5C-FFA3-C890-67846FD10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4" y="3119"/>
              <a:ext cx="4" cy="2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1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9" name="Rectangle 2221">
              <a:extLst>
                <a:ext uri="{FF2B5EF4-FFF2-40B4-BE49-F238E27FC236}">
                  <a16:creationId xmlns:a16="http://schemas.microsoft.com/office/drawing/2014/main" id="{8B6D8522-3FEE-B8FC-B66A-ED4CEF2BC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9" y="3117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" name="Rectangle 2222">
              <a:extLst>
                <a:ext uri="{FF2B5EF4-FFF2-40B4-BE49-F238E27FC236}">
                  <a16:creationId xmlns:a16="http://schemas.microsoft.com/office/drawing/2014/main" id="{8215E19E-DC23-FCC8-BC65-9B47194CC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7" y="3119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1" name="Freeform 2223">
              <a:extLst>
                <a:ext uri="{FF2B5EF4-FFF2-40B4-BE49-F238E27FC236}">
                  <a16:creationId xmlns:a16="http://schemas.microsoft.com/office/drawing/2014/main" id="{C284BB88-5142-8E78-9F1B-F65C13F24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3117"/>
              <a:ext cx="2" cy="4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2 h 2"/>
                <a:gd name="T4" fmla="*/ 0 w 1"/>
                <a:gd name="T5" fmla="*/ 1 h 2"/>
                <a:gd name="T6" fmla="*/ 1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" name="Freeform 2224">
              <a:extLst>
                <a:ext uri="{FF2B5EF4-FFF2-40B4-BE49-F238E27FC236}">
                  <a16:creationId xmlns:a16="http://schemas.microsoft.com/office/drawing/2014/main" id="{4E779898-6426-52C4-9EFD-1A2025D43F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3115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" name="Rectangle 2225">
              <a:extLst>
                <a:ext uri="{FF2B5EF4-FFF2-40B4-BE49-F238E27FC236}">
                  <a16:creationId xmlns:a16="http://schemas.microsoft.com/office/drawing/2014/main" id="{83488BC6-6850-5D08-A45F-7CCE6798B3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" y="3115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4" name="Freeform 2226">
              <a:extLst>
                <a:ext uri="{FF2B5EF4-FFF2-40B4-BE49-F238E27FC236}">
                  <a16:creationId xmlns:a16="http://schemas.microsoft.com/office/drawing/2014/main" id="{CA040C90-7979-194C-A61D-3F95D688C8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3058"/>
              <a:ext cx="4" cy="2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1 h 1"/>
                <a:gd name="T4" fmla="*/ 0 w 2"/>
                <a:gd name="T5" fmla="*/ 1 h 1"/>
                <a:gd name="T6" fmla="*/ 1 w 2"/>
                <a:gd name="T7" fmla="*/ 0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5" name="Freeform 2227">
              <a:extLst>
                <a:ext uri="{FF2B5EF4-FFF2-40B4-BE49-F238E27FC236}">
                  <a16:creationId xmlns:a16="http://schemas.microsoft.com/office/drawing/2014/main" id="{1C250323-1DA1-8DB2-93D7-585A2039E2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3055"/>
              <a:ext cx="4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1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6" name="Oval 2228">
              <a:extLst>
                <a:ext uri="{FF2B5EF4-FFF2-40B4-BE49-F238E27FC236}">
                  <a16:creationId xmlns:a16="http://schemas.microsoft.com/office/drawing/2014/main" id="{ABAC45A1-34BF-1FF8-1806-7AC1918FD0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2" y="3051"/>
              <a:ext cx="2" cy="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7" name="Freeform 2229">
              <a:extLst>
                <a:ext uri="{FF2B5EF4-FFF2-40B4-BE49-F238E27FC236}">
                  <a16:creationId xmlns:a16="http://schemas.microsoft.com/office/drawing/2014/main" id="{B5F887A7-4163-3FF6-46D2-2AA17851C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" y="3053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8" name="Freeform 2230">
              <a:extLst>
                <a:ext uri="{FF2B5EF4-FFF2-40B4-BE49-F238E27FC236}">
                  <a16:creationId xmlns:a16="http://schemas.microsoft.com/office/drawing/2014/main" id="{58471588-DE6A-C902-229D-99F076CCA8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" y="305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9" name="Rectangle 2231">
              <a:extLst>
                <a:ext uri="{FF2B5EF4-FFF2-40B4-BE49-F238E27FC236}">
                  <a16:creationId xmlns:a16="http://schemas.microsoft.com/office/drawing/2014/main" id="{4AE467EE-20DE-C4B4-16D5-B490DA671E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0" y="3049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0" name="Freeform 2232">
              <a:extLst>
                <a:ext uri="{FF2B5EF4-FFF2-40B4-BE49-F238E27FC236}">
                  <a16:creationId xmlns:a16="http://schemas.microsoft.com/office/drawing/2014/main" id="{AC59391F-D9E8-D84A-1C9A-F5078CC740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3045"/>
              <a:ext cx="2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1" name="Rectangle 2233">
              <a:extLst>
                <a:ext uri="{FF2B5EF4-FFF2-40B4-BE49-F238E27FC236}">
                  <a16:creationId xmlns:a16="http://schemas.microsoft.com/office/drawing/2014/main" id="{40A33F1B-8C87-66CE-1D90-E9617B5C57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1" y="3038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2" name="Freeform 2234">
              <a:extLst>
                <a:ext uri="{FF2B5EF4-FFF2-40B4-BE49-F238E27FC236}">
                  <a16:creationId xmlns:a16="http://schemas.microsoft.com/office/drawing/2014/main" id="{3045F817-188D-A4AF-0C7F-AE12CF033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0" y="3034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3" name="Freeform 2235">
              <a:extLst>
                <a:ext uri="{FF2B5EF4-FFF2-40B4-BE49-F238E27FC236}">
                  <a16:creationId xmlns:a16="http://schemas.microsoft.com/office/drawing/2014/main" id="{E0E9EAA5-4923-C8C9-6952-94FA1D6F3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1" y="3034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4" name="Freeform 2236">
              <a:extLst>
                <a:ext uri="{FF2B5EF4-FFF2-40B4-BE49-F238E27FC236}">
                  <a16:creationId xmlns:a16="http://schemas.microsoft.com/office/drawing/2014/main" id="{67364733-3FF6-8577-255C-83430F85B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" y="3034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5" name="Freeform 2237">
              <a:extLst>
                <a:ext uri="{FF2B5EF4-FFF2-40B4-BE49-F238E27FC236}">
                  <a16:creationId xmlns:a16="http://schemas.microsoft.com/office/drawing/2014/main" id="{08083DCA-62FE-EA35-23CA-FE3E87D9E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1" y="3034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6" name="Rectangle 2238">
              <a:extLst>
                <a:ext uri="{FF2B5EF4-FFF2-40B4-BE49-F238E27FC236}">
                  <a16:creationId xmlns:a16="http://schemas.microsoft.com/office/drawing/2014/main" id="{872CDB49-C14B-E522-03F2-25E9E4825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3" y="3034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" name="Freeform 2239">
              <a:extLst>
                <a:ext uri="{FF2B5EF4-FFF2-40B4-BE49-F238E27FC236}">
                  <a16:creationId xmlns:a16="http://schemas.microsoft.com/office/drawing/2014/main" id="{5D27F61E-8BBB-1444-51BD-DADF49FBD0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3034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8" name="Freeform 2240">
              <a:extLst>
                <a:ext uri="{FF2B5EF4-FFF2-40B4-BE49-F238E27FC236}">
                  <a16:creationId xmlns:a16="http://schemas.microsoft.com/office/drawing/2014/main" id="{DCB18C58-EEC7-E042-A813-C2B43DD76E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3092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9" name="Freeform 2241">
              <a:extLst>
                <a:ext uri="{FF2B5EF4-FFF2-40B4-BE49-F238E27FC236}">
                  <a16:creationId xmlns:a16="http://schemas.microsoft.com/office/drawing/2014/main" id="{6A0061BE-BC0F-CE31-840E-016DF21228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3092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0" name="Freeform 2242">
              <a:extLst>
                <a:ext uri="{FF2B5EF4-FFF2-40B4-BE49-F238E27FC236}">
                  <a16:creationId xmlns:a16="http://schemas.microsoft.com/office/drawing/2014/main" id="{448DA5FC-DAC9-5D8D-6B81-DE024A979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6" y="3089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1" name="Rectangle 2243">
              <a:extLst>
                <a:ext uri="{FF2B5EF4-FFF2-40B4-BE49-F238E27FC236}">
                  <a16:creationId xmlns:a16="http://schemas.microsoft.com/office/drawing/2014/main" id="{ADCD1575-E84F-1DD1-AF78-546FA4C69D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" y="3089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2" name="Freeform 2244">
              <a:extLst>
                <a:ext uri="{FF2B5EF4-FFF2-40B4-BE49-F238E27FC236}">
                  <a16:creationId xmlns:a16="http://schemas.microsoft.com/office/drawing/2014/main" id="{DD57DD2E-DB7B-B462-013F-C159A37788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3083"/>
              <a:ext cx="4" cy="4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1 h 2"/>
                <a:gd name="T4" fmla="*/ 1 w 2"/>
                <a:gd name="T5" fmla="*/ 2 h 2"/>
                <a:gd name="T6" fmla="*/ 0 w 2"/>
                <a:gd name="T7" fmla="*/ 0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3" name="Freeform 2245">
              <a:extLst>
                <a:ext uri="{FF2B5EF4-FFF2-40B4-BE49-F238E27FC236}">
                  <a16:creationId xmlns:a16="http://schemas.microsoft.com/office/drawing/2014/main" id="{6D3406B6-CCF4-5962-C2AB-DA473A5D4B6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3085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4" name="Freeform 2246">
              <a:extLst>
                <a:ext uri="{FF2B5EF4-FFF2-40B4-BE49-F238E27FC236}">
                  <a16:creationId xmlns:a16="http://schemas.microsoft.com/office/drawing/2014/main" id="{9BF27E1D-5A30-52AE-406C-E7A3B89927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3081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5" name="Freeform 2247">
              <a:extLst>
                <a:ext uri="{FF2B5EF4-FFF2-40B4-BE49-F238E27FC236}">
                  <a16:creationId xmlns:a16="http://schemas.microsoft.com/office/drawing/2014/main" id="{3D4584AF-BC66-EEAD-47A0-54FA30309E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3081"/>
              <a:ext cx="2" cy="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6" name="Freeform 2248">
              <a:extLst>
                <a:ext uri="{FF2B5EF4-FFF2-40B4-BE49-F238E27FC236}">
                  <a16:creationId xmlns:a16="http://schemas.microsoft.com/office/drawing/2014/main" id="{D4305552-2069-DE02-1232-6B4A21750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3081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7" name="Freeform 2249">
              <a:extLst>
                <a:ext uri="{FF2B5EF4-FFF2-40B4-BE49-F238E27FC236}">
                  <a16:creationId xmlns:a16="http://schemas.microsoft.com/office/drawing/2014/main" id="{66AAABAA-F092-5CF9-3E1F-2FAE6A2AF9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" y="3077"/>
              <a:ext cx="2" cy="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8" name="Freeform 2250">
              <a:extLst>
                <a:ext uri="{FF2B5EF4-FFF2-40B4-BE49-F238E27FC236}">
                  <a16:creationId xmlns:a16="http://schemas.microsoft.com/office/drawing/2014/main" id="{22923089-BCB4-E94C-C88C-8990D00876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3077"/>
              <a:ext cx="1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9" name="Freeform 2251">
              <a:extLst>
                <a:ext uri="{FF2B5EF4-FFF2-40B4-BE49-F238E27FC236}">
                  <a16:creationId xmlns:a16="http://schemas.microsoft.com/office/drawing/2014/main" id="{15BE1B48-A245-2E06-B4B4-B448861AC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3074"/>
              <a:ext cx="2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0" name="Freeform 2252">
              <a:extLst>
                <a:ext uri="{FF2B5EF4-FFF2-40B4-BE49-F238E27FC236}">
                  <a16:creationId xmlns:a16="http://schemas.microsoft.com/office/drawing/2014/main" id="{DDBC6AB6-B0D6-FF55-6A05-C0DAC345EC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4" y="3070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1" name="Freeform 2253">
              <a:extLst>
                <a:ext uri="{FF2B5EF4-FFF2-40B4-BE49-F238E27FC236}">
                  <a16:creationId xmlns:a16="http://schemas.microsoft.com/office/drawing/2014/main" id="{18D92276-29D9-A903-4C66-D092D77D3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3070"/>
              <a:ext cx="2" cy="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2" name="Freeform 2254">
              <a:extLst>
                <a:ext uri="{FF2B5EF4-FFF2-40B4-BE49-F238E27FC236}">
                  <a16:creationId xmlns:a16="http://schemas.microsoft.com/office/drawing/2014/main" id="{17B4415C-66E9-2CB9-AE05-948C9D39DC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3070"/>
              <a:ext cx="4" cy="2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1 h 1"/>
                <a:gd name="T4" fmla="*/ 0 w 2"/>
                <a:gd name="T5" fmla="*/ 1 h 1"/>
                <a:gd name="T6" fmla="*/ 1 w 2"/>
                <a:gd name="T7" fmla="*/ 0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394" name="Freeform 2255">
              <a:extLst>
                <a:ext uri="{FF2B5EF4-FFF2-40B4-BE49-F238E27FC236}">
                  <a16:creationId xmlns:a16="http://schemas.microsoft.com/office/drawing/2014/main" id="{19D4EF63-CEC0-953A-3A48-A1B504CC0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3070"/>
              <a:ext cx="2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395" name="Oval 2256">
              <a:extLst>
                <a:ext uri="{FF2B5EF4-FFF2-40B4-BE49-F238E27FC236}">
                  <a16:creationId xmlns:a16="http://schemas.microsoft.com/office/drawing/2014/main" id="{3618C277-9525-A859-1629-7DE5F5D3EA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9" y="3070"/>
              <a:ext cx="2" cy="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396" name="Freeform 2257">
              <a:extLst>
                <a:ext uri="{FF2B5EF4-FFF2-40B4-BE49-F238E27FC236}">
                  <a16:creationId xmlns:a16="http://schemas.microsoft.com/office/drawing/2014/main" id="{1422BFEB-4010-6CA3-75F5-5029FB4FFCC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3070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397" name="Freeform 2258">
              <a:extLst>
                <a:ext uri="{FF2B5EF4-FFF2-40B4-BE49-F238E27FC236}">
                  <a16:creationId xmlns:a16="http://schemas.microsoft.com/office/drawing/2014/main" id="{AEE9B418-E91A-3DA9-1CF7-97E31C7BF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3066"/>
              <a:ext cx="4" cy="2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1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398" name="Freeform 2259">
              <a:extLst>
                <a:ext uri="{FF2B5EF4-FFF2-40B4-BE49-F238E27FC236}">
                  <a16:creationId xmlns:a16="http://schemas.microsoft.com/office/drawing/2014/main" id="{89C7AD50-B61B-4E70-9A7F-5AFF2B56823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9" y="3062"/>
              <a:ext cx="2" cy="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399" name="Freeform 2260">
              <a:extLst>
                <a:ext uri="{FF2B5EF4-FFF2-40B4-BE49-F238E27FC236}">
                  <a16:creationId xmlns:a16="http://schemas.microsoft.com/office/drawing/2014/main" id="{EC10C319-2BAE-4985-7F91-605E9B56B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3062"/>
              <a:ext cx="2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32" name="Freeform 2261">
              <a:extLst>
                <a:ext uri="{FF2B5EF4-FFF2-40B4-BE49-F238E27FC236}">
                  <a16:creationId xmlns:a16="http://schemas.microsoft.com/office/drawing/2014/main" id="{1DED279D-7F3B-DED5-9DFE-3BE49DFF0B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" y="3218"/>
              <a:ext cx="2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33" name="Freeform 2262">
              <a:extLst>
                <a:ext uri="{FF2B5EF4-FFF2-40B4-BE49-F238E27FC236}">
                  <a16:creationId xmlns:a16="http://schemas.microsoft.com/office/drawing/2014/main" id="{245A5CA7-21D0-AC47-7136-78A325424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" y="3218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34" name="Freeform 2263">
              <a:extLst>
                <a:ext uri="{FF2B5EF4-FFF2-40B4-BE49-F238E27FC236}">
                  <a16:creationId xmlns:a16="http://schemas.microsoft.com/office/drawing/2014/main" id="{3A28540C-DCC4-5D1E-243E-4EEF5241F6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3218"/>
              <a:ext cx="2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35" name="Freeform 2264">
              <a:extLst>
                <a:ext uri="{FF2B5EF4-FFF2-40B4-BE49-F238E27FC236}">
                  <a16:creationId xmlns:a16="http://schemas.microsoft.com/office/drawing/2014/main" id="{5563DD55-4196-F3F5-BBD0-1B15E6DB04FC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3218"/>
              <a:ext cx="3" cy="1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1 h 1"/>
                <a:gd name="T4" fmla="*/ 0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36" name="Rectangle 2265">
              <a:extLst>
                <a:ext uri="{FF2B5EF4-FFF2-40B4-BE49-F238E27FC236}">
                  <a16:creationId xmlns:a16="http://schemas.microsoft.com/office/drawing/2014/main" id="{A3DC3532-E771-FB80-73CC-63BFB11B2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4" y="3216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37" name="Freeform 2266">
              <a:extLst>
                <a:ext uri="{FF2B5EF4-FFF2-40B4-BE49-F238E27FC236}">
                  <a16:creationId xmlns:a16="http://schemas.microsoft.com/office/drawing/2014/main" id="{AE0B5565-FBF4-F79A-F5FD-FC3F450D6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3210"/>
              <a:ext cx="1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38" name="Freeform 2267">
              <a:extLst>
                <a:ext uri="{FF2B5EF4-FFF2-40B4-BE49-F238E27FC236}">
                  <a16:creationId xmlns:a16="http://schemas.microsoft.com/office/drawing/2014/main" id="{C0A5F920-A1B7-B672-2433-81822B2A36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" y="3206"/>
              <a:ext cx="4" cy="4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1 h 2"/>
                <a:gd name="T4" fmla="*/ 0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39" name="Freeform 2268">
              <a:extLst>
                <a:ext uri="{FF2B5EF4-FFF2-40B4-BE49-F238E27FC236}">
                  <a16:creationId xmlns:a16="http://schemas.microsoft.com/office/drawing/2014/main" id="{E932552E-2505-C325-B52A-57EA69F598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" y="3206"/>
              <a:ext cx="1" cy="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40" name="Rectangle 2269">
              <a:extLst>
                <a:ext uri="{FF2B5EF4-FFF2-40B4-BE49-F238E27FC236}">
                  <a16:creationId xmlns:a16="http://schemas.microsoft.com/office/drawing/2014/main" id="{AF068173-0398-9866-A31D-FE35203BD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" y="3202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41" name="Freeform 2270">
              <a:extLst>
                <a:ext uri="{FF2B5EF4-FFF2-40B4-BE49-F238E27FC236}">
                  <a16:creationId xmlns:a16="http://schemas.microsoft.com/office/drawing/2014/main" id="{D8139013-1C4F-730A-BC76-AA5CFD3555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3202"/>
              <a:ext cx="3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1 w 2"/>
                <a:gd name="T5" fmla="*/ 1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42" name="Rectangle 2271">
              <a:extLst>
                <a:ext uri="{FF2B5EF4-FFF2-40B4-BE49-F238E27FC236}">
                  <a16:creationId xmlns:a16="http://schemas.microsoft.com/office/drawing/2014/main" id="{AF6F726E-50D9-3001-EFB3-45FAB2550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3204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43" name="Freeform 2272">
              <a:extLst>
                <a:ext uri="{FF2B5EF4-FFF2-40B4-BE49-F238E27FC236}">
                  <a16:creationId xmlns:a16="http://schemas.microsoft.com/office/drawing/2014/main" id="{8470C424-CA28-B3EF-B604-0D3053DF4E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" y="3201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44" name="Freeform 2273">
              <a:extLst>
                <a:ext uri="{FF2B5EF4-FFF2-40B4-BE49-F238E27FC236}">
                  <a16:creationId xmlns:a16="http://schemas.microsoft.com/office/drawing/2014/main" id="{59258EDF-C70E-A6AF-3E23-C2B702BFC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2" y="3199"/>
              <a:ext cx="4" cy="3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0 h 2"/>
                <a:gd name="T6" fmla="*/ 2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1" y="2"/>
                    <a:pt x="1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45" name="Freeform 2274">
              <a:extLst>
                <a:ext uri="{FF2B5EF4-FFF2-40B4-BE49-F238E27FC236}">
                  <a16:creationId xmlns:a16="http://schemas.microsoft.com/office/drawing/2014/main" id="{7D9813FC-073F-919C-01D2-716052647C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" y="3199"/>
              <a:ext cx="4" cy="3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1 w 2"/>
                <a:gd name="T5" fmla="*/ 0 h 2"/>
                <a:gd name="T6" fmla="*/ 2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46" name="Freeform 2275">
              <a:extLst>
                <a:ext uri="{FF2B5EF4-FFF2-40B4-BE49-F238E27FC236}">
                  <a16:creationId xmlns:a16="http://schemas.microsoft.com/office/drawing/2014/main" id="{E4173F5C-5052-D72A-B1F0-EDF0DB72E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5" y="3199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47" name="Freeform 2276">
              <a:extLst>
                <a:ext uri="{FF2B5EF4-FFF2-40B4-BE49-F238E27FC236}">
                  <a16:creationId xmlns:a16="http://schemas.microsoft.com/office/drawing/2014/main" id="{715B8CF9-F8ED-7C4C-4AF4-A166CAD79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" y="3195"/>
              <a:ext cx="2" cy="4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1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48" name="Freeform 2277">
              <a:extLst>
                <a:ext uri="{FF2B5EF4-FFF2-40B4-BE49-F238E27FC236}">
                  <a16:creationId xmlns:a16="http://schemas.microsoft.com/office/drawing/2014/main" id="{EB6EE107-097A-B955-8418-359DAFE0B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" y="3197"/>
              <a:ext cx="1" cy="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49" name="Freeform 2278">
              <a:extLst>
                <a:ext uri="{FF2B5EF4-FFF2-40B4-BE49-F238E27FC236}">
                  <a16:creationId xmlns:a16="http://schemas.microsoft.com/office/drawing/2014/main" id="{8B13FCC5-C743-FC4F-B02B-E7A0154D1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3197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50" name="Oval 2279">
              <a:extLst>
                <a:ext uri="{FF2B5EF4-FFF2-40B4-BE49-F238E27FC236}">
                  <a16:creationId xmlns:a16="http://schemas.microsoft.com/office/drawing/2014/main" id="{632DC4FA-8823-1D8D-8DC0-820F78312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9" y="3252"/>
              <a:ext cx="2" cy="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58" name="Freeform 2280">
              <a:extLst>
                <a:ext uri="{FF2B5EF4-FFF2-40B4-BE49-F238E27FC236}">
                  <a16:creationId xmlns:a16="http://schemas.microsoft.com/office/drawing/2014/main" id="{C8F1FEDC-0161-F473-6AFC-248AA5C053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3252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59" name="Oval 2281">
              <a:extLst>
                <a:ext uri="{FF2B5EF4-FFF2-40B4-BE49-F238E27FC236}">
                  <a16:creationId xmlns:a16="http://schemas.microsoft.com/office/drawing/2014/main" id="{B71370BA-0910-30DF-D1FA-925164DB79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7" y="3252"/>
              <a:ext cx="2" cy="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67" name="Freeform 2282">
              <a:extLst>
                <a:ext uri="{FF2B5EF4-FFF2-40B4-BE49-F238E27FC236}">
                  <a16:creationId xmlns:a16="http://schemas.microsoft.com/office/drawing/2014/main" id="{EDF415E4-CEE0-CBAD-2215-0635F3A46E1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3250"/>
              <a:ext cx="4" cy="4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1 h 2"/>
                <a:gd name="T4" fmla="*/ 1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68" name="Freeform 2283">
              <a:extLst>
                <a:ext uri="{FF2B5EF4-FFF2-40B4-BE49-F238E27FC236}">
                  <a16:creationId xmlns:a16="http://schemas.microsoft.com/office/drawing/2014/main" id="{88F86DDC-485F-B92A-A9C5-AD6A5C3AF09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3252"/>
              <a:ext cx="4" cy="2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69" name="Freeform 2284">
              <a:extLst>
                <a:ext uri="{FF2B5EF4-FFF2-40B4-BE49-F238E27FC236}">
                  <a16:creationId xmlns:a16="http://schemas.microsoft.com/office/drawing/2014/main" id="{6F90952F-2C67-966A-16A6-2B81316C12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3252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70" name="Freeform 2285">
              <a:extLst>
                <a:ext uri="{FF2B5EF4-FFF2-40B4-BE49-F238E27FC236}">
                  <a16:creationId xmlns:a16="http://schemas.microsoft.com/office/drawing/2014/main" id="{3ECBF770-09A9-D753-2A37-6B27EBDC8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3252"/>
              <a:ext cx="1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71" name="Freeform 2286">
              <a:extLst>
                <a:ext uri="{FF2B5EF4-FFF2-40B4-BE49-F238E27FC236}">
                  <a16:creationId xmlns:a16="http://schemas.microsoft.com/office/drawing/2014/main" id="{272DC2BA-3EAD-6543-0C8F-76FD40C2F4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1" y="3248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72" name="Rectangle 2287">
              <a:extLst>
                <a:ext uri="{FF2B5EF4-FFF2-40B4-BE49-F238E27FC236}">
                  <a16:creationId xmlns:a16="http://schemas.microsoft.com/office/drawing/2014/main" id="{D3D74AEB-035E-4A0D-6508-FF8FA49CA3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0" y="3248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73" name="Freeform 2288">
              <a:extLst>
                <a:ext uri="{FF2B5EF4-FFF2-40B4-BE49-F238E27FC236}">
                  <a16:creationId xmlns:a16="http://schemas.microsoft.com/office/drawing/2014/main" id="{11DC01B2-4084-4525-444D-5EB1142234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3246"/>
              <a:ext cx="3" cy="4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74" name="Freeform 2289">
              <a:extLst>
                <a:ext uri="{FF2B5EF4-FFF2-40B4-BE49-F238E27FC236}">
                  <a16:creationId xmlns:a16="http://schemas.microsoft.com/office/drawing/2014/main" id="{899ABA72-A42C-5347-EE28-404E34EAF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3248"/>
              <a:ext cx="4" cy="2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1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75" name="Freeform 2290">
              <a:extLst>
                <a:ext uri="{FF2B5EF4-FFF2-40B4-BE49-F238E27FC236}">
                  <a16:creationId xmlns:a16="http://schemas.microsoft.com/office/drawing/2014/main" id="{0E6AC105-6402-6157-70B1-23F8E501A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" y="3244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76" name="Rectangle 2291">
              <a:extLst>
                <a:ext uri="{FF2B5EF4-FFF2-40B4-BE49-F238E27FC236}">
                  <a16:creationId xmlns:a16="http://schemas.microsoft.com/office/drawing/2014/main" id="{95AFC9CA-1159-6E3A-C685-8974DEA44C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" y="3244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77" name="Freeform 2292">
              <a:extLst>
                <a:ext uri="{FF2B5EF4-FFF2-40B4-BE49-F238E27FC236}">
                  <a16:creationId xmlns:a16="http://schemas.microsoft.com/office/drawing/2014/main" id="{EFC8FDC1-25DA-F63B-9A6C-CDA996ADF0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3244"/>
              <a:ext cx="2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78" name="Freeform 2293">
              <a:extLst>
                <a:ext uri="{FF2B5EF4-FFF2-40B4-BE49-F238E27FC236}">
                  <a16:creationId xmlns:a16="http://schemas.microsoft.com/office/drawing/2014/main" id="{F69B5A09-73DF-6169-C866-F573F44DA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1" y="3240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79" name="Freeform 2294">
              <a:extLst>
                <a:ext uri="{FF2B5EF4-FFF2-40B4-BE49-F238E27FC236}">
                  <a16:creationId xmlns:a16="http://schemas.microsoft.com/office/drawing/2014/main" id="{6ADE3FBD-EA1E-41C2-BCEB-29401F0DDF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80" name="Freeform 2295">
              <a:extLst>
                <a:ext uri="{FF2B5EF4-FFF2-40B4-BE49-F238E27FC236}">
                  <a16:creationId xmlns:a16="http://schemas.microsoft.com/office/drawing/2014/main" id="{0F65E150-B72C-FD2A-08BA-035A79F5F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" y="3233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81" name="Freeform 2296">
              <a:extLst>
                <a:ext uri="{FF2B5EF4-FFF2-40B4-BE49-F238E27FC236}">
                  <a16:creationId xmlns:a16="http://schemas.microsoft.com/office/drawing/2014/main" id="{81C7ADA1-AC6D-E832-7A25-7F96082D0D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" y="3229"/>
              <a:ext cx="2" cy="2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82" name="Freeform 2297">
              <a:extLst>
                <a:ext uri="{FF2B5EF4-FFF2-40B4-BE49-F238E27FC236}">
                  <a16:creationId xmlns:a16="http://schemas.microsoft.com/office/drawing/2014/main" id="{6804E817-F653-6258-6DF9-02207DD73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3229"/>
              <a:ext cx="4" cy="4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0 h 2"/>
                <a:gd name="T4" fmla="*/ 2 w 2"/>
                <a:gd name="T5" fmla="*/ 1 h 2"/>
                <a:gd name="T6" fmla="*/ 0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2"/>
                    <a:pt x="0" y="1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83" name="Freeform 2298">
              <a:extLst>
                <a:ext uri="{FF2B5EF4-FFF2-40B4-BE49-F238E27FC236}">
                  <a16:creationId xmlns:a16="http://schemas.microsoft.com/office/drawing/2014/main" id="{5DD94317-7A3A-B94E-4DE3-208BAD7B6A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3229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84" name="Freeform 2299">
              <a:extLst>
                <a:ext uri="{FF2B5EF4-FFF2-40B4-BE49-F238E27FC236}">
                  <a16:creationId xmlns:a16="http://schemas.microsoft.com/office/drawing/2014/main" id="{6F400263-56B6-58CD-F20F-8100DC87D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3" y="3225"/>
              <a:ext cx="4" cy="2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1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85" name="Freeform 2300">
              <a:extLst>
                <a:ext uri="{FF2B5EF4-FFF2-40B4-BE49-F238E27FC236}">
                  <a16:creationId xmlns:a16="http://schemas.microsoft.com/office/drawing/2014/main" id="{87DADB5F-14D5-9929-897A-4BB54CD148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3" y="3221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86" name="Freeform 2301">
              <a:extLst>
                <a:ext uri="{FF2B5EF4-FFF2-40B4-BE49-F238E27FC236}">
                  <a16:creationId xmlns:a16="http://schemas.microsoft.com/office/drawing/2014/main" id="{E1351CA0-A9DC-31DC-D73F-D31A19CB81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4" y="3163"/>
              <a:ext cx="2" cy="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87" name="Freeform 2302">
              <a:extLst>
                <a:ext uri="{FF2B5EF4-FFF2-40B4-BE49-F238E27FC236}">
                  <a16:creationId xmlns:a16="http://schemas.microsoft.com/office/drawing/2014/main" id="{DCB4F43D-5DF5-7119-5C8B-874E030B3D3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3163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88" name="Freeform 2303">
              <a:extLst>
                <a:ext uri="{FF2B5EF4-FFF2-40B4-BE49-F238E27FC236}">
                  <a16:creationId xmlns:a16="http://schemas.microsoft.com/office/drawing/2014/main" id="{183A2E80-DF8B-DD44-7184-FCF653DC4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3163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89" name="Oval 2304">
              <a:extLst>
                <a:ext uri="{FF2B5EF4-FFF2-40B4-BE49-F238E27FC236}">
                  <a16:creationId xmlns:a16="http://schemas.microsoft.com/office/drawing/2014/main" id="{447C5FDB-49C6-6C3C-4E04-7DCD77F856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" y="3163"/>
              <a:ext cx="2" cy="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90" name="Rectangle 2305">
              <a:extLst>
                <a:ext uri="{FF2B5EF4-FFF2-40B4-BE49-F238E27FC236}">
                  <a16:creationId xmlns:a16="http://schemas.microsoft.com/office/drawing/2014/main" id="{EAAEC643-57DE-D651-56D1-06BD84AB1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3" y="3159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91" name="Freeform 2306">
              <a:extLst>
                <a:ext uri="{FF2B5EF4-FFF2-40B4-BE49-F238E27FC236}">
                  <a16:creationId xmlns:a16="http://schemas.microsoft.com/office/drawing/2014/main" id="{CB96892F-EC07-C4B2-79DD-3935BA6546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5" y="3159"/>
              <a:ext cx="2" cy="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92" name="Freeform 2307">
              <a:extLst>
                <a:ext uri="{FF2B5EF4-FFF2-40B4-BE49-F238E27FC236}">
                  <a16:creationId xmlns:a16="http://schemas.microsoft.com/office/drawing/2014/main" id="{8F759520-A849-EFC6-4BB9-3100E7507F4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3159"/>
              <a:ext cx="2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93" name="Rectangle 2308">
              <a:extLst>
                <a:ext uri="{FF2B5EF4-FFF2-40B4-BE49-F238E27FC236}">
                  <a16:creationId xmlns:a16="http://schemas.microsoft.com/office/drawing/2014/main" id="{D6126771-C826-C175-FC42-44BC30C0E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1" y="3155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94" name="Freeform 2309">
              <a:extLst>
                <a:ext uri="{FF2B5EF4-FFF2-40B4-BE49-F238E27FC236}">
                  <a16:creationId xmlns:a16="http://schemas.microsoft.com/office/drawing/2014/main" id="{C735F1D4-C717-4B02-DF47-6C41BD887F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3155"/>
              <a:ext cx="2" cy="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95" name="Freeform 2310">
              <a:extLst>
                <a:ext uri="{FF2B5EF4-FFF2-40B4-BE49-F238E27FC236}">
                  <a16:creationId xmlns:a16="http://schemas.microsoft.com/office/drawing/2014/main" id="{6A407997-4928-71F7-7F63-F2EB50654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3155"/>
              <a:ext cx="4" cy="2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1 h 1"/>
                <a:gd name="T4" fmla="*/ 1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96" name="Freeform 2311">
              <a:extLst>
                <a:ext uri="{FF2B5EF4-FFF2-40B4-BE49-F238E27FC236}">
                  <a16:creationId xmlns:a16="http://schemas.microsoft.com/office/drawing/2014/main" id="{C044FEDC-39C4-9613-DB53-AC4CF586BC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3155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97" name="Freeform 2312">
              <a:extLst>
                <a:ext uri="{FF2B5EF4-FFF2-40B4-BE49-F238E27FC236}">
                  <a16:creationId xmlns:a16="http://schemas.microsoft.com/office/drawing/2014/main" id="{B8EB27D3-E6C0-FAD4-AAB4-F87CC2BAE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3155"/>
              <a:ext cx="2" cy="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98" name="Oval 2313">
              <a:extLst>
                <a:ext uri="{FF2B5EF4-FFF2-40B4-BE49-F238E27FC236}">
                  <a16:creationId xmlns:a16="http://schemas.microsoft.com/office/drawing/2014/main" id="{700EC15F-71B1-4B1E-690F-C764F8027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8" y="3151"/>
              <a:ext cx="2" cy="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99" name="Freeform 2314">
              <a:extLst>
                <a:ext uri="{FF2B5EF4-FFF2-40B4-BE49-F238E27FC236}">
                  <a16:creationId xmlns:a16="http://schemas.microsoft.com/office/drawing/2014/main" id="{BBFBD2E2-DDAD-BFF2-5DDE-1CFB7D73DD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" y="3151"/>
              <a:ext cx="2" cy="2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00" name="Freeform 2315">
              <a:extLst>
                <a:ext uri="{FF2B5EF4-FFF2-40B4-BE49-F238E27FC236}">
                  <a16:creationId xmlns:a16="http://schemas.microsoft.com/office/drawing/2014/main" id="{ECA1A0FE-82F5-E49B-7055-21A67BBE10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3147"/>
              <a:ext cx="3" cy="4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0 h 2"/>
                <a:gd name="T4" fmla="*/ 2 w 2"/>
                <a:gd name="T5" fmla="*/ 1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01" name="Freeform 2316">
              <a:extLst>
                <a:ext uri="{FF2B5EF4-FFF2-40B4-BE49-F238E27FC236}">
                  <a16:creationId xmlns:a16="http://schemas.microsoft.com/office/drawing/2014/main" id="{9A8D474E-F233-083B-5129-4FBA030C9C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" y="3144"/>
              <a:ext cx="1" cy="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02" name="Freeform 2317">
              <a:extLst>
                <a:ext uri="{FF2B5EF4-FFF2-40B4-BE49-F238E27FC236}">
                  <a16:creationId xmlns:a16="http://schemas.microsoft.com/office/drawing/2014/main" id="{6FD3172F-60D2-FC6B-4791-FCE4138F9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3144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03" name="Freeform 2318">
              <a:extLst>
                <a:ext uri="{FF2B5EF4-FFF2-40B4-BE49-F238E27FC236}">
                  <a16:creationId xmlns:a16="http://schemas.microsoft.com/office/drawing/2014/main" id="{C1F26FB2-0A1B-4F89-8A83-87B8F72471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4" y="3140"/>
              <a:ext cx="4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04" name="Rectangle 2319">
              <a:extLst>
                <a:ext uri="{FF2B5EF4-FFF2-40B4-BE49-F238E27FC236}">
                  <a16:creationId xmlns:a16="http://schemas.microsoft.com/office/drawing/2014/main" id="{ABAF86E7-7EB3-9A8C-E4B0-D2762C9462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" y="3197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05" name="Rectangle 2320">
              <a:extLst>
                <a:ext uri="{FF2B5EF4-FFF2-40B4-BE49-F238E27FC236}">
                  <a16:creationId xmlns:a16="http://schemas.microsoft.com/office/drawing/2014/main" id="{B49F1DA9-7B1A-B984-3492-B1B5C44A8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0" y="3193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06" name="Freeform 2321">
              <a:extLst>
                <a:ext uri="{FF2B5EF4-FFF2-40B4-BE49-F238E27FC236}">
                  <a16:creationId xmlns:a16="http://schemas.microsoft.com/office/drawing/2014/main" id="{AB1B6A9D-C3A5-800D-9816-773983EAA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" y="3189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07" name="Freeform 2322">
              <a:extLst>
                <a:ext uri="{FF2B5EF4-FFF2-40B4-BE49-F238E27FC236}">
                  <a16:creationId xmlns:a16="http://schemas.microsoft.com/office/drawing/2014/main" id="{25672BC0-847E-8659-6FBC-C93407806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3189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08" name="Freeform 2323">
              <a:extLst>
                <a:ext uri="{FF2B5EF4-FFF2-40B4-BE49-F238E27FC236}">
                  <a16:creationId xmlns:a16="http://schemas.microsoft.com/office/drawing/2014/main" id="{074E2399-934B-9801-9EB7-718B7F7E7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3183"/>
              <a:ext cx="2" cy="4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2 h 2"/>
                <a:gd name="T4" fmla="*/ 0 w 1"/>
                <a:gd name="T5" fmla="*/ 1 h 2"/>
                <a:gd name="T6" fmla="*/ 1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09" name="Freeform 2324">
              <a:extLst>
                <a:ext uri="{FF2B5EF4-FFF2-40B4-BE49-F238E27FC236}">
                  <a16:creationId xmlns:a16="http://schemas.microsoft.com/office/drawing/2014/main" id="{603D1FE6-38B8-CFB6-593B-78DC0B16E6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3185"/>
              <a:ext cx="2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10" name="Freeform 2325">
              <a:extLst>
                <a:ext uri="{FF2B5EF4-FFF2-40B4-BE49-F238E27FC236}">
                  <a16:creationId xmlns:a16="http://schemas.microsoft.com/office/drawing/2014/main" id="{84C657AC-F827-CCE4-46B9-0292A8464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" y="3185"/>
              <a:ext cx="4" cy="2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1 w 2"/>
                <a:gd name="T5" fmla="*/ 0 h 1"/>
                <a:gd name="T6" fmla="*/ 1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11" name="Freeform 2326">
              <a:extLst>
                <a:ext uri="{FF2B5EF4-FFF2-40B4-BE49-F238E27FC236}">
                  <a16:creationId xmlns:a16="http://schemas.microsoft.com/office/drawing/2014/main" id="{87EA1946-1FE1-C3CE-43B4-57057995D5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9" y="3182"/>
              <a:ext cx="2" cy="1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12" name="Rectangle 2327">
              <a:extLst>
                <a:ext uri="{FF2B5EF4-FFF2-40B4-BE49-F238E27FC236}">
                  <a16:creationId xmlns:a16="http://schemas.microsoft.com/office/drawing/2014/main" id="{3F5F57D0-1816-FDAE-B3A8-58C5C464A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3182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13" name="Oval 2328">
              <a:extLst>
                <a:ext uri="{FF2B5EF4-FFF2-40B4-BE49-F238E27FC236}">
                  <a16:creationId xmlns:a16="http://schemas.microsoft.com/office/drawing/2014/main" id="{E9885BDE-64E2-34E7-B39B-C571C790E9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5" y="3174"/>
              <a:ext cx="2" cy="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14" name="Freeform 2329">
              <a:extLst>
                <a:ext uri="{FF2B5EF4-FFF2-40B4-BE49-F238E27FC236}">
                  <a16:creationId xmlns:a16="http://schemas.microsoft.com/office/drawing/2014/main" id="{1CFD6115-9B8F-8D0E-D105-6BCEE72C3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" y="3174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15" name="Rectangle 2330">
              <a:extLst>
                <a:ext uri="{FF2B5EF4-FFF2-40B4-BE49-F238E27FC236}">
                  <a16:creationId xmlns:a16="http://schemas.microsoft.com/office/drawing/2014/main" id="{CC48DD2C-2C53-6951-509F-5EA518B70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5" y="3170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16" name="Freeform 2331">
              <a:extLst>
                <a:ext uri="{FF2B5EF4-FFF2-40B4-BE49-F238E27FC236}">
                  <a16:creationId xmlns:a16="http://schemas.microsoft.com/office/drawing/2014/main" id="{BB709ECD-4021-5177-30AD-C900C6C11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7" y="3168"/>
              <a:ext cx="4" cy="4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1 h 2"/>
                <a:gd name="T4" fmla="*/ 1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17" name="Freeform 2332">
              <a:extLst>
                <a:ext uri="{FF2B5EF4-FFF2-40B4-BE49-F238E27FC236}">
                  <a16:creationId xmlns:a16="http://schemas.microsoft.com/office/drawing/2014/main" id="{39277BEC-96C5-5E4A-D1AA-4C66F1F1F8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1" y="3170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18" name="Freeform 2333">
              <a:extLst>
                <a:ext uri="{FF2B5EF4-FFF2-40B4-BE49-F238E27FC236}">
                  <a16:creationId xmlns:a16="http://schemas.microsoft.com/office/drawing/2014/main" id="{0A7B84EA-BC5C-B649-8A6A-2E3CC0495C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3170"/>
              <a:ext cx="2" cy="2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19" name="Freeform 2334">
              <a:extLst>
                <a:ext uri="{FF2B5EF4-FFF2-40B4-BE49-F238E27FC236}">
                  <a16:creationId xmlns:a16="http://schemas.microsoft.com/office/drawing/2014/main" id="{57A558F3-D8B1-3DDD-5FC5-FF4850AAC9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" y="3170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DD41460D-7DEB-4F67-ADE5-54BE462CB9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55208" y="879047"/>
            <a:ext cx="3602278" cy="1335516"/>
          </a:xfrm>
        </p:spPr>
        <p:txBody>
          <a:bodyPr anchor="t"/>
          <a:lstStyle>
            <a:lvl1pPr>
              <a:defRPr b="1"/>
            </a:lvl1pPr>
          </a:lstStyle>
          <a:p>
            <a:r>
              <a:rPr lang="en-US" dirty="0"/>
              <a:t>Click to edit title</a:t>
            </a:r>
            <a:endParaRPr lang="en-GB" dirty="0"/>
          </a:p>
        </p:txBody>
      </p:sp>
      <p:sp>
        <p:nvSpPr>
          <p:cNvPr id="4743" name="Text Placeholder 22">
            <a:extLst>
              <a:ext uri="{FF2B5EF4-FFF2-40B4-BE49-F238E27FC236}">
                <a16:creationId xmlns:a16="http://schemas.microsoft.com/office/drawing/2014/main" id="{6C659FCF-FC3F-E9D9-15D9-F34CF107405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954263" y="2216639"/>
            <a:ext cx="3602278" cy="2225518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None/>
              <a:defRPr sz="1400" b="0"/>
            </a:lvl1pPr>
          </a:lstStyle>
          <a:p>
            <a:pPr lvl="0"/>
            <a:r>
              <a:rPr lang="en-US" dirty="0"/>
              <a:t>Add text</a:t>
            </a:r>
          </a:p>
        </p:txBody>
      </p:sp>
    </p:spTree>
    <p:extLst>
      <p:ext uri="{BB962C8B-B14F-4D97-AF65-F5344CB8AC3E}">
        <p14:creationId xmlns:p14="http://schemas.microsoft.com/office/powerpoint/2010/main" val="294064477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Who we are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4">
            <a:extLst>
              <a:ext uri="{FF2B5EF4-FFF2-40B4-BE49-F238E27FC236}">
                <a16:creationId xmlns:a16="http://schemas.microsoft.com/office/drawing/2014/main" id="{391A3235-DD87-36C4-10FE-D6AD6BD16C35}"/>
              </a:ext>
            </a:extLst>
          </p:cNvPr>
          <p:cNvGrpSpPr>
            <a:grpSpLocks noChangeAspect="1"/>
          </p:cNvGrpSpPr>
          <p:nvPr userDrawn="1"/>
        </p:nvGrpSpPr>
        <p:grpSpPr bwMode="auto">
          <a:xfrm rot="9046947">
            <a:off x="-4700420" y="-3881423"/>
            <a:ext cx="14331542" cy="8567599"/>
            <a:chOff x="2926" y="1615"/>
            <a:chExt cx="1830" cy="1094"/>
          </a:xfrm>
          <a:solidFill>
            <a:srgbClr val="86F4EE"/>
          </a:solidFill>
        </p:grpSpPr>
        <p:sp>
          <p:nvSpPr>
            <p:cNvPr id="4" name="Freeform 5">
              <a:extLst>
                <a:ext uri="{FF2B5EF4-FFF2-40B4-BE49-F238E27FC236}">
                  <a16:creationId xmlns:a16="http://schemas.microsoft.com/office/drawing/2014/main" id="{5837D59A-51EA-5B8F-EDAF-B5C329B755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26" y="1615"/>
              <a:ext cx="1830" cy="1094"/>
            </a:xfrm>
            <a:custGeom>
              <a:avLst/>
              <a:gdLst>
                <a:gd name="T0" fmla="*/ 958 w 965"/>
                <a:gd name="T1" fmla="*/ 173 h 576"/>
                <a:gd name="T2" fmla="*/ 951 w 965"/>
                <a:gd name="T3" fmla="*/ 216 h 576"/>
                <a:gd name="T4" fmla="*/ 941 w 965"/>
                <a:gd name="T5" fmla="*/ 264 h 576"/>
                <a:gd name="T6" fmla="*/ 935 w 965"/>
                <a:gd name="T7" fmla="*/ 314 h 576"/>
                <a:gd name="T8" fmla="*/ 913 w 965"/>
                <a:gd name="T9" fmla="*/ 373 h 576"/>
                <a:gd name="T10" fmla="*/ 894 w 965"/>
                <a:gd name="T11" fmla="*/ 410 h 576"/>
                <a:gd name="T12" fmla="*/ 874 w 965"/>
                <a:gd name="T13" fmla="*/ 439 h 576"/>
                <a:gd name="T14" fmla="*/ 835 w 965"/>
                <a:gd name="T15" fmla="*/ 465 h 576"/>
                <a:gd name="T16" fmla="*/ 786 w 965"/>
                <a:gd name="T17" fmla="*/ 477 h 576"/>
                <a:gd name="T18" fmla="*/ 774 w 965"/>
                <a:gd name="T19" fmla="*/ 505 h 576"/>
                <a:gd name="T20" fmla="*/ 745 w 965"/>
                <a:gd name="T21" fmla="*/ 526 h 576"/>
                <a:gd name="T22" fmla="*/ 691 w 965"/>
                <a:gd name="T23" fmla="*/ 531 h 576"/>
                <a:gd name="T24" fmla="*/ 599 w 965"/>
                <a:gd name="T25" fmla="*/ 532 h 576"/>
                <a:gd name="T26" fmla="*/ 507 w 965"/>
                <a:gd name="T27" fmla="*/ 549 h 576"/>
                <a:gd name="T28" fmla="*/ 455 w 965"/>
                <a:gd name="T29" fmla="*/ 565 h 576"/>
                <a:gd name="T30" fmla="*/ 390 w 965"/>
                <a:gd name="T31" fmla="*/ 551 h 576"/>
                <a:gd name="T32" fmla="*/ 388 w 965"/>
                <a:gd name="T33" fmla="*/ 508 h 576"/>
                <a:gd name="T34" fmla="*/ 347 w 965"/>
                <a:gd name="T35" fmla="*/ 478 h 576"/>
                <a:gd name="T36" fmla="*/ 283 w 965"/>
                <a:gd name="T37" fmla="*/ 489 h 576"/>
                <a:gd name="T38" fmla="*/ 235 w 965"/>
                <a:gd name="T39" fmla="*/ 511 h 576"/>
                <a:gd name="T40" fmla="*/ 189 w 965"/>
                <a:gd name="T41" fmla="*/ 530 h 576"/>
                <a:gd name="T42" fmla="*/ 157 w 965"/>
                <a:gd name="T43" fmla="*/ 488 h 576"/>
                <a:gd name="T44" fmla="*/ 127 w 965"/>
                <a:gd name="T45" fmla="*/ 431 h 576"/>
                <a:gd name="T46" fmla="*/ 109 w 965"/>
                <a:gd name="T47" fmla="*/ 394 h 576"/>
                <a:gd name="T48" fmla="*/ 94 w 965"/>
                <a:gd name="T49" fmla="*/ 362 h 576"/>
                <a:gd name="T50" fmla="*/ 66 w 965"/>
                <a:gd name="T51" fmla="*/ 338 h 576"/>
                <a:gd name="T52" fmla="*/ 46 w 965"/>
                <a:gd name="T53" fmla="*/ 306 h 576"/>
                <a:gd name="T54" fmla="*/ 13 w 965"/>
                <a:gd name="T55" fmla="*/ 254 h 576"/>
                <a:gd name="T56" fmla="*/ 16 w 965"/>
                <a:gd name="T57" fmla="*/ 239 h 576"/>
                <a:gd name="T58" fmla="*/ 49 w 965"/>
                <a:gd name="T59" fmla="*/ 255 h 576"/>
                <a:gd name="T60" fmla="*/ 36 w 965"/>
                <a:gd name="T61" fmla="*/ 200 h 576"/>
                <a:gd name="T62" fmla="*/ 44 w 965"/>
                <a:gd name="T63" fmla="*/ 146 h 576"/>
                <a:gd name="T64" fmla="*/ 88 w 965"/>
                <a:gd name="T65" fmla="*/ 118 h 576"/>
                <a:gd name="T66" fmla="*/ 139 w 965"/>
                <a:gd name="T67" fmla="*/ 103 h 576"/>
                <a:gd name="T68" fmla="*/ 189 w 965"/>
                <a:gd name="T69" fmla="*/ 98 h 576"/>
                <a:gd name="T70" fmla="*/ 261 w 965"/>
                <a:gd name="T71" fmla="*/ 67 h 576"/>
                <a:gd name="T72" fmla="*/ 301 w 965"/>
                <a:gd name="T73" fmla="*/ 61 h 576"/>
                <a:gd name="T74" fmla="*/ 382 w 965"/>
                <a:gd name="T75" fmla="*/ 49 h 576"/>
                <a:gd name="T76" fmla="*/ 427 w 965"/>
                <a:gd name="T77" fmla="*/ 16 h 576"/>
                <a:gd name="T78" fmla="*/ 482 w 965"/>
                <a:gd name="T79" fmla="*/ 0 h 576"/>
                <a:gd name="T80" fmla="*/ 482 w 965"/>
                <a:gd name="T81" fmla="*/ 18 h 576"/>
                <a:gd name="T82" fmla="*/ 507 w 965"/>
                <a:gd name="T83" fmla="*/ 30 h 576"/>
                <a:gd name="T84" fmla="*/ 585 w 965"/>
                <a:gd name="T85" fmla="*/ 25 h 576"/>
                <a:gd name="T86" fmla="*/ 648 w 965"/>
                <a:gd name="T87" fmla="*/ 27 h 576"/>
                <a:gd name="T88" fmla="*/ 730 w 965"/>
                <a:gd name="T89" fmla="*/ 40 h 576"/>
                <a:gd name="T90" fmla="*/ 780 w 965"/>
                <a:gd name="T91" fmla="*/ 54 h 576"/>
                <a:gd name="T92" fmla="*/ 826 w 965"/>
                <a:gd name="T93" fmla="*/ 72 h 576"/>
                <a:gd name="T94" fmla="*/ 872 w 965"/>
                <a:gd name="T95" fmla="*/ 101 h 576"/>
                <a:gd name="T96" fmla="*/ 922 w 965"/>
                <a:gd name="T97" fmla="*/ 133 h 576"/>
                <a:gd name="T98" fmla="*/ 934 w 965"/>
                <a:gd name="T99" fmla="*/ 153 h 576"/>
                <a:gd name="T100" fmla="*/ 189 w 965"/>
                <a:gd name="T101" fmla="*/ 486 h 576"/>
                <a:gd name="T102" fmla="*/ 53 w 965"/>
                <a:gd name="T103" fmla="*/ 277 h 576"/>
                <a:gd name="T104" fmla="*/ 769 w 965"/>
                <a:gd name="T105" fmla="*/ 479 h 576"/>
                <a:gd name="T106" fmla="*/ 654 w 965"/>
                <a:gd name="T107" fmla="*/ 494 h 576"/>
                <a:gd name="T108" fmla="*/ 443 w 965"/>
                <a:gd name="T109" fmla="*/ 18 h 576"/>
                <a:gd name="T110" fmla="*/ 680 w 965"/>
                <a:gd name="T111" fmla="*/ 407 h 576"/>
                <a:gd name="T112" fmla="*/ 616 w 965"/>
                <a:gd name="T113" fmla="*/ 525 h 576"/>
                <a:gd name="T114" fmla="*/ 641 w 965"/>
                <a:gd name="T115" fmla="*/ 510 h 576"/>
                <a:gd name="T116" fmla="*/ 587 w 965"/>
                <a:gd name="T117" fmla="*/ 498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5" h="576">
                  <a:moveTo>
                    <a:pt x="950" y="153"/>
                  </a:moveTo>
                  <a:cubicBezTo>
                    <a:pt x="949" y="153"/>
                    <a:pt x="948" y="152"/>
                    <a:pt x="947" y="153"/>
                  </a:cubicBezTo>
                  <a:cubicBezTo>
                    <a:pt x="946" y="153"/>
                    <a:pt x="946" y="154"/>
                    <a:pt x="945" y="154"/>
                  </a:cubicBezTo>
                  <a:cubicBezTo>
                    <a:pt x="945" y="156"/>
                    <a:pt x="946" y="157"/>
                    <a:pt x="946" y="157"/>
                  </a:cubicBezTo>
                  <a:cubicBezTo>
                    <a:pt x="948" y="158"/>
                    <a:pt x="949" y="158"/>
                    <a:pt x="950" y="159"/>
                  </a:cubicBezTo>
                  <a:cubicBezTo>
                    <a:pt x="951" y="159"/>
                    <a:pt x="951" y="160"/>
                    <a:pt x="951" y="160"/>
                  </a:cubicBezTo>
                  <a:cubicBezTo>
                    <a:pt x="954" y="160"/>
                    <a:pt x="957" y="160"/>
                    <a:pt x="959" y="160"/>
                  </a:cubicBezTo>
                  <a:cubicBezTo>
                    <a:pt x="960" y="159"/>
                    <a:pt x="960" y="158"/>
                    <a:pt x="960" y="158"/>
                  </a:cubicBezTo>
                  <a:cubicBezTo>
                    <a:pt x="961" y="157"/>
                    <a:pt x="962" y="158"/>
                    <a:pt x="962" y="158"/>
                  </a:cubicBezTo>
                  <a:cubicBezTo>
                    <a:pt x="962" y="160"/>
                    <a:pt x="962" y="161"/>
                    <a:pt x="963" y="162"/>
                  </a:cubicBezTo>
                  <a:cubicBezTo>
                    <a:pt x="965" y="165"/>
                    <a:pt x="965" y="165"/>
                    <a:pt x="965" y="167"/>
                  </a:cubicBezTo>
                  <a:cubicBezTo>
                    <a:pt x="965" y="168"/>
                    <a:pt x="965" y="169"/>
                    <a:pt x="964" y="169"/>
                  </a:cubicBezTo>
                  <a:cubicBezTo>
                    <a:pt x="963" y="171"/>
                    <a:pt x="961" y="173"/>
                    <a:pt x="958" y="173"/>
                  </a:cubicBezTo>
                  <a:cubicBezTo>
                    <a:pt x="957" y="174"/>
                    <a:pt x="956" y="175"/>
                    <a:pt x="954" y="175"/>
                  </a:cubicBezTo>
                  <a:cubicBezTo>
                    <a:pt x="951" y="174"/>
                    <a:pt x="950" y="176"/>
                    <a:pt x="948" y="178"/>
                  </a:cubicBezTo>
                  <a:cubicBezTo>
                    <a:pt x="948" y="178"/>
                    <a:pt x="948" y="179"/>
                    <a:pt x="948" y="179"/>
                  </a:cubicBezTo>
                  <a:cubicBezTo>
                    <a:pt x="951" y="181"/>
                    <a:pt x="950" y="184"/>
                    <a:pt x="950" y="187"/>
                  </a:cubicBezTo>
                  <a:cubicBezTo>
                    <a:pt x="950" y="187"/>
                    <a:pt x="950" y="188"/>
                    <a:pt x="950" y="189"/>
                  </a:cubicBezTo>
                  <a:cubicBezTo>
                    <a:pt x="949" y="190"/>
                    <a:pt x="947" y="191"/>
                    <a:pt x="949" y="192"/>
                  </a:cubicBezTo>
                  <a:cubicBezTo>
                    <a:pt x="951" y="193"/>
                    <a:pt x="951" y="195"/>
                    <a:pt x="949" y="196"/>
                  </a:cubicBezTo>
                  <a:cubicBezTo>
                    <a:pt x="949" y="197"/>
                    <a:pt x="949" y="197"/>
                    <a:pt x="948" y="197"/>
                  </a:cubicBezTo>
                  <a:cubicBezTo>
                    <a:pt x="948" y="198"/>
                    <a:pt x="948" y="198"/>
                    <a:pt x="948" y="198"/>
                  </a:cubicBezTo>
                  <a:cubicBezTo>
                    <a:pt x="948" y="201"/>
                    <a:pt x="948" y="203"/>
                    <a:pt x="948" y="206"/>
                  </a:cubicBezTo>
                  <a:cubicBezTo>
                    <a:pt x="948" y="207"/>
                    <a:pt x="948" y="209"/>
                    <a:pt x="950" y="210"/>
                  </a:cubicBezTo>
                  <a:cubicBezTo>
                    <a:pt x="951" y="211"/>
                    <a:pt x="952" y="212"/>
                    <a:pt x="953" y="213"/>
                  </a:cubicBezTo>
                  <a:cubicBezTo>
                    <a:pt x="953" y="214"/>
                    <a:pt x="952" y="216"/>
                    <a:pt x="951" y="216"/>
                  </a:cubicBezTo>
                  <a:cubicBezTo>
                    <a:pt x="950" y="217"/>
                    <a:pt x="948" y="216"/>
                    <a:pt x="946" y="217"/>
                  </a:cubicBezTo>
                  <a:cubicBezTo>
                    <a:pt x="946" y="217"/>
                    <a:pt x="946" y="217"/>
                    <a:pt x="946" y="217"/>
                  </a:cubicBezTo>
                  <a:cubicBezTo>
                    <a:pt x="945" y="221"/>
                    <a:pt x="945" y="226"/>
                    <a:pt x="945" y="230"/>
                  </a:cubicBezTo>
                  <a:cubicBezTo>
                    <a:pt x="945" y="231"/>
                    <a:pt x="944" y="231"/>
                    <a:pt x="943" y="231"/>
                  </a:cubicBezTo>
                  <a:cubicBezTo>
                    <a:pt x="940" y="232"/>
                    <a:pt x="940" y="234"/>
                    <a:pt x="941" y="236"/>
                  </a:cubicBezTo>
                  <a:cubicBezTo>
                    <a:pt x="943" y="238"/>
                    <a:pt x="943" y="238"/>
                    <a:pt x="943" y="240"/>
                  </a:cubicBezTo>
                  <a:cubicBezTo>
                    <a:pt x="943" y="242"/>
                    <a:pt x="943" y="242"/>
                    <a:pt x="945" y="244"/>
                  </a:cubicBezTo>
                  <a:cubicBezTo>
                    <a:pt x="945" y="244"/>
                    <a:pt x="945" y="245"/>
                    <a:pt x="945" y="245"/>
                  </a:cubicBezTo>
                  <a:cubicBezTo>
                    <a:pt x="945" y="247"/>
                    <a:pt x="946" y="248"/>
                    <a:pt x="947" y="249"/>
                  </a:cubicBezTo>
                  <a:cubicBezTo>
                    <a:pt x="948" y="250"/>
                    <a:pt x="948" y="252"/>
                    <a:pt x="947" y="252"/>
                  </a:cubicBezTo>
                  <a:cubicBezTo>
                    <a:pt x="946" y="254"/>
                    <a:pt x="946" y="256"/>
                    <a:pt x="945" y="257"/>
                  </a:cubicBezTo>
                  <a:cubicBezTo>
                    <a:pt x="944" y="259"/>
                    <a:pt x="943" y="260"/>
                    <a:pt x="943" y="262"/>
                  </a:cubicBezTo>
                  <a:cubicBezTo>
                    <a:pt x="943" y="262"/>
                    <a:pt x="941" y="263"/>
                    <a:pt x="941" y="264"/>
                  </a:cubicBezTo>
                  <a:cubicBezTo>
                    <a:pt x="940" y="266"/>
                    <a:pt x="940" y="267"/>
                    <a:pt x="940" y="269"/>
                  </a:cubicBezTo>
                  <a:cubicBezTo>
                    <a:pt x="940" y="271"/>
                    <a:pt x="940" y="273"/>
                    <a:pt x="940" y="275"/>
                  </a:cubicBezTo>
                  <a:cubicBezTo>
                    <a:pt x="940" y="276"/>
                    <a:pt x="940" y="276"/>
                    <a:pt x="940" y="276"/>
                  </a:cubicBezTo>
                  <a:cubicBezTo>
                    <a:pt x="940" y="278"/>
                    <a:pt x="940" y="279"/>
                    <a:pt x="941" y="280"/>
                  </a:cubicBezTo>
                  <a:cubicBezTo>
                    <a:pt x="943" y="281"/>
                    <a:pt x="942" y="284"/>
                    <a:pt x="944" y="285"/>
                  </a:cubicBezTo>
                  <a:cubicBezTo>
                    <a:pt x="946" y="287"/>
                    <a:pt x="945" y="289"/>
                    <a:pt x="945" y="292"/>
                  </a:cubicBezTo>
                  <a:cubicBezTo>
                    <a:pt x="943" y="293"/>
                    <a:pt x="943" y="295"/>
                    <a:pt x="942" y="297"/>
                  </a:cubicBezTo>
                  <a:cubicBezTo>
                    <a:pt x="942" y="298"/>
                    <a:pt x="940" y="297"/>
                    <a:pt x="938" y="298"/>
                  </a:cubicBezTo>
                  <a:cubicBezTo>
                    <a:pt x="937" y="298"/>
                    <a:pt x="936" y="298"/>
                    <a:pt x="936" y="298"/>
                  </a:cubicBezTo>
                  <a:cubicBezTo>
                    <a:pt x="935" y="301"/>
                    <a:pt x="935" y="303"/>
                    <a:pt x="937" y="305"/>
                  </a:cubicBezTo>
                  <a:cubicBezTo>
                    <a:pt x="938" y="306"/>
                    <a:pt x="938" y="307"/>
                    <a:pt x="938" y="308"/>
                  </a:cubicBezTo>
                  <a:cubicBezTo>
                    <a:pt x="937" y="309"/>
                    <a:pt x="936" y="310"/>
                    <a:pt x="936" y="311"/>
                  </a:cubicBezTo>
                  <a:cubicBezTo>
                    <a:pt x="935" y="312"/>
                    <a:pt x="936" y="313"/>
                    <a:pt x="935" y="314"/>
                  </a:cubicBezTo>
                  <a:cubicBezTo>
                    <a:pt x="934" y="315"/>
                    <a:pt x="933" y="316"/>
                    <a:pt x="933" y="317"/>
                  </a:cubicBezTo>
                  <a:cubicBezTo>
                    <a:pt x="933" y="320"/>
                    <a:pt x="933" y="322"/>
                    <a:pt x="933" y="325"/>
                  </a:cubicBezTo>
                  <a:cubicBezTo>
                    <a:pt x="933" y="326"/>
                    <a:pt x="932" y="327"/>
                    <a:pt x="931" y="328"/>
                  </a:cubicBezTo>
                  <a:cubicBezTo>
                    <a:pt x="930" y="329"/>
                    <a:pt x="931" y="330"/>
                    <a:pt x="930" y="331"/>
                  </a:cubicBezTo>
                  <a:cubicBezTo>
                    <a:pt x="929" y="332"/>
                    <a:pt x="928" y="334"/>
                    <a:pt x="928" y="336"/>
                  </a:cubicBezTo>
                  <a:cubicBezTo>
                    <a:pt x="928" y="339"/>
                    <a:pt x="928" y="343"/>
                    <a:pt x="928" y="346"/>
                  </a:cubicBezTo>
                  <a:cubicBezTo>
                    <a:pt x="928" y="347"/>
                    <a:pt x="928" y="348"/>
                    <a:pt x="927" y="349"/>
                  </a:cubicBezTo>
                  <a:cubicBezTo>
                    <a:pt x="925" y="351"/>
                    <a:pt x="923" y="353"/>
                    <a:pt x="921" y="355"/>
                  </a:cubicBezTo>
                  <a:cubicBezTo>
                    <a:pt x="919" y="357"/>
                    <a:pt x="918" y="358"/>
                    <a:pt x="918" y="360"/>
                  </a:cubicBezTo>
                  <a:cubicBezTo>
                    <a:pt x="916" y="364"/>
                    <a:pt x="916" y="364"/>
                    <a:pt x="916" y="367"/>
                  </a:cubicBezTo>
                  <a:cubicBezTo>
                    <a:pt x="916" y="368"/>
                    <a:pt x="915" y="368"/>
                    <a:pt x="914" y="369"/>
                  </a:cubicBezTo>
                  <a:cubicBezTo>
                    <a:pt x="911" y="369"/>
                    <a:pt x="911" y="370"/>
                    <a:pt x="912" y="371"/>
                  </a:cubicBezTo>
                  <a:cubicBezTo>
                    <a:pt x="913" y="372"/>
                    <a:pt x="913" y="372"/>
                    <a:pt x="913" y="373"/>
                  </a:cubicBezTo>
                  <a:cubicBezTo>
                    <a:pt x="913" y="375"/>
                    <a:pt x="913" y="377"/>
                    <a:pt x="913" y="379"/>
                  </a:cubicBezTo>
                  <a:cubicBezTo>
                    <a:pt x="913" y="380"/>
                    <a:pt x="913" y="381"/>
                    <a:pt x="911" y="381"/>
                  </a:cubicBezTo>
                  <a:cubicBezTo>
                    <a:pt x="909" y="381"/>
                    <a:pt x="909" y="381"/>
                    <a:pt x="908" y="383"/>
                  </a:cubicBezTo>
                  <a:cubicBezTo>
                    <a:pt x="908" y="384"/>
                    <a:pt x="908" y="385"/>
                    <a:pt x="908" y="385"/>
                  </a:cubicBezTo>
                  <a:cubicBezTo>
                    <a:pt x="907" y="386"/>
                    <a:pt x="907" y="386"/>
                    <a:pt x="907" y="386"/>
                  </a:cubicBezTo>
                  <a:cubicBezTo>
                    <a:pt x="904" y="385"/>
                    <a:pt x="903" y="389"/>
                    <a:pt x="900" y="389"/>
                  </a:cubicBezTo>
                  <a:cubicBezTo>
                    <a:pt x="899" y="388"/>
                    <a:pt x="899" y="389"/>
                    <a:pt x="899" y="391"/>
                  </a:cubicBezTo>
                  <a:cubicBezTo>
                    <a:pt x="899" y="392"/>
                    <a:pt x="899" y="393"/>
                    <a:pt x="899" y="395"/>
                  </a:cubicBezTo>
                  <a:cubicBezTo>
                    <a:pt x="899" y="397"/>
                    <a:pt x="899" y="397"/>
                    <a:pt x="897" y="399"/>
                  </a:cubicBezTo>
                  <a:cubicBezTo>
                    <a:pt x="896" y="400"/>
                    <a:pt x="895" y="401"/>
                    <a:pt x="893" y="401"/>
                  </a:cubicBezTo>
                  <a:cubicBezTo>
                    <a:pt x="892" y="401"/>
                    <a:pt x="891" y="402"/>
                    <a:pt x="891" y="402"/>
                  </a:cubicBezTo>
                  <a:cubicBezTo>
                    <a:pt x="891" y="403"/>
                    <a:pt x="891" y="404"/>
                    <a:pt x="892" y="405"/>
                  </a:cubicBezTo>
                  <a:cubicBezTo>
                    <a:pt x="894" y="406"/>
                    <a:pt x="893" y="408"/>
                    <a:pt x="894" y="410"/>
                  </a:cubicBezTo>
                  <a:cubicBezTo>
                    <a:pt x="895" y="411"/>
                    <a:pt x="896" y="412"/>
                    <a:pt x="896" y="414"/>
                  </a:cubicBezTo>
                  <a:cubicBezTo>
                    <a:pt x="896" y="416"/>
                    <a:pt x="896" y="418"/>
                    <a:pt x="896" y="420"/>
                  </a:cubicBezTo>
                  <a:cubicBezTo>
                    <a:pt x="896" y="423"/>
                    <a:pt x="895" y="427"/>
                    <a:pt x="899" y="429"/>
                  </a:cubicBezTo>
                  <a:cubicBezTo>
                    <a:pt x="898" y="429"/>
                    <a:pt x="898" y="430"/>
                    <a:pt x="898" y="430"/>
                  </a:cubicBezTo>
                  <a:cubicBezTo>
                    <a:pt x="893" y="431"/>
                    <a:pt x="893" y="431"/>
                    <a:pt x="890" y="428"/>
                  </a:cubicBezTo>
                  <a:cubicBezTo>
                    <a:pt x="889" y="426"/>
                    <a:pt x="887" y="425"/>
                    <a:pt x="884" y="425"/>
                  </a:cubicBezTo>
                  <a:cubicBezTo>
                    <a:pt x="883" y="425"/>
                    <a:pt x="882" y="425"/>
                    <a:pt x="882" y="426"/>
                  </a:cubicBezTo>
                  <a:cubicBezTo>
                    <a:pt x="882" y="427"/>
                    <a:pt x="882" y="427"/>
                    <a:pt x="883" y="428"/>
                  </a:cubicBezTo>
                  <a:cubicBezTo>
                    <a:pt x="883" y="428"/>
                    <a:pt x="883" y="428"/>
                    <a:pt x="884" y="429"/>
                  </a:cubicBezTo>
                  <a:cubicBezTo>
                    <a:pt x="885" y="431"/>
                    <a:pt x="884" y="433"/>
                    <a:pt x="881" y="433"/>
                  </a:cubicBezTo>
                  <a:cubicBezTo>
                    <a:pt x="880" y="433"/>
                    <a:pt x="880" y="433"/>
                    <a:pt x="879" y="433"/>
                  </a:cubicBezTo>
                  <a:cubicBezTo>
                    <a:pt x="877" y="433"/>
                    <a:pt x="875" y="435"/>
                    <a:pt x="874" y="438"/>
                  </a:cubicBezTo>
                  <a:cubicBezTo>
                    <a:pt x="874" y="438"/>
                    <a:pt x="874" y="438"/>
                    <a:pt x="874" y="439"/>
                  </a:cubicBezTo>
                  <a:cubicBezTo>
                    <a:pt x="873" y="440"/>
                    <a:pt x="872" y="441"/>
                    <a:pt x="871" y="442"/>
                  </a:cubicBezTo>
                  <a:cubicBezTo>
                    <a:pt x="870" y="443"/>
                    <a:pt x="870" y="443"/>
                    <a:pt x="871" y="446"/>
                  </a:cubicBezTo>
                  <a:cubicBezTo>
                    <a:pt x="872" y="448"/>
                    <a:pt x="871" y="450"/>
                    <a:pt x="869" y="450"/>
                  </a:cubicBezTo>
                  <a:cubicBezTo>
                    <a:pt x="868" y="450"/>
                    <a:pt x="868" y="450"/>
                    <a:pt x="867" y="451"/>
                  </a:cubicBezTo>
                  <a:cubicBezTo>
                    <a:pt x="866" y="452"/>
                    <a:pt x="865" y="453"/>
                    <a:pt x="864" y="452"/>
                  </a:cubicBezTo>
                  <a:cubicBezTo>
                    <a:pt x="863" y="452"/>
                    <a:pt x="862" y="452"/>
                    <a:pt x="861" y="452"/>
                  </a:cubicBezTo>
                  <a:cubicBezTo>
                    <a:pt x="861" y="452"/>
                    <a:pt x="860" y="453"/>
                    <a:pt x="859" y="453"/>
                  </a:cubicBezTo>
                  <a:cubicBezTo>
                    <a:pt x="859" y="454"/>
                    <a:pt x="858" y="455"/>
                    <a:pt x="858" y="455"/>
                  </a:cubicBezTo>
                  <a:cubicBezTo>
                    <a:pt x="855" y="455"/>
                    <a:pt x="853" y="454"/>
                    <a:pt x="851" y="457"/>
                  </a:cubicBezTo>
                  <a:cubicBezTo>
                    <a:pt x="851" y="457"/>
                    <a:pt x="850" y="457"/>
                    <a:pt x="849" y="457"/>
                  </a:cubicBezTo>
                  <a:cubicBezTo>
                    <a:pt x="847" y="457"/>
                    <a:pt x="845" y="458"/>
                    <a:pt x="844" y="459"/>
                  </a:cubicBezTo>
                  <a:cubicBezTo>
                    <a:pt x="840" y="459"/>
                    <a:pt x="839" y="462"/>
                    <a:pt x="837" y="464"/>
                  </a:cubicBezTo>
                  <a:cubicBezTo>
                    <a:pt x="836" y="464"/>
                    <a:pt x="836" y="465"/>
                    <a:pt x="835" y="465"/>
                  </a:cubicBezTo>
                  <a:cubicBezTo>
                    <a:pt x="833" y="464"/>
                    <a:pt x="831" y="465"/>
                    <a:pt x="830" y="465"/>
                  </a:cubicBezTo>
                  <a:cubicBezTo>
                    <a:pt x="829" y="464"/>
                    <a:pt x="828" y="465"/>
                    <a:pt x="828" y="465"/>
                  </a:cubicBezTo>
                  <a:cubicBezTo>
                    <a:pt x="827" y="466"/>
                    <a:pt x="826" y="467"/>
                    <a:pt x="826" y="467"/>
                  </a:cubicBezTo>
                  <a:cubicBezTo>
                    <a:pt x="823" y="466"/>
                    <a:pt x="823" y="469"/>
                    <a:pt x="821" y="469"/>
                  </a:cubicBezTo>
                  <a:cubicBezTo>
                    <a:pt x="820" y="470"/>
                    <a:pt x="818" y="470"/>
                    <a:pt x="818" y="471"/>
                  </a:cubicBezTo>
                  <a:cubicBezTo>
                    <a:pt x="816" y="473"/>
                    <a:pt x="814" y="475"/>
                    <a:pt x="811" y="477"/>
                  </a:cubicBezTo>
                  <a:cubicBezTo>
                    <a:pt x="811" y="477"/>
                    <a:pt x="811" y="477"/>
                    <a:pt x="810" y="477"/>
                  </a:cubicBezTo>
                  <a:cubicBezTo>
                    <a:pt x="808" y="477"/>
                    <a:pt x="808" y="479"/>
                    <a:pt x="806" y="479"/>
                  </a:cubicBezTo>
                  <a:cubicBezTo>
                    <a:pt x="805" y="480"/>
                    <a:pt x="804" y="479"/>
                    <a:pt x="803" y="480"/>
                  </a:cubicBezTo>
                  <a:cubicBezTo>
                    <a:pt x="802" y="481"/>
                    <a:pt x="801" y="482"/>
                    <a:pt x="800" y="482"/>
                  </a:cubicBezTo>
                  <a:cubicBezTo>
                    <a:pt x="797" y="482"/>
                    <a:pt x="793" y="482"/>
                    <a:pt x="790" y="482"/>
                  </a:cubicBezTo>
                  <a:cubicBezTo>
                    <a:pt x="789" y="482"/>
                    <a:pt x="788" y="481"/>
                    <a:pt x="788" y="479"/>
                  </a:cubicBezTo>
                  <a:cubicBezTo>
                    <a:pt x="788" y="478"/>
                    <a:pt x="788" y="477"/>
                    <a:pt x="786" y="477"/>
                  </a:cubicBezTo>
                  <a:cubicBezTo>
                    <a:pt x="786" y="477"/>
                    <a:pt x="784" y="477"/>
                    <a:pt x="784" y="476"/>
                  </a:cubicBezTo>
                  <a:cubicBezTo>
                    <a:pt x="782" y="474"/>
                    <a:pt x="780" y="474"/>
                    <a:pt x="777" y="474"/>
                  </a:cubicBezTo>
                  <a:cubicBezTo>
                    <a:pt x="777" y="474"/>
                    <a:pt x="777" y="475"/>
                    <a:pt x="776" y="475"/>
                  </a:cubicBezTo>
                  <a:cubicBezTo>
                    <a:pt x="776" y="476"/>
                    <a:pt x="776" y="476"/>
                    <a:pt x="777" y="477"/>
                  </a:cubicBezTo>
                  <a:cubicBezTo>
                    <a:pt x="778" y="478"/>
                    <a:pt x="779" y="480"/>
                    <a:pt x="782" y="479"/>
                  </a:cubicBezTo>
                  <a:cubicBezTo>
                    <a:pt x="782" y="479"/>
                    <a:pt x="783" y="480"/>
                    <a:pt x="783" y="480"/>
                  </a:cubicBezTo>
                  <a:cubicBezTo>
                    <a:pt x="783" y="482"/>
                    <a:pt x="787" y="489"/>
                    <a:pt x="788" y="490"/>
                  </a:cubicBezTo>
                  <a:cubicBezTo>
                    <a:pt x="788" y="491"/>
                    <a:pt x="788" y="493"/>
                    <a:pt x="787" y="494"/>
                  </a:cubicBezTo>
                  <a:cubicBezTo>
                    <a:pt x="785" y="494"/>
                    <a:pt x="783" y="494"/>
                    <a:pt x="782" y="496"/>
                  </a:cubicBezTo>
                  <a:cubicBezTo>
                    <a:pt x="782" y="496"/>
                    <a:pt x="782" y="496"/>
                    <a:pt x="781" y="496"/>
                  </a:cubicBezTo>
                  <a:cubicBezTo>
                    <a:pt x="780" y="497"/>
                    <a:pt x="780" y="496"/>
                    <a:pt x="779" y="497"/>
                  </a:cubicBezTo>
                  <a:cubicBezTo>
                    <a:pt x="776" y="497"/>
                    <a:pt x="776" y="497"/>
                    <a:pt x="776" y="499"/>
                  </a:cubicBezTo>
                  <a:cubicBezTo>
                    <a:pt x="776" y="501"/>
                    <a:pt x="776" y="503"/>
                    <a:pt x="774" y="505"/>
                  </a:cubicBezTo>
                  <a:cubicBezTo>
                    <a:pt x="773" y="505"/>
                    <a:pt x="772" y="506"/>
                    <a:pt x="771" y="507"/>
                  </a:cubicBezTo>
                  <a:cubicBezTo>
                    <a:pt x="771" y="508"/>
                    <a:pt x="771" y="509"/>
                    <a:pt x="770" y="510"/>
                  </a:cubicBezTo>
                  <a:cubicBezTo>
                    <a:pt x="770" y="511"/>
                    <a:pt x="769" y="511"/>
                    <a:pt x="768" y="511"/>
                  </a:cubicBezTo>
                  <a:cubicBezTo>
                    <a:pt x="768" y="511"/>
                    <a:pt x="767" y="511"/>
                    <a:pt x="767" y="511"/>
                  </a:cubicBezTo>
                  <a:cubicBezTo>
                    <a:pt x="767" y="512"/>
                    <a:pt x="766" y="512"/>
                    <a:pt x="766" y="512"/>
                  </a:cubicBezTo>
                  <a:cubicBezTo>
                    <a:pt x="765" y="514"/>
                    <a:pt x="763" y="513"/>
                    <a:pt x="761" y="515"/>
                  </a:cubicBezTo>
                  <a:cubicBezTo>
                    <a:pt x="760" y="516"/>
                    <a:pt x="758" y="521"/>
                    <a:pt x="755" y="516"/>
                  </a:cubicBezTo>
                  <a:cubicBezTo>
                    <a:pt x="754" y="517"/>
                    <a:pt x="753" y="518"/>
                    <a:pt x="752" y="519"/>
                  </a:cubicBezTo>
                  <a:cubicBezTo>
                    <a:pt x="751" y="521"/>
                    <a:pt x="749" y="521"/>
                    <a:pt x="746" y="521"/>
                  </a:cubicBezTo>
                  <a:cubicBezTo>
                    <a:pt x="745" y="521"/>
                    <a:pt x="745" y="521"/>
                    <a:pt x="744" y="522"/>
                  </a:cubicBezTo>
                  <a:cubicBezTo>
                    <a:pt x="744" y="522"/>
                    <a:pt x="744" y="523"/>
                    <a:pt x="745" y="523"/>
                  </a:cubicBezTo>
                  <a:cubicBezTo>
                    <a:pt x="745" y="524"/>
                    <a:pt x="746" y="524"/>
                    <a:pt x="746" y="525"/>
                  </a:cubicBezTo>
                  <a:cubicBezTo>
                    <a:pt x="746" y="525"/>
                    <a:pt x="745" y="526"/>
                    <a:pt x="745" y="526"/>
                  </a:cubicBezTo>
                  <a:cubicBezTo>
                    <a:pt x="744" y="528"/>
                    <a:pt x="742" y="529"/>
                    <a:pt x="741" y="528"/>
                  </a:cubicBezTo>
                  <a:cubicBezTo>
                    <a:pt x="738" y="528"/>
                    <a:pt x="736" y="529"/>
                    <a:pt x="733" y="528"/>
                  </a:cubicBezTo>
                  <a:cubicBezTo>
                    <a:pt x="731" y="528"/>
                    <a:pt x="729" y="529"/>
                    <a:pt x="728" y="531"/>
                  </a:cubicBezTo>
                  <a:cubicBezTo>
                    <a:pt x="725" y="531"/>
                    <a:pt x="722" y="531"/>
                    <a:pt x="718" y="531"/>
                  </a:cubicBezTo>
                  <a:cubicBezTo>
                    <a:pt x="718" y="531"/>
                    <a:pt x="718" y="530"/>
                    <a:pt x="717" y="530"/>
                  </a:cubicBezTo>
                  <a:cubicBezTo>
                    <a:pt x="717" y="530"/>
                    <a:pt x="716" y="529"/>
                    <a:pt x="716" y="529"/>
                  </a:cubicBezTo>
                  <a:cubicBezTo>
                    <a:pt x="715" y="529"/>
                    <a:pt x="714" y="530"/>
                    <a:pt x="714" y="530"/>
                  </a:cubicBezTo>
                  <a:cubicBezTo>
                    <a:pt x="713" y="531"/>
                    <a:pt x="711" y="531"/>
                    <a:pt x="710" y="530"/>
                  </a:cubicBezTo>
                  <a:cubicBezTo>
                    <a:pt x="707" y="528"/>
                    <a:pt x="707" y="528"/>
                    <a:pt x="705" y="530"/>
                  </a:cubicBezTo>
                  <a:cubicBezTo>
                    <a:pt x="704" y="530"/>
                    <a:pt x="704" y="530"/>
                    <a:pt x="704" y="530"/>
                  </a:cubicBezTo>
                  <a:cubicBezTo>
                    <a:pt x="703" y="531"/>
                    <a:pt x="703" y="530"/>
                    <a:pt x="702" y="530"/>
                  </a:cubicBezTo>
                  <a:cubicBezTo>
                    <a:pt x="700" y="528"/>
                    <a:pt x="697" y="528"/>
                    <a:pt x="695" y="529"/>
                  </a:cubicBezTo>
                  <a:cubicBezTo>
                    <a:pt x="693" y="531"/>
                    <a:pt x="693" y="531"/>
                    <a:pt x="691" y="531"/>
                  </a:cubicBezTo>
                  <a:cubicBezTo>
                    <a:pt x="689" y="531"/>
                    <a:pt x="689" y="531"/>
                    <a:pt x="687" y="533"/>
                  </a:cubicBezTo>
                  <a:cubicBezTo>
                    <a:pt x="687" y="533"/>
                    <a:pt x="686" y="533"/>
                    <a:pt x="686" y="533"/>
                  </a:cubicBezTo>
                  <a:cubicBezTo>
                    <a:pt x="685" y="533"/>
                    <a:pt x="684" y="533"/>
                    <a:pt x="684" y="533"/>
                  </a:cubicBezTo>
                  <a:cubicBezTo>
                    <a:pt x="668" y="533"/>
                    <a:pt x="652" y="533"/>
                    <a:pt x="636" y="533"/>
                  </a:cubicBezTo>
                  <a:cubicBezTo>
                    <a:pt x="634" y="533"/>
                    <a:pt x="634" y="534"/>
                    <a:pt x="633" y="535"/>
                  </a:cubicBezTo>
                  <a:cubicBezTo>
                    <a:pt x="632" y="536"/>
                    <a:pt x="632" y="536"/>
                    <a:pt x="631" y="535"/>
                  </a:cubicBezTo>
                  <a:cubicBezTo>
                    <a:pt x="629" y="533"/>
                    <a:pt x="628" y="533"/>
                    <a:pt x="626" y="535"/>
                  </a:cubicBezTo>
                  <a:cubicBezTo>
                    <a:pt x="624" y="536"/>
                    <a:pt x="622" y="536"/>
                    <a:pt x="619" y="535"/>
                  </a:cubicBezTo>
                  <a:cubicBezTo>
                    <a:pt x="618" y="534"/>
                    <a:pt x="617" y="533"/>
                    <a:pt x="615" y="533"/>
                  </a:cubicBezTo>
                  <a:cubicBezTo>
                    <a:pt x="613" y="533"/>
                    <a:pt x="610" y="533"/>
                    <a:pt x="608" y="533"/>
                  </a:cubicBezTo>
                  <a:cubicBezTo>
                    <a:pt x="608" y="533"/>
                    <a:pt x="607" y="533"/>
                    <a:pt x="607" y="533"/>
                  </a:cubicBezTo>
                  <a:cubicBezTo>
                    <a:pt x="605" y="532"/>
                    <a:pt x="605" y="532"/>
                    <a:pt x="603" y="533"/>
                  </a:cubicBezTo>
                  <a:cubicBezTo>
                    <a:pt x="602" y="534"/>
                    <a:pt x="601" y="534"/>
                    <a:pt x="599" y="532"/>
                  </a:cubicBezTo>
                  <a:cubicBezTo>
                    <a:pt x="598" y="531"/>
                    <a:pt x="598" y="531"/>
                    <a:pt x="597" y="532"/>
                  </a:cubicBezTo>
                  <a:cubicBezTo>
                    <a:pt x="596" y="532"/>
                    <a:pt x="596" y="533"/>
                    <a:pt x="596" y="533"/>
                  </a:cubicBezTo>
                  <a:cubicBezTo>
                    <a:pt x="592" y="534"/>
                    <a:pt x="589" y="534"/>
                    <a:pt x="585" y="533"/>
                  </a:cubicBezTo>
                  <a:cubicBezTo>
                    <a:pt x="584" y="533"/>
                    <a:pt x="584" y="531"/>
                    <a:pt x="582" y="531"/>
                  </a:cubicBezTo>
                  <a:cubicBezTo>
                    <a:pt x="579" y="531"/>
                    <a:pt x="577" y="531"/>
                    <a:pt x="574" y="531"/>
                  </a:cubicBezTo>
                  <a:cubicBezTo>
                    <a:pt x="573" y="531"/>
                    <a:pt x="573" y="531"/>
                    <a:pt x="573" y="531"/>
                  </a:cubicBezTo>
                  <a:cubicBezTo>
                    <a:pt x="571" y="534"/>
                    <a:pt x="568" y="533"/>
                    <a:pt x="566" y="533"/>
                  </a:cubicBezTo>
                  <a:cubicBezTo>
                    <a:pt x="546" y="533"/>
                    <a:pt x="527" y="533"/>
                    <a:pt x="507" y="533"/>
                  </a:cubicBezTo>
                  <a:cubicBezTo>
                    <a:pt x="504" y="533"/>
                    <a:pt x="503" y="534"/>
                    <a:pt x="501" y="539"/>
                  </a:cubicBezTo>
                  <a:cubicBezTo>
                    <a:pt x="500" y="540"/>
                    <a:pt x="500" y="540"/>
                    <a:pt x="499" y="541"/>
                  </a:cubicBezTo>
                  <a:cubicBezTo>
                    <a:pt x="498" y="542"/>
                    <a:pt x="499" y="543"/>
                    <a:pt x="500" y="543"/>
                  </a:cubicBezTo>
                  <a:cubicBezTo>
                    <a:pt x="501" y="543"/>
                    <a:pt x="502" y="543"/>
                    <a:pt x="503" y="544"/>
                  </a:cubicBezTo>
                  <a:cubicBezTo>
                    <a:pt x="504" y="546"/>
                    <a:pt x="506" y="547"/>
                    <a:pt x="507" y="549"/>
                  </a:cubicBezTo>
                  <a:cubicBezTo>
                    <a:pt x="508" y="549"/>
                    <a:pt x="508" y="550"/>
                    <a:pt x="507" y="550"/>
                  </a:cubicBezTo>
                  <a:cubicBezTo>
                    <a:pt x="506" y="552"/>
                    <a:pt x="504" y="553"/>
                    <a:pt x="502" y="553"/>
                  </a:cubicBezTo>
                  <a:cubicBezTo>
                    <a:pt x="499" y="553"/>
                    <a:pt x="495" y="552"/>
                    <a:pt x="492" y="555"/>
                  </a:cubicBezTo>
                  <a:cubicBezTo>
                    <a:pt x="491" y="555"/>
                    <a:pt x="490" y="555"/>
                    <a:pt x="488" y="555"/>
                  </a:cubicBezTo>
                  <a:cubicBezTo>
                    <a:pt x="486" y="555"/>
                    <a:pt x="484" y="555"/>
                    <a:pt x="483" y="557"/>
                  </a:cubicBezTo>
                  <a:cubicBezTo>
                    <a:pt x="482" y="558"/>
                    <a:pt x="482" y="558"/>
                    <a:pt x="481" y="558"/>
                  </a:cubicBezTo>
                  <a:cubicBezTo>
                    <a:pt x="478" y="558"/>
                    <a:pt x="475" y="558"/>
                    <a:pt x="472" y="558"/>
                  </a:cubicBezTo>
                  <a:cubicBezTo>
                    <a:pt x="471" y="560"/>
                    <a:pt x="469" y="560"/>
                    <a:pt x="468" y="558"/>
                  </a:cubicBezTo>
                  <a:cubicBezTo>
                    <a:pt x="468" y="558"/>
                    <a:pt x="467" y="559"/>
                    <a:pt x="466" y="559"/>
                  </a:cubicBezTo>
                  <a:cubicBezTo>
                    <a:pt x="466" y="561"/>
                    <a:pt x="466" y="562"/>
                    <a:pt x="465" y="563"/>
                  </a:cubicBezTo>
                  <a:cubicBezTo>
                    <a:pt x="465" y="563"/>
                    <a:pt x="464" y="564"/>
                    <a:pt x="464" y="564"/>
                  </a:cubicBezTo>
                  <a:cubicBezTo>
                    <a:pt x="463" y="565"/>
                    <a:pt x="462" y="565"/>
                    <a:pt x="461" y="565"/>
                  </a:cubicBezTo>
                  <a:cubicBezTo>
                    <a:pt x="459" y="565"/>
                    <a:pt x="457" y="565"/>
                    <a:pt x="455" y="565"/>
                  </a:cubicBezTo>
                  <a:cubicBezTo>
                    <a:pt x="453" y="569"/>
                    <a:pt x="450" y="568"/>
                    <a:pt x="446" y="568"/>
                  </a:cubicBezTo>
                  <a:cubicBezTo>
                    <a:pt x="444" y="568"/>
                    <a:pt x="442" y="568"/>
                    <a:pt x="441" y="570"/>
                  </a:cubicBezTo>
                  <a:cubicBezTo>
                    <a:pt x="441" y="570"/>
                    <a:pt x="440" y="570"/>
                    <a:pt x="439" y="570"/>
                  </a:cubicBezTo>
                  <a:cubicBezTo>
                    <a:pt x="436" y="570"/>
                    <a:pt x="433" y="570"/>
                    <a:pt x="430" y="570"/>
                  </a:cubicBezTo>
                  <a:cubicBezTo>
                    <a:pt x="427" y="575"/>
                    <a:pt x="422" y="572"/>
                    <a:pt x="418" y="573"/>
                  </a:cubicBezTo>
                  <a:cubicBezTo>
                    <a:pt x="415" y="573"/>
                    <a:pt x="411" y="571"/>
                    <a:pt x="409" y="575"/>
                  </a:cubicBezTo>
                  <a:cubicBezTo>
                    <a:pt x="406" y="575"/>
                    <a:pt x="403" y="576"/>
                    <a:pt x="401" y="574"/>
                  </a:cubicBezTo>
                  <a:cubicBezTo>
                    <a:pt x="399" y="574"/>
                    <a:pt x="398" y="572"/>
                    <a:pt x="397" y="573"/>
                  </a:cubicBezTo>
                  <a:cubicBezTo>
                    <a:pt x="396" y="573"/>
                    <a:pt x="396" y="572"/>
                    <a:pt x="396" y="572"/>
                  </a:cubicBezTo>
                  <a:cubicBezTo>
                    <a:pt x="395" y="572"/>
                    <a:pt x="395" y="571"/>
                    <a:pt x="395" y="571"/>
                  </a:cubicBezTo>
                  <a:cubicBezTo>
                    <a:pt x="396" y="568"/>
                    <a:pt x="395" y="565"/>
                    <a:pt x="392" y="564"/>
                  </a:cubicBezTo>
                  <a:cubicBezTo>
                    <a:pt x="391" y="563"/>
                    <a:pt x="390" y="561"/>
                    <a:pt x="390" y="559"/>
                  </a:cubicBezTo>
                  <a:cubicBezTo>
                    <a:pt x="390" y="557"/>
                    <a:pt x="390" y="554"/>
                    <a:pt x="390" y="551"/>
                  </a:cubicBezTo>
                  <a:cubicBezTo>
                    <a:pt x="390" y="550"/>
                    <a:pt x="390" y="549"/>
                    <a:pt x="391" y="549"/>
                  </a:cubicBezTo>
                  <a:cubicBezTo>
                    <a:pt x="393" y="547"/>
                    <a:pt x="392" y="544"/>
                    <a:pt x="394" y="543"/>
                  </a:cubicBezTo>
                  <a:cubicBezTo>
                    <a:pt x="395" y="543"/>
                    <a:pt x="395" y="542"/>
                    <a:pt x="395" y="542"/>
                  </a:cubicBezTo>
                  <a:cubicBezTo>
                    <a:pt x="395" y="539"/>
                    <a:pt x="395" y="535"/>
                    <a:pt x="395" y="532"/>
                  </a:cubicBezTo>
                  <a:cubicBezTo>
                    <a:pt x="395" y="532"/>
                    <a:pt x="394" y="531"/>
                    <a:pt x="394" y="531"/>
                  </a:cubicBezTo>
                  <a:cubicBezTo>
                    <a:pt x="393" y="530"/>
                    <a:pt x="393" y="529"/>
                    <a:pt x="393" y="527"/>
                  </a:cubicBezTo>
                  <a:cubicBezTo>
                    <a:pt x="393" y="526"/>
                    <a:pt x="393" y="524"/>
                    <a:pt x="392" y="524"/>
                  </a:cubicBezTo>
                  <a:cubicBezTo>
                    <a:pt x="390" y="523"/>
                    <a:pt x="390" y="521"/>
                    <a:pt x="390" y="519"/>
                  </a:cubicBezTo>
                  <a:cubicBezTo>
                    <a:pt x="390" y="518"/>
                    <a:pt x="390" y="517"/>
                    <a:pt x="389" y="516"/>
                  </a:cubicBezTo>
                  <a:cubicBezTo>
                    <a:pt x="389" y="516"/>
                    <a:pt x="388" y="515"/>
                    <a:pt x="388" y="515"/>
                  </a:cubicBezTo>
                  <a:cubicBezTo>
                    <a:pt x="388" y="515"/>
                    <a:pt x="389" y="514"/>
                    <a:pt x="389" y="514"/>
                  </a:cubicBezTo>
                  <a:cubicBezTo>
                    <a:pt x="390" y="512"/>
                    <a:pt x="391" y="511"/>
                    <a:pt x="390" y="509"/>
                  </a:cubicBezTo>
                  <a:cubicBezTo>
                    <a:pt x="389" y="509"/>
                    <a:pt x="388" y="508"/>
                    <a:pt x="388" y="508"/>
                  </a:cubicBezTo>
                  <a:cubicBezTo>
                    <a:pt x="388" y="507"/>
                    <a:pt x="389" y="506"/>
                    <a:pt x="389" y="506"/>
                  </a:cubicBezTo>
                  <a:cubicBezTo>
                    <a:pt x="390" y="506"/>
                    <a:pt x="390" y="505"/>
                    <a:pt x="390" y="505"/>
                  </a:cubicBezTo>
                  <a:cubicBezTo>
                    <a:pt x="390" y="503"/>
                    <a:pt x="390" y="501"/>
                    <a:pt x="390" y="499"/>
                  </a:cubicBezTo>
                  <a:cubicBezTo>
                    <a:pt x="390" y="497"/>
                    <a:pt x="387" y="494"/>
                    <a:pt x="385" y="494"/>
                  </a:cubicBezTo>
                  <a:cubicBezTo>
                    <a:pt x="385" y="494"/>
                    <a:pt x="384" y="494"/>
                    <a:pt x="383" y="494"/>
                  </a:cubicBezTo>
                  <a:cubicBezTo>
                    <a:pt x="381" y="494"/>
                    <a:pt x="378" y="491"/>
                    <a:pt x="378" y="490"/>
                  </a:cubicBezTo>
                  <a:cubicBezTo>
                    <a:pt x="378" y="487"/>
                    <a:pt x="378" y="484"/>
                    <a:pt x="378" y="481"/>
                  </a:cubicBezTo>
                  <a:cubicBezTo>
                    <a:pt x="378" y="480"/>
                    <a:pt x="377" y="479"/>
                    <a:pt x="376" y="479"/>
                  </a:cubicBezTo>
                  <a:cubicBezTo>
                    <a:pt x="370" y="479"/>
                    <a:pt x="363" y="479"/>
                    <a:pt x="357" y="479"/>
                  </a:cubicBezTo>
                  <a:cubicBezTo>
                    <a:pt x="355" y="479"/>
                    <a:pt x="354" y="479"/>
                    <a:pt x="353" y="477"/>
                  </a:cubicBezTo>
                  <a:cubicBezTo>
                    <a:pt x="352" y="477"/>
                    <a:pt x="352" y="477"/>
                    <a:pt x="351" y="478"/>
                  </a:cubicBezTo>
                  <a:cubicBezTo>
                    <a:pt x="350" y="479"/>
                    <a:pt x="350" y="479"/>
                    <a:pt x="348" y="478"/>
                  </a:cubicBezTo>
                  <a:cubicBezTo>
                    <a:pt x="348" y="477"/>
                    <a:pt x="347" y="477"/>
                    <a:pt x="347" y="478"/>
                  </a:cubicBezTo>
                  <a:cubicBezTo>
                    <a:pt x="346" y="478"/>
                    <a:pt x="345" y="479"/>
                    <a:pt x="345" y="479"/>
                  </a:cubicBezTo>
                  <a:cubicBezTo>
                    <a:pt x="344" y="479"/>
                    <a:pt x="344" y="478"/>
                    <a:pt x="343" y="478"/>
                  </a:cubicBezTo>
                  <a:cubicBezTo>
                    <a:pt x="342" y="477"/>
                    <a:pt x="342" y="477"/>
                    <a:pt x="341" y="478"/>
                  </a:cubicBezTo>
                  <a:cubicBezTo>
                    <a:pt x="341" y="478"/>
                    <a:pt x="340" y="479"/>
                    <a:pt x="340" y="479"/>
                  </a:cubicBezTo>
                  <a:cubicBezTo>
                    <a:pt x="335" y="479"/>
                    <a:pt x="331" y="479"/>
                    <a:pt x="326" y="479"/>
                  </a:cubicBezTo>
                  <a:cubicBezTo>
                    <a:pt x="322" y="479"/>
                    <a:pt x="317" y="479"/>
                    <a:pt x="313" y="479"/>
                  </a:cubicBezTo>
                  <a:cubicBezTo>
                    <a:pt x="311" y="479"/>
                    <a:pt x="309" y="480"/>
                    <a:pt x="308" y="481"/>
                  </a:cubicBezTo>
                  <a:cubicBezTo>
                    <a:pt x="308" y="482"/>
                    <a:pt x="308" y="482"/>
                    <a:pt x="307" y="482"/>
                  </a:cubicBezTo>
                  <a:cubicBezTo>
                    <a:pt x="305" y="482"/>
                    <a:pt x="302" y="481"/>
                    <a:pt x="301" y="484"/>
                  </a:cubicBezTo>
                  <a:cubicBezTo>
                    <a:pt x="299" y="484"/>
                    <a:pt x="297" y="484"/>
                    <a:pt x="295" y="484"/>
                  </a:cubicBezTo>
                  <a:cubicBezTo>
                    <a:pt x="294" y="484"/>
                    <a:pt x="293" y="485"/>
                    <a:pt x="292" y="486"/>
                  </a:cubicBezTo>
                  <a:cubicBezTo>
                    <a:pt x="291" y="486"/>
                    <a:pt x="291" y="487"/>
                    <a:pt x="290" y="487"/>
                  </a:cubicBezTo>
                  <a:cubicBezTo>
                    <a:pt x="287" y="486"/>
                    <a:pt x="285" y="487"/>
                    <a:pt x="283" y="489"/>
                  </a:cubicBezTo>
                  <a:cubicBezTo>
                    <a:pt x="281" y="489"/>
                    <a:pt x="280" y="490"/>
                    <a:pt x="278" y="492"/>
                  </a:cubicBezTo>
                  <a:cubicBezTo>
                    <a:pt x="276" y="491"/>
                    <a:pt x="275" y="492"/>
                    <a:pt x="274" y="493"/>
                  </a:cubicBezTo>
                  <a:cubicBezTo>
                    <a:pt x="274" y="494"/>
                    <a:pt x="274" y="494"/>
                    <a:pt x="273" y="494"/>
                  </a:cubicBezTo>
                  <a:cubicBezTo>
                    <a:pt x="271" y="494"/>
                    <a:pt x="268" y="493"/>
                    <a:pt x="267" y="496"/>
                  </a:cubicBezTo>
                  <a:cubicBezTo>
                    <a:pt x="265" y="497"/>
                    <a:pt x="263" y="497"/>
                    <a:pt x="261" y="499"/>
                  </a:cubicBezTo>
                  <a:cubicBezTo>
                    <a:pt x="261" y="500"/>
                    <a:pt x="258" y="499"/>
                    <a:pt x="257" y="500"/>
                  </a:cubicBezTo>
                  <a:cubicBezTo>
                    <a:pt x="257" y="502"/>
                    <a:pt x="255" y="501"/>
                    <a:pt x="254" y="501"/>
                  </a:cubicBezTo>
                  <a:cubicBezTo>
                    <a:pt x="254" y="501"/>
                    <a:pt x="253" y="502"/>
                    <a:pt x="253" y="502"/>
                  </a:cubicBezTo>
                  <a:cubicBezTo>
                    <a:pt x="252" y="504"/>
                    <a:pt x="251" y="504"/>
                    <a:pt x="249" y="504"/>
                  </a:cubicBezTo>
                  <a:cubicBezTo>
                    <a:pt x="248" y="505"/>
                    <a:pt x="247" y="506"/>
                    <a:pt x="246" y="506"/>
                  </a:cubicBezTo>
                  <a:cubicBezTo>
                    <a:pt x="245" y="506"/>
                    <a:pt x="243" y="507"/>
                    <a:pt x="242" y="508"/>
                  </a:cubicBezTo>
                  <a:cubicBezTo>
                    <a:pt x="242" y="509"/>
                    <a:pt x="241" y="509"/>
                    <a:pt x="240" y="509"/>
                  </a:cubicBezTo>
                  <a:cubicBezTo>
                    <a:pt x="238" y="509"/>
                    <a:pt x="236" y="509"/>
                    <a:pt x="235" y="511"/>
                  </a:cubicBezTo>
                  <a:cubicBezTo>
                    <a:pt x="234" y="511"/>
                    <a:pt x="234" y="511"/>
                    <a:pt x="234" y="511"/>
                  </a:cubicBezTo>
                  <a:cubicBezTo>
                    <a:pt x="233" y="511"/>
                    <a:pt x="232" y="511"/>
                    <a:pt x="231" y="511"/>
                  </a:cubicBezTo>
                  <a:cubicBezTo>
                    <a:pt x="229" y="511"/>
                    <a:pt x="228" y="513"/>
                    <a:pt x="226" y="514"/>
                  </a:cubicBezTo>
                  <a:cubicBezTo>
                    <a:pt x="225" y="514"/>
                    <a:pt x="223" y="513"/>
                    <a:pt x="221" y="514"/>
                  </a:cubicBezTo>
                  <a:cubicBezTo>
                    <a:pt x="220" y="516"/>
                    <a:pt x="218" y="516"/>
                    <a:pt x="216" y="516"/>
                  </a:cubicBezTo>
                  <a:cubicBezTo>
                    <a:pt x="216" y="516"/>
                    <a:pt x="215" y="516"/>
                    <a:pt x="215" y="516"/>
                  </a:cubicBezTo>
                  <a:cubicBezTo>
                    <a:pt x="214" y="517"/>
                    <a:pt x="213" y="518"/>
                    <a:pt x="212" y="519"/>
                  </a:cubicBezTo>
                  <a:cubicBezTo>
                    <a:pt x="211" y="519"/>
                    <a:pt x="210" y="518"/>
                    <a:pt x="209" y="519"/>
                  </a:cubicBezTo>
                  <a:cubicBezTo>
                    <a:pt x="208" y="520"/>
                    <a:pt x="207" y="521"/>
                    <a:pt x="206" y="521"/>
                  </a:cubicBezTo>
                  <a:cubicBezTo>
                    <a:pt x="203" y="520"/>
                    <a:pt x="201" y="522"/>
                    <a:pt x="200" y="524"/>
                  </a:cubicBezTo>
                  <a:cubicBezTo>
                    <a:pt x="199" y="524"/>
                    <a:pt x="198" y="525"/>
                    <a:pt x="198" y="526"/>
                  </a:cubicBezTo>
                  <a:cubicBezTo>
                    <a:pt x="198" y="526"/>
                    <a:pt x="197" y="526"/>
                    <a:pt x="197" y="526"/>
                  </a:cubicBezTo>
                  <a:cubicBezTo>
                    <a:pt x="193" y="525"/>
                    <a:pt x="191" y="528"/>
                    <a:pt x="189" y="530"/>
                  </a:cubicBezTo>
                  <a:cubicBezTo>
                    <a:pt x="188" y="531"/>
                    <a:pt x="186" y="531"/>
                    <a:pt x="185" y="531"/>
                  </a:cubicBezTo>
                  <a:cubicBezTo>
                    <a:pt x="184" y="531"/>
                    <a:pt x="183" y="531"/>
                    <a:pt x="182" y="530"/>
                  </a:cubicBezTo>
                  <a:cubicBezTo>
                    <a:pt x="181" y="529"/>
                    <a:pt x="179" y="528"/>
                    <a:pt x="178" y="528"/>
                  </a:cubicBezTo>
                  <a:cubicBezTo>
                    <a:pt x="177" y="528"/>
                    <a:pt x="177" y="528"/>
                    <a:pt x="177" y="528"/>
                  </a:cubicBezTo>
                  <a:cubicBezTo>
                    <a:pt x="177" y="526"/>
                    <a:pt x="176" y="524"/>
                    <a:pt x="174" y="522"/>
                  </a:cubicBezTo>
                  <a:cubicBezTo>
                    <a:pt x="174" y="520"/>
                    <a:pt x="173" y="519"/>
                    <a:pt x="172" y="517"/>
                  </a:cubicBezTo>
                  <a:cubicBezTo>
                    <a:pt x="169" y="515"/>
                    <a:pt x="167" y="513"/>
                    <a:pt x="165" y="510"/>
                  </a:cubicBezTo>
                  <a:cubicBezTo>
                    <a:pt x="164" y="510"/>
                    <a:pt x="164" y="509"/>
                    <a:pt x="164" y="508"/>
                  </a:cubicBezTo>
                  <a:cubicBezTo>
                    <a:pt x="165" y="506"/>
                    <a:pt x="164" y="504"/>
                    <a:pt x="162" y="503"/>
                  </a:cubicBezTo>
                  <a:cubicBezTo>
                    <a:pt x="162" y="501"/>
                    <a:pt x="161" y="499"/>
                    <a:pt x="159" y="498"/>
                  </a:cubicBezTo>
                  <a:cubicBezTo>
                    <a:pt x="159" y="497"/>
                    <a:pt x="159" y="495"/>
                    <a:pt x="159" y="494"/>
                  </a:cubicBezTo>
                  <a:cubicBezTo>
                    <a:pt x="159" y="493"/>
                    <a:pt x="159" y="493"/>
                    <a:pt x="159" y="492"/>
                  </a:cubicBezTo>
                  <a:cubicBezTo>
                    <a:pt x="157" y="491"/>
                    <a:pt x="157" y="490"/>
                    <a:pt x="157" y="488"/>
                  </a:cubicBezTo>
                  <a:cubicBezTo>
                    <a:pt x="157" y="488"/>
                    <a:pt x="156" y="487"/>
                    <a:pt x="156" y="487"/>
                  </a:cubicBezTo>
                  <a:cubicBezTo>
                    <a:pt x="154" y="486"/>
                    <a:pt x="155" y="482"/>
                    <a:pt x="153" y="481"/>
                  </a:cubicBezTo>
                  <a:cubicBezTo>
                    <a:pt x="152" y="479"/>
                    <a:pt x="152" y="477"/>
                    <a:pt x="150" y="476"/>
                  </a:cubicBezTo>
                  <a:cubicBezTo>
                    <a:pt x="150" y="476"/>
                    <a:pt x="149" y="475"/>
                    <a:pt x="150" y="474"/>
                  </a:cubicBezTo>
                  <a:cubicBezTo>
                    <a:pt x="150" y="472"/>
                    <a:pt x="149" y="470"/>
                    <a:pt x="147" y="469"/>
                  </a:cubicBezTo>
                  <a:cubicBezTo>
                    <a:pt x="147" y="466"/>
                    <a:pt x="146" y="465"/>
                    <a:pt x="145" y="463"/>
                  </a:cubicBezTo>
                  <a:cubicBezTo>
                    <a:pt x="143" y="462"/>
                    <a:pt x="141" y="461"/>
                    <a:pt x="142" y="458"/>
                  </a:cubicBezTo>
                  <a:cubicBezTo>
                    <a:pt x="141" y="458"/>
                    <a:pt x="140" y="457"/>
                    <a:pt x="140" y="456"/>
                  </a:cubicBezTo>
                  <a:cubicBezTo>
                    <a:pt x="140" y="453"/>
                    <a:pt x="138" y="452"/>
                    <a:pt x="137" y="451"/>
                  </a:cubicBezTo>
                  <a:cubicBezTo>
                    <a:pt x="137" y="449"/>
                    <a:pt x="136" y="448"/>
                    <a:pt x="135" y="447"/>
                  </a:cubicBezTo>
                  <a:cubicBezTo>
                    <a:pt x="134" y="445"/>
                    <a:pt x="134" y="443"/>
                    <a:pt x="133" y="442"/>
                  </a:cubicBezTo>
                  <a:cubicBezTo>
                    <a:pt x="133" y="439"/>
                    <a:pt x="132" y="438"/>
                    <a:pt x="130" y="436"/>
                  </a:cubicBezTo>
                  <a:cubicBezTo>
                    <a:pt x="130" y="434"/>
                    <a:pt x="129" y="433"/>
                    <a:pt x="127" y="431"/>
                  </a:cubicBezTo>
                  <a:cubicBezTo>
                    <a:pt x="127" y="431"/>
                    <a:pt x="128" y="430"/>
                    <a:pt x="127" y="429"/>
                  </a:cubicBezTo>
                  <a:cubicBezTo>
                    <a:pt x="127" y="428"/>
                    <a:pt x="126" y="428"/>
                    <a:pt x="125" y="428"/>
                  </a:cubicBezTo>
                  <a:cubicBezTo>
                    <a:pt x="124" y="428"/>
                    <a:pt x="123" y="427"/>
                    <a:pt x="122" y="426"/>
                  </a:cubicBezTo>
                  <a:cubicBezTo>
                    <a:pt x="122" y="426"/>
                    <a:pt x="121" y="425"/>
                    <a:pt x="120" y="425"/>
                  </a:cubicBezTo>
                  <a:cubicBezTo>
                    <a:pt x="119" y="426"/>
                    <a:pt x="118" y="425"/>
                    <a:pt x="118" y="424"/>
                  </a:cubicBezTo>
                  <a:cubicBezTo>
                    <a:pt x="117" y="423"/>
                    <a:pt x="118" y="422"/>
                    <a:pt x="117" y="421"/>
                  </a:cubicBezTo>
                  <a:cubicBezTo>
                    <a:pt x="116" y="420"/>
                    <a:pt x="115" y="419"/>
                    <a:pt x="115" y="417"/>
                  </a:cubicBezTo>
                  <a:cubicBezTo>
                    <a:pt x="115" y="414"/>
                    <a:pt x="115" y="411"/>
                    <a:pt x="115" y="407"/>
                  </a:cubicBezTo>
                  <a:cubicBezTo>
                    <a:pt x="115" y="407"/>
                    <a:pt x="114" y="406"/>
                    <a:pt x="114" y="406"/>
                  </a:cubicBezTo>
                  <a:cubicBezTo>
                    <a:pt x="111" y="406"/>
                    <a:pt x="110" y="404"/>
                    <a:pt x="109" y="403"/>
                  </a:cubicBezTo>
                  <a:cubicBezTo>
                    <a:pt x="108" y="402"/>
                    <a:pt x="108" y="402"/>
                    <a:pt x="109" y="401"/>
                  </a:cubicBezTo>
                  <a:cubicBezTo>
                    <a:pt x="111" y="399"/>
                    <a:pt x="110" y="397"/>
                    <a:pt x="110" y="395"/>
                  </a:cubicBezTo>
                  <a:cubicBezTo>
                    <a:pt x="110" y="394"/>
                    <a:pt x="110" y="394"/>
                    <a:pt x="109" y="394"/>
                  </a:cubicBezTo>
                  <a:cubicBezTo>
                    <a:pt x="109" y="394"/>
                    <a:pt x="109" y="394"/>
                    <a:pt x="108" y="394"/>
                  </a:cubicBezTo>
                  <a:cubicBezTo>
                    <a:pt x="106" y="396"/>
                    <a:pt x="106" y="396"/>
                    <a:pt x="104" y="396"/>
                  </a:cubicBezTo>
                  <a:cubicBezTo>
                    <a:pt x="103" y="396"/>
                    <a:pt x="102" y="396"/>
                    <a:pt x="101" y="395"/>
                  </a:cubicBezTo>
                  <a:cubicBezTo>
                    <a:pt x="99" y="393"/>
                    <a:pt x="97" y="392"/>
                    <a:pt x="96" y="390"/>
                  </a:cubicBezTo>
                  <a:cubicBezTo>
                    <a:pt x="96" y="388"/>
                    <a:pt x="95" y="386"/>
                    <a:pt x="93" y="385"/>
                  </a:cubicBezTo>
                  <a:cubicBezTo>
                    <a:pt x="93" y="384"/>
                    <a:pt x="93" y="382"/>
                    <a:pt x="93" y="381"/>
                  </a:cubicBezTo>
                  <a:cubicBezTo>
                    <a:pt x="93" y="380"/>
                    <a:pt x="93" y="380"/>
                    <a:pt x="92" y="379"/>
                  </a:cubicBezTo>
                  <a:cubicBezTo>
                    <a:pt x="90" y="378"/>
                    <a:pt x="91" y="376"/>
                    <a:pt x="91" y="374"/>
                  </a:cubicBezTo>
                  <a:cubicBezTo>
                    <a:pt x="91" y="372"/>
                    <a:pt x="91" y="372"/>
                    <a:pt x="93" y="371"/>
                  </a:cubicBezTo>
                  <a:cubicBezTo>
                    <a:pt x="93" y="371"/>
                    <a:pt x="94" y="371"/>
                    <a:pt x="94" y="371"/>
                  </a:cubicBezTo>
                  <a:cubicBezTo>
                    <a:pt x="94" y="371"/>
                    <a:pt x="95" y="370"/>
                    <a:pt x="95" y="370"/>
                  </a:cubicBezTo>
                  <a:cubicBezTo>
                    <a:pt x="95" y="367"/>
                    <a:pt x="95" y="365"/>
                    <a:pt x="95" y="362"/>
                  </a:cubicBezTo>
                  <a:cubicBezTo>
                    <a:pt x="95" y="362"/>
                    <a:pt x="95" y="362"/>
                    <a:pt x="94" y="362"/>
                  </a:cubicBezTo>
                  <a:cubicBezTo>
                    <a:pt x="94" y="362"/>
                    <a:pt x="94" y="362"/>
                    <a:pt x="94" y="362"/>
                  </a:cubicBezTo>
                  <a:cubicBezTo>
                    <a:pt x="93" y="363"/>
                    <a:pt x="92" y="364"/>
                    <a:pt x="91" y="364"/>
                  </a:cubicBezTo>
                  <a:cubicBezTo>
                    <a:pt x="89" y="364"/>
                    <a:pt x="86" y="364"/>
                    <a:pt x="84" y="364"/>
                  </a:cubicBezTo>
                  <a:cubicBezTo>
                    <a:pt x="84" y="364"/>
                    <a:pt x="84" y="363"/>
                    <a:pt x="84" y="363"/>
                  </a:cubicBezTo>
                  <a:cubicBezTo>
                    <a:pt x="83" y="360"/>
                    <a:pt x="83" y="358"/>
                    <a:pt x="85" y="355"/>
                  </a:cubicBezTo>
                  <a:cubicBezTo>
                    <a:pt x="87" y="355"/>
                    <a:pt x="85" y="352"/>
                    <a:pt x="84" y="352"/>
                  </a:cubicBezTo>
                  <a:cubicBezTo>
                    <a:pt x="82" y="352"/>
                    <a:pt x="81" y="352"/>
                    <a:pt x="79" y="352"/>
                  </a:cubicBezTo>
                  <a:cubicBezTo>
                    <a:pt x="78" y="352"/>
                    <a:pt x="77" y="352"/>
                    <a:pt x="77" y="351"/>
                  </a:cubicBezTo>
                  <a:cubicBezTo>
                    <a:pt x="76" y="350"/>
                    <a:pt x="73" y="349"/>
                    <a:pt x="73" y="347"/>
                  </a:cubicBezTo>
                  <a:cubicBezTo>
                    <a:pt x="73" y="346"/>
                    <a:pt x="73" y="345"/>
                    <a:pt x="72" y="344"/>
                  </a:cubicBezTo>
                  <a:cubicBezTo>
                    <a:pt x="71" y="344"/>
                    <a:pt x="71" y="343"/>
                    <a:pt x="71" y="341"/>
                  </a:cubicBezTo>
                  <a:cubicBezTo>
                    <a:pt x="71" y="340"/>
                    <a:pt x="70" y="339"/>
                    <a:pt x="69" y="339"/>
                  </a:cubicBezTo>
                  <a:cubicBezTo>
                    <a:pt x="67" y="339"/>
                    <a:pt x="66" y="339"/>
                    <a:pt x="66" y="338"/>
                  </a:cubicBezTo>
                  <a:cubicBezTo>
                    <a:pt x="66" y="336"/>
                    <a:pt x="66" y="335"/>
                    <a:pt x="65" y="334"/>
                  </a:cubicBezTo>
                  <a:cubicBezTo>
                    <a:pt x="64" y="334"/>
                    <a:pt x="64" y="334"/>
                    <a:pt x="64" y="334"/>
                  </a:cubicBezTo>
                  <a:cubicBezTo>
                    <a:pt x="64" y="333"/>
                    <a:pt x="64" y="332"/>
                    <a:pt x="65" y="332"/>
                  </a:cubicBezTo>
                  <a:cubicBezTo>
                    <a:pt x="66" y="331"/>
                    <a:pt x="66" y="330"/>
                    <a:pt x="66" y="329"/>
                  </a:cubicBezTo>
                  <a:cubicBezTo>
                    <a:pt x="66" y="327"/>
                    <a:pt x="64" y="327"/>
                    <a:pt x="63" y="327"/>
                  </a:cubicBezTo>
                  <a:cubicBezTo>
                    <a:pt x="62" y="327"/>
                    <a:pt x="61" y="327"/>
                    <a:pt x="60" y="327"/>
                  </a:cubicBezTo>
                  <a:cubicBezTo>
                    <a:pt x="59" y="327"/>
                    <a:pt x="59" y="326"/>
                    <a:pt x="59" y="326"/>
                  </a:cubicBezTo>
                  <a:cubicBezTo>
                    <a:pt x="59" y="324"/>
                    <a:pt x="58" y="323"/>
                    <a:pt x="57" y="322"/>
                  </a:cubicBezTo>
                  <a:cubicBezTo>
                    <a:pt x="55" y="320"/>
                    <a:pt x="53" y="318"/>
                    <a:pt x="52" y="316"/>
                  </a:cubicBezTo>
                  <a:cubicBezTo>
                    <a:pt x="51" y="316"/>
                    <a:pt x="51" y="314"/>
                    <a:pt x="53" y="312"/>
                  </a:cubicBezTo>
                  <a:cubicBezTo>
                    <a:pt x="53" y="312"/>
                    <a:pt x="54" y="311"/>
                    <a:pt x="53" y="311"/>
                  </a:cubicBezTo>
                  <a:cubicBezTo>
                    <a:pt x="52" y="309"/>
                    <a:pt x="51" y="308"/>
                    <a:pt x="49" y="307"/>
                  </a:cubicBezTo>
                  <a:cubicBezTo>
                    <a:pt x="48" y="307"/>
                    <a:pt x="47" y="307"/>
                    <a:pt x="46" y="306"/>
                  </a:cubicBezTo>
                  <a:cubicBezTo>
                    <a:pt x="45" y="305"/>
                    <a:pt x="44" y="304"/>
                    <a:pt x="43" y="303"/>
                  </a:cubicBezTo>
                  <a:cubicBezTo>
                    <a:pt x="42" y="301"/>
                    <a:pt x="39" y="300"/>
                    <a:pt x="39" y="298"/>
                  </a:cubicBezTo>
                  <a:cubicBezTo>
                    <a:pt x="39" y="296"/>
                    <a:pt x="37" y="295"/>
                    <a:pt x="37" y="294"/>
                  </a:cubicBezTo>
                  <a:cubicBezTo>
                    <a:pt x="36" y="292"/>
                    <a:pt x="36" y="290"/>
                    <a:pt x="34" y="289"/>
                  </a:cubicBezTo>
                  <a:cubicBezTo>
                    <a:pt x="33" y="288"/>
                    <a:pt x="31" y="286"/>
                    <a:pt x="32" y="284"/>
                  </a:cubicBezTo>
                  <a:cubicBezTo>
                    <a:pt x="31" y="283"/>
                    <a:pt x="30" y="282"/>
                    <a:pt x="29" y="281"/>
                  </a:cubicBezTo>
                  <a:cubicBezTo>
                    <a:pt x="29" y="280"/>
                    <a:pt x="29" y="279"/>
                    <a:pt x="28" y="278"/>
                  </a:cubicBezTo>
                  <a:cubicBezTo>
                    <a:pt x="27" y="276"/>
                    <a:pt x="24" y="275"/>
                    <a:pt x="24" y="272"/>
                  </a:cubicBezTo>
                  <a:cubicBezTo>
                    <a:pt x="24" y="271"/>
                    <a:pt x="21" y="270"/>
                    <a:pt x="22" y="267"/>
                  </a:cubicBezTo>
                  <a:cubicBezTo>
                    <a:pt x="21" y="266"/>
                    <a:pt x="20" y="265"/>
                    <a:pt x="19" y="265"/>
                  </a:cubicBezTo>
                  <a:cubicBezTo>
                    <a:pt x="20" y="262"/>
                    <a:pt x="18" y="261"/>
                    <a:pt x="17" y="259"/>
                  </a:cubicBezTo>
                  <a:cubicBezTo>
                    <a:pt x="16" y="259"/>
                    <a:pt x="15" y="258"/>
                    <a:pt x="15" y="257"/>
                  </a:cubicBezTo>
                  <a:cubicBezTo>
                    <a:pt x="14" y="256"/>
                    <a:pt x="15" y="254"/>
                    <a:pt x="13" y="254"/>
                  </a:cubicBezTo>
                  <a:cubicBezTo>
                    <a:pt x="11" y="252"/>
                    <a:pt x="13" y="250"/>
                    <a:pt x="11" y="248"/>
                  </a:cubicBezTo>
                  <a:cubicBezTo>
                    <a:pt x="9" y="247"/>
                    <a:pt x="8" y="246"/>
                    <a:pt x="7" y="245"/>
                  </a:cubicBezTo>
                  <a:cubicBezTo>
                    <a:pt x="7" y="241"/>
                    <a:pt x="4" y="240"/>
                    <a:pt x="2" y="237"/>
                  </a:cubicBezTo>
                  <a:cubicBezTo>
                    <a:pt x="3" y="235"/>
                    <a:pt x="1" y="234"/>
                    <a:pt x="0" y="232"/>
                  </a:cubicBezTo>
                  <a:cubicBezTo>
                    <a:pt x="0" y="232"/>
                    <a:pt x="0" y="232"/>
                    <a:pt x="1" y="231"/>
                  </a:cubicBezTo>
                  <a:cubicBezTo>
                    <a:pt x="4" y="231"/>
                    <a:pt x="8" y="233"/>
                    <a:pt x="11" y="229"/>
                  </a:cubicBezTo>
                  <a:cubicBezTo>
                    <a:pt x="11" y="229"/>
                    <a:pt x="12" y="229"/>
                    <a:pt x="12" y="229"/>
                  </a:cubicBezTo>
                  <a:cubicBezTo>
                    <a:pt x="14" y="229"/>
                    <a:pt x="17" y="228"/>
                    <a:pt x="19" y="230"/>
                  </a:cubicBezTo>
                  <a:cubicBezTo>
                    <a:pt x="19" y="232"/>
                    <a:pt x="17" y="233"/>
                    <a:pt x="15" y="234"/>
                  </a:cubicBezTo>
                  <a:cubicBezTo>
                    <a:pt x="15" y="235"/>
                    <a:pt x="14" y="236"/>
                    <a:pt x="13" y="237"/>
                  </a:cubicBezTo>
                  <a:cubicBezTo>
                    <a:pt x="12" y="238"/>
                    <a:pt x="12" y="239"/>
                    <a:pt x="12" y="240"/>
                  </a:cubicBezTo>
                  <a:cubicBezTo>
                    <a:pt x="12" y="241"/>
                    <a:pt x="13" y="241"/>
                    <a:pt x="15" y="240"/>
                  </a:cubicBezTo>
                  <a:cubicBezTo>
                    <a:pt x="15" y="239"/>
                    <a:pt x="15" y="239"/>
                    <a:pt x="16" y="239"/>
                  </a:cubicBezTo>
                  <a:cubicBezTo>
                    <a:pt x="16" y="239"/>
                    <a:pt x="16" y="239"/>
                    <a:pt x="16" y="239"/>
                  </a:cubicBezTo>
                  <a:cubicBezTo>
                    <a:pt x="17" y="242"/>
                    <a:pt x="17" y="245"/>
                    <a:pt x="16" y="248"/>
                  </a:cubicBezTo>
                  <a:cubicBezTo>
                    <a:pt x="13" y="250"/>
                    <a:pt x="16" y="251"/>
                    <a:pt x="18" y="253"/>
                  </a:cubicBezTo>
                  <a:cubicBezTo>
                    <a:pt x="18" y="254"/>
                    <a:pt x="20" y="253"/>
                    <a:pt x="21" y="253"/>
                  </a:cubicBezTo>
                  <a:cubicBezTo>
                    <a:pt x="22" y="253"/>
                    <a:pt x="23" y="253"/>
                    <a:pt x="24" y="252"/>
                  </a:cubicBezTo>
                  <a:cubicBezTo>
                    <a:pt x="26" y="251"/>
                    <a:pt x="26" y="251"/>
                    <a:pt x="27" y="254"/>
                  </a:cubicBezTo>
                  <a:cubicBezTo>
                    <a:pt x="27" y="254"/>
                    <a:pt x="27" y="255"/>
                    <a:pt x="28" y="255"/>
                  </a:cubicBezTo>
                  <a:cubicBezTo>
                    <a:pt x="30" y="256"/>
                    <a:pt x="33" y="256"/>
                    <a:pt x="35" y="256"/>
                  </a:cubicBezTo>
                  <a:cubicBezTo>
                    <a:pt x="36" y="256"/>
                    <a:pt x="36" y="255"/>
                    <a:pt x="37" y="254"/>
                  </a:cubicBezTo>
                  <a:cubicBezTo>
                    <a:pt x="39" y="253"/>
                    <a:pt x="40" y="253"/>
                    <a:pt x="42" y="255"/>
                  </a:cubicBezTo>
                  <a:cubicBezTo>
                    <a:pt x="43" y="256"/>
                    <a:pt x="43" y="256"/>
                    <a:pt x="44" y="255"/>
                  </a:cubicBezTo>
                  <a:cubicBezTo>
                    <a:pt x="45" y="253"/>
                    <a:pt x="45" y="253"/>
                    <a:pt x="46" y="254"/>
                  </a:cubicBezTo>
                  <a:cubicBezTo>
                    <a:pt x="48" y="256"/>
                    <a:pt x="48" y="256"/>
                    <a:pt x="49" y="255"/>
                  </a:cubicBezTo>
                  <a:cubicBezTo>
                    <a:pt x="50" y="254"/>
                    <a:pt x="50" y="253"/>
                    <a:pt x="51" y="252"/>
                  </a:cubicBezTo>
                  <a:cubicBezTo>
                    <a:pt x="51" y="249"/>
                    <a:pt x="51" y="245"/>
                    <a:pt x="51" y="242"/>
                  </a:cubicBezTo>
                  <a:cubicBezTo>
                    <a:pt x="51" y="242"/>
                    <a:pt x="51" y="242"/>
                    <a:pt x="50" y="241"/>
                  </a:cubicBezTo>
                  <a:cubicBezTo>
                    <a:pt x="48" y="240"/>
                    <a:pt x="49" y="237"/>
                    <a:pt x="47" y="235"/>
                  </a:cubicBezTo>
                  <a:cubicBezTo>
                    <a:pt x="46" y="235"/>
                    <a:pt x="46" y="233"/>
                    <a:pt x="46" y="232"/>
                  </a:cubicBezTo>
                  <a:cubicBezTo>
                    <a:pt x="46" y="231"/>
                    <a:pt x="46" y="230"/>
                    <a:pt x="45" y="229"/>
                  </a:cubicBezTo>
                  <a:cubicBezTo>
                    <a:pt x="43" y="227"/>
                    <a:pt x="44" y="224"/>
                    <a:pt x="42" y="223"/>
                  </a:cubicBezTo>
                  <a:cubicBezTo>
                    <a:pt x="41" y="222"/>
                    <a:pt x="41" y="221"/>
                    <a:pt x="41" y="220"/>
                  </a:cubicBezTo>
                  <a:cubicBezTo>
                    <a:pt x="42" y="219"/>
                    <a:pt x="41" y="217"/>
                    <a:pt x="40" y="216"/>
                  </a:cubicBezTo>
                  <a:cubicBezTo>
                    <a:pt x="40" y="216"/>
                    <a:pt x="39" y="216"/>
                    <a:pt x="39" y="215"/>
                  </a:cubicBezTo>
                  <a:cubicBezTo>
                    <a:pt x="39" y="212"/>
                    <a:pt x="39" y="210"/>
                    <a:pt x="39" y="207"/>
                  </a:cubicBezTo>
                  <a:cubicBezTo>
                    <a:pt x="39" y="205"/>
                    <a:pt x="38" y="205"/>
                    <a:pt x="37" y="204"/>
                  </a:cubicBezTo>
                  <a:cubicBezTo>
                    <a:pt x="36" y="203"/>
                    <a:pt x="37" y="201"/>
                    <a:pt x="36" y="200"/>
                  </a:cubicBezTo>
                  <a:cubicBezTo>
                    <a:pt x="35" y="199"/>
                    <a:pt x="34" y="198"/>
                    <a:pt x="34" y="195"/>
                  </a:cubicBezTo>
                  <a:cubicBezTo>
                    <a:pt x="34" y="194"/>
                    <a:pt x="34" y="192"/>
                    <a:pt x="34" y="190"/>
                  </a:cubicBezTo>
                  <a:cubicBezTo>
                    <a:pt x="31" y="189"/>
                    <a:pt x="32" y="186"/>
                    <a:pt x="30" y="184"/>
                  </a:cubicBezTo>
                  <a:cubicBezTo>
                    <a:pt x="30" y="184"/>
                    <a:pt x="29" y="184"/>
                    <a:pt x="29" y="184"/>
                  </a:cubicBezTo>
                  <a:cubicBezTo>
                    <a:pt x="29" y="181"/>
                    <a:pt x="29" y="178"/>
                    <a:pt x="29" y="175"/>
                  </a:cubicBezTo>
                  <a:cubicBezTo>
                    <a:pt x="29" y="173"/>
                    <a:pt x="26" y="172"/>
                    <a:pt x="27" y="169"/>
                  </a:cubicBezTo>
                  <a:cubicBezTo>
                    <a:pt x="27" y="167"/>
                    <a:pt x="27" y="165"/>
                    <a:pt x="27" y="163"/>
                  </a:cubicBezTo>
                  <a:cubicBezTo>
                    <a:pt x="27" y="161"/>
                    <a:pt x="26" y="161"/>
                    <a:pt x="25" y="160"/>
                  </a:cubicBezTo>
                  <a:cubicBezTo>
                    <a:pt x="24" y="158"/>
                    <a:pt x="24" y="157"/>
                    <a:pt x="25" y="155"/>
                  </a:cubicBezTo>
                  <a:cubicBezTo>
                    <a:pt x="27" y="153"/>
                    <a:pt x="30" y="151"/>
                    <a:pt x="32" y="148"/>
                  </a:cubicBezTo>
                  <a:cubicBezTo>
                    <a:pt x="33" y="148"/>
                    <a:pt x="33" y="148"/>
                    <a:pt x="34" y="148"/>
                  </a:cubicBezTo>
                  <a:cubicBezTo>
                    <a:pt x="37" y="148"/>
                    <a:pt x="39" y="148"/>
                    <a:pt x="42" y="148"/>
                  </a:cubicBezTo>
                  <a:cubicBezTo>
                    <a:pt x="43" y="148"/>
                    <a:pt x="44" y="147"/>
                    <a:pt x="44" y="146"/>
                  </a:cubicBezTo>
                  <a:cubicBezTo>
                    <a:pt x="46" y="145"/>
                    <a:pt x="48" y="146"/>
                    <a:pt x="49" y="144"/>
                  </a:cubicBezTo>
                  <a:cubicBezTo>
                    <a:pt x="50" y="143"/>
                    <a:pt x="51" y="142"/>
                    <a:pt x="52" y="141"/>
                  </a:cubicBezTo>
                  <a:cubicBezTo>
                    <a:pt x="53" y="140"/>
                    <a:pt x="54" y="138"/>
                    <a:pt x="56" y="138"/>
                  </a:cubicBezTo>
                  <a:cubicBezTo>
                    <a:pt x="57" y="138"/>
                    <a:pt x="58" y="137"/>
                    <a:pt x="59" y="136"/>
                  </a:cubicBezTo>
                  <a:cubicBezTo>
                    <a:pt x="60" y="135"/>
                    <a:pt x="61" y="134"/>
                    <a:pt x="62" y="133"/>
                  </a:cubicBezTo>
                  <a:cubicBezTo>
                    <a:pt x="66" y="134"/>
                    <a:pt x="67" y="131"/>
                    <a:pt x="68" y="129"/>
                  </a:cubicBezTo>
                  <a:cubicBezTo>
                    <a:pt x="69" y="129"/>
                    <a:pt x="70" y="128"/>
                    <a:pt x="72" y="128"/>
                  </a:cubicBezTo>
                  <a:cubicBezTo>
                    <a:pt x="73" y="128"/>
                    <a:pt x="75" y="128"/>
                    <a:pt x="76" y="128"/>
                  </a:cubicBezTo>
                  <a:cubicBezTo>
                    <a:pt x="77" y="128"/>
                    <a:pt x="77" y="128"/>
                    <a:pt x="77" y="128"/>
                  </a:cubicBezTo>
                  <a:cubicBezTo>
                    <a:pt x="79" y="126"/>
                    <a:pt x="81" y="126"/>
                    <a:pt x="83" y="125"/>
                  </a:cubicBezTo>
                  <a:cubicBezTo>
                    <a:pt x="84" y="124"/>
                    <a:pt x="84" y="123"/>
                    <a:pt x="85" y="122"/>
                  </a:cubicBezTo>
                  <a:cubicBezTo>
                    <a:pt x="86" y="122"/>
                    <a:pt x="85" y="121"/>
                    <a:pt x="86" y="120"/>
                  </a:cubicBezTo>
                  <a:cubicBezTo>
                    <a:pt x="86" y="118"/>
                    <a:pt x="86" y="118"/>
                    <a:pt x="88" y="118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91" y="118"/>
                    <a:pt x="91" y="118"/>
                    <a:pt x="93" y="116"/>
                  </a:cubicBezTo>
                  <a:cubicBezTo>
                    <a:pt x="95" y="116"/>
                    <a:pt x="96" y="116"/>
                    <a:pt x="97" y="116"/>
                  </a:cubicBezTo>
                  <a:cubicBezTo>
                    <a:pt x="98" y="114"/>
                    <a:pt x="100" y="113"/>
                    <a:pt x="102" y="113"/>
                  </a:cubicBezTo>
                  <a:cubicBezTo>
                    <a:pt x="104" y="114"/>
                    <a:pt x="106" y="113"/>
                    <a:pt x="108" y="113"/>
                  </a:cubicBezTo>
                  <a:cubicBezTo>
                    <a:pt x="109" y="113"/>
                    <a:pt x="110" y="113"/>
                    <a:pt x="110" y="112"/>
                  </a:cubicBezTo>
                  <a:cubicBezTo>
                    <a:pt x="112" y="110"/>
                    <a:pt x="115" y="111"/>
                    <a:pt x="116" y="109"/>
                  </a:cubicBezTo>
                  <a:cubicBezTo>
                    <a:pt x="117" y="109"/>
                    <a:pt x="118" y="108"/>
                    <a:pt x="120" y="108"/>
                  </a:cubicBezTo>
                  <a:cubicBezTo>
                    <a:pt x="121" y="109"/>
                    <a:pt x="121" y="108"/>
                    <a:pt x="122" y="108"/>
                  </a:cubicBezTo>
                  <a:cubicBezTo>
                    <a:pt x="123" y="106"/>
                    <a:pt x="124" y="106"/>
                    <a:pt x="126" y="106"/>
                  </a:cubicBezTo>
                  <a:cubicBezTo>
                    <a:pt x="128" y="106"/>
                    <a:pt x="131" y="106"/>
                    <a:pt x="133" y="106"/>
                  </a:cubicBezTo>
                  <a:cubicBezTo>
                    <a:pt x="134" y="106"/>
                    <a:pt x="134" y="106"/>
                    <a:pt x="134" y="105"/>
                  </a:cubicBezTo>
                  <a:cubicBezTo>
                    <a:pt x="135" y="103"/>
                    <a:pt x="138" y="104"/>
                    <a:pt x="139" y="103"/>
                  </a:cubicBezTo>
                  <a:cubicBezTo>
                    <a:pt x="141" y="101"/>
                    <a:pt x="142" y="100"/>
                    <a:pt x="144" y="99"/>
                  </a:cubicBezTo>
                  <a:cubicBezTo>
                    <a:pt x="145" y="98"/>
                    <a:pt x="147" y="99"/>
                    <a:pt x="149" y="99"/>
                  </a:cubicBezTo>
                  <a:cubicBezTo>
                    <a:pt x="150" y="99"/>
                    <a:pt x="151" y="99"/>
                    <a:pt x="152" y="97"/>
                  </a:cubicBezTo>
                  <a:cubicBezTo>
                    <a:pt x="153" y="95"/>
                    <a:pt x="156" y="97"/>
                    <a:pt x="157" y="95"/>
                  </a:cubicBezTo>
                  <a:cubicBezTo>
                    <a:pt x="158" y="94"/>
                    <a:pt x="159" y="92"/>
                    <a:pt x="161" y="91"/>
                  </a:cubicBezTo>
                  <a:cubicBezTo>
                    <a:pt x="161" y="91"/>
                    <a:pt x="162" y="91"/>
                    <a:pt x="163" y="91"/>
                  </a:cubicBezTo>
                  <a:cubicBezTo>
                    <a:pt x="164" y="92"/>
                    <a:pt x="165" y="93"/>
                    <a:pt x="166" y="95"/>
                  </a:cubicBezTo>
                  <a:cubicBezTo>
                    <a:pt x="168" y="97"/>
                    <a:pt x="169" y="95"/>
                    <a:pt x="170" y="94"/>
                  </a:cubicBezTo>
                  <a:cubicBezTo>
                    <a:pt x="170" y="94"/>
                    <a:pt x="171" y="94"/>
                    <a:pt x="172" y="94"/>
                  </a:cubicBezTo>
                  <a:cubicBezTo>
                    <a:pt x="174" y="94"/>
                    <a:pt x="176" y="93"/>
                    <a:pt x="177" y="92"/>
                  </a:cubicBezTo>
                  <a:cubicBezTo>
                    <a:pt x="179" y="90"/>
                    <a:pt x="181" y="91"/>
                    <a:pt x="181" y="94"/>
                  </a:cubicBezTo>
                  <a:cubicBezTo>
                    <a:pt x="182" y="96"/>
                    <a:pt x="182" y="96"/>
                    <a:pt x="184" y="96"/>
                  </a:cubicBezTo>
                  <a:cubicBezTo>
                    <a:pt x="186" y="96"/>
                    <a:pt x="188" y="96"/>
                    <a:pt x="189" y="98"/>
                  </a:cubicBezTo>
                  <a:cubicBezTo>
                    <a:pt x="190" y="98"/>
                    <a:pt x="190" y="99"/>
                    <a:pt x="191" y="99"/>
                  </a:cubicBezTo>
                  <a:cubicBezTo>
                    <a:pt x="197" y="99"/>
                    <a:pt x="203" y="99"/>
                    <a:pt x="208" y="99"/>
                  </a:cubicBezTo>
                  <a:cubicBezTo>
                    <a:pt x="210" y="99"/>
                    <a:pt x="211" y="98"/>
                    <a:pt x="211" y="97"/>
                  </a:cubicBezTo>
                  <a:cubicBezTo>
                    <a:pt x="212" y="96"/>
                    <a:pt x="213" y="96"/>
                    <a:pt x="213" y="96"/>
                  </a:cubicBezTo>
                  <a:cubicBezTo>
                    <a:pt x="218" y="96"/>
                    <a:pt x="222" y="96"/>
                    <a:pt x="226" y="96"/>
                  </a:cubicBezTo>
                  <a:cubicBezTo>
                    <a:pt x="227" y="96"/>
                    <a:pt x="227" y="96"/>
                    <a:pt x="228" y="95"/>
                  </a:cubicBezTo>
                  <a:cubicBezTo>
                    <a:pt x="229" y="93"/>
                    <a:pt x="231" y="92"/>
                    <a:pt x="233" y="90"/>
                  </a:cubicBezTo>
                  <a:cubicBezTo>
                    <a:pt x="235" y="88"/>
                    <a:pt x="238" y="86"/>
                    <a:pt x="238" y="82"/>
                  </a:cubicBezTo>
                  <a:cubicBezTo>
                    <a:pt x="239" y="81"/>
                    <a:pt x="241" y="80"/>
                    <a:pt x="242" y="79"/>
                  </a:cubicBezTo>
                  <a:cubicBezTo>
                    <a:pt x="245" y="80"/>
                    <a:pt x="246" y="77"/>
                    <a:pt x="248" y="75"/>
                  </a:cubicBezTo>
                  <a:cubicBezTo>
                    <a:pt x="247" y="72"/>
                    <a:pt x="250" y="71"/>
                    <a:pt x="251" y="69"/>
                  </a:cubicBezTo>
                  <a:cubicBezTo>
                    <a:pt x="253" y="68"/>
                    <a:pt x="255" y="66"/>
                    <a:pt x="257" y="67"/>
                  </a:cubicBezTo>
                  <a:cubicBezTo>
                    <a:pt x="259" y="67"/>
                    <a:pt x="260" y="67"/>
                    <a:pt x="261" y="67"/>
                  </a:cubicBezTo>
                  <a:cubicBezTo>
                    <a:pt x="262" y="66"/>
                    <a:pt x="262" y="66"/>
                    <a:pt x="262" y="65"/>
                  </a:cubicBezTo>
                  <a:cubicBezTo>
                    <a:pt x="262" y="62"/>
                    <a:pt x="264" y="62"/>
                    <a:pt x="265" y="60"/>
                  </a:cubicBezTo>
                  <a:cubicBezTo>
                    <a:pt x="266" y="59"/>
                    <a:pt x="267" y="59"/>
                    <a:pt x="268" y="59"/>
                  </a:cubicBezTo>
                  <a:cubicBezTo>
                    <a:pt x="270" y="60"/>
                    <a:pt x="272" y="59"/>
                    <a:pt x="274" y="57"/>
                  </a:cubicBezTo>
                  <a:cubicBezTo>
                    <a:pt x="274" y="56"/>
                    <a:pt x="275" y="55"/>
                    <a:pt x="276" y="55"/>
                  </a:cubicBezTo>
                  <a:cubicBezTo>
                    <a:pt x="276" y="54"/>
                    <a:pt x="278" y="54"/>
                    <a:pt x="279" y="55"/>
                  </a:cubicBezTo>
                  <a:cubicBezTo>
                    <a:pt x="280" y="56"/>
                    <a:pt x="281" y="57"/>
                    <a:pt x="283" y="57"/>
                  </a:cubicBezTo>
                  <a:cubicBezTo>
                    <a:pt x="284" y="57"/>
                    <a:pt x="285" y="57"/>
                    <a:pt x="287" y="57"/>
                  </a:cubicBezTo>
                  <a:cubicBezTo>
                    <a:pt x="288" y="57"/>
                    <a:pt x="289" y="57"/>
                    <a:pt x="290" y="58"/>
                  </a:cubicBezTo>
                  <a:cubicBezTo>
                    <a:pt x="290" y="59"/>
                    <a:pt x="291" y="59"/>
                    <a:pt x="291" y="60"/>
                  </a:cubicBezTo>
                  <a:cubicBezTo>
                    <a:pt x="292" y="61"/>
                    <a:pt x="294" y="62"/>
                    <a:pt x="296" y="62"/>
                  </a:cubicBezTo>
                  <a:cubicBezTo>
                    <a:pt x="297" y="62"/>
                    <a:pt x="299" y="62"/>
                    <a:pt x="301" y="62"/>
                  </a:cubicBezTo>
                  <a:cubicBezTo>
                    <a:pt x="301" y="62"/>
                    <a:pt x="301" y="61"/>
                    <a:pt x="301" y="61"/>
                  </a:cubicBezTo>
                  <a:cubicBezTo>
                    <a:pt x="302" y="60"/>
                    <a:pt x="303" y="59"/>
                    <a:pt x="303" y="59"/>
                  </a:cubicBezTo>
                  <a:cubicBezTo>
                    <a:pt x="306" y="60"/>
                    <a:pt x="307" y="58"/>
                    <a:pt x="308" y="57"/>
                  </a:cubicBezTo>
                  <a:cubicBezTo>
                    <a:pt x="309" y="57"/>
                    <a:pt x="310" y="57"/>
                    <a:pt x="311" y="57"/>
                  </a:cubicBezTo>
                  <a:cubicBezTo>
                    <a:pt x="312" y="57"/>
                    <a:pt x="313" y="57"/>
                    <a:pt x="313" y="57"/>
                  </a:cubicBezTo>
                  <a:cubicBezTo>
                    <a:pt x="314" y="55"/>
                    <a:pt x="316" y="55"/>
                    <a:pt x="318" y="54"/>
                  </a:cubicBezTo>
                  <a:cubicBezTo>
                    <a:pt x="319" y="53"/>
                    <a:pt x="320" y="52"/>
                    <a:pt x="322" y="52"/>
                  </a:cubicBezTo>
                  <a:cubicBezTo>
                    <a:pt x="332" y="52"/>
                    <a:pt x="343" y="52"/>
                    <a:pt x="353" y="52"/>
                  </a:cubicBezTo>
                  <a:cubicBezTo>
                    <a:pt x="354" y="52"/>
                    <a:pt x="355" y="52"/>
                    <a:pt x="355" y="51"/>
                  </a:cubicBezTo>
                  <a:cubicBezTo>
                    <a:pt x="356" y="49"/>
                    <a:pt x="358" y="49"/>
                    <a:pt x="361" y="49"/>
                  </a:cubicBezTo>
                  <a:cubicBezTo>
                    <a:pt x="365" y="50"/>
                    <a:pt x="369" y="49"/>
                    <a:pt x="373" y="50"/>
                  </a:cubicBezTo>
                  <a:cubicBezTo>
                    <a:pt x="374" y="50"/>
                    <a:pt x="375" y="49"/>
                    <a:pt x="376" y="48"/>
                  </a:cubicBezTo>
                  <a:cubicBezTo>
                    <a:pt x="377" y="47"/>
                    <a:pt x="379" y="47"/>
                    <a:pt x="380" y="48"/>
                  </a:cubicBezTo>
                  <a:cubicBezTo>
                    <a:pt x="381" y="48"/>
                    <a:pt x="381" y="49"/>
                    <a:pt x="382" y="49"/>
                  </a:cubicBezTo>
                  <a:cubicBezTo>
                    <a:pt x="383" y="50"/>
                    <a:pt x="384" y="50"/>
                    <a:pt x="384" y="49"/>
                  </a:cubicBezTo>
                  <a:cubicBezTo>
                    <a:pt x="386" y="48"/>
                    <a:pt x="387" y="46"/>
                    <a:pt x="390" y="45"/>
                  </a:cubicBezTo>
                  <a:cubicBezTo>
                    <a:pt x="392" y="45"/>
                    <a:pt x="393" y="42"/>
                    <a:pt x="396" y="42"/>
                  </a:cubicBezTo>
                  <a:cubicBezTo>
                    <a:pt x="397" y="42"/>
                    <a:pt x="398" y="39"/>
                    <a:pt x="400" y="40"/>
                  </a:cubicBezTo>
                  <a:cubicBezTo>
                    <a:pt x="402" y="40"/>
                    <a:pt x="403" y="38"/>
                    <a:pt x="404" y="37"/>
                  </a:cubicBezTo>
                  <a:cubicBezTo>
                    <a:pt x="405" y="36"/>
                    <a:pt x="407" y="34"/>
                    <a:pt x="409" y="35"/>
                  </a:cubicBezTo>
                  <a:cubicBezTo>
                    <a:pt x="409" y="35"/>
                    <a:pt x="410" y="34"/>
                    <a:pt x="410" y="34"/>
                  </a:cubicBezTo>
                  <a:cubicBezTo>
                    <a:pt x="410" y="31"/>
                    <a:pt x="411" y="30"/>
                    <a:pt x="412" y="29"/>
                  </a:cubicBezTo>
                  <a:cubicBezTo>
                    <a:pt x="413" y="28"/>
                    <a:pt x="412" y="26"/>
                    <a:pt x="413" y="25"/>
                  </a:cubicBezTo>
                  <a:cubicBezTo>
                    <a:pt x="416" y="25"/>
                    <a:pt x="418" y="24"/>
                    <a:pt x="419" y="22"/>
                  </a:cubicBezTo>
                  <a:cubicBezTo>
                    <a:pt x="420" y="20"/>
                    <a:pt x="422" y="20"/>
                    <a:pt x="424" y="20"/>
                  </a:cubicBezTo>
                  <a:cubicBezTo>
                    <a:pt x="426" y="20"/>
                    <a:pt x="427" y="20"/>
                    <a:pt x="427" y="18"/>
                  </a:cubicBezTo>
                  <a:cubicBezTo>
                    <a:pt x="427" y="17"/>
                    <a:pt x="427" y="17"/>
                    <a:pt x="427" y="16"/>
                  </a:cubicBezTo>
                  <a:cubicBezTo>
                    <a:pt x="428" y="16"/>
                    <a:pt x="428" y="15"/>
                    <a:pt x="428" y="15"/>
                  </a:cubicBezTo>
                  <a:cubicBezTo>
                    <a:pt x="430" y="15"/>
                    <a:pt x="433" y="16"/>
                    <a:pt x="434" y="14"/>
                  </a:cubicBezTo>
                  <a:cubicBezTo>
                    <a:pt x="435" y="13"/>
                    <a:pt x="437" y="13"/>
                    <a:pt x="438" y="12"/>
                  </a:cubicBezTo>
                  <a:cubicBezTo>
                    <a:pt x="440" y="11"/>
                    <a:pt x="441" y="10"/>
                    <a:pt x="444" y="10"/>
                  </a:cubicBezTo>
                  <a:cubicBezTo>
                    <a:pt x="446" y="10"/>
                    <a:pt x="448" y="11"/>
                    <a:pt x="450" y="8"/>
                  </a:cubicBezTo>
                  <a:cubicBezTo>
                    <a:pt x="451" y="8"/>
                    <a:pt x="452" y="8"/>
                    <a:pt x="454" y="8"/>
                  </a:cubicBezTo>
                  <a:cubicBezTo>
                    <a:pt x="455" y="8"/>
                    <a:pt x="456" y="7"/>
                    <a:pt x="457" y="6"/>
                  </a:cubicBezTo>
                  <a:cubicBezTo>
                    <a:pt x="457" y="5"/>
                    <a:pt x="459" y="6"/>
                    <a:pt x="460" y="5"/>
                  </a:cubicBezTo>
                  <a:cubicBezTo>
                    <a:pt x="461" y="5"/>
                    <a:pt x="462" y="4"/>
                    <a:pt x="463" y="3"/>
                  </a:cubicBezTo>
                  <a:cubicBezTo>
                    <a:pt x="463" y="3"/>
                    <a:pt x="464" y="3"/>
                    <a:pt x="465" y="3"/>
                  </a:cubicBezTo>
                  <a:cubicBezTo>
                    <a:pt x="467" y="3"/>
                    <a:pt x="467" y="3"/>
                    <a:pt x="469" y="1"/>
                  </a:cubicBezTo>
                  <a:cubicBezTo>
                    <a:pt x="470" y="1"/>
                    <a:pt x="470" y="0"/>
                    <a:pt x="470" y="0"/>
                  </a:cubicBezTo>
                  <a:cubicBezTo>
                    <a:pt x="474" y="0"/>
                    <a:pt x="478" y="0"/>
                    <a:pt x="482" y="0"/>
                  </a:cubicBezTo>
                  <a:cubicBezTo>
                    <a:pt x="483" y="0"/>
                    <a:pt x="483" y="1"/>
                    <a:pt x="483" y="1"/>
                  </a:cubicBezTo>
                  <a:cubicBezTo>
                    <a:pt x="484" y="2"/>
                    <a:pt x="485" y="3"/>
                    <a:pt x="485" y="3"/>
                  </a:cubicBezTo>
                  <a:cubicBezTo>
                    <a:pt x="488" y="2"/>
                    <a:pt x="488" y="5"/>
                    <a:pt x="490" y="5"/>
                  </a:cubicBezTo>
                  <a:cubicBezTo>
                    <a:pt x="491" y="5"/>
                    <a:pt x="491" y="5"/>
                    <a:pt x="491" y="5"/>
                  </a:cubicBezTo>
                  <a:cubicBezTo>
                    <a:pt x="493" y="6"/>
                    <a:pt x="494" y="7"/>
                    <a:pt x="495" y="8"/>
                  </a:cubicBezTo>
                  <a:cubicBezTo>
                    <a:pt x="496" y="8"/>
                    <a:pt x="498" y="8"/>
                    <a:pt x="499" y="8"/>
                  </a:cubicBezTo>
                  <a:cubicBezTo>
                    <a:pt x="500" y="8"/>
                    <a:pt x="500" y="9"/>
                    <a:pt x="501" y="9"/>
                  </a:cubicBezTo>
                  <a:cubicBezTo>
                    <a:pt x="501" y="10"/>
                    <a:pt x="500" y="12"/>
                    <a:pt x="500" y="12"/>
                  </a:cubicBezTo>
                  <a:cubicBezTo>
                    <a:pt x="498" y="13"/>
                    <a:pt x="496" y="13"/>
                    <a:pt x="496" y="14"/>
                  </a:cubicBezTo>
                  <a:cubicBezTo>
                    <a:pt x="495" y="15"/>
                    <a:pt x="494" y="15"/>
                    <a:pt x="493" y="15"/>
                  </a:cubicBezTo>
                  <a:cubicBezTo>
                    <a:pt x="492" y="15"/>
                    <a:pt x="490" y="15"/>
                    <a:pt x="489" y="15"/>
                  </a:cubicBezTo>
                  <a:cubicBezTo>
                    <a:pt x="488" y="15"/>
                    <a:pt x="487" y="15"/>
                    <a:pt x="486" y="16"/>
                  </a:cubicBezTo>
                  <a:cubicBezTo>
                    <a:pt x="485" y="17"/>
                    <a:pt x="484" y="18"/>
                    <a:pt x="482" y="18"/>
                  </a:cubicBezTo>
                  <a:cubicBezTo>
                    <a:pt x="482" y="18"/>
                    <a:pt x="482" y="18"/>
                    <a:pt x="481" y="19"/>
                  </a:cubicBezTo>
                  <a:cubicBezTo>
                    <a:pt x="481" y="19"/>
                    <a:pt x="481" y="19"/>
                    <a:pt x="482" y="19"/>
                  </a:cubicBezTo>
                  <a:cubicBezTo>
                    <a:pt x="483" y="21"/>
                    <a:pt x="486" y="19"/>
                    <a:pt x="487" y="20"/>
                  </a:cubicBezTo>
                  <a:cubicBezTo>
                    <a:pt x="489" y="21"/>
                    <a:pt x="490" y="23"/>
                    <a:pt x="491" y="23"/>
                  </a:cubicBezTo>
                  <a:cubicBezTo>
                    <a:pt x="497" y="22"/>
                    <a:pt x="497" y="23"/>
                    <a:pt x="504" y="25"/>
                  </a:cubicBezTo>
                  <a:cubicBezTo>
                    <a:pt x="505" y="25"/>
                    <a:pt x="506" y="26"/>
                    <a:pt x="505" y="27"/>
                  </a:cubicBezTo>
                  <a:cubicBezTo>
                    <a:pt x="503" y="29"/>
                    <a:pt x="501" y="30"/>
                    <a:pt x="498" y="30"/>
                  </a:cubicBezTo>
                  <a:cubicBezTo>
                    <a:pt x="497" y="30"/>
                    <a:pt x="496" y="30"/>
                    <a:pt x="495" y="30"/>
                  </a:cubicBezTo>
                  <a:cubicBezTo>
                    <a:pt x="494" y="30"/>
                    <a:pt x="494" y="30"/>
                    <a:pt x="494" y="31"/>
                  </a:cubicBezTo>
                  <a:cubicBezTo>
                    <a:pt x="493" y="31"/>
                    <a:pt x="494" y="32"/>
                    <a:pt x="495" y="32"/>
                  </a:cubicBezTo>
                  <a:cubicBezTo>
                    <a:pt x="497" y="32"/>
                    <a:pt x="500" y="32"/>
                    <a:pt x="502" y="32"/>
                  </a:cubicBezTo>
                  <a:cubicBezTo>
                    <a:pt x="504" y="32"/>
                    <a:pt x="505" y="32"/>
                    <a:pt x="506" y="30"/>
                  </a:cubicBezTo>
                  <a:cubicBezTo>
                    <a:pt x="507" y="30"/>
                    <a:pt x="507" y="30"/>
                    <a:pt x="507" y="30"/>
                  </a:cubicBezTo>
                  <a:cubicBezTo>
                    <a:pt x="510" y="30"/>
                    <a:pt x="512" y="31"/>
                    <a:pt x="514" y="28"/>
                  </a:cubicBezTo>
                  <a:cubicBezTo>
                    <a:pt x="514" y="28"/>
                    <a:pt x="514" y="27"/>
                    <a:pt x="515" y="27"/>
                  </a:cubicBezTo>
                  <a:cubicBezTo>
                    <a:pt x="519" y="27"/>
                    <a:pt x="522" y="27"/>
                    <a:pt x="526" y="27"/>
                  </a:cubicBezTo>
                  <a:cubicBezTo>
                    <a:pt x="527" y="27"/>
                    <a:pt x="527" y="28"/>
                    <a:pt x="528" y="29"/>
                  </a:cubicBezTo>
                  <a:cubicBezTo>
                    <a:pt x="528" y="29"/>
                    <a:pt x="529" y="30"/>
                    <a:pt x="530" y="30"/>
                  </a:cubicBezTo>
                  <a:cubicBezTo>
                    <a:pt x="536" y="30"/>
                    <a:pt x="542" y="30"/>
                    <a:pt x="548" y="30"/>
                  </a:cubicBezTo>
                  <a:cubicBezTo>
                    <a:pt x="550" y="30"/>
                    <a:pt x="552" y="29"/>
                    <a:pt x="553" y="28"/>
                  </a:cubicBezTo>
                  <a:cubicBezTo>
                    <a:pt x="555" y="27"/>
                    <a:pt x="556" y="28"/>
                    <a:pt x="558" y="29"/>
                  </a:cubicBezTo>
                  <a:cubicBezTo>
                    <a:pt x="559" y="30"/>
                    <a:pt x="560" y="30"/>
                    <a:pt x="562" y="29"/>
                  </a:cubicBezTo>
                  <a:cubicBezTo>
                    <a:pt x="563" y="28"/>
                    <a:pt x="563" y="27"/>
                    <a:pt x="565" y="27"/>
                  </a:cubicBezTo>
                  <a:cubicBezTo>
                    <a:pt x="567" y="27"/>
                    <a:pt x="569" y="27"/>
                    <a:pt x="571" y="27"/>
                  </a:cubicBezTo>
                  <a:cubicBezTo>
                    <a:pt x="572" y="25"/>
                    <a:pt x="575" y="25"/>
                    <a:pt x="577" y="25"/>
                  </a:cubicBezTo>
                  <a:cubicBezTo>
                    <a:pt x="580" y="25"/>
                    <a:pt x="582" y="25"/>
                    <a:pt x="585" y="25"/>
                  </a:cubicBezTo>
                  <a:cubicBezTo>
                    <a:pt x="585" y="25"/>
                    <a:pt x="585" y="25"/>
                    <a:pt x="586" y="25"/>
                  </a:cubicBezTo>
                  <a:cubicBezTo>
                    <a:pt x="586" y="24"/>
                    <a:pt x="586" y="24"/>
                    <a:pt x="587" y="24"/>
                  </a:cubicBezTo>
                  <a:cubicBezTo>
                    <a:pt x="589" y="22"/>
                    <a:pt x="589" y="22"/>
                    <a:pt x="592" y="24"/>
                  </a:cubicBezTo>
                  <a:cubicBezTo>
                    <a:pt x="592" y="24"/>
                    <a:pt x="593" y="25"/>
                    <a:pt x="594" y="25"/>
                  </a:cubicBezTo>
                  <a:cubicBezTo>
                    <a:pt x="596" y="25"/>
                    <a:pt x="598" y="25"/>
                    <a:pt x="600" y="25"/>
                  </a:cubicBezTo>
                  <a:cubicBezTo>
                    <a:pt x="601" y="25"/>
                    <a:pt x="602" y="23"/>
                    <a:pt x="603" y="23"/>
                  </a:cubicBezTo>
                  <a:cubicBezTo>
                    <a:pt x="605" y="22"/>
                    <a:pt x="607" y="23"/>
                    <a:pt x="610" y="22"/>
                  </a:cubicBezTo>
                  <a:cubicBezTo>
                    <a:pt x="611" y="25"/>
                    <a:pt x="614" y="25"/>
                    <a:pt x="616" y="25"/>
                  </a:cubicBezTo>
                  <a:cubicBezTo>
                    <a:pt x="619" y="25"/>
                    <a:pt x="621" y="25"/>
                    <a:pt x="624" y="25"/>
                  </a:cubicBezTo>
                  <a:cubicBezTo>
                    <a:pt x="627" y="25"/>
                    <a:pt x="630" y="25"/>
                    <a:pt x="633" y="25"/>
                  </a:cubicBezTo>
                  <a:cubicBezTo>
                    <a:pt x="634" y="25"/>
                    <a:pt x="635" y="25"/>
                    <a:pt x="635" y="26"/>
                  </a:cubicBezTo>
                  <a:cubicBezTo>
                    <a:pt x="636" y="27"/>
                    <a:pt x="637" y="28"/>
                    <a:pt x="638" y="27"/>
                  </a:cubicBezTo>
                  <a:cubicBezTo>
                    <a:pt x="642" y="27"/>
                    <a:pt x="645" y="27"/>
                    <a:pt x="648" y="27"/>
                  </a:cubicBezTo>
                  <a:cubicBezTo>
                    <a:pt x="659" y="27"/>
                    <a:pt x="670" y="27"/>
                    <a:pt x="681" y="27"/>
                  </a:cubicBezTo>
                  <a:cubicBezTo>
                    <a:pt x="683" y="27"/>
                    <a:pt x="684" y="28"/>
                    <a:pt x="686" y="29"/>
                  </a:cubicBezTo>
                  <a:cubicBezTo>
                    <a:pt x="687" y="30"/>
                    <a:pt x="688" y="30"/>
                    <a:pt x="689" y="30"/>
                  </a:cubicBezTo>
                  <a:cubicBezTo>
                    <a:pt x="690" y="30"/>
                    <a:pt x="691" y="30"/>
                    <a:pt x="692" y="31"/>
                  </a:cubicBezTo>
                  <a:cubicBezTo>
                    <a:pt x="693" y="32"/>
                    <a:pt x="693" y="32"/>
                    <a:pt x="694" y="32"/>
                  </a:cubicBezTo>
                  <a:cubicBezTo>
                    <a:pt x="696" y="32"/>
                    <a:pt x="697" y="32"/>
                    <a:pt x="699" y="32"/>
                  </a:cubicBezTo>
                  <a:cubicBezTo>
                    <a:pt x="702" y="32"/>
                    <a:pt x="704" y="32"/>
                    <a:pt x="706" y="34"/>
                  </a:cubicBezTo>
                  <a:cubicBezTo>
                    <a:pt x="707" y="35"/>
                    <a:pt x="708" y="35"/>
                    <a:pt x="709" y="35"/>
                  </a:cubicBezTo>
                  <a:cubicBezTo>
                    <a:pt x="710" y="35"/>
                    <a:pt x="711" y="35"/>
                    <a:pt x="711" y="35"/>
                  </a:cubicBezTo>
                  <a:cubicBezTo>
                    <a:pt x="712" y="37"/>
                    <a:pt x="714" y="37"/>
                    <a:pt x="715" y="37"/>
                  </a:cubicBezTo>
                  <a:cubicBezTo>
                    <a:pt x="718" y="37"/>
                    <a:pt x="718" y="37"/>
                    <a:pt x="720" y="39"/>
                  </a:cubicBezTo>
                  <a:cubicBezTo>
                    <a:pt x="720" y="39"/>
                    <a:pt x="720" y="40"/>
                    <a:pt x="721" y="40"/>
                  </a:cubicBezTo>
                  <a:cubicBezTo>
                    <a:pt x="724" y="40"/>
                    <a:pt x="727" y="40"/>
                    <a:pt x="730" y="40"/>
                  </a:cubicBezTo>
                  <a:cubicBezTo>
                    <a:pt x="732" y="40"/>
                    <a:pt x="732" y="40"/>
                    <a:pt x="735" y="41"/>
                  </a:cubicBezTo>
                  <a:cubicBezTo>
                    <a:pt x="735" y="42"/>
                    <a:pt x="736" y="42"/>
                    <a:pt x="737" y="42"/>
                  </a:cubicBezTo>
                  <a:cubicBezTo>
                    <a:pt x="739" y="42"/>
                    <a:pt x="741" y="42"/>
                    <a:pt x="743" y="42"/>
                  </a:cubicBezTo>
                  <a:cubicBezTo>
                    <a:pt x="744" y="45"/>
                    <a:pt x="747" y="45"/>
                    <a:pt x="749" y="45"/>
                  </a:cubicBezTo>
                  <a:cubicBezTo>
                    <a:pt x="751" y="44"/>
                    <a:pt x="753" y="45"/>
                    <a:pt x="755" y="47"/>
                  </a:cubicBezTo>
                  <a:cubicBezTo>
                    <a:pt x="756" y="47"/>
                    <a:pt x="757" y="47"/>
                    <a:pt x="758" y="47"/>
                  </a:cubicBezTo>
                  <a:cubicBezTo>
                    <a:pt x="759" y="47"/>
                    <a:pt x="760" y="47"/>
                    <a:pt x="761" y="48"/>
                  </a:cubicBezTo>
                  <a:cubicBezTo>
                    <a:pt x="762" y="49"/>
                    <a:pt x="762" y="50"/>
                    <a:pt x="763" y="50"/>
                  </a:cubicBezTo>
                  <a:cubicBezTo>
                    <a:pt x="765" y="49"/>
                    <a:pt x="766" y="50"/>
                    <a:pt x="768" y="49"/>
                  </a:cubicBezTo>
                  <a:cubicBezTo>
                    <a:pt x="770" y="49"/>
                    <a:pt x="770" y="50"/>
                    <a:pt x="771" y="51"/>
                  </a:cubicBezTo>
                  <a:cubicBezTo>
                    <a:pt x="772" y="52"/>
                    <a:pt x="773" y="52"/>
                    <a:pt x="774" y="52"/>
                  </a:cubicBezTo>
                  <a:cubicBezTo>
                    <a:pt x="775" y="52"/>
                    <a:pt x="776" y="54"/>
                    <a:pt x="777" y="54"/>
                  </a:cubicBezTo>
                  <a:cubicBezTo>
                    <a:pt x="778" y="55"/>
                    <a:pt x="779" y="54"/>
                    <a:pt x="780" y="54"/>
                  </a:cubicBezTo>
                  <a:cubicBezTo>
                    <a:pt x="781" y="54"/>
                    <a:pt x="781" y="54"/>
                    <a:pt x="784" y="56"/>
                  </a:cubicBezTo>
                  <a:cubicBezTo>
                    <a:pt x="784" y="57"/>
                    <a:pt x="785" y="57"/>
                    <a:pt x="786" y="57"/>
                  </a:cubicBezTo>
                  <a:cubicBezTo>
                    <a:pt x="788" y="57"/>
                    <a:pt x="790" y="57"/>
                    <a:pt x="791" y="59"/>
                  </a:cubicBezTo>
                  <a:cubicBezTo>
                    <a:pt x="791" y="59"/>
                    <a:pt x="792" y="59"/>
                    <a:pt x="792" y="59"/>
                  </a:cubicBezTo>
                  <a:cubicBezTo>
                    <a:pt x="795" y="59"/>
                    <a:pt x="797" y="59"/>
                    <a:pt x="799" y="61"/>
                  </a:cubicBezTo>
                  <a:cubicBezTo>
                    <a:pt x="800" y="62"/>
                    <a:pt x="801" y="62"/>
                    <a:pt x="802" y="62"/>
                  </a:cubicBezTo>
                  <a:cubicBezTo>
                    <a:pt x="804" y="62"/>
                    <a:pt x="805" y="62"/>
                    <a:pt x="805" y="63"/>
                  </a:cubicBezTo>
                  <a:cubicBezTo>
                    <a:pt x="806" y="64"/>
                    <a:pt x="807" y="64"/>
                    <a:pt x="807" y="64"/>
                  </a:cubicBezTo>
                  <a:cubicBezTo>
                    <a:pt x="810" y="64"/>
                    <a:pt x="812" y="64"/>
                    <a:pt x="814" y="67"/>
                  </a:cubicBezTo>
                  <a:cubicBezTo>
                    <a:pt x="815" y="66"/>
                    <a:pt x="817" y="67"/>
                    <a:pt x="818" y="68"/>
                  </a:cubicBezTo>
                  <a:cubicBezTo>
                    <a:pt x="818" y="69"/>
                    <a:pt x="819" y="69"/>
                    <a:pt x="819" y="69"/>
                  </a:cubicBezTo>
                  <a:cubicBezTo>
                    <a:pt x="821" y="68"/>
                    <a:pt x="822" y="71"/>
                    <a:pt x="824" y="72"/>
                  </a:cubicBezTo>
                  <a:cubicBezTo>
                    <a:pt x="825" y="72"/>
                    <a:pt x="826" y="72"/>
                    <a:pt x="826" y="72"/>
                  </a:cubicBezTo>
                  <a:cubicBezTo>
                    <a:pt x="827" y="72"/>
                    <a:pt x="828" y="71"/>
                    <a:pt x="829" y="72"/>
                  </a:cubicBezTo>
                  <a:cubicBezTo>
                    <a:pt x="830" y="74"/>
                    <a:pt x="832" y="74"/>
                    <a:pt x="834" y="75"/>
                  </a:cubicBezTo>
                  <a:cubicBezTo>
                    <a:pt x="835" y="75"/>
                    <a:pt x="836" y="77"/>
                    <a:pt x="837" y="78"/>
                  </a:cubicBezTo>
                  <a:cubicBezTo>
                    <a:pt x="838" y="80"/>
                    <a:pt x="841" y="78"/>
                    <a:pt x="842" y="80"/>
                  </a:cubicBezTo>
                  <a:cubicBezTo>
                    <a:pt x="843" y="81"/>
                    <a:pt x="844" y="82"/>
                    <a:pt x="846" y="81"/>
                  </a:cubicBezTo>
                  <a:cubicBezTo>
                    <a:pt x="847" y="82"/>
                    <a:pt x="848" y="83"/>
                    <a:pt x="848" y="84"/>
                  </a:cubicBezTo>
                  <a:cubicBezTo>
                    <a:pt x="851" y="83"/>
                    <a:pt x="852" y="85"/>
                    <a:pt x="853" y="87"/>
                  </a:cubicBezTo>
                  <a:cubicBezTo>
                    <a:pt x="855" y="88"/>
                    <a:pt x="854" y="89"/>
                    <a:pt x="854" y="90"/>
                  </a:cubicBezTo>
                  <a:cubicBezTo>
                    <a:pt x="855" y="91"/>
                    <a:pt x="855" y="91"/>
                    <a:pt x="856" y="91"/>
                  </a:cubicBezTo>
                  <a:cubicBezTo>
                    <a:pt x="857" y="90"/>
                    <a:pt x="858" y="88"/>
                    <a:pt x="860" y="90"/>
                  </a:cubicBezTo>
                  <a:cubicBezTo>
                    <a:pt x="861" y="91"/>
                    <a:pt x="862" y="93"/>
                    <a:pt x="863" y="94"/>
                  </a:cubicBezTo>
                  <a:cubicBezTo>
                    <a:pt x="865" y="93"/>
                    <a:pt x="867" y="95"/>
                    <a:pt x="868" y="96"/>
                  </a:cubicBezTo>
                  <a:cubicBezTo>
                    <a:pt x="869" y="98"/>
                    <a:pt x="871" y="100"/>
                    <a:pt x="872" y="101"/>
                  </a:cubicBezTo>
                  <a:cubicBezTo>
                    <a:pt x="874" y="101"/>
                    <a:pt x="876" y="101"/>
                    <a:pt x="877" y="103"/>
                  </a:cubicBezTo>
                  <a:cubicBezTo>
                    <a:pt x="878" y="105"/>
                    <a:pt x="880" y="105"/>
                    <a:pt x="881" y="107"/>
                  </a:cubicBezTo>
                  <a:cubicBezTo>
                    <a:pt x="882" y="109"/>
                    <a:pt x="884" y="108"/>
                    <a:pt x="886" y="108"/>
                  </a:cubicBezTo>
                  <a:cubicBezTo>
                    <a:pt x="888" y="108"/>
                    <a:pt x="888" y="109"/>
                    <a:pt x="889" y="110"/>
                  </a:cubicBezTo>
                  <a:cubicBezTo>
                    <a:pt x="889" y="112"/>
                    <a:pt x="889" y="114"/>
                    <a:pt x="891" y="113"/>
                  </a:cubicBezTo>
                  <a:cubicBezTo>
                    <a:pt x="892" y="113"/>
                    <a:pt x="892" y="113"/>
                    <a:pt x="893" y="114"/>
                  </a:cubicBezTo>
                  <a:cubicBezTo>
                    <a:pt x="894" y="115"/>
                    <a:pt x="895" y="116"/>
                    <a:pt x="896" y="117"/>
                  </a:cubicBezTo>
                  <a:cubicBezTo>
                    <a:pt x="897" y="119"/>
                    <a:pt x="899" y="118"/>
                    <a:pt x="900" y="119"/>
                  </a:cubicBezTo>
                  <a:cubicBezTo>
                    <a:pt x="902" y="121"/>
                    <a:pt x="904" y="123"/>
                    <a:pt x="906" y="125"/>
                  </a:cubicBezTo>
                  <a:cubicBezTo>
                    <a:pt x="907" y="126"/>
                    <a:pt x="909" y="126"/>
                    <a:pt x="910" y="126"/>
                  </a:cubicBezTo>
                  <a:cubicBezTo>
                    <a:pt x="912" y="126"/>
                    <a:pt x="912" y="126"/>
                    <a:pt x="914" y="127"/>
                  </a:cubicBezTo>
                  <a:cubicBezTo>
                    <a:pt x="915" y="129"/>
                    <a:pt x="917" y="127"/>
                    <a:pt x="918" y="129"/>
                  </a:cubicBezTo>
                  <a:cubicBezTo>
                    <a:pt x="919" y="130"/>
                    <a:pt x="920" y="131"/>
                    <a:pt x="922" y="133"/>
                  </a:cubicBezTo>
                  <a:cubicBezTo>
                    <a:pt x="922" y="133"/>
                    <a:pt x="922" y="133"/>
                    <a:pt x="923" y="133"/>
                  </a:cubicBezTo>
                  <a:cubicBezTo>
                    <a:pt x="925" y="133"/>
                    <a:pt x="925" y="134"/>
                    <a:pt x="927" y="135"/>
                  </a:cubicBezTo>
                  <a:cubicBezTo>
                    <a:pt x="927" y="136"/>
                    <a:pt x="928" y="137"/>
                    <a:pt x="929" y="138"/>
                  </a:cubicBezTo>
                  <a:cubicBezTo>
                    <a:pt x="932" y="137"/>
                    <a:pt x="933" y="139"/>
                    <a:pt x="934" y="140"/>
                  </a:cubicBezTo>
                  <a:cubicBezTo>
                    <a:pt x="935" y="141"/>
                    <a:pt x="935" y="142"/>
                    <a:pt x="935" y="142"/>
                  </a:cubicBezTo>
                  <a:cubicBezTo>
                    <a:pt x="935" y="142"/>
                    <a:pt x="934" y="143"/>
                    <a:pt x="934" y="143"/>
                  </a:cubicBezTo>
                  <a:cubicBezTo>
                    <a:pt x="933" y="143"/>
                    <a:pt x="932" y="143"/>
                    <a:pt x="931" y="143"/>
                  </a:cubicBezTo>
                  <a:cubicBezTo>
                    <a:pt x="930" y="143"/>
                    <a:pt x="929" y="143"/>
                    <a:pt x="928" y="144"/>
                  </a:cubicBezTo>
                  <a:cubicBezTo>
                    <a:pt x="928" y="145"/>
                    <a:pt x="930" y="145"/>
                    <a:pt x="931" y="145"/>
                  </a:cubicBezTo>
                  <a:cubicBezTo>
                    <a:pt x="933" y="146"/>
                    <a:pt x="933" y="146"/>
                    <a:pt x="932" y="147"/>
                  </a:cubicBezTo>
                  <a:cubicBezTo>
                    <a:pt x="932" y="148"/>
                    <a:pt x="932" y="148"/>
                    <a:pt x="931" y="148"/>
                  </a:cubicBezTo>
                  <a:cubicBezTo>
                    <a:pt x="930" y="149"/>
                    <a:pt x="931" y="150"/>
                    <a:pt x="931" y="152"/>
                  </a:cubicBezTo>
                  <a:cubicBezTo>
                    <a:pt x="931" y="152"/>
                    <a:pt x="933" y="153"/>
                    <a:pt x="934" y="153"/>
                  </a:cubicBezTo>
                  <a:cubicBezTo>
                    <a:pt x="935" y="152"/>
                    <a:pt x="935" y="152"/>
                    <a:pt x="935" y="151"/>
                  </a:cubicBezTo>
                  <a:cubicBezTo>
                    <a:pt x="935" y="148"/>
                    <a:pt x="938" y="147"/>
                    <a:pt x="939" y="145"/>
                  </a:cubicBezTo>
                  <a:cubicBezTo>
                    <a:pt x="940" y="145"/>
                    <a:pt x="941" y="145"/>
                    <a:pt x="942" y="145"/>
                  </a:cubicBezTo>
                  <a:cubicBezTo>
                    <a:pt x="943" y="146"/>
                    <a:pt x="944" y="147"/>
                    <a:pt x="944" y="148"/>
                  </a:cubicBezTo>
                  <a:cubicBezTo>
                    <a:pt x="946" y="150"/>
                    <a:pt x="947" y="150"/>
                    <a:pt x="949" y="151"/>
                  </a:cubicBezTo>
                  <a:cubicBezTo>
                    <a:pt x="950" y="151"/>
                    <a:pt x="950" y="152"/>
                    <a:pt x="950" y="153"/>
                  </a:cubicBezTo>
                  <a:close/>
                  <a:moveTo>
                    <a:pt x="189" y="488"/>
                  </a:moveTo>
                  <a:cubicBezTo>
                    <a:pt x="189" y="487"/>
                    <a:pt x="189" y="487"/>
                    <a:pt x="189" y="487"/>
                  </a:cubicBezTo>
                  <a:cubicBezTo>
                    <a:pt x="188" y="486"/>
                    <a:pt x="187" y="487"/>
                    <a:pt x="187" y="487"/>
                  </a:cubicBezTo>
                  <a:cubicBezTo>
                    <a:pt x="186" y="488"/>
                    <a:pt x="186" y="488"/>
                    <a:pt x="187" y="489"/>
                  </a:cubicBezTo>
                  <a:cubicBezTo>
                    <a:pt x="188" y="489"/>
                    <a:pt x="188" y="489"/>
                    <a:pt x="188" y="489"/>
                  </a:cubicBezTo>
                  <a:cubicBezTo>
                    <a:pt x="188" y="488"/>
                    <a:pt x="189" y="488"/>
                    <a:pt x="190" y="484"/>
                  </a:cubicBezTo>
                  <a:cubicBezTo>
                    <a:pt x="190" y="485"/>
                    <a:pt x="189" y="485"/>
                    <a:pt x="189" y="486"/>
                  </a:cubicBezTo>
                  <a:cubicBezTo>
                    <a:pt x="188" y="487"/>
                    <a:pt x="189" y="487"/>
                    <a:pt x="190" y="487"/>
                  </a:cubicBezTo>
                  <a:cubicBezTo>
                    <a:pt x="190" y="486"/>
                    <a:pt x="191" y="486"/>
                    <a:pt x="191" y="485"/>
                  </a:cubicBezTo>
                  <a:cubicBezTo>
                    <a:pt x="191" y="485"/>
                    <a:pt x="190" y="484"/>
                    <a:pt x="189" y="488"/>
                  </a:cubicBezTo>
                  <a:close/>
                  <a:moveTo>
                    <a:pt x="53" y="283"/>
                  </a:moveTo>
                  <a:cubicBezTo>
                    <a:pt x="54" y="283"/>
                    <a:pt x="55" y="283"/>
                    <a:pt x="55" y="282"/>
                  </a:cubicBezTo>
                  <a:cubicBezTo>
                    <a:pt x="56" y="281"/>
                    <a:pt x="57" y="280"/>
                    <a:pt x="59" y="280"/>
                  </a:cubicBezTo>
                  <a:cubicBezTo>
                    <a:pt x="60" y="280"/>
                    <a:pt x="61" y="280"/>
                    <a:pt x="61" y="279"/>
                  </a:cubicBezTo>
                  <a:cubicBezTo>
                    <a:pt x="64" y="277"/>
                    <a:pt x="64" y="277"/>
                    <a:pt x="62" y="275"/>
                  </a:cubicBezTo>
                  <a:cubicBezTo>
                    <a:pt x="60" y="273"/>
                    <a:pt x="58" y="271"/>
                    <a:pt x="58" y="269"/>
                  </a:cubicBezTo>
                  <a:cubicBezTo>
                    <a:pt x="58" y="268"/>
                    <a:pt x="55" y="268"/>
                    <a:pt x="55" y="268"/>
                  </a:cubicBezTo>
                  <a:cubicBezTo>
                    <a:pt x="54" y="269"/>
                    <a:pt x="53" y="270"/>
                    <a:pt x="52" y="271"/>
                  </a:cubicBezTo>
                  <a:cubicBezTo>
                    <a:pt x="51" y="272"/>
                    <a:pt x="51" y="272"/>
                    <a:pt x="53" y="273"/>
                  </a:cubicBezTo>
                  <a:cubicBezTo>
                    <a:pt x="54" y="275"/>
                    <a:pt x="54" y="276"/>
                    <a:pt x="53" y="277"/>
                  </a:cubicBezTo>
                  <a:cubicBezTo>
                    <a:pt x="52" y="278"/>
                    <a:pt x="52" y="278"/>
                    <a:pt x="51" y="279"/>
                  </a:cubicBezTo>
                  <a:cubicBezTo>
                    <a:pt x="51" y="280"/>
                    <a:pt x="52" y="283"/>
                    <a:pt x="53" y="283"/>
                  </a:cubicBezTo>
                  <a:close/>
                  <a:moveTo>
                    <a:pt x="769" y="479"/>
                  </a:moveTo>
                  <a:cubicBezTo>
                    <a:pt x="769" y="479"/>
                    <a:pt x="770" y="479"/>
                    <a:pt x="771" y="479"/>
                  </a:cubicBezTo>
                  <a:cubicBezTo>
                    <a:pt x="772" y="480"/>
                    <a:pt x="773" y="479"/>
                    <a:pt x="773" y="478"/>
                  </a:cubicBezTo>
                  <a:cubicBezTo>
                    <a:pt x="774" y="477"/>
                    <a:pt x="774" y="476"/>
                    <a:pt x="773" y="475"/>
                  </a:cubicBezTo>
                  <a:cubicBezTo>
                    <a:pt x="773" y="475"/>
                    <a:pt x="772" y="474"/>
                    <a:pt x="772" y="474"/>
                  </a:cubicBezTo>
                  <a:cubicBezTo>
                    <a:pt x="771" y="474"/>
                    <a:pt x="770" y="474"/>
                    <a:pt x="768" y="474"/>
                  </a:cubicBezTo>
                  <a:cubicBezTo>
                    <a:pt x="768" y="474"/>
                    <a:pt x="768" y="474"/>
                    <a:pt x="767" y="474"/>
                  </a:cubicBezTo>
                  <a:cubicBezTo>
                    <a:pt x="766" y="475"/>
                    <a:pt x="765" y="477"/>
                    <a:pt x="764" y="478"/>
                  </a:cubicBezTo>
                  <a:cubicBezTo>
                    <a:pt x="764" y="478"/>
                    <a:pt x="764" y="478"/>
                    <a:pt x="764" y="479"/>
                  </a:cubicBezTo>
                  <a:cubicBezTo>
                    <a:pt x="765" y="480"/>
                    <a:pt x="766" y="479"/>
                    <a:pt x="767" y="479"/>
                  </a:cubicBezTo>
                  <a:cubicBezTo>
                    <a:pt x="768" y="479"/>
                    <a:pt x="768" y="479"/>
                    <a:pt x="769" y="479"/>
                  </a:cubicBezTo>
                  <a:close/>
                  <a:moveTo>
                    <a:pt x="921" y="139"/>
                  </a:moveTo>
                  <a:cubicBezTo>
                    <a:pt x="921" y="140"/>
                    <a:pt x="921" y="141"/>
                    <a:pt x="921" y="142"/>
                  </a:cubicBezTo>
                  <a:cubicBezTo>
                    <a:pt x="921" y="142"/>
                    <a:pt x="922" y="143"/>
                    <a:pt x="922" y="143"/>
                  </a:cubicBezTo>
                  <a:cubicBezTo>
                    <a:pt x="923" y="143"/>
                    <a:pt x="925" y="143"/>
                    <a:pt x="925" y="142"/>
                  </a:cubicBezTo>
                  <a:cubicBezTo>
                    <a:pt x="926" y="141"/>
                    <a:pt x="926" y="140"/>
                    <a:pt x="925" y="139"/>
                  </a:cubicBezTo>
                  <a:cubicBezTo>
                    <a:pt x="925" y="138"/>
                    <a:pt x="924" y="138"/>
                    <a:pt x="924" y="137"/>
                  </a:cubicBezTo>
                  <a:cubicBezTo>
                    <a:pt x="923" y="137"/>
                    <a:pt x="922" y="136"/>
                    <a:pt x="922" y="136"/>
                  </a:cubicBezTo>
                  <a:cubicBezTo>
                    <a:pt x="921" y="135"/>
                    <a:pt x="921" y="137"/>
                    <a:pt x="921" y="139"/>
                  </a:cubicBezTo>
                  <a:close/>
                  <a:moveTo>
                    <a:pt x="651" y="492"/>
                  </a:moveTo>
                  <a:cubicBezTo>
                    <a:pt x="651" y="493"/>
                    <a:pt x="651" y="494"/>
                    <a:pt x="651" y="495"/>
                  </a:cubicBezTo>
                  <a:cubicBezTo>
                    <a:pt x="651" y="496"/>
                    <a:pt x="652" y="496"/>
                    <a:pt x="653" y="497"/>
                  </a:cubicBezTo>
                  <a:cubicBezTo>
                    <a:pt x="654" y="497"/>
                    <a:pt x="654" y="497"/>
                    <a:pt x="655" y="496"/>
                  </a:cubicBezTo>
                  <a:cubicBezTo>
                    <a:pt x="655" y="495"/>
                    <a:pt x="655" y="495"/>
                    <a:pt x="654" y="494"/>
                  </a:cubicBezTo>
                  <a:cubicBezTo>
                    <a:pt x="654" y="494"/>
                    <a:pt x="653" y="493"/>
                    <a:pt x="653" y="492"/>
                  </a:cubicBezTo>
                  <a:cubicBezTo>
                    <a:pt x="653" y="492"/>
                    <a:pt x="653" y="491"/>
                    <a:pt x="653" y="491"/>
                  </a:cubicBezTo>
                  <a:cubicBezTo>
                    <a:pt x="653" y="490"/>
                    <a:pt x="652" y="490"/>
                    <a:pt x="652" y="489"/>
                  </a:cubicBezTo>
                  <a:cubicBezTo>
                    <a:pt x="651" y="489"/>
                    <a:pt x="651" y="490"/>
                    <a:pt x="651" y="492"/>
                  </a:cubicBezTo>
                  <a:close/>
                  <a:moveTo>
                    <a:pt x="916" y="134"/>
                  </a:moveTo>
                  <a:cubicBezTo>
                    <a:pt x="916" y="132"/>
                    <a:pt x="915" y="131"/>
                    <a:pt x="915" y="131"/>
                  </a:cubicBezTo>
                  <a:cubicBezTo>
                    <a:pt x="912" y="130"/>
                    <a:pt x="911" y="131"/>
                    <a:pt x="911" y="134"/>
                  </a:cubicBezTo>
                  <a:cubicBezTo>
                    <a:pt x="911" y="135"/>
                    <a:pt x="912" y="135"/>
                    <a:pt x="913" y="135"/>
                  </a:cubicBezTo>
                  <a:cubicBezTo>
                    <a:pt x="915" y="135"/>
                    <a:pt x="916" y="135"/>
                    <a:pt x="916" y="134"/>
                  </a:cubicBezTo>
                  <a:close/>
                  <a:moveTo>
                    <a:pt x="441" y="20"/>
                  </a:moveTo>
                  <a:cubicBezTo>
                    <a:pt x="441" y="20"/>
                    <a:pt x="442" y="20"/>
                    <a:pt x="443" y="20"/>
                  </a:cubicBezTo>
                  <a:cubicBezTo>
                    <a:pt x="443" y="20"/>
                    <a:pt x="444" y="20"/>
                    <a:pt x="444" y="19"/>
                  </a:cubicBezTo>
                  <a:cubicBezTo>
                    <a:pt x="444" y="19"/>
                    <a:pt x="444" y="18"/>
                    <a:pt x="443" y="18"/>
                  </a:cubicBezTo>
                  <a:cubicBezTo>
                    <a:pt x="441" y="17"/>
                    <a:pt x="440" y="18"/>
                    <a:pt x="438" y="18"/>
                  </a:cubicBezTo>
                  <a:cubicBezTo>
                    <a:pt x="438" y="18"/>
                    <a:pt x="437" y="18"/>
                    <a:pt x="437" y="18"/>
                  </a:cubicBezTo>
                  <a:cubicBezTo>
                    <a:pt x="437" y="19"/>
                    <a:pt x="437" y="20"/>
                    <a:pt x="438" y="20"/>
                  </a:cubicBezTo>
                  <a:cubicBezTo>
                    <a:pt x="439" y="20"/>
                    <a:pt x="440" y="20"/>
                    <a:pt x="441" y="20"/>
                  </a:cubicBezTo>
                  <a:close/>
                  <a:moveTo>
                    <a:pt x="622" y="504"/>
                  </a:moveTo>
                  <a:cubicBezTo>
                    <a:pt x="622" y="505"/>
                    <a:pt x="621" y="505"/>
                    <a:pt x="621" y="505"/>
                  </a:cubicBezTo>
                  <a:cubicBezTo>
                    <a:pt x="621" y="508"/>
                    <a:pt x="622" y="509"/>
                    <a:pt x="624" y="509"/>
                  </a:cubicBezTo>
                  <a:cubicBezTo>
                    <a:pt x="625" y="509"/>
                    <a:pt x="625" y="508"/>
                    <a:pt x="626" y="508"/>
                  </a:cubicBezTo>
                  <a:cubicBezTo>
                    <a:pt x="626" y="507"/>
                    <a:pt x="625" y="507"/>
                    <a:pt x="625" y="507"/>
                  </a:cubicBezTo>
                  <a:cubicBezTo>
                    <a:pt x="623" y="504"/>
                    <a:pt x="623" y="504"/>
                    <a:pt x="622" y="504"/>
                  </a:cubicBezTo>
                  <a:close/>
                  <a:moveTo>
                    <a:pt x="678" y="408"/>
                  </a:moveTo>
                  <a:cubicBezTo>
                    <a:pt x="678" y="408"/>
                    <a:pt x="678" y="408"/>
                    <a:pt x="679" y="408"/>
                  </a:cubicBezTo>
                  <a:cubicBezTo>
                    <a:pt x="679" y="408"/>
                    <a:pt x="679" y="408"/>
                    <a:pt x="680" y="407"/>
                  </a:cubicBezTo>
                  <a:cubicBezTo>
                    <a:pt x="680" y="407"/>
                    <a:pt x="680" y="406"/>
                    <a:pt x="679" y="406"/>
                  </a:cubicBezTo>
                  <a:cubicBezTo>
                    <a:pt x="678" y="406"/>
                    <a:pt x="678" y="406"/>
                    <a:pt x="678" y="406"/>
                  </a:cubicBezTo>
                  <a:cubicBezTo>
                    <a:pt x="677" y="405"/>
                    <a:pt x="676" y="406"/>
                    <a:pt x="676" y="406"/>
                  </a:cubicBezTo>
                  <a:cubicBezTo>
                    <a:pt x="675" y="407"/>
                    <a:pt x="676" y="408"/>
                    <a:pt x="678" y="408"/>
                  </a:cubicBezTo>
                  <a:close/>
                  <a:moveTo>
                    <a:pt x="906" y="132"/>
                  </a:moveTo>
                  <a:cubicBezTo>
                    <a:pt x="906" y="132"/>
                    <a:pt x="906" y="131"/>
                    <a:pt x="905" y="131"/>
                  </a:cubicBezTo>
                  <a:cubicBezTo>
                    <a:pt x="905" y="131"/>
                    <a:pt x="904" y="131"/>
                    <a:pt x="904" y="131"/>
                  </a:cubicBezTo>
                  <a:cubicBezTo>
                    <a:pt x="904" y="132"/>
                    <a:pt x="904" y="132"/>
                    <a:pt x="905" y="133"/>
                  </a:cubicBezTo>
                  <a:cubicBezTo>
                    <a:pt x="905" y="133"/>
                    <a:pt x="905" y="132"/>
                    <a:pt x="906" y="132"/>
                  </a:cubicBezTo>
                  <a:close/>
                  <a:moveTo>
                    <a:pt x="615" y="524"/>
                  </a:moveTo>
                  <a:cubicBezTo>
                    <a:pt x="615" y="524"/>
                    <a:pt x="614" y="524"/>
                    <a:pt x="614" y="524"/>
                  </a:cubicBezTo>
                  <a:cubicBezTo>
                    <a:pt x="614" y="525"/>
                    <a:pt x="614" y="525"/>
                    <a:pt x="615" y="526"/>
                  </a:cubicBezTo>
                  <a:cubicBezTo>
                    <a:pt x="615" y="526"/>
                    <a:pt x="616" y="525"/>
                    <a:pt x="616" y="525"/>
                  </a:cubicBezTo>
                  <a:cubicBezTo>
                    <a:pt x="616" y="525"/>
                    <a:pt x="616" y="524"/>
                    <a:pt x="615" y="524"/>
                  </a:cubicBezTo>
                  <a:close/>
                  <a:moveTo>
                    <a:pt x="627" y="516"/>
                  </a:moveTo>
                  <a:cubicBezTo>
                    <a:pt x="627" y="516"/>
                    <a:pt x="627" y="517"/>
                    <a:pt x="626" y="517"/>
                  </a:cubicBezTo>
                  <a:cubicBezTo>
                    <a:pt x="626" y="517"/>
                    <a:pt x="626" y="518"/>
                    <a:pt x="627" y="519"/>
                  </a:cubicBezTo>
                  <a:cubicBezTo>
                    <a:pt x="627" y="519"/>
                    <a:pt x="628" y="518"/>
                    <a:pt x="628" y="518"/>
                  </a:cubicBezTo>
                  <a:cubicBezTo>
                    <a:pt x="628" y="517"/>
                    <a:pt x="628" y="517"/>
                    <a:pt x="627" y="516"/>
                  </a:cubicBezTo>
                  <a:close/>
                  <a:moveTo>
                    <a:pt x="567" y="515"/>
                  </a:moveTo>
                  <a:cubicBezTo>
                    <a:pt x="567" y="515"/>
                    <a:pt x="567" y="516"/>
                    <a:pt x="568" y="516"/>
                  </a:cubicBezTo>
                  <a:cubicBezTo>
                    <a:pt x="568" y="516"/>
                    <a:pt x="569" y="516"/>
                    <a:pt x="569" y="515"/>
                  </a:cubicBezTo>
                  <a:cubicBezTo>
                    <a:pt x="569" y="515"/>
                    <a:pt x="569" y="514"/>
                    <a:pt x="568" y="514"/>
                  </a:cubicBezTo>
                  <a:cubicBezTo>
                    <a:pt x="568" y="514"/>
                    <a:pt x="568" y="514"/>
                    <a:pt x="567" y="515"/>
                  </a:cubicBezTo>
                  <a:close/>
                  <a:moveTo>
                    <a:pt x="642" y="509"/>
                  </a:moveTo>
                  <a:cubicBezTo>
                    <a:pt x="642" y="509"/>
                    <a:pt x="641" y="509"/>
                    <a:pt x="641" y="510"/>
                  </a:cubicBezTo>
                  <a:cubicBezTo>
                    <a:pt x="641" y="510"/>
                    <a:pt x="641" y="511"/>
                    <a:pt x="642" y="511"/>
                  </a:cubicBezTo>
                  <a:cubicBezTo>
                    <a:pt x="642" y="511"/>
                    <a:pt x="643" y="511"/>
                    <a:pt x="643" y="510"/>
                  </a:cubicBezTo>
                  <a:cubicBezTo>
                    <a:pt x="643" y="510"/>
                    <a:pt x="643" y="509"/>
                    <a:pt x="642" y="509"/>
                  </a:cubicBezTo>
                  <a:close/>
                  <a:moveTo>
                    <a:pt x="707" y="505"/>
                  </a:moveTo>
                  <a:cubicBezTo>
                    <a:pt x="707" y="505"/>
                    <a:pt x="707" y="504"/>
                    <a:pt x="706" y="504"/>
                  </a:cubicBezTo>
                  <a:cubicBezTo>
                    <a:pt x="706" y="504"/>
                    <a:pt x="705" y="504"/>
                    <a:pt x="705" y="505"/>
                  </a:cubicBezTo>
                  <a:cubicBezTo>
                    <a:pt x="705" y="506"/>
                    <a:pt x="706" y="506"/>
                    <a:pt x="706" y="506"/>
                  </a:cubicBezTo>
                  <a:cubicBezTo>
                    <a:pt x="707" y="506"/>
                    <a:pt x="707" y="505"/>
                    <a:pt x="707" y="505"/>
                  </a:cubicBezTo>
                  <a:close/>
                  <a:moveTo>
                    <a:pt x="587" y="498"/>
                  </a:moveTo>
                  <a:cubicBezTo>
                    <a:pt x="587" y="498"/>
                    <a:pt x="588" y="499"/>
                    <a:pt x="588" y="499"/>
                  </a:cubicBezTo>
                  <a:cubicBezTo>
                    <a:pt x="589" y="498"/>
                    <a:pt x="589" y="498"/>
                    <a:pt x="589" y="497"/>
                  </a:cubicBezTo>
                  <a:cubicBezTo>
                    <a:pt x="589" y="497"/>
                    <a:pt x="588" y="496"/>
                    <a:pt x="588" y="497"/>
                  </a:cubicBezTo>
                  <a:cubicBezTo>
                    <a:pt x="587" y="497"/>
                    <a:pt x="587" y="498"/>
                    <a:pt x="587" y="498"/>
                  </a:cubicBezTo>
                  <a:close/>
                  <a:moveTo>
                    <a:pt x="342" y="295"/>
                  </a:moveTo>
                  <a:cubicBezTo>
                    <a:pt x="342" y="295"/>
                    <a:pt x="342" y="296"/>
                    <a:pt x="342" y="296"/>
                  </a:cubicBezTo>
                  <a:cubicBezTo>
                    <a:pt x="341" y="296"/>
                    <a:pt x="341" y="297"/>
                    <a:pt x="342" y="298"/>
                  </a:cubicBezTo>
                  <a:cubicBezTo>
                    <a:pt x="342" y="298"/>
                    <a:pt x="343" y="297"/>
                    <a:pt x="343" y="297"/>
                  </a:cubicBezTo>
                  <a:cubicBezTo>
                    <a:pt x="343" y="296"/>
                    <a:pt x="343" y="296"/>
                    <a:pt x="342" y="295"/>
                  </a:cubicBezTo>
                  <a:close/>
                  <a:moveTo>
                    <a:pt x="63" y="296"/>
                  </a:moveTo>
                  <a:cubicBezTo>
                    <a:pt x="63" y="296"/>
                    <a:pt x="62" y="295"/>
                    <a:pt x="62" y="295"/>
                  </a:cubicBezTo>
                  <a:cubicBezTo>
                    <a:pt x="61" y="296"/>
                    <a:pt x="61" y="296"/>
                    <a:pt x="62" y="297"/>
                  </a:cubicBezTo>
                  <a:cubicBezTo>
                    <a:pt x="62" y="297"/>
                    <a:pt x="62" y="298"/>
                    <a:pt x="62" y="298"/>
                  </a:cubicBezTo>
                  <a:cubicBezTo>
                    <a:pt x="63" y="297"/>
                    <a:pt x="63" y="296"/>
                    <a:pt x="63" y="2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" name="Freeform 6">
              <a:extLst>
                <a:ext uri="{FF2B5EF4-FFF2-40B4-BE49-F238E27FC236}">
                  <a16:creationId xmlns:a16="http://schemas.microsoft.com/office/drawing/2014/main" id="{31AE30BD-0A38-9FDA-50A8-F5757D85A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2580"/>
              <a:ext cx="16" cy="11"/>
            </a:xfrm>
            <a:custGeom>
              <a:avLst/>
              <a:gdLst>
                <a:gd name="T0" fmla="*/ 4 w 8"/>
                <a:gd name="T1" fmla="*/ 6 h 6"/>
                <a:gd name="T2" fmla="*/ 3 w 8"/>
                <a:gd name="T3" fmla="*/ 6 h 6"/>
                <a:gd name="T4" fmla="*/ 1 w 8"/>
                <a:gd name="T5" fmla="*/ 5 h 6"/>
                <a:gd name="T6" fmla="*/ 2 w 8"/>
                <a:gd name="T7" fmla="*/ 3 h 6"/>
                <a:gd name="T8" fmla="*/ 3 w 8"/>
                <a:gd name="T9" fmla="*/ 2 h 6"/>
                <a:gd name="T10" fmla="*/ 7 w 8"/>
                <a:gd name="T11" fmla="*/ 1 h 6"/>
                <a:gd name="T12" fmla="*/ 8 w 8"/>
                <a:gd name="T13" fmla="*/ 4 h 6"/>
                <a:gd name="T14" fmla="*/ 6 w 8"/>
                <a:gd name="T15" fmla="*/ 6 h 6"/>
                <a:gd name="T16" fmla="*/ 4 w 8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">
                  <a:moveTo>
                    <a:pt x="4" y="6"/>
                  </a:moveTo>
                  <a:cubicBezTo>
                    <a:pt x="4" y="6"/>
                    <a:pt x="3" y="6"/>
                    <a:pt x="3" y="6"/>
                  </a:cubicBezTo>
                  <a:cubicBezTo>
                    <a:pt x="2" y="6"/>
                    <a:pt x="1" y="6"/>
                    <a:pt x="1" y="5"/>
                  </a:cubicBezTo>
                  <a:cubicBezTo>
                    <a:pt x="0" y="4"/>
                    <a:pt x="1" y="4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4" y="0"/>
                    <a:pt x="5" y="1"/>
                    <a:pt x="7" y="1"/>
                  </a:cubicBezTo>
                  <a:cubicBezTo>
                    <a:pt x="7" y="1"/>
                    <a:pt x="8" y="3"/>
                    <a:pt x="8" y="4"/>
                  </a:cubicBezTo>
                  <a:cubicBezTo>
                    <a:pt x="8" y="5"/>
                    <a:pt x="7" y="5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" name="Freeform 7">
              <a:extLst>
                <a:ext uri="{FF2B5EF4-FFF2-40B4-BE49-F238E27FC236}">
                  <a16:creationId xmlns:a16="http://schemas.microsoft.com/office/drawing/2014/main" id="{F08D5441-64A5-2757-32C5-BF4FC2621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1904"/>
              <a:ext cx="10" cy="5"/>
            </a:xfrm>
            <a:custGeom>
              <a:avLst/>
              <a:gdLst>
                <a:gd name="T0" fmla="*/ 5 w 5"/>
                <a:gd name="T1" fmla="*/ 2 h 3"/>
                <a:gd name="T2" fmla="*/ 1 w 5"/>
                <a:gd name="T3" fmla="*/ 3 h 3"/>
                <a:gd name="T4" fmla="*/ 0 w 5"/>
                <a:gd name="T5" fmla="*/ 2 h 3"/>
                <a:gd name="T6" fmla="*/ 1 w 5"/>
                <a:gd name="T7" fmla="*/ 1 h 3"/>
                <a:gd name="T8" fmla="*/ 4 w 5"/>
                <a:gd name="T9" fmla="*/ 1 h 3"/>
                <a:gd name="T10" fmla="*/ 5 w 5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3"/>
                    <a:pt x="2" y="3"/>
                    <a:pt x="1" y="3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2" y="1"/>
                    <a:pt x="4" y="0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" name="Freeform 8">
              <a:extLst>
                <a:ext uri="{FF2B5EF4-FFF2-40B4-BE49-F238E27FC236}">
                  <a16:creationId xmlns:a16="http://schemas.microsoft.com/office/drawing/2014/main" id="{E3E05D53-6B7F-2471-5FB0-425CCE080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8" y="1788"/>
              <a:ext cx="5" cy="4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2 h 2"/>
                <a:gd name="T4" fmla="*/ 1 w 3"/>
                <a:gd name="T5" fmla="*/ 1 h 2"/>
                <a:gd name="T6" fmla="*/ 2 w 3"/>
                <a:gd name="T7" fmla="*/ 0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1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" name="Freeform 9">
              <a:extLst>
                <a:ext uri="{FF2B5EF4-FFF2-40B4-BE49-F238E27FC236}">
                  <a16:creationId xmlns:a16="http://schemas.microsoft.com/office/drawing/2014/main" id="{23DB4E7F-849C-DCC8-167F-F1ABAF29C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1784"/>
              <a:ext cx="6" cy="4"/>
            </a:xfrm>
            <a:custGeom>
              <a:avLst/>
              <a:gdLst>
                <a:gd name="T0" fmla="*/ 2 w 3"/>
                <a:gd name="T1" fmla="*/ 2 h 2"/>
                <a:gd name="T2" fmla="*/ 1 w 3"/>
                <a:gd name="T3" fmla="*/ 2 h 2"/>
                <a:gd name="T4" fmla="*/ 0 w 3"/>
                <a:gd name="T5" fmla="*/ 1 h 2"/>
                <a:gd name="T6" fmla="*/ 2 w 3"/>
                <a:gd name="T7" fmla="*/ 0 h 2"/>
                <a:gd name="T8" fmla="*/ 3 w 3"/>
                <a:gd name="T9" fmla="*/ 2 h 2"/>
                <a:gd name="T10" fmla="*/ 2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510D56B4-29B3-BF5D-BA59-4A86E841EA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1820"/>
              <a:ext cx="5" cy="6"/>
            </a:xfrm>
            <a:custGeom>
              <a:avLst/>
              <a:gdLst>
                <a:gd name="T0" fmla="*/ 2 w 3"/>
                <a:gd name="T1" fmla="*/ 1 h 3"/>
                <a:gd name="T2" fmla="*/ 2 w 3"/>
                <a:gd name="T3" fmla="*/ 3 h 3"/>
                <a:gd name="T4" fmla="*/ 1 w 3"/>
                <a:gd name="T5" fmla="*/ 2 h 3"/>
                <a:gd name="T6" fmla="*/ 2 w 3"/>
                <a:gd name="T7" fmla="*/ 0 h 3"/>
                <a:gd name="T8" fmla="*/ 2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" name="Freeform 11">
              <a:extLst>
                <a:ext uri="{FF2B5EF4-FFF2-40B4-BE49-F238E27FC236}">
                  <a16:creationId xmlns:a16="http://schemas.microsoft.com/office/drawing/2014/main" id="{C8367984-C060-31B9-5A53-AAAC2B32A0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1909"/>
              <a:ext cx="3" cy="6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2 h 3"/>
                <a:gd name="T4" fmla="*/ 0 w 2"/>
                <a:gd name="T5" fmla="*/ 1 h 3"/>
                <a:gd name="T6" fmla="*/ 1 w 2"/>
                <a:gd name="T7" fmla="*/ 1 h 3"/>
                <a:gd name="T8" fmla="*/ 2 w 2"/>
                <a:gd name="T9" fmla="*/ 3 h 3"/>
                <a:gd name="T10" fmla="*/ 1 w 2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sp>
        <p:nvSpPr>
          <p:cNvPr id="2376" name="Text Placeholder 22">
            <a:extLst>
              <a:ext uri="{FF2B5EF4-FFF2-40B4-BE49-F238E27FC236}">
                <a16:creationId xmlns:a16="http://schemas.microsoft.com/office/drawing/2014/main" id="{C2E820D1-0C05-5570-3808-2070AB3E970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8824854" y="1795942"/>
            <a:ext cx="2703080" cy="1015838"/>
          </a:xfrm>
        </p:spPr>
        <p:txBody>
          <a:bodyPr anchor="ctr">
            <a:normAutofit/>
          </a:bodyPr>
          <a:lstStyle>
            <a:lvl1pPr marL="0" indent="0" algn="l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2377" name="Text Placeholder 22">
            <a:extLst>
              <a:ext uri="{FF2B5EF4-FFF2-40B4-BE49-F238E27FC236}">
                <a16:creationId xmlns:a16="http://schemas.microsoft.com/office/drawing/2014/main" id="{7F38375B-E2F0-F437-12C4-1EF5B0DFF0D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824854" y="3231762"/>
            <a:ext cx="2703080" cy="1015838"/>
          </a:xfrm>
        </p:spPr>
        <p:txBody>
          <a:bodyPr anchor="ctr">
            <a:normAutofit/>
          </a:bodyPr>
          <a:lstStyle>
            <a:lvl1pPr marL="0" indent="0" algn="l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2378" name="Text Placeholder 22">
            <a:extLst>
              <a:ext uri="{FF2B5EF4-FFF2-40B4-BE49-F238E27FC236}">
                <a16:creationId xmlns:a16="http://schemas.microsoft.com/office/drawing/2014/main" id="{221793AA-DD5B-BA6A-F9D6-B2A09847F93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824854" y="4667581"/>
            <a:ext cx="2703080" cy="1015838"/>
          </a:xfrm>
        </p:spPr>
        <p:txBody>
          <a:bodyPr anchor="ctr">
            <a:normAutofit/>
          </a:bodyPr>
          <a:lstStyle>
            <a:lvl1pPr marL="0" indent="0" algn="l">
              <a:spcBef>
                <a:spcPts val="0"/>
              </a:spcBef>
              <a:buNone/>
              <a:defRPr sz="16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DD41460D-7DEB-4F67-ADE5-54BE462CB9A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955207" y="879047"/>
            <a:ext cx="4104353" cy="1335516"/>
          </a:xfrm>
        </p:spPr>
        <p:txBody>
          <a:bodyPr anchor="t"/>
          <a:lstStyle>
            <a:lvl1pPr>
              <a:defRPr b="1"/>
            </a:lvl1pPr>
          </a:lstStyle>
          <a:p>
            <a:r>
              <a:rPr lang="en-US" dirty="0"/>
              <a:t>Click to </a:t>
            </a:r>
            <a:br>
              <a:rPr lang="en-US" dirty="0"/>
            </a:br>
            <a:r>
              <a:rPr lang="en-US" dirty="0"/>
              <a:t>edit title</a:t>
            </a:r>
            <a:endParaRPr lang="en-GB" dirty="0"/>
          </a:p>
        </p:txBody>
      </p:sp>
      <p:sp>
        <p:nvSpPr>
          <p:cNvPr id="4743" name="Text Placeholder 22">
            <a:extLst>
              <a:ext uri="{FF2B5EF4-FFF2-40B4-BE49-F238E27FC236}">
                <a16:creationId xmlns:a16="http://schemas.microsoft.com/office/drawing/2014/main" id="{6C659FCF-FC3F-E9D9-15D9-F34CF107405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954263" y="2216639"/>
            <a:ext cx="3602278" cy="1861875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None/>
              <a:defRPr sz="1400" b="0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2383" name="Picture Placeholder 2382">
            <a:extLst>
              <a:ext uri="{FF2B5EF4-FFF2-40B4-BE49-F238E27FC236}">
                <a16:creationId xmlns:a16="http://schemas.microsoft.com/office/drawing/2014/main" id="{70185EB9-3D00-FA48-9C57-3B7E824C7806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8041356" y="1960462"/>
            <a:ext cx="686798" cy="686798"/>
          </a:xfrm>
          <a:custGeom>
            <a:avLst/>
            <a:gdLst>
              <a:gd name="connsiteX0" fmla="*/ 254175 w 508350"/>
              <a:gd name="connsiteY0" fmla="*/ 0 h 508350"/>
              <a:gd name="connsiteX1" fmla="*/ 508350 w 508350"/>
              <a:gd name="connsiteY1" fmla="*/ 254175 h 508350"/>
              <a:gd name="connsiteX2" fmla="*/ 254175 w 508350"/>
              <a:gd name="connsiteY2" fmla="*/ 508350 h 508350"/>
              <a:gd name="connsiteX3" fmla="*/ 0 w 508350"/>
              <a:gd name="connsiteY3" fmla="*/ 254175 h 508350"/>
              <a:gd name="connsiteX4" fmla="*/ 254175 w 508350"/>
              <a:gd name="connsiteY4" fmla="*/ 0 h 50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350" h="508350">
                <a:moveTo>
                  <a:pt x="254175" y="0"/>
                </a:moveTo>
                <a:cubicBezTo>
                  <a:pt x="394552" y="0"/>
                  <a:pt x="508350" y="113798"/>
                  <a:pt x="508350" y="254175"/>
                </a:cubicBezTo>
                <a:cubicBezTo>
                  <a:pt x="508350" y="394552"/>
                  <a:pt x="394552" y="508350"/>
                  <a:pt x="254175" y="508350"/>
                </a:cubicBezTo>
                <a:cubicBezTo>
                  <a:pt x="113798" y="508350"/>
                  <a:pt x="0" y="394552"/>
                  <a:pt x="0" y="254175"/>
                </a:cubicBezTo>
                <a:cubicBezTo>
                  <a:pt x="0" y="113798"/>
                  <a:pt x="113798" y="0"/>
                  <a:pt x="254175" y="0"/>
                </a:cubicBezTo>
                <a:close/>
              </a:path>
            </a:pathLst>
          </a:custGeom>
          <a:noFill/>
        </p:spPr>
        <p:txBody>
          <a:bodyPr wrap="square" lIns="0" tIns="0" rIns="0" bIns="0">
            <a:no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IN" dirty="0"/>
              <a:t>Icon</a:t>
            </a:r>
          </a:p>
        </p:txBody>
      </p:sp>
      <p:sp>
        <p:nvSpPr>
          <p:cNvPr id="2384" name="Picture Placeholder 2383">
            <a:extLst>
              <a:ext uri="{FF2B5EF4-FFF2-40B4-BE49-F238E27FC236}">
                <a16:creationId xmlns:a16="http://schemas.microsoft.com/office/drawing/2014/main" id="{BAFB1230-DBBB-B90F-5EF3-1C802F2FD50E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8041356" y="3396282"/>
            <a:ext cx="686798" cy="686798"/>
          </a:xfrm>
          <a:custGeom>
            <a:avLst/>
            <a:gdLst>
              <a:gd name="connsiteX0" fmla="*/ 254175 w 508350"/>
              <a:gd name="connsiteY0" fmla="*/ 0 h 508350"/>
              <a:gd name="connsiteX1" fmla="*/ 508350 w 508350"/>
              <a:gd name="connsiteY1" fmla="*/ 254175 h 508350"/>
              <a:gd name="connsiteX2" fmla="*/ 254175 w 508350"/>
              <a:gd name="connsiteY2" fmla="*/ 508350 h 508350"/>
              <a:gd name="connsiteX3" fmla="*/ 0 w 508350"/>
              <a:gd name="connsiteY3" fmla="*/ 254175 h 508350"/>
              <a:gd name="connsiteX4" fmla="*/ 254175 w 508350"/>
              <a:gd name="connsiteY4" fmla="*/ 0 h 50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350" h="508350">
                <a:moveTo>
                  <a:pt x="254175" y="0"/>
                </a:moveTo>
                <a:cubicBezTo>
                  <a:pt x="394552" y="0"/>
                  <a:pt x="508350" y="113798"/>
                  <a:pt x="508350" y="254175"/>
                </a:cubicBezTo>
                <a:cubicBezTo>
                  <a:pt x="508350" y="394552"/>
                  <a:pt x="394552" y="508350"/>
                  <a:pt x="254175" y="508350"/>
                </a:cubicBezTo>
                <a:cubicBezTo>
                  <a:pt x="113798" y="508350"/>
                  <a:pt x="0" y="394552"/>
                  <a:pt x="0" y="254175"/>
                </a:cubicBezTo>
                <a:cubicBezTo>
                  <a:pt x="0" y="113798"/>
                  <a:pt x="113798" y="0"/>
                  <a:pt x="254175" y="0"/>
                </a:cubicBezTo>
                <a:close/>
              </a:path>
            </a:pathLst>
          </a:custGeom>
          <a:noFill/>
        </p:spPr>
        <p:txBody>
          <a:bodyPr wrap="square" lIns="0" tIns="0" rIns="0" bIns="0">
            <a:no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IN" dirty="0"/>
              <a:t>Icon</a:t>
            </a:r>
          </a:p>
        </p:txBody>
      </p:sp>
      <p:sp>
        <p:nvSpPr>
          <p:cNvPr id="2385" name="Picture Placeholder 2384">
            <a:extLst>
              <a:ext uri="{FF2B5EF4-FFF2-40B4-BE49-F238E27FC236}">
                <a16:creationId xmlns:a16="http://schemas.microsoft.com/office/drawing/2014/main" id="{0537C9DF-48C5-CED5-691F-292FC1D19A43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8041356" y="4832101"/>
            <a:ext cx="686798" cy="686798"/>
          </a:xfrm>
          <a:custGeom>
            <a:avLst/>
            <a:gdLst>
              <a:gd name="connsiteX0" fmla="*/ 254175 w 508350"/>
              <a:gd name="connsiteY0" fmla="*/ 0 h 508350"/>
              <a:gd name="connsiteX1" fmla="*/ 508350 w 508350"/>
              <a:gd name="connsiteY1" fmla="*/ 254175 h 508350"/>
              <a:gd name="connsiteX2" fmla="*/ 254175 w 508350"/>
              <a:gd name="connsiteY2" fmla="*/ 508350 h 508350"/>
              <a:gd name="connsiteX3" fmla="*/ 0 w 508350"/>
              <a:gd name="connsiteY3" fmla="*/ 254175 h 508350"/>
              <a:gd name="connsiteX4" fmla="*/ 254175 w 508350"/>
              <a:gd name="connsiteY4" fmla="*/ 0 h 50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350" h="508350">
                <a:moveTo>
                  <a:pt x="254175" y="0"/>
                </a:moveTo>
                <a:cubicBezTo>
                  <a:pt x="394552" y="0"/>
                  <a:pt x="508350" y="113798"/>
                  <a:pt x="508350" y="254175"/>
                </a:cubicBezTo>
                <a:cubicBezTo>
                  <a:pt x="508350" y="394552"/>
                  <a:pt x="394552" y="508350"/>
                  <a:pt x="254175" y="508350"/>
                </a:cubicBezTo>
                <a:cubicBezTo>
                  <a:pt x="113798" y="508350"/>
                  <a:pt x="0" y="394552"/>
                  <a:pt x="0" y="254175"/>
                </a:cubicBezTo>
                <a:cubicBezTo>
                  <a:pt x="0" y="113798"/>
                  <a:pt x="113798" y="0"/>
                  <a:pt x="254175" y="0"/>
                </a:cubicBezTo>
                <a:close/>
              </a:path>
            </a:pathLst>
          </a:custGeom>
          <a:noFill/>
        </p:spPr>
        <p:txBody>
          <a:bodyPr wrap="square" lIns="0" tIns="0" rIns="0" bIns="0">
            <a:noAutofit/>
          </a:bodyPr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</a:lstStyle>
          <a:p>
            <a:r>
              <a:rPr lang="en-IN" dirty="0"/>
              <a:t>Icon</a:t>
            </a:r>
          </a:p>
        </p:txBody>
      </p:sp>
      <p:sp>
        <p:nvSpPr>
          <p:cNvPr id="2386" name="Picture Placeholder 2385">
            <a:extLst>
              <a:ext uri="{FF2B5EF4-FFF2-40B4-BE49-F238E27FC236}">
                <a16:creationId xmlns:a16="http://schemas.microsoft.com/office/drawing/2014/main" id="{8BAF2C14-42F2-FBAF-88FE-5F30F99D879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746171" y="482600"/>
            <a:ext cx="2699658" cy="6032500"/>
          </a:xfrm>
          <a:prstGeom prst="rect">
            <a:avLst/>
          </a:prstGeom>
          <a:noFill/>
        </p:spPr>
        <p:txBody>
          <a:bodyPr wrap="square">
            <a:noAutofit/>
          </a:bodyPr>
          <a:lstStyle>
            <a:lvl1pPr marL="0" indent="0" algn="ctr">
              <a:buNone/>
              <a:defRPr sz="1600"/>
            </a:lvl1pPr>
          </a:lstStyle>
          <a:p>
            <a:r>
              <a:rPr lang="en-IN" dirty="0"/>
              <a:t>Insert </a:t>
            </a:r>
            <a:r>
              <a:rPr lang="en-IN" dirty="0" err="1"/>
              <a:t>png</a:t>
            </a:r>
            <a:r>
              <a:rPr lang="en-IN" dirty="0"/>
              <a:t> image</a:t>
            </a:r>
          </a:p>
        </p:txBody>
      </p:sp>
    </p:spTree>
    <p:extLst>
      <p:ext uri="{BB962C8B-B14F-4D97-AF65-F5344CB8AC3E}">
        <p14:creationId xmlns:p14="http://schemas.microsoft.com/office/powerpoint/2010/main" val="411458792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ission &amp; Vision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4" name="Freeform: Shape 2463">
            <a:extLst>
              <a:ext uri="{FF2B5EF4-FFF2-40B4-BE49-F238E27FC236}">
                <a16:creationId xmlns:a16="http://schemas.microsoft.com/office/drawing/2014/main" id="{5D972C6F-E901-5B97-CB1A-627CCF1941C8}"/>
              </a:ext>
            </a:extLst>
          </p:cNvPr>
          <p:cNvSpPr/>
          <p:nvPr userDrawn="1"/>
        </p:nvSpPr>
        <p:spPr>
          <a:xfrm>
            <a:off x="5475213" y="-692003"/>
            <a:ext cx="17090975" cy="9854617"/>
          </a:xfrm>
          <a:custGeom>
            <a:avLst/>
            <a:gdLst>
              <a:gd name="connsiteX0" fmla="*/ 8445159 w 11891222"/>
              <a:gd name="connsiteY0" fmla="*/ 6856274 h 6856451"/>
              <a:gd name="connsiteX1" fmla="*/ 8445671 w 11891222"/>
              <a:gd name="connsiteY1" fmla="*/ 6856274 h 6856451"/>
              <a:gd name="connsiteX2" fmla="*/ 8444967 w 11891222"/>
              <a:gd name="connsiteY2" fmla="*/ 6856451 h 6856451"/>
              <a:gd name="connsiteX3" fmla="*/ 9456852 w 11891222"/>
              <a:gd name="connsiteY3" fmla="*/ 6591462 h 6856451"/>
              <a:gd name="connsiteX4" fmla="*/ 9454563 w 11891222"/>
              <a:gd name="connsiteY4" fmla="*/ 6639354 h 6856451"/>
              <a:gd name="connsiteX5" fmla="*/ 9456852 w 11891222"/>
              <a:gd name="connsiteY5" fmla="*/ 6591462 h 6856451"/>
              <a:gd name="connsiteX6" fmla="*/ 9175665 w 11891222"/>
              <a:gd name="connsiteY6" fmla="*/ 6550790 h 6856451"/>
              <a:gd name="connsiteX7" fmla="*/ 9146613 w 11891222"/>
              <a:gd name="connsiteY7" fmla="*/ 6563115 h 6856451"/>
              <a:gd name="connsiteX8" fmla="*/ 9175665 w 11891222"/>
              <a:gd name="connsiteY8" fmla="*/ 6550790 h 6856451"/>
              <a:gd name="connsiteX9" fmla="*/ 7653259 w 11891222"/>
              <a:gd name="connsiteY9" fmla="*/ 6477104 h 6856451"/>
              <a:gd name="connsiteX10" fmla="*/ 7621479 w 11891222"/>
              <a:gd name="connsiteY10" fmla="*/ 6488108 h 6856451"/>
              <a:gd name="connsiteX11" fmla="*/ 7606952 w 11891222"/>
              <a:gd name="connsiteY11" fmla="*/ 6528604 h 6856451"/>
              <a:gd name="connsiteX12" fmla="*/ 7658542 w 11891222"/>
              <a:gd name="connsiteY12" fmla="*/ 6530805 h 6856451"/>
              <a:gd name="connsiteX13" fmla="*/ 7676941 w 11891222"/>
              <a:gd name="connsiteY13" fmla="*/ 6508796 h 6856451"/>
              <a:gd name="connsiteX14" fmla="*/ 7653259 w 11891222"/>
              <a:gd name="connsiteY14" fmla="*/ 6477104 h 6856451"/>
              <a:gd name="connsiteX15" fmla="*/ 9527159 w 11891222"/>
              <a:gd name="connsiteY15" fmla="*/ 6438015 h 6856451"/>
              <a:gd name="connsiteX16" fmla="*/ 9555276 w 11891222"/>
              <a:gd name="connsiteY16" fmla="*/ 6455006 h 6856451"/>
              <a:gd name="connsiteX17" fmla="*/ 9621919 w 11891222"/>
              <a:gd name="connsiteY17" fmla="*/ 6542162 h 6856451"/>
              <a:gd name="connsiteX18" fmla="*/ 9622007 w 11891222"/>
              <a:gd name="connsiteY18" fmla="*/ 6542162 h 6856451"/>
              <a:gd name="connsiteX19" fmla="*/ 9569097 w 11891222"/>
              <a:gd name="connsiteY19" fmla="*/ 6552902 h 6856451"/>
              <a:gd name="connsiteX20" fmla="*/ 9547265 w 11891222"/>
              <a:gd name="connsiteY20" fmla="*/ 6532742 h 6856451"/>
              <a:gd name="connsiteX21" fmla="*/ 9496732 w 11891222"/>
              <a:gd name="connsiteY21" fmla="*/ 6460376 h 6856451"/>
              <a:gd name="connsiteX22" fmla="*/ 9527159 w 11891222"/>
              <a:gd name="connsiteY22" fmla="*/ 6438015 h 6856451"/>
              <a:gd name="connsiteX23" fmla="*/ 9489292 w 11891222"/>
              <a:gd name="connsiteY23" fmla="*/ 6306283 h 6856451"/>
              <a:gd name="connsiteX24" fmla="*/ 9529393 w 11891222"/>
              <a:gd name="connsiteY24" fmla="*/ 6359575 h 6856451"/>
              <a:gd name="connsiteX25" fmla="*/ 9454651 w 11891222"/>
              <a:gd name="connsiteY25" fmla="*/ 6323217 h 6856451"/>
              <a:gd name="connsiteX26" fmla="*/ 9475243 w 11891222"/>
              <a:gd name="connsiteY26" fmla="*/ 6307468 h 6856451"/>
              <a:gd name="connsiteX27" fmla="*/ 9489292 w 11891222"/>
              <a:gd name="connsiteY27" fmla="*/ 6306283 h 6856451"/>
              <a:gd name="connsiteX28" fmla="*/ 9467790 w 11891222"/>
              <a:gd name="connsiteY28" fmla="*/ 6192461 h 6856451"/>
              <a:gd name="connsiteX29" fmla="*/ 9464246 w 11891222"/>
              <a:gd name="connsiteY29" fmla="*/ 6208682 h 6856451"/>
              <a:gd name="connsiteX30" fmla="*/ 9490217 w 11891222"/>
              <a:gd name="connsiteY30" fmla="*/ 6193011 h 6856451"/>
              <a:gd name="connsiteX31" fmla="*/ 9467790 w 11891222"/>
              <a:gd name="connsiteY31" fmla="*/ 6192461 h 6856451"/>
              <a:gd name="connsiteX32" fmla="*/ 8697513 w 11891222"/>
              <a:gd name="connsiteY32" fmla="*/ 6126870 h 6856451"/>
              <a:gd name="connsiteX33" fmla="*/ 8653788 w 11891222"/>
              <a:gd name="connsiteY33" fmla="*/ 6128393 h 6856451"/>
              <a:gd name="connsiteX34" fmla="*/ 8736101 w 11891222"/>
              <a:gd name="connsiteY34" fmla="*/ 6194156 h 6856451"/>
              <a:gd name="connsiteX35" fmla="*/ 8697513 w 11891222"/>
              <a:gd name="connsiteY35" fmla="*/ 6126870 h 6856451"/>
              <a:gd name="connsiteX36" fmla="*/ 6766914 w 11891222"/>
              <a:gd name="connsiteY36" fmla="*/ 6095908 h 6856451"/>
              <a:gd name="connsiteX37" fmla="*/ 6766825 w 11891222"/>
              <a:gd name="connsiteY37" fmla="*/ 6095996 h 6856451"/>
              <a:gd name="connsiteX38" fmla="*/ 6736541 w 11891222"/>
              <a:gd name="connsiteY38" fmla="*/ 6098461 h 6856451"/>
              <a:gd name="connsiteX39" fmla="*/ 6753884 w 11891222"/>
              <a:gd name="connsiteY39" fmla="*/ 6155772 h 6856451"/>
              <a:gd name="connsiteX40" fmla="*/ 6819823 w 11891222"/>
              <a:gd name="connsiteY40" fmla="*/ 6164048 h 6856451"/>
              <a:gd name="connsiteX41" fmla="*/ 6847995 w 11891222"/>
              <a:gd name="connsiteY41" fmla="*/ 6152251 h 6856451"/>
              <a:gd name="connsiteX42" fmla="*/ 6843681 w 11891222"/>
              <a:gd name="connsiteY42" fmla="*/ 6130506 h 6856451"/>
              <a:gd name="connsiteX43" fmla="*/ 6812516 w 11891222"/>
              <a:gd name="connsiteY43" fmla="*/ 6126280 h 6856451"/>
              <a:gd name="connsiteX44" fmla="*/ 6785929 w 11891222"/>
              <a:gd name="connsiteY44" fmla="*/ 6142831 h 6856451"/>
              <a:gd name="connsiteX45" fmla="*/ 6766914 w 11891222"/>
              <a:gd name="connsiteY45" fmla="*/ 6095908 h 6856451"/>
              <a:gd name="connsiteX46" fmla="*/ 8580102 w 11891222"/>
              <a:gd name="connsiteY46" fmla="*/ 6074339 h 6856451"/>
              <a:gd name="connsiteX47" fmla="*/ 8574731 w 11891222"/>
              <a:gd name="connsiteY47" fmla="*/ 6082614 h 6856451"/>
              <a:gd name="connsiteX48" fmla="*/ 8605456 w 11891222"/>
              <a:gd name="connsiteY48" fmla="*/ 6090362 h 6856451"/>
              <a:gd name="connsiteX49" fmla="*/ 8609506 w 11891222"/>
              <a:gd name="connsiteY49" fmla="*/ 6079621 h 6856451"/>
              <a:gd name="connsiteX50" fmla="*/ 8580102 w 11891222"/>
              <a:gd name="connsiteY50" fmla="*/ 6074339 h 6856451"/>
              <a:gd name="connsiteX51" fmla="*/ 9595597 w 11891222"/>
              <a:gd name="connsiteY51" fmla="*/ 5961213 h 6856451"/>
              <a:gd name="connsiteX52" fmla="*/ 9609243 w 11891222"/>
              <a:gd name="connsiteY52" fmla="*/ 6012009 h 6856451"/>
              <a:gd name="connsiteX53" fmla="*/ 9595597 w 11891222"/>
              <a:gd name="connsiteY53" fmla="*/ 5961213 h 6856451"/>
              <a:gd name="connsiteX54" fmla="*/ 8010686 w 11891222"/>
              <a:gd name="connsiteY54" fmla="*/ 5932513 h 6856451"/>
              <a:gd name="connsiteX55" fmla="*/ 8077505 w 11891222"/>
              <a:gd name="connsiteY55" fmla="*/ 5988240 h 6856451"/>
              <a:gd name="connsiteX56" fmla="*/ 8058929 w 11891222"/>
              <a:gd name="connsiteY56" fmla="*/ 5939380 h 6856451"/>
              <a:gd name="connsiteX57" fmla="*/ 8010686 w 11891222"/>
              <a:gd name="connsiteY57" fmla="*/ 5932513 h 6856451"/>
              <a:gd name="connsiteX58" fmla="*/ 8374417 w 11891222"/>
              <a:gd name="connsiteY58" fmla="*/ 5927375 h 6856451"/>
              <a:gd name="connsiteX59" fmla="*/ 8362213 w 11891222"/>
              <a:gd name="connsiteY59" fmla="*/ 5930224 h 6856451"/>
              <a:gd name="connsiteX60" fmla="*/ 8358340 w 11891222"/>
              <a:gd name="connsiteY60" fmla="*/ 5952938 h 6856451"/>
              <a:gd name="connsiteX61" fmla="*/ 8405527 w 11891222"/>
              <a:gd name="connsiteY61" fmla="*/ 5983750 h 6856451"/>
              <a:gd name="connsiteX62" fmla="*/ 8440037 w 11891222"/>
              <a:gd name="connsiteY62" fmla="*/ 5982078 h 6856451"/>
              <a:gd name="connsiteX63" fmla="*/ 8444878 w 11891222"/>
              <a:gd name="connsiteY63" fmla="*/ 6004350 h 6856451"/>
              <a:gd name="connsiteX64" fmla="*/ 8443206 w 11891222"/>
              <a:gd name="connsiteY64" fmla="*/ 6073018 h 6856451"/>
              <a:gd name="connsiteX65" fmla="*/ 8464071 w 11891222"/>
              <a:gd name="connsiteY65" fmla="*/ 6101806 h 6856451"/>
              <a:gd name="connsiteX66" fmla="*/ 8487488 w 11891222"/>
              <a:gd name="connsiteY66" fmla="*/ 6067120 h 6856451"/>
              <a:gd name="connsiteX67" fmla="*/ 8472346 w 11891222"/>
              <a:gd name="connsiteY67" fmla="*/ 6030761 h 6856451"/>
              <a:gd name="connsiteX68" fmla="*/ 8520413 w 11891222"/>
              <a:gd name="connsiteY68" fmla="*/ 6051186 h 6856451"/>
              <a:gd name="connsiteX69" fmla="*/ 8545196 w 11891222"/>
              <a:gd name="connsiteY69" fmla="*/ 6063720 h 6856451"/>
              <a:gd name="connsiteX70" fmla="*/ 8574509 w 11891222"/>
              <a:gd name="connsiteY70" fmla="*/ 6061678 h 6856451"/>
              <a:gd name="connsiteX71" fmla="*/ 8574556 w 11891222"/>
              <a:gd name="connsiteY71" fmla="*/ 6061750 h 6856451"/>
              <a:gd name="connsiteX72" fmla="*/ 8574731 w 11891222"/>
              <a:gd name="connsiteY72" fmla="*/ 6061662 h 6856451"/>
              <a:gd name="connsiteX73" fmla="*/ 8574509 w 11891222"/>
              <a:gd name="connsiteY73" fmla="*/ 6061678 h 6856451"/>
              <a:gd name="connsiteX74" fmla="*/ 8557048 w 11891222"/>
              <a:gd name="connsiteY74" fmla="*/ 6034877 h 6856451"/>
              <a:gd name="connsiteX75" fmla="*/ 8532739 w 11891222"/>
              <a:gd name="connsiteY75" fmla="*/ 6018172 h 6856451"/>
              <a:gd name="connsiteX76" fmla="*/ 8464599 w 11891222"/>
              <a:gd name="connsiteY76" fmla="*/ 5969840 h 6856451"/>
              <a:gd name="connsiteX77" fmla="*/ 8447167 w 11891222"/>
              <a:gd name="connsiteY77" fmla="*/ 5959364 h 6856451"/>
              <a:gd name="connsiteX78" fmla="*/ 8385102 w 11891222"/>
              <a:gd name="connsiteY78" fmla="*/ 5930401 h 6856451"/>
              <a:gd name="connsiteX79" fmla="*/ 8374417 w 11891222"/>
              <a:gd name="connsiteY79" fmla="*/ 5927375 h 6856451"/>
              <a:gd name="connsiteX80" fmla="*/ 8525432 w 11891222"/>
              <a:gd name="connsiteY80" fmla="*/ 5842981 h 6856451"/>
              <a:gd name="connsiteX81" fmla="*/ 8575172 w 11891222"/>
              <a:gd name="connsiteY81" fmla="*/ 5842981 h 6856451"/>
              <a:gd name="connsiteX82" fmla="*/ 7874130 w 11891222"/>
              <a:gd name="connsiteY82" fmla="*/ 5834970 h 6856451"/>
              <a:gd name="connsiteX83" fmla="*/ 7842537 w 11891222"/>
              <a:gd name="connsiteY83" fmla="*/ 5835938 h 6856451"/>
              <a:gd name="connsiteX84" fmla="*/ 7814718 w 11891222"/>
              <a:gd name="connsiteY84" fmla="*/ 5840692 h 6856451"/>
              <a:gd name="connsiteX85" fmla="*/ 7927844 w 11891222"/>
              <a:gd name="connsiteY85" fmla="*/ 5899852 h 6856451"/>
              <a:gd name="connsiteX86" fmla="*/ 7933214 w 11891222"/>
              <a:gd name="connsiteY86" fmla="*/ 5895010 h 6856451"/>
              <a:gd name="connsiteX87" fmla="*/ 7922122 w 11891222"/>
              <a:gd name="connsiteY87" fmla="*/ 5880660 h 6856451"/>
              <a:gd name="connsiteX88" fmla="*/ 7944780 w 11891222"/>
              <a:gd name="connsiteY88" fmla="*/ 5882320 h 6856451"/>
              <a:gd name="connsiteX89" fmla="*/ 7945451 w 11891222"/>
              <a:gd name="connsiteY89" fmla="*/ 5883301 h 6856451"/>
              <a:gd name="connsiteX90" fmla="*/ 7947402 w 11891222"/>
              <a:gd name="connsiteY90" fmla="*/ 5883383 h 6856451"/>
              <a:gd name="connsiteX91" fmla="*/ 7978629 w 11891222"/>
              <a:gd name="connsiteY91" fmla="*/ 5906939 h 6856451"/>
              <a:gd name="connsiteX92" fmla="*/ 8017552 w 11891222"/>
              <a:gd name="connsiteY92" fmla="*/ 5922653 h 6856451"/>
              <a:gd name="connsiteX93" fmla="*/ 7983130 w 11891222"/>
              <a:gd name="connsiteY93" fmla="*/ 5884886 h 6856451"/>
              <a:gd name="connsiteX94" fmla="*/ 7947402 w 11891222"/>
              <a:gd name="connsiteY94" fmla="*/ 5883383 h 6856451"/>
              <a:gd name="connsiteX95" fmla="*/ 7946243 w 11891222"/>
              <a:gd name="connsiteY95" fmla="*/ 5882509 h 6856451"/>
              <a:gd name="connsiteX96" fmla="*/ 7946155 w 11891222"/>
              <a:gd name="connsiteY96" fmla="*/ 5882421 h 6856451"/>
              <a:gd name="connsiteX97" fmla="*/ 7944780 w 11891222"/>
              <a:gd name="connsiteY97" fmla="*/ 5882320 h 6856451"/>
              <a:gd name="connsiteX98" fmla="*/ 7926783 w 11891222"/>
              <a:gd name="connsiteY98" fmla="*/ 5856043 h 6856451"/>
              <a:gd name="connsiteX99" fmla="*/ 7874130 w 11891222"/>
              <a:gd name="connsiteY99" fmla="*/ 5834970 h 6856451"/>
              <a:gd name="connsiteX100" fmla="*/ 8898176 w 11891222"/>
              <a:gd name="connsiteY100" fmla="*/ 5755121 h 6856451"/>
              <a:gd name="connsiteX101" fmla="*/ 8893950 w 11891222"/>
              <a:gd name="connsiteY101" fmla="*/ 5799050 h 6856451"/>
              <a:gd name="connsiteX102" fmla="*/ 8898176 w 11891222"/>
              <a:gd name="connsiteY102" fmla="*/ 5755121 h 6856451"/>
              <a:gd name="connsiteX103" fmla="*/ 7695766 w 11891222"/>
              <a:gd name="connsiteY103" fmla="*/ 5724297 h 6856451"/>
              <a:gd name="connsiteX104" fmla="*/ 7666465 w 11891222"/>
              <a:gd name="connsiteY104" fmla="*/ 5729591 h 6856451"/>
              <a:gd name="connsiteX105" fmla="*/ 7752652 w 11891222"/>
              <a:gd name="connsiteY105" fmla="*/ 5794913 h 6856451"/>
              <a:gd name="connsiteX106" fmla="*/ 7695766 w 11891222"/>
              <a:gd name="connsiteY106" fmla="*/ 5724297 h 6856451"/>
              <a:gd name="connsiteX107" fmla="*/ 8887083 w 11891222"/>
              <a:gd name="connsiteY107" fmla="*/ 5723164 h 6856451"/>
              <a:gd name="connsiteX108" fmla="*/ 8877663 w 11891222"/>
              <a:gd name="connsiteY108" fmla="*/ 5729414 h 6856451"/>
              <a:gd name="connsiteX109" fmla="*/ 8886276 w 11891222"/>
              <a:gd name="connsiteY109" fmla="*/ 5744619 h 6856451"/>
              <a:gd name="connsiteX110" fmla="*/ 8886202 w 11891222"/>
              <a:gd name="connsiteY110" fmla="*/ 5744644 h 6856451"/>
              <a:gd name="connsiteX111" fmla="*/ 8886291 w 11891222"/>
              <a:gd name="connsiteY111" fmla="*/ 5744644 h 6856451"/>
              <a:gd name="connsiteX112" fmla="*/ 8886276 w 11891222"/>
              <a:gd name="connsiteY112" fmla="*/ 5744619 h 6856451"/>
              <a:gd name="connsiteX113" fmla="*/ 8892805 w 11891222"/>
              <a:gd name="connsiteY113" fmla="*/ 5742355 h 6856451"/>
              <a:gd name="connsiteX114" fmla="*/ 8887083 w 11891222"/>
              <a:gd name="connsiteY114" fmla="*/ 5723164 h 6856451"/>
              <a:gd name="connsiteX115" fmla="*/ 8675621 w 11891222"/>
              <a:gd name="connsiteY115" fmla="*/ 5711455 h 6856451"/>
              <a:gd name="connsiteX116" fmla="*/ 8701151 w 11891222"/>
              <a:gd name="connsiteY116" fmla="*/ 5781179 h 6856451"/>
              <a:gd name="connsiteX117" fmla="*/ 8675621 w 11891222"/>
              <a:gd name="connsiteY117" fmla="*/ 5711455 h 6856451"/>
              <a:gd name="connsiteX118" fmla="*/ 9284827 w 11891222"/>
              <a:gd name="connsiteY118" fmla="*/ 5681608 h 6856451"/>
              <a:gd name="connsiteX119" fmla="*/ 9285005 w 11891222"/>
              <a:gd name="connsiteY119" fmla="*/ 5681610 h 6856451"/>
              <a:gd name="connsiteX120" fmla="*/ 9284829 w 11891222"/>
              <a:gd name="connsiteY120" fmla="*/ 5681610 h 6856451"/>
              <a:gd name="connsiteX121" fmla="*/ 8276268 w 11891222"/>
              <a:gd name="connsiteY121" fmla="*/ 5676062 h 6856451"/>
              <a:gd name="connsiteX122" fmla="*/ 8262556 w 11891222"/>
              <a:gd name="connsiteY122" fmla="*/ 5688654 h 6856451"/>
              <a:gd name="connsiteX123" fmla="*/ 8296450 w 11891222"/>
              <a:gd name="connsiteY123" fmla="*/ 5688654 h 6856451"/>
              <a:gd name="connsiteX124" fmla="*/ 8276268 w 11891222"/>
              <a:gd name="connsiteY124" fmla="*/ 5676062 h 6856451"/>
              <a:gd name="connsiteX125" fmla="*/ 9875726 w 11891222"/>
              <a:gd name="connsiteY125" fmla="*/ 5642963 h 6856451"/>
              <a:gd name="connsiteX126" fmla="*/ 9948797 w 11891222"/>
              <a:gd name="connsiteY126" fmla="*/ 5660130 h 6856451"/>
              <a:gd name="connsiteX127" fmla="*/ 9992287 w 11891222"/>
              <a:gd name="connsiteY127" fmla="*/ 5680906 h 6856451"/>
              <a:gd name="connsiteX128" fmla="*/ 10009630 w 11891222"/>
              <a:gd name="connsiteY128" fmla="*/ 5699658 h 6856451"/>
              <a:gd name="connsiteX129" fmla="*/ 10031903 w 11891222"/>
              <a:gd name="connsiteY129" fmla="*/ 5799227 h 6856451"/>
              <a:gd name="connsiteX130" fmla="*/ 10023275 w 11891222"/>
              <a:gd name="connsiteY130" fmla="*/ 5813489 h 6856451"/>
              <a:gd name="connsiteX131" fmla="*/ 9934359 w 11891222"/>
              <a:gd name="connsiteY131" fmla="*/ 5810055 h 6856451"/>
              <a:gd name="connsiteX132" fmla="*/ 9842713 w 11891222"/>
              <a:gd name="connsiteY132" fmla="*/ 5701155 h 6856451"/>
              <a:gd name="connsiteX133" fmla="*/ 9842801 w 11891222"/>
              <a:gd name="connsiteY133" fmla="*/ 5701155 h 6856451"/>
              <a:gd name="connsiteX134" fmla="*/ 9875726 w 11891222"/>
              <a:gd name="connsiteY134" fmla="*/ 5642963 h 6856451"/>
              <a:gd name="connsiteX135" fmla="*/ 7483086 w 11891222"/>
              <a:gd name="connsiteY135" fmla="*/ 5614175 h 6856451"/>
              <a:gd name="connsiteX136" fmla="*/ 7469176 w 11891222"/>
              <a:gd name="connsiteY136" fmla="*/ 5649389 h 6856451"/>
              <a:gd name="connsiteX137" fmla="*/ 7508705 w 11891222"/>
              <a:gd name="connsiteY137" fmla="*/ 5644548 h 6856451"/>
              <a:gd name="connsiteX138" fmla="*/ 7483086 w 11891222"/>
              <a:gd name="connsiteY138" fmla="*/ 5614175 h 6856451"/>
              <a:gd name="connsiteX139" fmla="*/ 9590194 w 11891222"/>
              <a:gd name="connsiteY139" fmla="*/ 5600287 h 6856451"/>
              <a:gd name="connsiteX140" fmla="*/ 9611444 w 11891222"/>
              <a:gd name="connsiteY140" fmla="*/ 5612942 h 6856451"/>
              <a:gd name="connsiteX141" fmla="*/ 9655550 w 11891222"/>
              <a:gd name="connsiteY141" fmla="*/ 5659953 h 6856451"/>
              <a:gd name="connsiteX142" fmla="*/ 9718847 w 11891222"/>
              <a:gd name="connsiteY142" fmla="*/ 5709077 h 6856451"/>
              <a:gd name="connsiteX143" fmla="*/ 9786987 w 11891222"/>
              <a:gd name="connsiteY143" fmla="*/ 5804244 h 6856451"/>
              <a:gd name="connsiteX144" fmla="*/ 9809525 w 11891222"/>
              <a:gd name="connsiteY144" fmla="*/ 5837258 h 6856451"/>
              <a:gd name="connsiteX145" fmla="*/ 9904075 w 11891222"/>
              <a:gd name="connsiteY145" fmla="*/ 5928551 h 6856451"/>
              <a:gd name="connsiteX146" fmla="*/ 9901963 w 11891222"/>
              <a:gd name="connsiteY146" fmla="*/ 5958835 h 6856451"/>
              <a:gd name="connsiteX147" fmla="*/ 9884003 w 11891222"/>
              <a:gd name="connsiteY147" fmla="*/ 6018523 h 6856451"/>
              <a:gd name="connsiteX148" fmla="*/ 9880746 w 11891222"/>
              <a:gd name="connsiteY148" fmla="*/ 6052329 h 6856451"/>
              <a:gd name="connsiteX149" fmla="*/ 9849933 w 11891222"/>
              <a:gd name="connsiteY149" fmla="*/ 6062894 h 6856451"/>
              <a:gd name="connsiteX150" fmla="*/ 9822378 w 11891222"/>
              <a:gd name="connsiteY150" fmla="*/ 6042557 h 6856451"/>
              <a:gd name="connsiteX151" fmla="*/ 9653349 w 11891222"/>
              <a:gd name="connsiteY151" fmla="*/ 5905662 h 6856451"/>
              <a:gd name="connsiteX152" fmla="*/ 9607305 w 11891222"/>
              <a:gd name="connsiteY152" fmla="*/ 5849318 h 6856451"/>
              <a:gd name="connsiteX153" fmla="*/ 9549378 w 11891222"/>
              <a:gd name="connsiteY153" fmla="*/ 5746404 h 6856451"/>
              <a:gd name="connsiteX154" fmla="*/ 9549290 w 11891222"/>
              <a:gd name="connsiteY154" fmla="*/ 5746493 h 6856451"/>
              <a:gd name="connsiteX155" fmla="*/ 9567689 w 11891222"/>
              <a:gd name="connsiteY155" fmla="*/ 5609156 h 6856451"/>
              <a:gd name="connsiteX156" fmla="*/ 9590194 w 11891222"/>
              <a:gd name="connsiteY156" fmla="*/ 5600287 h 6856451"/>
              <a:gd name="connsiteX157" fmla="*/ 8514515 w 11891222"/>
              <a:gd name="connsiteY157" fmla="*/ 5600089 h 6856451"/>
              <a:gd name="connsiteX158" fmla="*/ 8491185 w 11891222"/>
              <a:gd name="connsiteY158" fmla="*/ 5627821 h 6856451"/>
              <a:gd name="connsiteX159" fmla="*/ 8513723 w 11891222"/>
              <a:gd name="connsiteY159" fmla="*/ 5646485 h 6856451"/>
              <a:gd name="connsiteX160" fmla="*/ 8541278 w 11891222"/>
              <a:gd name="connsiteY160" fmla="*/ 5614791 h 6856451"/>
              <a:gd name="connsiteX161" fmla="*/ 8541278 w 11891222"/>
              <a:gd name="connsiteY161" fmla="*/ 5614703 h 6856451"/>
              <a:gd name="connsiteX162" fmla="*/ 8514515 w 11891222"/>
              <a:gd name="connsiteY162" fmla="*/ 5600089 h 6856451"/>
              <a:gd name="connsiteX163" fmla="*/ 7674785 w 11891222"/>
              <a:gd name="connsiteY163" fmla="*/ 5591826 h 6856451"/>
              <a:gd name="connsiteX164" fmla="*/ 7652027 w 11891222"/>
              <a:gd name="connsiteY164" fmla="*/ 5601586 h 6856451"/>
              <a:gd name="connsiteX165" fmla="*/ 7647801 w 11891222"/>
              <a:gd name="connsiteY165" fmla="*/ 5623243 h 6856451"/>
              <a:gd name="connsiteX166" fmla="*/ 7684953 w 11891222"/>
              <a:gd name="connsiteY166" fmla="*/ 5645252 h 6856451"/>
              <a:gd name="connsiteX167" fmla="*/ 7687682 w 11891222"/>
              <a:gd name="connsiteY167" fmla="*/ 5640586 h 6856451"/>
              <a:gd name="connsiteX168" fmla="*/ 7696133 w 11891222"/>
              <a:gd name="connsiteY168" fmla="*/ 5640586 h 6856451"/>
              <a:gd name="connsiteX169" fmla="*/ 7723864 w 11891222"/>
              <a:gd name="connsiteY169" fmla="*/ 5620866 h 6856451"/>
              <a:gd name="connsiteX170" fmla="*/ 7699918 w 11891222"/>
              <a:gd name="connsiteY170" fmla="*/ 5596128 h 6856451"/>
              <a:gd name="connsiteX171" fmla="*/ 7674785 w 11891222"/>
              <a:gd name="connsiteY171" fmla="*/ 5591826 h 6856451"/>
              <a:gd name="connsiteX172" fmla="*/ 8177083 w 11891222"/>
              <a:gd name="connsiteY172" fmla="*/ 5583880 h 6856451"/>
              <a:gd name="connsiteX173" fmla="*/ 8177073 w 11891222"/>
              <a:gd name="connsiteY173" fmla="*/ 5583891 h 6856451"/>
              <a:gd name="connsiteX174" fmla="*/ 8176897 w 11891222"/>
              <a:gd name="connsiteY174" fmla="*/ 5583891 h 6856451"/>
              <a:gd name="connsiteX175" fmla="*/ 8178394 w 11891222"/>
              <a:gd name="connsiteY175" fmla="*/ 5582482 h 6856451"/>
              <a:gd name="connsiteX176" fmla="*/ 8177889 w 11891222"/>
              <a:gd name="connsiteY176" fmla="*/ 5583834 h 6856451"/>
              <a:gd name="connsiteX177" fmla="*/ 8177083 w 11891222"/>
              <a:gd name="connsiteY177" fmla="*/ 5583880 h 6856451"/>
              <a:gd name="connsiteX178" fmla="*/ 8177149 w 11891222"/>
              <a:gd name="connsiteY178" fmla="*/ 5582230 h 6856451"/>
              <a:gd name="connsiteX179" fmla="*/ 8178306 w 11891222"/>
              <a:gd name="connsiteY179" fmla="*/ 5582482 h 6856451"/>
              <a:gd name="connsiteX180" fmla="*/ 8178394 w 11891222"/>
              <a:gd name="connsiteY180" fmla="*/ 5582482 h 6856451"/>
              <a:gd name="connsiteX181" fmla="*/ 8177073 w 11891222"/>
              <a:gd name="connsiteY181" fmla="*/ 5583803 h 6856451"/>
              <a:gd name="connsiteX182" fmla="*/ 8178570 w 11891222"/>
              <a:gd name="connsiteY182" fmla="*/ 5553782 h 6856451"/>
              <a:gd name="connsiteX183" fmla="*/ 8177690 w 11891222"/>
              <a:gd name="connsiteY183" fmla="*/ 5571038 h 6856451"/>
              <a:gd name="connsiteX184" fmla="*/ 8177149 w 11891222"/>
              <a:gd name="connsiteY184" fmla="*/ 5582230 h 6856451"/>
              <a:gd name="connsiteX185" fmla="*/ 8139570 w 11891222"/>
              <a:gd name="connsiteY185" fmla="*/ 5574030 h 6856451"/>
              <a:gd name="connsiteX186" fmla="*/ 8139130 w 11891222"/>
              <a:gd name="connsiteY186" fmla="*/ 5566283 h 6856451"/>
              <a:gd name="connsiteX187" fmla="*/ 8178570 w 11891222"/>
              <a:gd name="connsiteY187" fmla="*/ 5553782 h 6856451"/>
              <a:gd name="connsiteX188" fmla="*/ 826327 w 11891222"/>
              <a:gd name="connsiteY188" fmla="*/ 5548588 h 6856451"/>
              <a:gd name="connsiteX189" fmla="*/ 842097 w 11891222"/>
              <a:gd name="connsiteY189" fmla="*/ 5561794 h 6856451"/>
              <a:gd name="connsiteX190" fmla="*/ 812605 w 11891222"/>
              <a:gd name="connsiteY190" fmla="*/ 5561794 h 6856451"/>
              <a:gd name="connsiteX191" fmla="*/ 826327 w 11891222"/>
              <a:gd name="connsiteY191" fmla="*/ 5548588 h 6856451"/>
              <a:gd name="connsiteX192" fmla="*/ 966178 w 11891222"/>
              <a:gd name="connsiteY192" fmla="*/ 5530866 h 6856451"/>
              <a:gd name="connsiteX193" fmla="*/ 967373 w 11891222"/>
              <a:gd name="connsiteY193" fmla="*/ 5531157 h 6856451"/>
              <a:gd name="connsiteX194" fmla="*/ 967285 w 11891222"/>
              <a:gd name="connsiteY194" fmla="*/ 5531157 h 6856451"/>
              <a:gd name="connsiteX195" fmla="*/ 966850 w 11891222"/>
              <a:gd name="connsiteY195" fmla="*/ 5531623 h 6856451"/>
              <a:gd name="connsiteX196" fmla="*/ 967145 w 11891222"/>
              <a:gd name="connsiteY196" fmla="*/ 5533225 h 6856451"/>
              <a:gd name="connsiteX197" fmla="*/ 965526 w 11891222"/>
              <a:gd name="connsiteY197" fmla="*/ 5533006 h 6856451"/>
              <a:gd name="connsiteX198" fmla="*/ 966056 w 11891222"/>
              <a:gd name="connsiteY198" fmla="*/ 5532440 h 6856451"/>
              <a:gd name="connsiteX199" fmla="*/ 8078287 w 11891222"/>
              <a:gd name="connsiteY199" fmla="*/ 5485731 h 6856451"/>
              <a:gd name="connsiteX200" fmla="*/ 8058577 w 11891222"/>
              <a:gd name="connsiteY200" fmla="*/ 5501313 h 6856451"/>
              <a:gd name="connsiteX201" fmla="*/ 8026092 w 11891222"/>
              <a:gd name="connsiteY201" fmla="*/ 5542866 h 6856451"/>
              <a:gd name="connsiteX202" fmla="*/ 8077769 w 11891222"/>
              <a:gd name="connsiteY202" fmla="*/ 5564787 h 6856451"/>
              <a:gd name="connsiteX203" fmla="*/ 8047573 w 11891222"/>
              <a:gd name="connsiteY203" fmla="*/ 5583891 h 6856451"/>
              <a:gd name="connsiteX204" fmla="*/ 8072751 w 11891222"/>
              <a:gd name="connsiteY204" fmla="*/ 5615408 h 6856451"/>
              <a:gd name="connsiteX205" fmla="*/ 8138602 w 11891222"/>
              <a:gd name="connsiteY205" fmla="*/ 5630638 h 6856451"/>
              <a:gd name="connsiteX206" fmla="*/ 8166322 w 11891222"/>
              <a:gd name="connsiteY206" fmla="*/ 5614781 h 6856451"/>
              <a:gd name="connsiteX207" fmla="*/ 8177889 w 11891222"/>
              <a:gd name="connsiteY207" fmla="*/ 5583834 h 6856451"/>
              <a:gd name="connsiteX208" fmla="*/ 8191115 w 11891222"/>
              <a:gd name="connsiteY208" fmla="*/ 5583066 h 6856451"/>
              <a:gd name="connsiteX209" fmla="*/ 8217658 w 11891222"/>
              <a:gd name="connsiteY209" fmla="*/ 5607925 h 6856451"/>
              <a:gd name="connsiteX210" fmla="*/ 8246974 w 11891222"/>
              <a:gd name="connsiteY210" fmla="*/ 5607044 h 6856451"/>
              <a:gd name="connsiteX211" fmla="*/ 8241692 w 11891222"/>
              <a:gd name="connsiteY211" fmla="*/ 5580810 h 6856451"/>
              <a:gd name="connsiteX212" fmla="*/ 8231832 w 11891222"/>
              <a:gd name="connsiteY212" fmla="*/ 5573062 h 6856451"/>
              <a:gd name="connsiteX213" fmla="*/ 8149078 w 11891222"/>
              <a:gd name="connsiteY213" fmla="*/ 5533886 h 6856451"/>
              <a:gd name="connsiteX214" fmla="*/ 8125924 w 11891222"/>
              <a:gd name="connsiteY214" fmla="*/ 5517072 h 6856451"/>
              <a:gd name="connsiteX215" fmla="*/ 8101363 w 11891222"/>
              <a:gd name="connsiteY215" fmla="*/ 5493390 h 6856451"/>
              <a:gd name="connsiteX216" fmla="*/ 8078287 w 11891222"/>
              <a:gd name="connsiteY216" fmla="*/ 5485731 h 6856451"/>
              <a:gd name="connsiteX217" fmla="*/ 7461957 w 11891222"/>
              <a:gd name="connsiteY217" fmla="*/ 5483266 h 6856451"/>
              <a:gd name="connsiteX218" fmla="*/ 7461957 w 11891222"/>
              <a:gd name="connsiteY218" fmla="*/ 5521209 h 6856451"/>
              <a:gd name="connsiteX219" fmla="*/ 8422077 w 11891222"/>
              <a:gd name="connsiteY219" fmla="*/ 5448139 h 6856451"/>
              <a:gd name="connsiteX220" fmla="*/ 8437748 w 11891222"/>
              <a:gd name="connsiteY220" fmla="*/ 5497175 h 6856451"/>
              <a:gd name="connsiteX221" fmla="*/ 8535732 w 11891222"/>
              <a:gd name="connsiteY221" fmla="*/ 5455798 h 6856451"/>
              <a:gd name="connsiteX222" fmla="*/ 8528865 w 11891222"/>
              <a:gd name="connsiteY222" fmla="*/ 5452453 h 6856451"/>
              <a:gd name="connsiteX223" fmla="*/ 8476484 w 11891222"/>
              <a:gd name="connsiteY223" fmla="*/ 5466011 h 6856451"/>
              <a:gd name="connsiteX224" fmla="*/ 8422077 w 11891222"/>
              <a:gd name="connsiteY224" fmla="*/ 5448139 h 6856451"/>
              <a:gd name="connsiteX225" fmla="*/ 920903 w 11891222"/>
              <a:gd name="connsiteY225" fmla="*/ 5418958 h 6856451"/>
              <a:gd name="connsiteX226" fmla="*/ 937441 w 11891222"/>
              <a:gd name="connsiteY226" fmla="*/ 5425690 h 6856451"/>
              <a:gd name="connsiteX227" fmla="*/ 991495 w 11891222"/>
              <a:gd name="connsiteY227" fmla="*/ 5459056 h 6856451"/>
              <a:gd name="connsiteX228" fmla="*/ 969233 w 11891222"/>
              <a:gd name="connsiteY228" fmla="*/ 5491475 h 6856451"/>
              <a:gd name="connsiteX229" fmla="*/ 966178 w 11891222"/>
              <a:gd name="connsiteY229" fmla="*/ 5530866 h 6856451"/>
              <a:gd name="connsiteX230" fmla="*/ 930163 w 11891222"/>
              <a:gd name="connsiteY230" fmla="*/ 5522084 h 6856451"/>
              <a:gd name="connsiteX231" fmla="*/ 891574 w 11891222"/>
              <a:gd name="connsiteY231" fmla="*/ 5446467 h 6856451"/>
              <a:gd name="connsiteX232" fmla="*/ 920903 w 11891222"/>
              <a:gd name="connsiteY232" fmla="*/ 5418958 h 6856451"/>
              <a:gd name="connsiteX233" fmla="*/ 8989571 w 11891222"/>
              <a:gd name="connsiteY233" fmla="*/ 5414349 h 6856451"/>
              <a:gd name="connsiteX234" fmla="*/ 9012083 w 11891222"/>
              <a:gd name="connsiteY234" fmla="*/ 5439456 h 6856451"/>
              <a:gd name="connsiteX235" fmla="*/ 9039826 w 11891222"/>
              <a:gd name="connsiteY235" fmla="*/ 5446818 h 6856451"/>
              <a:gd name="connsiteX236" fmla="*/ 9071695 w 11891222"/>
              <a:gd name="connsiteY236" fmla="*/ 5499287 h 6856451"/>
              <a:gd name="connsiteX237" fmla="*/ 9034544 w 11891222"/>
              <a:gd name="connsiteY237" fmla="*/ 5485114 h 6856451"/>
              <a:gd name="connsiteX238" fmla="*/ 8993144 w 11891222"/>
              <a:gd name="connsiteY238" fmla="*/ 5440744 h 6856451"/>
              <a:gd name="connsiteX239" fmla="*/ 8989557 w 11891222"/>
              <a:gd name="connsiteY239" fmla="*/ 5414245 h 6856451"/>
              <a:gd name="connsiteX240" fmla="*/ 8989571 w 11891222"/>
              <a:gd name="connsiteY240" fmla="*/ 5414349 h 6856451"/>
              <a:gd name="connsiteX241" fmla="*/ 8989557 w 11891222"/>
              <a:gd name="connsiteY241" fmla="*/ 5414333 h 6856451"/>
              <a:gd name="connsiteX242" fmla="*/ 7591436 w 11891222"/>
              <a:gd name="connsiteY242" fmla="*/ 5412430 h 6856451"/>
              <a:gd name="connsiteX243" fmla="*/ 7556772 w 11891222"/>
              <a:gd name="connsiteY243" fmla="*/ 5449724 h 6856451"/>
              <a:gd name="connsiteX244" fmla="*/ 7556508 w 11891222"/>
              <a:gd name="connsiteY244" fmla="*/ 5449724 h 6856451"/>
              <a:gd name="connsiteX245" fmla="*/ 7593131 w 11891222"/>
              <a:gd name="connsiteY245" fmla="*/ 5468124 h 6856451"/>
              <a:gd name="connsiteX246" fmla="*/ 7685833 w 11891222"/>
              <a:gd name="connsiteY246" fmla="*/ 5517512 h 6856451"/>
              <a:gd name="connsiteX247" fmla="*/ 7689442 w 11891222"/>
              <a:gd name="connsiteY247" fmla="*/ 5519801 h 6856451"/>
              <a:gd name="connsiteX248" fmla="*/ 7823433 w 11891222"/>
              <a:gd name="connsiteY248" fmla="*/ 5607837 h 6856451"/>
              <a:gd name="connsiteX249" fmla="*/ 7838223 w 11891222"/>
              <a:gd name="connsiteY249" fmla="*/ 5615848 h 6856451"/>
              <a:gd name="connsiteX250" fmla="*/ 7898616 w 11891222"/>
              <a:gd name="connsiteY250" fmla="*/ 5666293 h 6856451"/>
              <a:gd name="connsiteX251" fmla="*/ 7963322 w 11891222"/>
              <a:gd name="connsiteY251" fmla="*/ 5728094 h 6856451"/>
              <a:gd name="connsiteX252" fmla="*/ 7982954 w 11891222"/>
              <a:gd name="connsiteY252" fmla="*/ 5703004 h 6856451"/>
              <a:gd name="connsiteX253" fmla="*/ 8037448 w 11891222"/>
              <a:gd name="connsiteY253" fmla="*/ 5731175 h 6856451"/>
              <a:gd name="connsiteX254" fmla="*/ 8087981 w 11891222"/>
              <a:gd name="connsiteY254" fmla="*/ 5772464 h 6856451"/>
              <a:gd name="connsiteX255" fmla="*/ 8085604 w 11891222"/>
              <a:gd name="connsiteY255" fmla="*/ 5811728 h 6856451"/>
              <a:gd name="connsiteX256" fmla="*/ 8020809 w 11891222"/>
              <a:gd name="connsiteY256" fmla="*/ 5787958 h 6856451"/>
              <a:gd name="connsiteX257" fmla="*/ 7997920 w 11891222"/>
              <a:gd name="connsiteY257" fmla="*/ 5760843 h 6856451"/>
              <a:gd name="connsiteX258" fmla="*/ 7991230 w 11891222"/>
              <a:gd name="connsiteY258" fmla="*/ 5735753 h 6856451"/>
              <a:gd name="connsiteX259" fmla="*/ 7977848 w 11891222"/>
              <a:gd name="connsiteY259" fmla="*/ 5836466 h 6856451"/>
              <a:gd name="connsiteX260" fmla="*/ 8069141 w 11891222"/>
              <a:gd name="connsiteY260" fmla="*/ 5880220 h 6856451"/>
              <a:gd name="connsiteX261" fmla="*/ 8082963 w 11891222"/>
              <a:gd name="connsiteY261" fmla="*/ 5888495 h 6856451"/>
              <a:gd name="connsiteX262" fmla="*/ 8128918 w 11891222"/>
              <a:gd name="connsiteY262" fmla="*/ 5918692 h 6856451"/>
              <a:gd name="connsiteX263" fmla="*/ 8170294 w 11891222"/>
              <a:gd name="connsiteY263" fmla="*/ 5942285 h 6856451"/>
              <a:gd name="connsiteX264" fmla="*/ 8229367 w 11891222"/>
              <a:gd name="connsiteY264" fmla="*/ 5962621 h 6856451"/>
              <a:gd name="connsiteX265" fmla="*/ 8297154 w 11891222"/>
              <a:gd name="connsiteY265" fmla="*/ 6000653 h 6856451"/>
              <a:gd name="connsiteX266" fmla="*/ 8295658 w 11891222"/>
              <a:gd name="connsiteY266" fmla="*/ 5944838 h 6856451"/>
              <a:gd name="connsiteX267" fmla="*/ 8244597 w 11891222"/>
              <a:gd name="connsiteY267" fmla="*/ 5906366 h 6856451"/>
              <a:gd name="connsiteX268" fmla="*/ 8267750 w 11891222"/>
              <a:gd name="connsiteY268" fmla="*/ 5863757 h 6856451"/>
              <a:gd name="connsiteX269" fmla="*/ 8244861 w 11891222"/>
              <a:gd name="connsiteY269" fmla="*/ 5806181 h 6856451"/>
              <a:gd name="connsiteX270" fmla="*/ 8206301 w 11891222"/>
              <a:gd name="connsiteY270" fmla="*/ 5781268 h 6856451"/>
              <a:gd name="connsiteX271" fmla="*/ 8140098 w 11891222"/>
              <a:gd name="connsiteY271" fmla="*/ 5668846 h 6856451"/>
              <a:gd name="connsiteX272" fmla="*/ 8130678 w 11891222"/>
              <a:gd name="connsiteY272" fmla="*/ 5668846 h 6856451"/>
              <a:gd name="connsiteX273" fmla="*/ 8121171 w 11891222"/>
              <a:gd name="connsiteY273" fmla="*/ 5710398 h 6856451"/>
              <a:gd name="connsiteX274" fmla="*/ 8073719 w 11891222"/>
              <a:gd name="connsiteY274" fmla="*/ 5709166 h 6856451"/>
              <a:gd name="connsiteX275" fmla="*/ 8017112 w 11891222"/>
              <a:gd name="connsiteY275" fmla="*/ 5657137 h 6856451"/>
              <a:gd name="connsiteX276" fmla="*/ 7985771 w 11891222"/>
              <a:gd name="connsiteY276" fmla="*/ 5677473 h 6856451"/>
              <a:gd name="connsiteX277" fmla="*/ 7953198 w 11891222"/>
              <a:gd name="connsiteY277" fmla="*/ 5616728 h 6856451"/>
              <a:gd name="connsiteX278" fmla="*/ 7910148 w 11891222"/>
              <a:gd name="connsiteY278" fmla="*/ 5555103 h 6856451"/>
              <a:gd name="connsiteX279" fmla="*/ 7858295 w 11891222"/>
              <a:gd name="connsiteY279" fmla="*/ 5559945 h 6856451"/>
              <a:gd name="connsiteX280" fmla="*/ 7870092 w 11891222"/>
              <a:gd name="connsiteY280" fmla="*/ 5474726 h 6856451"/>
              <a:gd name="connsiteX281" fmla="*/ 7822993 w 11891222"/>
              <a:gd name="connsiteY281" fmla="*/ 5535471 h 6856451"/>
              <a:gd name="connsiteX282" fmla="*/ 7766473 w 11891222"/>
              <a:gd name="connsiteY282" fmla="*/ 5502457 h 6856451"/>
              <a:gd name="connsiteX283" fmla="*/ 7710483 w 11891222"/>
              <a:gd name="connsiteY283" fmla="*/ 5485291 h 6856451"/>
              <a:gd name="connsiteX284" fmla="*/ 7633363 w 11891222"/>
              <a:gd name="connsiteY284" fmla="*/ 5425778 h 6856451"/>
              <a:gd name="connsiteX285" fmla="*/ 7591436 w 11891222"/>
              <a:gd name="connsiteY285" fmla="*/ 5412430 h 6856451"/>
              <a:gd name="connsiteX286" fmla="*/ 7501045 w 11891222"/>
              <a:gd name="connsiteY286" fmla="*/ 5381496 h 6856451"/>
              <a:gd name="connsiteX287" fmla="*/ 7547176 w 11891222"/>
              <a:gd name="connsiteY287" fmla="*/ 5398223 h 6856451"/>
              <a:gd name="connsiteX288" fmla="*/ 7501045 w 11891222"/>
              <a:gd name="connsiteY288" fmla="*/ 5381496 h 6856451"/>
              <a:gd name="connsiteX289" fmla="*/ 7888558 w 11891222"/>
              <a:gd name="connsiteY289" fmla="*/ 5370844 h 6856451"/>
              <a:gd name="connsiteX290" fmla="*/ 7857239 w 11891222"/>
              <a:gd name="connsiteY290" fmla="*/ 5372869 h 6856451"/>
              <a:gd name="connsiteX291" fmla="*/ 7860584 w 11891222"/>
              <a:gd name="connsiteY291" fmla="*/ 5443474 h 6856451"/>
              <a:gd name="connsiteX292" fmla="*/ 7921857 w 11891222"/>
              <a:gd name="connsiteY292" fmla="*/ 5493214 h 6856451"/>
              <a:gd name="connsiteX293" fmla="*/ 7945451 w 11891222"/>
              <a:gd name="connsiteY293" fmla="*/ 5445938 h 6856451"/>
              <a:gd name="connsiteX294" fmla="*/ 8003379 w 11891222"/>
              <a:gd name="connsiteY294" fmla="*/ 5530805 h 6856451"/>
              <a:gd name="connsiteX295" fmla="*/ 8003467 w 11891222"/>
              <a:gd name="connsiteY295" fmla="*/ 5530805 h 6856451"/>
              <a:gd name="connsiteX296" fmla="*/ 8029877 w 11891222"/>
              <a:gd name="connsiteY296" fmla="*/ 5494358 h 6856451"/>
              <a:gd name="connsiteX297" fmla="*/ 8037360 w 11891222"/>
              <a:gd name="connsiteY297" fmla="*/ 5478952 h 6856451"/>
              <a:gd name="connsiteX298" fmla="*/ 8009277 w 11891222"/>
              <a:gd name="connsiteY298" fmla="*/ 5429740 h 6856451"/>
              <a:gd name="connsiteX299" fmla="*/ 7916311 w 11891222"/>
              <a:gd name="connsiteY299" fmla="*/ 5385722 h 6856451"/>
              <a:gd name="connsiteX300" fmla="*/ 7888558 w 11891222"/>
              <a:gd name="connsiteY300" fmla="*/ 5370844 h 6856451"/>
              <a:gd name="connsiteX301" fmla="*/ 6001706 w 11891222"/>
              <a:gd name="connsiteY301" fmla="*/ 5367146 h 6856451"/>
              <a:gd name="connsiteX302" fmla="*/ 6002586 w 11891222"/>
              <a:gd name="connsiteY302" fmla="*/ 5407203 h 6856451"/>
              <a:gd name="connsiteX303" fmla="*/ 6001706 w 11891222"/>
              <a:gd name="connsiteY303" fmla="*/ 5367146 h 6856451"/>
              <a:gd name="connsiteX304" fmla="*/ 7752124 w 11891222"/>
              <a:gd name="connsiteY304" fmla="*/ 5365826 h 6856451"/>
              <a:gd name="connsiteX305" fmla="*/ 7715149 w 11891222"/>
              <a:gd name="connsiteY305" fmla="*/ 5368907 h 6856451"/>
              <a:gd name="connsiteX306" fmla="*/ 7715765 w 11891222"/>
              <a:gd name="connsiteY306" fmla="*/ 5380528 h 6856451"/>
              <a:gd name="connsiteX307" fmla="*/ 7752124 w 11891222"/>
              <a:gd name="connsiteY307" fmla="*/ 5365826 h 6856451"/>
              <a:gd name="connsiteX308" fmla="*/ 7464687 w 11891222"/>
              <a:gd name="connsiteY308" fmla="*/ 5329907 h 6856451"/>
              <a:gd name="connsiteX309" fmla="*/ 7494443 w 11891222"/>
              <a:gd name="connsiteY309" fmla="*/ 5367411 h 6856451"/>
              <a:gd name="connsiteX310" fmla="*/ 7464687 w 11891222"/>
              <a:gd name="connsiteY310" fmla="*/ 5329907 h 6856451"/>
              <a:gd name="connsiteX311" fmla="*/ 7337826 w 11891222"/>
              <a:gd name="connsiteY311" fmla="*/ 5321015 h 6856451"/>
              <a:gd name="connsiteX312" fmla="*/ 7310272 w 11891222"/>
              <a:gd name="connsiteY312" fmla="*/ 5323040 h 6856451"/>
              <a:gd name="connsiteX313" fmla="*/ 7337826 w 11891222"/>
              <a:gd name="connsiteY313" fmla="*/ 5321015 h 6856451"/>
              <a:gd name="connsiteX314" fmla="*/ 7797286 w 11891222"/>
              <a:gd name="connsiteY314" fmla="*/ 5317846 h 6856451"/>
              <a:gd name="connsiteX315" fmla="*/ 7767002 w 11891222"/>
              <a:gd name="connsiteY315" fmla="*/ 5322424 h 6856451"/>
              <a:gd name="connsiteX316" fmla="*/ 7798519 w 11891222"/>
              <a:gd name="connsiteY316" fmla="*/ 5328763 h 6856451"/>
              <a:gd name="connsiteX317" fmla="*/ 7797286 w 11891222"/>
              <a:gd name="connsiteY317" fmla="*/ 5317846 h 6856451"/>
              <a:gd name="connsiteX318" fmla="*/ 9052943 w 11891222"/>
              <a:gd name="connsiteY318" fmla="*/ 5314324 h 6856451"/>
              <a:gd name="connsiteX319" fmla="*/ 9091679 w 11891222"/>
              <a:gd name="connsiteY319" fmla="*/ 5372252 h 6856451"/>
              <a:gd name="connsiteX320" fmla="*/ 9179626 w 11891222"/>
              <a:gd name="connsiteY320" fmla="*/ 5346897 h 6856451"/>
              <a:gd name="connsiteX321" fmla="*/ 9215545 w 11891222"/>
              <a:gd name="connsiteY321" fmla="*/ 5384489 h 6856451"/>
              <a:gd name="connsiteX322" fmla="*/ 9215633 w 11891222"/>
              <a:gd name="connsiteY322" fmla="*/ 5426834 h 6856451"/>
              <a:gd name="connsiteX323" fmla="*/ 9240987 w 11891222"/>
              <a:gd name="connsiteY323" fmla="*/ 5414333 h 6856451"/>
              <a:gd name="connsiteX324" fmla="*/ 9292752 w 11891222"/>
              <a:gd name="connsiteY324" fmla="*/ 5418999 h 6856451"/>
              <a:gd name="connsiteX325" fmla="*/ 9427712 w 11891222"/>
              <a:gd name="connsiteY325" fmla="*/ 5503689 h 6856451"/>
              <a:gd name="connsiteX326" fmla="*/ 9416796 w 11891222"/>
              <a:gd name="connsiteY326" fmla="*/ 5447699 h 6856451"/>
              <a:gd name="connsiteX327" fmla="*/ 9461782 w 11891222"/>
              <a:gd name="connsiteY327" fmla="*/ 5462401 h 6856451"/>
              <a:gd name="connsiteX328" fmla="*/ 9456587 w 11891222"/>
              <a:gd name="connsiteY328" fmla="*/ 5616992 h 6856451"/>
              <a:gd name="connsiteX329" fmla="*/ 9363622 w 11891222"/>
              <a:gd name="connsiteY329" fmla="*/ 5660746 h 6856451"/>
              <a:gd name="connsiteX330" fmla="*/ 9268543 w 11891222"/>
              <a:gd name="connsiteY330" fmla="*/ 5585651 h 6856451"/>
              <a:gd name="connsiteX331" fmla="*/ 9217834 w 11891222"/>
              <a:gd name="connsiteY331" fmla="*/ 5527459 h 6856451"/>
              <a:gd name="connsiteX332" fmla="*/ 9189751 w 11891222"/>
              <a:gd name="connsiteY332" fmla="*/ 5508708 h 6856451"/>
              <a:gd name="connsiteX333" fmla="*/ 9166421 w 11891222"/>
              <a:gd name="connsiteY333" fmla="*/ 5512053 h 6856451"/>
              <a:gd name="connsiteX334" fmla="*/ 9161931 w 11891222"/>
              <a:gd name="connsiteY334" fmla="*/ 5538552 h 6856451"/>
              <a:gd name="connsiteX335" fmla="*/ 9206037 w 11891222"/>
              <a:gd name="connsiteY335" fmla="*/ 5583538 h 6856451"/>
              <a:gd name="connsiteX336" fmla="*/ 9259211 w 11891222"/>
              <a:gd name="connsiteY336" fmla="*/ 5647804 h 6856451"/>
              <a:gd name="connsiteX337" fmla="*/ 9267101 w 11891222"/>
              <a:gd name="connsiteY337" fmla="*/ 5661802 h 6856451"/>
              <a:gd name="connsiteX338" fmla="*/ 9284827 w 11891222"/>
              <a:gd name="connsiteY338" fmla="*/ 5681608 h 6856451"/>
              <a:gd name="connsiteX339" fmla="*/ 9261940 w 11891222"/>
              <a:gd name="connsiteY339" fmla="*/ 5681346 h 6856451"/>
              <a:gd name="connsiteX340" fmla="*/ 9184820 w 11891222"/>
              <a:gd name="connsiteY340" fmla="*/ 5623682 h 6856451"/>
              <a:gd name="connsiteX341" fmla="*/ 9177690 w 11891222"/>
              <a:gd name="connsiteY341" fmla="*/ 5619193 h 6856451"/>
              <a:gd name="connsiteX342" fmla="*/ 9079970 w 11891222"/>
              <a:gd name="connsiteY342" fmla="*/ 5517511 h 6856451"/>
              <a:gd name="connsiteX343" fmla="*/ 9077152 w 11891222"/>
              <a:gd name="connsiteY343" fmla="*/ 5506330 h 6856451"/>
              <a:gd name="connsiteX344" fmla="*/ 9095640 w 11891222"/>
              <a:gd name="connsiteY344" fmla="*/ 5502105 h 6856451"/>
              <a:gd name="connsiteX345" fmla="*/ 9131911 w 11891222"/>
              <a:gd name="connsiteY345" fmla="*/ 5463281 h 6856451"/>
              <a:gd name="connsiteX346" fmla="*/ 9106029 w 11891222"/>
              <a:gd name="connsiteY346" fmla="*/ 5421112 h 6856451"/>
              <a:gd name="connsiteX347" fmla="*/ 9005051 w 11891222"/>
              <a:gd name="connsiteY347" fmla="*/ 5362656 h 6856451"/>
              <a:gd name="connsiteX348" fmla="*/ 9052943 w 11891222"/>
              <a:gd name="connsiteY348" fmla="*/ 5314324 h 6856451"/>
              <a:gd name="connsiteX349" fmla="*/ 10090358 w 11891222"/>
              <a:gd name="connsiteY349" fmla="*/ 5285097 h 6856451"/>
              <a:gd name="connsiteX350" fmla="*/ 10133232 w 11891222"/>
              <a:gd name="connsiteY350" fmla="*/ 5311860 h 6856451"/>
              <a:gd name="connsiteX351" fmla="*/ 10174257 w 11891222"/>
              <a:gd name="connsiteY351" fmla="*/ 5339855 h 6856451"/>
              <a:gd name="connsiteX352" fmla="*/ 10235002 w 11891222"/>
              <a:gd name="connsiteY352" fmla="*/ 5408083 h 6856451"/>
              <a:gd name="connsiteX353" fmla="*/ 10241252 w 11891222"/>
              <a:gd name="connsiteY353" fmla="*/ 5432733 h 6856451"/>
              <a:gd name="connsiteX354" fmla="*/ 10212993 w 11891222"/>
              <a:gd name="connsiteY354" fmla="*/ 5471117 h 6856451"/>
              <a:gd name="connsiteX355" fmla="*/ 10212905 w 11891222"/>
              <a:gd name="connsiteY355" fmla="*/ 5471205 h 6856451"/>
              <a:gd name="connsiteX356" fmla="*/ 10160524 w 11891222"/>
              <a:gd name="connsiteY356" fmla="*/ 5440657 h 6856451"/>
              <a:gd name="connsiteX357" fmla="*/ 10122580 w 11891222"/>
              <a:gd name="connsiteY357" fmla="*/ 5388980 h 6856451"/>
              <a:gd name="connsiteX358" fmla="*/ 10071520 w 11891222"/>
              <a:gd name="connsiteY358" fmla="*/ 5354733 h 6856451"/>
              <a:gd name="connsiteX359" fmla="*/ 10033048 w 11891222"/>
              <a:gd name="connsiteY359" fmla="*/ 5300767 h 6856451"/>
              <a:gd name="connsiteX360" fmla="*/ 10090358 w 11891222"/>
              <a:gd name="connsiteY360" fmla="*/ 5285097 h 6856451"/>
              <a:gd name="connsiteX361" fmla="*/ 7198554 w 11891222"/>
              <a:gd name="connsiteY361" fmla="*/ 5278494 h 6856451"/>
              <a:gd name="connsiteX362" fmla="*/ 7171967 w 11891222"/>
              <a:gd name="connsiteY362" fmla="*/ 5310011 h 6856451"/>
              <a:gd name="connsiteX363" fmla="*/ 7197762 w 11891222"/>
              <a:gd name="connsiteY363" fmla="*/ 5336422 h 6856451"/>
              <a:gd name="connsiteX364" fmla="*/ 7222852 w 11891222"/>
              <a:gd name="connsiteY364" fmla="*/ 5315909 h 6856451"/>
              <a:gd name="connsiteX365" fmla="*/ 7198554 w 11891222"/>
              <a:gd name="connsiteY365" fmla="*/ 5278494 h 6856451"/>
              <a:gd name="connsiteX366" fmla="*/ 7647537 w 11891222"/>
              <a:gd name="connsiteY366" fmla="*/ 5257189 h 6856451"/>
              <a:gd name="connsiteX367" fmla="*/ 7635036 w 11891222"/>
              <a:gd name="connsiteY367" fmla="*/ 5298390 h 6856451"/>
              <a:gd name="connsiteX368" fmla="*/ 7634948 w 11891222"/>
              <a:gd name="connsiteY368" fmla="*/ 5298390 h 6856451"/>
              <a:gd name="connsiteX369" fmla="*/ 7643928 w 11891222"/>
              <a:gd name="connsiteY369" fmla="*/ 5303848 h 6856451"/>
              <a:gd name="connsiteX370" fmla="*/ 7688738 w 11891222"/>
              <a:gd name="connsiteY370" fmla="*/ 5267402 h 6856451"/>
              <a:gd name="connsiteX371" fmla="*/ 7647537 w 11891222"/>
              <a:gd name="connsiteY371" fmla="*/ 5257189 h 6856451"/>
              <a:gd name="connsiteX372" fmla="*/ 3328322 w 11891222"/>
              <a:gd name="connsiteY372" fmla="*/ 5252611 h 6856451"/>
              <a:gd name="connsiteX373" fmla="*/ 3328322 w 11891222"/>
              <a:gd name="connsiteY373" fmla="*/ 5252699 h 6856451"/>
              <a:gd name="connsiteX374" fmla="*/ 3268369 w 11891222"/>
              <a:gd name="connsiteY374" fmla="*/ 5279727 h 6856451"/>
              <a:gd name="connsiteX375" fmla="*/ 3353765 w 11891222"/>
              <a:gd name="connsiteY375" fmla="*/ 5285625 h 6856451"/>
              <a:gd name="connsiteX376" fmla="*/ 3328322 w 11891222"/>
              <a:gd name="connsiteY376" fmla="*/ 5252611 h 6856451"/>
              <a:gd name="connsiteX377" fmla="*/ 6461869 w 11891222"/>
              <a:gd name="connsiteY377" fmla="*/ 5228930 h 6856451"/>
              <a:gd name="connsiteX378" fmla="*/ 6443030 w 11891222"/>
              <a:gd name="connsiteY378" fmla="*/ 5255957 h 6856451"/>
              <a:gd name="connsiteX379" fmla="*/ 6474370 w 11891222"/>
              <a:gd name="connsiteY379" fmla="*/ 5246009 h 6856451"/>
              <a:gd name="connsiteX380" fmla="*/ 6461869 w 11891222"/>
              <a:gd name="connsiteY380" fmla="*/ 5228930 h 6856451"/>
              <a:gd name="connsiteX381" fmla="*/ 6900024 w 11891222"/>
              <a:gd name="connsiteY381" fmla="*/ 5151634 h 6856451"/>
              <a:gd name="connsiteX382" fmla="*/ 6944482 w 11891222"/>
              <a:gd name="connsiteY382" fmla="*/ 5167305 h 6856451"/>
              <a:gd name="connsiteX383" fmla="*/ 6900024 w 11891222"/>
              <a:gd name="connsiteY383" fmla="*/ 5151634 h 6856451"/>
              <a:gd name="connsiteX384" fmla="*/ 6856634 w 11891222"/>
              <a:gd name="connsiteY384" fmla="*/ 5150424 h 6856451"/>
              <a:gd name="connsiteX385" fmla="*/ 6820528 w 11891222"/>
              <a:gd name="connsiteY385" fmla="*/ 5156652 h 6856451"/>
              <a:gd name="connsiteX386" fmla="*/ 6820440 w 11891222"/>
              <a:gd name="connsiteY386" fmla="*/ 5156564 h 6856451"/>
              <a:gd name="connsiteX387" fmla="*/ 6853805 w 11891222"/>
              <a:gd name="connsiteY387" fmla="*/ 5191339 h 6856451"/>
              <a:gd name="connsiteX388" fmla="*/ 6868771 w 11891222"/>
              <a:gd name="connsiteY388" fmla="*/ 5166512 h 6856451"/>
              <a:gd name="connsiteX389" fmla="*/ 6856634 w 11891222"/>
              <a:gd name="connsiteY389" fmla="*/ 5150424 h 6856451"/>
              <a:gd name="connsiteX390" fmla="*/ 2776173 w 11891222"/>
              <a:gd name="connsiteY390" fmla="*/ 5117554 h 6856451"/>
              <a:gd name="connsiteX391" fmla="*/ 2754505 w 11891222"/>
              <a:gd name="connsiteY391" fmla="*/ 5128481 h 6856451"/>
              <a:gd name="connsiteX392" fmla="*/ 2801605 w 11891222"/>
              <a:gd name="connsiteY392" fmla="*/ 5130065 h 6856451"/>
              <a:gd name="connsiteX393" fmla="*/ 2776173 w 11891222"/>
              <a:gd name="connsiteY393" fmla="*/ 5117554 h 6856451"/>
              <a:gd name="connsiteX394" fmla="*/ 6087184 w 11891222"/>
              <a:gd name="connsiteY394" fmla="*/ 5117076 h 6856451"/>
              <a:gd name="connsiteX395" fmla="*/ 6060513 w 11891222"/>
              <a:gd name="connsiteY395" fmla="*/ 5119765 h 6856451"/>
              <a:gd name="connsiteX396" fmla="*/ 6087958 w 11891222"/>
              <a:gd name="connsiteY396" fmla="*/ 5147640 h 6856451"/>
              <a:gd name="connsiteX397" fmla="*/ 6122296 w 11891222"/>
              <a:gd name="connsiteY397" fmla="*/ 5162148 h 6856451"/>
              <a:gd name="connsiteX398" fmla="*/ 6122578 w 11891222"/>
              <a:gd name="connsiteY398" fmla="*/ 5163167 h 6856451"/>
              <a:gd name="connsiteX399" fmla="*/ 6124376 w 11891222"/>
              <a:gd name="connsiteY399" fmla="*/ 5163298 h 6856451"/>
              <a:gd name="connsiteX400" fmla="*/ 6133743 w 11891222"/>
              <a:gd name="connsiteY400" fmla="*/ 5170749 h 6856451"/>
              <a:gd name="connsiteX401" fmla="*/ 6169942 w 11891222"/>
              <a:gd name="connsiteY401" fmla="*/ 5179366 h 6856451"/>
              <a:gd name="connsiteX402" fmla="*/ 6150925 w 11891222"/>
              <a:gd name="connsiteY402" fmla="*/ 5165235 h 6856451"/>
              <a:gd name="connsiteX403" fmla="*/ 6124376 w 11891222"/>
              <a:gd name="connsiteY403" fmla="*/ 5163298 h 6856451"/>
              <a:gd name="connsiteX404" fmla="*/ 6123547 w 11891222"/>
              <a:gd name="connsiteY404" fmla="*/ 5162639 h 6856451"/>
              <a:gd name="connsiteX405" fmla="*/ 6123459 w 11891222"/>
              <a:gd name="connsiteY405" fmla="*/ 5162639 h 6856451"/>
              <a:gd name="connsiteX406" fmla="*/ 6122296 w 11891222"/>
              <a:gd name="connsiteY406" fmla="*/ 5162148 h 6856451"/>
              <a:gd name="connsiteX407" fmla="*/ 6115270 w 11891222"/>
              <a:gd name="connsiteY407" fmla="*/ 5136788 h 6856451"/>
              <a:gd name="connsiteX408" fmla="*/ 6087184 w 11891222"/>
              <a:gd name="connsiteY408" fmla="*/ 5117076 h 6856451"/>
              <a:gd name="connsiteX409" fmla="*/ 3160758 w 11891222"/>
              <a:gd name="connsiteY409" fmla="*/ 5084442 h 6856451"/>
              <a:gd name="connsiteX410" fmla="*/ 3160790 w 11891222"/>
              <a:gd name="connsiteY410" fmla="*/ 5084463 h 6856451"/>
              <a:gd name="connsiteX411" fmla="*/ 3160701 w 11891222"/>
              <a:gd name="connsiteY411" fmla="*/ 5084463 h 6856451"/>
              <a:gd name="connsiteX412" fmla="*/ 3554662 w 11891222"/>
              <a:gd name="connsiteY412" fmla="*/ 5083847 h 6856451"/>
              <a:gd name="connsiteX413" fmla="*/ 3554662 w 11891222"/>
              <a:gd name="connsiteY413" fmla="*/ 5123111 h 6856451"/>
              <a:gd name="connsiteX414" fmla="*/ 3616727 w 11891222"/>
              <a:gd name="connsiteY414" fmla="*/ 5123111 h 6856451"/>
              <a:gd name="connsiteX415" fmla="*/ 3554662 w 11891222"/>
              <a:gd name="connsiteY415" fmla="*/ 5083847 h 6856451"/>
              <a:gd name="connsiteX416" fmla="*/ 7032430 w 11891222"/>
              <a:gd name="connsiteY416" fmla="*/ 5081117 h 6856451"/>
              <a:gd name="connsiteX417" fmla="*/ 7041762 w 11891222"/>
              <a:gd name="connsiteY417" fmla="*/ 5177869 h 6856451"/>
              <a:gd name="connsiteX418" fmla="*/ 7068789 w 11891222"/>
              <a:gd name="connsiteY418" fmla="*/ 5108849 h 6856451"/>
              <a:gd name="connsiteX419" fmla="*/ 7032430 w 11891222"/>
              <a:gd name="connsiteY419" fmla="*/ 5081117 h 6856451"/>
              <a:gd name="connsiteX420" fmla="*/ 1592913 w 11891222"/>
              <a:gd name="connsiteY420" fmla="*/ 5042646 h 6856451"/>
              <a:gd name="connsiteX421" fmla="*/ 1558623 w 11891222"/>
              <a:gd name="connsiteY421" fmla="*/ 5045199 h 6856451"/>
              <a:gd name="connsiteX422" fmla="*/ 1621129 w 11891222"/>
              <a:gd name="connsiteY422" fmla="*/ 5050657 h 6856451"/>
              <a:gd name="connsiteX423" fmla="*/ 1592913 w 11891222"/>
              <a:gd name="connsiteY423" fmla="*/ 5042646 h 6856451"/>
              <a:gd name="connsiteX424" fmla="*/ 2780168 w 11891222"/>
              <a:gd name="connsiteY424" fmla="*/ 5042184 h 6856451"/>
              <a:gd name="connsiteX425" fmla="*/ 2760668 w 11891222"/>
              <a:gd name="connsiteY425" fmla="*/ 5059285 h 6856451"/>
              <a:gd name="connsiteX426" fmla="*/ 2806272 w 11891222"/>
              <a:gd name="connsiteY426" fmla="*/ 5059285 h 6856451"/>
              <a:gd name="connsiteX427" fmla="*/ 2780168 w 11891222"/>
              <a:gd name="connsiteY427" fmla="*/ 5042184 h 6856451"/>
              <a:gd name="connsiteX428" fmla="*/ 7673420 w 11891222"/>
              <a:gd name="connsiteY428" fmla="*/ 5006463 h 6856451"/>
              <a:gd name="connsiteX429" fmla="*/ 7712684 w 11891222"/>
              <a:gd name="connsiteY429" fmla="*/ 5017291 h 6856451"/>
              <a:gd name="connsiteX430" fmla="*/ 7712772 w 11891222"/>
              <a:gd name="connsiteY430" fmla="*/ 5006463 h 6856451"/>
              <a:gd name="connsiteX431" fmla="*/ 3277910 w 11891222"/>
              <a:gd name="connsiteY431" fmla="*/ 4997034 h 6856451"/>
              <a:gd name="connsiteX432" fmla="*/ 3261766 w 11891222"/>
              <a:gd name="connsiteY432" fmla="*/ 5046343 h 6856451"/>
              <a:gd name="connsiteX433" fmla="*/ 3209979 w 11891222"/>
              <a:gd name="connsiteY433" fmla="*/ 5065899 h 6856451"/>
              <a:gd name="connsiteX434" fmla="*/ 3160758 w 11891222"/>
              <a:gd name="connsiteY434" fmla="*/ 5084442 h 6856451"/>
              <a:gd name="connsiteX435" fmla="*/ 3147068 w 11891222"/>
              <a:gd name="connsiteY435" fmla="*/ 5075197 h 6856451"/>
              <a:gd name="connsiteX436" fmla="*/ 3127600 w 11891222"/>
              <a:gd name="connsiteY436" fmla="*/ 5064479 h 6856451"/>
              <a:gd name="connsiteX437" fmla="*/ 3097669 w 11891222"/>
              <a:gd name="connsiteY437" fmla="*/ 5063334 h 6856451"/>
              <a:gd name="connsiteX438" fmla="*/ 3089305 w 11891222"/>
              <a:gd name="connsiteY438" fmla="*/ 5093090 h 6856451"/>
              <a:gd name="connsiteX439" fmla="*/ 3159557 w 11891222"/>
              <a:gd name="connsiteY439" fmla="*/ 5128305 h 6856451"/>
              <a:gd name="connsiteX440" fmla="*/ 3234739 w 11891222"/>
              <a:gd name="connsiteY440" fmla="*/ 5097933 h 6856451"/>
              <a:gd name="connsiteX441" fmla="*/ 3253139 w 11891222"/>
              <a:gd name="connsiteY441" fmla="*/ 5135348 h 6856451"/>
              <a:gd name="connsiteX442" fmla="*/ 3336773 w 11891222"/>
              <a:gd name="connsiteY442" fmla="*/ 5132443 h 6856451"/>
              <a:gd name="connsiteX443" fmla="*/ 3332284 w 11891222"/>
              <a:gd name="connsiteY443" fmla="*/ 5058932 h 6856451"/>
              <a:gd name="connsiteX444" fmla="*/ 3302527 w 11891222"/>
              <a:gd name="connsiteY444" fmla="*/ 5062718 h 6856451"/>
              <a:gd name="connsiteX445" fmla="*/ 3329202 w 11891222"/>
              <a:gd name="connsiteY445" fmla="*/ 5037804 h 6856451"/>
              <a:gd name="connsiteX446" fmla="*/ 3308954 w 11891222"/>
              <a:gd name="connsiteY446" fmla="*/ 4998012 h 6856451"/>
              <a:gd name="connsiteX447" fmla="*/ 3277910 w 11891222"/>
              <a:gd name="connsiteY447" fmla="*/ 4997034 h 6856451"/>
              <a:gd name="connsiteX448" fmla="*/ 3364240 w 11891222"/>
              <a:gd name="connsiteY448" fmla="*/ 4996603 h 6856451"/>
              <a:gd name="connsiteX449" fmla="*/ 3351651 w 11891222"/>
              <a:gd name="connsiteY449" fmla="*/ 5037188 h 6856451"/>
              <a:gd name="connsiteX450" fmla="*/ 3364240 w 11891222"/>
              <a:gd name="connsiteY450" fmla="*/ 4996603 h 6856451"/>
              <a:gd name="connsiteX451" fmla="*/ 3487051 w 11891222"/>
              <a:gd name="connsiteY451" fmla="*/ 4974154 h 6856451"/>
              <a:gd name="connsiteX452" fmla="*/ 3392237 w 11891222"/>
              <a:gd name="connsiteY452" fmla="*/ 5086312 h 6856451"/>
              <a:gd name="connsiteX453" fmla="*/ 3450252 w 11891222"/>
              <a:gd name="connsiteY453" fmla="*/ 5095379 h 6856451"/>
              <a:gd name="connsiteX454" fmla="*/ 3510204 w 11891222"/>
              <a:gd name="connsiteY454" fmla="*/ 5026183 h 6856451"/>
              <a:gd name="connsiteX455" fmla="*/ 3487051 w 11891222"/>
              <a:gd name="connsiteY455" fmla="*/ 4974154 h 6856451"/>
              <a:gd name="connsiteX456" fmla="*/ 3076539 w 11891222"/>
              <a:gd name="connsiteY456" fmla="*/ 4953553 h 6856451"/>
              <a:gd name="connsiteX457" fmla="*/ 3040446 w 11891222"/>
              <a:gd name="connsiteY457" fmla="*/ 5015443 h 6856451"/>
              <a:gd name="connsiteX458" fmla="*/ 3038938 w 11891222"/>
              <a:gd name="connsiteY458" fmla="*/ 5026844 h 6856451"/>
              <a:gd name="connsiteX459" fmla="*/ 3040004 w 11891222"/>
              <a:gd name="connsiteY459" fmla="*/ 5045603 h 6856451"/>
              <a:gd name="connsiteX460" fmla="*/ 3039917 w 11891222"/>
              <a:gd name="connsiteY460" fmla="*/ 5045639 h 6856451"/>
              <a:gd name="connsiteX461" fmla="*/ 3040005 w 11891222"/>
              <a:gd name="connsiteY461" fmla="*/ 5045639 h 6856451"/>
              <a:gd name="connsiteX462" fmla="*/ 3040004 w 11891222"/>
              <a:gd name="connsiteY462" fmla="*/ 5045603 h 6856451"/>
              <a:gd name="connsiteX463" fmla="*/ 3070438 w 11891222"/>
              <a:gd name="connsiteY463" fmla="*/ 5032925 h 6856451"/>
              <a:gd name="connsiteX464" fmla="*/ 3108321 w 11891222"/>
              <a:gd name="connsiteY464" fmla="*/ 4963237 h 6856451"/>
              <a:gd name="connsiteX465" fmla="*/ 3076539 w 11891222"/>
              <a:gd name="connsiteY465" fmla="*/ 4953553 h 6856451"/>
              <a:gd name="connsiteX466" fmla="*/ 10240548 w 11891222"/>
              <a:gd name="connsiteY466" fmla="*/ 4942813 h 6856451"/>
              <a:gd name="connsiteX467" fmla="*/ 10240548 w 11891222"/>
              <a:gd name="connsiteY467" fmla="*/ 4974946 h 6856451"/>
              <a:gd name="connsiteX468" fmla="*/ 10240548 w 11891222"/>
              <a:gd name="connsiteY468" fmla="*/ 4942813 h 6856451"/>
              <a:gd name="connsiteX469" fmla="*/ 6862896 w 11891222"/>
              <a:gd name="connsiteY469" fmla="*/ 4939622 h 6856451"/>
              <a:gd name="connsiteX470" fmla="*/ 6826690 w 11891222"/>
              <a:gd name="connsiteY470" fmla="*/ 4950296 h 6856451"/>
              <a:gd name="connsiteX471" fmla="*/ 6912789 w 11891222"/>
              <a:gd name="connsiteY471" fmla="*/ 5013594 h 6856451"/>
              <a:gd name="connsiteX472" fmla="*/ 6946771 w 11891222"/>
              <a:gd name="connsiteY472" fmla="*/ 5010337 h 6856451"/>
              <a:gd name="connsiteX473" fmla="*/ 6862896 w 11891222"/>
              <a:gd name="connsiteY473" fmla="*/ 4939622 h 6856451"/>
              <a:gd name="connsiteX474" fmla="*/ 3503789 w 11891222"/>
              <a:gd name="connsiteY474" fmla="*/ 4897519 h 6856451"/>
              <a:gd name="connsiteX475" fmla="*/ 3486699 w 11891222"/>
              <a:gd name="connsiteY475" fmla="*/ 4901084 h 6856451"/>
              <a:gd name="connsiteX476" fmla="*/ 3484409 w 11891222"/>
              <a:gd name="connsiteY476" fmla="*/ 4911913 h 6856451"/>
              <a:gd name="connsiteX477" fmla="*/ 3515223 w 11891222"/>
              <a:gd name="connsiteY477" fmla="*/ 4919484 h 6856451"/>
              <a:gd name="connsiteX478" fmla="*/ 3515223 w 11891222"/>
              <a:gd name="connsiteY478" fmla="*/ 4919395 h 6856451"/>
              <a:gd name="connsiteX479" fmla="*/ 3517512 w 11891222"/>
              <a:gd name="connsiteY479" fmla="*/ 4907687 h 6856451"/>
              <a:gd name="connsiteX480" fmla="*/ 3503789 w 11891222"/>
              <a:gd name="connsiteY480" fmla="*/ 4897519 h 6856451"/>
              <a:gd name="connsiteX481" fmla="*/ 2265168 w 11891222"/>
              <a:gd name="connsiteY481" fmla="*/ 4894966 h 6856451"/>
              <a:gd name="connsiteX482" fmla="*/ 2232363 w 11891222"/>
              <a:gd name="connsiteY482" fmla="*/ 4901965 h 6856451"/>
              <a:gd name="connsiteX483" fmla="*/ 2296982 w 11891222"/>
              <a:gd name="connsiteY483" fmla="*/ 4903549 h 6856451"/>
              <a:gd name="connsiteX484" fmla="*/ 2265168 w 11891222"/>
              <a:gd name="connsiteY484" fmla="*/ 4894966 h 6856451"/>
              <a:gd name="connsiteX485" fmla="*/ 2385724 w 11891222"/>
              <a:gd name="connsiteY485" fmla="*/ 4890629 h 6856451"/>
              <a:gd name="connsiteX486" fmla="*/ 2358078 w 11891222"/>
              <a:gd name="connsiteY486" fmla="*/ 4907599 h 6856451"/>
              <a:gd name="connsiteX487" fmla="*/ 2413541 w 11891222"/>
              <a:gd name="connsiteY487" fmla="*/ 4898531 h 6856451"/>
              <a:gd name="connsiteX488" fmla="*/ 2385724 w 11891222"/>
              <a:gd name="connsiteY488" fmla="*/ 4890629 h 6856451"/>
              <a:gd name="connsiteX489" fmla="*/ 6215116 w 11891222"/>
              <a:gd name="connsiteY489" fmla="*/ 4887626 h 6856451"/>
              <a:gd name="connsiteX490" fmla="*/ 6196088 w 11891222"/>
              <a:gd name="connsiteY490" fmla="*/ 4901524 h 6856451"/>
              <a:gd name="connsiteX491" fmla="*/ 6229043 w 11891222"/>
              <a:gd name="connsiteY491" fmla="*/ 4935621 h 6856451"/>
              <a:gd name="connsiteX492" fmla="*/ 6229014 w 11891222"/>
              <a:gd name="connsiteY492" fmla="*/ 4935682 h 6856451"/>
              <a:gd name="connsiteX493" fmla="*/ 6229102 w 11891222"/>
              <a:gd name="connsiteY493" fmla="*/ 4935682 h 6856451"/>
              <a:gd name="connsiteX494" fmla="*/ 6229043 w 11891222"/>
              <a:gd name="connsiteY494" fmla="*/ 4935621 h 6856451"/>
              <a:gd name="connsiteX495" fmla="*/ 6239667 w 11891222"/>
              <a:gd name="connsiteY495" fmla="*/ 4912694 h 6856451"/>
              <a:gd name="connsiteX496" fmla="*/ 6233680 w 11891222"/>
              <a:gd name="connsiteY496" fmla="*/ 4893601 h 6856451"/>
              <a:gd name="connsiteX497" fmla="*/ 6215116 w 11891222"/>
              <a:gd name="connsiteY497" fmla="*/ 4887626 h 6856451"/>
              <a:gd name="connsiteX498" fmla="*/ 2421377 w 11891222"/>
              <a:gd name="connsiteY498" fmla="*/ 4879075 h 6856451"/>
              <a:gd name="connsiteX499" fmla="*/ 2442066 w 11891222"/>
              <a:gd name="connsiteY499" fmla="*/ 4920628 h 6856451"/>
              <a:gd name="connsiteX500" fmla="*/ 2421377 w 11891222"/>
              <a:gd name="connsiteY500" fmla="*/ 4879075 h 6856451"/>
              <a:gd name="connsiteX501" fmla="*/ 9616274 w 11891222"/>
              <a:gd name="connsiteY501" fmla="*/ 4857947 h 6856451"/>
              <a:gd name="connsiteX502" fmla="*/ 9573940 w 11891222"/>
              <a:gd name="connsiteY502" fmla="*/ 4867454 h 6856451"/>
              <a:gd name="connsiteX503" fmla="*/ 9648506 w 11891222"/>
              <a:gd name="connsiteY503" fmla="*/ 4881980 h 6856451"/>
              <a:gd name="connsiteX504" fmla="*/ 9616274 w 11891222"/>
              <a:gd name="connsiteY504" fmla="*/ 4857947 h 6856451"/>
              <a:gd name="connsiteX505" fmla="*/ 6558268 w 11891222"/>
              <a:gd name="connsiteY505" fmla="*/ 4852928 h 6856451"/>
              <a:gd name="connsiteX506" fmla="*/ 6602374 w 11891222"/>
              <a:gd name="connsiteY506" fmla="*/ 4883476 h 6856451"/>
              <a:gd name="connsiteX507" fmla="*/ 6558268 w 11891222"/>
              <a:gd name="connsiteY507" fmla="*/ 4852928 h 6856451"/>
              <a:gd name="connsiteX508" fmla="*/ 9365789 w 11891222"/>
              <a:gd name="connsiteY508" fmla="*/ 4846788 h 6856451"/>
              <a:gd name="connsiteX509" fmla="*/ 9338620 w 11891222"/>
              <a:gd name="connsiteY509" fmla="*/ 4859091 h 6856451"/>
              <a:gd name="connsiteX510" fmla="*/ 9382550 w 11891222"/>
              <a:gd name="connsiteY510" fmla="*/ 4896154 h 6856451"/>
              <a:gd name="connsiteX511" fmla="*/ 9419172 w 11891222"/>
              <a:gd name="connsiteY511" fmla="*/ 4943694 h 6856451"/>
              <a:gd name="connsiteX512" fmla="*/ 9428680 w 11891222"/>
              <a:gd name="connsiteY512" fmla="*/ 4951176 h 6856451"/>
              <a:gd name="connsiteX513" fmla="*/ 9485728 w 11891222"/>
              <a:gd name="connsiteY513" fmla="*/ 4993610 h 6856451"/>
              <a:gd name="connsiteX514" fmla="*/ 9466800 w 11891222"/>
              <a:gd name="connsiteY514" fmla="*/ 5018260 h 6856451"/>
              <a:gd name="connsiteX515" fmla="*/ 9467240 w 11891222"/>
              <a:gd name="connsiteY515" fmla="*/ 5045111 h 6856451"/>
              <a:gd name="connsiteX516" fmla="*/ 9497260 w 11891222"/>
              <a:gd name="connsiteY516" fmla="*/ 5050657 h 6856451"/>
              <a:gd name="connsiteX517" fmla="*/ 9518565 w 11891222"/>
              <a:gd name="connsiteY517" fmla="*/ 5037276 h 6856451"/>
              <a:gd name="connsiteX518" fmla="*/ 9598326 w 11891222"/>
              <a:gd name="connsiteY518" fmla="*/ 5032346 h 6856451"/>
              <a:gd name="connsiteX519" fmla="*/ 9620862 w 11891222"/>
              <a:gd name="connsiteY519" fmla="*/ 5074427 h 6856451"/>
              <a:gd name="connsiteX520" fmla="*/ 9627641 w 11891222"/>
              <a:gd name="connsiteY520" fmla="*/ 5081558 h 6856451"/>
              <a:gd name="connsiteX521" fmla="*/ 9735750 w 11891222"/>
              <a:gd name="connsiteY521" fmla="*/ 5112458 h 6856451"/>
              <a:gd name="connsiteX522" fmla="*/ 9762688 w 11891222"/>
              <a:gd name="connsiteY522" fmla="*/ 5097580 h 6856451"/>
              <a:gd name="connsiteX523" fmla="*/ 9803185 w 11891222"/>
              <a:gd name="connsiteY523" fmla="*/ 5063598 h 6856451"/>
              <a:gd name="connsiteX524" fmla="*/ 9816127 w 11891222"/>
              <a:gd name="connsiteY524" fmla="*/ 5057524 h 6856451"/>
              <a:gd name="connsiteX525" fmla="*/ 9742264 w 11891222"/>
              <a:gd name="connsiteY525" fmla="*/ 4987975 h 6856451"/>
              <a:gd name="connsiteX526" fmla="*/ 9588009 w 11891222"/>
              <a:gd name="connsiteY526" fmla="*/ 4981860 h 6856451"/>
              <a:gd name="connsiteX527" fmla="*/ 9562895 w 11891222"/>
              <a:gd name="connsiteY527" fmla="*/ 4938143 h 6856451"/>
              <a:gd name="connsiteX528" fmla="*/ 9562935 w 11891222"/>
              <a:gd name="connsiteY528" fmla="*/ 4938147 h 6856451"/>
              <a:gd name="connsiteX529" fmla="*/ 9562847 w 11891222"/>
              <a:gd name="connsiteY529" fmla="*/ 4938059 h 6856451"/>
              <a:gd name="connsiteX530" fmla="*/ 9562895 w 11891222"/>
              <a:gd name="connsiteY530" fmla="*/ 4938143 h 6856451"/>
              <a:gd name="connsiteX531" fmla="*/ 9523022 w 11891222"/>
              <a:gd name="connsiteY531" fmla="*/ 4933460 h 6856451"/>
              <a:gd name="connsiteX532" fmla="*/ 9491362 w 11891222"/>
              <a:gd name="connsiteY532" fmla="*/ 4911736 h 6856451"/>
              <a:gd name="connsiteX533" fmla="*/ 9471642 w 11891222"/>
              <a:gd name="connsiteY533" fmla="*/ 4905486 h 6856451"/>
              <a:gd name="connsiteX534" fmla="*/ 9388008 w 11891222"/>
              <a:gd name="connsiteY534" fmla="*/ 4859707 h 6856451"/>
              <a:gd name="connsiteX535" fmla="*/ 9365789 w 11891222"/>
              <a:gd name="connsiteY535" fmla="*/ 4846788 h 6856451"/>
              <a:gd name="connsiteX536" fmla="*/ 5972346 w 11891222"/>
              <a:gd name="connsiteY536" fmla="*/ 4844939 h 6856451"/>
              <a:gd name="connsiteX537" fmla="*/ 5936647 w 11891222"/>
              <a:gd name="connsiteY537" fmla="*/ 4866398 h 6856451"/>
              <a:gd name="connsiteX538" fmla="*/ 6009364 w 11891222"/>
              <a:gd name="connsiteY538" fmla="*/ 4864285 h 6856451"/>
              <a:gd name="connsiteX539" fmla="*/ 5972346 w 11891222"/>
              <a:gd name="connsiteY539" fmla="*/ 4844939 h 6856451"/>
              <a:gd name="connsiteX540" fmla="*/ 1629756 w 11891222"/>
              <a:gd name="connsiteY540" fmla="*/ 4843157 h 6856451"/>
              <a:gd name="connsiteX541" fmla="*/ 1559944 w 11891222"/>
              <a:gd name="connsiteY541" fmla="*/ 4876522 h 6856451"/>
              <a:gd name="connsiteX542" fmla="*/ 1626235 w 11891222"/>
              <a:gd name="connsiteY542" fmla="*/ 4908391 h 6856451"/>
              <a:gd name="connsiteX543" fmla="*/ 1629756 w 11891222"/>
              <a:gd name="connsiteY543" fmla="*/ 4843157 h 6856451"/>
              <a:gd name="connsiteX544" fmla="*/ 9173200 w 11891222"/>
              <a:gd name="connsiteY544" fmla="*/ 4842452 h 6856451"/>
              <a:gd name="connsiteX545" fmla="*/ 9212199 w 11891222"/>
              <a:gd name="connsiteY545" fmla="*/ 4874145 h 6856451"/>
              <a:gd name="connsiteX546" fmla="*/ 9173200 w 11891222"/>
              <a:gd name="connsiteY546" fmla="*/ 4842452 h 6856451"/>
              <a:gd name="connsiteX547" fmla="*/ 6099953 w 11891222"/>
              <a:gd name="connsiteY547" fmla="*/ 4834177 h 6856451"/>
              <a:gd name="connsiteX548" fmla="*/ 6099953 w 11891222"/>
              <a:gd name="connsiteY548" fmla="*/ 4870448 h 6856451"/>
              <a:gd name="connsiteX549" fmla="*/ 6099953 w 11891222"/>
              <a:gd name="connsiteY549" fmla="*/ 4834177 h 6856451"/>
              <a:gd name="connsiteX550" fmla="*/ 2594279 w 11891222"/>
              <a:gd name="connsiteY550" fmla="*/ 4808382 h 6856451"/>
              <a:gd name="connsiteX551" fmla="*/ 2530365 w 11891222"/>
              <a:gd name="connsiteY551" fmla="*/ 4854689 h 6856451"/>
              <a:gd name="connsiteX552" fmla="*/ 2503954 w 11891222"/>
              <a:gd name="connsiteY552" fmla="*/ 4863845 h 6856451"/>
              <a:gd name="connsiteX553" fmla="*/ 2652912 w 11891222"/>
              <a:gd name="connsiteY553" fmla="*/ 4887438 h 6856451"/>
              <a:gd name="connsiteX554" fmla="*/ 2728887 w 11891222"/>
              <a:gd name="connsiteY554" fmla="*/ 4974154 h 6856451"/>
              <a:gd name="connsiteX555" fmla="*/ 2733112 w 11891222"/>
              <a:gd name="connsiteY555" fmla="*/ 4940348 h 6856451"/>
              <a:gd name="connsiteX556" fmla="*/ 2753009 w 11891222"/>
              <a:gd name="connsiteY556" fmla="*/ 4911472 h 6856451"/>
              <a:gd name="connsiteX557" fmla="*/ 2787430 w 11891222"/>
              <a:gd name="connsiteY557" fmla="*/ 4935858 h 6856451"/>
              <a:gd name="connsiteX558" fmla="*/ 2808471 w 11891222"/>
              <a:gd name="connsiteY558" fmla="*/ 4971249 h 6856451"/>
              <a:gd name="connsiteX559" fmla="*/ 2859532 w 11891222"/>
              <a:gd name="connsiteY559" fmla="*/ 4936739 h 6856451"/>
              <a:gd name="connsiteX560" fmla="*/ 2827839 w 11891222"/>
              <a:gd name="connsiteY560" fmla="*/ 4873177 h 6856451"/>
              <a:gd name="connsiteX561" fmla="*/ 2703180 w 11891222"/>
              <a:gd name="connsiteY561" fmla="*/ 4837082 h 6856451"/>
              <a:gd name="connsiteX562" fmla="*/ 2703180 w 11891222"/>
              <a:gd name="connsiteY562" fmla="*/ 4836994 h 6856451"/>
              <a:gd name="connsiteX563" fmla="*/ 2594279 w 11891222"/>
              <a:gd name="connsiteY563" fmla="*/ 4808382 h 6856451"/>
              <a:gd name="connsiteX564" fmla="*/ 6438980 w 11891222"/>
              <a:gd name="connsiteY564" fmla="*/ 4803540 h 6856451"/>
              <a:gd name="connsiteX565" fmla="*/ 6434754 w 11891222"/>
              <a:gd name="connsiteY565" fmla="*/ 4808822 h 6856451"/>
              <a:gd name="connsiteX566" fmla="*/ 6451456 w 11891222"/>
              <a:gd name="connsiteY566" fmla="*/ 4826988 h 6856451"/>
              <a:gd name="connsiteX567" fmla="*/ 6451409 w 11891222"/>
              <a:gd name="connsiteY567" fmla="*/ 4827563 h 6856451"/>
              <a:gd name="connsiteX568" fmla="*/ 6451305 w 11891222"/>
              <a:gd name="connsiteY568" fmla="*/ 4827574 h 6856451"/>
              <a:gd name="connsiteX569" fmla="*/ 6451393 w 11891222"/>
              <a:gd name="connsiteY569" fmla="*/ 4827750 h 6856451"/>
              <a:gd name="connsiteX570" fmla="*/ 6451409 w 11891222"/>
              <a:gd name="connsiteY570" fmla="*/ 4827563 h 6856451"/>
              <a:gd name="connsiteX571" fmla="*/ 6451918 w 11891222"/>
              <a:gd name="connsiteY571" fmla="*/ 4827505 h 6856451"/>
              <a:gd name="connsiteX572" fmla="*/ 6457556 w 11891222"/>
              <a:gd name="connsiteY572" fmla="*/ 4834607 h 6856451"/>
              <a:gd name="connsiteX573" fmla="*/ 6463542 w 11891222"/>
              <a:gd name="connsiteY573" fmla="*/ 4839107 h 6856451"/>
              <a:gd name="connsiteX574" fmla="*/ 6535027 w 11891222"/>
              <a:gd name="connsiteY574" fmla="*/ 4892633 h 6856451"/>
              <a:gd name="connsiteX575" fmla="*/ 6641374 w 11891222"/>
              <a:gd name="connsiteY575" fmla="*/ 4918339 h 6856451"/>
              <a:gd name="connsiteX576" fmla="*/ 6718142 w 11891222"/>
              <a:gd name="connsiteY576" fmla="*/ 4926263 h 6856451"/>
              <a:gd name="connsiteX577" fmla="*/ 6752035 w 11891222"/>
              <a:gd name="connsiteY577" fmla="*/ 4918251 h 6856451"/>
              <a:gd name="connsiteX578" fmla="*/ 6672451 w 11891222"/>
              <a:gd name="connsiteY578" fmla="*/ 4876522 h 6856451"/>
              <a:gd name="connsiteX579" fmla="*/ 6607041 w 11891222"/>
              <a:gd name="connsiteY579" fmla="*/ 4848527 h 6856451"/>
              <a:gd name="connsiteX580" fmla="*/ 6554923 w 11891222"/>
              <a:gd name="connsiteY580" fmla="*/ 4827750 h 6856451"/>
              <a:gd name="connsiteX581" fmla="*/ 6487136 w 11891222"/>
              <a:gd name="connsiteY581" fmla="*/ 4823524 h 6856451"/>
              <a:gd name="connsiteX582" fmla="*/ 6451918 w 11891222"/>
              <a:gd name="connsiteY582" fmla="*/ 4827505 h 6856451"/>
              <a:gd name="connsiteX583" fmla="*/ 6451833 w 11891222"/>
              <a:gd name="connsiteY583" fmla="*/ 4827398 h 6856451"/>
              <a:gd name="connsiteX584" fmla="*/ 6451456 w 11891222"/>
              <a:gd name="connsiteY584" fmla="*/ 4826988 h 6856451"/>
              <a:gd name="connsiteX585" fmla="*/ 6452625 w 11891222"/>
              <a:gd name="connsiteY585" fmla="*/ 4812872 h 6856451"/>
              <a:gd name="connsiteX586" fmla="*/ 6438980 w 11891222"/>
              <a:gd name="connsiteY586" fmla="*/ 4803540 h 6856451"/>
              <a:gd name="connsiteX587" fmla="*/ 2455094 w 11891222"/>
              <a:gd name="connsiteY587" fmla="*/ 4760051 h 6856451"/>
              <a:gd name="connsiteX588" fmla="*/ 2430268 w 11891222"/>
              <a:gd name="connsiteY588" fmla="*/ 4764541 h 6856451"/>
              <a:gd name="connsiteX589" fmla="*/ 2407114 w 11891222"/>
              <a:gd name="connsiteY589" fmla="*/ 4775369 h 6856451"/>
              <a:gd name="connsiteX590" fmla="*/ 2414863 w 11891222"/>
              <a:gd name="connsiteY590" fmla="*/ 4789807 h 6856451"/>
              <a:gd name="connsiteX591" fmla="*/ 2447260 w 11891222"/>
              <a:gd name="connsiteY591" fmla="*/ 4788574 h 6856451"/>
              <a:gd name="connsiteX592" fmla="*/ 2455094 w 11891222"/>
              <a:gd name="connsiteY592" fmla="*/ 4760051 h 6856451"/>
              <a:gd name="connsiteX593" fmla="*/ 7775013 w 11891222"/>
              <a:gd name="connsiteY593" fmla="*/ 4753800 h 6856451"/>
              <a:gd name="connsiteX594" fmla="*/ 7744729 w 11891222"/>
              <a:gd name="connsiteY594" fmla="*/ 4757057 h 6856451"/>
              <a:gd name="connsiteX595" fmla="*/ 7744905 w 11891222"/>
              <a:gd name="connsiteY595" fmla="*/ 4767445 h 6856451"/>
              <a:gd name="connsiteX596" fmla="*/ 7775013 w 11891222"/>
              <a:gd name="connsiteY596" fmla="*/ 4753800 h 6856451"/>
              <a:gd name="connsiteX597" fmla="*/ 2652385 w 11891222"/>
              <a:gd name="connsiteY597" fmla="*/ 4722283 h 6856451"/>
              <a:gd name="connsiteX598" fmla="*/ 2672719 w 11891222"/>
              <a:gd name="connsiteY598" fmla="*/ 4759082 h 6856451"/>
              <a:gd name="connsiteX599" fmla="*/ 2685309 w 11891222"/>
              <a:gd name="connsiteY599" fmla="*/ 4740331 h 6856451"/>
              <a:gd name="connsiteX600" fmla="*/ 2652385 w 11891222"/>
              <a:gd name="connsiteY600" fmla="*/ 4722283 h 6856451"/>
              <a:gd name="connsiteX601" fmla="*/ 5882858 w 11891222"/>
              <a:gd name="connsiteY601" fmla="*/ 4719554 h 6856451"/>
              <a:gd name="connsiteX602" fmla="*/ 5836638 w 11891222"/>
              <a:gd name="connsiteY602" fmla="*/ 4723867 h 6856451"/>
              <a:gd name="connsiteX603" fmla="*/ 5867274 w 11891222"/>
              <a:gd name="connsiteY603" fmla="*/ 4762340 h 6856451"/>
              <a:gd name="connsiteX604" fmla="*/ 5882858 w 11891222"/>
              <a:gd name="connsiteY604" fmla="*/ 4719554 h 6856451"/>
              <a:gd name="connsiteX605" fmla="*/ 2576375 w 11891222"/>
              <a:gd name="connsiteY605" fmla="*/ 4693771 h 6856451"/>
              <a:gd name="connsiteX606" fmla="*/ 2558537 w 11891222"/>
              <a:gd name="connsiteY606" fmla="*/ 4694376 h 6856451"/>
              <a:gd name="connsiteX607" fmla="*/ 2523235 w 11891222"/>
              <a:gd name="connsiteY607" fmla="*/ 4743147 h 6856451"/>
              <a:gd name="connsiteX608" fmla="*/ 2523411 w 11891222"/>
              <a:gd name="connsiteY608" fmla="*/ 4743235 h 6856451"/>
              <a:gd name="connsiteX609" fmla="*/ 2589702 w 11891222"/>
              <a:gd name="connsiteY609" fmla="*/ 4746493 h 6856451"/>
              <a:gd name="connsiteX610" fmla="*/ 2617081 w 11891222"/>
              <a:gd name="connsiteY610" fmla="*/ 4726773 h 6856451"/>
              <a:gd name="connsiteX611" fmla="*/ 2592167 w 11891222"/>
              <a:gd name="connsiteY611" fmla="*/ 4696928 h 6856451"/>
              <a:gd name="connsiteX612" fmla="*/ 2576375 w 11891222"/>
              <a:gd name="connsiteY612" fmla="*/ 4693771 h 6856451"/>
              <a:gd name="connsiteX613" fmla="*/ 7668666 w 11891222"/>
              <a:gd name="connsiteY613" fmla="*/ 4673159 h 6856451"/>
              <a:gd name="connsiteX614" fmla="*/ 7677822 w 11891222"/>
              <a:gd name="connsiteY614" fmla="*/ 4715416 h 6856451"/>
              <a:gd name="connsiteX615" fmla="*/ 7701767 w 11891222"/>
              <a:gd name="connsiteY615" fmla="*/ 4697457 h 6856451"/>
              <a:gd name="connsiteX616" fmla="*/ 7668666 w 11891222"/>
              <a:gd name="connsiteY616" fmla="*/ 4673159 h 6856451"/>
              <a:gd name="connsiteX617" fmla="*/ 5618838 w 11891222"/>
              <a:gd name="connsiteY617" fmla="*/ 4632222 h 6856451"/>
              <a:gd name="connsiteX618" fmla="*/ 5548761 w 11891222"/>
              <a:gd name="connsiteY618" fmla="*/ 4656608 h 6856451"/>
              <a:gd name="connsiteX619" fmla="*/ 5544975 w 11891222"/>
              <a:gd name="connsiteY619" fmla="*/ 4675536 h 6856451"/>
              <a:gd name="connsiteX620" fmla="*/ 5634068 w 11891222"/>
              <a:gd name="connsiteY620" fmla="*/ 4675536 h 6856451"/>
              <a:gd name="connsiteX621" fmla="*/ 5618838 w 11891222"/>
              <a:gd name="connsiteY621" fmla="*/ 4632222 h 6856451"/>
              <a:gd name="connsiteX622" fmla="*/ 9381405 w 11891222"/>
              <a:gd name="connsiteY622" fmla="*/ 4618137 h 6856451"/>
              <a:gd name="connsiteX623" fmla="*/ 9355875 w 11891222"/>
              <a:gd name="connsiteY623" fmla="*/ 4650358 h 6856451"/>
              <a:gd name="connsiteX624" fmla="*/ 9374979 w 11891222"/>
              <a:gd name="connsiteY624" fmla="*/ 4658369 h 6856451"/>
              <a:gd name="connsiteX625" fmla="*/ 9434403 w 11891222"/>
              <a:gd name="connsiteY625" fmla="*/ 4693407 h 6856451"/>
              <a:gd name="connsiteX626" fmla="*/ 9490921 w 11891222"/>
              <a:gd name="connsiteY626" fmla="*/ 4717265 h 6856451"/>
              <a:gd name="connsiteX627" fmla="*/ 9498580 w 11891222"/>
              <a:gd name="connsiteY627" fmla="*/ 4680818 h 6856451"/>
              <a:gd name="connsiteX628" fmla="*/ 9498404 w 11891222"/>
              <a:gd name="connsiteY628" fmla="*/ 4680818 h 6856451"/>
              <a:gd name="connsiteX629" fmla="*/ 9487664 w 11891222"/>
              <a:gd name="connsiteY629" fmla="*/ 4676505 h 6856451"/>
              <a:gd name="connsiteX630" fmla="*/ 9471201 w 11891222"/>
              <a:gd name="connsiteY630" fmla="*/ 4688301 h 6856451"/>
              <a:gd name="connsiteX631" fmla="*/ 9453330 w 11891222"/>
              <a:gd name="connsiteY631" fmla="*/ 4694199 h 6856451"/>
              <a:gd name="connsiteX632" fmla="*/ 9434931 w 11891222"/>
              <a:gd name="connsiteY632" fmla="*/ 4642347 h 6856451"/>
              <a:gd name="connsiteX633" fmla="*/ 9381405 w 11891222"/>
              <a:gd name="connsiteY633" fmla="*/ 4618137 h 6856451"/>
              <a:gd name="connsiteX634" fmla="*/ 2769734 w 11891222"/>
              <a:gd name="connsiteY634" fmla="*/ 4613382 h 6856451"/>
              <a:gd name="connsiteX635" fmla="*/ 2726246 w 11891222"/>
              <a:gd name="connsiteY635" fmla="*/ 4630638 h 6856451"/>
              <a:gd name="connsiteX636" fmla="*/ 2769734 w 11891222"/>
              <a:gd name="connsiteY636" fmla="*/ 4613382 h 6856451"/>
              <a:gd name="connsiteX637" fmla="*/ 2942727 w 11891222"/>
              <a:gd name="connsiteY637" fmla="*/ 4561794 h 6856451"/>
              <a:gd name="connsiteX638" fmla="*/ 2913234 w 11891222"/>
              <a:gd name="connsiteY638" fmla="*/ 4592078 h 6856451"/>
              <a:gd name="connsiteX639" fmla="*/ 2887968 w 11891222"/>
              <a:gd name="connsiteY639" fmla="*/ 4619017 h 6856451"/>
              <a:gd name="connsiteX640" fmla="*/ 2935859 w 11891222"/>
              <a:gd name="connsiteY640" fmla="*/ 4642434 h 6856451"/>
              <a:gd name="connsiteX641" fmla="*/ 2951881 w 11891222"/>
              <a:gd name="connsiteY641" fmla="*/ 4639353 h 6856451"/>
              <a:gd name="connsiteX642" fmla="*/ 2972394 w 11891222"/>
              <a:gd name="connsiteY642" fmla="*/ 4593134 h 6856451"/>
              <a:gd name="connsiteX643" fmla="*/ 2942815 w 11891222"/>
              <a:gd name="connsiteY643" fmla="*/ 4561794 h 6856451"/>
              <a:gd name="connsiteX644" fmla="*/ 2654673 w 11891222"/>
              <a:gd name="connsiteY644" fmla="*/ 4551229 h 6856451"/>
              <a:gd name="connsiteX645" fmla="*/ 2634159 w 11891222"/>
              <a:gd name="connsiteY645" fmla="*/ 4601850 h 6856451"/>
              <a:gd name="connsiteX646" fmla="*/ 2548236 w 11891222"/>
              <a:gd name="connsiteY646" fmla="*/ 4622539 h 6856451"/>
              <a:gd name="connsiteX647" fmla="*/ 2548149 w 11891222"/>
              <a:gd name="connsiteY647" fmla="*/ 4622539 h 6856451"/>
              <a:gd name="connsiteX648" fmla="*/ 2481769 w 11891222"/>
              <a:gd name="connsiteY648" fmla="*/ 4599737 h 6856451"/>
              <a:gd name="connsiteX649" fmla="*/ 2473671 w 11891222"/>
              <a:gd name="connsiteY649" fmla="*/ 4664356 h 6856451"/>
              <a:gd name="connsiteX650" fmla="*/ 2427627 w 11891222"/>
              <a:gd name="connsiteY650" fmla="*/ 4623154 h 6856451"/>
              <a:gd name="connsiteX651" fmla="*/ 2415039 w 11891222"/>
              <a:gd name="connsiteY651" fmla="*/ 4630110 h 6856451"/>
              <a:gd name="connsiteX652" fmla="*/ 2395495 w 11891222"/>
              <a:gd name="connsiteY652" fmla="*/ 4651678 h 6856451"/>
              <a:gd name="connsiteX653" fmla="*/ 2489781 w 11891222"/>
              <a:gd name="connsiteY653" fmla="*/ 4676240 h 6856451"/>
              <a:gd name="connsiteX654" fmla="*/ 2596305 w 11891222"/>
              <a:gd name="connsiteY654" fmla="*/ 4649478 h 6856451"/>
              <a:gd name="connsiteX655" fmla="*/ 2698250 w 11891222"/>
              <a:gd name="connsiteY655" fmla="*/ 4615760 h 6856451"/>
              <a:gd name="connsiteX656" fmla="*/ 2654673 w 11891222"/>
              <a:gd name="connsiteY656" fmla="*/ 4551229 h 6856451"/>
              <a:gd name="connsiteX657" fmla="*/ 3268721 w 11891222"/>
              <a:gd name="connsiteY657" fmla="*/ 4522970 h 6856451"/>
              <a:gd name="connsiteX658" fmla="*/ 3266168 w 11891222"/>
              <a:gd name="connsiteY658" fmla="*/ 4582658 h 6856451"/>
              <a:gd name="connsiteX659" fmla="*/ 3296981 w 11891222"/>
              <a:gd name="connsiteY659" fmla="*/ 4599737 h 6856451"/>
              <a:gd name="connsiteX660" fmla="*/ 3306929 w 11891222"/>
              <a:gd name="connsiteY660" fmla="*/ 4564083 h 6856451"/>
              <a:gd name="connsiteX661" fmla="*/ 3268721 w 11891222"/>
              <a:gd name="connsiteY661" fmla="*/ 4522970 h 6856451"/>
              <a:gd name="connsiteX662" fmla="*/ 3748254 w 11891222"/>
              <a:gd name="connsiteY662" fmla="*/ 4468652 h 6856451"/>
              <a:gd name="connsiteX663" fmla="*/ 3748254 w 11891222"/>
              <a:gd name="connsiteY663" fmla="*/ 4512406 h 6856451"/>
              <a:gd name="connsiteX664" fmla="*/ 2640850 w 11891222"/>
              <a:gd name="connsiteY664" fmla="*/ 4457207 h 6856451"/>
              <a:gd name="connsiteX665" fmla="*/ 2575791 w 11891222"/>
              <a:gd name="connsiteY665" fmla="*/ 4501049 h 6856451"/>
              <a:gd name="connsiteX666" fmla="*/ 2575791 w 11891222"/>
              <a:gd name="connsiteY666" fmla="*/ 4501137 h 6856451"/>
              <a:gd name="connsiteX667" fmla="*/ 2641379 w 11891222"/>
              <a:gd name="connsiteY667" fmla="*/ 4520065 h 6856451"/>
              <a:gd name="connsiteX668" fmla="*/ 2648862 w 11891222"/>
              <a:gd name="connsiteY668" fmla="*/ 4462753 h 6856451"/>
              <a:gd name="connsiteX669" fmla="*/ 2640850 w 11891222"/>
              <a:gd name="connsiteY669" fmla="*/ 4457207 h 6856451"/>
              <a:gd name="connsiteX670" fmla="*/ 2551262 w 11891222"/>
              <a:gd name="connsiteY670" fmla="*/ 4443683 h 6856451"/>
              <a:gd name="connsiteX671" fmla="*/ 2534944 w 11891222"/>
              <a:gd name="connsiteY671" fmla="*/ 4462577 h 6856451"/>
              <a:gd name="connsiteX672" fmla="*/ 2573326 w 11891222"/>
              <a:gd name="connsiteY672" fmla="*/ 4459584 h 6856451"/>
              <a:gd name="connsiteX673" fmla="*/ 2551262 w 11891222"/>
              <a:gd name="connsiteY673" fmla="*/ 4443683 h 6856451"/>
              <a:gd name="connsiteX674" fmla="*/ 3198998 w 11891222"/>
              <a:gd name="connsiteY674" fmla="*/ 4428595 h 6856451"/>
              <a:gd name="connsiteX675" fmla="*/ 3193363 w 11891222"/>
              <a:gd name="connsiteY675" fmla="*/ 4436606 h 6856451"/>
              <a:gd name="connsiteX676" fmla="*/ 3215460 w 11891222"/>
              <a:gd name="connsiteY676" fmla="*/ 4454830 h 6856451"/>
              <a:gd name="connsiteX677" fmla="*/ 3223823 w 11891222"/>
              <a:gd name="connsiteY677" fmla="*/ 4445762 h 6856451"/>
              <a:gd name="connsiteX678" fmla="*/ 3198998 w 11891222"/>
              <a:gd name="connsiteY678" fmla="*/ 4428595 h 6856451"/>
              <a:gd name="connsiteX679" fmla="*/ 3225583 w 11891222"/>
              <a:gd name="connsiteY679" fmla="*/ 4421816 h 6856451"/>
              <a:gd name="connsiteX680" fmla="*/ 3265904 w 11891222"/>
              <a:gd name="connsiteY680" fmla="*/ 4527724 h 6856451"/>
              <a:gd name="connsiteX681" fmla="*/ 3270923 w 11891222"/>
              <a:gd name="connsiteY681" fmla="*/ 4455358 h 6856451"/>
              <a:gd name="connsiteX682" fmla="*/ 3225583 w 11891222"/>
              <a:gd name="connsiteY682" fmla="*/ 4421816 h 6856451"/>
              <a:gd name="connsiteX683" fmla="*/ 1742002 w 11891222"/>
              <a:gd name="connsiteY683" fmla="*/ 4356758 h 6856451"/>
              <a:gd name="connsiteX684" fmla="*/ 1769030 w 11891222"/>
              <a:gd name="connsiteY684" fmla="*/ 4402272 h 6856451"/>
              <a:gd name="connsiteX685" fmla="*/ 1742002 w 11891222"/>
              <a:gd name="connsiteY685" fmla="*/ 4356758 h 6856451"/>
              <a:gd name="connsiteX686" fmla="*/ 1730645 w 11891222"/>
              <a:gd name="connsiteY686" fmla="*/ 4307634 h 6856451"/>
              <a:gd name="connsiteX687" fmla="*/ 1702122 w 11891222"/>
              <a:gd name="connsiteY687" fmla="*/ 4309394 h 6856451"/>
              <a:gd name="connsiteX688" fmla="*/ 1701681 w 11891222"/>
              <a:gd name="connsiteY688" fmla="*/ 4323128 h 6856451"/>
              <a:gd name="connsiteX689" fmla="*/ 1730645 w 11891222"/>
              <a:gd name="connsiteY689" fmla="*/ 4307634 h 6856451"/>
              <a:gd name="connsiteX690" fmla="*/ 1842275 w 11891222"/>
              <a:gd name="connsiteY690" fmla="*/ 4288596 h 6856451"/>
              <a:gd name="connsiteX691" fmla="*/ 1815688 w 11891222"/>
              <a:gd name="connsiteY691" fmla="*/ 4294076 h 6856451"/>
              <a:gd name="connsiteX692" fmla="*/ 1866222 w 11891222"/>
              <a:gd name="connsiteY692" fmla="*/ 4300943 h 6856451"/>
              <a:gd name="connsiteX693" fmla="*/ 1842275 w 11891222"/>
              <a:gd name="connsiteY693" fmla="*/ 4288596 h 6856451"/>
              <a:gd name="connsiteX694" fmla="*/ 2106825 w 11891222"/>
              <a:gd name="connsiteY694" fmla="*/ 4225144 h 6856451"/>
              <a:gd name="connsiteX695" fmla="*/ 2145031 w 11891222"/>
              <a:gd name="connsiteY695" fmla="*/ 4225144 h 6856451"/>
              <a:gd name="connsiteX696" fmla="*/ 9865955 w 11891222"/>
              <a:gd name="connsiteY696" fmla="*/ 4200582 h 6856451"/>
              <a:gd name="connsiteX697" fmla="*/ 9879865 w 11891222"/>
              <a:gd name="connsiteY697" fmla="*/ 4211059 h 6856451"/>
              <a:gd name="connsiteX698" fmla="*/ 9879953 w 11891222"/>
              <a:gd name="connsiteY698" fmla="*/ 4211059 h 6856451"/>
              <a:gd name="connsiteX699" fmla="*/ 9864107 w 11891222"/>
              <a:gd name="connsiteY699" fmla="*/ 4221887 h 6856451"/>
              <a:gd name="connsiteX700" fmla="*/ 9858208 w 11891222"/>
              <a:gd name="connsiteY700" fmla="*/ 4208153 h 6856451"/>
              <a:gd name="connsiteX701" fmla="*/ 9865955 w 11891222"/>
              <a:gd name="connsiteY701" fmla="*/ 4200582 h 6856451"/>
              <a:gd name="connsiteX702" fmla="*/ 2256574 w 11891222"/>
              <a:gd name="connsiteY702" fmla="*/ 4179805 h 6856451"/>
              <a:gd name="connsiteX703" fmla="*/ 2294517 w 11891222"/>
              <a:gd name="connsiteY703" fmla="*/ 4220918 h 6856451"/>
              <a:gd name="connsiteX704" fmla="*/ 2338711 w 11891222"/>
              <a:gd name="connsiteY704" fmla="*/ 4179805 h 6856451"/>
              <a:gd name="connsiteX705" fmla="*/ 2544463 w 11891222"/>
              <a:gd name="connsiteY705" fmla="*/ 4160838 h 6856451"/>
              <a:gd name="connsiteX706" fmla="*/ 2559059 w 11891222"/>
              <a:gd name="connsiteY706" fmla="*/ 4161846 h 6856451"/>
              <a:gd name="connsiteX707" fmla="*/ 2553205 w 11891222"/>
              <a:gd name="connsiteY707" fmla="*/ 4179696 h 6856451"/>
              <a:gd name="connsiteX708" fmla="*/ 2536983 w 11891222"/>
              <a:gd name="connsiteY708" fmla="*/ 4184944 h 6856451"/>
              <a:gd name="connsiteX709" fmla="*/ 2538756 w 11891222"/>
              <a:gd name="connsiteY709" fmla="*/ 4166853 h 6856451"/>
              <a:gd name="connsiteX710" fmla="*/ 2544463 w 11891222"/>
              <a:gd name="connsiteY710" fmla="*/ 4160838 h 6856451"/>
              <a:gd name="connsiteX711" fmla="*/ 2550526 w 11891222"/>
              <a:gd name="connsiteY711" fmla="*/ 4132882 h 6856451"/>
              <a:gd name="connsiteX712" fmla="*/ 2529661 w 11891222"/>
              <a:gd name="connsiteY712" fmla="*/ 4136316 h 6856451"/>
              <a:gd name="connsiteX713" fmla="*/ 2458175 w 11891222"/>
              <a:gd name="connsiteY713" fmla="*/ 4157884 h 6856451"/>
              <a:gd name="connsiteX714" fmla="*/ 2440481 w 11891222"/>
              <a:gd name="connsiteY714" fmla="*/ 4168361 h 6856451"/>
              <a:gd name="connsiteX715" fmla="*/ 2444355 w 11891222"/>
              <a:gd name="connsiteY715" fmla="*/ 4176900 h 6856451"/>
              <a:gd name="connsiteX716" fmla="*/ 2536525 w 11891222"/>
              <a:gd name="connsiteY716" fmla="*/ 4185854 h 6856451"/>
              <a:gd name="connsiteX717" fmla="*/ 2535994 w 11891222"/>
              <a:gd name="connsiteY717" fmla="*/ 4185264 h 6856451"/>
              <a:gd name="connsiteX718" fmla="*/ 2536123 w 11891222"/>
              <a:gd name="connsiteY718" fmla="*/ 4185222 h 6856451"/>
              <a:gd name="connsiteX719" fmla="*/ 2536088 w 11891222"/>
              <a:gd name="connsiteY719" fmla="*/ 4185176 h 6856451"/>
              <a:gd name="connsiteX720" fmla="*/ 2536128 w 11891222"/>
              <a:gd name="connsiteY720" fmla="*/ 4185221 h 6856451"/>
              <a:gd name="connsiteX721" fmla="*/ 2536983 w 11891222"/>
              <a:gd name="connsiteY721" fmla="*/ 4184944 h 6856451"/>
              <a:gd name="connsiteX722" fmla="*/ 2536875 w 11891222"/>
              <a:gd name="connsiteY722" fmla="*/ 4186048 h 6856451"/>
              <a:gd name="connsiteX723" fmla="*/ 2536879 w 11891222"/>
              <a:gd name="connsiteY723" fmla="*/ 4186056 h 6856451"/>
              <a:gd name="connsiteX724" fmla="*/ 2536875 w 11891222"/>
              <a:gd name="connsiteY724" fmla="*/ 4186051 h 6856451"/>
              <a:gd name="connsiteX725" fmla="*/ 2536874 w 11891222"/>
              <a:gd name="connsiteY725" fmla="*/ 4186056 h 6856451"/>
              <a:gd name="connsiteX726" fmla="*/ 2536811 w 11891222"/>
              <a:gd name="connsiteY726" fmla="*/ 4186119 h 6856451"/>
              <a:gd name="connsiteX727" fmla="*/ 2550693 w 11891222"/>
              <a:gd name="connsiteY727" fmla="*/ 4204227 h 6856451"/>
              <a:gd name="connsiteX728" fmla="*/ 2594544 w 11891222"/>
              <a:gd name="connsiteY728" fmla="*/ 4194596 h 6856451"/>
              <a:gd name="connsiteX729" fmla="*/ 2600090 w 11891222"/>
              <a:gd name="connsiteY729" fmla="*/ 4187993 h 6856451"/>
              <a:gd name="connsiteX730" fmla="*/ 2663564 w 11891222"/>
              <a:gd name="connsiteY730" fmla="*/ 4159909 h 6856451"/>
              <a:gd name="connsiteX731" fmla="*/ 2682844 w 11891222"/>
              <a:gd name="connsiteY731" fmla="*/ 4156740 h 6856451"/>
              <a:gd name="connsiteX732" fmla="*/ 2662244 w 11891222"/>
              <a:gd name="connsiteY732" fmla="*/ 4138693 h 6856451"/>
              <a:gd name="connsiteX733" fmla="*/ 2550526 w 11891222"/>
              <a:gd name="connsiteY733" fmla="*/ 4132882 h 6856451"/>
              <a:gd name="connsiteX734" fmla="*/ 8862081 w 11891222"/>
              <a:gd name="connsiteY734" fmla="*/ 4122406 h 6856451"/>
              <a:gd name="connsiteX735" fmla="*/ 8862452 w 11891222"/>
              <a:gd name="connsiteY735" fmla="*/ 4122475 h 6856451"/>
              <a:gd name="connsiteX736" fmla="*/ 8862345 w 11891222"/>
              <a:gd name="connsiteY736" fmla="*/ 4122582 h 6856451"/>
              <a:gd name="connsiteX737" fmla="*/ 8863049 w 11891222"/>
              <a:gd name="connsiteY737" fmla="*/ 4121878 h 6856451"/>
              <a:gd name="connsiteX738" fmla="*/ 8862689 w 11891222"/>
              <a:gd name="connsiteY738" fmla="*/ 4122519 h 6856451"/>
              <a:gd name="connsiteX739" fmla="*/ 8862452 w 11891222"/>
              <a:gd name="connsiteY739" fmla="*/ 4122475 h 6856451"/>
              <a:gd name="connsiteX740" fmla="*/ 8862785 w 11891222"/>
              <a:gd name="connsiteY740" fmla="*/ 4121701 h 6856451"/>
              <a:gd name="connsiteX741" fmla="*/ 8861993 w 11891222"/>
              <a:gd name="connsiteY741" fmla="*/ 4122406 h 6856451"/>
              <a:gd name="connsiteX742" fmla="*/ 8861881 w 11891222"/>
              <a:gd name="connsiteY742" fmla="*/ 4122055 h 6856451"/>
              <a:gd name="connsiteX743" fmla="*/ 9276554 w 11891222"/>
              <a:gd name="connsiteY743" fmla="*/ 4120293 h 6856451"/>
              <a:gd name="connsiteX744" fmla="*/ 9292049 w 11891222"/>
              <a:gd name="connsiteY744" fmla="*/ 4158060 h 6856451"/>
              <a:gd name="connsiteX745" fmla="*/ 9245126 w 11891222"/>
              <a:gd name="connsiteY745" fmla="*/ 4164399 h 6856451"/>
              <a:gd name="connsiteX746" fmla="*/ 9276554 w 11891222"/>
              <a:gd name="connsiteY746" fmla="*/ 4120381 h 6856451"/>
              <a:gd name="connsiteX747" fmla="*/ 2344698 w 11891222"/>
              <a:gd name="connsiteY747" fmla="*/ 4108496 h 6856451"/>
              <a:gd name="connsiteX748" fmla="*/ 2344698 w 11891222"/>
              <a:gd name="connsiteY748" fmla="*/ 4163607 h 6856451"/>
              <a:gd name="connsiteX749" fmla="*/ 2390476 w 11891222"/>
              <a:gd name="connsiteY749" fmla="*/ 4137812 h 6856451"/>
              <a:gd name="connsiteX750" fmla="*/ 2344698 w 11891222"/>
              <a:gd name="connsiteY750" fmla="*/ 4108496 h 6856451"/>
              <a:gd name="connsiteX751" fmla="*/ 2779154 w 11891222"/>
              <a:gd name="connsiteY751" fmla="*/ 4099957 h 6856451"/>
              <a:gd name="connsiteX752" fmla="*/ 2784790 w 11891222"/>
              <a:gd name="connsiteY752" fmla="*/ 4140629 h 6856451"/>
              <a:gd name="connsiteX753" fmla="*/ 2779154 w 11891222"/>
              <a:gd name="connsiteY753" fmla="*/ 4099957 h 6856451"/>
              <a:gd name="connsiteX754" fmla="*/ 9201724 w 11891222"/>
              <a:gd name="connsiteY754" fmla="*/ 4098284 h 6856451"/>
              <a:gd name="connsiteX755" fmla="*/ 9219684 w 11891222"/>
              <a:gd name="connsiteY755" fmla="*/ 4108848 h 6856451"/>
              <a:gd name="connsiteX756" fmla="*/ 9216162 w 11891222"/>
              <a:gd name="connsiteY756" fmla="*/ 4116155 h 6856451"/>
              <a:gd name="connsiteX757" fmla="*/ 9197938 w 11891222"/>
              <a:gd name="connsiteY757" fmla="*/ 4108408 h 6856451"/>
              <a:gd name="connsiteX758" fmla="*/ 9201724 w 11891222"/>
              <a:gd name="connsiteY758" fmla="*/ 4098284 h 6856451"/>
              <a:gd name="connsiteX759" fmla="*/ 8999505 w 11891222"/>
              <a:gd name="connsiteY759" fmla="*/ 4084287 h 6856451"/>
              <a:gd name="connsiteX760" fmla="*/ 9000473 w 11891222"/>
              <a:gd name="connsiteY760" fmla="*/ 4135259 h 6856451"/>
              <a:gd name="connsiteX761" fmla="*/ 8999505 w 11891222"/>
              <a:gd name="connsiteY761" fmla="*/ 4084287 h 6856451"/>
              <a:gd name="connsiteX762" fmla="*/ 8849668 w 11891222"/>
              <a:gd name="connsiteY762" fmla="*/ 4083758 h 6856451"/>
              <a:gd name="connsiteX763" fmla="*/ 8861881 w 11891222"/>
              <a:gd name="connsiteY763" fmla="*/ 4122055 h 6856451"/>
              <a:gd name="connsiteX764" fmla="*/ 8844122 w 11891222"/>
              <a:gd name="connsiteY764" fmla="*/ 4129008 h 6856451"/>
              <a:gd name="connsiteX765" fmla="*/ 8837871 w 11891222"/>
              <a:gd name="connsiteY765" fmla="*/ 4086487 h 6856451"/>
              <a:gd name="connsiteX766" fmla="*/ 8849668 w 11891222"/>
              <a:gd name="connsiteY766" fmla="*/ 4083758 h 6856451"/>
              <a:gd name="connsiteX767" fmla="*/ 10024595 w 11891222"/>
              <a:gd name="connsiteY767" fmla="*/ 4060429 h 6856451"/>
              <a:gd name="connsiteX768" fmla="*/ 10024654 w 11891222"/>
              <a:gd name="connsiteY768" fmla="*/ 4060456 h 6856451"/>
              <a:gd name="connsiteX769" fmla="*/ 9997392 w 11891222"/>
              <a:gd name="connsiteY769" fmla="*/ 4086047 h 6856451"/>
              <a:gd name="connsiteX770" fmla="*/ 9993783 w 11891222"/>
              <a:gd name="connsiteY770" fmla="*/ 4124079 h 6856451"/>
              <a:gd name="connsiteX771" fmla="*/ 10036392 w 11891222"/>
              <a:gd name="connsiteY771" fmla="*/ 4155948 h 6856451"/>
              <a:gd name="connsiteX772" fmla="*/ 10055320 w 11891222"/>
              <a:gd name="connsiteY772" fmla="*/ 4162110 h 6856451"/>
              <a:gd name="connsiteX773" fmla="*/ 10161139 w 11891222"/>
              <a:gd name="connsiteY773" fmla="*/ 4211234 h 6856451"/>
              <a:gd name="connsiteX774" fmla="*/ 10189223 w 11891222"/>
              <a:gd name="connsiteY774" fmla="*/ 4210178 h 6856451"/>
              <a:gd name="connsiteX775" fmla="*/ 10179538 w 11891222"/>
              <a:gd name="connsiteY775" fmla="*/ 4167480 h 6856451"/>
              <a:gd name="connsiteX776" fmla="*/ 10119674 w 11891222"/>
              <a:gd name="connsiteY776" fmla="*/ 4108232 h 6856451"/>
              <a:gd name="connsiteX777" fmla="*/ 10072927 w 11891222"/>
              <a:gd name="connsiteY777" fmla="*/ 4082845 h 6856451"/>
              <a:gd name="connsiteX778" fmla="*/ 10024654 w 11891222"/>
              <a:gd name="connsiteY778" fmla="*/ 4060456 h 6856451"/>
              <a:gd name="connsiteX779" fmla="*/ 10024683 w 11891222"/>
              <a:gd name="connsiteY779" fmla="*/ 4060429 h 6856451"/>
              <a:gd name="connsiteX780" fmla="*/ 9417852 w 11891222"/>
              <a:gd name="connsiteY780" fmla="*/ 4023718 h 6856451"/>
              <a:gd name="connsiteX781" fmla="*/ 9473314 w 11891222"/>
              <a:gd name="connsiteY781" fmla="*/ 4073282 h 6856451"/>
              <a:gd name="connsiteX782" fmla="*/ 9417852 w 11891222"/>
              <a:gd name="connsiteY782" fmla="*/ 4023718 h 6856451"/>
              <a:gd name="connsiteX783" fmla="*/ 9694725 w 11891222"/>
              <a:gd name="connsiteY783" fmla="*/ 4017203 h 6856451"/>
              <a:gd name="connsiteX784" fmla="*/ 9656819 w 11891222"/>
              <a:gd name="connsiteY784" fmla="*/ 4051353 h 6856451"/>
              <a:gd name="connsiteX785" fmla="*/ 9656165 w 11891222"/>
              <a:gd name="connsiteY785" fmla="*/ 4050833 h 6856451"/>
              <a:gd name="connsiteX786" fmla="*/ 9656270 w 11891222"/>
              <a:gd name="connsiteY786" fmla="*/ 4051938 h 6856451"/>
              <a:gd name="connsiteX787" fmla="*/ 9599206 w 11891222"/>
              <a:gd name="connsiteY787" fmla="*/ 4105063 h 6856451"/>
              <a:gd name="connsiteX788" fmla="*/ 9594628 w 11891222"/>
              <a:gd name="connsiteY788" fmla="*/ 4168009 h 6856451"/>
              <a:gd name="connsiteX789" fmla="*/ 9692348 w 11891222"/>
              <a:gd name="connsiteY789" fmla="*/ 4219246 h 6856451"/>
              <a:gd name="connsiteX790" fmla="*/ 9716030 w 11891222"/>
              <a:gd name="connsiteY790" fmla="*/ 4221975 h 6856451"/>
              <a:gd name="connsiteX791" fmla="*/ 9744905 w 11891222"/>
              <a:gd name="connsiteY791" fmla="*/ 4287298 h 6856451"/>
              <a:gd name="connsiteX792" fmla="*/ 9727034 w 11891222"/>
              <a:gd name="connsiteY792" fmla="*/ 4308602 h 6856451"/>
              <a:gd name="connsiteX793" fmla="*/ 9725185 w 11891222"/>
              <a:gd name="connsiteY793" fmla="*/ 4335365 h 6856451"/>
              <a:gd name="connsiteX794" fmla="*/ 9748779 w 11891222"/>
              <a:gd name="connsiteY794" fmla="*/ 4335805 h 6856451"/>
              <a:gd name="connsiteX795" fmla="*/ 9797287 w 11891222"/>
              <a:gd name="connsiteY795" fmla="*/ 4310011 h 6856451"/>
              <a:gd name="connsiteX796" fmla="*/ 9797287 w 11891222"/>
              <a:gd name="connsiteY796" fmla="*/ 4230074 h 6856451"/>
              <a:gd name="connsiteX797" fmla="*/ 9755821 w 11891222"/>
              <a:gd name="connsiteY797" fmla="*/ 4178573 h 6856451"/>
              <a:gd name="connsiteX798" fmla="*/ 9799752 w 11891222"/>
              <a:gd name="connsiteY798" fmla="*/ 4150930 h 6856451"/>
              <a:gd name="connsiteX799" fmla="*/ 9830124 w 11891222"/>
              <a:gd name="connsiteY799" fmla="*/ 4223119 h 6856451"/>
              <a:gd name="connsiteX800" fmla="*/ 9886467 w 11891222"/>
              <a:gd name="connsiteY800" fmla="*/ 4250234 h 6856451"/>
              <a:gd name="connsiteX801" fmla="*/ 9963850 w 11891222"/>
              <a:gd name="connsiteY801" fmla="*/ 4225672 h 6856451"/>
              <a:gd name="connsiteX802" fmla="*/ 9946684 w 11891222"/>
              <a:gd name="connsiteY802" fmla="*/ 4207009 h 6856451"/>
              <a:gd name="connsiteX803" fmla="*/ 9885674 w 11891222"/>
              <a:gd name="connsiteY803" fmla="*/ 4162638 h 6856451"/>
              <a:gd name="connsiteX804" fmla="*/ 9786370 w 11891222"/>
              <a:gd name="connsiteY804" fmla="*/ 4116420 h 6856451"/>
              <a:gd name="connsiteX805" fmla="*/ 9728618 w 11891222"/>
              <a:gd name="connsiteY805" fmla="*/ 4147672 h 6856451"/>
              <a:gd name="connsiteX806" fmla="*/ 9676677 w 11891222"/>
              <a:gd name="connsiteY806" fmla="*/ 4148993 h 6856451"/>
              <a:gd name="connsiteX807" fmla="*/ 9660567 w 11891222"/>
              <a:gd name="connsiteY807" fmla="*/ 4097140 h 6856451"/>
              <a:gd name="connsiteX808" fmla="*/ 9656270 w 11891222"/>
              <a:gd name="connsiteY808" fmla="*/ 4051938 h 6856451"/>
              <a:gd name="connsiteX809" fmla="*/ 9656606 w 11891222"/>
              <a:gd name="connsiteY809" fmla="*/ 4051625 h 6856451"/>
              <a:gd name="connsiteX810" fmla="*/ 9656517 w 11891222"/>
              <a:gd name="connsiteY810" fmla="*/ 4051625 h 6856451"/>
              <a:gd name="connsiteX811" fmla="*/ 9656819 w 11891222"/>
              <a:gd name="connsiteY811" fmla="*/ 4051353 h 6856451"/>
              <a:gd name="connsiteX812" fmla="*/ 9695252 w 11891222"/>
              <a:gd name="connsiteY812" fmla="*/ 4081909 h 6856451"/>
              <a:gd name="connsiteX813" fmla="*/ 9725009 w 11891222"/>
              <a:gd name="connsiteY813" fmla="*/ 4065095 h 6856451"/>
              <a:gd name="connsiteX814" fmla="*/ 9782496 w 11891222"/>
              <a:gd name="connsiteY814" fmla="*/ 4077068 h 6856451"/>
              <a:gd name="connsiteX815" fmla="*/ 9735045 w 11891222"/>
              <a:gd name="connsiteY815" fmla="*/ 4055411 h 6856451"/>
              <a:gd name="connsiteX816" fmla="*/ 9694725 w 11891222"/>
              <a:gd name="connsiteY816" fmla="*/ 4017203 h 6856451"/>
              <a:gd name="connsiteX817" fmla="*/ 9007252 w 11891222"/>
              <a:gd name="connsiteY817" fmla="*/ 4004350 h 6856451"/>
              <a:gd name="connsiteX818" fmla="*/ 8996160 w 11891222"/>
              <a:gd name="connsiteY818" fmla="*/ 4038068 h 6856451"/>
              <a:gd name="connsiteX819" fmla="*/ 9054791 w 11891222"/>
              <a:gd name="connsiteY819" fmla="*/ 4089833 h 6856451"/>
              <a:gd name="connsiteX820" fmla="*/ 9089654 w 11891222"/>
              <a:gd name="connsiteY820" fmla="*/ 4127952 h 6856451"/>
              <a:gd name="connsiteX821" fmla="*/ 9210791 w 11891222"/>
              <a:gd name="connsiteY821" fmla="*/ 4178661 h 6856451"/>
              <a:gd name="connsiteX822" fmla="*/ 9238698 w 11891222"/>
              <a:gd name="connsiteY822" fmla="*/ 4224616 h 6856451"/>
              <a:gd name="connsiteX823" fmla="*/ 9292576 w 11891222"/>
              <a:gd name="connsiteY823" fmla="*/ 4232011 h 6856451"/>
              <a:gd name="connsiteX824" fmla="*/ 9300148 w 11891222"/>
              <a:gd name="connsiteY824" fmla="*/ 4303760 h 6856451"/>
              <a:gd name="connsiteX825" fmla="*/ 9355346 w 11891222"/>
              <a:gd name="connsiteY825" fmla="*/ 4312300 h 6856451"/>
              <a:gd name="connsiteX826" fmla="*/ 9427536 w 11891222"/>
              <a:gd name="connsiteY826" fmla="*/ 4361248 h 6856451"/>
              <a:gd name="connsiteX827" fmla="*/ 9485111 w 11891222"/>
              <a:gd name="connsiteY827" fmla="*/ 4422785 h 6856451"/>
              <a:gd name="connsiteX828" fmla="*/ 9483086 w 11891222"/>
              <a:gd name="connsiteY828" fmla="*/ 4432293 h 6856451"/>
              <a:gd name="connsiteX829" fmla="*/ 9397603 w 11891222"/>
              <a:gd name="connsiteY829" fmla="*/ 4407467 h 6856451"/>
              <a:gd name="connsiteX830" fmla="*/ 9378764 w 11891222"/>
              <a:gd name="connsiteY830" fmla="*/ 4389947 h 6856451"/>
              <a:gd name="connsiteX831" fmla="*/ 9348127 w 11891222"/>
              <a:gd name="connsiteY831" fmla="*/ 4391004 h 6856451"/>
              <a:gd name="connsiteX832" fmla="*/ 9305430 w 11891222"/>
              <a:gd name="connsiteY832" fmla="*/ 4446290 h 6856451"/>
              <a:gd name="connsiteX833" fmla="*/ 9378587 w 11891222"/>
              <a:gd name="connsiteY833" fmla="*/ 4477015 h 6856451"/>
              <a:gd name="connsiteX834" fmla="*/ 9405439 w 11891222"/>
              <a:gd name="connsiteY834" fmla="*/ 4466539 h 6856451"/>
              <a:gd name="connsiteX835" fmla="*/ 9429472 w 11891222"/>
              <a:gd name="connsiteY835" fmla="*/ 4475518 h 6856451"/>
              <a:gd name="connsiteX836" fmla="*/ 9501398 w 11891222"/>
              <a:gd name="connsiteY836" fmla="*/ 4541369 h 6856451"/>
              <a:gd name="connsiteX837" fmla="*/ 9622536 w 11891222"/>
              <a:gd name="connsiteY837" fmla="*/ 4602202 h 6856451"/>
              <a:gd name="connsiteX838" fmla="*/ 9687681 w 11891222"/>
              <a:gd name="connsiteY838" fmla="*/ 4649213 h 6856451"/>
              <a:gd name="connsiteX839" fmla="*/ 9702208 w 11891222"/>
              <a:gd name="connsiteY839" fmla="*/ 4687333 h 6856451"/>
              <a:gd name="connsiteX840" fmla="*/ 9708458 w 11891222"/>
              <a:gd name="connsiteY840" fmla="*/ 4740506 h 6856451"/>
              <a:gd name="connsiteX841" fmla="*/ 9747370 w 11891222"/>
              <a:gd name="connsiteY841" fmla="*/ 4740506 h 6856451"/>
              <a:gd name="connsiteX842" fmla="*/ 9742792 w 11891222"/>
              <a:gd name="connsiteY842" fmla="*/ 4780387 h 6856451"/>
              <a:gd name="connsiteX843" fmla="*/ 9755205 w 11891222"/>
              <a:gd name="connsiteY843" fmla="*/ 4761019 h 6856451"/>
              <a:gd name="connsiteX844" fmla="*/ 9857768 w 11891222"/>
              <a:gd name="connsiteY844" fmla="*/ 4798962 h 6856451"/>
              <a:gd name="connsiteX845" fmla="*/ 9831708 w 11891222"/>
              <a:gd name="connsiteY845" fmla="*/ 4826078 h 6856451"/>
              <a:gd name="connsiteX846" fmla="*/ 9801336 w 11891222"/>
              <a:gd name="connsiteY846" fmla="*/ 4879339 h 6856451"/>
              <a:gd name="connsiteX847" fmla="*/ 9799017 w 11891222"/>
              <a:gd name="connsiteY847" fmla="*/ 4915693 h 6856451"/>
              <a:gd name="connsiteX848" fmla="*/ 9797287 w 11891222"/>
              <a:gd name="connsiteY848" fmla="*/ 4916314 h 6856451"/>
              <a:gd name="connsiteX849" fmla="*/ 9797922 w 11891222"/>
              <a:gd name="connsiteY849" fmla="*/ 4918016 h 6856451"/>
              <a:gd name="connsiteX850" fmla="*/ 9748293 w 11891222"/>
              <a:gd name="connsiteY850" fmla="*/ 4919510 h 6856451"/>
              <a:gd name="connsiteX851" fmla="*/ 9747458 w 11891222"/>
              <a:gd name="connsiteY851" fmla="*/ 4918251 h 6856451"/>
              <a:gd name="connsiteX852" fmla="*/ 9746098 w 11891222"/>
              <a:gd name="connsiteY852" fmla="*/ 4918572 h 6856451"/>
              <a:gd name="connsiteX853" fmla="*/ 9742880 w 11891222"/>
              <a:gd name="connsiteY853" fmla="*/ 4895714 h 6856451"/>
              <a:gd name="connsiteX854" fmla="*/ 9666554 w 11891222"/>
              <a:gd name="connsiteY854" fmla="*/ 4928023 h 6856451"/>
              <a:gd name="connsiteX855" fmla="*/ 9707490 w 11891222"/>
              <a:gd name="connsiteY855" fmla="*/ 4927671 h 6856451"/>
              <a:gd name="connsiteX856" fmla="*/ 9746098 w 11891222"/>
              <a:gd name="connsiteY856" fmla="*/ 4918572 h 6856451"/>
              <a:gd name="connsiteX857" fmla="*/ 9746226 w 11891222"/>
              <a:gd name="connsiteY857" fmla="*/ 4919484 h 6856451"/>
              <a:gd name="connsiteX858" fmla="*/ 9746226 w 11891222"/>
              <a:gd name="connsiteY858" fmla="*/ 4919572 h 6856451"/>
              <a:gd name="connsiteX859" fmla="*/ 9748293 w 11891222"/>
              <a:gd name="connsiteY859" fmla="*/ 4919510 h 6856451"/>
              <a:gd name="connsiteX860" fmla="*/ 9785083 w 11891222"/>
              <a:gd name="connsiteY860" fmla="*/ 4975001 h 6856451"/>
              <a:gd name="connsiteX861" fmla="*/ 9838224 w 11891222"/>
              <a:gd name="connsiteY861" fmla="*/ 5019932 h 6856451"/>
              <a:gd name="connsiteX862" fmla="*/ 9826867 w 11891222"/>
              <a:gd name="connsiteY862" fmla="*/ 4960068 h 6856451"/>
              <a:gd name="connsiteX863" fmla="*/ 9806794 w 11891222"/>
              <a:gd name="connsiteY863" fmla="*/ 4941790 h 6856451"/>
              <a:gd name="connsiteX864" fmla="*/ 9797922 w 11891222"/>
              <a:gd name="connsiteY864" fmla="*/ 4918016 h 6856451"/>
              <a:gd name="connsiteX865" fmla="*/ 9798871 w 11891222"/>
              <a:gd name="connsiteY865" fmla="*/ 4917987 h 6856451"/>
              <a:gd name="connsiteX866" fmla="*/ 9799017 w 11891222"/>
              <a:gd name="connsiteY866" fmla="*/ 4915693 h 6856451"/>
              <a:gd name="connsiteX867" fmla="*/ 9817480 w 11891222"/>
              <a:gd name="connsiteY867" fmla="*/ 4909062 h 6856451"/>
              <a:gd name="connsiteX868" fmla="*/ 9823081 w 11891222"/>
              <a:gd name="connsiteY868" fmla="*/ 4889463 h 6856451"/>
              <a:gd name="connsiteX869" fmla="*/ 9851429 w 11891222"/>
              <a:gd name="connsiteY869" fmla="*/ 4850551 h 6856451"/>
              <a:gd name="connsiteX870" fmla="*/ 9869123 w 11891222"/>
              <a:gd name="connsiteY870" fmla="*/ 4838490 h 6856451"/>
              <a:gd name="connsiteX871" fmla="*/ 9875463 w 11891222"/>
              <a:gd name="connsiteY871" fmla="*/ 4695256 h 6856451"/>
              <a:gd name="connsiteX872" fmla="*/ 9831708 w 11891222"/>
              <a:gd name="connsiteY872" fmla="*/ 4641026 h 6856451"/>
              <a:gd name="connsiteX873" fmla="*/ 9693140 w 11891222"/>
              <a:gd name="connsiteY873" fmla="*/ 4600970 h 6856451"/>
              <a:gd name="connsiteX874" fmla="*/ 9682400 w 11891222"/>
              <a:gd name="connsiteY874" fmla="*/ 4594367 h 6856451"/>
              <a:gd name="connsiteX875" fmla="*/ 9617958 w 11891222"/>
              <a:gd name="connsiteY875" fmla="*/ 4541721 h 6856451"/>
              <a:gd name="connsiteX876" fmla="*/ 9564872 w 11891222"/>
              <a:gd name="connsiteY876" fmla="*/ 4522706 h 6856451"/>
              <a:gd name="connsiteX877" fmla="*/ 9512666 w 11891222"/>
              <a:gd name="connsiteY877" fmla="*/ 4479568 h 6856451"/>
              <a:gd name="connsiteX878" fmla="*/ 9546824 w 11891222"/>
              <a:gd name="connsiteY878" fmla="*/ 4439511 h 6856451"/>
              <a:gd name="connsiteX879" fmla="*/ 9608274 w 11891222"/>
              <a:gd name="connsiteY879" fmla="*/ 4474374 h 6856451"/>
              <a:gd name="connsiteX880" fmla="*/ 9651939 w 11891222"/>
              <a:gd name="connsiteY880" fmla="*/ 4497175 h 6856451"/>
              <a:gd name="connsiteX881" fmla="*/ 9721663 w 11891222"/>
              <a:gd name="connsiteY881" fmla="*/ 4513462 h 6856451"/>
              <a:gd name="connsiteX882" fmla="*/ 9745081 w 11891222"/>
              <a:gd name="connsiteY882" fmla="*/ 4512317 h 6856451"/>
              <a:gd name="connsiteX883" fmla="*/ 9798959 w 11891222"/>
              <a:gd name="connsiteY883" fmla="*/ 4520417 h 6856451"/>
              <a:gd name="connsiteX884" fmla="*/ 9826867 w 11891222"/>
              <a:gd name="connsiteY884" fmla="*/ 4540313 h 6856451"/>
              <a:gd name="connsiteX885" fmla="*/ 9886115 w 11891222"/>
              <a:gd name="connsiteY885" fmla="*/ 4457647 h 6856451"/>
              <a:gd name="connsiteX886" fmla="*/ 9931630 w 11891222"/>
              <a:gd name="connsiteY886" fmla="*/ 4464426 h 6856451"/>
              <a:gd name="connsiteX887" fmla="*/ 9978025 w 11891222"/>
              <a:gd name="connsiteY887" fmla="*/ 4496559 h 6856451"/>
              <a:gd name="connsiteX888" fmla="*/ 9980577 w 11891222"/>
              <a:gd name="connsiteY888" fmla="*/ 4541809 h 6856451"/>
              <a:gd name="connsiteX889" fmla="*/ 10065444 w 11891222"/>
              <a:gd name="connsiteY889" fmla="*/ 4506771 h 6856451"/>
              <a:gd name="connsiteX890" fmla="*/ 10054880 w 11891222"/>
              <a:gd name="connsiteY890" fmla="*/ 4402272 h 6856451"/>
              <a:gd name="connsiteX891" fmla="*/ 10048717 w 11891222"/>
              <a:gd name="connsiteY891" fmla="*/ 4369259 h 6856451"/>
              <a:gd name="connsiteX892" fmla="*/ 10049597 w 11891222"/>
              <a:gd name="connsiteY892" fmla="*/ 4317670 h 6856451"/>
              <a:gd name="connsiteX893" fmla="*/ 9968164 w 11891222"/>
              <a:gd name="connsiteY893" fmla="*/ 4237029 h 6856451"/>
              <a:gd name="connsiteX894" fmla="*/ 9933654 w 11891222"/>
              <a:gd name="connsiteY894" fmla="*/ 4294781 h 6856451"/>
              <a:gd name="connsiteX895" fmla="*/ 9976175 w 11891222"/>
              <a:gd name="connsiteY895" fmla="*/ 4344873 h 6856451"/>
              <a:gd name="connsiteX896" fmla="*/ 9972830 w 11891222"/>
              <a:gd name="connsiteY896" fmla="*/ 4351211 h 6856451"/>
              <a:gd name="connsiteX897" fmla="*/ 9881097 w 11891222"/>
              <a:gd name="connsiteY897" fmla="*/ 4315205 h 6856451"/>
              <a:gd name="connsiteX898" fmla="*/ 9872382 w 11891222"/>
              <a:gd name="connsiteY898" fmla="*/ 4398839 h 6856451"/>
              <a:gd name="connsiteX899" fmla="*/ 9782408 w 11891222"/>
              <a:gd name="connsiteY899" fmla="*/ 4398575 h 6856451"/>
              <a:gd name="connsiteX900" fmla="*/ 9673243 w 11891222"/>
              <a:gd name="connsiteY900" fmla="*/ 4390828 h 6856451"/>
              <a:gd name="connsiteX901" fmla="*/ 9654493 w 11891222"/>
              <a:gd name="connsiteY901" fmla="*/ 4321015 h 6856451"/>
              <a:gd name="connsiteX902" fmla="*/ 9618662 w 11891222"/>
              <a:gd name="connsiteY902" fmla="*/ 4271891 h 6856451"/>
              <a:gd name="connsiteX903" fmla="*/ 9564607 w 11891222"/>
              <a:gd name="connsiteY903" fmla="*/ 4242311 h 6856451"/>
              <a:gd name="connsiteX904" fmla="*/ 9513371 w 11891222"/>
              <a:gd name="connsiteY904" fmla="*/ 4190634 h 6856451"/>
              <a:gd name="connsiteX905" fmla="*/ 9402885 w 11891222"/>
              <a:gd name="connsiteY905" fmla="*/ 4120117 h 6856451"/>
              <a:gd name="connsiteX906" fmla="*/ 9276818 w 11891222"/>
              <a:gd name="connsiteY906" fmla="*/ 4066151 h 6856451"/>
              <a:gd name="connsiteX907" fmla="*/ 9236497 w 11891222"/>
              <a:gd name="connsiteY907" fmla="*/ 4052241 h 6856451"/>
              <a:gd name="connsiteX908" fmla="*/ 9164044 w 11891222"/>
              <a:gd name="connsiteY908" fmla="*/ 4056907 h 6856451"/>
              <a:gd name="connsiteX909" fmla="*/ 9122579 w 11891222"/>
              <a:gd name="connsiteY909" fmla="*/ 4055323 h 6856451"/>
              <a:gd name="connsiteX910" fmla="*/ 9007252 w 11891222"/>
              <a:gd name="connsiteY910" fmla="*/ 4004350 h 6856451"/>
              <a:gd name="connsiteX911" fmla="*/ 9546296 w 11891222"/>
              <a:gd name="connsiteY911" fmla="*/ 3961740 h 6856451"/>
              <a:gd name="connsiteX912" fmla="*/ 9558181 w 11891222"/>
              <a:gd name="connsiteY912" fmla="*/ 4020108 h 6856451"/>
              <a:gd name="connsiteX913" fmla="*/ 9614348 w 11891222"/>
              <a:gd name="connsiteY913" fmla="*/ 4047311 h 6856451"/>
              <a:gd name="connsiteX914" fmla="*/ 9614348 w 11891222"/>
              <a:gd name="connsiteY914" fmla="*/ 4031905 h 6856451"/>
              <a:gd name="connsiteX915" fmla="*/ 9614607 w 11891222"/>
              <a:gd name="connsiteY915" fmla="*/ 4032135 h 6856451"/>
              <a:gd name="connsiteX916" fmla="*/ 9615757 w 11891222"/>
              <a:gd name="connsiteY916" fmla="*/ 4033490 h 6856451"/>
              <a:gd name="connsiteX917" fmla="*/ 9615757 w 11891222"/>
              <a:gd name="connsiteY917" fmla="*/ 4033402 h 6856451"/>
              <a:gd name="connsiteX918" fmla="*/ 9615624 w 11891222"/>
              <a:gd name="connsiteY918" fmla="*/ 4033039 h 6856451"/>
              <a:gd name="connsiteX919" fmla="*/ 9630899 w 11891222"/>
              <a:gd name="connsiteY919" fmla="*/ 4046607 h 6856451"/>
              <a:gd name="connsiteX920" fmla="*/ 9621831 w 11891222"/>
              <a:gd name="connsiteY920" fmla="*/ 4017731 h 6856451"/>
              <a:gd name="connsiteX921" fmla="*/ 9611498 w 11891222"/>
              <a:gd name="connsiteY921" fmla="*/ 4021737 h 6856451"/>
              <a:gd name="connsiteX922" fmla="*/ 9615624 w 11891222"/>
              <a:gd name="connsiteY922" fmla="*/ 4033039 h 6856451"/>
              <a:gd name="connsiteX923" fmla="*/ 9614607 w 11891222"/>
              <a:gd name="connsiteY923" fmla="*/ 4032135 h 6856451"/>
              <a:gd name="connsiteX924" fmla="*/ 9573235 w 11891222"/>
              <a:gd name="connsiteY924" fmla="*/ 3983397 h 6856451"/>
              <a:gd name="connsiteX925" fmla="*/ 9546296 w 11891222"/>
              <a:gd name="connsiteY925" fmla="*/ 3961740 h 6856451"/>
              <a:gd name="connsiteX926" fmla="*/ 1168536 w 11891222"/>
              <a:gd name="connsiteY926" fmla="*/ 3948271 h 6856451"/>
              <a:gd name="connsiteX927" fmla="*/ 1140276 w 11891222"/>
              <a:gd name="connsiteY927" fmla="*/ 3955314 h 6856451"/>
              <a:gd name="connsiteX928" fmla="*/ 1187992 w 11891222"/>
              <a:gd name="connsiteY928" fmla="*/ 3955226 h 6856451"/>
              <a:gd name="connsiteX929" fmla="*/ 1168536 w 11891222"/>
              <a:gd name="connsiteY929" fmla="*/ 3948271 h 6856451"/>
              <a:gd name="connsiteX930" fmla="*/ 9477705 w 11891222"/>
              <a:gd name="connsiteY930" fmla="*/ 3875961 h 6856451"/>
              <a:gd name="connsiteX931" fmla="*/ 9445055 w 11891222"/>
              <a:gd name="connsiteY931" fmla="*/ 3878723 h 6856451"/>
              <a:gd name="connsiteX932" fmla="*/ 9509761 w 11891222"/>
              <a:gd name="connsiteY932" fmla="*/ 3893337 h 6856451"/>
              <a:gd name="connsiteX933" fmla="*/ 9477705 w 11891222"/>
              <a:gd name="connsiteY933" fmla="*/ 3875961 h 6856451"/>
              <a:gd name="connsiteX934" fmla="*/ 10202517 w 11891222"/>
              <a:gd name="connsiteY934" fmla="*/ 3857418 h 6856451"/>
              <a:gd name="connsiteX935" fmla="*/ 10202517 w 11891222"/>
              <a:gd name="connsiteY935" fmla="*/ 3857506 h 6856451"/>
              <a:gd name="connsiteX936" fmla="*/ 10202435 w 11891222"/>
              <a:gd name="connsiteY936" fmla="*/ 3857473 h 6856451"/>
              <a:gd name="connsiteX937" fmla="*/ 10058138 w 11891222"/>
              <a:gd name="connsiteY937" fmla="*/ 3798522 h 6856451"/>
              <a:gd name="connsiteX938" fmla="*/ 10202435 w 11891222"/>
              <a:gd name="connsiteY938" fmla="*/ 3857473 h 6856451"/>
              <a:gd name="connsiteX939" fmla="*/ 10161184 w 11891222"/>
              <a:gd name="connsiteY939" fmla="*/ 3884995 h 6856451"/>
              <a:gd name="connsiteX940" fmla="*/ 10143885 w 11891222"/>
              <a:gd name="connsiteY940" fmla="*/ 3924325 h 6856451"/>
              <a:gd name="connsiteX941" fmla="*/ 10067117 w 11891222"/>
              <a:gd name="connsiteY941" fmla="*/ 3915170 h 6856451"/>
              <a:gd name="connsiteX942" fmla="*/ 10094496 w 11891222"/>
              <a:gd name="connsiteY942" fmla="*/ 3877402 h 6856451"/>
              <a:gd name="connsiteX943" fmla="*/ 10039474 w 11891222"/>
              <a:gd name="connsiteY943" fmla="*/ 3827838 h 6856451"/>
              <a:gd name="connsiteX944" fmla="*/ 10058138 w 11891222"/>
              <a:gd name="connsiteY944" fmla="*/ 3798522 h 6856451"/>
              <a:gd name="connsiteX945" fmla="*/ 8398396 w 11891222"/>
              <a:gd name="connsiteY945" fmla="*/ 3711102 h 6856451"/>
              <a:gd name="connsiteX946" fmla="*/ 8398836 w 11891222"/>
              <a:gd name="connsiteY946" fmla="*/ 3733903 h 6856451"/>
              <a:gd name="connsiteX947" fmla="*/ 8421725 w 11891222"/>
              <a:gd name="connsiteY947" fmla="*/ 3810671 h 6856451"/>
              <a:gd name="connsiteX948" fmla="*/ 8429208 w 11891222"/>
              <a:gd name="connsiteY948" fmla="*/ 3834440 h 6856451"/>
              <a:gd name="connsiteX949" fmla="*/ 8460197 w 11891222"/>
              <a:gd name="connsiteY949" fmla="*/ 3921332 h 6856451"/>
              <a:gd name="connsiteX950" fmla="*/ 8503687 w 11891222"/>
              <a:gd name="connsiteY950" fmla="*/ 3928991 h 6856451"/>
              <a:gd name="connsiteX951" fmla="*/ 8532474 w 11891222"/>
              <a:gd name="connsiteY951" fmla="*/ 3916842 h 6856451"/>
              <a:gd name="connsiteX952" fmla="*/ 8515660 w 11891222"/>
              <a:gd name="connsiteY952" fmla="*/ 3950208 h 6856451"/>
              <a:gd name="connsiteX953" fmla="*/ 8628874 w 11891222"/>
              <a:gd name="connsiteY953" fmla="*/ 3986919 h 6856451"/>
              <a:gd name="connsiteX954" fmla="*/ 8663736 w 11891222"/>
              <a:gd name="connsiteY954" fmla="*/ 4012273 h 6856451"/>
              <a:gd name="connsiteX955" fmla="*/ 8722720 w 11891222"/>
              <a:gd name="connsiteY955" fmla="*/ 4087103 h 6856451"/>
              <a:gd name="connsiteX956" fmla="*/ 8750627 w 11891222"/>
              <a:gd name="connsiteY956" fmla="*/ 4078036 h 6856451"/>
              <a:gd name="connsiteX957" fmla="*/ 8775806 w 11891222"/>
              <a:gd name="connsiteY957" fmla="*/ 4105415 h 6856451"/>
              <a:gd name="connsiteX958" fmla="*/ 8802128 w 11891222"/>
              <a:gd name="connsiteY958" fmla="*/ 4133851 h 6856451"/>
              <a:gd name="connsiteX959" fmla="*/ 8850274 w 11891222"/>
              <a:gd name="connsiteY959" fmla="*/ 4144597 h 6856451"/>
              <a:gd name="connsiteX960" fmla="*/ 8862689 w 11891222"/>
              <a:gd name="connsiteY960" fmla="*/ 4122519 h 6856451"/>
              <a:gd name="connsiteX961" fmla="*/ 8887017 w 11891222"/>
              <a:gd name="connsiteY961" fmla="*/ 4127017 h 6856451"/>
              <a:gd name="connsiteX962" fmla="*/ 8911821 w 11891222"/>
              <a:gd name="connsiteY962" fmla="*/ 4129449 h 6856451"/>
              <a:gd name="connsiteX963" fmla="*/ 8939465 w 11891222"/>
              <a:gd name="connsiteY963" fmla="*/ 4093178 h 6856451"/>
              <a:gd name="connsiteX964" fmla="*/ 8915607 w 11891222"/>
              <a:gd name="connsiteY964" fmla="*/ 4054354 h 6856451"/>
              <a:gd name="connsiteX965" fmla="*/ 8866131 w 11891222"/>
              <a:gd name="connsiteY965" fmla="*/ 4045903 h 6856451"/>
              <a:gd name="connsiteX966" fmla="*/ 8863401 w 11891222"/>
              <a:gd name="connsiteY966" fmla="*/ 3995810 h 6856451"/>
              <a:gd name="connsiteX967" fmla="*/ 8817183 w 11891222"/>
              <a:gd name="connsiteY967" fmla="*/ 3956106 h 6856451"/>
              <a:gd name="connsiteX968" fmla="*/ 8833645 w 11891222"/>
              <a:gd name="connsiteY968" fmla="*/ 3899411 h 6856451"/>
              <a:gd name="connsiteX969" fmla="*/ 8800984 w 11891222"/>
              <a:gd name="connsiteY969" fmla="*/ 3878282 h 6856451"/>
              <a:gd name="connsiteX970" fmla="*/ 8791388 w 11891222"/>
              <a:gd name="connsiteY970" fmla="*/ 3894657 h 6856451"/>
              <a:gd name="connsiteX971" fmla="*/ 8748778 w 11891222"/>
              <a:gd name="connsiteY971" fmla="*/ 3910416 h 6856451"/>
              <a:gd name="connsiteX972" fmla="*/ 8717614 w 11891222"/>
              <a:gd name="connsiteY972" fmla="*/ 3897738 h 6856451"/>
              <a:gd name="connsiteX973" fmla="*/ 8603343 w 11891222"/>
              <a:gd name="connsiteY973" fmla="*/ 3836289 h 6856451"/>
              <a:gd name="connsiteX974" fmla="*/ 8558093 w 11891222"/>
              <a:gd name="connsiteY974" fmla="*/ 3806621 h 6856451"/>
              <a:gd name="connsiteX975" fmla="*/ 8471817 w 11891222"/>
              <a:gd name="connsiteY975" fmla="*/ 3745172 h 6856451"/>
              <a:gd name="connsiteX976" fmla="*/ 8398396 w 11891222"/>
              <a:gd name="connsiteY976" fmla="*/ 3711102 h 6856451"/>
              <a:gd name="connsiteX977" fmla="*/ 9888845 w 11891222"/>
              <a:gd name="connsiteY977" fmla="*/ 3710221 h 6856451"/>
              <a:gd name="connsiteX978" fmla="*/ 9897296 w 11891222"/>
              <a:gd name="connsiteY978" fmla="*/ 3726155 h 6856451"/>
              <a:gd name="connsiteX979" fmla="*/ 9886116 w 11891222"/>
              <a:gd name="connsiteY979" fmla="*/ 3735047 h 6856451"/>
              <a:gd name="connsiteX980" fmla="*/ 9878456 w 11891222"/>
              <a:gd name="connsiteY980" fmla="*/ 3723603 h 6856451"/>
              <a:gd name="connsiteX981" fmla="*/ 9888845 w 11891222"/>
              <a:gd name="connsiteY981" fmla="*/ 3710221 h 6856451"/>
              <a:gd name="connsiteX982" fmla="*/ 9825899 w 11891222"/>
              <a:gd name="connsiteY982" fmla="*/ 3692878 h 6856451"/>
              <a:gd name="connsiteX983" fmla="*/ 9825987 w 11891222"/>
              <a:gd name="connsiteY983" fmla="*/ 3692878 h 6856451"/>
              <a:gd name="connsiteX984" fmla="*/ 9846763 w 11891222"/>
              <a:gd name="connsiteY984" fmla="*/ 3692878 h 6856451"/>
              <a:gd name="connsiteX985" fmla="*/ 9846852 w 11891222"/>
              <a:gd name="connsiteY985" fmla="*/ 3699921 h 6856451"/>
              <a:gd name="connsiteX986" fmla="*/ 9825987 w 11891222"/>
              <a:gd name="connsiteY986" fmla="*/ 3699921 h 6856451"/>
              <a:gd name="connsiteX987" fmla="*/ 9825899 w 11891222"/>
              <a:gd name="connsiteY987" fmla="*/ 3692878 h 6856451"/>
              <a:gd name="connsiteX988" fmla="*/ 10872909 w 11891222"/>
              <a:gd name="connsiteY988" fmla="*/ 3558712 h 6856451"/>
              <a:gd name="connsiteX989" fmla="*/ 10863666 w 11891222"/>
              <a:gd name="connsiteY989" fmla="*/ 3561441 h 6856451"/>
              <a:gd name="connsiteX990" fmla="*/ 10864635 w 11891222"/>
              <a:gd name="connsiteY990" fmla="*/ 3593838 h 6856451"/>
              <a:gd name="connsiteX991" fmla="*/ 10898969 w 11891222"/>
              <a:gd name="connsiteY991" fmla="*/ 3587500 h 6856451"/>
              <a:gd name="connsiteX992" fmla="*/ 10872909 w 11891222"/>
              <a:gd name="connsiteY992" fmla="*/ 3558712 h 6856451"/>
              <a:gd name="connsiteX993" fmla="*/ 10758078 w 11891222"/>
              <a:gd name="connsiteY993" fmla="*/ 3471546 h 6856451"/>
              <a:gd name="connsiteX994" fmla="*/ 10743849 w 11891222"/>
              <a:gd name="connsiteY994" fmla="*/ 3475342 h 6856451"/>
              <a:gd name="connsiteX995" fmla="*/ 10731524 w 11891222"/>
              <a:gd name="connsiteY995" fmla="*/ 3494446 h 6856451"/>
              <a:gd name="connsiteX996" fmla="*/ 10750540 w 11891222"/>
              <a:gd name="connsiteY996" fmla="*/ 3513990 h 6856451"/>
              <a:gd name="connsiteX997" fmla="*/ 10800632 w 11891222"/>
              <a:gd name="connsiteY997" fmla="*/ 3518920 h 6856451"/>
              <a:gd name="connsiteX998" fmla="*/ 10804682 w 11891222"/>
              <a:gd name="connsiteY998" fmla="*/ 3510028 h 6856451"/>
              <a:gd name="connsiteX999" fmla="*/ 10770788 w 11891222"/>
              <a:gd name="connsiteY999" fmla="*/ 3473757 h 6856451"/>
              <a:gd name="connsiteX1000" fmla="*/ 10758078 w 11891222"/>
              <a:gd name="connsiteY1000" fmla="*/ 3471546 h 6856451"/>
              <a:gd name="connsiteX1001" fmla="*/ 9489063 w 11891222"/>
              <a:gd name="connsiteY1001" fmla="*/ 3368604 h 6856451"/>
              <a:gd name="connsiteX1002" fmla="*/ 9462662 w 11891222"/>
              <a:gd name="connsiteY1002" fmla="*/ 3372341 h 6856451"/>
              <a:gd name="connsiteX1003" fmla="*/ 9518037 w 11891222"/>
              <a:gd name="connsiteY1003" fmla="*/ 3410020 h 6856451"/>
              <a:gd name="connsiteX1004" fmla="*/ 9549730 w 11891222"/>
              <a:gd name="connsiteY1004" fmla="*/ 3417502 h 6856451"/>
              <a:gd name="connsiteX1005" fmla="*/ 9626233 w 11891222"/>
              <a:gd name="connsiteY1005" fmla="*/ 3475782 h 6856451"/>
              <a:gd name="connsiteX1006" fmla="*/ 9667489 w 11891222"/>
              <a:gd name="connsiteY1006" fmla="*/ 3494787 h 6856451"/>
              <a:gd name="connsiteX1007" fmla="*/ 9717075 w 11891222"/>
              <a:gd name="connsiteY1007" fmla="*/ 3493394 h 6856451"/>
              <a:gd name="connsiteX1008" fmla="*/ 9717174 w 11891222"/>
              <a:gd name="connsiteY1008" fmla="*/ 3493477 h 6856451"/>
              <a:gd name="connsiteX1009" fmla="*/ 9717261 w 11891222"/>
              <a:gd name="connsiteY1009" fmla="*/ 3493389 h 6856451"/>
              <a:gd name="connsiteX1010" fmla="*/ 9717075 w 11891222"/>
              <a:gd name="connsiteY1010" fmla="*/ 3493394 h 6856451"/>
              <a:gd name="connsiteX1011" fmla="*/ 9678449 w 11891222"/>
              <a:gd name="connsiteY1011" fmla="*/ 3460981 h 6856451"/>
              <a:gd name="connsiteX1012" fmla="*/ 9637149 w 11891222"/>
              <a:gd name="connsiteY1012" fmla="*/ 3442152 h 6856451"/>
              <a:gd name="connsiteX1013" fmla="*/ 9554220 w 11891222"/>
              <a:gd name="connsiteY1013" fmla="*/ 3398574 h 6856451"/>
              <a:gd name="connsiteX1014" fmla="*/ 9489063 w 11891222"/>
              <a:gd name="connsiteY1014" fmla="*/ 3368604 h 6856451"/>
              <a:gd name="connsiteX1015" fmla="*/ 10992640 w 11891222"/>
              <a:gd name="connsiteY1015" fmla="*/ 3282720 h 6856451"/>
              <a:gd name="connsiteX1016" fmla="*/ 11058754 w 11891222"/>
              <a:gd name="connsiteY1016" fmla="*/ 3307899 h 6856451"/>
              <a:gd name="connsiteX1017" fmla="*/ 11085958 w 11891222"/>
              <a:gd name="connsiteY1017" fmla="*/ 3328059 h 6856451"/>
              <a:gd name="connsiteX1018" fmla="*/ 11104181 w 11891222"/>
              <a:gd name="connsiteY1018" fmla="*/ 3345402 h 6856451"/>
              <a:gd name="connsiteX1019" fmla="*/ 11177075 w 11891222"/>
              <a:gd name="connsiteY1019" fmla="*/ 3401127 h 6856451"/>
              <a:gd name="connsiteX1020" fmla="*/ 11185526 w 11891222"/>
              <a:gd name="connsiteY1020" fmla="*/ 3450075 h 6856451"/>
              <a:gd name="connsiteX1021" fmla="*/ 11135873 w 11891222"/>
              <a:gd name="connsiteY1021" fmla="*/ 3438895 h 6856451"/>
              <a:gd name="connsiteX1022" fmla="*/ 11064741 w 11891222"/>
              <a:gd name="connsiteY1022" fmla="*/ 3364769 h 6856451"/>
              <a:gd name="connsiteX1023" fmla="*/ 11000211 w 11891222"/>
              <a:gd name="connsiteY1023" fmla="*/ 3330259 h 6856451"/>
              <a:gd name="connsiteX1024" fmla="*/ 10965436 w 11891222"/>
              <a:gd name="connsiteY1024" fmla="*/ 3320223 h 6856451"/>
              <a:gd name="connsiteX1025" fmla="*/ 10992640 w 11891222"/>
              <a:gd name="connsiteY1025" fmla="*/ 3282720 h 6856451"/>
              <a:gd name="connsiteX1026" fmla="*/ 7304109 w 11891222"/>
              <a:gd name="connsiteY1026" fmla="*/ 2978294 h 6856451"/>
              <a:gd name="connsiteX1027" fmla="*/ 7273120 w 11891222"/>
              <a:gd name="connsiteY1027" fmla="*/ 2996693 h 6856451"/>
              <a:gd name="connsiteX1028" fmla="*/ 7318106 w 11891222"/>
              <a:gd name="connsiteY1028" fmla="*/ 3006465 h 6856451"/>
              <a:gd name="connsiteX1029" fmla="*/ 7304109 w 11891222"/>
              <a:gd name="connsiteY1029" fmla="*/ 2978294 h 6856451"/>
              <a:gd name="connsiteX1030" fmla="*/ 11542336 w 11891222"/>
              <a:gd name="connsiteY1030" fmla="*/ 2936211 h 6856451"/>
              <a:gd name="connsiteX1031" fmla="*/ 11597182 w 11891222"/>
              <a:gd name="connsiteY1031" fmla="*/ 2988329 h 6856451"/>
              <a:gd name="connsiteX1032" fmla="*/ 11578607 w 11891222"/>
              <a:gd name="connsiteY1032" fmla="*/ 3029089 h 6856451"/>
              <a:gd name="connsiteX1033" fmla="*/ 11578607 w 11891222"/>
              <a:gd name="connsiteY1033" fmla="*/ 3029177 h 6856451"/>
              <a:gd name="connsiteX1034" fmla="*/ 11531684 w 11891222"/>
              <a:gd name="connsiteY1034" fmla="*/ 2960508 h 6856451"/>
              <a:gd name="connsiteX1035" fmla="*/ 11542336 w 11891222"/>
              <a:gd name="connsiteY1035" fmla="*/ 2936211 h 6856451"/>
              <a:gd name="connsiteX1036" fmla="*/ 11026531 w 11891222"/>
              <a:gd name="connsiteY1036" fmla="*/ 2803796 h 6856451"/>
              <a:gd name="connsiteX1037" fmla="*/ 11060074 w 11891222"/>
              <a:gd name="connsiteY1037" fmla="*/ 2818771 h 6856451"/>
              <a:gd name="connsiteX1038" fmla="*/ 11098018 w 11891222"/>
              <a:gd name="connsiteY1038" fmla="*/ 2834882 h 6856451"/>
              <a:gd name="connsiteX1039" fmla="*/ 11147934 w 11891222"/>
              <a:gd name="connsiteY1039" fmla="*/ 2864287 h 6856451"/>
              <a:gd name="connsiteX1040" fmla="*/ 11183060 w 11891222"/>
              <a:gd name="connsiteY1040" fmla="*/ 2901878 h 6856451"/>
              <a:gd name="connsiteX1041" fmla="*/ 11188431 w 11891222"/>
              <a:gd name="connsiteY1041" fmla="*/ 2970106 h 6856451"/>
              <a:gd name="connsiteX1042" fmla="*/ 11256483 w 11891222"/>
              <a:gd name="connsiteY1042" fmla="*/ 2981287 h 6856451"/>
              <a:gd name="connsiteX1043" fmla="*/ 11303053 w 11891222"/>
              <a:gd name="connsiteY1043" fmla="*/ 3054355 h 6856451"/>
              <a:gd name="connsiteX1044" fmla="*/ 11321805 w 11891222"/>
              <a:gd name="connsiteY1044" fmla="*/ 3042473 h 6856451"/>
              <a:gd name="connsiteX1045" fmla="*/ 11395491 w 11891222"/>
              <a:gd name="connsiteY1045" fmla="*/ 3064744 h 6856451"/>
              <a:gd name="connsiteX1046" fmla="*/ 11427536 w 11891222"/>
              <a:gd name="connsiteY1046" fmla="*/ 3073813 h 6856451"/>
              <a:gd name="connsiteX1047" fmla="*/ 11539606 w 11891222"/>
              <a:gd name="connsiteY1047" fmla="*/ 3126546 h 6856451"/>
              <a:gd name="connsiteX1048" fmla="*/ 11524288 w 11891222"/>
              <a:gd name="connsiteY1048" fmla="*/ 3192308 h 6856451"/>
              <a:gd name="connsiteX1049" fmla="*/ 11459317 w 11891222"/>
              <a:gd name="connsiteY1049" fmla="*/ 3226114 h 6856451"/>
              <a:gd name="connsiteX1050" fmla="*/ 11451130 w 11891222"/>
              <a:gd name="connsiteY1050" fmla="*/ 3258512 h 6856451"/>
              <a:gd name="connsiteX1051" fmla="*/ 11426129 w 11891222"/>
              <a:gd name="connsiteY1051" fmla="*/ 3342232 h 6856451"/>
              <a:gd name="connsiteX1052" fmla="*/ 11424016 w 11891222"/>
              <a:gd name="connsiteY1052" fmla="*/ 3372251 h 6856451"/>
              <a:gd name="connsiteX1053" fmla="*/ 11341613 w 11891222"/>
              <a:gd name="connsiteY1053" fmla="*/ 3416270 h 6856451"/>
              <a:gd name="connsiteX1054" fmla="*/ 11285271 w 11891222"/>
              <a:gd name="connsiteY1054" fmla="*/ 3377621 h 6856451"/>
              <a:gd name="connsiteX1055" fmla="*/ 11235090 w 11891222"/>
              <a:gd name="connsiteY1055" fmla="*/ 3331933 h 6856451"/>
              <a:gd name="connsiteX1056" fmla="*/ 11216867 w 11891222"/>
              <a:gd name="connsiteY1056" fmla="*/ 3293637 h 6856451"/>
              <a:gd name="connsiteX1057" fmla="*/ 11100659 w 11891222"/>
              <a:gd name="connsiteY1057" fmla="*/ 3220568 h 6856451"/>
              <a:gd name="connsiteX1058" fmla="*/ 11087718 w 11891222"/>
              <a:gd name="connsiteY1058" fmla="*/ 3209476 h 6856451"/>
              <a:gd name="connsiteX1059" fmla="*/ 10987005 w 11891222"/>
              <a:gd name="connsiteY1059" fmla="*/ 3124609 h 6856451"/>
              <a:gd name="connsiteX1060" fmla="*/ 10939113 w 11891222"/>
              <a:gd name="connsiteY1060" fmla="*/ 3091948 h 6856451"/>
              <a:gd name="connsiteX1061" fmla="*/ 10919393 w 11891222"/>
              <a:gd name="connsiteY1061" fmla="*/ 3043175 h 6856451"/>
              <a:gd name="connsiteX1062" fmla="*/ 10831269 w 11891222"/>
              <a:gd name="connsiteY1062" fmla="*/ 2923447 h 6856451"/>
              <a:gd name="connsiteX1063" fmla="*/ 10826691 w 11891222"/>
              <a:gd name="connsiteY1063" fmla="*/ 2905488 h 6856451"/>
              <a:gd name="connsiteX1064" fmla="*/ 10955840 w 11891222"/>
              <a:gd name="connsiteY1064" fmla="*/ 2949682 h 6856451"/>
              <a:gd name="connsiteX1065" fmla="*/ 11012007 w 11891222"/>
              <a:gd name="connsiteY1065" fmla="*/ 2993612 h 6856451"/>
              <a:gd name="connsiteX1066" fmla="*/ 11068438 w 11891222"/>
              <a:gd name="connsiteY1066" fmla="*/ 3044232 h 6856451"/>
              <a:gd name="connsiteX1067" fmla="*/ 11137018 w 11891222"/>
              <a:gd name="connsiteY1067" fmla="*/ 3076189 h 6856451"/>
              <a:gd name="connsiteX1068" fmla="*/ 11161051 w 11891222"/>
              <a:gd name="connsiteY1068" fmla="*/ 3089747 h 6856451"/>
              <a:gd name="connsiteX1069" fmla="*/ 11193361 w 11891222"/>
              <a:gd name="connsiteY1069" fmla="*/ 3124081 h 6856451"/>
              <a:gd name="connsiteX1070" fmla="*/ 11262206 w 11891222"/>
              <a:gd name="connsiteY1070" fmla="*/ 3152604 h 6856451"/>
              <a:gd name="connsiteX1071" fmla="*/ 11319780 w 11891222"/>
              <a:gd name="connsiteY1071" fmla="*/ 3180952 h 6856451"/>
              <a:gd name="connsiteX1072" fmla="*/ 11394875 w 11891222"/>
              <a:gd name="connsiteY1072" fmla="*/ 3239143 h 6856451"/>
              <a:gd name="connsiteX1073" fmla="*/ 11398133 w 11891222"/>
              <a:gd name="connsiteY1073" fmla="*/ 3194861 h 6856451"/>
              <a:gd name="connsiteX1074" fmla="*/ 11328584 w 11891222"/>
              <a:gd name="connsiteY1074" fmla="*/ 3132621 h 6856451"/>
              <a:gd name="connsiteX1075" fmla="*/ 11307368 w 11891222"/>
              <a:gd name="connsiteY1075" fmla="*/ 3100047 h 6856451"/>
              <a:gd name="connsiteX1076" fmla="*/ 11204277 w 11891222"/>
              <a:gd name="connsiteY1076" fmla="*/ 3056469 h 6856451"/>
              <a:gd name="connsiteX1077" fmla="*/ 11191248 w 11891222"/>
              <a:gd name="connsiteY1077" fmla="*/ 3046698 h 6856451"/>
              <a:gd name="connsiteX1078" fmla="*/ 11130591 w 11891222"/>
              <a:gd name="connsiteY1078" fmla="*/ 2982430 h 6856451"/>
              <a:gd name="connsiteX1079" fmla="*/ 11068350 w 11891222"/>
              <a:gd name="connsiteY1079" fmla="*/ 2917021 h 6856451"/>
              <a:gd name="connsiteX1080" fmla="*/ 11017289 w 11891222"/>
              <a:gd name="connsiteY1080" fmla="*/ 2875996 h 6856451"/>
              <a:gd name="connsiteX1081" fmla="*/ 11016574 w 11891222"/>
              <a:gd name="connsiteY1081" fmla="*/ 2841639 h 6856451"/>
              <a:gd name="connsiteX1082" fmla="*/ 10977144 w 11891222"/>
              <a:gd name="connsiteY1082" fmla="*/ 2766379 h 6856451"/>
              <a:gd name="connsiteX1083" fmla="*/ 11001002 w 11891222"/>
              <a:gd name="connsiteY1083" fmla="*/ 2782940 h 6856451"/>
              <a:gd name="connsiteX1084" fmla="*/ 11026268 w 11891222"/>
              <a:gd name="connsiteY1084" fmla="*/ 2803717 h 6856451"/>
              <a:gd name="connsiteX1085" fmla="*/ 11026357 w 11891222"/>
              <a:gd name="connsiteY1085" fmla="*/ 2803717 h 6856451"/>
              <a:gd name="connsiteX1086" fmla="*/ 11026533 w 11891222"/>
              <a:gd name="connsiteY1086" fmla="*/ 2803453 h 6856451"/>
              <a:gd name="connsiteX1087" fmla="*/ 11026621 w 11891222"/>
              <a:gd name="connsiteY1087" fmla="*/ 2803453 h 6856451"/>
              <a:gd name="connsiteX1088" fmla="*/ 11026531 w 11891222"/>
              <a:gd name="connsiteY1088" fmla="*/ 2803796 h 6856451"/>
              <a:gd name="connsiteX1089" fmla="*/ 11026385 w 11891222"/>
              <a:gd name="connsiteY1089" fmla="*/ 2803730 h 6856451"/>
              <a:gd name="connsiteX1090" fmla="*/ 11017564 w 11891222"/>
              <a:gd name="connsiteY1090" fmla="*/ 2805599 h 6856451"/>
              <a:gd name="connsiteX1091" fmla="*/ 11009806 w 11891222"/>
              <a:gd name="connsiteY1091" fmla="*/ 2805303 h 6856451"/>
              <a:gd name="connsiteX1092" fmla="*/ 10946156 w 11891222"/>
              <a:gd name="connsiteY1092" fmla="*/ 2768239 h 6856451"/>
              <a:gd name="connsiteX1093" fmla="*/ 10977144 w 11891222"/>
              <a:gd name="connsiteY1093" fmla="*/ 2766379 h 6856451"/>
              <a:gd name="connsiteX1094" fmla="*/ 11857703 w 11891222"/>
              <a:gd name="connsiteY1094" fmla="*/ 2723826 h 6856451"/>
              <a:gd name="connsiteX1095" fmla="*/ 11891222 w 11891222"/>
              <a:gd name="connsiteY1095" fmla="*/ 2738484 h 6856451"/>
              <a:gd name="connsiteX1096" fmla="*/ 11891222 w 11891222"/>
              <a:gd name="connsiteY1096" fmla="*/ 2747111 h 6856451"/>
              <a:gd name="connsiteX1097" fmla="*/ 11883475 w 11891222"/>
              <a:gd name="connsiteY1097" fmla="*/ 2792889 h 6856451"/>
              <a:gd name="connsiteX1098" fmla="*/ 11859001 w 11891222"/>
              <a:gd name="connsiteY1098" fmla="*/ 2840429 h 6856451"/>
              <a:gd name="connsiteX1099" fmla="*/ 11808380 w 11891222"/>
              <a:gd name="connsiteY1099" fmla="*/ 2821854 h 6856451"/>
              <a:gd name="connsiteX1100" fmla="*/ 11829862 w 11891222"/>
              <a:gd name="connsiteY1100" fmla="*/ 2742182 h 6856451"/>
              <a:gd name="connsiteX1101" fmla="*/ 11857703 w 11891222"/>
              <a:gd name="connsiteY1101" fmla="*/ 2723826 h 6856451"/>
              <a:gd name="connsiteX1102" fmla="*/ 9731173 w 11891222"/>
              <a:gd name="connsiteY1102" fmla="*/ 1860237 h 6856451"/>
              <a:gd name="connsiteX1103" fmla="*/ 9788748 w 11891222"/>
              <a:gd name="connsiteY1103" fmla="*/ 1860237 h 6856451"/>
              <a:gd name="connsiteX1104" fmla="*/ 9796847 w 11891222"/>
              <a:gd name="connsiteY1104" fmla="*/ 1886120 h 6856451"/>
              <a:gd name="connsiteX1105" fmla="*/ 9830741 w 11891222"/>
              <a:gd name="connsiteY1105" fmla="*/ 1896684 h 6856451"/>
              <a:gd name="connsiteX1106" fmla="*/ 9870533 w 11891222"/>
              <a:gd name="connsiteY1106" fmla="*/ 1898885 h 6856451"/>
              <a:gd name="connsiteX1107" fmla="*/ 9906188 w 11891222"/>
              <a:gd name="connsiteY1107" fmla="*/ 1919661 h 6856451"/>
              <a:gd name="connsiteX1108" fmla="*/ 9930398 w 11891222"/>
              <a:gd name="connsiteY1108" fmla="*/ 1935508 h 6856451"/>
              <a:gd name="connsiteX1109" fmla="*/ 10015792 w 11891222"/>
              <a:gd name="connsiteY1109" fmla="*/ 2026361 h 6856451"/>
              <a:gd name="connsiteX1110" fmla="*/ 10025213 w 11891222"/>
              <a:gd name="connsiteY1110" fmla="*/ 2063512 h 6856451"/>
              <a:gd name="connsiteX1111" fmla="*/ 9983220 w 11891222"/>
              <a:gd name="connsiteY1111" fmla="*/ 2069939 h 6856451"/>
              <a:gd name="connsiteX1112" fmla="*/ 9916840 w 11891222"/>
              <a:gd name="connsiteY1112" fmla="*/ 2032523 h 6856451"/>
              <a:gd name="connsiteX1113" fmla="*/ 9844563 w 11891222"/>
              <a:gd name="connsiteY1113" fmla="*/ 1978029 h 6856451"/>
              <a:gd name="connsiteX1114" fmla="*/ 9841394 w 11891222"/>
              <a:gd name="connsiteY1114" fmla="*/ 1975212 h 6856451"/>
              <a:gd name="connsiteX1115" fmla="*/ 9746403 w 11891222"/>
              <a:gd name="connsiteY1115" fmla="*/ 1903463 h 6856451"/>
              <a:gd name="connsiteX1116" fmla="*/ 9731084 w 11891222"/>
              <a:gd name="connsiteY1116" fmla="*/ 1860413 h 6856451"/>
              <a:gd name="connsiteX1117" fmla="*/ 8570242 w 11891222"/>
              <a:gd name="connsiteY1117" fmla="*/ 1379649 h 6856451"/>
              <a:gd name="connsiteX1118" fmla="*/ 8543655 w 11891222"/>
              <a:gd name="connsiteY1118" fmla="*/ 1407116 h 6856451"/>
              <a:gd name="connsiteX1119" fmla="*/ 8556949 w 11891222"/>
              <a:gd name="connsiteY1119" fmla="*/ 1412047 h 6856451"/>
              <a:gd name="connsiteX1120" fmla="*/ 8570242 w 11891222"/>
              <a:gd name="connsiteY1120" fmla="*/ 1379649 h 6856451"/>
              <a:gd name="connsiteX1121" fmla="*/ 8429825 w 11891222"/>
              <a:gd name="connsiteY1121" fmla="*/ 1296719 h 6856451"/>
              <a:gd name="connsiteX1122" fmla="*/ 8429825 w 11891222"/>
              <a:gd name="connsiteY1122" fmla="*/ 1330349 h 6856451"/>
              <a:gd name="connsiteX1123" fmla="*/ 8512931 w 11891222"/>
              <a:gd name="connsiteY1123" fmla="*/ 1384051 h 6856451"/>
              <a:gd name="connsiteX1124" fmla="*/ 8517949 w 11891222"/>
              <a:gd name="connsiteY1124" fmla="*/ 1352622 h 6856451"/>
              <a:gd name="connsiteX1125" fmla="*/ 8429825 w 11891222"/>
              <a:gd name="connsiteY1125" fmla="*/ 1296719 h 6856451"/>
              <a:gd name="connsiteX1126" fmla="*/ 8365294 w 11891222"/>
              <a:gd name="connsiteY1126" fmla="*/ 1243369 h 6856451"/>
              <a:gd name="connsiteX1127" fmla="*/ 8365296 w 11891222"/>
              <a:gd name="connsiteY1127" fmla="*/ 1243401 h 6856451"/>
              <a:gd name="connsiteX1128" fmla="*/ 8314497 w 11891222"/>
              <a:gd name="connsiteY1128" fmla="*/ 1262033 h 6856451"/>
              <a:gd name="connsiteX1129" fmla="*/ 8300412 w 11891222"/>
              <a:gd name="connsiteY1129" fmla="*/ 1300857 h 6856451"/>
              <a:gd name="connsiteX1130" fmla="*/ 8369608 w 11891222"/>
              <a:gd name="connsiteY1130" fmla="*/ 1296279 h 6856451"/>
              <a:gd name="connsiteX1131" fmla="*/ 8365296 w 11891222"/>
              <a:gd name="connsiteY1131" fmla="*/ 1243401 h 6856451"/>
              <a:gd name="connsiteX1132" fmla="*/ 8365382 w 11891222"/>
              <a:gd name="connsiteY1132" fmla="*/ 1243369 h 6856451"/>
              <a:gd name="connsiteX1133" fmla="*/ 8279998 w 11891222"/>
              <a:gd name="connsiteY1133" fmla="*/ 1179159 h 6856451"/>
              <a:gd name="connsiteX1134" fmla="*/ 8262380 w 11891222"/>
              <a:gd name="connsiteY1134" fmla="*/ 1184473 h 6856451"/>
              <a:gd name="connsiteX1135" fmla="*/ 8248254 w 11891222"/>
              <a:gd name="connsiteY1135" fmla="*/ 1230532 h 6856451"/>
              <a:gd name="connsiteX1136" fmla="*/ 8246622 w 11891222"/>
              <a:gd name="connsiteY1136" fmla="*/ 1230604 h 6856451"/>
              <a:gd name="connsiteX1137" fmla="*/ 8246608 w 11891222"/>
              <a:gd name="connsiteY1137" fmla="*/ 1231717 h 6856451"/>
              <a:gd name="connsiteX1138" fmla="*/ 8192920 w 11891222"/>
              <a:gd name="connsiteY1138" fmla="*/ 1230252 h 6856451"/>
              <a:gd name="connsiteX1139" fmla="*/ 8170735 w 11891222"/>
              <a:gd name="connsiteY1139" fmla="*/ 1255342 h 6856451"/>
              <a:gd name="connsiteX1140" fmla="*/ 8192039 w 11891222"/>
              <a:gd name="connsiteY1140" fmla="*/ 1281841 h 6856451"/>
              <a:gd name="connsiteX1141" fmla="*/ 8246277 w 11891222"/>
              <a:gd name="connsiteY1141" fmla="*/ 1258343 h 6856451"/>
              <a:gd name="connsiteX1142" fmla="*/ 8246608 w 11891222"/>
              <a:gd name="connsiteY1142" fmla="*/ 1231717 h 6856451"/>
              <a:gd name="connsiteX1143" fmla="*/ 8247766 w 11891222"/>
              <a:gd name="connsiteY1143" fmla="*/ 1231749 h 6856451"/>
              <a:gd name="connsiteX1144" fmla="*/ 8247854 w 11891222"/>
              <a:gd name="connsiteY1144" fmla="*/ 1231838 h 6856451"/>
              <a:gd name="connsiteX1145" fmla="*/ 8248254 w 11891222"/>
              <a:gd name="connsiteY1145" fmla="*/ 1230532 h 6856451"/>
              <a:gd name="connsiteX1146" fmla="*/ 8292664 w 11891222"/>
              <a:gd name="connsiteY1146" fmla="*/ 1228579 h 6856451"/>
              <a:gd name="connsiteX1147" fmla="*/ 8295834 w 11891222"/>
              <a:gd name="connsiteY1147" fmla="*/ 1192926 h 6856451"/>
              <a:gd name="connsiteX1148" fmla="*/ 8279998 w 11891222"/>
              <a:gd name="connsiteY1148" fmla="*/ 1179159 h 6856451"/>
              <a:gd name="connsiteX1149" fmla="*/ 12710 w 11891222"/>
              <a:gd name="connsiteY1149" fmla="*/ 837346 h 6856451"/>
              <a:gd name="connsiteX1150" fmla="*/ 10246 w 11891222"/>
              <a:gd name="connsiteY1150" fmla="*/ 889639 h 6856451"/>
              <a:gd name="connsiteX1151" fmla="*/ 12710 w 11891222"/>
              <a:gd name="connsiteY1151" fmla="*/ 837346 h 6856451"/>
              <a:gd name="connsiteX1152" fmla="*/ 4304374 w 11891222"/>
              <a:gd name="connsiteY1152" fmla="*/ 390 h 6856451"/>
              <a:gd name="connsiteX1153" fmla="*/ 4403150 w 11891222"/>
              <a:gd name="connsiteY1153" fmla="*/ 6464 h 6856451"/>
              <a:gd name="connsiteX1154" fmla="*/ 4429121 w 11891222"/>
              <a:gd name="connsiteY1154" fmla="*/ 16412 h 6856451"/>
              <a:gd name="connsiteX1155" fmla="*/ 4474635 w 11891222"/>
              <a:gd name="connsiteY1155" fmla="*/ 34988 h 6856451"/>
              <a:gd name="connsiteX1156" fmla="*/ 4689707 w 11891222"/>
              <a:gd name="connsiteY1156" fmla="*/ 44232 h 6856451"/>
              <a:gd name="connsiteX1157" fmla="*/ 4925908 w 11891222"/>
              <a:gd name="connsiteY1157" fmla="*/ 57525 h 6856451"/>
              <a:gd name="connsiteX1158" fmla="*/ 4965964 w 11891222"/>
              <a:gd name="connsiteY1158" fmla="*/ 48986 h 6856451"/>
              <a:gd name="connsiteX1159" fmla="*/ 5025652 w 11891222"/>
              <a:gd name="connsiteY1159" fmla="*/ 32963 h 6856451"/>
              <a:gd name="connsiteX1160" fmla="*/ 5128918 w 11891222"/>
              <a:gd name="connsiteY1160" fmla="*/ 36837 h 6856451"/>
              <a:gd name="connsiteX1161" fmla="*/ 5168622 w 11891222"/>
              <a:gd name="connsiteY1161" fmla="*/ 48546 h 6856451"/>
              <a:gd name="connsiteX1162" fmla="*/ 5240371 w 11891222"/>
              <a:gd name="connsiteY1162" fmla="*/ 70290 h 6856451"/>
              <a:gd name="connsiteX1163" fmla="*/ 5300588 w 11891222"/>
              <a:gd name="connsiteY1163" fmla="*/ 70995 h 6856451"/>
              <a:gd name="connsiteX1164" fmla="*/ 5422167 w 11891222"/>
              <a:gd name="connsiteY1164" fmla="*/ 100399 h 6856451"/>
              <a:gd name="connsiteX1165" fmla="*/ 5451306 w 11891222"/>
              <a:gd name="connsiteY1165" fmla="*/ 104096 h 6856451"/>
              <a:gd name="connsiteX1166" fmla="*/ 5636269 w 11891222"/>
              <a:gd name="connsiteY1166" fmla="*/ 113076 h 6856451"/>
              <a:gd name="connsiteX1167" fmla="*/ 5675180 w 11891222"/>
              <a:gd name="connsiteY1167" fmla="*/ 125401 h 6856451"/>
              <a:gd name="connsiteX1168" fmla="*/ 5730378 w 11891222"/>
              <a:gd name="connsiteY1168" fmla="*/ 144505 h 6856451"/>
              <a:gd name="connsiteX1169" fmla="*/ 5868067 w 11891222"/>
              <a:gd name="connsiteY1169" fmla="*/ 149347 h 6856451"/>
              <a:gd name="connsiteX1170" fmla="*/ 5944483 w 11891222"/>
              <a:gd name="connsiteY1170" fmla="*/ 170475 h 6856451"/>
              <a:gd name="connsiteX1171" fmla="*/ 5989292 w 11891222"/>
              <a:gd name="connsiteY1171" fmla="*/ 181128 h 6856451"/>
              <a:gd name="connsiteX1172" fmla="*/ 6118265 w 11891222"/>
              <a:gd name="connsiteY1172" fmla="*/ 188523 h 6856451"/>
              <a:gd name="connsiteX1173" fmla="*/ 6154800 w 11891222"/>
              <a:gd name="connsiteY1173" fmla="*/ 197679 h 6856451"/>
              <a:gd name="connsiteX1174" fmla="*/ 6226989 w 11891222"/>
              <a:gd name="connsiteY1174" fmla="*/ 218631 h 6856451"/>
              <a:gd name="connsiteX1175" fmla="*/ 6325854 w 11891222"/>
              <a:gd name="connsiteY1175" fmla="*/ 222241 h 6856451"/>
              <a:gd name="connsiteX1176" fmla="*/ 6370047 w 11891222"/>
              <a:gd name="connsiteY1176" fmla="*/ 233597 h 6856451"/>
              <a:gd name="connsiteX1177" fmla="*/ 6442501 w 11891222"/>
              <a:gd name="connsiteY1177" fmla="*/ 252261 h 6856451"/>
              <a:gd name="connsiteX1178" fmla="*/ 6485903 w 11891222"/>
              <a:gd name="connsiteY1178" fmla="*/ 261769 h 6856451"/>
              <a:gd name="connsiteX1179" fmla="*/ 6548936 w 11891222"/>
              <a:gd name="connsiteY1179" fmla="*/ 283602 h 6856451"/>
              <a:gd name="connsiteX1180" fmla="*/ 6651234 w 11891222"/>
              <a:gd name="connsiteY1180" fmla="*/ 291701 h 6856451"/>
              <a:gd name="connsiteX1181" fmla="*/ 6765417 w 11891222"/>
              <a:gd name="connsiteY1181" fmla="*/ 323306 h 6856451"/>
              <a:gd name="connsiteX1182" fmla="*/ 6777214 w 11891222"/>
              <a:gd name="connsiteY1182" fmla="*/ 327884 h 6856451"/>
              <a:gd name="connsiteX1183" fmla="*/ 6924410 w 11891222"/>
              <a:gd name="connsiteY1183" fmla="*/ 370669 h 6856451"/>
              <a:gd name="connsiteX1184" fmla="*/ 6972830 w 11891222"/>
              <a:gd name="connsiteY1184" fmla="*/ 384227 h 6856451"/>
              <a:gd name="connsiteX1185" fmla="*/ 7019577 w 11891222"/>
              <a:gd name="connsiteY1185" fmla="*/ 400513 h 6856451"/>
              <a:gd name="connsiteX1186" fmla="*/ 7088245 w 11891222"/>
              <a:gd name="connsiteY1186" fmla="*/ 404563 h 6856451"/>
              <a:gd name="connsiteX1187" fmla="*/ 7127333 w 11891222"/>
              <a:gd name="connsiteY1187" fmla="*/ 418032 h 6856451"/>
              <a:gd name="connsiteX1188" fmla="*/ 7165541 w 11891222"/>
              <a:gd name="connsiteY1188" fmla="*/ 432470 h 6856451"/>
              <a:gd name="connsiteX1189" fmla="*/ 7262644 w 11891222"/>
              <a:gd name="connsiteY1189" fmla="*/ 463283 h 6856451"/>
              <a:gd name="connsiteX1190" fmla="*/ 7282980 w 11891222"/>
              <a:gd name="connsiteY1190" fmla="*/ 467069 h 6856451"/>
              <a:gd name="connsiteX1191" fmla="*/ 7460197 w 11891222"/>
              <a:gd name="connsiteY1191" fmla="*/ 501491 h 6856451"/>
              <a:gd name="connsiteX1192" fmla="*/ 7467679 w 11891222"/>
              <a:gd name="connsiteY1192" fmla="*/ 505364 h 6856451"/>
              <a:gd name="connsiteX1193" fmla="*/ 7551578 w 11891222"/>
              <a:gd name="connsiteY1193" fmla="*/ 532215 h 6856451"/>
              <a:gd name="connsiteX1194" fmla="*/ 7586440 w 11891222"/>
              <a:gd name="connsiteY1194" fmla="*/ 543572 h 6856451"/>
              <a:gd name="connsiteX1195" fmla="*/ 7646129 w 11891222"/>
              <a:gd name="connsiteY1195" fmla="*/ 563116 h 6856451"/>
              <a:gd name="connsiteX1196" fmla="*/ 7678174 w 11891222"/>
              <a:gd name="connsiteY1196" fmla="*/ 568662 h 6856451"/>
              <a:gd name="connsiteX1197" fmla="*/ 7734164 w 11891222"/>
              <a:gd name="connsiteY1197" fmla="*/ 594985 h 6856451"/>
              <a:gd name="connsiteX1198" fmla="*/ 7825106 w 11891222"/>
              <a:gd name="connsiteY1198" fmla="*/ 625885 h 6856451"/>
              <a:gd name="connsiteX1199" fmla="*/ 7831708 w 11891222"/>
              <a:gd name="connsiteY1199" fmla="*/ 630991 h 6856451"/>
              <a:gd name="connsiteX1200" fmla="*/ 7889900 w 11891222"/>
              <a:gd name="connsiteY1200" fmla="*/ 653881 h 6856451"/>
              <a:gd name="connsiteX1201" fmla="*/ 7926347 w 11891222"/>
              <a:gd name="connsiteY1201" fmla="*/ 663389 h 6856451"/>
              <a:gd name="connsiteX1202" fmla="*/ 7993959 w 11891222"/>
              <a:gd name="connsiteY1202" fmla="*/ 683813 h 6856451"/>
              <a:gd name="connsiteX1203" fmla="*/ 8046428 w 11891222"/>
              <a:gd name="connsiteY1203" fmla="*/ 697018 h 6856451"/>
              <a:gd name="connsiteX1204" fmla="*/ 8097401 w 11891222"/>
              <a:gd name="connsiteY1204" fmla="*/ 715594 h 6856451"/>
              <a:gd name="connsiteX1205" fmla="*/ 8116945 w 11891222"/>
              <a:gd name="connsiteY1205" fmla="*/ 721316 h 6856451"/>
              <a:gd name="connsiteX1206" fmla="*/ 8179098 w 11891222"/>
              <a:gd name="connsiteY1206" fmla="*/ 742709 h 6856451"/>
              <a:gd name="connsiteX1207" fmla="*/ 8201988 w 11891222"/>
              <a:gd name="connsiteY1207" fmla="*/ 783822 h 6856451"/>
              <a:gd name="connsiteX1208" fmla="*/ 8274441 w 11891222"/>
              <a:gd name="connsiteY1208" fmla="*/ 786639 h 6856451"/>
              <a:gd name="connsiteX1209" fmla="*/ 8299003 w 11891222"/>
              <a:gd name="connsiteY1209" fmla="*/ 792097 h 6856451"/>
              <a:gd name="connsiteX1210" fmla="*/ 8348391 w 11891222"/>
              <a:gd name="connsiteY1210" fmla="*/ 813842 h 6856451"/>
              <a:gd name="connsiteX1211" fmla="*/ 8365294 w 11891222"/>
              <a:gd name="connsiteY1211" fmla="*/ 826343 h 6856451"/>
              <a:gd name="connsiteX1212" fmla="*/ 8475867 w 11891222"/>
              <a:gd name="connsiteY1212" fmla="*/ 885327 h 6856451"/>
              <a:gd name="connsiteX1213" fmla="*/ 8532827 w 11891222"/>
              <a:gd name="connsiteY1213" fmla="*/ 909361 h 6856451"/>
              <a:gd name="connsiteX1214" fmla="*/ 8566720 w 11891222"/>
              <a:gd name="connsiteY1214" fmla="*/ 925207 h 6856451"/>
              <a:gd name="connsiteX1215" fmla="*/ 8592075 w 11891222"/>
              <a:gd name="connsiteY1215" fmla="*/ 938941 h 6856451"/>
              <a:gd name="connsiteX1216" fmla="*/ 8675269 w 11891222"/>
              <a:gd name="connsiteY1216" fmla="*/ 978292 h 6856451"/>
              <a:gd name="connsiteX1217" fmla="*/ 8782760 w 11891222"/>
              <a:gd name="connsiteY1217" fmla="*/ 1045200 h 6856451"/>
              <a:gd name="connsiteX1218" fmla="*/ 8828979 w 11891222"/>
              <a:gd name="connsiteY1218" fmla="*/ 1099959 h 6856451"/>
              <a:gd name="connsiteX1219" fmla="*/ 8959801 w 11891222"/>
              <a:gd name="connsiteY1219" fmla="*/ 1136406 h 6856451"/>
              <a:gd name="connsiteX1220" fmla="*/ 9054351 w 11891222"/>
              <a:gd name="connsiteY1220" fmla="*/ 1190813 h 6856451"/>
              <a:gd name="connsiteX1221" fmla="*/ 9110166 w 11891222"/>
              <a:gd name="connsiteY1221" fmla="*/ 1227083 h 6856451"/>
              <a:gd name="connsiteX1222" fmla="*/ 9195737 w 11891222"/>
              <a:gd name="connsiteY1222" fmla="*/ 1293726 h 6856451"/>
              <a:gd name="connsiteX1223" fmla="*/ 9215457 w 11891222"/>
              <a:gd name="connsiteY1223" fmla="*/ 1299977 h 6856451"/>
              <a:gd name="connsiteX1224" fmla="*/ 9286238 w 11891222"/>
              <a:gd name="connsiteY1224" fmla="*/ 1337216 h 6856451"/>
              <a:gd name="connsiteX1225" fmla="*/ 9379996 w 11891222"/>
              <a:gd name="connsiteY1225" fmla="*/ 1431414 h 6856451"/>
              <a:gd name="connsiteX1226" fmla="*/ 9438717 w 11891222"/>
              <a:gd name="connsiteY1226" fmla="*/ 1582836 h 6856451"/>
              <a:gd name="connsiteX1227" fmla="*/ 9443822 w 11891222"/>
              <a:gd name="connsiteY1227" fmla="*/ 1607134 h 6856451"/>
              <a:gd name="connsiteX1228" fmla="*/ 9458876 w 11891222"/>
              <a:gd name="connsiteY1228" fmla="*/ 1672281 h 6856451"/>
              <a:gd name="connsiteX1229" fmla="*/ 9463015 w 11891222"/>
              <a:gd name="connsiteY1229" fmla="*/ 1710400 h 6856451"/>
              <a:gd name="connsiteX1230" fmla="*/ 9459140 w 11891222"/>
              <a:gd name="connsiteY1230" fmla="*/ 1753274 h 6856451"/>
              <a:gd name="connsiteX1231" fmla="*/ 9471025 w 11891222"/>
              <a:gd name="connsiteY1231" fmla="*/ 1832771 h 6856451"/>
              <a:gd name="connsiteX1232" fmla="*/ 9515572 w 11891222"/>
              <a:gd name="connsiteY1232" fmla="*/ 1873180 h 6856451"/>
              <a:gd name="connsiteX1233" fmla="*/ 9581775 w 11891222"/>
              <a:gd name="connsiteY1233" fmla="*/ 1903816 h 6856451"/>
              <a:gd name="connsiteX1234" fmla="*/ 9672716 w 11891222"/>
              <a:gd name="connsiteY1234" fmla="*/ 1944840 h 6856451"/>
              <a:gd name="connsiteX1235" fmla="*/ 9758110 w 11891222"/>
              <a:gd name="connsiteY1235" fmla="*/ 1989298 h 6856451"/>
              <a:gd name="connsiteX1236" fmla="*/ 9817711 w 11891222"/>
              <a:gd name="connsiteY1236" fmla="*/ 2036133 h 6856451"/>
              <a:gd name="connsiteX1237" fmla="*/ 9891397 w 11891222"/>
              <a:gd name="connsiteY1237" fmla="*/ 2116069 h 6856451"/>
              <a:gd name="connsiteX1238" fmla="*/ 9935238 w 11891222"/>
              <a:gd name="connsiteY1238" fmla="*/ 2149083 h 6856451"/>
              <a:gd name="connsiteX1239" fmla="*/ 9953022 w 11891222"/>
              <a:gd name="connsiteY1239" fmla="*/ 2167571 h 6856451"/>
              <a:gd name="connsiteX1240" fmla="*/ 10076272 w 11891222"/>
              <a:gd name="connsiteY1240" fmla="*/ 2233334 h 6856451"/>
              <a:gd name="connsiteX1241" fmla="*/ 10162636 w 11891222"/>
              <a:gd name="connsiteY1241" fmla="*/ 2294254 h 6856451"/>
              <a:gd name="connsiteX1242" fmla="*/ 10305342 w 11891222"/>
              <a:gd name="connsiteY1242" fmla="*/ 2422611 h 6856451"/>
              <a:gd name="connsiteX1243" fmla="*/ 10316699 w 11891222"/>
              <a:gd name="connsiteY1243" fmla="*/ 2427453 h 6856451"/>
              <a:gd name="connsiteX1244" fmla="*/ 10384574 w 11891222"/>
              <a:gd name="connsiteY1244" fmla="*/ 2481068 h 6856451"/>
              <a:gd name="connsiteX1245" fmla="*/ 10405174 w 11891222"/>
              <a:gd name="connsiteY1245" fmla="*/ 2500876 h 6856451"/>
              <a:gd name="connsiteX1246" fmla="*/ 10455620 w 11891222"/>
              <a:gd name="connsiteY1246" fmla="*/ 2535826 h 6856451"/>
              <a:gd name="connsiteX1247" fmla="*/ 10486080 w 11891222"/>
              <a:gd name="connsiteY1247" fmla="*/ 2558099 h 6856451"/>
              <a:gd name="connsiteX1248" fmla="*/ 10521118 w 11891222"/>
              <a:gd name="connsiteY1248" fmla="*/ 2579668 h 6856451"/>
              <a:gd name="connsiteX1249" fmla="*/ 10572003 w 11891222"/>
              <a:gd name="connsiteY1249" fmla="*/ 2617875 h 6856451"/>
              <a:gd name="connsiteX1250" fmla="*/ 10661095 w 11891222"/>
              <a:gd name="connsiteY1250" fmla="*/ 2714538 h 6856451"/>
              <a:gd name="connsiteX1251" fmla="*/ 10696398 w 11891222"/>
              <a:gd name="connsiteY1251" fmla="*/ 2771409 h 6856451"/>
              <a:gd name="connsiteX1252" fmla="*/ 10708810 w 11891222"/>
              <a:gd name="connsiteY1252" fmla="*/ 2788224 h 6856451"/>
              <a:gd name="connsiteX1253" fmla="*/ 10731436 w 11891222"/>
              <a:gd name="connsiteY1253" fmla="*/ 2879342 h 6856451"/>
              <a:gd name="connsiteX1254" fmla="*/ 10744201 w 11891222"/>
              <a:gd name="connsiteY1254" fmla="*/ 2905048 h 6856451"/>
              <a:gd name="connsiteX1255" fmla="*/ 10802393 w 11891222"/>
              <a:gd name="connsiteY1255" fmla="*/ 2992468 h 6856451"/>
              <a:gd name="connsiteX1256" fmla="*/ 10853718 w 11891222"/>
              <a:gd name="connsiteY1256" fmla="*/ 3124170 h 6856451"/>
              <a:gd name="connsiteX1257" fmla="*/ 10864370 w 11891222"/>
              <a:gd name="connsiteY1257" fmla="*/ 3142392 h 6856451"/>
              <a:gd name="connsiteX1258" fmla="*/ 10898616 w 11891222"/>
              <a:gd name="connsiteY1258" fmla="*/ 3275150 h 6856451"/>
              <a:gd name="connsiteX1259" fmla="*/ 10903898 w 11891222"/>
              <a:gd name="connsiteY1259" fmla="*/ 3315822 h 6856451"/>
              <a:gd name="connsiteX1260" fmla="*/ 10972390 w 11891222"/>
              <a:gd name="connsiteY1260" fmla="*/ 3378415 h 6856451"/>
              <a:gd name="connsiteX1261" fmla="*/ 10993079 w 11891222"/>
              <a:gd name="connsiteY1261" fmla="*/ 3410460 h 6856451"/>
              <a:gd name="connsiteX1262" fmla="*/ 10943603 w 11891222"/>
              <a:gd name="connsiteY1262" fmla="*/ 3467859 h 6856451"/>
              <a:gd name="connsiteX1263" fmla="*/ 10968341 w 11891222"/>
              <a:gd name="connsiteY1263" fmla="*/ 3478335 h 6856451"/>
              <a:gd name="connsiteX1264" fmla="*/ 11065708 w 11891222"/>
              <a:gd name="connsiteY1264" fmla="*/ 3554222 h 6856451"/>
              <a:gd name="connsiteX1265" fmla="*/ 11090447 w 11891222"/>
              <a:gd name="connsiteY1265" fmla="*/ 3609244 h 6856451"/>
              <a:gd name="connsiteX1266" fmla="*/ 11155329 w 11891222"/>
              <a:gd name="connsiteY1266" fmla="*/ 3679761 h 6856451"/>
              <a:gd name="connsiteX1267" fmla="*/ 11080499 w 11891222"/>
              <a:gd name="connsiteY1267" fmla="*/ 3726685 h 6856451"/>
              <a:gd name="connsiteX1268" fmla="*/ 11092999 w 11891222"/>
              <a:gd name="connsiteY1268" fmla="*/ 3825285 h 6856451"/>
              <a:gd name="connsiteX1269" fmla="*/ 11095376 w 11891222"/>
              <a:gd name="connsiteY1269" fmla="*/ 3870271 h 6856451"/>
              <a:gd name="connsiteX1270" fmla="*/ 11033312 w 11891222"/>
              <a:gd name="connsiteY1270" fmla="*/ 3985950 h 6856451"/>
              <a:gd name="connsiteX1271" fmla="*/ 10992463 w 11891222"/>
              <a:gd name="connsiteY1271" fmla="*/ 3989208 h 6856451"/>
              <a:gd name="connsiteX1272" fmla="*/ 10841217 w 11891222"/>
              <a:gd name="connsiteY1272" fmla="*/ 3870359 h 6856451"/>
              <a:gd name="connsiteX1273" fmla="*/ 10819296 w 11891222"/>
              <a:gd name="connsiteY1273" fmla="*/ 3857770 h 6856451"/>
              <a:gd name="connsiteX1274" fmla="*/ 10778976 w 11891222"/>
              <a:gd name="connsiteY1274" fmla="*/ 3828366 h 6856451"/>
              <a:gd name="connsiteX1275" fmla="*/ 10709955 w 11891222"/>
              <a:gd name="connsiteY1275" fmla="*/ 3771847 h 6856451"/>
              <a:gd name="connsiteX1276" fmla="*/ 10648946 w 11891222"/>
              <a:gd name="connsiteY1276" fmla="*/ 3694463 h 6856451"/>
              <a:gd name="connsiteX1277" fmla="*/ 10632748 w 11891222"/>
              <a:gd name="connsiteY1277" fmla="*/ 3677472 h 6856451"/>
              <a:gd name="connsiteX1278" fmla="*/ 10577638 w 11891222"/>
              <a:gd name="connsiteY1278" fmla="*/ 3668845 h 6856451"/>
              <a:gd name="connsiteX1279" fmla="*/ 10524904 w 11891222"/>
              <a:gd name="connsiteY1279" fmla="*/ 3710926 h 6856451"/>
              <a:gd name="connsiteX1280" fmla="*/ 10550962 w 11891222"/>
              <a:gd name="connsiteY1280" fmla="*/ 3756176 h 6856451"/>
              <a:gd name="connsiteX1281" fmla="*/ 10669107 w 11891222"/>
              <a:gd name="connsiteY1281" fmla="*/ 3841395 h 6856451"/>
              <a:gd name="connsiteX1282" fmla="*/ 10679759 w 11891222"/>
              <a:gd name="connsiteY1282" fmla="*/ 3848262 h 6856451"/>
              <a:gd name="connsiteX1283" fmla="*/ 10800985 w 11891222"/>
              <a:gd name="connsiteY1283" fmla="*/ 3931896 h 6856451"/>
              <a:gd name="connsiteX1284" fmla="*/ 10845266 w 11891222"/>
              <a:gd name="connsiteY1284" fmla="*/ 3963149 h 6856451"/>
              <a:gd name="connsiteX1285" fmla="*/ 10865691 w 11891222"/>
              <a:gd name="connsiteY1285" fmla="*/ 3987271 h 6856451"/>
              <a:gd name="connsiteX1286" fmla="*/ 10879424 w 11891222"/>
              <a:gd name="connsiteY1286" fmla="*/ 4017995 h 6856451"/>
              <a:gd name="connsiteX1287" fmla="*/ 10910589 w 11891222"/>
              <a:gd name="connsiteY1287" fmla="*/ 4091505 h 6856451"/>
              <a:gd name="connsiteX1288" fmla="*/ 10903106 w 11891222"/>
              <a:gd name="connsiteY1288" fmla="*/ 4134907 h 6856451"/>
              <a:gd name="connsiteX1289" fmla="*/ 10857327 w 11891222"/>
              <a:gd name="connsiteY1289" fmla="*/ 4125663 h 6856451"/>
              <a:gd name="connsiteX1290" fmla="*/ 10804858 w 11891222"/>
              <a:gd name="connsiteY1290" fmla="*/ 4088600 h 6856451"/>
              <a:gd name="connsiteX1291" fmla="*/ 10745169 w 11891222"/>
              <a:gd name="connsiteY1291" fmla="*/ 4035691 h 6856451"/>
              <a:gd name="connsiteX1292" fmla="*/ 10725098 w 11891222"/>
              <a:gd name="connsiteY1292" fmla="*/ 4015178 h 6856451"/>
              <a:gd name="connsiteX1293" fmla="*/ 10608802 w 11891222"/>
              <a:gd name="connsiteY1293" fmla="*/ 3936122 h 6856451"/>
              <a:gd name="connsiteX1294" fmla="*/ 10565312 w 11891222"/>
              <a:gd name="connsiteY1294" fmla="*/ 3888407 h 6856451"/>
              <a:gd name="connsiteX1295" fmla="*/ 10490746 w 11891222"/>
              <a:gd name="connsiteY1295" fmla="*/ 3837786 h 6856451"/>
              <a:gd name="connsiteX1296" fmla="*/ 10371281 w 11891222"/>
              <a:gd name="connsiteY1296" fmla="*/ 3755648 h 6856451"/>
              <a:gd name="connsiteX1297" fmla="*/ 10310536 w 11891222"/>
              <a:gd name="connsiteY1297" fmla="*/ 3700626 h 6856451"/>
              <a:gd name="connsiteX1298" fmla="*/ 10199611 w 11891222"/>
              <a:gd name="connsiteY1298" fmla="*/ 3681874 h 6856451"/>
              <a:gd name="connsiteX1299" fmla="*/ 10157002 w 11891222"/>
              <a:gd name="connsiteY1299" fmla="*/ 3666028 h 6856451"/>
              <a:gd name="connsiteX1300" fmla="*/ 10122579 w 11891222"/>
              <a:gd name="connsiteY1300" fmla="*/ 3649301 h 6856451"/>
              <a:gd name="connsiteX1301" fmla="*/ 10098193 w 11891222"/>
              <a:gd name="connsiteY1301" fmla="*/ 3675624 h 6856451"/>
              <a:gd name="connsiteX1302" fmla="*/ 10104444 w 11891222"/>
              <a:gd name="connsiteY1302" fmla="*/ 3690149 h 6856451"/>
              <a:gd name="connsiteX1303" fmla="*/ 10038681 w 11891222"/>
              <a:gd name="connsiteY1303" fmla="*/ 3652470 h 6856451"/>
              <a:gd name="connsiteX1304" fmla="*/ 9984187 w 11891222"/>
              <a:gd name="connsiteY1304" fmla="*/ 3593398 h 6856451"/>
              <a:gd name="connsiteX1305" fmla="*/ 9853893 w 11891222"/>
              <a:gd name="connsiteY1305" fmla="*/ 3558360 h 6856451"/>
              <a:gd name="connsiteX1306" fmla="*/ 9846499 w 11891222"/>
              <a:gd name="connsiteY1306" fmla="*/ 3554574 h 6856451"/>
              <a:gd name="connsiteX1307" fmla="*/ 9730292 w 11891222"/>
              <a:gd name="connsiteY1307" fmla="*/ 3503073 h 6856451"/>
              <a:gd name="connsiteX1308" fmla="*/ 9715677 w 11891222"/>
              <a:gd name="connsiteY1308" fmla="*/ 3504394 h 6856451"/>
              <a:gd name="connsiteX1309" fmla="*/ 9676414 w 11891222"/>
              <a:gd name="connsiteY1309" fmla="*/ 3551669 h 6856451"/>
              <a:gd name="connsiteX1310" fmla="*/ 9671748 w 11891222"/>
              <a:gd name="connsiteY1310" fmla="*/ 3601585 h 6856451"/>
              <a:gd name="connsiteX1311" fmla="*/ 9692612 w 11891222"/>
              <a:gd name="connsiteY1311" fmla="*/ 3615055 h 6856451"/>
              <a:gd name="connsiteX1312" fmla="*/ 9692964 w 11891222"/>
              <a:gd name="connsiteY1312" fmla="*/ 3627732 h 6856451"/>
              <a:gd name="connsiteX1313" fmla="*/ 9657221 w 11891222"/>
              <a:gd name="connsiteY1313" fmla="*/ 3640850 h 6856451"/>
              <a:gd name="connsiteX1314" fmla="*/ 9671836 w 11891222"/>
              <a:gd name="connsiteY1314" fmla="*/ 3661538 h 6856451"/>
              <a:gd name="connsiteX1315" fmla="*/ 9688298 w 11891222"/>
              <a:gd name="connsiteY1315" fmla="*/ 3674743 h 6856451"/>
              <a:gd name="connsiteX1316" fmla="*/ 9748074 w 11891222"/>
              <a:gd name="connsiteY1316" fmla="*/ 3676416 h 6856451"/>
              <a:gd name="connsiteX1317" fmla="*/ 9767970 w 11891222"/>
              <a:gd name="connsiteY1317" fmla="*/ 3699657 h 6856451"/>
              <a:gd name="connsiteX1318" fmla="*/ 9714621 w 11891222"/>
              <a:gd name="connsiteY1318" fmla="*/ 3686276 h 6856451"/>
              <a:gd name="connsiteX1319" fmla="*/ 9762953 w 11891222"/>
              <a:gd name="connsiteY1319" fmla="*/ 3791391 h 6856451"/>
              <a:gd name="connsiteX1320" fmla="*/ 9784242 w 11891222"/>
              <a:gd name="connsiteY1320" fmla="*/ 3828950 h 6856451"/>
              <a:gd name="connsiteX1321" fmla="*/ 9783641 w 11891222"/>
              <a:gd name="connsiteY1321" fmla="*/ 3828718 h 6856451"/>
              <a:gd name="connsiteX1322" fmla="*/ 9784182 w 11891222"/>
              <a:gd name="connsiteY1322" fmla="*/ 3829432 h 6856451"/>
              <a:gd name="connsiteX1323" fmla="*/ 9726065 w 11891222"/>
              <a:gd name="connsiteY1323" fmla="*/ 3806797 h 6856451"/>
              <a:gd name="connsiteX1324" fmla="*/ 9713388 w 11891222"/>
              <a:gd name="connsiteY1324" fmla="*/ 3790511 h 6856451"/>
              <a:gd name="connsiteX1325" fmla="*/ 9651939 w 11891222"/>
              <a:gd name="connsiteY1325" fmla="*/ 3753447 h 6856451"/>
              <a:gd name="connsiteX1326" fmla="*/ 9627025 w 11891222"/>
              <a:gd name="connsiteY1326" fmla="*/ 3792623 h 6856451"/>
              <a:gd name="connsiteX1327" fmla="*/ 9654228 w 11891222"/>
              <a:gd name="connsiteY1327" fmla="*/ 3823260 h 6856451"/>
              <a:gd name="connsiteX1328" fmla="*/ 9683897 w 11891222"/>
              <a:gd name="connsiteY1328" fmla="*/ 3809438 h 6856451"/>
              <a:gd name="connsiteX1329" fmla="*/ 9721751 w 11891222"/>
              <a:gd name="connsiteY1329" fmla="*/ 3886910 h 6856451"/>
              <a:gd name="connsiteX1330" fmla="*/ 9797199 w 11891222"/>
              <a:gd name="connsiteY1330" fmla="*/ 3929519 h 6856451"/>
              <a:gd name="connsiteX1331" fmla="*/ 9893950 w 11891222"/>
              <a:gd name="connsiteY1331" fmla="*/ 3997747 h 6856451"/>
              <a:gd name="connsiteX1332" fmla="*/ 9968164 w 11891222"/>
              <a:gd name="connsiteY1332" fmla="*/ 4039036 h 6856451"/>
              <a:gd name="connsiteX1333" fmla="*/ 10011038 w 11891222"/>
              <a:gd name="connsiteY1333" fmla="*/ 4043614 h 6856451"/>
              <a:gd name="connsiteX1334" fmla="*/ 9850373 w 11891222"/>
              <a:gd name="connsiteY1334" fmla="*/ 3896242 h 6856451"/>
              <a:gd name="connsiteX1335" fmla="*/ 9812253 w 11891222"/>
              <a:gd name="connsiteY1335" fmla="*/ 3866442 h 6856451"/>
              <a:gd name="connsiteX1336" fmla="*/ 9784182 w 11891222"/>
              <a:gd name="connsiteY1336" fmla="*/ 3829432 h 6856451"/>
              <a:gd name="connsiteX1337" fmla="*/ 9784609 w 11891222"/>
              <a:gd name="connsiteY1337" fmla="*/ 3829598 h 6856451"/>
              <a:gd name="connsiteX1338" fmla="*/ 9784242 w 11891222"/>
              <a:gd name="connsiteY1338" fmla="*/ 3828950 h 6856451"/>
              <a:gd name="connsiteX1339" fmla="*/ 9796682 w 11891222"/>
              <a:gd name="connsiteY1339" fmla="*/ 3833751 h 6856451"/>
              <a:gd name="connsiteX1340" fmla="*/ 9831445 w 11891222"/>
              <a:gd name="connsiteY1340" fmla="*/ 3821235 h 6856451"/>
              <a:gd name="connsiteX1341" fmla="*/ 9867011 w 11891222"/>
              <a:gd name="connsiteY1341" fmla="*/ 3820443 h 6856451"/>
              <a:gd name="connsiteX1342" fmla="*/ 10056113 w 11891222"/>
              <a:gd name="connsiteY1342" fmla="*/ 3947215 h 6856451"/>
              <a:gd name="connsiteX1343" fmla="*/ 10067029 w 11891222"/>
              <a:gd name="connsiteY1343" fmla="*/ 3952145 h 6856451"/>
              <a:gd name="connsiteX1344" fmla="*/ 10141683 w 11891222"/>
              <a:gd name="connsiteY1344" fmla="*/ 4020548 h 6856451"/>
              <a:gd name="connsiteX1345" fmla="*/ 10214137 w 11891222"/>
              <a:gd name="connsiteY1345" fmla="*/ 4126015 h 6856451"/>
              <a:gd name="connsiteX1346" fmla="*/ 10239844 w 11891222"/>
              <a:gd name="connsiteY1346" fmla="*/ 4138164 h 6856451"/>
              <a:gd name="connsiteX1347" fmla="*/ 10274002 w 11891222"/>
              <a:gd name="connsiteY1347" fmla="*/ 4159117 h 6856451"/>
              <a:gd name="connsiteX1348" fmla="*/ 10381317 w 11891222"/>
              <a:gd name="connsiteY1348" fmla="*/ 4255164 h 6856451"/>
              <a:gd name="connsiteX1349" fmla="*/ 10403855 w 11891222"/>
              <a:gd name="connsiteY1349" fmla="*/ 4274796 h 6856451"/>
              <a:gd name="connsiteX1350" fmla="*/ 10572268 w 11891222"/>
              <a:gd name="connsiteY1350" fmla="*/ 4481417 h 6856451"/>
              <a:gd name="connsiteX1351" fmla="*/ 10586089 w 11891222"/>
              <a:gd name="connsiteY1351" fmla="*/ 4502809 h 6856451"/>
              <a:gd name="connsiteX1352" fmla="*/ 10635917 w 11891222"/>
              <a:gd name="connsiteY1352" fmla="*/ 4579313 h 6856451"/>
              <a:gd name="connsiteX1353" fmla="*/ 10638646 w 11891222"/>
              <a:gd name="connsiteY1353" fmla="*/ 4591373 h 6856451"/>
              <a:gd name="connsiteX1354" fmla="*/ 10604929 w 11891222"/>
              <a:gd name="connsiteY1354" fmla="*/ 4703619 h 6856451"/>
              <a:gd name="connsiteX1355" fmla="*/ 10577373 w 11891222"/>
              <a:gd name="connsiteY1355" fmla="*/ 4793768 h 6856451"/>
              <a:gd name="connsiteX1356" fmla="*/ 10505536 w 11891222"/>
              <a:gd name="connsiteY1356" fmla="*/ 4876346 h 6856451"/>
              <a:gd name="connsiteX1357" fmla="*/ 10457556 w 11891222"/>
              <a:gd name="connsiteY1357" fmla="*/ 4936123 h 6856451"/>
              <a:gd name="connsiteX1358" fmla="*/ 10383959 w 11891222"/>
              <a:gd name="connsiteY1358" fmla="*/ 4952497 h 6856451"/>
              <a:gd name="connsiteX1359" fmla="*/ 10419173 w 11891222"/>
              <a:gd name="connsiteY1359" fmla="*/ 5051186 h 6856451"/>
              <a:gd name="connsiteX1360" fmla="*/ 10410544 w 11891222"/>
              <a:gd name="connsiteY1360" fmla="*/ 5100309 h 6856451"/>
              <a:gd name="connsiteX1361" fmla="*/ 10372954 w 11891222"/>
              <a:gd name="connsiteY1361" fmla="*/ 5155068 h 6856451"/>
              <a:gd name="connsiteX1362" fmla="*/ 10287647 w 11891222"/>
              <a:gd name="connsiteY1362" fmla="*/ 5180422 h 6856451"/>
              <a:gd name="connsiteX1363" fmla="*/ 10268895 w 11891222"/>
              <a:gd name="connsiteY1363" fmla="*/ 5170210 h 6856451"/>
              <a:gd name="connsiteX1364" fmla="*/ 10193625 w 11891222"/>
              <a:gd name="connsiteY1364" fmla="*/ 5119765 h 6856451"/>
              <a:gd name="connsiteX1365" fmla="*/ 10099690 w 11891222"/>
              <a:gd name="connsiteY1365" fmla="*/ 5079885 h 6856451"/>
              <a:gd name="connsiteX1366" fmla="*/ 9953551 w 11891222"/>
              <a:gd name="connsiteY1366" fmla="*/ 5056291 h 6856451"/>
              <a:gd name="connsiteX1367" fmla="*/ 9945098 w 11891222"/>
              <a:gd name="connsiteY1367" fmla="*/ 5123903 h 6856451"/>
              <a:gd name="connsiteX1368" fmla="*/ 9884355 w 11891222"/>
              <a:gd name="connsiteY1368" fmla="*/ 5123903 h 6856451"/>
              <a:gd name="connsiteX1369" fmla="*/ 10008397 w 11891222"/>
              <a:gd name="connsiteY1369" fmla="*/ 5212467 h 6856451"/>
              <a:gd name="connsiteX1370" fmla="*/ 9977144 w 11891222"/>
              <a:gd name="connsiteY1370" fmla="*/ 5282544 h 6856451"/>
              <a:gd name="connsiteX1371" fmla="*/ 9948796 w 11891222"/>
              <a:gd name="connsiteY1371" fmla="*/ 5236941 h 6856451"/>
              <a:gd name="connsiteX1372" fmla="*/ 9898176 w 11891222"/>
              <a:gd name="connsiteY1372" fmla="*/ 5198733 h 6856451"/>
              <a:gd name="connsiteX1373" fmla="*/ 9861817 w 11891222"/>
              <a:gd name="connsiteY1373" fmla="*/ 5178750 h 6856451"/>
              <a:gd name="connsiteX1374" fmla="*/ 9799312 w 11891222"/>
              <a:gd name="connsiteY1374" fmla="*/ 5147233 h 6856451"/>
              <a:gd name="connsiteX1375" fmla="*/ 9762337 w 11891222"/>
              <a:gd name="connsiteY1375" fmla="*/ 5178573 h 6856451"/>
              <a:gd name="connsiteX1376" fmla="*/ 9755117 w 11891222"/>
              <a:gd name="connsiteY1376" fmla="*/ 5240991 h 6856451"/>
              <a:gd name="connsiteX1377" fmla="*/ 9732932 w 11891222"/>
              <a:gd name="connsiteY1377" fmla="*/ 5261327 h 6856451"/>
              <a:gd name="connsiteX1378" fmla="*/ 9683456 w 11891222"/>
              <a:gd name="connsiteY1378" fmla="*/ 5264145 h 6856451"/>
              <a:gd name="connsiteX1379" fmla="*/ 9690323 w 11891222"/>
              <a:gd name="connsiteY1379" fmla="*/ 5219774 h 6856451"/>
              <a:gd name="connsiteX1380" fmla="*/ 9695252 w 11891222"/>
              <a:gd name="connsiteY1380" fmla="*/ 5150050 h 6856451"/>
              <a:gd name="connsiteX1381" fmla="*/ 9670074 w 11891222"/>
              <a:gd name="connsiteY1381" fmla="*/ 5221623 h 6856451"/>
              <a:gd name="connsiteX1382" fmla="*/ 9612499 w 11891222"/>
              <a:gd name="connsiteY1382" fmla="*/ 5197589 h 6856451"/>
              <a:gd name="connsiteX1383" fmla="*/ 9654932 w 11891222"/>
              <a:gd name="connsiteY1383" fmla="*/ 5283072 h 6856451"/>
              <a:gd name="connsiteX1384" fmla="*/ 9654493 w 11891222"/>
              <a:gd name="connsiteY1384" fmla="*/ 5303232 h 6856451"/>
              <a:gd name="connsiteX1385" fmla="*/ 9592955 w 11891222"/>
              <a:gd name="connsiteY1385" fmla="*/ 5339767 h 6856451"/>
              <a:gd name="connsiteX1386" fmla="*/ 9464071 w 11891222"/>
              <a:gd name="connsiteY1386" fmla="*/ 5332196 h 6856451"/>
              <a:gd name="connsiteX1387" fmla="*/ 9431233 w 11891222"/>
              <a:gd name="connsiteY1387" fmla="*/ 5325153 h 6856451"/>
              <a:gd name="connsiteX1388" fmla="*/ 9347247 w 11891222"/>
              <a:gd name="connsiteY1388" fmla="*/ 5300239 h 6856451"/>
              <a:gd name="connsiteX1389" fmla="*/ 9263525 w 11891222"/>
              <a:gd name="connsiteY1389" fmla="*/ 5278142 h 6856451"/>
              <a:gd name="connsiteX1390" fmla="*/ 9259739 w 11891222"/>
              <a:gd name="connsiteY1390" fmla="*/ 5276293 h 6856451"/>
              <a:gd name="connsiteX1391" fmla="*/ 9186141 w 11891222"/>
              <a:gd name="connsiteY1391" fmla="*/ 5250499 h 6856451"/>
              <a:gd name="connsiteX1392" fmla="*/ 9077681 w 11891222"/>
              <a:gd name="connsiteY1392" fmla="*/ 5208946 h 6856451"/>
              <a:gd name="connsiteX1393" fmla="*/ 8995807 w 11891222"/>
              <a:gd name="connsiteY1393" fmla="*/ 5167657 h 6856451"/>
              <a:gd name="connsiteX1394" fmla="*/ 8940961 w 11891222"/>
              <a:gd name="connsiteY1394" fmla="*/ 5147321 h 6856451"/>
              <a:gd name="connsiteX1395" fmla="*/ 8905218 w 11891222"/>
              <a:gd name="connsiteY1395" fmla="*/ 5134379 h 6856451"/>
              <a:gd name="connsiteX1396" fmla="*/ 8873966 w 11891222"/>
              <a:gd name="connsiteY1396" fmla="*/ 5123287 h 6856451"/>
              <a:gd name="connsiteX1397" fmla="*/ 8823345 w 11891222"/>
              <a:gd name="connsiteY1397" fmla="*/ 5105327 h 6856451"/>
              <a:gd name="connsiteX1398" fmla="*/ 8672892 w 11891222"/>
              <a:gd name="connsiteY1398" fmla="*/ 5064743 h 6856451"/>
              <a:gd name="connsiteX1399" fmla="*/ 8659070 w 11891222"/>
              <a:gd name="connsiteY1399" fmla="*/ 5055323 h 6856451"/>
              <a:gd name="connsiteX1400" fmla="*/ 8624295 w 11891222"/>
              <a:gd name="connsiteY1400" fmla="*/ 5041325 h 6856451"/>
              <a:gd name="connsiteX1401" fmla="*/ 8595067 w 11891222"/>
              <a:gd name="connsiteY1401" fmla="*/ 5035515 h 6856451"/>
              <a:gd name="connsiteX1402" fmla="*/ 8500870 w 11891222"/>
              <a:gd name="connsiteY1402" fmla="*/ 4977675 h 6856451"/>
              <a:gd name="connsiteX1403" fmla="*/ 8425687 w 11891222"/>
              <a:gd name="connsiteY1403" fmla="*/ 4952233 h 6856451"/>
              <a:gd name="connsiteX1404" fmla="*/ 8382989 w 11891222"/>
              <a:gd name="connsiteY1404" fmla="*/ 4938147 h 6856451"/>
              <a:gd name="connsiteX1405" fmla="*/ 8356931 w 11891222"/>
              <a:gd name="connsiteY1405" fmla="*/ 4923709 h 6856451"/>
              <a:gd name="connsiteX1406" fmla="*/ 8262996 w 11891222"/>
              <a:gd name="connsiteY1406" fmla="*/ 4872560 h 6856451"/>
              <a:gd name="connsiteX1407" fmla="*/ 8190631 w 11891222"/>
              <a:gd name="connsiteY1407" fmla="*/ 4849143 h 6856451"/>
              <a:gd name="connsiteX1408" fmla="*/ 8083139 w 11891222"/>
              <a:gd name="connsiteY1408" fmla="*/ 4844301 h 6856451"/>
              <a:gd name="connsiteX1409" fmla="*/ 7977232 w 11891222"/>
              <a:gd name="connsiteY1409" fmla="*/ 4817098 h 6856451"/>
              <a:gd name="connsiteX1410" fmla="*/ 7952318 w 11891222"/>
              <a:gd name="connsiteY1410" fmla="*/ 4813136 h 6856451"/>
              <a:gd name="connsiteX1411" fmla="*/ 7880040 w 11891222"/>
              <a:gd name="connsiteY1411" fmla="*/ 4790159 h 6856451"/>
              <a:gd name="connsiteX1412" fmla="*/ 7834966 w 11891222"/>
              <a:gd name="connsiteY1412" fmla="*/ 4792536 h 6856451"/>
              <a:gd name="connsiteX1413" fmla="*/ 7900641 w 11891222"/>
              <a:gd name="connsiteY1413" fmla="*/ 4881364 h 6856451"/>
              <a:gd name="connsiteX1414" fmla="*/ 7984099 w 11891222"/>
              <a:gd name="connsiteY1414" fmla="*/ 4955931 h 6856451"/>
              <a:gd name="connsiteX1415" fmla="*/ 8003642 w 11891222"/>
              <a:gd name="connsiteY1415" fmla="*/ 4961829 h 6856451"/>
              <a:gd name="connsiteX1416" fmla="*/ 8023098 w 11891222"/>
              <a:gd name="connsiteY1416" fmla="*/ 4968695 h 6856451"/>
              <a:gd name="connsiteX1417" fmla="*/ 8101010 w 11891222"/>
              <a:gd name="connsiteY1417" fmla="*/ 5031377 h 6856451"/>
              <a:gd name="connsiteX1418" fmla="*/ 8106909 w 11891222"/>
              <a:gd name="connsiteY1418" fmla="*/ 5037540 h 6856451"/>
              <a:gd name="connsiteX1419" fmla="*/ 8226021 w 11891222"/>
              <a:gd name="connsiteY1419" fmla="*/ 5136228 h 6856451"/>
              <a:gd name="connsiteX1420" fmla="*/ 8239579 w 11891222"/>
              <a:gd name="connsiteY1420" fmla="*/ 5146704 h 6856451"/>
              <a:gd name="connsiteX1421" fmla="*/ 8338707 w 11891222"/>
              <a:gd name="connsiteY1421" fmla="*/ 5233244 h 6856451"/>
              <a:gd name="connsiteX1422" fmla="*/ 8414330 w 11891222"/>
              <a:gd name="connsiteY1422" fmla="*/ 5283600 h 6856451"/>
              <a:gd name="connsiteX1423" fmla="*/ 8467064 w 11891222"/>
              <a:gd name="connsiteY1423" fmla="*/ 5323216 h 6856451"/>
              <a:gd name="connsiteX1424" fmla="*/ 8501838 w 11891222"/>
              <a:gd name="connsiteY1424" fmla="*/ 5342232 h 6856451"/>
              <a:gd name="connsiteX1425" fmla="*/ 8579046 w 11891222"/>
              <a:gd name="connsiteY1425" fmla="*/ 5405530 h 6856451"/>
              <a:gd name="connsiteX1426" fmla="*/ 8623415 w 11891222"/>
              <a:gd name="connsiteY1426" fmla="*/ 5490045 h 6856451"/>
              <a:gd name="connsiteX1427" fmla="*/ 8621214 w 11891222"/>
              <a:gd name="connsiteY1427" fmla="*/ 5561970 h 6856451"/>
              <a:gd name="connsiteX1428" fmla="*/ 8598050 w 11891222"/>
              <a:gd name="connsiteY1428" fmla="*/ 5575153 h 6856451"/>
              <a:gd name="connsiteX1429" fmla="*/ 8571704 w 11891222"/>
              <a:gd name="connsiteY1429" fmla="*/ 5567620 h 6856451"/>
              <a:gd name="connsiteX1430" fmla="*/ 8571650 w 11891222"/>
              <a:gd name="connsiteY1430" fmla="*/ 5567428 h 6856451"/>
              <a:gd name="connsiteX1431" fmla="*/ 8571244 w 11891222"/>
              <a:gd name="connsiteY1431" fmla="*/ 5567501 h 6856451"/>
              <a:gd name="connsiteX1432" fmla="*/ 8554896 w 11891222"/>
              <a:gd name="connsiteY1432" fmla="*/ 5563344 h 6856451"/>
              <a:gd name="connsiteX1433" fmla="*/ 8497700 w 11891222"/>
              <a:gd name="connsiteY1433" fmla="*/ 5569101 h 6856451"/>
              <a:gd name="connsiteX1434" fmla="*/ 8537052 w 11891222"/>
              <a:gd name="connsiteY1434" fmla="*/ 5573613 h 6856451"/>
              <a:gd name="connsiteX1435" fmla="*/ 8571244 w 11891222"/>
              <a:gd name="connsiteY1435" fmla="*/ 5567501 h 6856451"/>
              <a:gd name="connsiteX1436" fmla="*/ 8571650 w 11891222"/>
              <a:gd name="connsiteY1436" fmla="*/ 5567604 h 6856451"/>
              <a:gd name="connsiteX1437" fmla="*/ 8571704 w 11891222"/>
              <a:gd name="connsiteY1437" fmla="*/ 5567620 h 6856451"/>
              <a:gd name="connsiteX1438" fmla="*/ 8579205 w 11891222"/>
              <a:gd name="connsiteY1438" fmla="*/ 5594275 h 6856451"/>
              <a:gd name="connsiteX1439" fmla="*/ 8649474 w 11891222"/>
              <a:gd name="connsiteY1439" fmla="*/ 5655816 h 6856451"/>
              <a:gd name="connsiteX1440" fmla="*/ 8745697 w 11891222"/>
              <a:gd name="connsiteY1440" fmla="*/ 5709518 h 6856451"/>
              <a:gd name="connsiteX1441" fmla="*/ 8777456 w 11891222"/>
              <a:gd name="connsiteY1441" fmla="*/ 5734510 h 6856451"/>
              <a:gd name="connsiteX1442" fmla="*/ 8813191 w 11891222"/>
              <a:gd name="connsiteY1442" fmla="*/ 5743983 h 6856451"/>
              <a:gd name="connsiteX1443" fmla="*/ 8814189 w 11891222"/>
              <a:gd name="connsiteY1443" fmla="*/ 5746229 h 6856451"/>
              <a:gd name="connsiteX1444" fmla="*/ 8816226 w 11891222"/>
              <a:gd name="connsiteY1444" fmla="*/ 5746622 h 6856451"/>
              <a:gd name="connsiteX1445" fmla="*/ 8821486 w 11891222"/>
              <a:gd name="connsiteY1445" fmla="*/ 5765883 h 6856451"/>
              <a:gd name="connsiteX1446" fmla="*/ 8841596 w 11891222"/>
              <a:gd name="connsiteY1446" fmla="*/ 5768051 h 6856451"/>
              <a:gd name="connsiteX1447" fmla="*/ 8842184 w 11891222"/>
              <a:gd name="connsiteY1447" fmla="*/ 5769559 h 6856451"/>
              <a:gd name="connsiteX1448" fmla="*/ 8843614 w 11891222"/>
              <a:gd name="connsiteY1448" fmla="*/ 5770671 h 6856451"/>
              <a:gd name="connsiteX1449" fmla="*/ 8845475 w 11891222"/>
              <a:gd name="connsiteY1449" fmla="*/ 5786561 h 6856451"/>
              <a:gd name="connsiteX1450" fmla="*/ 8866307 w 11891222"/>
              <a:gd name="connsiteY1450" fmla="*/ 5788310 h 6856451"/>
              <a:gd name="connsiteX1451" fmla="*/ 8843614 w 11891222"/>
              <a:gd name="connsiteY1451" fmla="*/ 5770671 h 6856451"/>
              <a:gd name="connsiteX1452" fmla="*/ 8843329 w 11891222"/>
              <a:gd name="connsiteY1452" fmla="*/ 5768238 h 6856451"/>
              <a:gd name="connsiteX1453" fmla="*/ 8841596 w 11891222"/>
              <a:gd name="connsiteY1453" fmla="*/ 5768051 h 6856451"/>
              <a:gd name="connsiteX1454" fmla="*/ 8834624 w 11891222"/>
              <a:gd name="connsiteY1454" fmla="*/ 5750169 h 6856451"/>
              <a:gd name="connsiteX1455" fmla="*/ 8816226 w 11891222"/>
              <a:gd name="connsiteY1455" fmla="*/ 5746622 h 6856451"/>
              <a:gd name="connsiteX1456" fmla="*/ 8815686 w 11891222"/>
              <a:gd name="connsiteY1456" fmla="*/ 5744644 h 6856451"/>
              <a:gd name="connsiteX1457" fmla="*/ 8813191 w 11891222"/>
              <a:gd name="connsiteY1457" fmla="*/ 5743983 h 6856451"/>
              <a:gd name="connsiteX1458" fmla="*/ 8790067 w 11891222"/>
              <a:gd name="connsiteY1458" fmla="*/ 5691911 h 6856451"/>
              <a:gd name="connsiteX1459" fmla="*/ 8716469 w 11891222"/>
              <a:gd name="connsiteY1459" fmla="*/ 5633543 h 6856451"/>
              <a:gd name="connsiteX1460" fmla="*/ 8669282 w 11891222"/>
              <a:gd name="connsiteY1460" fmla="*/ 5631430 h 6856451"/>
              <a:gd name="connsiteX1461" fmla="*/ 8639614 w 11891222"/>
              <a:gd name="connsiteY1461" fmla="*/ 5613559 h 6856451"/>
              <a:gd name="connsiteX1462" fmla="*/ 8686713 w 11891222"/>
              <a:gd name="connsiteY1462" fmla="*/ 5601674 h 6856451"/>
              <a:gd name="connsiteX1463" fmla="*/ 8682135 w 11891222"/>
              <a:gd name="connsiteY1463" fmla="*/ 5538904 h 6856451"/>
              <a:gd name="connsiteX1464" fmla="*/ 8700007 w 11891222"/>
              <a:gd name="connsiteY1464" fmla="*/ 5553694 h 6856451"/>
              <a:gd name="connsiteX1465" fmla="*/ 8788306 w 11891222"/>
              <a:gd name="connsiteY1465" fmla="*/ 5615320 h 6856451"/>
              <a:gd name="connsiteX1466" fmla="*/ 8818063 w 11891222"/>
              <a:gd name="connsiteY1466" fmla="*/ 5637681 h 6856451"/>
              <a:gd name="connsiteX1467" fmla="*/ 8859616 w 11891222"/>
              <a:gd name="connsiteY1467" fmla="*/ 5664972 h 6856451"/>
              <a:gd name="connsiteX1468" fmla="*/ 8908652 w 11891222"/>
              <a:gd name="connsiteY1468" fmla="*/ 5721403 h 6856451"/>
              <a:gd name="connsiteX1469" fmla="*/ 8983306 w 11891222"/>
              <a:gd name="connsiteY1469" fmla="*/ 5773696 h 6856451"/>
              <a:gd name="connsiteX1470" fmla="*/ 9021514 w 11891222"/>
              <a:gd name="connsiteY1470" fmla="*/ 5803893 h 6856451"/>
              <a:gd name="connsiteX1471" fmla="*/ 9063419 w 11891222"/>
              <a:gd name="connsiteY1471" fmla="*/ 5809175 h 6856451"/>
              <a:gd name="connsiteX1472" fmla="*/ 9113423 w 11891222"/>
              <a:gd name="connsiteY1472" fmla="*/ 5865077 h 6856451"/>
              <a:gd name="connsiteX1473" fmla="*/ 9194329 w 11891222"/>
              <a:gd name="connsiteY1473" fmla="*/ 5856186 h 6856451"/>
              <a:gd name="connsiteX1474" fmla="*/ 9273824 w 11891222"/>
              <a:gd name="connsiteY1474" fmla="*/ 5974506 h 6856451"/>
              <a:gd name="connsiteX1475" fmla="*/ 9285798 w 11891222"/>
              <a:gd name="connsiteY1475" fmla="*/ 6000653 h 6856451"/>
              <a:gd name="connsiteX1476" fmla="*/ 9386070 w 11891222"/>
              <a:gd name="connsiteY1476" fmla="*/ 6057524 h 6856451"/>
              <a:gd name="connsiteX1477" fmla="*/ 9397692 w 11891222"/>
              <a:gd name="connsiteY1477" fmla="*/ 6092211 h 6856451"/>
              <a:gd name="connsiteX1478" fmla="*/ 9437132 w 11891222"/>
              <a:gd name="connsiteY1478" fmla="*/ 6101806 h 6856451"/>
              <a:gd name="connsiteX1479" fmla="*/ 9479477 w 11891222"/>
              <a:gd name="connsiteY1479" fmla="*/ 6123463 h 6856451"/>
              <a:gd name="connsiteX1480" fmla="*/ 9537140 w 11891222"/>
              <a:gd name="connsiteY1480" fmla="*/ 6054971 h 6856451"/>
              <a:gd name="connsiteX1481" fmla="*/ 9659510 w 11891222"/>
              <a:gd name="connsiteY1481" fmla="*/ 6062454 h 6856451"/>
              <a:gd name="connsiteX1482" fmla="*/ 9713917 w 11891222"/>
              <a:gd name="connsiteY1482" fmla="*/ 6102774 h 6856451"/>
              <a:gd name="connsiteX1483" fmla="*/ 9692612 w 11891222"/>
              <a:gd name="connsiteY1483" fmla="*/ 6146089 h 6856451"/>
              <a:gd name="connsiteX1484" fmla="*/ 9751332 w 11891222"/>
              <a:gd name="connsiteY1484" fmla="*/ 6214052 h 6856451"/>
              <a:gd name="connsiteX1485" fmla="*/ 9748691 w 11891222"/>
              <a:gd name="connsiteY1485" fmla="*/ 6278054 h 6856451"/>
              <a:gd name="connsiteX1486" fmla="*/ 9664265 w 11891222"/>
              <a:gd name="connsiteY1486" fmla="*/ 6334661 h 6856451"/>
              <a:gd name="connsiteX1487" fmla="*/ 9708195 w 11891222"/>
              <a:gd name="connsiteY1487" fmla="*/ 6377007 h 6856451"/>
              <a:gd name="connsiteX1488" fmla="*/ 9725097 w 11891222"/>
              <a:gd name="connsiteY1488" fmla="*/ 6443210 h 6856451"/>
              <a:gd name="connsiteX1489" fmla="*/ 9678438 w 11891222"/>
              <a:gd name="connsiteY1489" fmla="*/ 6471029 h 6856451"/>
              <a:gd name="connsiteX1490" fmla="*/ 9597885 w 11891222"/>
              <a:gd name="connsiteY1490" fmla="*/ 6432029 h 6856451"/>
              <a:gd name="connsiteX1491" fmla="*/ 9585912 w 11891222"/>
              <a:gd name="connsiteY1491" fmla="*/ 6396463 h 6856451"/>
              <a:gd name="connsiteX1492" fmla="*/ 9579837 w 11891222"/>
              <a:gd name="connsiteY1492" fmla="*/ 6348307 h 6856451"/>
              <a:gd name="connsiteX1493" fmla="*/ 9475515 w 11891222"/>
              <a:gd name="connsiteY1493" fmla="*/ 6239935 h 6856451"/>
              <a:gd name="connsiteX1494" fmla="*/ 9387920 w 11891222"/>
              <a:gd name="connsiteY1494" fmla="*/ 6214756 h 6856451"/>
              <a:gd name="connsiteX1495" fmla="*/ 9429120 w 11891222"/>
              <a:gd name="connsiteY1495" fmla="*/ 6276470 h 6856451"/>
              <a:gd name="connsiteX1496" fmla="*/ 9404998 w 11891222"/>
              <a:gd name="connsiteY1496" fmla="*/ 6276205 h 6856451"/>
              <a:gd name="connsiteX1497" fmla="*/ 9334569 w 11891222"/>
              <a:gd name="connsiteY1497" fmla="*/ 6253404 h 6856451"/>
              <a:gd name="connsiteX1498" fmla="*/ 9359572 w 11891222"/>
              <a:gd name="connsiteY1498" fmla="*/ 6295750 h 6856451"/>
              <a:gd name="connsiteX1499" fmla="*/ 9325942 w 11891222"/>
              <a:gd name="connsiteY1499" fmla="*/ 6431941 h 6856451"/>
              <a:gd name="connsiteX1500" fmla="*/ 9290551 w 11891222"/>
              <a:gd name="connsiteY1500" fmla="*/ 6485379 h 6856451"/>
              <a:gd name="connsiteX1501" fmla="*/ 9246182 w 11891222"/>
              <a:gd name="connsiteY1501" fmla="*/ 6559681 h 6856451"/>
              <a:gd name="connsiteX1502" fmla="*/ 9211231 w 11891222"/>
              <a:gd name="connsiteY1502" fmla="*/ 6611006 h 6856451"/>
              <a:gd name="connsiteX1503" fmla="*/ 9199258 w 11891222"/>
              <a:gd name="connsiteY1503" fmla="*/ 6655288 h 6856451"/>
              <a:gd name="connsiteX1504" fmla="*/ 9185701 w 11891222"/>
              <a:gd name="connsiteY1504" fmla="*/ 6707493 h 6856451"/>
              <a:gd name="connsiteX1505" fmla="*/ 9126013 w 11891222"/>
              <a:gd name="connsiteY1505" fmla="*/ 6784525 h 6856451"/>
              <a:gd name="connsiteX1506" fmla="*/ 9012974 w 11891222"/>
              <a:gd name="connsiteY1506" fmla="*/ 6828895 h 6856451"/>
              <a:gd name="connsiteX1507" fmla="*/ 8988941 w 11891222"/>
              <a:gd name="connsiteY1507" fmla="*/ 6833473 h 6856451"/>
              <a:gd name="connsiteX1508" fmla="*/ 8936119 w 11891222"/>
              <a:gd name="connsiteY1508" fmla="*/ 6856362 h 6856451"/>
              <a:gd name="connsiteX1509" fmla="*/ 8815510 w 11891222"/>
              <a:gd name="connsiteY1509" fmla="*/ 6856362 h 6856451"/>
              <a:gd name="connsiteX1510" fmla="*/ 8748867 w 11891222"/>
              <a:gd name="connsiteY1510" fmla="*/ 6847559 h 6856451"/>
              <a:gd name="connsiteX1511" fmla="*/ 8695605 w 11891222"/>
              <a:gd name="connsiteY1511" fmla="*/ 6835938 h 6856451"/>
              <a:gd name="connsiteX1512" fmla="*/ 8575964 w 11891222"/>
              <a:gd name="connsiteY1512" fmla="*/ 6835234 h 6856451"/>
              <a:gd name="connsiteX1513" fmla="*/ 8555628 w 11891222"/>
              <a:gd name="connsiteY1513" fmla="*/ 6839812 h 6856451"/>
              <a:gd name="connsiteX1514" fmla="*/ 8491890 w 11891222"/>
              <a:gd name="connsiteY1514" fmla="*/ 6836290 h 6856451"/>
              <a:gd name="connsiteX1515" fmla="*/ 8464566 w 11891222"/>
              <a:gd name="connsiteY1515" fmla="*/ 6838381 h 6856451"/>
              <a:gd name="connsiteX1516" fmla="*/ 8445159 w 11891222"/>
              <a:gd name="connsiteY1516" fmla="*/ 6856274 h 6856451"/>
              <a:gd name="connsiteX1517" fmla="*/ 8402621 w 11891222"/>
              <a:gd name="connsiteY1517" fmla="*/ 6856274 h 6856451"/>
              <a:gd name="connsiteX1518" fmla="*/ 8366439 w 11891222"/>
              <a:gd name="connsiteY1518" fmla="*/ 6833473 h 6856451"/>
              <a:gd name="connsiteX1519" fmla="*/ 8294425 w 11891222"/>
              <a:gd name="connsiteY1519" fmla="*/ 6797026 h 6856451"/>
              <a:gd name="connsiteX1520" fmla="*/ 8180859 w 11891222"/>
              <a:gd name="connsiteY1520" fmla="*/ 6744117 h 6856451"/>
              <a:gd name="connsiteX1521" fmla="*/ 8163252 w 11891222"/>
              <a:gd name="connsiteY1521" fmla="*/ 6733464 h 6856451"/>
              <a:gd name="connsiteX1522" fmla="*/ 8035952 w 11891222"/>
              <a:gd name="connsiteY1522" fmla="*/ 6685309 h 6856451"/>
              <a:gd name="connsiteX1523" fmla="*/ 7906099 w 11891222"/>
              <a:gd name="connsiteY1523" fmla="*/ 6639970 h 6856451"/>
              <a:gd name="connsiteX1524" fmla="*/ 7872557 w 11891222"/>
              <a:gd name="connsiteY1524" fmla="*/ 6625356 h 6856451"/>
              <a:gd name="connsiteX1525" fmla="*/ 7813925 w 11891222"/>
              <a:gd name="connsiteY1525" fmla="*/ 6594103 h 6856451"/>
              <a:gd name="connsiteX1526" fmla="*/ 7759959 w 11891222"/>
              <a:gd name="connsiteY1526" fmla="*/ 6564347 h 6856451"/>
              <a:gd name="connsiteX1527" fmla="*/ 7731172 w 11891222"/>
              <a:gd name="connsiteY1527" fmla="*/ 6555984 h 6856451"/>
              <a:gd name="connsiteX1528" fmla="*/ 7718670 w 11891222"/>
              <a:gd name="connsiteY1528" fmla="*/ 6556688 h 6856451"/>
              <a:gd name="connsiteX1529" fmla="*/ 7731172 w 11891222"/>
              <a:gd name="connsiteY1529" fmla="*/ 6587853 h 6856451"/>
              <a:gd name="connsiteX1530" fmla="*/ 7697717 w 11891222"/>
              <a:gd name="connsiteY1530" fmla="*/ 6590054 h 6856451"/>
              <a:gd name="connsiteX1531" fmla="*/ 7646129 w 11891222"/>
              <a:gd name="connsiteY1531" fmla="*/ 6588205 h 6856451"/>
              <a:gd name="connsiteX1532" fmla="*/ 7630722 w 11891222"/>
              <a:gd name="connsiteY1532" fmla="*/ 6582747 h 6856451"/>
              <a:gd name="connsiteX1533" fmla="*/ 7569713 w 11891222"/>
              <a:gd name="connsiteY1533" fmla="*/ 6557392 h 6856451"/>
              <a:gd name="connsiteX1534" fmla="*/ 7543214 w 11891222"/>
              <a:gd name="connsiteY1534" fmla="*/ 6545860 h 6856451"/>
              <a:gd name="connsiteX1535" fmla="*/ 7496819 w 11891222"/>
              <a:gd name="connsiteY1535" fmla="*/ 6529221 h 6856451"/>
              <a:gd name="connsiteX1536" fmla="*/ 7452097 w 11891222"/>
              <a:gd name="connsiteY1536" fmla="*/ 6503514 h 6856451"/>
              <a:gd name="connsiteX1537" fmla="*/ 7430969 w 11891222"/>
              <a:gd name="connsiteY1537" fmla="*/ 6503250 h 6856451"/>
              <a:gd name="connsiteX1538" fmla="*/ 7373657 w 11891222"/>
              <a:gd name="connsiteY1538" fmla="*/ 6488284 h 6856451"/>
              <a:gd name="connsiteX1539" fmla="*/ 7255249 w 11891222"/>
              <a:gd name="connsiteY1539" fmla="*/ 6383609 h 6856451"/>
              <a:gd name="connsiteX1540" fmla="*/ 7228574 w 11891222"/>
              <a:gd name="connsiteY1540" fmla="*/ 6347250 h 6856451"/>
              <a:gd name="connsiteX1541" fmla="*/ 7113599 w 11891222"/>
              <a:gd name="connsiteY1541" fmla="*/ 6364770 h 6856451"/>
              <a:gd name="connsiteX1542" fmla="*/ 7071342 w 11891222"/>
              <a:gd name="connsiteY1542" fmla="*/ 6313621 h 6856451"/>
              <a:gd name="connsiteX1543" fmla="*/ 7014559 w 11891222"/>
              <a:gd name="connsiteY1543" fmla="*/ 6332549 h 6856451"/>
              <a:gd name="connsiteX1544" fmla="*/ 6973358 w 11891222"/>
              <a:gd name="connsiteY1544" fmla="*/ 6307018 h 6856451"/>
              <a:gd name="connsiteX1545" fmla="*/ 6901168 w 11891222"/>
              <a:gd name="connsiteY1545" fmla="*/ 6265553 h 6856451"/>
              <a:gd name="connsiteX1546" fmla="*/ 6858471 w 11891222"/>
              <a:gd name="connsiteY1546" fmla="*/ 6230163 h 6856451"/>
              <a:gd name="connsiteX1547" fmla="*/ 6837342 w 11891222"/>
              <a:gd name="connsiteY1547" fmla="*/ 6242752 h 6856451"/>
              <a:gd name="connsiteX1548" fmla="*/ 6795701 w 11891222"/>
              <a:gd name="connsiteY1548" fmla="*/ 6219246 h 6856451"/>
              <a:gd name="connsiteX1549" fmla="*/ 6683191 w 11891222"/>
              <a:gd name="connsiteY1549" fmla="*/ 6165368 h 6856451"/>
              <a:gd name="connsiteX1550" fmla="*/ 6659246 w 11891222"/>
              <a:gd name="connsiteY1550" fmla="*/ 6158325 h 6856451"/>
              <a:gd name="connsiteX1551" fmla="*/ 6607656 w 11891222"/>
              <a:gd name="connsiteY1551" fmla="*/ 6156301 h 6856451"/>
              <a:gd name="connsiteX1552" fmla="*/ 6534587 w 11891222"/>
              <a:gd name="connsiteY1552" fmla="*/ 6135172 h 6856451"/>
              <a:gd name="connsiteX1553" fmla="*/ 6502629 w 11891222"/>
              <a:gd name="connsiteY1553" fmla="*/ 6125840 h 6856451"/>
              <a:gd name="connsiteX1554" fmla="*/ 6394082 w 11891222"/>
              <a:gd name="connsiteY1554" fmla="*/ 6094059 h 6856451"/>
              <a:gd name="connsiteX1555" fmla="*/ 6278578 w 11891222"/>
              <a:gd name="connsiteY1555" fmla="*/ 6049161 h 6856451"/>
              <a:gd name="connsiteX1556" fmla="*/ 6253488 w 11891222"/>
              <a:gd name="connsiteY1556" fmla="*/ 6046432 h 6856451"/>
              <a:gd name="connsiteX1557" fmla="*/ 6184644 w 11891222"/>
              <a:gd name="connsiteY1557" fmla="*/ 6043967 h 6856451"/>
              <a:gd name="connsiteX1558" fmla="*/ 6155856 w 11891222"/>
              <a:gd name="connsiteY1558" fmla="*/ 6038332 h 6856451"/>
              <a:gd name="connsiteX1559" fmla="*/ 6043522 w 11891222"/>
              <a:gd name="connsiteY1559" fmla="*/ 5985335 h 6856451"/>
              <a:gd name="connsiteX1560" fmla="*/ 5936031 w 11891222"/>
              <a:gd name="connsiteY1560" fmla="*/ 5951089 h 6856451"/>
              <a:gd name="connsiteX1561" fmla="*/ 5928107 w 11891222"/>
              <a:gd name="connsiteY1561" fmla="*/ 5948448 h 6856451"/>
              <a:gd name="connsiteX1562" fmla="*/ 5850019 w 11891222"/>
              <a:gd name="connsiteY1562" fmla="*/ 5919484 h 6856451"/>
              <a:gd name="connsiteX1563" fmla="*/ 5826337 w 11891222"/>
              <a:gd name="connsiteY1563" fmla="*/ 5910944 h 6856451"/>
              <a:gd name="connsiteX1564" fmla="*/ 5759254 w 11891222"/>
              <a:gd name="connsiteY1564" fmla="*/ 5890960 h 6856451"/>
              <a:gd name="connsiteX1565" fmla="*/ 5710835 w 11891222"/>
              <a:gd name="connsiteY1565" fmla="*/ 5880660 h 6856451"/>
              <a:gd name="connsiteX1566" fmla="*/ 5638997 w 11891222"/>
              <a:gd name="connsiteY1566" fmla="*/ 5858387 h 6856451"/>
              <a:gd name="connsiteX1567" fmla="*/ 5537669 w 11891222"/>
              <a:gd name="connsiteY1567" fmla="*/ 5833385 h 6856451"/>
              <a:gd name="connsiteX1568" fmla="*/ 5517244 w 11891222"/>
              <a:gd name="connsiteY1568" fmla="*/ 5827662 h 6856451"/>
              <a:gd name="connsiteX1569" fmla="*/ 5420406 w 11891222"/>
              <a:gd name="connsiteY1569" fmla="*/ 5800723 h 6856451"/>
              <a:gd name="connsiteX1570" fmla="*/ 5391353 w 11891222"/>
              <a:gd name="connsiteY1570" fmla="*/ 5795618 h 6856451"/>
              <a:gd name="connsiteX1571" fmla="*/ 5301204 w 11891222"/>
              <a:gd name="connsiteY1571" fmla="*/ 5789367 h 6856451"/>
              <a:gd name="connsiteX1572" fmla="*/ 5256660 w 11891222"/>
              <a:gd name="connsiteY1572" fmla="*/ 5776866 h 6856451"/>
              <a:gd name="connsiteX1573" fmla="*/ 5191248 w 11891222"/>
              <a:gd name="connsiteY1573" fmla="*/ 5759434 h 6856451"/>
              <a:gd name="connsiteX1574" fmla="*/ 5081996 w 11891222"/>
              <a:gd name="connsiteY1574" fmla="*/ 5732495 h 6856451"/>
              <a:gd name="connsiteX1575" fmla="*/ 5044492 w 11891222"/>
              <a:gd name="connsiteY1575" fmla="*/ 5727653 h 6856451"/>
              <a:gd name="connsiteX1576" fmla="*/ 4915608 w 11891222"/>
              <a:gd name="connsiteY1576" fmla="*/ 5707405 h 6856451"/>
              <a:gd name="connsiteX1577" fmla="*/ 4890605 w 11891222"/>
              <a:gd name="connsiteY1577" fmla="*/ 5703004 h 6856451"/>
              <a:gd name="connsiteX1578" fmla="*/ 4809259 w 11891222"/>
              <a:gd name="connsiteY1578" fmla="*/ 5700363 h 6856451"/>
              <a:gd name="connsiteX1579" fmla="*/ 4783112 w 11891222"/>
              <a:gd name="connsiteY1579" fmla="*/ 5690238 h 6856451"/>
              <a:gd name="connsiteX1580" fmla="*/ 4730379 w 11891222"/>
              <a:gd name="connsiteY1580" fmla="*/ 5670518 h 6856451"/>
              <a:gd name="connsiteX1581" fmla="*/ 4585472 w 11891222"/>
              <a:gd name="connsiteY1581" fmla="*/ 5640586 h 6856451"/>
              <a:gd name="connsiteX1582" fmla="*/ 4556157 w 11891222"/>
              <a:gd name="connsiteY1582" fmla="*/ 5657489 h 6856451"/>
              <a:gd name="connsiteX1583" fmla="*/ 4499726 w 11891222"/>
              <a:gd name="connsiteY1583" fmla="*/ 5634599 h 6856451"/>
              <a:gd name="connsiteX1584" fmla="*/ 4409048 w 11891222"/>
              <a:gd name="connsiteY1584" fmla="*/ 5608277 h 6856451"/>
              <a:gd name="connsiteX1585" fmla="*/ 4372689 w 11891222"/>
              <a:gd name="connsiteY1585" fmla="*/ 5601586 h 6856451"/>
              <a:gd name="connsiteX1586" fmla="*/ 4209207 w 11891222"/>
              <a:gd name="connsiteY1586" fmla="*/ 5596040 h 6856451"/>
              <a:gd name="connsiteX1587" fmla="*/ 4171615 w 11891222"/>
              <a:gd name="connsiteY1587" fmla="*/ 5581778 h 6856451"/>
              <a:gd name="connsiteX1588" fmla="*/ 4121699 w 11891222"/>
              <a:gd name="connsiteY1588" fmla="*/ 5563467 h 6856451"/>
              <a:gd name="connsiteX1589" fmla="*/ 3850641 w 11891222"/>
              <a:gd name="connsiteY1589" fmla="*/ 5553782 h 6856451"/>
              <a:gd name="connsiteX1590" fmla="*/ 3815425 w 11891222"/>
              <a:gd name="connsiteY1590" fmla="*/ 5543218 h 6856451"/>
              <a:gd name="connsiteX1591" fmla="*/ 3752568 w 11891222"/>
              <a:gd name="connsiteY1591" fmla="*/ 5522002 h 6856451"/>
              <a:gd name="connsiteX1592" fmla="*/ 3460024 w 11891222"/>
              <a:gd name="connsiteY1592" fmla="*/ 5510381 h 6856451"/>
              <a:gd name="connsiteX1593" fmla="*/ 3391267 w 11891222"/>
              <a:gd name="connsiteY1593" fmla="*/ 5483266 h 6856451"/>
              <a:gd name="connsiteX1594" fmla="*/ 3360896 w 11891222"/>
              <a:gd name="connsiteY1594" fmla="*/ 5501489 h 6856451"/>
              <a:gd name="connsiteX1595" fmla="*/ 3317318 w 11891222"/>
              <a:gd name="connsiteY1595" fmla="*/ 5423753 h 6856451"/>
              <a:gd name="connsiteX1596" fmla="*/ 3271450 w 11891222"/>
              <a:gd name="connsiteY1596" fmla="*/ 5423753 h 6856451"/>
              <a:gd name="connsiteX1597" fmla="*/ 3213083 w 11891222"/>
              <a:gd name="connsiteY1597" fmla="*/ 5493918 h 6856451"/>
              <a:gd name="connsiteX1598" fmla="*/ 3158325 w 11891222"/>
              <a:gd name="connsiteY1598" fmla="*/ 5488284 h 6856451"/>
              <a:gd name="connsiteX1599" fmla="*/ 3117565 w 11891222"/>
              <a:gd name="connsiteY1599" fmla="*/ 5494446 h 6856451"/>
              <a:gd name="connsiteX1600" fmla="*/ 2799317 w 11891222"/>
              <a:gd name="connsiteY1600" fmla="*/ 5480096 h 6856451"/>
              <a:gd name="connsiteX1601" fmla="*/ 2731968 w 11891222"/>
              <a:gd name="connsiteY1601" fmla="*/ 5454654 h 6856451"/>
              <a:gd name="connsiteX1602" fmla="*/ 2673248 w 11891222"/>
              <a:gd name="connsiteY1602" fmla="*/ 5474638 h 6856451"/>
              <a:gd name="connsiteX1603" fmla="*/ 2475430 w 11891222"/>
              <a:gd name="connsiteY1603" fmla="*/ 5466098 h 6856451"/>
              <a:gd name="connsiteX1604" fmla="*/ 2400336 w 11891222"/>
              <a:gd name="connsiteY1604" fmla="*/ 5446027 h 6856451"/>
              <a:gd name="connsiteX1605" fmla="*/ 2321455 w 11891222"/>
              <a:gd name="connsiteY1605" fmla="*/ 5460200 h 6856451"/>
              <a:gd name="connsiteX1606" fmla="*/ 2123640 w 11891222"/>
              <a:gd name="connsiteY1606" fmla="*/ 5451485 h 6856451"/>
              <a:gd name="connsiteX1607" fmla="*/ 2081998 w 11891222"/>
              <a:gd name="connsiteY1607" fmla="*/ 5457471 h 6856451"/>
              <a:gd name="connsiteX1608" fmla="*/ 1990440 w 11891222"/>
              <a:gd name="connsiteY1608" fmla="*/ 5449108 h 6856451"/>
              <a:gd name="connsiteX1609" fmla="*/ 1943869 w 11891222"/>
              <a:gd name="connsiteY1609" fmla="*/ 5449372 h 6856451"/>
              <a:gd name="connsiteX1610" fmla="*/ 1875200 w 11891222"/>
              <a:gd name="connsiteY1610" fmla="*/ 5467331 h 6856451"/>
              <a:gd name="connsiteX1611" fmla="*/ 1806444 w 11891222"/>
              <a:gd name="connsiteY1611" fmla="*/ 5462929 h 6856451"/>
              <a:gd name="connsiteX1612" fmla="*/ 1772990 w 11891222"/>
              <a:gd name="connsiteY1612" fmla="*/ 5466715 h 6856451"/>
              <a:gd name="connsiteX1613" fmla="*/ 1689973 w 11891222"/>
              <a:gd name="connsiteY1613" fmla="*/ 5480625 h 6856451"/>
              <a:gd name="connsiteX1614" fmla="*/ 1608540 w 11891222"/>
              <a:gd name="connsiteY1614" fmla="*/ 5481153 h 6856451"/>
              <a:gd name="connsiteX1615" fmla="*/ 1584859 w 11891222"/>
              <a:gd name="connsiteY1615" fmla="*/ 5488284 h 6856451"/>
              <a:gd name="connsiteX1616" fmla="*/ 1524201 w 11891222"/>
              <a:gd name="connsiteY1616" fmla="*/ 5503954 h 6856451"/>
              <a:gd name="connsiteX1617" fmla="*/ 1425425 w 11891222"/>
              <a:gd name="connsiteY1617" fmla="*/ 5499024 h 6856451"/>
              <a:gd name="connsiteX1618" fmla="*/ 1380702 w 11891222"/>
              <a:gd name="connsiteY1618" fmla="*/ 5507035 h 6856451"/>
              <a:gd name="connsiteX1619" fmla="*/ 1320398 w 11891222"/>
              <a:gd name="connsiteY1619" fmla="*/ 5521562 h 6856451"/>
              <a:gd name="connsiteX1620" fmla="*/ 1203838 w 11891222"/>
              <a:gd name="connsiteY1620" fmla="*/ 5544011 h 6856451"/>
              <a:gd name="connsiteX1621" fmla="*/ 1196619 w 11891222"/>
              <a:gd name="connsiteY1621" fmla="*/ 5548236 h 6856451"/>
              <a:gd name="connsiteX1622" fmla="*/ 1138957 w 11891222"/>
              <a:gd name="connsiteY1622" fmla="*/ 5560737 h 6856451"/>
              <a:gd name="connsiteX1623" fmla="*/ 1094674 w 11891222"/>
              <a:gd name="connsiteY1623" fmla="*/ 5564787 h 6856451"/>
              <a:gd name="connsiteX1624" fmla="*/ 974505 w 11891222"/>
              <a:gd name="connsiteY1624" fmla="*/ 5573239 h 6856451"/>
              <a:gd name="connsiteX1625" fmla="*/ 967145 w 11891222"/>
              <a:gd name="connsiteY1625" fmla="*/ 5533225 h 6856451"/>
              <a:gd name="connsiteX1626" fmla="*/ 979875 w 11891222"/>
              <a:gd name="connsiteY1626" fmla="*/ 5534943 h 6856451"/>
              <a:gd name="connsiteX1627" fmla="*/ 992905 w 11891222"/>
              <a:gd name="connsiteY1627" fmla="*/ 5538993 h 6856451"/>
              <a:gd name="connsiteX1628" fmla="*/ 1071609 w 11891222"/>
              <a:gd name="connsiteY1628" fmla="*/ 5537848 h 6856451"/>
              <a:gd name="connsiteX1629" fmla="*/ 1122230 w 11891222"/>
              <a:gd name="connsiteY1629" fmla="*/ 5452806 h 6856451"/>
              <a:gd name="connsiteX1630" fmla="*/ 1118004 w 11891222"/>
              <a:gd name="connsiteY1630" fmla="*/ 5437575 h 6856451"/>
              <a:gd name="connsiteX1631" fmla="*/ 1027678 w 11891222"/>
              <a:gd name="connsiteY1631" fmla="*/ 5435198 h 6856451"/>
              <a:gd name="connsiteX1632" fmla="*/ 1110520 w 11891222"/>
              <a:gd name="connsiteY1632" fmla="*/ 5355613 h 6856451"/>
              <a:gd name="connsiteX1633" fmla="*/ 1182798 w 11891222"/>
              <a:gd name="connsiteY1633" fmla="*/ 5326122 h 6856451"/>
              <a:gd name="connsiteX1634" fmla="*/ 1209825 w 11891222"/>
              <a:gd name="connsiteY1634" fmla="*/ 5319519 h 6856451"/>
              <a:gd name="connsiteX1635" fmla="*/ 1130416 w 11891222"/>
              <a:gd name="connsiteY1635" fmla="*/ 5291259 h 6856451"/>
              <a:gd name="connsiteX1636" fmla="*/ 1157003 w 11891222"/>
              <a:gd name="connsiteY1636" fmla="*/ 5256573 h 6856451"/>
              <a:gd name="connsiteX1637" fmla="*/ 1126719 w 11891222"/>
              <a:gd name="connsiteY1637" fmla="*/ 5252259 h 6856451"/>
              <a:gd name="connsiteX1638" fmla="*/ 1025742 w 11891222"/>
              <a:gd name="connsiteY1638" fmla="*/ 5284833 h 6856451"/>
              <a:gd name="connsiteX1639" fmla="*/ 954521 w 11891222"/>
              <a:gd name="connsiteY1639" fmla="*/ 5310275 h 6856451"/>
              <a:gd name="connsiteX1640" fmla="*/ 902140 w 11891222"/>
              <a:gd name="connsiteY1640" fmla="*/ 5292932 h 6856451"/>
              <a:gd name="connsiteX1641" fmla="*/ 867982 w 11891222"/>
              <a:gd name="connsiteY1641" fmla="*/ 5271011 h 6856451"/>
              <a:gd name="connsiteX1642" fmla="*/ 797025 w 11891222"/>
              <a:gd name="connsiteY1642" fmla="*/ 5306137 h 6856451"/>
              <a:gd name="connsiteX1643" fmla="*/ 767004 w 11891222"/>
              <a:gd name="connsiteY1643" fmla="*/ 5313621 h 6856451"/>
              <a:gd name="connsiteX1644" fmla="*/ 728621 w 11891222"/>
              <a:gd name="connsiteY1644" fmla="*/ 5295309 h 6856451"/>
              <a:gd name="connsiteX1645" fmla="*/ 681786 w 11891222"/>
              <a:gd name="connsiteY1645" fmla="*/ 5306666 h 6856451"/>
              <a:gd name="connsiteX1646" fmla="*/ 683018 w 11891222"/>
              <a:gd name="connsiteY1646" fmla="*/ 5362833 h 6856451"/>
              <a:gd name="connsiteX1647" fmla="*/ 684955 w 11891222"/>
              <a:gd name="connsiteY1647" fmla="*/ 5385282 h 6856451"/>
              <a:gd name="connsiteX1648" fmla="*/ 654055 w 11891222"/>
              <a:gd name="connsiteY1648" fmla="*/ 5382289 h 6856451"/>
              <a:gd name="connsiteX1649" fmla="*/ 632398 w 11891222"/>
              <a:gd name="connsiteY1649" fmla="*/ 5331052 h 6856451"/>
              <a:gd name="connsiteX1650" fmla="*/ 590581 w 11891222"/>
              <a:gd name="connsiteY1650" fmla="*/ 5377447 h 6856451"/>
              <a:gd name="connsiteX1651" fmla="*/ 623330 w 11891222"/>
              <a:gd name="connsiteY1651" fmla="*/ 5390124 h 6856451"/>
              <a:gd name="connsiteX1652" fmla="*/ 569892 w 11891222"/>
              <a:gd name="connsiteY1652" fmla="*/ 5437047 h 6856451"/>
              <a:gd name="connsiteX1653" fmla="*/ 542249 w 11891222"/>
              <a:gd name="connsiteY1653" fmla="*/ 5420672 h 6856451"/>
              <a:gd name="connsiteX1654" fmla="*/ 557303 w 11891222"/>
              <a:gd name="connsiteY1654" fmla="*/ 5358343 h 6856451"/>
              <a:gd name="connsiteX1655" fmla="*/ 521384 w 11891222"/>
              <a:gd name="connsiteY1655" fmla="*/ 5353677 h 6856451"/>
              <a:gd name="connsiteX1656" fmla="*/ 488195 w 11891222"/>
              <a:gd name="connsiteY1656" fmla="*/ 5327618 h 6856451"/>
              <a:gd name="connsiteX1657" fmla="*/ 513549 w 11891222"/>
              <a:gd name="connsiteY1657" fmla="*/ 5273124 h 6856451"/>
              <a:gd name="connsiteX1658" fmla="*/ 592782 w 11891222"/>
              <a:gd name="connsiteY1658" fmla="*/ 5242664 h 6856451"/>
              <a:gd name="connsiteX1659" fmla="*/ 613294 w 11891222"/>
              <a:gd name="connsiteY1659" fmla="*/ 5187025 h 6856451"/>
              <a:gd name="connsiteX1660" fmla="*/ 650885 w 11891222"/>
              <a:gd name="connsiteY1660" fmla="*/ 4989824 h 6856451"/>
              <a:gd name="connsiteX1661" fmla="*/ 676592 w 11891222"/>
              <a:gd name="connsiteY1661" fmla="*/ 4870888 h 6856451"/>
              <a:gd name="connsiteX1662" fmla="*/ 695520 w 11891222"/>
              <a:gd name="connsiteY1662" fmla="*/ 4853633 h 6856451"/>
              <a:gd name="connsiteX1663" fmla="*/ 715152 w 11891222"/>
              <a:gd name="connsiteY1663" fmla="*/ 4803012 h 6856451"/>
              <a:gd name="connsiteX1664" fmla="*/ 717000 w 11891222"/>
              <a:gd name="connsiteY1664" fmla="*/ 4704588 h 6856451"/>
              <a:gd name="connsiteX1665" fmla="*/ 695079 w 11891222"/>
              <a:gd name="connsiteY1665" fmla="*/ 4601322 h 6856451"/>
              <a:gd name="connsiteX1666" fmla="*/ 683547 w 11891222"/>
              <a:gd name="connsiteY1666" fmla="*/ 4565403 h 6856451"/>
              <a:gd name="connsiteX1667" fmla="*/ 687068 w 11891222"/>
              <a:gd name="connsiteY1667" fmla="*/ 4444882 h 6856451"/>
              <a:gd name="connsiteX1668" fmla="*/ 697280 w 11891222"/>
              <a:gd name="connsiteY1668" fmla="*/ 4418559 h 6856451"/>
              <a:gd name="connsiteX1669" fmla="*/ 783467 w 11891222"/>
              <a:gd name="connsiteY1669" fmla="*/ 4386690 h 6856451"/>
              <a:gd name="connsiteX1670" fmla="*/ 805741 w 11891222"/>
              <a:gd name="connsiteY1670" fmla="*/ 4384665 h 6856451"/>
              <a:gd name="connsiteX1671" fmla="*/ 758729 w 11891222"/>
              <a:gd name="connsiteY1671" fmla="*/ 4316173 h 6856451"/>
              <a:gd name="connsiteX1672" fmla="*/ 782851 w 11891222"/>
              <a:gd name="connsiteY1672" fmla="*/ 4285713 h 6856451"/>
              <a:gd name="connsiteX1673" fmla="*/ 830831 w 11891222"/>
              <a:gd name="connsiteY1673" fmla="*/ 4242223 h 6856451"/>
              <a:gd name="connsiteX1674" fmla="*/ 830215 w 11891222"/>
              <a:gd name="connsiteY1674" fmla="*/ 4182799 h 6856451"/>
              <a:gd name="connsiteX1675" fmla="*/ 845797 w 11891222"/>
              <a:gd name="connsiteY1675" fmla="*/ 4136492 h 6856451"/>
              <a:gd name="connsiteX1676" fmla="*/ 899587 w 11891222"/>
              <a:gd name="connsiteY1676" fmla="*/ 4092034 h 6856451"/>
              <a:gd name="connsiteX1677" fmla="*/ 929519 w 11891222"/>
              <a:gd name="connsiteY1677" fmla="*/ 4052153 h 6856451"/>
              <a:gd name="connsiteX1678" fmla="*/ 957691 w 11891222"/>
              <a:gd name="connsiteY1678" fmla="*/ 4032169 h 6856451"/>
              <a:gd name="connsiteX1679" fmla="*/ 903020 w 11891222"/>
              <a:gd name="connsiteY1679" fmla="*/ 4006639 h 6856451"/>
              <a:gd name="connsiteX1680" fmla="*/ 886116 w 11891222"/>
              <a:gd name="connsiteY1680" fmla="*/ 3973097 h 6856451"/>
              <a:gd name="connsiteX1681" fmla="*/ 919659 w 11891222"/>
              <a:gd name="connsiteY1681" fmla="*/ 3940172 h 6856451"/>
              <a:gd name="connsiteX1682" fmla="*/ 931984 w 11891222"/>
              <a:gd name="connsiteY1682" fmla="*/ 3895889 h 6856451"/>
              <a:gd name="connsiteX1683" fmla="*/ 887262 w 11891222"/>
              <a:gd name="connsiteY1683" fmla="*/ 3897738 h 6856451"/>
              <a:gd name="connsiteX1684" fmla="*/ 848965 w 11891222"/>
              <a:gd name="connsiteY1684" fmla="*/ 3901436 h 6856451"/>
              <a:gd name="connsiteX1685" fmla="*/ 779858 w 11891222"/>
              <a:gd name="connsiteY1685" fmla="*/ 3882332 h 6856451"/>
              <a:gd name="connsiteX1686" fmla="*/ 741386 w 11891222"/>
              <a:gd name="connsiteY1686" fmla="*/ 3869391 h 6856451"/>
              <a:gd name="connsiteX1687" fmla="*/ 667964 w 11891222"/>
              <a:gd name="connsiteY1687" fmla="*/ 3765156 h 6856451"/>
              <a:gd name="connsiteX1688" fmla="*/ 671222 w 11891222"/>
              <a:gd name="connsiteY1688" fmla="*/ 3737161 h 6856451"/>
              <a:gd name="connsiteX1689" fmla="*/ 686364 w 11891222"/>
              <a:gd name="connsiteY1689" fmla="*/ 3714712 h 6856451"/>
              <a:gd name="connsiteX1690" fmla="*/ 654143 w 11891222"/>
              <a:gd name="connsiteY1690" fmla="*/ 3672014 h 6856451"/>
              <a:gd name="connsiteX1691" fmla="*/ 589348 w 11891222"/>
              <a:gd name="connsiteY1691" fmla="*/ 3683635 h 6856451"/>
              <a:gd name="connsiteX1692" fmla="*/ 543481 w 11891222"/>
              <a:gd name="connsiteY1692" fmla="*/ 3621746 h 6856451"/>
              <a:gd name="connsiteX1693" fmla="*/ 607660 w 11891222"/>
              <a:gd name="connsiteY1693" fmla="*/ 3552814 h 6856451"/>
              <a:gd name="connsiteX1694" fmla="*/ 644635 w 11891222"/>
              <a:gd name="connsiteY1694" fmla="*/ 3494974 h 6856451"/>
              <a:gd name="connsiteX1695" fmla="*/ 642610 w 11891222"/>
              <a:gd name="connsiteY1695" fmla="*/ 3467507 h 6856451"/>
              <a:gd name="connsiteX1696" fmla="*/ 583274 w 11891222"/>
              <a:gd name="connsiteY1696" fmla="*/ 3430443 h 6856451"/>
              <a:gd name="connsiteX1697" fmla="*/ 520680 w 11891222"/>
              <a:gd name="connsiteY1697" fmla="*/ 3357728 h 6856451"/>
              <a:gd name="connsiteX1698" fmla="*/ 515662 w 11891222"/>
              <a:gd name="connsiteY1698" fmla="*/ 3332814 h 6856451"/>
              <a:gd name="connsiteX1699" fmla="*/ 442856 w 11891222"/>
              <a:gd name="connsiteY1699" fmla="*/ 3204545 h 6856451"/>
              <a:gd name="connsiteX1700" fmla="*/ 435285 w 11891222"/>
              <a:gd name="connsiteY1700" fmla="*/ 3185266 h 6856451"/>
              <a:gd name="connsiteX1701" fmla="*/ 341175 w 11891222"/>
              <a:gd name="connsiteY1701" fmla="*/ 3136141 h 6856451"/>
              <a:gd name="connsiteX1702" fmla="*/ 292139 w 11891222"/>
              <a:gd name="connsiteY1702" fmla="*/ 3084200 h 6856451"/>
              <a:gd name="connsiteX1703" fmla="*/ 259037 w 11891222"/>
              <a:gd name="connsiteY1703" fmla="*/ 3058319 h 6856451"/>
              <a:gd name="connsiteX1704" fmla="*/ 242134 w 11891222"/>
              <a:gd name="connsiteY1704" fmla="*/ 3017470 h 6856451"/>
              <a:gd name="connsiteX1705" fmla="*/ 254547 w 11891222"/>
              <a:gd name="connsiteY1705" fmla="*/ 2992028 h 6856451"/>
              <a:gd name="connsiteX1706" fmla="*/ 252082 w 11891222"/>
              <a:gd name="connsiteY1706" fmla="*/ 2906721 h 6856451"/>
              <a:gd name="connsiteX1707" fmla="*/ 234739 w 11891222"/>
              <a:gd name="connsiteY1707" fmla="*/ 2853019 h 6856451"/>
              <a:gd name="connsiteX1708" fmla="*/ 197148 w 11891222"/>
              <a:gd name="connsiteY1708" fmla="*/ 2812962 h 6856451"/>
              <a:gd name="connsiteX1709" fmla="*/ 240022 w 11891222"/>
              <a:gd name="connsiteY1709" fmla="*/ 2743854 h 6856451"/>
              <a:gd name="connsiteX1710" fmla="*/ 239141 w 11891222"/>
              <a:gd name="connsiteY1710" fmla="*/ 2707055 h 6856451"/>
              <a:gd name="connsiteX1711" fmla="*/ 241694 w 11891222"/>
              <a:gd name="connsiteY1711" fmla="*/ 2637155 h 6856451"/>
              <a:gd name="connsiteX1712" fmla="*/ 318550 w 11891222"/>
              <a:gd name="connsiteY1712" fmla="*/ 2578436 h 6856451"/>
              <a:gd name="connsiteX1713" fmla="*/ 373748 w 11891222"/>
              <a:gd name="connsiteY1713" fmla="*/ 2551144 h 6856451"/>
              <a:gd name="connsiteX1714" fmla="*/ 416181 w 11891222"/>
              <a:gd name="connsiteY1714" fmla="*/ 2522181 h 6856451"/>
              <a:gd name="connsiteX1715" fmla="*/ 504481 w 11891222"/>
              <a:gd name="connsiteY1715" fmla="*/ 2438546 h 6856451"/>
              <a:gd name="connsiteX1716" fmla="*/ 419703 w 11891222"/>
              <a:gd name="connsiteY1716" fmla="*/ 2396815 h 6856451"/>
              <a:gd name="connsiteX1717" fmla="*/ 338886 w 11891222"/>
              <a:gd name="connsiteY1717" fmla="*/ 2338537 h 6856451"/>
              <a:gd name="connsiteX1718" fmla="*/ 333692 w 11891222"/>
              <a:gd name="connsiteY1718" fmla="*/ 2326828 h 6856451"/>
              <a:gd name="connsiteX1719" fmla="*/ 349538 w 11891222"/>
              <a:gd name="connsiteY1719" fmla="*/ 2243810 h 6856451"/>
              <a:gd name="connsiteX1720" fmla="*/ 377182 w 11891222"/>
              <a:gd name="connsiteY1720" fmla="*/ 2223210 h 6856451"/>
              <a:gd name="connsiteX1721" fmla="*/ 424809 w 11891222"/>
              <a:gd name="connsiteY1721" fmla="*/ 2180248 h 6856451"/>
              <a:gd name="connsiteX1722" fmla="*/ 400071 w 11891222"/>
              <a:gd name="connsiteY1722" fmla="*/ 2128482 h 6856451"/>
              <a:gd name="connsiteX1723" fmla="*/ 377622 w 11891222"/>
              <a:gd name="connsiteY1723" fmla="*/ 2088691 h 6856451"/>
              <a:gd name="connsiteX1724" fmla="*/ 353676 w 11891222"/>
              <a:gd name="connsiteY1724" fmla="*/ 2079975 h 6856451"/>
              <a:gd name="connsiteX1725" fmla="*/ 253755 w 11891222"/>
              <a:gd name="connsiteY1725" fmla="*/ 1940350 h 6856451"/>
              <a:gd name="connsiteX1726" fmla="*/ 305344 w 11891222"/>
              <a:gd name="connsiteY1726" fmla="*/ 1799405 h 6856451"/>
              <a:gd name="connsiteX1727" fmla="*/ 288529 w 11891222"/>
              <a:gd name="connsiteY1727" fmla="*/ 1734874 h 6856451"/>
              <a:gd name="connsiteX1728" fmla="*/ 259477 w 11891222"/>
              <a:gd name="connsiteY1728" fmla="*/ 1649127 h 6856451"/>
              <a:gd name="connsiteX1729" fmla="*/ 245392 w 11891222"/>
              <a:gd name="connsiteY1729" fmla="*/ 1616026 h 6856451"/>
              <a:gd name="connsiteX1730" fmla="*/ 279814 w 11891222"/>
              <a:gd name="connsiteY1730" fmla="*/ 1553344 h 6856451"/>
              <a:gd name="connsiteX1731" fmla="*/ 285184 w 11891222"/>
              <a:gd name="connsiteY1731" fmla="*/ 1491719 h 6856451"/>
              <a:gd name="connsiteX1732" fmla="*/ 271714 w 11891222"/>
              <a:gd name="connsiteY1732" fmla="*/ 1448493 h 6856451"/>
              <a:gd name="connsiteX1733" fmla="*/ 274532 w 11891222"/>
              <a:gd name="connsiteY1733" fmla="*/ 1396904 h 6856451"/>
              <a:gd name="connsiteX1734" fmla="*/ 265288 w 11891222"/>
              <a:gd name="connsiteY1734" fmla="*/ 1326035 h 6856451"/>
              <a:gd name="connsiteX1735" fmla="*/ 265200 w 11891222"/>
              <a:gd name="connsiteY1735" fmla="*/ 1251029 h 6856451"/>
              <a:gd name="connsiteX1736" fmla="*/ 286152 w 11891222"/>
              <a:gd name="connsiteY1736" fmla="*/ 1143273 h 6856451"/>
              <a:gd name="connsiteX1737" fmla="*/ 308161 w 11891222"/>
              <a:gd name="connsiteY1737" fmla="*/ 1076189 h 6856451"/>
              <a:gd name="connsiteX1738" fmla="*/ 316701 w 11891222"/>
              <a:gd name="connsiteY1738" fmla="*/ 1045728 h 6856451"/>
              <a:gd name="connsiteX1739" fmla="*/ 304112 w 11891222"/>
              <a:gd name="connsiteY1739" fmla="*/ 991674 h 6856451"/>
              <a:gd name="connsiteX1740" fmla="*/ 319958 w 11891222"/>
              <a:gd name="connsiteY1740" fmla="*/ 965527 h 6856451"/>
              <a:gd name="connsiteX1741" fmla="*/ 306929 w 11891222"/>
              <a:gd name="connsiteY1741" fmla="*/ 894043 h 6856451"/>
              <a:gd name="connsiteX1742" fmla="*/ 327617 w 11891222"/>
              <a:gd name="connsiteY1742" fmla="*/ 800373 h 6856451"/>
              <a:gd name="connsiteX1743" fmla="*/ 365737 w 11891222"/>
              <a:gd name="connsiteY1743" fmla="*/ 690064 h 6856451"/>
              <a:gd name="connsiteX1744" fmla="*/ 374540 w 11891222"/>
              <a:gd name="connsiteY1744" fmla="*/ 680996 h 6856451"/>
              <a:gd name="connsiteX1745" fmla="*/ 432820 w 11891222"/>
              <a:gd name="connsiteY1745" fmla="*/ 658459 h 6856451"/>
              <a:gd name="connsiteX1746" fmla="*/ 468651 w 11891222"/>
              <a:gd name="connsiteY1746" fmla="*/ 629319 h 6856451"/>
              <a:gd name="connsiteX1747" fmla="*/ 477014 w 11891222"/>
              <a:gd name="connsiteY1747" fmla="*/ 606958 h 6856451"/>
              <a:gd name="connsiteX1748" fmla="*/ 562673 w 11891222"/>
              <a:gd name="connsiteY1748" fmla="*/ 578962 h 6856451"/>
              <a:gd name="connsiteX1749" fmla="*/ 621657 w 11891222"/>
              <a:gd name="connsiteY1749" fmla="*/ 559594 h 6856451"/>
              <a:gd name="connsiteX1750" fmla="*/ 656784 w 11891222"/>
              <a:gd name="connsiteY1750" fmla="*/ 549382 h 6856451"/>
              <a:gd name="connsiteX1751" fmla="*/ 709429 w 11891222"/>
              <a:gd name="connsiteY1751" fmla="*/ 536705 h 6856451"/>
              <a:gd name="connsiteX1752" fmla="*/ 789806 w 11891222"/>
              <a:gd name="connsiteY1752" fmla="*/ 520682 h 6856451"/>
              <a:gd name="connsiteX1753" fmla="*/ 810142 w 11891222"/>
              <a:gd name="connsiteY1753" fmla="*/ 516457 h 6856451"/>
              <a:gd name="connsiteX1754" fmla="*/ 870447 w 11891222"/>
              <a:gd name="connsiteY1754" fmla="*/ 499994 h 6856451"/>
              <a:gd name="connsiteX1755" fmla="*/ 911736 w 11891222"/>
              <a:gd name="connsiteY1755" fmla="*/ 478337 h 6856451"/>
              <a:gd name="connsiteX1756" fmla="*/ 1029703 w 11891222"/>
              <a:gd name="connsiteY1756" fmla="*/ 431326 h 6856451"/>
              <a:gd name="connsiteX1757" fmla="*/ 1135522 w 11891222"/>
              <a:gd name="connsiteY1757" fmla="*/ 404915 h 6856451"/>
              <a:gd name="connsiteX1758" fmla="*/ 1151898 w 11891222"/>
              <a:gd name="connsiteY1758" fmla="*/ 403507 h 6856451"/>
              <a:gd name="connsiteX1759" fmla="*/ 1237468 w 11891222"/>
              <a:gd name="connsiteY1759" fmla="*/ 387484 h 6856451"/>
              <a:gd name="connsiteX1760" fmla="*/ 1301735 w 11891222"/>
              <a:gd name="connsiteY1760" fmla="*/ 371197 h 6856451"/>
              <a:gd name="connsiteX1761" fmla="*/ 1354557 w 11891222"/>
              <a:gd name="connsiteY1761" fmla="*/ 361337 h 6856451"/>
              <a:gd name="connsiteX1762" fmla="*/ 1422872 w 11891222"/>
              <a:gd name="connsiteY1762" fmla="*/ 368644 h 6856451"/>
              <a:gd name="connsiteX1763" fmla="*/ 1471643 w 11891222"/>
              <a:gd name="connsiteY1763" fmla="*/ 359312 h 6856451"/>
              <a:gd name="connsiteX1764" fmla="*/ 1528251 w 11891222"/>
              <a:gd name="connsiteY1764" fmla="*/ 345491 h 6856451"/>
              <a:gd name="connsiteX1765" fmla="*/ 1569540 w 11891222"/>
              <a:gd name="connsiteY1765" fmla="*/ 339240 h 6856451"/>
              <a:gd name="connsiteX1766" fmla="*/ 1688564 w 11891222"/>
              <a:gd name="connsiteY1766" fmla="*/ 299448 h 6856451"/>
              <a:gd name="connsiteX1767" fmla="*/ 1707140 w 11891222"/>
              <a:gd name="connsiteY1767" fmla="*/ 290380 h 6856451"/>
              <a:gd name="connsiteX1768" fmla="*/ 1750189 w 11891222"/>
              <a:gd name="connsiteY1768" fmla="*/ 276383 h 6856451"/>
              <a:gd name="connsiteX1769" fmla="*/ 1848966 w 11891222"/>
              <a:gd name="connsiteY1769" fmla="*/ 232805 h 6856451"/>
              <a:gd name="connsiteX1770" fmla="*/ 1928462 w 11891222"/>
              <a:gd name="connsiteY1770" fmla="*/ 162112 h 6856451"/>
              <a:gd name="connsiteX1771" fmla="*/ 2063774 w 11891222"/>
              <a:gd name="connsiteY1771" fmla="*/ 115189 h 6856451"/>
              <a:gd name="connsiteX1772" fmla="*/ 2095027 w 11891222"/>
              <a:gd name="connsiteY1772" fmla="*/ 108322 h 6856451"/>
              <a:gd name="connsiteX1773" fmla="*/ 2174083 w 11891222"/>
              <a:gd name="connsiteY1773" fmla="*/ 90627 h 6856451"/>
              <a:gd name="connsiteX1774" fmla="*/ 2257189 w 11891222"/>
              <a:gd name="connsiteY1774" fmla="*/ 79270 h 6856451"/>
              <a:gd name="connsiteX1775" fmla="*/ 2375862 w 11891222"/>
              <a:gd name="connsiteY1775" fmla="*/ 103568 h 6856451"/>
              <a:gd name="connsiteX1776" fmla="*/ 2403857 w 11891222"/>
              <a:gd name="connsiteY1776" fmla="*/ 131211 h 6856451"/>
              <a:gd name="connsiteX1777" fmla="*/ 2499201 w 11891222"/>
              <a:gd name="connsiteY1777" fmla="*/ 108762 h 6856451"/>
              <a:gd name="connsiteX1778" fmla="*/ 2600266 w 11891222"/>
              <a:gd name="connsiteY1778" fmla="*/ 89306 h 6856451"/>
              <a:gd name="connsiteX1779" fmla="*/ 2625268 w 11891222"/>
              <a:gd name="connsiteY1779" fmla="*/ 86665 h 6856451"/>
              <a:gd name="connsiteX1780" fmla="*/ 2657753 w 11891222"/>
              <a:gd name="connsiteY1780" fmla="*/ 78214 h 6856451"/>
              <a:gd name="connsiteX1781" fmla="*/ 2722900 w 11891222"/>
              <a:gd name="connsiteY1781" fmla="*/ 64656 h 6856451"/>
              <a:gd name="connsiteX1782" fmla="*/ 2767094 w 11891222"/>
              <a:gd name="connsiteY1782" fmla="*/ 56557 h 6856451"/>
              <a:gd name="connsiteX1783" fmla="*/ 2832593 w 11891222"/>
              <a:gd name="connsiteY1783" fmla="*/ 42119 h 6856451"/>
              <a:gd name="connsiteX1784" fmla="*/ 3082086 w 11891222"/>
              <a:gd name="connsiteY1784" fmla="*/ 53388 h 6856451"/>
              <a:gd name="connsiteX1785" fmla="*/ 3138869 w 11891222"/>
              <a:gd name="connsiteY1785" fmla="*/ 40446 h 6856451"/>
              <a:gd name="connsiteX1786" fmla="*/ 3183591 w 11891222"/>
              <a:gd name="connsiteY1786" fmla="*/ 30234 h 6856451"/>
              <a:gd name="connsiteX1787" fmla="*/ 3368379 w 11891222"/>
              <a:gd name="connsiteY1787" fmla="*/ 40446 h 6856451"/>
              <a:gd name="connsiteX1788" fmla="*/ 3397518 w 11891222"/>
              <a:gd name="connsiteY1788" fmla="*/ 37981 h 6856451"/>
              <a:gd name="connsiteX1789" fmla="*/ 3504042 w 11891222"/>
              <a:gd name="connsiteY1789" fmla="*/ 18701 h 6856451"/>
              <a:gd name="connsiteX1790" fmla="*/ 3934186 w 11891222"/>
              <a:gd name="connsiteY1790" fmla="*/ 37189 h 6856451"/>
              <a:gd name="connsiteX1791" fmla="*/ 3970457 w 11891222"/>
              <a:gd name="connsiteY1791" fmla="*/ 33491 h 6856451"/>
              <a:gd name="connsiteX1792" fmla="*/ 4028472 w 11891222"/>
              <a:gd name="connsiteY1792" fmla="*/ 16324 h 6856451"/>
              <a:gd name="connsiteX1793" fmla="*/ 4213434 w 11891222"/>
              <a:gd name="connsiteY1793" fmla="*/ 24336 h 6856451"/>
              <a:gd name="connsiteX1794" fmla="*/ 4249087 w 11891222"/>
              <a:gd name="connsiteY1794" fmla="*/ 16765 h 6856451"/>
              <a:gd name="connsiteX1795" fmla="*/ 4304374 w 11891222"/>
              <a:gd name="connsiteY1795" fmla="*/ 390 h 68564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</a:cxnLst>
            <a:rect l="l" t="t" r="r" b="b"/>
            <a:pathLst>
              <a:path w="11891222" h="6856451">
                <a:moveTo>
                  <a:pt x="8445159" y="6856274"/>
                </a:moveTo>
                <a:lnTo>
                  <a:pt x="8445671" y="6856274"/>
                </a:lnTo>
                <a:lnTo>
                  <a:pt x="8444967" y="6856451"/>
                </a:lnTo>
                <a:close/>
                <a:moveTo>
                  <a:pt x="9456852" y="6591462"/>
                </a:moveTo>
                <a:cubicBezTo>
                  <a:pt x="9472435" y="6608013"/>
                  <a:pt x="9476308" y="6622186"/>
                  <a:pt x="9454563" y="6639354"/>
                </a:cubicBezTo>
                <a:cubicBezTo>
                  <a:pt x="9433171" y="6620074"/>
                  <a:pt x="9438541" y="6606428"/>
                  <a:pt x="9456852" y="6591462"/>
                </a:cubicBezTo>
                <a:close/>
                <a:moveTo>
                  <a:pt x="9175665" y="6550790"/>
                </a:moveTo>
                <a:cubicBezTo>
                  <a:pt x="9164836" y="6555368"/>
                  <a:pt x="9155769" y="6559241"/>
                  <a:pt x="9146613" y="6563115"/>
                </a:cubicBezTo>
                <a:cubicBezTo>
                  <a:pt x="9164396" y="6568573"/>
                  <a:pt x="9174080" y="6564461"/>
                  <a:pt x="9175665" y="6550790"/>
                </a:cubicBezTo>
                <a:close/>
                <a:moveTo>
                  <a:pt x="7653259" y="6477104"/>
                </a:moveTo>
                <a:cubicBezTo>
                  <a:pt x="7645777" y="6473494"/>
                  <a:pt x="7628345" y="6480361"/>
                  <a:pt x="7621479" y="6488108"/>
                </a:cubicBezTo>
                <a:cubicBezTo>
                  <a:pt x="7613643" y="6496823"/>
                  <a:pt x="7612587" y="6511613"/>
                  <a:pt x="7606952" y="6528604"/>
                </a:cubicBezTo>
                <a:cubicBezTo>
                  <a:pt x="7628521" y="6530013"/>
                  <a:pt x="7644280" y="6533711"/>
                  <a:pt x="7658542" y="6530805"/>
                </a:cubicBezTo>
                <a:cubicBezTo>
                  <a:pt x="7666377" y="6529221"/>
                  <a:pt x="7678614" y="6514167"/>
                  <a:pt x="7676941" y="6508796"/>
                </a:cubicBezTo>
                <a:cubicBezTo>
                  <a:pt x="7673156" y="6496560"/>
                  <a:pt x="7664176" y="6482385"/>
                  <a:pt x="7653259" y="6477104"/>
                </a:cubicBezTo>
                <a:close/>
                <a:moveTo>
                  <a:pt x="9527159" y="6438015"/>
                </a:moveTo>
                <a:cubicBezTo>
                  <a:pt x="9536216" y="6437113"/>
                  <a:pt x="9544888" y="6442769"/>
                  <a:pt x="9555276" y="6455006"/>
                </a:cubicBezTo>
                <a:cubicBezTo>
                  <a:pt x="9578957" y="6483001"/>
                  <a:pt x="9599998" y="6513198"/>
                  <a:pt x="9621919" y="6542162"/>
                </a:cubicBezTo>
                <a:lnTo>
                  <a:pt x="9622007" y="6542162"/>
                </a:lnTo>
                <a:cubicBezTo>
                  <a:pt x="9596653" y="6570069"/>
                  <a:pt x="9593395" y="6570773"/>
                  <a:pt x="9569097" y="6552902"/>
                </a:cubicBezTo>
                <a:cubicBezTo>
                  <a:pt x="9561174" y="6547004"/>
                  <a:pt x="9553075" y="6540577"/>
                  <a:pt x="9547265" y="6532742"/>
                </a:cubicBezTo>
                <a:cubicBezTo>
                  <a:pt x="9529657" y="6508884"/>
                  <a:pt x="9513195" y="6484146"/>
                  <a:pt x="9496732" y="6460376"/>
                </a:cubicBezTo>
                <a:cubicBezTo>
                  <a:pt x="9508661" y="6446379"/>
                  <a:pt x="9518102" y="6438918"/>
                  <a:pt x="9527159" y="6438015"/>
                </a:cubicBezTo>
                <a:close/>
                <a:moveTo>
                  <a:pt x="9489292" y="6306283"/>
                </a:moveTo>
                <a:cubicBezTo>
                  <a:pt x="9502931" y="6309733"/>
                  <a:pt x="9515577" y="6327189"/>
                  <a:pt x="9529393" y="6359575"/>
                </a:cubicBezTo>
                <a:cubicBezTo>
                  <a:pt x="9485904" y="6377975"/>
                  <a:pt x="9476836" y="6339503"/>
                  <a:pt x="9454651" y="6323217"/>
                </a:cubicBezTo>
                <a:cubicBezTo>
                  <a:pt x="9461980" y="6315316"/>
                  <a:pt x="9468781" y="6310039"/>
                  <a:pt x="9475243" y="6307468"/>
                </a:cubicBezTo>
                <a:cubicBezTo>
                  <a:pt x="9480090" y="6305540"/>
                  <a:pt x="9484746" y="6305133"/>
                  <a:pt x="9489292" y="6306283"/>
                </a:cubicBezTo>
                <a:close/>
                <a:moveTo>
                  <a:pt x="9467790" y="6192461"/>
                </a:moveTo>
                <a:cubicBezTo>
                  <a:pt x="9464070" y="6195169"/>
                  <a:pt x="9463498" y="6200671"/>
                  <a:pt x="9464246" y="6208682"/>
                </a:cubicBezTo>
                <a:cubicBezTo>
                  <a:pt x="9471818" y="6204104"/>
                  <a:pt x="9477188" y="6200847"/>
                  <a:pt x="9490217" y="6193011"/>
                </a:cubicBezTo>
                <a:cubicBezTo>
                  <a:pt x="9478376" y="6189842"/>
                  <a:pt x="9471509" y="6189754"/>
                  <a:pt x="9467790" y="6192461"/>
                </a:cubicBezTo>
                <a:close/>
                <a:moveTo>
                  <a:pt x="8697513" y="6126870"/>
                </a:moveTo>
                <a:cubicBezTo>
                  <a:pt x="8685838" y="6125642"/>
                  <a:pt x="8671373" y="6126236"/>
                  <a:pt x="8653788" y="6128393"/>
                </a:cubicBezTo>
                <a:cubicBezTo>
                  <a:pt x="8660831" y="6180247"/>
                  <a:pt x="8705993" y="6176285"/>
                  <a:pt x="8736101" y="6194156"/>
                </a:cubicBezTo>
                <a:cubicBezTo>
                  <a:pt x="8742440" y="6150644"/>
                  <a:pt x="8732536" y="6130555"/>
                  <a:pt x="8697513" y="6126870"/>
                </a:cubicBezTo>
                <a:close/>
                <a:moveTo>
                  <a:pt x="6766914" y="6095908"/>
                </a:moveTo>
                <a:lnTo>
                  <a:pt x="6766825" y="6095996"/>
                </a:lnTo>
                <a:cubicBezTo>
                  <a:pt x="6755997" y="6096876"/>
                  <a:pt x="6745785" y="6097756"/>
                  <a:pt x="6736541" y="6098461"/>
                </a:cubicBezTo>
                <a:cubicBezTo>
                  <a:pt x="6742704" y="6118797"/>
                  <a:pt x="6747898" y="6136052"/>
                  <a:pt x="6753884" y="6155772"/>
                </a:cubicBezTo>
                <a:cubicBezTo>
                  <a:pt x="6775189" y="6158678"/>
                  <a:pt x="6797462" y="6163255"/>
                  <a:pt x="6819823" y="6164048"/>
                </a:cubicBezTo>
                <a:cubicBezTo>
                  <a:pt x="6829331" y="6164400"/>
                  <a:pt x="6840688" y="6158766"/>
                  <a:pt x="6847995" y="6152251"/>
                </a:cubicBezTo>
                <a:cubicBezTo>
                  <a:pt x="6851076" y="6149522"/>
                  <a:pt x="6848083" y="6132795"/>
                  <a:pt x="6843681" y="6130506"/>
                </a:cubicBezTo>
                <a:cubicBezTo>
                  <a:pt x="6834701" y="6125928"/>
                  <a:pt x="6822552" y="6124432"/>
                  <a:pt x="6812516" y="6126280"/>
                </a:cubicBezTo>
                <a:cubicBezTo>
                  <a:pt x="6804065" y="6127777"/>
                  <a:pt x="6796670" y="6135788"/>
                  <a:pt x="6785929" y="6142831"/>
                </a:cubicBezTo>
                <a:cubicBezTo>
                  <a:pt x="6779415" y="6126809"/>
                  <a:pt x="6774221" y="6114043"/>
                  <a:pt x="6766914" y="6095908"/>
                </a:cubicBezTo>
                <a:close/>
                <a:moveTo>
                  <a:pt x="8580102" y="6074339"/>
                </a:moveTo>
                <a:cubicBezTo>
                  <a:pt x="8579661" y="6074339"/>
                  <a:pt x="8578869" y="6076188"/>
                  <a:pt x="8574731" y="6082614"/>
                </a:cubicBezTo>
                <a:cubicBezTo>
                  <a:pt x="8586176" y="6085696"/>
                  <a:pt x="8595684" y="6088513"/>
                  <a:pt x="8605456" y="6090362"/>
                </a:cubicBezTo>
                <a:cubicBezTo>
                  <a:pt x="8606072" y="6090450"/>
                  <a:pt x="8608097" y="6083319"/>
                  <a:pt x="8609506" y="6079621"/>
                </a:cubicBezTo>
                <a:cubicBezTo>
                  <a:pt x="8599734" y="6077773"/>
                  <a:pt x="8589874" y="6075924"/>
                  <a:pt x="8580102" y="6074339"/>
                </a:cubicBezTo>
                <a:close/>
                <a:moveTo>
                  <a:pt x="9595597" y="5961213"/>
                </a:moveTo>
                <a:cubicBezTo>
                  <a:pt x="9615229" y="5972068"/>
                  <a:pt x="9619807" y="5989006"/>
                  <a:pt x="9609243" y="6012009"/>
                </a:cubicBezTo>
                <a:cubicBezTo>
                  <a:pt x="9604136" y="5993170"/>
                  <a:pt x="9601055" y="5981549"/>
                  <a:pt x="9595597" y="5961213"/>
                </a:cubicBezTo>
                <a:close/>
                <a:moveTo>
                  <a:pt x="8010686" y="5932513"/>
                </a:moveTo>
                <a:cubicBezTo>
                  <a:pt x="8024683" y="5968608"/>
                  <a:pt x="8056552" y="5970369"/>
                  <a:pt x="8077505" y="5988240"/>
                </a:cubicBezTo>
                <a:cubicBezTo>
                  <a:pt x="8094232" y="5949768"/>
                  <a:pt x="8092559" y="5945542"/>
                  <a:pt x="8058929" y="5939380"/>
                </a:cubicBezTo>
                <a:cubicBezTo>
                  <a:pt x="8045107" y="5936827"/>
                  <a:pt x="8031022" y="5935419"/>
                  <a:pt x="8010686" y="5932513"/>
                </a:cubicBezTo>
                <a:close/>
                <a:moveTo>
                  <a:pt x="8374417" y="5927375"/>
                </a:moveTo>
                <a:cubicBezTo>
                  <a:pt x="8369652" y="5927341"/>
                  <a:pt x="8364634" y="5928288"/>
                  <a:pt x="8362213" y="5930224"/>
                </a:cubicBezTo>
                <a:cubicBezTo>
                  <a:pt x="8357547" y="5933922"/>
                  <a:pt x="8355962" y="5946247"/>
                  <a:pt x="8358340" y="5952938"/>
                </a:cubicBezTo>
                <a:cubicBezTo>
                  <a:pt x="8365910" y="5974330"/>
                  <a:pt x="8384310" y="5982430"/>
                  <a:pt x="8405527" y="5983750"/>
                </a:cubicBezTo>
                <a:cubicBezTo>
                  <a:pt x="8416443" y="5984454"/>
                  <a:pt x="8427448" y="5982781"/>
                  <a:pt x="8440037" y="5982078"/>
                </a:cubicBezTo>
                <a:cubicBezTo>
                  <a:pt x="8442062" y="5991057"/>
                  <a:pt x="8444878" y="5997748"/>
                  <a:pt x="8444878" y="6004350"/>
                </a:cubicBezTo>
                <a:cubicBezTo>
                  <a:pt x="8444878" y="6027240"/>
                  <a:pt x="8443734" y="6050129"/>
                  <a:pt x="8443206" y="6073018"/>
                </a:cubicBezTo>
                <a:cubicBezTo>
                  <a:pt x="8442854" y="6087809"/>
                  <a:pt x="8442414" y="6103567"/>
                  <a:pt x="8464071" y="6101806"/>
                </a:cubicBezTo>
                <a:cubicBezTo>
                  <a:pt x="8478861" y="6100574"/>
                  <a:pt x="8490657" y="6083495"/>
                  <a:pt x="8487488" y="6067120"/>
                </a:cubicBezTo>
                <a:cubicBezTo>
                  <a:pt x="8485727" y="6058053"/>
                  <a:pt x="8480357" y="6049601"/>
                  <a:pt x="8472346" y="6030761"/>
                </a:cubicBezTo>
                <a:cubicBezTo>
                  <a:pt x="8494179" y="6039653"/>
                  <a:pt x="8510553" y="6041942"/>
                  <a:pt x="8520413" y="6051186"/>
                </a:cubicBezTo>
                <a:cubicBezTo>
                  <a:pt x="8528425" y="6058757"/>
                  <a:pt x="8536414" y="6062455"/>
                  <a:pt x="8545196" y="6063720"/>
                </a:cubicBezTo>
                <a:lnTo>
                  <a:pt x="8574509" y="6061678"/>
                </a:lnTo>
                <a:lnTo>
                  <a:pt x="8574556" y="6061750"/>
                </a:lnTo>
                <a:lnTo>
                  <a:pt x="8574731" y="6061662"/>
                </a:lnTo>
                <a:lnTo>
                  <a:pt x="8574509" y="6061678"/>
                </a:lnTo>
                <a:lnTo>
                  <a:pt x="8557048" y="6034877"/>
                </a:lnTo>
                <a:cubicBezTo>
                  <a:pt x="8550214" y="6027570"/>
                  <a:pt x="8542246" y="6021958"/>
                  <a:pt x="8532739" y="6018172"/>
                </a:cubicBezTo>
                <a:cubicBezTo>
                  <a:pt x="8505975" y="6007432"/>
                  <a:pt x="8480093" y="5996691"/>
                  <a:pt x="8464599" y="5969840"/>
                </a:cubicBezTo>
                <a:cubicBezTo>
                  <a:pt x="8461517" y="5964558"/>
                  <a:pt x="8452802" y="5958924"/>
                  <a:pt x="8447167" y="5959364"/>
                </a:cubicBezTo>
                <a:cubicBezTo>
                  <a:pt x="8420493" y="5961477"/>
                  <a:pt x="8400773" y="5952409"/>
                  <a:pt x="8385102" y="5930401"/>
                </a:cubicBezTo>
                <a:cubicBezTo>
                  <a:pt x="8383694" y="5928420"/>
                  <a:pt x="8379182" y="5927408"/>
                  <a:pt x="8374417" y="5927375"/>
                </a:cubicBezTo>
                <a:close/>
                <a:moveTo>
                  <a:pt x="8525432" y="5842981"/>
                </a:moveTo>
                <a:cubicBezTo>
                  <a:pt x="8546208" y="5859267"/>
                  <a:pt x="8557565" y="5866222"/>
                  <a:pt x="8575172" y="5842981"/>
                </a:cubicBezTo>
                <a:close/>
                <a:moveTo>
                  <a:pt x="7874130" y="5834970"/>
                </a:moveTo>
                <a:cubicBezTo>
                  <a:pt x="7864051" y="5834304"/>
                  <a:pt x="7853454" y="5834772"/>
                  <a:pt x="7842537" y="5835938"/>
                </a:cubicBezTo>
                <a:cubicBezTo>
                  <a:pt x="7834438" y="5836818"/>
                  <a:pt x="7826426" y="5838667"/>
                  <a:pt x="7814718" y="5840692"/>
                </a:cubicBezTo>
                <a:cubicBezTo>
                  <a:pt x="7845178" y="5884182"/>
                  <a:pt x="7896591" y="5871856"/>
                  <a:pt x="7927844" y="5899852"/>
                </a:cubicBezTo>
                <a:cubicBezTo>
                  <a:pt x="7928020" y="5900028"/>
                  <a:pt x="7931365" y="5896683"/>
                  <a:pt x="7933214" y="5895010"/>
                </a:cubicBezTo>
                <a:cubicBezTo>
                  <a:pt x="7929516" y="5890168"/>
                  <a:pt x="7926083" y="5885678"/>
                  <a:pt x="7922122" y="5880660"/>
                </a:cubicBezTo>
                <a:lnTo>
                  <a:pt x="7944780" y="5882320"/>
                </a:lnTo>
                <a:lnTo>
                  <a:pt x="7945451" y="5883301"/>
                </a:lnTo>
                <a:lnTo>
                  <a:pt x="7947402" y="5883383"/>
                </a:lnTo>
                <a:lnTo>
                  <a:pt x="7978629" y="5906939"/>
                </a:lnTo>
                <a:cubicBezTo>
                  <a:pt x="7990767" y="5912926"/>
                  <a:pt x="8003995" y="5917459"/>
                  <a:pt x="8017552" y="5922653"/>
                </a:cubicBezTo>
                <a:cubicBezTo>
                  <a:pt x="8011856" y="5898355"/>
                  <a:pt x="8000385" y="5885766"/>
                  <a:pt x="7983130" y="5884886"/>
                </a:cubicBezTo>
                <a:lnTo>
                  <a:pt x="7947402" y="5883383"/>
                </a:lnTo>
                <a:lnTo>
                  <a:pt x="7946243" y="5882509"/>
                </a:lnTo>
                <a:lnTo>
                  <a:pt x="7946155" y="5882421"/>
                </a:lnTo>
                <a:lnTo>
                  <a:pt x="7944780" y="5882320"/>
                </a:lnTo>
                <a:lnTo>
                  <a:pt x="7926783" y="5856043"/>
                </a:lnTo>
                <a:cubicBezTo>
                  <a:pt x="7912370" y="5842167"/>
                  <a:pt x="7894287" y="5836301"/>
                  <a:pt x="7874130" y="5834970"/>
                </a:cubicBezTo>
                <a:close/>
                <a:moveTo>
                  <a:pt x="8898176" y="5755121"/>
                </a:moveTo>
                <a:cubicBezTo>
                  <a:pt x="8896855" y="5769030"/>
                  <a:pt x="8895799" y="5779507"/>
                  <a:pt x="8893950" y="5799050"/>
                </a:cubicBezTo>
                <a:cubicBezTo>
                  <a:pt x="8911733" y="5781268"/>
                  <a:pt x="8921593" y="5770527"/>
                  <a:pt x="8898176" y="5755121"/>
                </a:cubicBezTo>
                <a:close/>
                <a:moveTo>
                  <a:pt x="7695766" y="5724297"/>
                </a:moveTo>
                <a:cubicBezTo>
                  <a:pt x="7687539" y="5724144"/>
                  <a:pt x="7677998" y="5726070"/>
                  <a:pt x="7666465" y="5729591"/>
                </a:cubicBezTo>
                <a:cubicBezTo>
                  <a:pt x="7720167" y="5795441"/>
                  <a:pt x="7727562" y="5800899"/>
                  <a:pt x="7752652" y="5794913"/>
                </a:cubicBezTo>
                <a:cubicBezTo>
                  <a:pt x="7733306" y="5743940"/>
                  <a:pt x="7720448" y="5724759"/>
                  <a:pt x="7695766" y="5724297"/>
                </a:cubicBezTo>
                <a:close/>
                <a:moveTo>
                  <a:pt x="8887083" y="5723164"/>
                </a:moveTo>
                <a:cubicBezTo>
                  <a:pt x="8883738" y="5725276"/>
                  <a:pt x="8877311" y="5728710"/>
                  <a:pt x="8877663" y="5729414"/>
                </a:cubicBezTo>
                <a:lnTo>
                  <a:pt x="8886276" y="5744619"/>
                </a:lnTo>
                <a:lnTo>
                  <a:pt x="8886202" y="5744644"/>
                </a:lnTo>
                <a:lnTo>
                  <a:pt x="8886291" y="5744644"/>
                </a:lnTo>
                <a:lnTo>
                  <a:pt x="8886276" y="5744619"/>
                </a:lnTo>
                <a:lnTo>
                  <a:pt x="8892805" y="5742355"/>
                </a:lnTo>
                <a:cubicBezTo>
                  <a:pt x="8890869" y="5735929"/>
                  <a:pt x="8888932" y="5729502"/>
                  <a:pt x="8887083" y="5723164"/>
                </a:cubicBezTo>
                <a:close/>
                <a:moveTo>
                  <a:pt x="8675621" y="5711455"/>
                </a:moveTo>
                <a:cubicBezTo>
                  <a:pt x="8661271" y="5751071"/>
                  <a:pt x="8663383" y="5756793"/>
                  <a:pt x="8701151" y="5781179"/>
                </a:cubicBezTo>
                <a:cubicBezTo>
                  <a:pt x="8725273" y="5742796"/>
                  <a:pt x="8683632" y="5736017"/>
                  <a:pt x="8675621" y="5711455"/>
                </a:cubicBezTo>
                <a:close/>
                <a:moveTo>
                  <a:pt x="9284827" y="5681608"/>
                </a:moveTo>
                <a:lnTo>
                  <a:pt x="9285005" y="5681610"/>
                </a:lnTo>
                <a:lnTo>
                  <a:pt x="9284829" y="5681610"/>
                </a:lnTo>
                <a:close/>
                <a:moveTo>
                  <a:pt x="8276268" y="5676062"/>
                </a:moveTo>
                <a:cubicBezTo>
                  <a:pt x="8270618" y="5676062"/>
                  <a:pt x="8266046" y="5680260"/>
                  <a:pt x="8262556" y="5688654"/>
                </a:cubicBezTo>
                <a:lnTo>
                  <a:pt x="8296450" y="5688654"/>
                </a:lnTo>
                <a:cubicBezTo>
                  <a:pt x="8288646" y="5680260"/>
                  <a:pt x="8281917" y="5676062"/>
                  <a:pt x="8276268" y="5676062"/>
                </a:cubicBezTo>
                <a:close/>
                <a:moveTo>
                  <a:pt x="9875726" y="5642963"/>
                </a:moveTo>
                <a:cubicBezTo>
                  <a:pt x="9893686" y="5662507"/>
                  <a:pt x="9920889" y="5662595"/>
                  <a:pt x="9948797" y="5660130"/>
                </a:cubicBezTo>
                <a:cubicBezTo>
                  <a:pt x="9967108" y="5658546"/>
                  <a:pt x="9982251" y="5663651"/>
                  <a:pt x="9992287" y="5680906"/>
                </a:cubicBezTo>
                <a:cubicBezTo>
                  <a:pt x="9996513" y="5688125"/>
                  <a:pt x="10002675" y="5695256"/>
                  <a:pt x="10009630" y="5699658"/>
                </a:cubicBezTo>
                <a:cubicBezTo>
                  <a:pt x="10051094" y="5725541"/>
                  <a:pt x="10040002" y="5762692"/>
                  <a:pt x="10031903" y="5799227"/>
                </a:cubicBezTo>
                <a:cubicBezTo>
                  <a:pt x="10030759" y="5804421"/>
                  <a:pt x="10027149" y="5809791"/>
                  <a:pt x="10023275" y="5813489"/>
                </a:cubicBezTo>
                <a:cubicBezTo>
                  <a:pt x="10009454" y="5826694"/>
                  <a:pt x="9946860" y="5824581"/>
                  <a:pt x="9934359" y="5810055"/>
                </a:cubicBezTo>
                <a:cubicBezTo>
                  <a:pt x="9903987" y="5774665"/>
                  <a:pt x="9874319" y="5738746"/>
                  <a:pt x="9842713" y="5701155"/>
                </a:cubicBezTo>
                <a:lnTo>
                  <a:pt x="9842801" y="5701155"/>
                </a:lnTo>
                <a:cubicBezTo>
                  <a:pt x="9853102" y="5683019"/>
                  <a:pt x="9863754" y="5664092"/>
                  <a:pt x="9875726" y="5642963"/>
                </a:cubicBezTo>
                <a:close/>
                <a:moveTo>
                  <a:pt x="7483086" y="5614175"/>
                </a:moveTo>
                <a:cubicBezTo>
                  <a:pt x="7462574" y="5623947"/>
                  <a:pt x="7456323" y="5636625"/>
                  <a:pt x="7469176" y="5649389"/>
                </a:cubicBezTo>
                <a:cubicBezTo>
                  <a:pt x="7480533" y="5660658"/>
                  <a:pt x="7496115" y="5662947"/>
                  <a:pt x="7508705" y="5644548"/>
                </a:cubicBezTo>
                <a:cubicBezTo>
                  <a:pt x="7500077" y="5634336"/>
                  <a:pt x="7492066" y="5624828"/>
                  <a:pt x="7483086" y="5614175"/>
                </a:cubicBezTo>
                <a:close/>
                <a:moveTo>
                  <a:pt x="9590194" y="5600287"/>
                </a:moveTo>
                <a:cubicBezTo>
                  <a:pt x="9597401" y="5600793"/>
                  <a:pt x="9604400" y="5604887"/>
                  <a:pt x="9611444" y="5612942"/>
                </a:cubicBezTo>
                <a:cubicBezTo>
                  <a:pt x="9625529" y="5629140"/>
                  <a:pt x="9640671" y="5644459"/>
                  <a:pt x="9655550" y="5659953"/>
                </a:cubicBezTo>
                <a:cubicBezTo>
                  <a:pt x="9674214" y="5679409"/>
                  <a:pt x="9693405" y="5696136"/>
                  <a:pt x="9718847" y="5709077"/>
                </a:cubicBezTo>
                <a:cubicBezTo>
                  <a:pt x="9755382" y="5727653"/>
                  <a:pt x="9788484" y="5755120"/>
                  <a:pt x="9786987" y="5804244"/>
                </a:cubicBezTo>
                <a:cubicBezTo>
                  <a:pt x="9786459" y="5820179"/>
                  <a:pt x="9794734" y="5830391"/>
                  <a:pt x="9809525" y="5837258"/>
                </a:cubicBezTo>
                <a:cubicBezTo>
                  <a:pt x="9851254" y="5856714"/>
                  <a:pt x="9874583" y="5896154"/>
                  <a:pt x="9904075" y="5928551"/>
                </a:cubicBezTo>
                <a:cubicBezTo>
                  <a:pt x="9909005" y="5934009"/>
                  <a:pt x="9907597" y="5953025"/>
                  <a:pt x="9901963" y="5958835"/>
                </a:cubicBezTo>
                <a:cubicBezTo>
                  <a:pt x="9884707" y="5976442"/>
                  <a:pt x="9884355" y="5996867"/>
                  <a:pt x="9884003" y="6018523"/>
                </a:cubicBezTo>
                <a:cubicBezTo>
                  <a:pt x="9883827" y="6029880"/>
                  <a:pt x="9884619" y="6042117"/>
                  <a:pt x="9880746" y="6052329"/>
                </a:cubicBezTo>
                <a:cubicBezTo>
                  <a:pt x="9875640" y="6065799"/>
                  <a:pt x="9864371" y="6072577"/>
                  <a:pt x="9849933" y="6062894"/>
                </a:cubicBezTo>
                <a:cubicBezTo>
                  <a:pt x="9840425" y="6056555"/>
                  <a:pt x="9831269" y="6049688"/>
                  <a:pt x="9822378" y="6042557"/>
                </a:cubicBezTo>
                <a:cubicBezTo>
                  <a:pt x="9765858" y="5997219"/>
                  <a:pt x="9708547" y="5952584"/>
                  <a:pt x="9653349" y="5905662"/>
                </a:cubicBezTo>
                <a:cubicBezTo>
                  <a:pt x="9635125" y="5890167"/>
                  <a:pt x="9620159" y="5869831"/>
                  <a:pt x="9607305" y="5849318"/>
                </a:cubicBezTo>
                <a:cubicBezTo>
                  <a:pt x="9586266" y="5815689"/>
                  <a:pt x="9568218" y="5780122"/>
                  <a:pt x="9549378" y="5746404"/>
                </a:cubicBezTo>
                <a:lnTo>
                  <a:pt x="9549290" y="5746493"/>
                </a:lnTo>
                <a:cubicBezTo>
                  <a:pt x="9581776" y="5707757"/>
                  <a:pt x="9587938" y="5661978"/>
                  <a:pt x="9567689" y="5609156"/>
                </a:cubicBezTo>
                <a:cubicBezTo>
                  <a:pt x="9575568" y="5602862"/>
                  <a:pt x="9582985" y="5599780"/>
                  <a:pt x="9590194" y="5600287"/>
                </a:cubicBezTo>
                <a:close/>
                <a:moveTo>
                  <a:pt x="8514515" y="5600089"/>
                </a:moveTo>
                <a:cubicBezTo>
                  <a:pt x="8500958" y="5597537"/>
                  <a:pt x="8485992" y="5615144"/>
                  <a:pt x="8491185" y="5627821"/>
                </a:cubicBezTo>
                <a:cubicBezTo>
                  <a:pt x="8494531" y="5636096"/>
                  <a:pt x="8505712" y="5646132"/>
                  <a:pt x="8513723" y="5646485"/>
                </a:cubicBezTo>
                <a:cubicBezTo>
                  <a:pt x="8527632" y="5647013"/>
                  <a:pt x="8541630" y="5640410"/>
                  <a:pt x="8541278" y="5614791"/>
                </a:cubicBezTo>
                <a:lnTo>
                  <a:pt x="8541278" y="5614703"/>
                </a:lnTo>
                <a:cubicBezTo>
                  <a:pt x="8534411" y="5610742"/>
                  <a:pt x="8525080" y="5602026"/>
                  <a:pt x="8514515" y="5600089"/>
                </a:cubicBezTo>
                <a:close/>
                <a:moveTo>
                  <a:pt x="7674785" y="5591826"/>
                </a:moveTo>
                <a:cubicBezTo>
                  <a:pt x="7666707" y="5592827"/>
                  <a:pt x="7659026" y="5596172"/>
                  <a:pt x="7652027" y="5601586"/>
                </a:cubicBezTo>
                <a:cubicBezTo>
                  <a:pt x="7647361" y="5605196"/>
                  <a:pt x="7644896" y="5620866"/>
                  <a:pt x="7647801" y="5623243"/>
                </a:cubicBezTo>
                <a:cubicBezTo>
                  <a:pt x="7658718" y="5632310"/>
                  <a:pt x="7672363" y="5638121"/>
                  <a:pt x="7684953" y="5645252"/>
                </a:cubicBezTo>
                <a:cubicBezTo>
                  <a:pt x="7685833" y="5643667"/>
                  <a:pt x="7686801" y="5642083"/>
                  <a:pt x="7687682" y="5640586"/>
                </a:cubicBezTo>
                <a:cubicBezTo>
                  <a:pt x="7690498" y="5640586"/>
                  <a:pt x="7693316" y="5640410"/>
                  <a:pt x="7696133" y="5640586"/>
                </a:cubicBezTo>
                <a:cubicBezTo>
                  <a:pt x="7710923" y="5641730"/>
                  <a:pt x="7721840" y="5635920"/>
                  <a:pt x="7723864" y="5620866"/>
                </a:cubicBezTo>
                <a:cubicBezTo>
                  <a:pt x="7726153" y="5603963"/>
                  <a:pt x="7711275" y="5601410"/>
                  <a:pt x="7699918" y="5596128"/>
                </a:cubicBezTo>
                <a:cubicBezTo>
                  <a:pt x="7691335" y="5592167"/>
                  <a:pt x="7682862" y="5590824"/>
                  <a:pt x="7674785" y="5591826"/>
                </a:cubicBezTo>
                <a:close/>
                <a:moveTo>
                  <a:pt x="8177083" y="5583880"/>
                </a:moveTo>
                <a:lnTo>
                  <a:pt x="8177073" y="5583891"/>
                </a:lnTo>
                <a:lnTo>
                  <a:pt x="8176897" y="5583891"/>
                </a:lnTo>
                <a:close/>
                <a:moveTo>
                  <a:pt x="8178394" y="5582482"/>
                </a:moveTo>
                <a:lnTo>
                  <a:pt x="8177889" y="5583834"/>
                </a:lnTo>
                <a:lnTo>
                  <a:pt x="8177083" y="5583880"/>
                </a:lnTo>
                <a:close/>
                <a:moveTo>
                  <a:pt x="8177149" y="5582230"/>
                </a:moveTo>
                <a:lnTo>
                  <a:pt x="8178306" y="5582482"/>
                </a:lnTo>
                <a:lnTo>
                  <a:pt x="8178394" y="5582482"/>
                </a:lnTo>
                <a:cubicBezTo>
                  <a:pt x="8178394" y="5582482"/>
                  <a:pt x="8177073" y="5583803"/>
                  <a:pt x="8177073" y="5583803"/>
                </a:cubicBezTo>
                <a:close/>
                <a:moveTo>
                  <a:pt x="8178570" y="5553782"/>
                </a:moveTo>
                <a:cubicBezTo>
                  <a:pt x="8178218" y="5560781"/>
                  <a:pt x="8177932" y="5566284"/>
                  <a:pt x="8177690" y="5571038"/>
                </a:cubicBezTo>
                <a:lnTo>
                  <a:pt x="8177149" y="5582230"/>
                </a:lnTo>
                <a:lnTo>
                  <a:pt x="8139570" y="5574030"/>
                </a:lnTo>
                <a:cubicBezTo>
                  <a:pt x="8139394" y="5571477"/>
                  <a:pt x="8139218" y="5568836"/>
                  <a:pt x="8139130" y="5566283"/>
                </a:cubicBezTo>
                <a:cubicBezTo>
                  <a:pt x="8150839" y="5562586"/>
                  <a:pt x="8162460" y="5558888"/>
                  <a:pt x="8178570" y="5553782"/>
                </a:cubicBezTo>
                <a:close/>
                <a:moveTo>
                  <a:pt x="826327" y="5548588"/>
                </a:moveTo>
                <a:cubicBezTo>
                  <a:pt x="830938" y="5548874"/>
                  <a:pt x="835890" y="5553562"/>
                  <a:pt x="842097" y="5561794"/>
                </a:cubicBezTo>
                <a:lnTo>
                  <a:pt x="812605" y="5561794"/>
                </a:lnTo>
                <a:cubicBezTo>
                  <a:pt x="817447" y="5552418"/>
                  <a:pt x="821717" y="5548302"/>
                  <a:pt x="826327" y="5548588"/>
                </a:cubicBezTo>
                <a:close/>
                <a:moveTo>
                  <a:pt x="966178" y="5530866"/>
                </a:moveTo>
                <a:lnTo>
                  <a:pt x="967373" y="5531157"/>
                </a:lnTo>
                <a:lnTo>
                  <a:pt x="967285" y="5531157"/>
                </a:lnTo>
                <a:lnTo>
                  <a:pt x="966850" y="5531623"/>
                </a:lnTo>
                <a:lnTo>
                  <a:pt x="967145" y="5533225"/>
                </a:lnTo>
                <a:lnTo>
                  <a:pt x="965526" y="5533006"/>
                </a:lnTo>
                <a:lnTo>
                  <a:pt x="966056" y="5532440"/>
                </a:lnTo>
                <a:close/>
                <a:moveTo>
                  <a:pt x="8078287" y="5485731"/>
                </a:moveTo>
                <a:cubicBezTo>
                  <a:pt x="8071563" y="5487074"/>
                  <a:pt x="8065400" y="5492290"/>
                  <a:pt x="8058577" y="5501313"/>
                </a:cubicBezTo>
                <a:cubicBezTo>
                  <a:pt x="8047573" y="5515751"/>
                  <a:pt x="8036216" y="5529925"/>
                  <a:pt x="8026092" y="5542866"/>
                </a:cubicBezTo>
                <a:cubicBezTo>
                  <a:pt x="8029261" y="5573062"/>
                  <a:pt x="8055232" y="5558889"/>
                  <a:pt x="8077769" y="5564787"/>
                </a:cubicBezTo>
                <a:cubicBezTo>
                  <a:pt x="8065444" y="5572534"/>
                  <a:pt x="8058225" y="5577112"/>
                  <a:pt x="8047573" y="5583891"/>
                </a:cubicBezTo>
                <a:cubicBezTo>
                  <a:pt x="8057256" y="5595952"/>
                  <a:pt x="8065796" y="5605196"/>
                  <a:pt x="8072751" y="5615408"/>
                </a:cubicBezTo>
                <a:cubicBezTo>
                  <a:pt x="8090094" y="5640938"/>
                  <a:pt x="8117385" y="5638385"/>
                  <a:pt x="8138602" y="5630638"/>
                </a:cubicBezTo>
                <a:cubicBezTo>
                  <a:pt x="8147846" y="5627249"/>
                  <a:pt x="8158388" y="5622385"/>
                  <a:pt x="8166322" y="5614781"/>
                </a:cubicBezTo>
                <a:lnTo>
                  <a:pt x="8177889" y="5583834"/>
                </a:lnTo>
                <a:lnTo>
                  <a:pt x="8191115" y="5583066"/>
                </a:lnTo>
                <a:cubicBezTo>
                  <a:pt x="8202835" y="5586499"/>
                  <a:pt x="8208217" y="5600728"/>
                  <a:pt x="8217658" y="5607925"/>
                </a:cubicBezTo>
                <a:cubicBezTo>
                  <a:pt x="8227958" y="5615848"/>
                  <a:pt x="8240107" y="5619369"/>
                  <a:pt x="8246974" y="5607044"/>
                </a:cubicBezTo>
                <a:cubicBezTo>
                  <a:pt x="8250319" y="5601058"/>
                  <a:pt x="8244773" y="5589437"/>
                  <a:pt x="8241692" y="5580810"/>
                </a:cubicBezTo>
                <a:cubicBezTo>
                  <a:pt x="8240459" y="5577464"/>
                  <a:pt x="8235617" y="5574119"/>
                  <a:pt x="8231832" y="5573062"/>
                </a:cubicBezTo>
                <a:cubicBezTo>
                  <a:pt x="8201988" y="5564963"/>
                  <a:pt x="8181828" y="5536968"/>
                  <a:pt x="8149078" y="5533886"/>
                </a:cubicBezTo>
                <a:cubicBezTo>
                  <a:pt x="8140891" y="5533094"/>
                  <a:pt x="8133143" y="5523410"/>
                  <a:pt x="8125924" y="5517072"/>
                </a:cubicBezTo>
                <a:cubicBezTo>
                  <a:pt x="8117385" y="5509501"/>
                  <a:pt x="8110518" y="5499905"/>
                  <a:pt x="8101363" y="5493390"/>
                </a:cubicBezTo>
                <a:cubicBezTo>
                  <a:pt x="8092295" y="5486919"/>
                  <a:pt x="8085010" y="5484388"/>
                  <a:pt x="8078287" y="5485731"/>
                </a:cubicBezTo>
                <a:close/>
                <a:moveTo>
                  <a:pt x="7461957" y="5483266"/>
                </a:moveTo>
                <a:cubicBezTo>
                  <a:pt x="7444764" y="5498170"/>
                  <a:pt x="7444764" y="5510821"/>
                  <a:pt x="7461957" y="5521209"/>
                </a:cubicBezTo>
                <a:close/>
                <a:moveTo>
                  <a:pt x="8422077" y="5448139"/>
                </a:moveTo>
                <a:cubicBezTo>
                  <a:pt x="8414154" y="5472261"/>
                  <a:pt x="8414066" y="5489340"/>
                  <a:pt x="8437748" y="5497175"/>
                </a:cubicBezTo>
                <a:cubicBezTo>
                  <a:pt x="8481678" y="5511613"/>
                  <a:pt x="8512226" y="5498496"/>
                  <a:pt x="8535732" y="5455798"/>
                </a:cubicBezTo>
                <a:cubicBezTo>
                  <a:pt x="8533443" y="5454654"/>
                  <a:pt x="8530713" y="5452013"/>
                  <a:pt x="8528865" y="5452453"/>
                </a:cubicBezTo>
                <a:cubicBezTo>
                  <a:pt x="8511346" y="5457031"/>
                  <a:pt x="8493739" y="5466627"/>
                  <a:pt x="8476484" y="5466011"/>
                </a:cubicBezTo>
                <a:cubicBezTo>
                  <a:pt x="8458700" y="5465306"/>
                  <a:pt x="8441269" y="5454918"/>
                  <a:pt x="8422077" y="5448139"/>
                </a:cubicBezTo>
                <a:close/>
                <a:moveTo>
                  <a:pt x="920903" y="5418958"/>
                </a:moveTo>
                <a:cubicBezTo>
                  <a:pt x="925952" y="5419830"/>
                  <a:pt x="931499" y="5422059"/>
                  <a:pt x="937441" y="5425690"/>
                </a:cubicBezTo>
                <a:cubicBezTo>
                  <a:pt x="955136" y="5436518"/>
                  <a:pt x="972743" y="5447523"/>
                  <a:pt x="991495" y="5459056"/>
                </a:cubicBezTo>
                <a:cubicBezTo>
                  <a:pt x="973580" y="5465747"/>
                  <a:pt x="969816" y="5477896"/>
                  <a:pt x="969233" y="5491475"/>
                </a:cubicBezTo>
                <a:lnTo>
                  <a:pt x="966178" y="5530866"/>
                </a:lnTo>
                <a:lnTo>
                  <a:pt x="930163" y="5522084"/>
                </a:lnTo>
                <a:cubicBezTo>
                  <a:pt x="898854" y="5508764"/>
                  <a:pt x="885434" y="5482914"/>
                  <a:pt x="891574" y="5446467"/>
                </a:cubicBezTo>
                <a:cubicBezTo>
                  <a:pt x="895073" y="5425933"/>
                  <a:pt x="905753" y="5416342"/>
                  <a:pt x="920903" y="5418958"/>
                </a:cubicBezTo>
                <a:close/>
                <a:moveTo>
                  <a:pt x="8989571" y="5414349"/>
                </a:moveTo>
                <a:lnTo>
                  <a:pt x="9012083" y="5439456"/>
                </a:lnTo>
                <a:cubicBezTo>
                  <a:pt x="9020150" y="5444507"/>
                  <a:pt x="9029085" y="5446598"/>
                  <a:pt x="9039826" y="5446818"/>
                </a:cubicBezTo>
                <a:cubicBezTo>
                  <a:pt x="9075304" y="5447610"/>
                  <a:pt x="9076800" y="5452188"/>
                  <a:pt x="9071695" y="5499287"/>
                </a:cubicBezTo>
                <a:cubicBezTo>
                  <a:pt x="9058313" y="5494534"/>
                  <a:pt x="9042467" y="5493565"/>
                  <a:pt x="9034544" y="5485114"/>
                </a:cubicBezTo>
                <a:cubicBezTo>
                  <a:pt x="9021734" y="5471512"/>
                  <a:pt x="9001447" y="5462417"/>
                  <a:pt x="8993144" y="5440744"/>
                </a:cubicBezTo>
                <a:close/>
                <a:moveTo>
                  <a:pt x="8989557" y="5414245"/>
                </a:moveTo>
                <a:lnTo>
                  <a:pt x="8989571" y="5414349"/>
                </a:lnTo>
                <a:lnTo>
                  <a:pt x="8989557" y="5414333"/>
                </a:lnTo>
                <a:close/>
                <a:moveTo>
                  <a:pt x="7591436" y="5412430"/>
                </a:moveTo>
                <a:cubicBezTo>
                  <a:pt x="7580828" y="5415500"/>
                  <a:pt x="7571430" y="5427011"/>
                  <a:pt x="7556772" y="5449724"/>
                </a:cubicBezTo>
                <a:lnTo>
                  <a:pt x="7556508" y="5449724"/>
                </a:lnTo>
                <a:cubicBezTo>
                  <a:pt x="7570770" y="5456679"/>
                  <a:pt x="7584503" y="5459760"/>
                  <a:pt x="7593131" y="5468124"/>
                </a:cubicBezTo>
                <a:cubicBezTo>
                  <a:pt x="7619454" y="5493830"/>
                  <a:pt x="7643311" y="5522618"/>
                  <a:pt x="7685833" y="5517512"/>
                </a:cubicBezTo>
                <a:cubicBezTo>
                  <a:pt x="7686889" y="5517424"/>
                  <a:pt x="7688210" y="5518920"/>
                  <a:pt x="7689442" y="5519801"/>
                </a:cubicBezTo>
                <a:cubicBezTo>
                  <a:pt x="7733020" y="5550701"/>
                  <a:pt x="7789979" y="5561178"/>
                  <a:pt x="7823433" y="5607837"/>
                </a:cubicBezTo>
                <a:cubicBezTo>
                  <a:pt x="7826426" y="5611974"/>
                  <a:pt x="7832941" y="5615144"/>
                  <a:pt x="7838223" y="5615848"/>
                </a:cubicBezTo>
                <a:cubicBezTo>
                  <a:pt x="7869388" y="5619633"/>
                  <a:pt x="7885146" y="5643051"/>
                  <a:pt x="7898616" y="5666293"/>
                </a:cubicBezTo>
                <a:cubicBezTo>
                  <a:pt x="7914374" y="5693495"/>
                  <a:pt x="7936471" y="5711895"/>
                  <a:pt x="7963322" y="5728094"/>
                </a:cubicBezTo>
                <a:cubicBezTo>
                  <a:pt x="7969572" y="5720171"/>
                  <a:pt x="7975031" y="5713128"/>
                  <a:pt x="7982954" y="5703004"/>
                </a:cubicBezTo>
                <a:cubicBezTo>
                  <a:pt x="7996336" y="5726509"/>
                  <a:pt x="8013062" y="5733376"/>
                  <a:pt x="8037448" y="5731175"/>
                </a:cubicBezTo>
                <a:cubicBezTo>
                  <a:pt x="8064299" y="5728798"/>
                  <a:pt x="8075392" y="5754329"/>
                  <a:pt x="8087981" y="5772464"/>
                </a:cubicBezTo>
                <a:cubicBezTo>
                  <a:pt x="8097136" y="5785758"/>
                  <a:pt x="8096785" y="5801956"/>
                  <a:pt x="8085604" y="5811728"/>
                </a:cubicBezTo>
                <a:cubicBezTo>
                  <a:pt x="8061835" y="5803012"/>
                  <a:pt x="8041322" y="5795618"/>
                  <a:pt x="8020809" y="5787958"/>
                </a:cubicBezTo>
                <a:cubicBezTo>
                  <a:pt x="8008220" y="5783292"/>
                  <a:pt x="7997920" y="5777306"/>
                  <a:pt x="7997920" y="5760843"/>
                </a:cubicBezTo>
                <a:cubicBezTo>
                  <a:pt x="7997920" y="5752480"/>
                  <a:pt x="7993607" y="5744116"/>
                  <a:pt x="7991230" y="5735753"/>
                </a:cubicBezTo>
                <a:cubicBezTo>
                  <a:pt x="7972390" y="5768414"/>
                  <a:pt x="7971245" y="5800723"/>
                  <a:pt x="7977848" y="5836466"/>
                </a:cubicBezTo>
                <a:cubicBezTo>
                  <a:pt x="8017552" y="5833737"/>
                  <a:pt x="8049597" y="5844477"/>
                  <a:pt x="8069141" y="5880220"/>
                </a:cubicBezTo>
                <a:cubicBezTo>
                  <a:pt x="8071430" y="5884445"/>
                  <a:pt x="8078914" y="5889287"/>
                  <a:pt x="8082963" y="5888495"/>
                </a:cubicBezTo>
                <a:cubicBezTo>
                  <a:pt x="8108757" y="5883389"/>
                  <a:pt x="8119938" y="5900908"/>
                  <a:pt x="8128918" y="5918692"/>
                </a:cubicBezTo>
                <a:cubicBezTo>
                  <a:pt x="8138073" y="5936739"/>
                  <a:pt x="8151103" y="5942901"/>
                  <a:pt x="8170294" y="5942285"/>
                </a:cubicBezTo>
                <a:cubicBezTo>
                  <a:pt x="8192216" y="5941669"/>
                  <a:pt x="8211143" y="5947655"/>
                  <a:pt x="8229367" y="5962621"/>
                </a:cubicBezTo>
                <a:cubicBezTo>
                  <a:pt x="8248030" y="5977940"/>
                  <a:pt x="8271888" y="5986919"/>
                  <a:pt x="8297154" y="6000653"/>
                </a:cubicBezTo>
                <a:cubicBezTo>
                  <a:pt x="8297154" y="5977940"/>
                  <a:pt x="8303229" y="5957163"/>
                  <a:pt x="8295658" y="5944838"/>
                </a:cubicBezTo>
                <a:cubicBezTo>
                  <a:pt x="8286238" y="5929608"/>
                  <a:pt x="8265549" y="5921333"/>
                  <a:pt x="8244597" y="5906366"/>
                </a:cubicBezTo>
                <a:cubicBezTo>
                  <a:pt x="8252168" y="5892457"/>
                  <a:pt x="8260444" y="5877226"/>
                  <a:pt x="8267750" y="5863757"/>
                </a:cubicBezTo>
                <a:cubicBezTo>
                  <a:pt x="8259915" y="5844125"/>
                  <a:pt x="8251904" y="5823877"/>
                  <a:pt x="8244861" y="5806181"/>
                </a:cubicBezTo>
                <a:cubicBezTo>
                  <a:pt x="8230423" y="5797378"/>
                  <a:pt x="8208942" y="5791744"/>
                  <a:pt x="8206301" y="5781268"/>
                </a:cubicBezTo>
                <a:cubicBezTo>
                  <a:pt x="8194857" y="5736809"/>
                  <a:pt x="8151719" y="5712247"/>
                  <a:pt x="8140098" y="5668846"/>
                </a:cubicBezTo>
                <a:cubicBezTo>
                  <a:pt x="8139922" y="5668141"/>
                  <a:pt x="8135080" y="5668846"/>
                  <a:pt x="8130678" y="5668846"/>
                </a:cubicBezTo>
                <a:cubicBezTo>
                  <a:pt x="8127685" y="5681963"/>
                  <a:pt x="8124604" y="5695344"/>
                  <a:pt x="8121171" y="5710398"/>
                </a:cubicBezTo>
                <a:cubicBezTo>
                  <a:pt x="8103827" y="5710398"/>
                  <a:pt x="8084812" y="5716121"/>
                  <a:pt x="8073719" y="5709166"/>
                </a:cubicBezTo>
                <a:cubicBezTo>
                  <a:pt x="8052855" y="5696049"/>
                  <a:pt x="8036568" y="5675713"/>
                  <a:pt x="8017112" y="5657137"/>
                </a:cubicBezTo>
                <a:cubicBezTo>
                  <a:pt x="8006019" y="5664356"/>
                  <a:pt x="7995808" y="5670958"/>
                  <a:pt x="7985771" y="5677473"/>
                </a:cubicBezTo>
                <a:cubicBezTo>
                  <a:pt x="7965523" y="5660306"/>
                  <a:pt x="7955663" y="5640938"/>
                  <a:pt x="7953198" y="5616728"/>
                </a:cubicBezTo>
                <a:cubicBezTo>
                  <a:pt x="7950469" y="5589613"/>
                  <a:pt x="7937175" y="5568837"/>
                  <a:pt x="7910148" y="5555103"/>
                </a:cubicBezTo>
                <a:cubicBezTo>
                  <a:pt x="7894742" y="5581250"/>
                  <a:pt x="7877223" y="5576143"/>
                  <a:pt x="7858295" y="5559945"/>
                </a:cubicBezTo>
                <a:cubicBezTo>
                  <a:pt x="7880128" y="5531773"/>
                  <a:pt x="7886115" y="5503690"/>
                  <a:pt x="7870092" y="5474726"/>
                </a:cubicBezTo>
                <a:cubicBezTo>
                  <a:pt x="7816566" y="5469004"/>
                  <a:pt x="7831885" y="5511702"/>
                  <a:pt x="7822993" y="5535471"/>
                </a:cubicBezTo>
                <a:cubicBezTo>
                  <a:pt x="7800218" y="5542276"/>
                  <a:pt x="7781378" y="5531272"/>
                  <a:pt x="7766473" y="5502457"/>
                </a:cubicBezTo>
                <a:cubicBezTo>
                  <a:pt x="7746578" y="5496911"/>
                  <a:pt x="7721927" y="5497352"/>
                  <a:pt x="7710483" y="5485291"/>
                </a:cubicBezTo>
                <a:cubicBezTo>
                  <a:pt x="7687417" y="5460993"/>
                  <a:pt x="7662327" y="5442153"/>
                  <a:pt x="7633363" y="5425778"/>
                </a:cubicBezTo>
                <a:cubicBezTo>
                  <a:pt x="7613863" y="5414730"/>
                  <a:pt x="7602044" y="5409360"/>
                  <a:pt x="7591436" y="5412430"/>
                </a:cubicBezTo>
                <a:close/>
                <a:moveTo>
                  <a:pt x="7501045" y="5381496"/>
                </a:moveTo>
                <a:cubicBezTo>
                  <a:pt x="7515659" y="5399368"/>
                  <a:pt x="7524991" y="5413893"/>
                  <a:pt x="7547176" y="5398223"/>
                </a:cubicBezTo>
                <a:cubicBezTo>
                  <a:pt x="7539869" y="5374277"/>
                  <a:pt x="7521558" y="5383609"/>
                  <a:pt x="7501045" y="5381496"/>
                </a:cubicBezTo>
                <a:close/>
                <a:moveTo>
                  <a:pt x="7888558" y="5370844"/>
                </a:moveTo>
                <a:cubicBezTo>
                  <a:pt x="7879138" y="5368753"/>
                  <a:pt x="7869124" y="5369480"/>
                  <a:pt x="7857239" y="5372869"/>
                </a:cubicBezTo>
                <a:cubicBezTo>
                  <a:pt x="7858383" y="5396990"/>
                  <a:pt x="7859439" y="5419176"/>
                  <a:pt x="7860584" y="5443474"/>
                </a:cubicBezTo>
                <a:cubicBezTo>
                  <a:pt x="7896151" y="5440832"/>
                  <a:pt x="7906011" y="5467947"/>
                  <a:pt x="7921857" y="5493214"/>
                </a:cubicBezTo>
                <a:cubicBezTo>
                  <a:pt x="7930309" y="5476311"/>
                  <a:pt x="7936119" y="5464602"/>
                  <a:pt x="7945451" y="5445938"/>
                </a:cubicBezTo>
                <a:cubicBezTo>
                  <a:pt x="7957776" y="5482914"/>
                  <a:pt x="7969132" y="5513286"/>
                  <a:pt x="8003379" y="5530805"/>
                </a:cubicBezTo>
                <a:lnTo>
                  <a:pt x="8003467" y="5530805"/>
                </a:lnTo>
                <a:cubicBezTo>
                  <a:pt x="8013238" y="5517424"/>
                  <a:pt x="8021866" y="5506067"/>
                  <a:pt x="8029877" y="5494358"/>
                </a:cubicBezTo>
                <a:cubicBezTo>
                  <a:pt x="8033047" y="5489693"/>
                  <a:pt x="8035599" y="5484322"/>
                  <a:pt x="8037360" y="5478952"/>
                </a:cubicBezTo>
                <a:cubicBezTo>
                  <a:pt x="8046604" y="5451309"/>
                  <a:pt x="8036392" y="5428419"/>
                  <a:pt x="8009277" y="5429740"/>
                </a:cubicBezTo>
                <a:cubicBezTo>
                  <a:pt x="7968516" y="5431677"/>
                  <a:pt x="7942633" y="5407467"/>
                  <a:pt x="7916311" y="5385722"/>
                </a:cubicBezTo>
                <a:cubicBezTo>
                  <a:pt x="7906803" y="5377843"/>
                  <a:pt x="7897978" y="5372935"/>
                  <a:pt x="7888558" y="5370844"/>
                </a:cubicBezTo>
                <a:close/>
                <a:moveTo>
                  <a:pt x="6001706" y="5367146"/>
                </a:moveTo>
                <a:cubicBezTo>
                  <a:pt x="5989821" y="5381584"/>
                  <a:pt x="5989821" y="5393205"/>
                  <a:pt x="6002586" y="5407203"/>
                </a:cubicBezTo>
                <a:cubicBezTo>
                  <a:pt x="6023099" y="5392941"/>
                  <a:pt x="6021073" y="5381320"/>
                  <a:pt x="6001706" y="5367146"/>
                </a:cubicBezTo>
                <a:close/>
                <a:moveTo>
                  <a:pt x="7752124" y="5365826"/>
                </a:moveTo>
                <a:cubicBezTo>
                  <a:pt x="7735837" y="5367146"/>
                  <a:pt x="7725449" y="5368027"/>
                  <a:pt x="7715149" y="5368907"/>
                </a:cubicBezTo>
                <a:cubicBezTo>
                  <a:pt x="7715325" y="5372781"/>
                  <a:pt x="7715589" y="5376654"/>
                  <a:pt x="7715765" y="5380528"/>
                </a:cubicBezTo>
                <a:cubicBezTo>
                  <a:pt x="7728971" y="5389508"/>
                  <a:pt x="7739887" y="5388979"/>
                  <a:pt x="7752124" y="5365826"/>
                </a:cubicBezTo>
                <a:close/>
                <a:moveTo>
                  <a:pt x="7464687" y="5329907"/>
                </a:moveTo>
                <a:cubicBezTo>
                  <a:pt x="7459933" y="5354205"/>
                  <a:pt x="7476836" y="5360543"/>
                  <a:pt x="7494443" y="5367411"/>
                </a:cubicBezTo>
                <a:cubicBezTo>
                  <a:pt x="7497260" y="5341290"/>
                  <a:pt x="7487338" y="5328789"/>
                  <a:pt x="7464687" y="5329907"/>
                </a:cubicBezTo>
                <a:close/>
                <a:moveTo>
                  <a:pt x="7337826" y="5321015"/>
                </a:moveTo>
                <a:cubicBezTo>
                  <a:pt x="7327086" y="5321808"/>
                  <a:pt x="7318635" y="5322424"/>
                  <a:pt x="7310272" y="5323040"/>
                </a:cubicBezTo>
                <a:cubicBezTo>
                  <a:pt x="7321540" y="5332487"/>
                  <a:pt x="7330722" y="5331817"/>
                  <a:pt x="7337826" y="5321015"/>
                </a:cubicBezTo>
                <a:close/>
                <a:moveTo>
                  <a:pt x="7797286" y="5317846"/>
                </a:moveTo>
                <a:cubicBezTo>
                  <a:pt x="7787162" y="5319343"/>
                  <a:pt x="7777126" y="5320927"/>
                  <a:pt x="7767002" y="5322424"/>
                </a:cubicBezTo>
                <a:cubicBezTo>
                  <a:pt x="7778182" y="5336862"/>
                  <a:pt x="7788571" y="5341528"/>
                  <a:pt x="7798519" y="5328763"/>
                </a:cubicBezTo>
                <a:cubicBezTo>
                  <a:pt x="7800103" y="5326738"/>
                  <a:pt x="7797814" y="5321544"/>
                  <a:pt x="7797286" y="5317846"/>
                </a:cubicBezTo>
                <a:close/>
                <a:moveTo>
                  <a:pt x="9052943" y="5314324"/>
                </a:moveTo>
                <a:cubicBezTo>
                  <a:pt x="9067381" y="5335893"/>
                  <a:pt x="9078561" y="5352620"/>
                  <a:pt x="9091679" y="5372252"/>
                </a:cubicBezTo>
                <a:cubicBezTo>
                  <a:pt x="9119762" y="5338270"/>
                  <a:pt x="9149958" y="5343376"/>
                  <a:pt x="9179626" y="5346897"/>
                </a:cubicBezTo>
                <a:cubicBezTo>
                  <a:pt x="9208326" y="5350331"/>
                  <a:pt x="9214313" y="5356669"/>
                  <a:pt x="9215545" y="5384489"/>
                </a:cubicBezTo>
                <a:cubicBezTo>
                  <a:pt x="9216073" y="5396990"/>
                  <a:pt x="9215633" y="5409491"/>
                  <a:pt x="9215633" y="5426834"/>
                </a:cubicBezTo>
                <a:cubicBezTo>
                  <a:pt x="9226814" y="5421376"/>
                  <a:pt x="9234208" y="5418294"/>
                  <a:pt x="9240987" y="5414333"/>
                </a:cubicBezTo>
                <a:cubicBezTo>
                  <a:pt x="9259475" y="5403681"/>
                  <a:pt x="9275410" y="5407642"/>
                  <a:pt x="9292752" y="5418999"/>
                </a:cubicBezTo>
                <a:cubicBezTo>
                  <a:pt x="9337123" y="5448051"/>
                  <a:pt x="9382550" y="5475518"/>
                  <a:pt x="9427712" y="5503689"/>
                </a:cubicBezTo>
                <a:cubicBezTo>
                  <a:pt x="9449369" y="5479832"/>
                  <a:pt x="9419084" y="5466098"/>
                  <a:pt x="9416796" y="5447699"/>
                </a:cubicBezTo>
                <a:cubicBezTo>
                  <a:pt x="9447256" y="5431676"/>
                  <a:pt x="9461430" y="5435373"/>
                  <a:pt x="9461782" y="5462401"/>
                </a:cubicBezTo>
                <a:cubicBezTo>
                  <a:pt x="9462574" y="5513902"/>
                  <a:pt x="9461694" y="5565755"/>
                  <a:pt x="9456587" y="5616992"/>
                </a:cubicBezTo>
                <a:cubicBezTo>
                  <a:pt x="9453242" y="5650621"/>
                  <a:pt x="9391617" y="5679497"/>
                  <a:pt x="9363622" y="5660746"/>
                </a:cubicBezTo>
                <a:cubicBezTo>
                  <a:pt x="9330256" y="5638384"/>
                  <a:pt x="9291696" y="5622538"/>
                  <a:pt x="9268543" y="5585651"/>
                </a:cubicBezTo>
                <a:cubicBezTo>
                  <a:pt x="9254986" y="5564082"/>
                  <a:pt x="9235705" y="5545947"/>
                  <a:pt x="9217834" y="5527459"/>
                </a:cubicBezTo>
                <a:cubicBezTo>
                  <a:pt x="9210087" y="5519448"/>
                  <a:pt x="9200050" y="5512493"/>
                  <a:pt x="9189751" y="5508708"/>
                </a:cubicBezTo>
                <a:cubicBezTo>
                  <a:pt x="9182884" y="5506243"/>
                  <a:pt x="9169943" y="5507475"/>
                  <a:pt x="9166421" y="5512053"/>
                </a:cubicBezTo>
                <a:cubicBezTo>
                  <a:pt x="9161403" y="5518656"/>
                  <a:pt x="9158058" y="5533357"/>
                  <a:pt x="9161931" y="5538552"/>
                </a:cubicBezTo>
                <a:cubicBezTo>
                  <a:pt x="9174521" y="5555278"/>
                  <a:pt x="9188959" y="5571917"/>
                  <a:pt x="9206037" y="5583538"/>
                </a:cubicBezTo>
                <a:cubicBezTo>
                  <a:pt x="9230423" y="5600177"/>
                  <a:pt x="9260268" y="5609156"/>
                  <a:pt x="9259211" y="5647804"/>
                </a:cubicBezTo>
                <a:cubicBezTo>
                  <a:pt x="9259079" y="5652074"/>
                  <a:pt x="9262270" y="5656454"/>
                  <a:pt x="9267101" y="5661802"/>
                </a:cubicBezTo>
                <a:lnTo>
                  <a:pt x="9284827" y="5681608"/>
                </a:lnTo>
                <a:lnTo>
                  <a:pt x="9261940" y="5681346"/>
                </a:lnTo>
                <a:cubicBezTo>
                  <a:pt x="9246622" y="5647892"/>
                  <a:pt x="9218186" y="5632662"/>
                  <a:pt x="9184820" y="5623682"/>
                </a:cubicBezTo>
                <a:cubicBezTo>
                  <a:pt x="9182180" y="5622978"/>
                  <a:pt x="9179626" y="5621130"/>
                  <a:pt x="9177690" y="5619193"/>
                </a:cubicBezTo>
                <a:cubicBezTo>
                  <a:pt x="9145028" y="5585387"/>
                  <a:pt x="9112367" y="5551493"/>
                  <a:pt x="9079970" y="5517511"/>
                </a:cubicBezTo>
                <a:cubicBezTo>
                  <a:pt x="9078297" y="5515750"/>
                  <a:pt x="9078561" y="5512229"/>
                  <a:pt x="9077152" y="5506330"/>
                </a:cubicBezTo>
                <a:cubicBezTo>
                  <a:pt x="9083316" y="5504922"/>
                  <a:pt x="9089478" y="5503337"/>
                  <a:pt x="9095640" y="5502105"/>
                </a:cubicBezTo>
                <a:cubicBezTo>
                  <a:pt x="9124076" y="5496295"/>
                  <a:pt x="9128478" y="5491012"/>
                  <a:pt x="9131911" y="5463281"/>
                </a:cubicBezTo>
                <a:cubicBezTo>
                  <a:pt x="9134552" y="5441712"/>
                  <a:pt x="9127157" y="5430620"/>
                  <a:pt x="9106029" y="5421112"/>
                </a:cubicBezTo>
                <a:cubicBezTo>
                  <a:pt x="9073103" y="5406234"/>
                  <a:pt x="9042994" y="5385105"/>
                  <a:pt x="9005051" y="5362656"/>
                </a:cubicBezTo>
                <a:cubicBezTo>
                  <a:pt x="9022659" y="5344873"/>
                  <a:pt x="9034720" y="5332812"/>
                  <a:pt x="9052943" y="5314324"/>
                </a:cubicBezTo>
                <a:close/>
                <a:moveTo>
                  <a:pt x="10090358" y="5285097"/>
                </a:moveTo>
                <a:cubicBezTo>
                  <a:pt x="10105853" y="5290907"/>
                  <a:pt x="10119146" y="5302528"/>
                  <a:pt x="10133232" y="5311860"/>
                </a:cubicBezTo>
                <a:cubicBezTo>
                  <a:pt x="10146966" y="5321016"/>
                  <a:pt x="10159819" y="5331844"/>
                  <a:pt x="10174257" y="5339855"/>
                </a:cubicBezTo>
                <a:cubicBezTo>
                  <a:pt x="10202692" y="5355614"/>
                  <a:pt x="10223205" y="5377975"/>
                  <a:pt x="10235002" y="5408083"/>
                </a:cubicBezTo>
                <a:cubicBezTo>
                  <a:pt x="10238083" y="5415919"/>
                  <a:pt x="10238083" y="5424986"/>
                  <a:pt x="10241252" y="5432733"/>
                </a:cubicBezTo>
                <a:cubicBezTo>
                  <a:pt x="10254986" y="5466275"/>
                  <a:pt x="10251465" y="5472349"/>
                  <a:pt x="10212993" y="5471117"/>
                </a:cubicBezTo>
                <a:lnTo>
                  <a:pt x="10212905" y="5471205"/>
                </a:lnTo>
                <a:cubicBezTo>
                  <a:pt x="10192832" y="5471821"/>
                  <a:pt x="10173993" y="5462666"/>
                  <a:pt x="10160524" y="5440657"/>
                </a:cubicBezTo>
                <a:cubicBezTo>
                  <a:pt x="10149431" y="5422521"/>
                  <a:pt x="10135609" y="5405970"/>
                  <a:pt x="10122580" y="5388980"/>
                </a:cubicBezTo>
                <a:cubicBezTo>
                  <a:pt x="10109463" y="5371989"/>
                  <a:pt x="10095730" y="5358431"/>
                  <a:pt x="10071520" y="5354733"/>
                </a:cubicBezTo>
                <a:cubicBezTo>
                  <a:pt x="10046429" y="5350948"/>
                  <a:pt x="10027237" y="5318991"/>
                  <a:pt x="10033048" y="5300767"/>
                </a:cubicBezTo>
                <a:cubicBezTo>
                  <a:pt x="10036833" y="5288795"/>
                  <a:pt x="10070111" y="5277526"/>
                  <a:pt x="10090358" y="5285097"/>
                </a:cubicBezTo>
                <a:close/>
                <a:moveTo>
                  <a:pt x="7198554" y="5278494"/>
                </a:moveTo>
                <a:cubicBezTo>
                  <a:pt x="7185964" y="5292844"/>
                  <a:pt x="7175488" y="5300151"/>
                  <a:pt x="7171967" y="5310011"/>
                </a:cubicBezTo>
                <a:cubicBezTo>
                  <a:pt x="7167565" y="5322072"/>
                  <a:pt x="7182795" y="5336686"/>
                  <a:pt x="7197762" y="5336422"/>
                </a:cubicBezTo>
                <a:cubicBezTo>
                  <a:pt x="7210879" y="5336158"/>
                  <a:pt x="7225933" y="5332284"/>
                  <a:pt x="7222852" y="5315909"/>
                </a:cubicBezTo>
                <a:cubicBezTo>
                  <a:pt x="7220739" y="5304641"/>
                  <a:pt x="7209822" y="5295045"/>
                  <a:pt x="7198554" y="5278494"/>
                </a:cubicBezTo>
                <a:close/>
                <a:moveTo>
                  <a:pt x="7647537" y="5257189"/>
                </a:moveTo>
                <a:cubicBezTo>
                  <a:pt x="7640935" y="5269603"/>
                  <a:pt x="7638734" y="5284393"/>
                  <a:pt x="7635036" y="5298390"/>
                </a:cubicBezTo>
                <a:lnTo>
                  <a:pt x="7634948" y="5298390"/>
                </a:lnTo>
                <a:cubicBezTo>
                  <a:pt x="7637941" y="5300239"/>
                  <a:pt x="7640935" y="5302088"/>
                  <a:pt x="7643928" y="5303848"/>
                </a:cubicBezTo>
                <a:cubicBezTo>
                  <a:pt x="7655988" y="5293988"/>
                  <a:pt x="7668137" y="5284128"/>
                  <a:pt x="7688738" y="5267402"/>
                </a:cubicBezTo>
                <a:cubicBezTo>
                  <a:pt x="7667786" y="5262031"/>
                  <a:pt x="7648769" y="5254812"/>
                  <a:pt x="7647537" y="5257189"/>
                </a:cubicBezTo>
                <a:close/>
                <a:moveTo>
                  <a:pt x="3328322" y="5252611"/>
                </a:moveTo>
                <a:lnTo>
                  <a:pt x="3328322" y="5252699"/>
                </a:lnTo>
                <a:cubicBezTo>
                  <a:pt x="3306577" y="5262559"/>
                  <a:pt x="3288090" y="5270835"/>
                  <a:pt x="3268369" y="5279727"/>
                </a:cubicBezTo>
                <a:cubicBezTo>
                  <a:pt x="3294604" y="5304113"/>
                  <a:pt x="3322864" y="5305697"/>
                  <a:pt x="3353765" y="5285625"/>
                </a:cubicBezTo>
                <a:cubicBezTo>
                  <a:pt x="3346105" y="5275677"/>
                  <a:pt x="3338534" y="5265905"/>
                  <a:pt x="3328322" y="5252611"/>
                </a:cubicBezTo>
                <a:close/>
                <a:moveTo>
                  <a:pt x="6461869" y="5228930"/>
                </a:moveTo>
                <a:cubicBezTo>
                  <a:pt x="6446815" y="5225849"/>
                  <a:pt x="6438363" y="5233068"/>
                  <a:pt x="6443030" y="5255957"/>
                </a:cubicBezTo>
                <a:cubicBezTo>
                  <a:pt x="6454210" y="5252436"/>
                  <a:pt x="6464246" y="5249266"/>
                  <a:pt x="6474370" y="5246009"/>
                </a:cubicBezTo>
                <a:cubicBezTo>
                  <a:pt x="6470232" y="5240022"/>
                  <a:pt x="6466975" y="5229987"/>
                  <a:pt x="6461869" y="5228930"/>
                </a:cubicBezTo>
                <a:close/>
                <a:moveTo>
                  <a:pt x="6900024" y="5151634"/>
                </a:moveTo>
                <a:cubicBezTo>
                  <a:pt x="6909796" y="5175404"/>
                  <a:pt x="6929780" y="5164664"/>
                  <a:pt x="6944482" y="5167305"/>
                </a:cubicBezTo>
                <a:cubicBezTo>
                  <a:pt x="6934710" y="5149433"/>
                  <a:pt x="6919040" y="5150138"/>
                  <a:pt x="6900024" y="5151634"/>
                </a:cubicBezTo>
                <a:close/>
                <a:moveTo>
                  <a:pt x="6856634" y="5150424"/>
                </a:moveTo>
                <a:cubicBezTo>
                  <a:pt x="6849668" y="5149016"/>
                  <a:pt x="6838708" y="5151326"/>
                  <a:pt x="6820528" y="5156652"/>
                </a:cubicBezTo>
                <a:lnTo>
                  <a:pt x="6820440" y="5156564"/>
                </a:lnTo>
                <a:cubicBezTo>
                  <a:pt x="6821320" y="5179982"/>
                  <a:pt x="6833909" y="5193540"/>
                  <a:pt x="6853805" y="5191339"/>
                </a:cubicBezTo>
                <a:cubicBezTo>
                  <a:pt x="6868683" y="5189666"/>
                  <a:pt x="6871764" y="5179366"/>
                  <a:pt x="6868771" y="5166512"/>
                </a:cubicBezTo>
                <a:cubicBezTo>
                  <a:pt x="6866570" y="5156961"/>
                  <a:pt x="6863599" y="5151833"/>
                  <a:pt x="6856634" y="5150424"/>
                </a:cubicBezTo>
                <a:close/>
                <a:moveTo>
                  <a:pt x="2776173" y="5117554"/>
                </a:moveTo>
                <a:cubicBezTo>
                  <a:pt x="2768592" y="5116641"/>
                  <a:pt x="2761635" y="5119634"/>
                  <a:pt x="2754505" y="5128481"/>
                </a:cubicBezTo>
                <a:cubicBezTo>
                  <a:pt x="2767711" y="5148113"/>
                  <a:pt x="2781356" y="5144944"/>
                  <a:pt x="2801605" y="5130065"/>
                </a:cubicBezTo>
                <a:cubicBezTo>
                  <a:pt x="2791965" y="5123287"/>
                  <a:pt x="2783755" y="5118467"/>
                  <a:pt x="2776173" y="5117554"/>
                </a:cubicBezTo>
                <a:close/>
                <a:moveTo>
                  <a:pt x="6087184" y="5117076"/>
                </a:moveTo>
                <a:cubicBezTo>
                  <a:pt x="6080024" y="5116800"/>
                  <a:pt x="6071298" y="5117806"/>
                  <a:pt x="6060513" y="5119765"/>
                </a:cubicBezTo>
                <a:cubicBezTo>
                  <a:pt x="6069713" y="5129494"/>
                  <a:pt x="6078164" y="5139640"/>
                  <a:pt x="6087958" y="5147640"/>
                </a:cubicBezTo>
                <a:lnTo>
                  <a:pt x="6122296" y="5162148"/>
                </a:lnTo>
                <a:lnTo>
                  <a:pt x="6122578" y="5163167"/>
                </a:lnTo>
                <a:lnTo>
                  <a:pt x="6124376" y="5163298"/>
                </a:lnTo>
                <a:lnTo>
                  <a:pt x="6133743" y="5170749"/>
                </a:lnTo>
                <a:cubicBezTo>
                  <a:pt x="6143036" y="5181346"/>
                  <a:pt x="6150993" y="5195608"/>
                  <a:pt x="6169942" y="5179366"/>
                </a:cubicBezTo>
                <a:cubicBezTo>
                  <a:pt x="6165158" y="5172644"/>
                  <a:pt x="6158819" y="5167934"/>
                  <a:pt x="6150925" y="5165235"/>
                </a:cubicBezTo>
                <a:lnTo>
                  <a:pt x="6124376" y="5163298"/>
                </a:lnTo>
                <a:lnTo>
                  <a:pt x="6123547" y="5162639"/>
                </a:lnTo>
                <a:lnTo>
                  <a:pt x="6123459" y="5162639"/>
                </a:lnTo>
                <a:lnTo>
                  <a:pt x="6122296" y="5162148"/>
                </a:lnTo>
                <a:lnTo>
                  <a:pt x="6115270" y="5136788"/>
                </a:lnTo>
                <a:cubicBezTo>
                  <a:pt x="6109556" y="5123316"/>
                  <a:pt x="6101504" y="5117629"/>
                  <a:pt x="6087184" y="5117076"/>
                </a:cubicBezTo>
                <a:close/>
                <a:moveTo>
                  <a:pt x="3160758" y="5084442"/>
                </a:moveTo>
                <a:lnTo>
                  <a:pt x="3160790" y="5084463"/>
                </a:lnTo>
                <a:lnTo>
                  <a:pt x="3160701" y="5084463"/>
                </a:lnTo>
                <a:close/>
                <a:moveTo>
                  <a:pt x="3554662" y="5083847"/>
                </a:moveTo>
                <a:lnTo>
                  <a:pt x="3554662" y="5123111"/>
                </a:lnTo>
                <a:lnTo>
                  <a:pt x="3616727" y="5123111"/>
                </a:lnTo>
                <a:cubicBezTo>
                  <a:pt x="3607661" y="5091418"/>
                  <a:pt x="3573239" y="5102510"/>
                  <a:pt x="3554662" y="5083847"/>
                </a:cubicBezTo>
                <a:close/>
                <a:moveTo>
                  <a:pt x="7032430" y="5081117"/>
                </a:moveTo>
                <a:cubicBezTo>
                  <a:pt x="7033839" y="5115452"/>
                  <a:pt x="7026796" y="5142214"/>
                  <a:pt x="7041762" y="5177869"/>
                </a:cubicBezTo>
                <a:cubicBezTo>
                  <a:pt x="7053207" y="5148553"/>
                  <a:pt x="7060601" y="5129713"/>
                  <a:pt x="7068789" y="5108849"/>
                </a:cubicBezTo>
                <a:cubicBezTo>
                  <a:pt x="7057960" y="5100662"/>
                  <a:pt x="7048452" y="5093443"/>
                  <a:pt x="7032430" y="5081117"/>
                </a:cubicBezTo>
                <a:close/>
                <a:moveTo>
                  <a:pt x="1592913" y="5042646"/>
                </a:moveTo>
                <a:cubicBezTo>
                  <a:pt x="1582496" y="5041738"/>
                  <a:pt x="1571067" y="5042589"/>
                  <a:pt x="1558623" y="5045199"/>
                </a:cubicBezTo>
                <a:cubicBezTo>
                  <a:pt x="1583009" y="5069673"/>
                  <a:pt x="1597447" y="5070289"/>
                  <a:pt x="1621129" y="5050657"/>
                </a:cubicBezTo>
                <a:cubicBezTo>
                  <a:pt x="1612734" y="5046225"/>
                  <a:pt x="1603330" y="5043555"/>
                  <a:pt x="1592913" y="5042646"/>
                </a:cubicBezTo>
                <a:close/>
                <a:moveTo>
                  <a:pt x="2780168" y="5042184"/>
                </a:moveTo>
                <a:cubicBezTo>
                  <a:pt x="2773125" y="5042734"/>
                  <a:pt x="2767182" y="5048985"/>
                  <a:pt x="2760668" y="5059285"/>
                </a:cubicBezTo>
                <a:lnTo>
                  <a:pt x="2806272" y="5059285"/>
                </a:lnTo>
                <a:cubicBezTo>
                  <a:pt x="2795355" y="5046784"/>
                  <a:pt x="2787211" y="5041633"/>
                  <a:pt x="2780168" y="5042184"/>
                </a:cubicBezTo>
                <a:close/>
                <a:moveTo>
                  <a:pt x="7673420" y="5006463"/>
                </a:moveTo>
                <a:cubicBezTo>
                  <a:pt x="7688914" y="5027063"/>
                  <a:pt x="7700183" y="5027240"/>
                  <a:pt x="7712684" y="5017291"/>
                </a:cubicBezTo>
                <a:cubicBezTo>
                  <a:pt x="7712684" y="5013682"/>
                  <a:pt x="7712684" y="5010072"/>
                  <a:pt x="7712772" y="5006463"/>
                </a:cubicBezTo>
                <a:close/>
                <a:moveTo>
                  <a:pt x="3277910" y="4997034"/>
                </a:moveTo>
                <a:cubicBezTo>
                  <a:pt x="3258415" y="5005621"/>
                  <a:pt x="3268436" y="5037693"/>
                  <a:pt x="3261766" y="5046343"/>
                </a:cubicBezTo>
                <a:cubicBezTo>
                  <a:pt x="3242795" y="5053518"/>
                  <a:pt x="3226178" y="5059791"/>
                  <a:pt x="3209979" y="5065899"/>
                </a:cubicBezTo>
                <a:lnTo>
                  <a:pt x="3160758" y="5084442"/>
                </a:lnTo>
                <a:lnTo>
                  <a:pt x="3147068" y="5075197"/>
                </a:lnTo>
                <a:cubicBezTo>
                  <a:pt x="3141357" y="5071456"/>
                  <a:pt x="3134687" y="5067472"/>
                  <a:pt x="3127600" y="5064479"/>
                </a:cubicBezTo>
                <a:cubicBezTo>
                  <a:pt x="3118621" y="5060693"/>
                  <a:pt x="3103743" y="5058492"/>
                  <a:pt x="3097669" y="5063334"/>
                </a:cubicBezTo>
                <a:cubicBezTo>
                  <a:pt x="3090978" y="5068705"/>
                  <a:pt x="3087544" y="5083583"/>
                  <a:pt x="3089305" y="5093090"/>
                </a:cubicBezTo>
                <a:cubicBezTo>
                  <a:pt x="3095115" y="5124784"/>
                  <a:pt x="3125751" y="5139925"/>
                  <a:pt x="3159557" y="5128305"/>
                </a:cubicBezTo>
                <a:cubicBezTo>
                  <a:pt x="3183766" y="5120029"/>
                  <a:pt x="3207096" y="5109201"/>
                  <a:pt x="3234739" y="5097933"/>
                </a:cubicBezTo>
                <a:cubicBezTo>
                  <a:pt x="3230602" y="5117653"/>
                  <a:pt x="3233244" y="5132883"/>
                  <a:pt x="3253139" y="5135348"/>
                </a:cubicBezTo>
                <a:cubicBezTo>
                  <a:pt x="3279638" y="5138605"/>
                  <a:pt x="3306577" y="5146000"/>
                  <a:pt x="3336773" y="5132443"/>
                </a:cubicBezTo>
                <a:cubicBezTo>
                  <a:pt x="3335276" y="5108145"/>
                  <a:pt x="3333780" y="5083583"/>
                  <a:pt x="3332284" y="5058932"/>
                </a:cubicBezTo>
                <a:cubicBezTo>
                  <a:pt x="3324360" y="5059901"/>
                  <a:pt x="3315644" y="5061046"/>
                  <a:pt x="3302527" y="5062718"/>
                </a:cubicBezTo>
                <a:cubicBezTo>
                  <a:pt x="3313619" y="5052330"/>
                  <a:pt x="3320751" y="5045727"/>
                  <a:pt x="3329202" y="5037804"/>
                </a:cubicBezTo>
                <a:cubicBezTo>
                  <a:pt x="3321720" y="5023190"/>
                  <a:pt x="3314853" y="5009544"/>
                  <a:pt x="3308954" y="4998012"/>
                </a:cubicBezTo>
                <a:cubicBezTo>
                  <a:pt x="3294186" y="4993918"/>
                  <a:pt x="3284409" y="4994171"/>
                  <a:pt x="3277910" y="4997034"/>
                </a:cubicBezTo>
                <a:close/>
                <a:moveTo>
                  <a:pt x="3364240" y="4996603"/>
                </a:moveTo>
                <a:cubicBezTo>
                  <a:pt x="3349688" y="5003760"/>
                  <a:pt x="3345489" y="5017291"/>
                  <a:pt x="3351651" y="5037188"/>
                </a:cubicBezTo>
                <a:cubicBezTo>
                  <a:pt x="3361926" y="5026095"/>
                  <a:pt x="3366115" y="5012564"/>
                  <a:pt x="3364240" y="4996603"/>
                </a:cubicBezTo>
                <a:close/>
                <a:moveTo>
                  <a:pt x="3487051" y="4974154"/>
                </a:moveTo>
                <a:cubicBezTo>
                  <a:pt x="3464161" y="5015002"/>
                  <a:pt x="3452540" y="5065007"/>
                  <a:pt x="3392237" y="5086312"/>
                </a:cubicBezTo>
                <a:cubicBezTo>
                  <a:pt x="3419088" y="5090449"/>
                  <a:pt x="3435462" y="5093003"/>
                  <a:pt x="3450252" y="5095379"/>
                </a:cubicBezTo>
                <a:cubicBezTo>
                  <a:pt x="3472436" y="5070025"/>
                  <a:pt x="3492245" y="5048808"/>
                  <a:pt x="3510204" y="5026183"/>
                </a:cubicBezTo>
                <a:cubicBezTo>
                  <a:pt x="3533622" y="4996691"/>
                  <a:pt x="3527460" y="4983133"/>
                  <a:pt x="3487051" y="4974154"/>
                </a:cubicBezTo>
                <a:close/>
                <a:moveTo>
                  <a:pt x="3076539" y="4953553"/>
                </a:moveTo>
                <a:cubicBezTo>
                  <a:pt x="3062718" y="4974330"/>
                  <a:pt x="3068265" y="5004702"/>
                  <a:pt x="3040446" y="5015443"/>
                </a:cubicBezTo>
                <a:cubicBezTo>
                  <a:pt x="3038730" y="5016103"/>
                  <a:pt x="3038619" y="5020857"/>
                  <a:pt x="3038938" y="5026844"/>
                </a:cubicBezTo>
                <a:lnTo>
                  <a:pt x="3040004" y="5045603"/>
                </a:lnTo>
                <a:lnTo>
                  <a:pt x="3039917" y="5045639"/>
                </a:lnTo>
                <a:lnTo>
                  <a:pt x="3040005" y="5045639"/>
                </a:lnTo>
                <a:lnTo>
                  <a:pt x="3040004" y="5045603"/>
                </a:lnTo>
                <a:lnTo>
                  <a:pt x="3070438" y="5032925"/>
                </a:lnTo>
                <a:cubicBezTo>
                  <a:pt x="3091881" y="5014870"/>
                  <a:pt x="3090692" y="4983507"/>
                  <a:pt x="3108321" y="4963237"/>
                </a:cubicBezTo>
                <a:cubicBezTo>
                  <a:pt x="3096436" y="4959628"/>
                  <a:pt x="3087368" y="4956811"/>
                  <a:pt x="3076539" y="4953553"/>
                </a:cubicBezTo>
                <a:close/>
                <a:moveTo>
                  <a:pt x="10240548" y="4942813"/>
                </a:moveTo>
                <a:lnTo>
                  <a:pt x="10240548" y="4974946"/>
                </a:lnTo>
                <a:cubicBezTo>
                  <a:pt x="10261324" y="4964030"/>
                  <a:pt x="10265902" y="4953113"/>
                  <a:pt x="10240548" y="4942813"/>
                </a:cubicBezTo>
                <a:close/>
                <a:moveTo>
                  <a:pt x="6862896" y="4939622"/>
                </a:moveTo>
                <a:cubicBezTo>
                  <a:pt x="6851720" y="4940398"/>
                  <a:pt x="6839720" y="4943980"/>
                  <a:pt x="6826690" y="4950296"/>
                </a:cubicBezTo>
                <a:cubicBezTo>
                  <a:pt x="6834437" y="5003030"/>
                  <a:pt x="6888843" y="4986655"/>
                  <a:pt x="6912789" y="5013594"/>
                </a:cubicBezTo>
                <a:cubicBezTo>
                  <a:pt x="6921241" y="5023102"/>
                  <a:pt x="6936471" y="5022398"/>
                  <a:pt x="6946771" y="5010337"/>
                </a:cubicBezTo>
                <a:cubicBezTo>
                  <a:pt x="6922539" y="4960222"/>
                  <a:pt x="6896426" y="4937295"/>
                  <a:pt x="6862896" y="4939622"/>
                </a:cubicBezTo>
                <a:close/>
                <a:moveTo>
                  <a:pt x="3503789" y="4897519"/>
                </a:moveTo>
                <a:cubicBezTo>
                  <a:pt x="3498584" y="4896440"/>
                  <a:pt x="3492818" y="4897651"/>
                  <a:pt x="3486699" y="4901084"/>
                </a:cubicBezTo>
                <a:cubicBezTo>
                  <a:pt x="3484498" y="4902317"/>
                  <a:pt x="3484057" y="4911825"/>
                  <a:pt x="3484409" y="4911913"/>
                </a:cubicBezTo>
                <a:cubicBezTo>
                  <a:pt x="3494533" y="4914906"/>
                  <a:pt x="3504923" y="4917106"/>
                  <a:pt x="3515223" y="4919484"/>
                </a:cubicBezTo>
                <a:lnTo>
                  <a:pt x="3515223" y="4919395"/>
                </a:lnTo>
                <a:cubicBezTo>
                  <a:pt x="3516014" y="4915522"/>
                  <a:pt x="3516808" y="4911560"/>
                  <a:pt x="3517512" y="4907687"/>
                </a:cubicBezTo>
                <a:cubicBezTo>
                  <a:pt x="3513639" y="4901965"/>
                  <a:pt x="3508995" y="4898597"/>
                  <a:pt x="3503789" y="4897519"/>
                </a:cubicBezTo>
                <a:close/>
                <a:moveTo>
                  <a:pt x="2265168" y="4894966"/>
                </a:moveTo>
                <a:cubicBezTo>
                  <a:pt x="2254505" y="4893711"/>
                  <a:pt x="2243676" y="4895054"/>
                  <a:pt x="2232363" y="4901965"/>
                </a:cubicBezTo>
                <a:cubicBezTo>
                  <a:pt x="2255164" y="4923974"/>
                  <a:pt x="2268634" y="4924677"/>
                  <a:pt x="2296982" y="4903549"/>
                </a:cubicBezTo>
                <a:cubicBezTo>
                  <a:pt x="2286330" y="4900072"/>
                  <a:pt x="2275832" y="4896220"/>
                  <a:pt x="2265168" y="4894966"/>
                </a:cubicBezTo>
                <a:close/>
                <a:moveTo>
                  <a:pt x="2385724" y="4890629"/>
                </a:moveTo>
                <a:cubicBezTo>
                  <a:pt x="2376480" y="4892140"/>
                  <a:pt x="2367264" y="4897796"/>
                  <a:pt x="2358078" y="4907599"/>
                </a:cubicBezTo>
                <a:cubicBezTo>
                  <a:pt x="2383961" y="4928287"/>
                  <a:pt x="2398840" y="4916755"/>
                  <a:pt x="2413541" y="4898531"/>
                </a:cubicBezTo>
                <a:cubicBezTo>
                  <a:pt x="2404240" y="4891753"/>
                  <a:pt x="2394968" y="4889118"/>
                  <a:pt x="2385724" y="4890629"/>
                </a:cubicBezTo>
                <a:close/>
                <a:moveTo>
                  <a:pt x="6215116" y="4887626"/>
                </a:moveTo>
                <a:cubicBezTo>
                  <a:pt x="6208898" y="4889507"/>
                  <a:pt x="6202603" y="4894701"/>
                  <a:pt x="6196088" y="4901524"/>
                </a:cubicBezTo>
                <a:lnTo>
                  <a:pt x="6229043" y="4935621"/>
                </a:lnTo>
                <a:lnTo>
                  <a:pt x="6229014" y="4935682"/>
                </a:lnTo>
                <a:lnTo>
                  <a:pt x="6229102" y="4935682"/>
                </a:lnTo>
                <a:lnTo>
                  <a:pt x="6229043" y="4935621"/>
                </a:lnTo>
                <a:lnTo>
                  <a:pt x="6239667" y="4912694"/>
                </a:lnTo>
                <a:cubicBezTo>
                  <a:pt x="6240878" y="4905750"/>
                  <a:pt x="6239315" y="4899456"/>
                  <a:pt x="6233680" y="4893601"/>
                </a:cubicBezTo>
                <a:cubicBezTo>
                  <a:pt x="6227474" y="4887175"/>
                  <a:pt x="6221333" y="4885744"/>
                  <a:pt x="6215116" y="4887626"/>
                </a:cubicBezTo>
                <a:close/>
                <a:moveTo>
                  <a:pt x="2421377" y="4879075"/>
                </a:moveTo>
                <a:cubicBezTo>
                  <a:pt x="2429123" y="4894569"/>
                  <a:pt x="2435551" y="4907599"/>
                  <a:pt x="2442066" y="4920628"/>
                </a:cubicBezTo>
                <a:cubicBezTo>
                  <a:pt x="2449636" y="4895916"/>
                  <a:pt x="2442744" y="4882068"/>
                  <a:pt x="2421377" y="4879075"/>
                </a:cubicBezTo>
                <a:close/>
                <a:moveTo>
                  <a:pt x="9616274" y="4857947"/>
                </a:moveTo>
                <a:cubicBezTo>
                  <a:pt x="9604466" y="4855679"/>
                  <a:pt x="9590975" y="4859003"/>
                  <a:pt x="9573940" y="4867454"/>
                </a:cubicBezTo>
                <a:cubicBezTo>
                  <a:pt x="9595244" y="4892897"/>
                  <a:pt x="9622007" y="4881364"/>
                  <a:pt x="9648506" y="4881980"/>
                </a:cubicBezTo>
                <a:cubicBezTo>
                  <a:pt x="9638206" y="4868071"/>
                  <a:pt x="9628082" y="4860214"/>
                  <a:pt x="9616274" y="4857947"/>
                </a:cubicBezTo>
                <a:close/>
                <a:moveTo>
                  <a:pt x="6558268" y="4852928"/>
                </a:moveTo>
                <a:cubicBezTo>
                  <a:pt x="6572354" y="4862700"/>
                  <a:pt x="6586351" y="4872384"/>
                  <a:pt x="6602374" y="4883476"/>
                </a:cubicBezTo>
                <a:cubicBezTo>
                  <a:pt x="6587822" y="4890986"/>
                  <a:pt x="6573120" y="4880809"/>
                  <a:pt x="6558268" y="4852928"/>
                </a:cubicBezTo>
                <a:close/>
                <a:moveTo>
                  <a:pt x="9365789" y="4846788"/>
                </a:moveTo>
                <a:cubicBezTo>
                  <a:pt x="9357437" y="4846965"/>
                  <a:pt x="9348259" y="4851344"/>
                  <a:pt x="9338620" y="4859091"/>
                </a:cubicBezTo>
                <a:cubicBezTo>
                  <a:pt x="9354906" y="4872560"/>
                  <a:pt x="9370224" y="4882948"/>
                  <a:pt x="9382550" y="4896154"/>
                </a:cubicBezTo>
                <a:cubicBezTo>
                  <a:pt x="9396106" y="4910680"/>
                  <a:pt x="9406848" y="4927935"/>
                  <a:pt x="9419172" y="4943694"/>
                </a:cubicBezTo>
                <a:cubicBezTo>
                  <a:pt x="9421637" y="4946863"/>
                  <a:pt x="9425423" y="4951088"/>
                  <a:pt x="9428680" y="4951176"/>
                </a:cubicBezTo>
                <a:cubicBezTo>
                  <a:pt x="9457380" y="4952233"/>
                  <a:pt x="9468297" y="4975122"/>
                  <a:pt x="9485728" y="4993610"/>
                </a:cubicBezTo>
                <a:cubicBezTo>
                  <a:pt x="9478333" y="5002853"/>
                  <a:pt x="9469881" y="5009544"/>
                  <a:pt x="9466800" y="5018260"/>
                </a:cubicBezTo>
                <a:cubicBezTo>
                  <a:pt x="9463807" y="5026535"/>
                  <a:pt x="9462574" y="5041325"/>
                  <a:pt x="9467240" y="5045111"/>
                </a:cubicBezTo>
                <a:cubicBezTo>
                  <a:pt x="9474282" y="5050921"/>
                  <a:pt x="9487400" y="5052066"/>
                  <a:pt x="9497260" y="5050657"/>
                </a:cubicBezTo>
                <a:cubicBezTo>
                  <a:pt x="9504832" y="5049600"/>
                  <a:pt x="9511082" y="5038244"/>
                  <a:pt x="9518565" y="5037276"/>
                </a:cubicBezTo>
                <a:cubicBezTo>
                  <a:pt x="9544976" y="5033930"/>
                  <a:pt x="9572178" y="5029440"/>
                  <a:pt x="9598326" y="5032346"/>
                </a:cubicBezTo>
                <a:cubicBezTo>
                  <a:pt x="9618750" y="5034635"/>
                  <a:pt x="9617078" y="5058052"/>
                  <a:pt x="9620862" y="5074427"/>
                </a:cubicBezTo>
                <a:cubicBezTo>
                  <a:pt x="9621391" y="5076804"/>
                  <a:pt x="9624649" y="5078477"/>
                  <a:pt x="9627641" y="5081558"/>
                </a:cubicBezTo>
                <a:cubicBezTo>
                  <a:pt x="9664440" y="5086047"/>
                  <a:pt x="9703616" y="5084463"/>
                  <a:pt x="9735750" y="5112458"/>
                </a:cubicBezTo>
                <a:cubicBezTo>
                  <a:pt x="9748426" y="5123463"/>
                  <a:pt x="9761104" y="5113251"/>
                  <a:pt x="9762688" y="5097580"/>
                </a:cubicBezTo>
                <a:cubicBezTo>
                  <a:pt x="9765330" y="5072050"/>
                  <a:pt x="9779592" y="5063158"/>
                  <a:pt x="9803185" y="5063598"/>
                </a:cubicBezTo>
                <a:cubicBezTo>
                  <a:pt x="9806618" y="5063598"/>
                  <a:pt x="9810228" y="5060429"/>
                  <a:pt x="9816127" y="5057524"/>
                </a:cubicBezTo>
                <a:cubicBezTo>
                  <a:pt x="9798343" y="5025039"/>
                  <a:pt x="9768851" y="5007960"/>
                  <a:pt x="9742264" y="4987975"/>
                </a:cubicBezTo>
                <a:cubicBezTo>
                  <a:pt x="9705355" y="5024290"/>
                  <a:pt x="9628285" y="5016978"/>
                  <a:pt x="9588009" y="4981860"/>
                </a:cubicBezTo>
                <a:lnTo>
                  <a:pt x="9562895" y="4938143"/>
                </a:lnTo>
                <a:lnTo>
                  <a:pt x="9562935" y="4938147"/>
                </a:lnTo>
                <a:lnTo>
                  <a:pt x="9562847" y="4938059"/>
                </a:lnTo>
                <a:lnTo>
                  <a:pt x="9562895" y="4938143"/>
                </a:lnTo>
                <a:lnTo>
                  <a:pt x="9523022" y="4933460"/>
                </a:lnTo>
                <a:cubicBezTo>
                  <a:pt x="9510510" y="4931017"/>
                  <a:pt x="9499373" y="4925734"/>
                  <a:pt x="9491362" y="4911736"/>
                </a:cubicBezTo>
                <a:cubicBezTo>
                  <a:pt x="9488809" y="4907335"/>
                  <a:pt x="9478596" y="4906190"/>
                  <a:pt x="9471642" y="4905486"/>
                </a:cubicBezTo>
                <a:cubicBezTo>
                  <a:pt x="9437396" y="4901700"/>
                  <a:pt x="9408784" y="4889551"/>
                  <a:pt x="9388008" y="4859707"/>
                </a:cubicBezTo>
                <a:cubicBezTo>
                  <a:pt x="9381669" y="4850640"/>
                  <a:pt x="9374142" y="4846612"/>
                  <a:pt x="9365789" y="4846788"/>
                </a:cubicBezTo>
                <a:close/>
                <a:moveTo>
                  <a:pt x="5972346" y="4844939"/>
                </a:moveTo>
                <a:cubicBezTo>
                  <a:pt x="5960571" y="4845159"/>
                  <a:pt x="5949016" y="4852180"/>
                  <a:pt x="5936647" y="4866398"/>
                </a:cubicBezTo>
                <a:cubicBezTo>
                  <a:pt x="5964378" y="4866574"/>
                  <a:pt x="5986388" y="4874497"/>
                  <a:pt x="6009364" y="4864285"/>
                </a:cubicBezTo>
                <a:cubicBezTo>
                  <a:pt x="5996115" y="4851300"/>
                  <a:pt x="5984120" y="4844719"/>
                  <a:pt x="5972346" y="4844939"/>
                </a:cubicBezTo>
                <a:close/>
                <a:moveTo>
                  <a:pt x="1629756" y="4843157"/>
                </a:moveTo>
                <a:cubicBezTo>
                  <a:pt x="1609156" y="4853017"/>
                  <a:pt x="1589524" y="4862436"/>
                  <a:pt x="1559944" y="4876522"/>
                </a:cubicBezTo>
                <a:cubicBezTo>
                  <a:pt x="1586090" y="4889111"/>
                  <a:pt x="1606074" y="4898707"/>
                  <a:pt x="1626235" y="4908391"/>
                </a:cubicBezTo>
                <a:cubicBezTo>
                  <a:pt x="1647099" y="4886558"/>
                  <a:pt x="1646747" y="4865606"/>
                  <a:pt x="1629756" y="4843157"/>
                </a:cubicBezTo>
                <a:close/>
                <a:moveTo>
                  <a:pt x="9173200" y="4842452"/>
                </a:moveTo>
                <a:cubicBezTo>
                  <a:pt x="9177602" y="4862260"/>
                  <a:pt x="9183236" y="4878018"/>
                  <a:pt x="9212199" y="4874145"/>
                </a:cubicBezTo>
                <a:cubicBezTo>
                  <a:pt x="9207622" y="4849495"/>
                  <a:pt x="9198731" y="4836554"/>
                  <a:pt x="9173200" y="4842452"/>
                </a:cubicBezTo>
                <a:close/>
                <a:moveTo>
                  <a:pt x="6099953" y="4834177"/>
                </a:moveTo>
                <a:lnTo>
                  <a:pt x="6099953" y="4870448"/>
                </a:lnTo>
                <a:cubicBezTo>
                  <a:pt x="6112745" y="4858184"/>
                  <a:pt x="6112745" y="4846088"/>
                  <a:pt x="6099953" y="4834177"/>
                </a:cubicBezTo>
                <a:close/>
                <a:moveTo>
                  <a:pt x="2594279" y="4808382"/>
                </a:moveTo>
                <a:cubicBezTo>
                  <a:pt x="2586268" y="4848967"/>
                  <a:pt x="2564261" y="4860851"/>
                  <a:pt x="2530365" y="4854689"/>
                </a:cubicBezTo>
                <a:cubicBezTo>
                  <a:pt x="2525260" y="4853720"/>
                  <a:pt x="2519185" y="4858387"/>
                  <a:pt x="2503954" y="4863845"/>
                </a:cubicBezTo>
                <a:cubicBezTo>
                  <a:pt x="2557569" y="4890784"/>
                  <a:pt x="2608190" y="4875114"/>
                  <a:pt x="2652912" y="4887438"/>
                </a:cubicBezTo>
                <a:cubicBezTo>
                  <a:pt x="2670871" y="4946246"/>
                  <a:pt x="2686277" y="4963854"/>
                  <a:pt x="2728887" y="4974154"/>
                </a:cubicBezTo>
                <a:cubicBezTo>
                  <a:pt x="2730295" y="4962797"/>
                  <a:pt x="2731616" y="4951529"/>
                  <a:pt x="2733112" y="4940348"/>
                </a:cubicBezTo>
                <a:cubicBezTo>
                  <a:pt x="2734785" y="4927231"/>
                  <a:pt x="2736634" y="4912617"/>
                  <a:pt x="2753009" y="4911472"/>
                </a:cubicBezTo>
                <a:cubicBezTo>
                  <a:pt x="2769648" y="4910328"/>
                  <a:pt x="2782853" y="4915522"/>
                  <a:pt x="2787430" y="4935858"/>
                </a:cubicBezTo>
                <a:cubicBezTo>
                  <a:pt x="2790072" y="4947743"/>
                  <a:pt x="2800196" y="4957867"/>
                  <a:pt x="2808471" y="4971249"/>
                </a:cubicBezTo>
                <a:cubicBezTo>
                  <a:pt x="2828455" y="4957779"/>
                  <a:pt x="2843157" y="4947743"/>
                  <a:pt x="2859532" y="4936739"/>
                </a:cubicBezTo>
                <a:cubicBezTo>
                  <a:pt x="2847471" y="4912617"/>
                  <a:pt x="2837611" y="4892808"/>
                  <a:pt x="2827839" y="4873177"/>
                </a:cubicBezTo>
                <a:cubicBezTo>
                  <a:pt x="2747198" y="4906366"/>
                  <a:pt x="2719379" y="4898443"/>
                  <a:pt x="2703180" y="4837082"/>
                </a:cubicBezTo>
                <a:lnTo>
                  <a:pt x="2703180" y="4836994"/>
                </a:lnTo>
                <a:cubicBezTo>
                  <a:pt x="2666206" y="4827134"/>
                  <a:pt x="2626501" y="4841572"/>
                  <a:pt x="2594279" y="4808382"/>
                </a:cubicBezTo>
                <a:close/>
                <a:moveTo>
                  <a:pt x="6438980" y="4803540"/>
                </a:moveTo>
                <a:cubicBezTo>
                  <a:pt x="6437571" y="4805301"/>
                  <a:pt x="6436162" y="4807062"/>
                  <a:pt x="6434754" y="4808822"/>
                </a:cubicBezTo>
                <a:lnTo>
                  <a:pt x="6451456" y="4826988"/>
                </a:lnTo>
                <a:lnTo>
                  <a:pt x="6451409" y="4827563"/>
                </a:lnTo>
                <a:lnTo>
                  <a:pt x="6451305" y="4827574"/>
                </a:lnTo>
                <a:lnTo>
                  <a:pt x="6451393" y="4827750"/>
                </a:lnTo>
                <a:lnTo>
                  <a:pt x="6451409" y="4827563"/>
                </a:lnTo>
                <a:lnTo>
                  <a:pt x="6451918" y="4827505"/>
                </a:lnTo>
                <a:lnTo>
                  <a:pt x="6457556" y="4834607"/>
                </a:lnTo>
                <a:cubicBezTo>
                  <a:pt x="6459471" y="4836972"/>
                  <a:pt x="6461429" y="4838887"/>
                  <a:pt x="6463542" y="4839107"/>
                </a:cubicBezTo>
                <a:cubicBezTo>
                  <a:pt x="6498492" y="4842716"/>
                  <a:pt x="6516979" y="4865341"/>
                  <a:pt x="6535027" y="4892633"/>
                </a:cubicBezTo>
                <a:cubicBezTo>
                  <a:pt x="6556772" y="4925382"/>
                  <a:pt x="6606424" y="4938323"/>
                  <a:pt x="6641374" y="4918339"/>
                </a:cubicBezTo>
                <a:cubicBezTo>
                  <a:pt x="6671570" y="4900996"/>
                  <a:pt x="6694284" y="4903285"/>
                  <a:pt x="6718142" y="4926263"/>
                </a:cubicBezTo>
                <a:cubicBezTo>
                  <a:pt x="6731875" y="4939468"/>
                  <a:pt x="6742968" y="4935242"/>
                  <a:pt x="6752035" y="4918251"/>
                </a:cubicBezTo>
                <a:cubicBezTo>
                  <a:pt x="6730203" y="4893777"/>
                  <a:pt x="6707841" y="4868863"/>
                  <a:pt x="6672451" y="4876522"/>
                </a:cubicBezTo>
                <a:cubicBezTo>
                  <a:pt x="6641639" y="4883213"/>
                  <a:pt x="6623151" y="4871768"/>
                  <a:pt x="6607041" y="4848527"/>
                </a:cubicBezTo>
                <a:cubicBezTo>
                  <a:pt x="6594539" y="4830479"/>
                  <a:pt x="6577901" y="4825109"/>
                  <a:pt x="6554923" y="4827750"/>
                </a:cubicBezTo>
                <a:cubicBezTo>
                  <a:pt x="6532826" y="4830303"/>
                  <a:pt x="6509849" y="4824229"/>
                  <a:pt x="6487136" y="4823524"/>
                </a:cubicBezTo>
                <a:lnTo>
                  <a:pt x="6451918" y="4827505"/>
                </a:lnTo>
                <a:lnTo>
                  <a:pt x="6451833" y="4827398"/>
                </a:lnTo>
                <a:lnTo>
                  <a:pt x="6451456" y="4826988"/>
                </a:lnTo>
                <a:lnTo>
                  <a:pt x="6452625" y="4812872"/>
                </a:lnTo>
                <a:cubicBezTo>
                  <a:pt x="6450160" y="4808559"/>
                  <a:pt x="6443733" y="4806533"/>
                  <a:pt x="6438980" y="4803540"/>
                </a:cubicBezTo>
                <a:close/>
                <a:moveTo>
                  <a:pt x="2455094" y="4760051"/>
                </a:moveTo>
                <a:cubicBezTo>
                  <a:pt x="2446819" y="4761459"/>
                  <a:pt x="2438192" y="4761987"/>
                  <a:pt x="2430268" y="4764541"/>
                </a:cubicBezTo>
                <a:cubicBezTo>
                  <a:pt x="2422258" y="4767093"/>
                  <a:pt x="2414774" y="4771671"/>
                  <a:pt x="2407114" y="4775369"/>
                </a:cubicBezTo>
                <a:cubicBezTo>
                  <a:pt x="2409668" y="4780211"/>
                  <a:pt x="2412309" y="4784964"/>
                  <a:pt x="2414863" y="4789807"/>
                </a:cubicBezTo>
                <a:cubicBezTo>
                  <a:pt x="2425954" y="4789807"/>
                  <a:pt x="2439336" y="4793592"/>
                  <a:pt x="2447260" y="4788574"/>
                </a:cubicBezTo>
                <a:cubicBezTo>
                  <a:pt x="2453421" y="4784701"/>
                  <a:pt x="2452718" y="4769999"/>
                  <a:pt x="2455094" y="4760051"/>
                </a:cubicBezTo>
                <a:close/>
                <a:moveTo>
                  <a:pt x="7775013" y="4753800"/>
                </a:moveTo>
                <a:cubicBezTo>
                  <a:pt x="7762512" y="4755121"/>
                  <a:pt x="7753621" y="4756089"/>
                  <a:pt x="7744729" y="4757057"/>
                </a:cubicBezTo>
                <a:cubicBezTo>
                  <a:pt x="7744729" y="4760491"/>
                  <a:pt x="7744817" y="4763924"/>
                  <a:pt x="7744905" y="4767445"/>
                </a:cubicBezTo>
                <a:cubicBezTo>
                  <a:pt x="7756702" y="4775281"/>
                  <a:pt x="7767090" y="4777746"/>
                  <a:pt x="7775013" y="4753800"/>
                </a:cubicBezTo>
                <a:close/>
                <a:moveTo>
                  <a:pt x="2652385" y="4722283"/>
                </a:moveTo>
                <a:cubicBezTo>
                  <a:pt x="2647454" y="4750806"/>
                  <a:pt x="2653616" y="4762163"/>
                  <a:pt x="2672719" y="4759082"/>
                </a:cubicBezTo>
                <a:cubicBezTo>
                  <a:pt x="2677826" y="4758290"/>
                  <a:pt x="2681171" y="4746845"/>
                  <a:pt x="2685309" y="4740331"/>
                </a:cubicBezTo>
                <a:cubicBezTo>
                  <a:pt x="2675889" y="4735136"/>
                  <a:pt x="2666469" y="4730030"/>
                  <a:pt x="2652385" y="4722283"/>
                </a:cubicBezTo>
                <a:close/>
                <a:moveTo>
                  <a:pt x="5882858" y="4719554"/>
                </a:moveTo>
                <a:cubicBezTo>
                  <a:pt x="5869212" y="4720786"/>
                  <a:pt x="5856446" y="4722019"/>
                  <a:pt x="5836638" y="4723867"/>
                </a:cubicBezTo>
                <a:cubicBezTo>
                  <a:pt x="5850196" y="4740946"/>
                  <a:pt x="5858911" y="4751863"/>
                  <a:pt x="5867274" y="4762340"/>
                </a:cubicBezTo>
                <a:cubicBezTo>
                  <a:pt x="5893070" y="4755737"/>
                  <a:pt x="5894654" y="4741563"/>
                  <a:pt x="5882858" y="4719554"/>
                </a:cubicBezTo>
                <a:close/>
                <a:moveTo>
                  <a:pt x="2576375" y="4693771"/>
                </a:moveTo>
                <a:cubicBezTo>
                  <a:pt x="2570488" y="4693782"/>
                  <a:pt x="2564260" y="4694420"/>
                  <a:pt x="2558537" y="4694376"/>
                </a:cubicBezTo>
                <a:cubicBezTo>
                  <a:pt x="2519097" y="4693936"/>
                  <a:pt x="2516368" y="4697457"/>
                  <a:pt x="2523235" y="4743147"/>
                </a:cubicBezTo>
                <a:lnTo>
                  <a:pt x="2523411" y="4743235"/>
                </a:lnTo>
                <a:cubicBezTo>
                  <a:pt x="2544891" y="4744292"/>
                  <a:pt x="2567341" y="4745613"/>
                  <a:pt x="2589702" y="4746493"/>
                </a:cubicBezTo>
                <a:cubicBezTo>
                  <a:pt x="2604140" y="4747109"/>
                  <a:pt x="2619018" y="4740771"/>
                  <a:pt x="2617081" y="4726773"/>
                </a:cubicBezTo>
                <a:cubicBezTo>
                  <a:pt x="2615497" y="4715592"/>
                  <a:pt x="2603083" y="4703267"/>
                  <a:pt x="2592167" y="4696928"/>
                </a:cubicBezTo>
                <a:cubicBezTo>
                  <a:pt x="2587809" y="4694376"/>
                  <a:pt x="2582263" y="4693760"/>
                  <a:pt x="2576375" y="4693771"/>
                </a:cubicBezTo>
                <a:close/>
                <a:moveTo>
                  <a:pt x="7668666" y="4673159"/>
                </a:moveTo>
                <a:cubicBezTo>
                  <a:pt x="7661271" y="4694728"/>
                  <a:pt x="7660655" y="4708461"/>
                  <a:pt x="7677822" y="4715416"/>
                </a:cubicBezTo>
                <a:cubicBezTo>
                  <a:pt x="7691907" y="4721138"/>
                  <a:pt x="7699038" y="4713127"/>
                  <a:pt x="7701767" y="4697457"/>
                </a:cubicBezTo>
                <a:cubicBezTo>
                  <a:pt x="7692524" y="4690678"/>
                  <a:pt x="7682664" y="4683371"/>
                  <a:pt x="7668666" y="4673159"/>
                </a:cubicBezTo>
                <a:close/>
                <a:moveTo>
                  <a:pt x="5618838" y="4632222"/>
                </a:moveTo>
                <a:cubicBezTo>
                  <a:pt x="5595068" y="4633455"/>
                  <a:pt x="5571739" y="4647189"/>
                  <a:pt x="5548761" y="4656608"/>
                </a:cubicBezTo>
                <a:cubicBezTo>
                  <a:pt x="5546120" y="4657753"/>
                  <a:pt x="5546647" y="4666644"/>
                  <a:pt x="5544975" y="4675536"/>
                </a:cubicBezTo>
                <a:lnTo>
                  <a:pt x="5634068" y="4675536"/>
                </a:lnTo>
                <a:cubicBezTo>
                  <a:pt x="5635828" y="4654759"/>
                  <a:pt x="5644896" y="4630902"/>
                  <a:pt x="5618838" y="4632222"/>
                </a:cubicBezTo>
                <a:close/>
                <a:moveTo>
                  <a:pt x="9381405" y="4618137"/>
                </a:moveTo>
                <a:cubicBezTo>
                  <a:pt x="9362213" y="4614791"/>
                  <a:pt x="9355610" y="4630638"/>
                  <a:pt x="9355875" y="4650358"/>
                </a:cubicBezTo>
                <a:cubicBezTo>
                  <a:pt x="9362477" y="4653263"/>
                  <a:pt x="9368727" y="4658281"/>
                  <a:pt x="9374979" y="4658369"/>
                </a:cubicBezTo>
                <a:cubicBezTo>
                  <a:pt x="9401917" y="4658633"/>
                  <a:pt x="9420140" y="4670606"/>
                  <a:pt x="9434403" y="4693407"/>
                </a:cubicBezTo>
                <a:cubicBezTo>
                  <a:pt x="9445407" y="4711103"/>
                  <a:pt x="9464158" y="4718762"/>
                  <a:pt x="9490921" y="4717265"/>
                </a:cubicBezTo>
                <a:cubicBezTo>
                  <a:pt x="9493387" y="4705468"/>
                  <a:pt x="9496028" y="4693143"/>
                  <a:pt x="9498580" y="4680818"/>
                </a:cubicBezTo>
                <a:lnTo>
                  <a:pt x="9498404" y="4680818"/>
                </a:lnTo>
                <a:cubicBezTo>
                  <a:pt x="9494795" y="4679409"/>
                  <a:pt x="9491186" y="4678001"/>
                  <a:pt x="9487664" y="4676505"/>
                </a:cubicBezTo>
                <a:cubicBezTo>
                  <a:pt x="9482206" y="4680554"/>
                  <a:pt x="9477100" y="4685308"/>
                  <a:pt x="9471201" y="4688301"/>
                </a:cubicBezTo>
                <a:cubicBezTo>
                  <a:pt x="9465479" y="4691206"/>
                  <a:pt x="9458876" y="4692439"/>
                  <a:pt x="9453330" y="4694199"/>
                </a:cubicBezTo>
                <a:cubicBezTo>
                  <a:pt x="9446991" y="4674744"/>
                  <a:pt x="9446023" y="4653351"/>
                  <a:pt x="9434931" y="4642347"/>
                </a:cubicBezTo>
                <a:cubicBezTo>
                  <a:pt x="9421725" y="4629317"/>
                  <a:pt x="9400332" y="4621394"/>
                  <a:pt x="9381405" y="4618137"/>
                </a:cubicBezTo>
                <a:close/>
                <a:moveTo>
                  <a:pt x="2769734" y="4613382"/>
                </a:moveTo>
                <a:cubicBezTo>
                  <a:pt x="2746203" y="4608162"/>
                  <a:pt x="2731704" y="4613911"/>
                  <a:pt x="2726246" y="4630638"/>
                </a:cubicBezTo>
                <a:cubicBezTo>
                  <a:pt x="2744556" y="4633983"/>
                  <a:pt x="2758820" y="4631078"/>
                  <a:pt x="2769734" y="4613382"/>
                </a:cubicBezTo>
                <a:close/>
                <a:moveTo>
                  <a:pt x="2942727" y="4561794"/>
                </a:moveTo>
                <a:cubicBezTo>
                  <a:pt x="2930841" y="4573943"/>
                  <a:pt x="2921951" y="4582922"/>
                  <a:pt x="2913234" y="4592078"/>
                </a:cubicBezTo>
                <a:cubicBezTo>
                  <a:pt x="2904518" y="4601233"/>
                  <a:pt x="2895890" y="4610478"/>
                  <a:pt x="2887968" y="4619017"/>
                </a:cubicBezTo>
                <a:cubicBezTo>
                  <a:pt x="2904342" y="4655111"/>
                  <a:pt x="2904254" y="4654936"/>
                  <a:pt x="2935859" y="4642434"/>
                </a:cubicBezTo>
                <a:cubicBezTo>
                  <a:pt x="2940789" y="4640498"/>
                  <a:pt x="2946511" y="4640233"/>
                  <a:pt x="2951881" y="4639353"/>
                </a:cubicBezTo>
                <a:cubicBezTo>
                  <a:pt x="2980142" y="4635128"/>
                  <a:pt x="2989561" y="4614351"/>
                  <a:pt x="2972394" y="4593134"/>
                </a:cubicBezTo>
                <a:cubicBezTo>
                  <a:pt x="2964383" y="4583274"/>
                  <a:pt x="2955051" y="4574647"/>
                  <a:pt x="2942815" y="4561794"/>
                </a:cubicBezTo>
                <a:close/>
                <a:moveTo>
                  <a:pt x="2654673" y="4551229"/>
                </a:moveTo>
                <a:cubicBezTo>
                  <a:pt x="2646750" y="4570685"/>
                  <a:pt x="2640675" y="4585739"/>
                  <a:pt x="2634159" y="4601850"/>
                </a:cubicBezTo>
                <a:cubicBezTo>
                  <a:pt x="2601763" y="4599649"/>
                  <a:pt x="2569454" y="4594014"/>
                  <a:pt x="2548236" y="4622539"/>
                </a:cubicBezTo>
                <a:lnTo>
                  <a:pt x="2548149" y="4622539"/>
                </a:lnTo>
                <a:cubicBezTo>
                  <a:pt x="2523499" y="4615583"/>
                  <a:pt x="2509237" y="4582834"/>
                  <a:pt x="2481769" y="4599737"/>
                </a:cubicBezTo>
                <a:cubicBezTo>
                  <a:pt x="2460465" y="4612854"/>
                  <a:pt x="2466891" y="4636536"/>
                  <a:pt x="2473671" y="4664356"/>
                </a:cubicBezTo>
                <a:cubicBezTo>
                  <a:pt x="2454302" y="4647100"/>
                  <a:pt x="2440920" y="4635128"/>
                  <a:pt x="2427627" y="4623154"/>
                </a:cubicBezTo>
                <a:cubicBezTo>
                  <a:pt x="2422169" y="4626060"/>
                  <a:pt x="2417856" y="4627380"/>
                  <a:pt x="2415039" y="4630110"/>
                </a:cubicBezTo>
                <a:cubicBezTo>
                  <a:pt x="2407995" y="4637064"/>
                  <a:pt x="2401656" y="4644811"/>
                  <a:pt x="2395495" y="4651678"/>
                </a:cubicBezTo>
                <a:cubicBezTo>
                  <a:pt x="2413277" y="4696577"/>
                  <a:pt x="2449549" y="4705468"/>
                  <a:pt x="2489781" y="4676240"/>
                </a:cubicBezTo>
                <a:cubicBezTo>
                  <a:pt x="2538993" y="4640410"/>
                  <a:pt x="2539609" y="4637769"/>
                  <a:pt x="2596305" y="4649478"/>
                </a:cubicBezTo>
                <a:cubicBezTo>
                  <a:pt x="2639354" y="4658369"/>
                  <a:pt x="2670783" y="4645956"/>
                  <a:pt x="2698250" y="4615760"/>
                </a:cubicBezTo>
                <a:cubicBezTo>
                  <a:pt x="2697986" y="4584595"/>
                  <a:pt x="2676505" y="4571125"/>
                  <a:pt x="2654673" y="4551229"/>
                </a:cubicBezTo>
                <a:close/>
                <a:moveTo>
                  <a:pt x="3268721" y="4522970"/>
                </a:moveTo>
                <a:cubicBezTo>
                  <a:pt x="3267314" y="4549116"/>
                  <a:pt x="3263440" y="4566460"/>
                  <a:pt x="3266168" y="4582658"/>
                </a:cubicBezTo>
                <a:cubicBezTo>
                  <a:pt x="3269250" y="4600530"/>
                  <a:pt x="3284392" y="4607396"/>
                  <a:pt x="3296981" y="4599737"/>
                </a:cubicBezTo>
                <a:cubicBezTo>
                  <a:pt x="3310714" y="4591373"/>
                  <a:pt x="3316701" y="4578168"/>
                  <a:pt x="3306929" y="4564083"/>
                </a:cubicBezTo>
                <a:cubicBezTo>
                  <a:pt x="3298390" y="4551757"/>
                  <a:pt x="3286504" y="4541809"/>
                  <a:pt x="3268721" y="4522970"/>
                </a:cubicBezTo>
                <a:close/>
                <a:moveTo>
                  <a:pt x="3748254" y="4468652"/>
                </a:moveTo>
                <a:cubicBezTo>
                  <a:pt x="3719290" y="4496735"/>
                  <a:pt x="3719290" y="4497175"/>
                  <a:pt x="3748254" y="4512406"/>
                </a:cubicBezTo>
                <a:close/>
                <a:moveTo>
                  <a:pt x="2640850" y="4457207"/>
                </a:moveTo>
                <a:cubicBezTo>
                  <a:pt x="2635040" y="4493213"/>
                  <a:pt x="2607133" y="4495327"/>
                  <a:pt x="2575791" y="4501049"/>
                </a:cubicBezTo>
                <a:lnTo>
                  <a:pt x="2575791" y="4501137"/>
                </a:lnTo>
                <a:cubicBezTo>
                  <a:pt x="2596481" y="4529748"/>
                  <a:pt x="2618050" y="4519536"/>
                  <a:pt x="2641379" y="4520065"/>
                </a:cubicBezTo>
                <a:cubicBezTo>
                  <a:pt x="2644020" y="4499992"/>
                  <a:pt x="2646397" y="4481417"/>
                  <a:pt x="2648862" y="4462753"/>
                </a:cubicBezTo>
                <a:cubicBezTo>
                  <a:pt x="2646222" y="4460904"/>
                  <a:pt x="2643492" y="4459055"/>
                  <a:pt x="2640850" y="4457207"/>
                </a:cubicBezTo>
                <a:close/>
                <a:moveTo>
                  <a:pt x="2551262" y="4443683"/>
                </a:moveTo>
                <a:cubicBezTo>
                  <a:pt x="2545068" y="4444134"/>
                  <a:pt x="2539830" y="4450384"/>
                  <a:pt x="2534944" y="4462577"/>
                </a:cubicBezTo>
                <a:cubicBezTo>
                  <a:pt x="2545859" y="4461697"/>
                  <a:pt x="2556688" y="4460904"/>
                  <a:pt x="2573326" y="4459584"/>
                </a:cubicBezTo>
                <a:cubicBezTo>
                  <a:pt x="2564611" y="4448580"/>
                  <a:pt x="2557459" y="4443232"/>
                  <a:pt x="2551262" y="4443683"/>
                </a:cubicBezTo>
                <a:close/>
                <a:moveTo>
                  <a:pt x="3198998" y="4428595"/>
                </a:moveTo>
                <a:cubicBezTo>
                  <a:pt x="3197149" y="4431236"/>
                  <a:pt x="3195211" y="4433965"/>
                  <a:pt x="3193363" y="4436606"/>
                </a:cubicBezTo>
                <a:cubicBezTo>
                  <a:pt x="3200758" y="4442681"/>
                  <a:pt x="3208064" y="4448755"/>
                  <a:pt x="3215460" y="4454830"/>
                </a:cubicBezTo>
                <a:cubicBezTo>
                  <a:pt x="3218277" y="4451837"/>
                  <a:pt x="3221006" y="4448755"/>
                  <a:pt x="3223823" y="4445762"/>
                </a:cubicBezTo>
                <a:cubicBezTo>
                  <a:pt x="3215548" y="4440040"/>
                  <a:pt x="3207272" y="4434317"/>
                  <a:pt x="3198998" y="4428595"/>
                </a:cubicBezTo>
                <a:close/>
                <a:moveTo>
                  <a:pt x="3225583" y="4421816"/>
                </a:moveTo>
                <a:cubicBezTo>
                  <a:pt x="3239494" y="4454742"/>
                  <a:pt x="3232010" y="4493566"/>
                  <a:pt x="3265904" y="4527724"/>
                </a:cubicBezTo>
                <a:cubicBezTo>
                  <a:pt x="3268018" y="4497615"/>
                  <a:pt x="3269866" y="4476487"/>
                  <a:pt x="3270923" y="4455358"/>
                </a:cubicBezTo>
                <a:cubicBezTo>
                  <a:pt x="3272420" y="4425426"/>
                  <a:pt x="3265641" y="4420056"/>
                  <a:pt x="3225583" y="4421816"/>
                </a:cubicBezTo>
                <a:close/>
                <a:moveTo>
                  <a:pt x="1742002" y="4356758"/>
                </a:moveTo>
                <a:cubicBezTo>
                  <a:pt x="1752830" y="4374981"/>
                  <a:pt x="1760929" y="4388627"/>
                  <a:pt x="1769030" y="4402272"/>
                </a:cubicBezTo>
                <a:cubicBezTo>
                  <a:pt x="1775659" y="4376504"/>
                  <a:pt x="1766652" y="4361336"/>
                  <a:pt x="1742002" y="4356758"/>
                </a:cubicBezTo>
                <a:close/>
                <a:moveTo>
                  <a:pt x="1730645" y="4307634"/>
                </a:moveTo>
                <a:cubicBezTo>
                  <a:pt x="1719201" y="4308338"/>
                  <a:pt x="1710662" y="4308866"/>
                  <a:pt x="1702122" y="4309394"/>
                </a:cubicBezTo>
                <a:cubicBezTo>
                  <a:pt x="1701945" y="4313972"/>
                  <a:pt x="1701858" y="4318550"/>
                  <a:pt x="1701681" y="4323128"/>
                </a:cubicBezTo>
                <a:cubicBezTo>
                  <a:pt x="1711629" y="4326121"/>
                  <a:pt x="1721489" y="4328234"/>
                  <a:pt x="1730645" y="4307634"/>
                </a:cubicBezTo>
                <a:close/>
                <a:moveTo>
                  <a:pt x="1842275" y="4288596"/>
                </a:moveTo>
                <a:cubicBezTo>
                  <a:pt x="1834110" y="4287980"/>
                  <a:pt x="1825504" y="4290335"/>
                  <a:pt x="1815688" y="4294076"/>
                </a:cubicBezTo>
                <a:cubicBezTo>
                  <a:pt x="1831622" y="4313004"/>
                  <a:pt x="1846589" y="4309923"/>
                  <a:pt x="1866222" y="4300943"/>
                </a:cubicBezTo>
                <a:cubicBezTo>
                  <a:pt x="1858166" y="4292800"/>
                  <a:pt x="1850441" y="4289212"/>
                  <a:pt x="1842275" y="4288596"/>
                </a:cubicBezTo>
                <a:close/>
                <a:moveTo>
                  <a:pt x="2106825" y="4225144"/>
                </a:moveTo>
                <a:cubicBezTo>
                  <a:pt x="2119149" y="4253580"/>
                  <a:pt x="2132178" y="4245832"/>
                  <a:pt x="2145031" y="4225144"/>
                </a:cubicBezTo>
                <a:close/>
                <a:moveTo>
                  <a:pt x="9865955" y="4200582"/>
                </a:moveTo>
                <a:cubicBezTo>
                  <a:pt x="9870093" y="4201727"/>
                  <a:pt x="9873439" y="4205864"/>
                  <a:pt x="9879865" y="4211059"/>
                </a:cubicBezTo>
                <a:lnTo>
                  <a:pt x="9879953" y="4211059"/>
                </a:lnTo>
                <a:cubicBezTo>
                  <a:pt x="9872470" y="4216164"/>
                  <a:pt x="9868332" y="4218982"/>
                  <a:pt x="9864107" y="4221887"/>
                </a:cubicBezTo>
                <a:cubicBezTo>
                  <a:pt x="9861994" y="4217309"/>
                  <a:pt x="9858472" y="4212819"/>
                  <a:pt x="9858208" y="4208153"/>
                </a:cubicBezTo>
                <a:cubicBezTo>
                  <a:pt x="9858033" y="4205600"/>
                  <a:pt x="9864018" y="4200054"/>
                  <a:pt x="9865955" y="4200582"/>
                </a:cubicBezTo>
                <a:close/>
                <a:moveTo>
                  <a:pt x="2256574" y="4179805"/>
                </a:moveTo>
                <a:cubicBezTo>
                  <a:pt x="2272773" y="4197325"/>
                  <a:pt x="2282632" y="4207977"/>
                  <a:pt x="2294517" y="4220918"/>
                </a:cubicBezTo>
                <a:cubicBezTo>
                  <a:pt x="2308954" y="4207449"/>
                  <a:pt x="2320663" y="4196620"/>
                  <a:pt x="2338711" y="4179805"/>
                </a:cubicBezTo>
                <a:close/>
                <a:moveTo>
                  <a:pt x="2544463" y="4160838"/>
                </a:moveTo>
                <a:cubicBezTo>
                  <a:pt x="2547609" y="4159810"/>
                  <a:pt x="2552237" y="4159953"/>
                  <a:pt x="2559059" y="4161846"/>
                </a:cubicBezTo>
                <a:cubicBezTo>
                  <a:pt x="2557651" y="4168801"/>
                  <a:pt x="2556374" y="4175272"/>
                  <a:pt x="2553205" y="4179696"/>
                </a:cubicBezTo>
                <a:lnTo>
                  <a:pt x="2536983" y="4184944"/>
                </a:lnTo>
                <a:lnTo>
                  <a:pt x="2538756" y="4166853"/>
                </a:lnTo>
                <a:cubicBezTo>
                  <a:pt x="2539653" y="4164064"/>
                  <a:pt x="2541318" y="4161866"/>
                  <a:pt x="2544463" y="4160838"/>
                </a:cubicBezTo>
                <a:close/>
                <a:moveTo>
                  <a:pt x="2550526" y="4132882"/>
                </a:moveTo>
                <a:cubicBezTo>
                  <a:pt x="2543483" y="4132618"/>
                  <a:pt x="2534680" y="4132530"/>
                  <a:pt x="2529661" y="4136316"/>
                </a:cubicBezTo>
                <a:cubicBezTo>
                  <a:pt x="2508269" y="4152426"/>
                  <a:pt x="2485555" y="4160966"/>
                  <a:pt x="2458175" y="4157884"/>
                </a:cubicBezTo>
                <a:cubicBezTo>
                  <a:pt x="2452718" y="4157268"/>
                  <a:pt x="2446380" y="4164663"/>
                  <a:pt x="2440481" y="4168361"/>
                </a:cubicBezTo>
                <a:cubicBezTo>
                  <a:pt x="2441800" y="4171178"/>
                  <a:pt x="2443122" y="4174083"/>
                  <a:pt x="2444355" y="4176900"/>
                </a:cubicBezTo>
                <a:lnTo>
                  <a:pt x="2536525" y="4185854"/>
                </a:lnTo>
                <a:lnTo>
                  <a:pt x="2535994" y="4185264"/>
                </a:lnTo>
                <a:lnTo>
                  <a:pt x="2536123" y="4185222"/>
                </a:lnTo>
                <a:lnTo>
                  <a:pt x="2536088" y="4185176"/>
                </a:lnTo>
                <a:lnTo>
                  <a:pt x="2536128" y="4185221"/>
                </a:lnTo>
                <a:lnTo>
                  <a:pt x="2536983" y="4184944"/>
                </a:lnTo>
                <a:lnTo>
                  <a:pt x="2536875" y="4186048"/>
                </a:lnTo>
                <a:lnTo>
                  <a:pt x="2536879" y="4186056"/>
                </a:lnTo>
                <a:lnTo>
                  <a:pt x="2536875" y="4186051"/>
                </a:lnTo>
                <a:lnTo>
                  <a:pt x="2536874" y="4186056"/>
                </a:lnTo>
                <a:lnTo>
                  <a:pt x="2536811" y="4186119"/>
                </a:lnTo>
                <a:lnTo>
                  <a:pt x="2550693" y="4204227"/>
                </a:lnTo>
                <a:cubicBezTo>
                  <a:pt x="2564022" y="4217507"/>
                  <a:pt x="2574802" y="4213678"/>
                  <a:pt x="2594544" y="4194596"/>
                </a:cubicBezTo>
                <a:cubicBezTo>
                  <a:pt x="2596568" y="4192659"/>
                  <a:pt x="2598329" y="4190282"/>
                  <a:pt x="2600090" y="4187993"/>
                </a:cubicBezTo>
                <a:cubicBezTo>
                  <a:pt x="2616113" y="4167040"/>
                  <a:pt x="2636536" y="4156564"/>
                  <a:pt x="2663564" y="4159909"/>
                </a:cubicBezTo>
                <a:cubicBezTo>
                  <a:pt x="2669727" y="4160702"/>
                  <a:pt x="2676417" y="4157884"/>
                  <a:pt x="2682844" y="4156740"/>
                </a:cubicBezTo>
                <a:cubicBezTo>
                  <a:pt x="2677298" y="4145648"/>
                  <a:pt x="2669991" y="4139309"/>
                  <a:pt x="2662244" y="4138693"/>
                </a:cubicBezTo>
                <a:cubicBezTo>
                  <a:pt x="2625092" y="4135787"/>
                  <a:pt x="2587853" y="4134291"/>
                  <a:pt x="2550526" y="4132882"/>
                </a:cubicBezTo>
                <a:close/>
                <a:moveTo>
                  <a:pt x="8862081" y="4122406"/>
                </a:moveTo>
                <a:lnTo>
                  <a:pt x="8862452" y="4122475"/>
                </a:lnTo>
                <a:lnTo>
                  <a:pt x="8862345" y="4122582"/>
                </a:lnTo>
                <a:close/>
                <a:moveTo>
                  <a:pt x="8863049" y="4121878"/>
                </a:moveTo>
                <a:lnTo>
                  <a:pt x="8862689" y="4122519"/>
                </a:lnTo>
                <a:lnTo>
                  <a:pt x="8862452" y="4122475"/>
                </a:lnTo>
                <a:close/>
                <a:moveTo>
                  <a:pt x="8862785" y="4121701"/>
                </a:moveTo>
                <a:cubicBezTo>
                  <a:pt x="8862785" y="4121701"/>
                  <a:pt x="8862081" y="4122406"/>
                  <a:pt x="8861993" y="4122406"/>
                </a:cubicBezTo>
                <a:lnTo>
                  <a:pt x="8861881" y="4122055"/>
                </a:lnTo>
                <a:close/>
                <a:moveTo>
                  <a:pt x="9276554" y="4120293"/>
                </a:moveTo>
                <a:cubicBezTo>
                  <a:pt x="9298035" y="4133938"/>
                  <a:pt x="9301468" y="4145559"/>
                  <a:pt x="9292049" y="4158060"/>
                </a:cubicBezTo>
                <a:cubicBezTo>
                  <a:pt x="9279547" y="4174523"/>
                  <a:pt x="9263349" y="4173115"/>
                  <a:pt x="9245126" y="4164399"/>
                </a:cubicBezTo>
                <a:cubicBezTo>
                  <a:pt x="9246269" y="4140629"/>
                  <a:pt x="9270656" y="4139397"/>
                  <a:pt x="9276554" y="4120381"/>
                </a:cubicBezTo>
                <a:close/>
                <a:moveTo>
                  <a:pt x="2344698" y="4108496"/>
                </a:moveTo>
                <a:lnTo>
                  <a:pt x="2344698" y="4163607"/>
                </a:lnTo>
                <a:cubicBezTo>
                  <a:pt x="2355261" y="4157708"/>
                  <a:pt x="2368907" y="4149961"/>
                  <a:pt x="2390476" y="4137812"/>
                </a:cubicBezTo>
                <a:cubicBezTo>
                  <a:pt x="2371637" y="4125751"/>
                  <a:pt x="2359047" y="4117740"/>
                  <a:pt x="2344698" y="4108496"/>
                </a:cubicBezTo>
                <a:close/>
                <a:moveTo>
                  <a:pt x="2779154" y="4099957"/>
                </a:moveTo>
                <a:cubicBezTo>
                  <a:pt x="2766654" y="4115011"/>
                  <a:pt x="2767183" y="4126456"/>
                  <a:pt x="2784790" y="4140629"/>
                </a:cubicBezTo>
                <a:cubicBezTo>
                  <a:pt x="2796938" y="4122406"/>
                  <a:pt x="2798258" y="4110609"/>
                  <a:pt x="2779154" y="4099957"/>
                </a:cubicBezTo>
                <a:close/>
                <a:moveTo>
                  <a:pt x="9201724" y="4098284"/>
                </a:moveTo>
                <a:cubicBezTo>
                  <a:pt x="9207711" y="4101805"/>
                  <a:pt x="9213697" y="4105327"/>
                  <a:pt x="9219684" y="4108848"/>
                </a:cubicBezTo>
                <a:cubicBezTo>
                  <a:pt x="9218539" y="4111313"/>
                  <a:pt x="9217306" y="4113690"/>
                  <a:pt x="9216162" y="4116155"/>
                </a:cubicBezTo>
                <a:cubicBezTo>
                  <a:pt x="9209999" y="4113690"/>
                  <a:pt x="9203749" y="4111489"/>
                  <a:pt x="9197938" y="4108408"/>
                </a:cubicBezTo>
                <a:cubicBezTo>
                  <a:pt x="9197498" y="4108144"/>
                  <a:pt x="9200403" y="4101805"/>
                  <a:pt x="9201724" y="4098284"/>
                </a:cubicBezTo>
                <a:close/>
                <a:moveTo>
                  <a:pt x="8999505" y="4084287"/>
                </a:moveTo>
                <a:cubicBezTo>
                  <a:pt x="8990437" y="4101427"/>
                  <a:pt x="8990701" y="4118418"/>
                  <a:pt x="9000473" y="4135259"/>
                </a:cubicBezTo>
                <a:cubicBezTo>
                  <a:pt x="9020809" y="4118445"/>
                  <a:pt x="9016848" y="4103214"/>
                  <a:pt x="8999505" y="4084287"/>
                </a:cubicBezTo>
                <a:close/>
                <a:moveTo>
                  <a:pt x="8849668" y="4083758"/>
                </a:moveTo>
                <a:lnTo>
                  <a:pt x="8861881" y="4122055"/>
                </a:lnTo>
                <a:lnTo>
                  <a:pt x="8844122" y="4129008"/>
                </a:lnTo>
                <a:cubicBezTo>
                  <a:pt x="8841921" y="4114130"/>
                  <a:pt x="8839896" y="4100309"/>
                  <a:pt x="8837871" y="4086487"/>
                </a:cubicBezTo>
                <a:cubicBezTo>
                  <a:pt x="8841833" y="4085607"/>
                  <a:pt x="8845794" y="4084726"/>
                  <a:pt x="8849668" y="4083758"/>
                </a:cubicBezTo>
                <a:close/>
                <a:moveTo>
                  <a:pt x="10024595" y="4060429"/>
                </a:moveTo>
                <a:lnTo>
                  <a:pt x="10024654" y="4060456"/>
                </a:lnTo>
                <a:lnTo>
                  <a:pt x="9997392" y="4086047"/>
                </a:lnTo>
                <a:cubicBezTo>
                  <a:pt x="9984891" y="4097668"/>
                  <a:pt x="9983395" y="4110609"/>
                  <a:pt x="9993783" y="4124079"/>
                </a:cubicBezTo>
                <a:cubicBezTo>
                  <a:pt x="10004963" y="4138517"/>
                  <a:pt x="10014119" y="4155595"/>
                  <a:pt x="10036392" y="4155948"/>
                </a:cubicBezTo>
                <a:cubicBezTo>
                  <a:pt x="10042819" y="4156036"/>
                  <a:pt x="10051623" y="4157708"/>
                  <a:pt x="10055320" y="4162110"/>
                </a:cubicBezTo>
                <a:cubicBezTo>
                  <a:pt x="10083139" y="4194508"/>
                  <a:pt x="10134289" y="4176196"/>
                  <a:pt x="10161139" y="4211234"/>
                </a:cubicBezTo>
                <a:cubicBezTo>
                  <a:pt x="10163957" y="4214844"/>
                  <a:pt x="10176633" y="4210882"/>
                  <a:pt x="10189223" y="4210178"/>
                </a:cubicBezTo>
                <a:cubicBezTo>
                  <a:pt x="10185790" y="4193539"/>
                  <a:pt x="10187110" y="4176988"/>
                  <a:pt x="10179538" y="4167480"/>
                </a:cubicBezTo>
                <a:cubicBezTo>
                  <a:pt x="10162107" y="4145648"/>
                  <a:pt x="10142740" y="4123462"/>
                  <a:pt x="10119674" y="4108232"/>
                </a:cubicBezTo>
                <a:cubicBezTo>
                  <a:pt x="10104929" y="4098504"/>
                  <a:pt x="10089060" y="4090427"/>
                  <a:pt x="10072927" y="4082845"/>
                </a:cubicBezTo>
                <a:lnTo>
                  <a:pt x="10024654" y="4060456"/>
                </a:lnTo>
                <a:lnTo>
                  <a:pt x="10024683" y="4060429"/>
                </a:lnTo>
                <a:close/>
                <a:moveTo>
                  <a:pt x="9417852" y="4023718"/>
                </a:moveTo>
                <a:cubicBezTo>
                  <a:pt x="9418115" y="4032407"/>
                  <a:pt x="9436604" y="4048923"/>
                  <a:pt x="9473314" y="4073282"/>
                </a:cubicBezTo>
                <a:cubicBezTo>
                  <a:pt x="9459933" y="4044846"/>
                  <a:pt x="9442062" y="4032169"/>
                  <a:pt x="9417852" y="4023718"/>
                </a:cubicBezTo>
                <a:close/>
                <a:moveTo>
                  <a:pt x="9694725" y="4017203"/>
                </a:moveTo>
                <a:lnTo>
                  <a:pt x="9656819" y="4051353"/>
                </a:lnTo>
                <a:lnTo>
                  <a:pt x="9656165" y="4050833"/>
                </a:lnTo>
                <a:lnTo>
                  <a:pt x="9656270" y="4051938"/>
                </a:lnTo>
                <a:lnTo>
                  <a:pt x="9599206" y="4105063"/>
                </a:lnTo>
                <a:cubicBezTo>
                  <a:pt x="9576317" y="4127160"/>
                  <a:pt x="9574291" y="4145119"/>
                  <a:pt x="9594628" y="4168009"/>
                </a:cubicBezTo>
                <a:cubicBezTo>
                  <a:pt x="9620422" y="4197061"/>
                  <a:pt x="9647097" y="4225936"/>
                  <a:pt x="9692348" y="4219246"/>
                </a:cubicBezTo>
                <a:cubicBezTo>
                  <a:pt x="9700447" y="4218013"/>
                  <a:pt x="9709163" y="4221094"/>
                  <a:pt x="9716030" y="4221975"/>
                </a:cubicBezTo>
                <a:cubicBezTo>
                  <a:pt x="9725890" y="4244248"/>
                  <a:pt x="9734957" y="4264760"/>
                  <a:pt x="9744905" y="4287298"/>
                </a:cubicBezTo>
                <a:cubicBezTo>
                  <a:pt x="9739447" y="4293460"/>
                  <a:pt x="9730819" y="4299975"/>
                  <a:pt x="9727034" y="4308602"/>
                </a:cubicBezTo>
                <a:cubicBezTo>
                  <a:pt x="9723601" y="4316261"/>
                  <a:pt x="9725625" y="4326386"/>
                  <a:pt x="9725185" y="4335365"/>
                </a:cubicBezTo>
                <a:cubicBezTo>
                  <a:pt x="9733108" y="4335717"/>
                  <a:pt x="9742176" y="4338622"/>
                  <a:pt x="9748779" y="4335805"/>
                </a:cubicBezTo>
                <a:cubicBezTo>
                  <a:pt x="9765506" y="4328586"/>
                  <a:pt x="9781176" y="4318726"/>
                  <a:pt x="9797287" y="4310011"/>
                </a:cubicBezTo>
                <a:lnTo>
                  <a:pt x="9797287" y="4230074"/>
                </a:lnTo>
                <a:cubicBezTo>
                  <a:pt x="9769379" y="4225144"/>
                  <a:pt x="9750539" y="4212995"/>
                  <a:pt x="9755821" y="4178573"/>
                </a:cubicBezTo>
                <a:cubicBezTo>
                  <a:pt x="9771404" y="4172851"/>
                  <a:pt x="9775717" y="4145471"/>
                  <a:pt x="9799752" y="4150930"/>
                </a:cubicBezTo>
                <a:cubicBezTo>
                  <a:pt x="9810668" y="4176372"/>
                  <a:pt x="9822113" y="4199173"/>
                  <a:pt x="9830124" y="4223119"/>
                </a:cubicBezTo>
                <a:cubicBezTo>
                  <a:pt x="9839368" y="4250763"/>
                  <a:pt x="9866571" y="4268194"/>
                  <a:pt x="9886467" y="4250234"/>
                </a:cubicBezTo>
                <a:cubicBezTo>
                  <a:pt x="9908476" y="4230338"/>
                  <a:pt x="9933214" y="4229898"/>
                  <a:pt x="9963850" y="4225672"/>
                </a:cubicBezTo>
                <a:cubicBezTo>
                  <a:pt x="9955575" y="4216341"/>
                  <a:pt x="9951701" y="4207801"/>
                  <a:pt x="9946684" y="4207009"/>
                </a:cubicBezTo>
                <a:cubicBezTo>
                  <a:pt x="9918336" y="4202607"/>
                  <a:pt x="9900729" y="4183239"/>
                  <a:pt x="9885674" y="4162638"/>
                </a:cubicBezTo>
                <a:cubicBezTo>
                  <a:pt x="9860584" y="4128305"/>
                  <a:pt x="9829068" y="4114131"/>
                  <a:pt x="9786370" y="4116420"/>
                </a:cubicBezTo>
                <a:cubicBezTo>
                  <a:pt x="9760223" y="4117828"/>
                  <a:pt x="9740856" y="4118532"/>
                  <a:pt x="9728618" y="4147672"/>
                </a:cubicBezTo>
                <a:cubicBezTo>
                  <a:pt x="9717261" y="4174611"/>
                  <a:pt x="9690675" y="4174347"/>
                  <a:pt x="9676677" y="4148993"/>
                </a:cubicBezTo>
                <a:cubicBezTo>
                  <a:pt x="9668050" y="4133410"/>
                  <a:pt x="9664265" y="4114835"/>
                  <a:pt x="9660567" y="4097140"/>
                </a:cubicBezTo>
                <a:lnTo>
                  <a:pt x="9656270" y="4051938"/>
                </a:lnTo>
                <a:lnTo>
                  <a:pt x="9656606" y="4051625"/>
                </a:lnTo>
                <a:lnTo>
                  <a:pt x="9656517" y="4051625"/>
                </a:lnTo>
                <a:lnTo>
                  <a:pt x="9656819" y="4051353"/>
                </a:lnTo>
                <a:lnTo>
                  <a:pt x="9695252" y="4081909"/>
                </a:lnTo>
                <a:cubicBezTo>
                  <a:pt x="9706698" y="4075483"/>
                  <a:pt x="9715942" y="4070201"/>
                  <a:pt x="9725009" y="4065095"/>
                </a:cubicBezTo>
                <a:cubicBezTo>
                  <a:pt x="9738831" y="4083934"/>
                  <a:pt x="9752652" y="4096259"/>
                  <a:pt x="9782496" y="4077068"/>
                </a:cubicBezTo>
                <a:cubicBezTo>
                  <a:pt x="9762776" y="4068352"/>
                  <a:pt x="9747282" y="4064126"/>
                  <a:pt x="9735045" y="4055411"/>
                </a:cubicBezTo>
                <a:cubicBezTo>
                  <a:pt x="9720520" y="4045022"/>
                  <a:pt x="9708722" y="4030761"/>
                  <a:pt x="9694725" y="4017203"/>
                </a:cubicBezTo>
                <a:close/>
                <a:moveTo>
                  <a:pt x="9007252" y="4004350"/>
                </a:moveTo>
                <a:cubicBezTo>
                  <a:pt x="9002498" y="4018700"/>
                  <a:pt x="8998448" y="4031201"/>
                  <a:pt x="8996160" y="4038068"/>
                </a:cubicBezTo>
                <a:cubicBezTo>
                  <a:pt x="9019225" y="4058228"/>
                  <a:pt x="9037536" y="4073458"/>
                  <a:pt x="9054791" y="4089833"/>
                </a:cubicBezTo>
                <a:cubicBezTo>
                  <a:pt x="9067204" y="4101630"/>
                  <a:pt x="9079089" y="4114395"/>
                  <a:pt x="9089654" y="4127952"/>
                </a:cubicBezTo>
                <a:cubicBezTo>
                  <a:pt x="9120906" y="4168185"/>
                  <a:pt x="9164484" y="4178309"/>
                  <a:pt x="9210791" y="4178661"/>
                </a:cubicBezTo>
                <a:cubicBezTo>
                  <a:pt x="9224436" y="4192747"/>
                  <a:pt x="9213344" y="4220038"/>
                  <a:pt x="9238698" y="4224616"/>
                </a:cubicBezTo>
                <a:cubicBezTo>
                  <a:pt x="9256482" y="4227785"/>
                  <a:pt x="9274529" y="4229546"/>
                  <a:pt x="9292576" y="4232011"/>
                </a:cubicBezTo>
                <a:cubicBezTo>
                  <a:pt x="9295482" y="4259214"/>
                  <a:pt x="9297859" y="4282368"/>
                  <a:pt x="9300148" y="4303760"/>
                </a:cubicBezTo>
                <a:cubicBezTo>
                  <a:pt x="9322685" y="4306753"/>
                  <a:pt x="9342933" y="4303760"/>
                  <a:pt x="9355346" y="4312300"/>
                </a:cubicBezTo>
                <a:cubicBezTo>
                  <a:pt x="9379380" y="4328586"/>
                  <a:pt x="9394434" y="4357814"/>
                  <a:pt x="9427536" y="4361248"/>
                </a:cubicBezTo>
                <a:cubicBezTo>
                  <a:pt x="9435723" y="4392060"/>
                  <a:pt x="9462045" y="4405882"/>
                  <a:pt x="9485111" y="4422785"/>
                </a:cubicBezTo>
                <a:cubicBezTo>
                  <a:pt x="9485992" y="4423489"/>
                  <a:pt x="9484054" y="4427979"/>
                  <a:pt x="9483086" y="4432293"/>
                </a:cubicBezTo>
                <a:cubicBezTo>
                  <a:pt x="9449984" y="4440832"/>
                  <a:pt x="9419260" y="4442241"/>
                  <a:pt x="9397603" y="4407467"/>
                </a:cubicBezTo>
                <a:cubicBezTo>
                  <a:pt x="9393202" y="4400424"/>
                  <a:pt x="9385102" y="4395846"/>
                  <a:pt x="9378764" y="4389947"/>
                </a:cubicBezTo>
                <a:cubicBezTo>
                  <a:pt x="9368112" y="4379911"/>
                  <a:pt x="9356051" y="4382024"/>
                  <a:pt x="9348127" y="4391004"/>
                </a:cubicBezTo>
                <a:cubicBezTo>
                  <a:pt x="9332633" y="4408435"/>
                  <a:pt x="9319339" y="4427891"/>
                  <a:pt x="9305430" y="4446290"/>
                </a:cubicBezTo>
                <a:cubicBezTo>
                  <a:pt x="9331400" y="4457207"/>
                  <a:pt x="9353145" y="4466274"/>
                  <a:pt x="9378587" y="4477015"/>
                </a:cubicBezTo>
                <a:cubicBezTo>
                  <a:pt x="9384310" y="4474638"/>
                  <a:pt x="9394522" y="4467771"/>
                  <a:pt x="9405439" y="4466539"/>
                </a:cubicBezTo>
                <a:cubicBezTo>
                  <a:pt x="9413362" y="4465658"/>
                  <a:pt x="9428944" y="4471381"/>
                  <a:pt x="9429472" y="4475518"/>
                </a:cubicBezTo>
                <a:cubicBezTo>
                  <a:pt x="9434578" y="4518304"/>
                  <a:pt x="9476132" y="4523146"/>
                  <a:pt x="9501398" y="4541369"/>
                </a:cubicBezTo>
                <a:cubicBezTo>
                  <a:pt x="9537493" y="4567516"/>
                  <a:pt x="9582655" y="4580721"/>
                  <a:pt x="9622536" y="4602202"/>
                </a:cubicBezTo>
                <a:cubicBezTo>
                  <a:pt x="9645953" y="4614879"/>
                  <a:pt x="9668138" y="4631078"/>
                  <a:pt x="9687681" y="4649213"/>
                </a:cubicBezTo>
                <a:cubicBezTo>
                  <a:pt x="9696661" y="4657577"/>
                  <a:pt x="9699479" y="4673951"/>
                  <a:pt x="9702208" y="4687333"/>
                </a:cubicBezTo>
                <a:cubicBezTo>
                  <a:pt x="9705817" y="4704852"/>
                  <a:pt x="9706521" y="4722987"/>
                  <a:pt x="9708458" y="4740506"/>
                </a:cubicBezTo>
                <a:lnTo>
                  <a:pt x="9747370" y="4740506"/>
                </a:lnTo>
                <a:cubicBezTo>
                  <a:pt x="9746402" y="4755121"/>
                  <a:pt x="9711276" y="4763220"/>
                  <a:pt x="9742792" y="4780387"/>
                </a:cubicBezTo>
                <a:cubicBezTo>
                  <a:pt x="9748162" y="4772023"/>
                  <a:pt x="9753181" y="4764188"/>
                  <a:pt x="9755205" y="4761019"/>
                </a:cubicBezTo>
                <a:cubicBezTo>
                  <a:pt x="9789979" y="4773872"/>
                  <a:pt x="9822024" y="4785757"/>
                  <a:pt x="9857768" y="4798962"/>
                </a:cubicBezTo>
                <a:cubicBezTo>
                  <a:pt x="9847203" y="4810319"/>
                  <a:pt x="9841040" y="4821411"/>
                  <a:pt x="9831708" y="4826078"/>
                </a:cubicBezTo>
                <a:cubicBezTo>
                  <a:pt x="9808731" y="4837434"/>
                  <a:pt x="9804066" y="4857682"/>
                  <a:pt x="9801336" y="4879339"/>
                </a:cubicBezTo>
                <a:lnTo>
                  <a:pt x="9799017" y="4915693"/>
                </a:lnTo>
                <a:lnTo>
                  <a:pt x="9797287" y="4916314"/>
                </a:lnTo>
                <a:lnTo>
                  <a:pt x="9797922" y="4918016"/>
                </a:lnTo>
                <a:lnTo>
                  <a:pt x="9748293" y="4919510"/>
                </a:lnTo>
                <a:lnTo>
                  <a:pt x="9747458" y="4918251"/>
                </a:lnTo>
                <a:lnTo>
                  <a:pt x="9746098" y="4918572"/>
                </a:lnTo>
                <a:lnTo>
                  <a:pt x="9742880" y="4895714"/>
                </a:lnTo>
                <a:cubicBezTo>
                  <a:pt x="9709515" y="4880572"/>
                  <a:pt x="9691732" y="4900556"/>
                  <a:pt x="9666554" y="4928023"/>
                </a:cubicBezTo>
                <a:cubicBezTo>
                  <a:pt x="9685481" y="4928023"/>
                  <a:pt x="9696661" y="4929255"/>
                  <a:pt x="9707490" y="4927671"/>
                </a:cubicBezTo>
                <a:lnTo>
                  <a:pt x="9746098" y="4918572"/>
                </a:lnTo>
                <a:lnTo>
                  <a:pt x="9746226" y="4919484"/>
                </a:lnTo>
                <a:lnTo>
                  <a:pt x="9746226" y="4919572"/>
                </a:lnTo>
                <a:lnTo>
                  <a:pt x="9748293" y="4919510"/>
                </a:lnTo>
                <a:lnTo>
                  <a:pt x="9785083" y="4975001"/>
                </a:lnTo>
                <a:cubicBezTo>
                  <a:pt x="9800764" y="4991255"/>
                  <a:pt x="9819032" y="5005539"/>
                  <a:pt x="9838224" y="5019932"/>
                </a:cubicBezTo>
                <a:cubicBezTo>
                  <a:pt x="9856271" y="4991497"/>
                  <a:pt x="9840600" y="4976179"/>
                  <a:pt x="9826867" y="4960068"/>
                </a:cubicBezTo>
                <a:cubicBezTo>
                  <a:pt x="9821145" y="4953334"/>
                  <a:pt x="9813089" y="4948162"/>
                  <a:pt x="9806794" y="4941790"/>
                </a:cubicBezTo>
                <a:lnTo>
                  <a:pt x="9797922" y="4918016"/>
                </a:lnTo>
                <a:lnTo>
                  <a:pt x="9798871" y="4917987"/>
                </a:lnTo>
                <a:lnTo>
                  <a:pt x="9799017" y="4915693"/>
                </a:lnTo>
                <a:lnTo>
                  <a:pt x="9817480" y="4909062"/>
                </a:lnTo>
                <a:cubicBezTo>
                  <a:pt x="9821320" y="4903835"/>
                  <a:pt x="9822729" y="4896550"/>
                  <a:pt x="9823081" y="4889463"/>
                </a:cubicBezTo>
                <a:cubicBezTo>
                  <a:pt x="9824049" y="4869127"/>
                  <a:pt x="9834262" y="4858210"/>
                  <a:pt x="9851429" y="4850551"/>
                </a:cubicBezTo>
                <a:cubicBezTo>
                  <a:pt x="9857856" y="4847646"/>
                  <a:pt x="9864018" y="4843332"/>
                  <a:pt x="9869123" y="4838490"/>
                </a:cubicBezTo>
                <a:cubicBezTo>
                  <a:pt x="9887259" y="4821148"/>
                  <a:pt x="9891661" y="4715240"/>
                  <a:pt x="9875463" y="4695256"/>
                </a:cubicBezTo>
                <a:cubicBezTo>
                  <a:pt x="9861201" y="4677649"/>
                  <a:pt x="9847027" y="4660041"/>
                  <a:pt x="9831708" y="4641026"/>
                </a:cubicBezTo>
                <a:cubicBezTo>
                  <a:pt x="9780295" y="4648333"/>
                  <a:pt x="9744289" y="4599385"/>
                  <a:pt x="9693140" y="4600970"/>
                </a:cubicBezTo>
                <a:cubicBezTo>
                  <a:pt x="9689531" y="4601058"/>
                  <a:pt x="9684777" y="4597536"/>
                  <a:pt x="9682400" y="4594367"/>
                </a:cubicBezTo>
                <a:cubicBezTo>
                  <a:pt x="9664969" y="4571565"/>
                  <a:pt x="9641374" y="4557568"/>
                  <a:pt x="9617958" y="4541721"/>
                </a:cubicBezTo>
                <a:cubicBezTo>
                  <a:pt x="9600174" y="4529660"/>
                  <a:pt x="9586177" y="4522177"/>
                  <a:pt x="9564872" y="4522706"/>
                </a:cubicBezTo>
                <a:cubicBezTo>
                  <a:pt x="9540309" y="4523322"/>
                  <a:pt x="9518212" y="4503073"/>
                  <a:pt x="9512666" y="4479568"/>
                </a:cubicBezTo>
                <a:cubicBezTo>
                  <a:pt x="9506592" y="4454038"/>
                  <a:pt x="9520413" y="4436871"/>
                  <a:pt x="9546824" y="4439511"/>
                </a:cubicBezTo>
                <a:cubicBezTo>
                  <a:pt x="9571915" y="4442065"/>
                  <a:pt x="9593924" y="4452101"/>
                  <a:pt x="9608274" y="4474374"/>
                </a:cubicBezTo>
                <a:cubicBezTo>
                  <a:pt x="9618573" y="4490397"/>
                  <a:pt x="9633715" y="4494710"/>
                  <a:pt x="9651939" y="4497175"/>
                </a:cubicBezTo>
                <a:cubicBezTo>
                  <a:pt x="9675444" y="4500344"/>
                  <a:pt x="9698335" y="4508532"/>
                  <a:pt x="9721663" y="4513462"/>
                </a:cubicBezTo>
                <a:cubicBezTo>
                  <a:pt x="9729235" y="4515046"/>
                  <a:pt x="9739270" y="4516015"/>
                  <a:pt x="9745081" y="4512317"/>
                </a:cubicBezTo>
                <a:cubicBezTo>
                  <a:pt x="9766210" y="4498848"/>
                  <a:pt x="9782408" y="4505362"/>
                  <a:pt x="9798959" y="4520417"/>
                </a:cubicBezTo>
                <a:cubicBezTo>
                  <a:pt x="9808203" y="4528868"/>
                  <a:pt x="9819472" y="4535118"/>
                  <a:pt x="9826867" y="4540313"/>
                </a:cubicBezTo>
                <a:cubicBezTo>
                  <a:pt x="9878720" y="4533886"/>
                  <a:pt x="9858207" y="4481681"/>
                  <a:pt x="9886115" y="4457647"/>
                </a:cubicBezTo>
                <a:cubicBezTo>
                  <a:pt x="9899585" y="4473582"/>
                  <a:pt x="9914199" y="4471029"/>
                  <a:pt x="9931630" y="4464426"/>
                </a:cubicBezTo>
                <a:cubicBezTo>
                  <a:pt x="9964026" y="4452277"/>
                  <a:pt x="9975560" y="4461344"/>
                  <a:pt x="9978025" y="4496559"/>
                </a:cubicBezTo>
                <a:cubicBezTo>
                  <a:pt x="9978905" y="4509060"/>
                  <a:pt x="9979433" y="4521649"/>
                  <a:pt x="9980577" y="4541809"/>
                </a:cubicBezTo>
                <a:cubicBezTo>
                  <a:pt x="10011214" y="4529132"/>
                  <a:pt x="10037185" y="4518480"/>
                  <a:pt x="10065444" y="4506771"/>
                </a:cubicBezTo>
                <a:cubicBezTo>
                  <a:pt x="10070198" y="4472173"/>
                  <a:pt x="10083139" y="4436254"/>
                  <a:pt x="10054880" y="4402272"/>
                </a:cubicBezTo>
                <a:cubicBezTo>
                  <a:pt x="10048629" y="4394701"/>
                  <a:pt x="10049158" y="4380528"/>
                  <a:pt x="10048717" y="4369259"/>
                </a:cubicBezTo>
                <a:cubicBezTo>
                  <a:pt x="10048013" y="4352092"/>
                  <a:pt x="10049334" y="4334837"/>
                  <a:pt x="10049597" y="4317670"/>
                </a:cubicBezTo>
                <a:cubicBezTo>
                  <a:pt x="10050390" y="4270042"/>
                  <a:pt x="10017024" y="4237557"/>
                  <a:pt x="9968164" y="4237029"/>
                </a:cubicBezTo>
                <a:cubicBezTo>
                  <a:pt x="9957072" y="4255605"/>
                  <a:pt x="9946331" y="4273564"/>
                  <a:pt x="9933654" y="4294781"/>
                </a:cubicBezTo>
                <a:cubicBezTo>
                  <a:pt x="9947299" y="4310891"/>
                  <a:pt x="9961737" y="4327882"/>
                  <a:pt x="9976175" y="4344873"/>
                </a:cubicBezTo>
                <a:cubicBezTo>
                  <a:pt x="9975031" y="4346986"/>
                  <a:pt x="9973975" y="4349099"/>
                  <a:pt x="9972830" y="4351211"/>
                </a:cubicBezTo>
                <a:cubicBezTo>
                  <a:pt x="9943514" y="4339679"/>
                  <a:pt x="9914199" y="4328234"/>
                  <a:pt x="9881097" y="4315205"/>
                </a:cubicBezTo>
                <a:cubicBezTo>
                  <a:pt x="9878191" y="4343024"/>
                  <a:pt x="9875287" y="4370491"/>
                  <a:pt x="9872382" y="4398839"/>
                </a:cubicBezTo>
                <a:cubicBezTo>
                  <a:pt x="9839368" y="4398839"/>
                  <a:pt x="9810844" y="4399807"/>
                  <a:pt x="9782408" y="4398575"/>
                </a:cubicBezTo>
                <a:cubicBezTo>
                  <a:pt x="9748338" y="4397166"/>
                  <a:pt x="9714357" y="4393821"/>
                  <a:pt x="9673243" y="4390828"/>
                </a:cubicBezTo>
                <a:cubicBezTo>
                  <a:pt x="9698070" y="4355701"/>
                  <a:pt x="9678526" y="4333340"/>
                  <a:pt x="9654493" y="4321015"/>
                </a:cubicBezTo>
                <a:cubicBezTo>
                  <a:pt x="9632571" y="4309747"/>
                  <a:pt x="9625705" y="4292403"/>
                  <a:pt x="9618662" y="4271891"/>
                </a:cubicBezTo>
                <a:cubicBezTo>
                  <a:pt x="9592955" y="4274180"/>
                  <a:pt x="9578430" y="4261063"/>
                  <a:pt x="9564607" y="4242311"/>
                </a:cubicBezTo>
                <a:cubicBezTo>
                  <a:pt x="9550346" y="4222943"/>
                  <a:pt x="9532915" y="4204456"/>
                  <a:pt x="9513371" y="4190634"/>
                </a:cubicBezTo>
                <a:cubicBezTo>
                  <a:pt x="9477804" y="4165368"/>
                  <a:pt x="9437924" y="4146000"/>
                  <a:pt x="9402885" y="4120117"/>
                </a:cubicBezTo>
                <a:cubicBezTo>
                  <a:pt x="9364590" y="4091858"/>
                  <a:pt x="9326118" y="4068440"/>
                  <a:pt x="9276818" y="4066151"/>
                </a:cubicBezTo>
                <a:cubicBezTo>
                  <a:pt x="9263172" y="4065535"/>
                  <a:pt x="9248822" y="4059108"/>
                  <a:pt x="9236497" y="4052241"/>
                </a:cubicBezTo>
                <a:cubicBezTo>
                  <a:pt x="9210791" y="4038156"/>
                  <a:pt x="9186493" y="4040092"/>
                  <a:pt x="9164044" y="4056907"/>
                </a:cubicBezTo>
                <a:cubicBezTo>
                  <a:pt x="9148638" y="4068440"/>
                  <a:pt x="9137105" y="4068528"/>
                  <a:pt x="9122579" y="4055323"/>
                </a:cubicBezTo>
                <a:cubicBezTo>
                  <a:pt x="9091063" y="4026711"/>
                  <a:pt x="9051622" y="4015002"/>
                  <a:pt x="9007252" y="4004350"/>
                </a:cubicBezTo>
                <a:close/>
                <a:moveTo>
                  <a:pt x="9546296" y="3961740"/>
                </a:moveTo>
                <a:cubicBezTo>
                  <a:pt x="9530010" y="3994050"/>
                  <a:pt x="9531506" y="4004438"/>
                  <a:pt x="9558181" y="4020108"/>
                </a:cubicBezTo>
                <a:cubicBezTo>
                  <a:pt x="9575524" y="4030320"/>
                  <a:pt x="9594540" y="4037804"/>
                  <a:pt x="9614348" y="4047311"/>
                </a:cubicBezTo>
                <a:lnTo>
                  <a:pt x="9614348" y="4031905"/>
                </a:lnTo>
                <a:lnTo>
                  <a:pt x="9614607" y="4032135"/>
                </a:lnTo>
                <a:lnTo>
                  <a:pt x="9615757" y="4033490"/>
                </a:lnTo>
                <a:lnTo>
                  <a:pt x="9615757" y="4033402"/>
                </a:lnTo>
                <a:lnTo>
                  <a:pt x="9615624" y="4033039"/>
                </a:lnTo>
                <a:lnTo>
                  <a:pt x="9630899" y="4046607"/>
                </a:lnTo>
                <a:cubicBezTo>
                  <a:pt x="9636973" y="4031113"/>
                  <a:pt x="9636621" y="4019844"/>
                  <a:pt x="9621831" y="4017731"/>
                </a:cubicBezTo>
                <a:cubicBezTo>
                  <a:pt x="9614700" y="4016719"/>
                  <a:pt x="9611883" y="4018589"/>
                  <a:pt x="9611498" y="4021737"/>
                </a:cubicBezTo>
                <a:lnTo>
                  <a:pt x="9615624" y="4033039"/>
                </a:lnTo>
                <a:lnTo>
                  <a:pt x="9614607" y="4032135"/>
                </a:lnTo>
                <a:lnTo>
                  <a:pt x="9573235" y="3983397"/>
                </a:lnTo>
                <a:cubicBezTo>
                  <a:pt x="9565752" y="3973978"/>
                  <a:pt x="9563463" y="3958835"/>
                  <a:pt x="9546296" y="3961740"/>
                </a:cubicBezTo>
                <a:close/>
                <a:moveTo>
                  <a:pt x="1168536" y="3948271"/>
                </a:moveTo>
                <a:cubicBezTo>
                  <a:pt x="1162197" y="3948359"/>
                  <a:pt x="1155947" y="3951176"/>
                  <a:pt x="1140276" y="3955314"/>
                </a:cubicBezTo>
                <a:cubicBezTo>
                  <a:pt x="1160965" y="3965614"/>
                  <a:pt x="1171530" y="3964558"/>
                  <a:pt x="1187992" y="3955226"/>
                </a:cubicBezTo>
                <a:cubicBezTo>
                  <a:pt x="1178132" y="3951528"/>
                  <a:pt x="1173291" y="3948183"/>
                  <a:pt x="1168536" y="3948271"/>
                </a:cubicBezTo>
                <a:close/>
                <a:moveTo>
                  <a:pt x="9477705" y="3875961"/>
                </a:moveTo>
                <a:cubicBezTo>
                  <a:pt x="9466843" y="3875399"/>
                  <a:pt x="9455883" y="3878195"/>
                  <a:pt x="9445055" y="3878723"/>
                </a:cubicBezTo>
                <a:cubicBezTo>
                  <a:pt x="9455707" y="3905662"/>
                  <a:pt x="9462133" y="3907246"/>
                  <a:pt x="9509761" y="3893337"/>
                </a:cubicBezTo>
                <a:cubicBezTo>
                  <a:pt x="9499329" y="3880440"/>
                  <a:pt x="9488566" y="3876522"/>
                  <a:pt x="9477705" y="3875961"/>
                </a:cubicBezTo>
                <a:close/>
                <a:moveTo>
                  <a:pt x="10202517" y="3857418"/>
                </a:moveTo>
                <a:lnTo>
                  <a:pt x="10202517" y="3857506"/>
                </a:lnTo>
                <a:lnTo>
                  <a:pt x="10202435" y="3857473"/>
                </a:lnTo>
                <a:close/>
                <a:moveTo>
                  <a:pt x="10058138" y="3798522"/>
                </a:moveTo>
                <a:lnTo>
                  <a:pt x="10202435" y="3857473"/>
                </a:lnTo>
                <a:lnTo>
                  <a:pt x="10161184" y="3884995"/>
                </a:lnTo>
                <a:cubicBezTo>
                  <a:pt x="10149783" y="3894261"/>
                  <a:pt x="10142388" y="3905486"/>
                  <a:pt x="10143885" y="3924325"/>
                </a:cubicBezTo>
                <a:cubicBezTo>
                  <a:pt x="10116857" y="3927847"/>
                  <a:pt x="10092119" y="3933921"/>
                  <a:pt x="10067117" y="3915170"/>
                </a:cubicBezTo>
                <a:cubicBezTo>
                  <a:pt x="10075745" y="3903197"/>
                  <a:pt x="10083843" y="3892104"/>
                  <a:pt x="10094496" y="3877402"/>
                </a:cubicBezTo>
                <a:cubicBezTo>
                  <a:pt x="10076449" y="3861116"/>
                  <a:pt x="10058930" y="3845357"/>
                  <a:pt x="10039474" y="3827838"/>
                </a:cubicBezTo>
                <a:cubicBezTo>
                  <a:pt x="10045900" y="3817802"/>
                  <a:pt x="10051711" y="3808646"/>
                  <a:pt x="10058138" y="3798522"/>
                </a:cubicBezTo>
                <a:close/>
                <a:moveTo>
                  <a:pt x="8398396" y="3711102"/>
                </a:moveTo>
                <a:cubicBezTo>
                  <a:pt x="8398396" y="3721402"/>
                  <a:pt x="8395755" y="3729766"/>
                  <a:pt x="8398836" y="3733903"/>
                </a:cubicBezTo>
                <a:cubicBezTo>
                  <a:pt x="8416003" y="3756881"/>
                  <a:pt x="8422341" y="3782411"/>
                  <a:pt x="8421725" y="3810671"/>
                </a:cubicBezTo>
                <a:cubicBezTo>
                  <a:pt x="8421549" y="3818506"/>
                  <a:pt x="8427271" y="3826341"/>
                  <a:pt x="8429208" y="3834440"/>
                </a:cubicBezTo>
                <a:cubicBezTo>
                  <a:pt x="8436251" y="3864373"/>
                  <a:pt x="8464423" y="3885765"/>
                  <a:pt x="8460197" y="3921332"/>
                </a:cubicBezTo>
                <a:cubicBezTo>
                  <a:pt x="8458172" y="3938323"/>
                  <a:pt x="8489513" y="3944574"/>
                  <a:pt x="8503687" y="3928991"/>
                </a:cubicBezTo>
                <a:cubicBezTo>
                  <a:pt x="8511434" y="3920452"/>
                  <a:pt x="8514691" y="3908743"/>
                  <a:pt x="8532474" y="3916842"/>
                </a:cubicBezTo>
                <a:cubicBezTo>
                  <a:pt x="8526840" y="3927935"/>
                  <a:pt x="8521558" y="3938499"/>
                  <a:pt x="8515660" y="3950208"/>
                </a:cubicBezTo>
                <a:cubicBezTo>
                  <a:pt x="8553163" y="3966494"/>
                  <a:pt x="8586793" y="3987007"/>
                  <a:pt x="8628874" y="3986919"/>
                </a:cubicBezTo>
                <a:cubicBezTo>
                  <a:pt x="8640934" y="3986919"/>
                  <a:pt x="8661094" y="4001181"/>
                  <a:pt x="8663736" y="4012273"/>
                </a:cubicBezTo>
                <a:cubicBezTo>
                  <a:pt x="8672275" y="4048280"/>
                  <a:pt x="8699479" y="4066151"/>
                  <a:pt x="8722720" y="4087103"/>
                </a:cubicBezTo>
                <a:cubicBezTo>
                  <a:pt x="8733196" y="4083670"/>
                  <a:pt x="8742176" y="4080765"/>
                  <a:pt x="8750627" y="4078036"/>
                </a:cubicBezTo>
                <a:cubicBezTo>
                  <a:pt x="8760311" y="4088600"/>
                  <a:pt x="8768058" y="4096964"/>
                  <a:pt x="8775806" y="4105415"/>
                </a:cubicBezTo>
                <a:cubicBezTo>
                  <a:pt x="8784521" y="4114923"/>
                  <a:pt x="8793148" y="4124607"/>
                  <a:pt x="8802128" y="4133851"/>
                </a:cubicBezTo>
                <a:cubicBezTo>
                  <a:pt x="8824181" y="4156498"/>
                  <a:pt x="8837568" y="4160575"/>
                  <a:pt x="8850274" y="4144597"/>
                </a:cubicBezTo>
                <a:lnTo>
                  <a:pt x="8862689" y="4122519"/>
                </a:lnTo>
                <a:lnTo>
                  <a:pt x="8887017" y="4127017"/>
                </a:lnTo>
                <a:cubicBezTo>
                  <a:pt x="8895315" y="4128503"/>
                  <a:pt x="8903590" y="4129625"/>
                  <a:pt x="8911821" y="4129449"/>
                </a:cubicBezTo>
                <a:cubicBezTo>
                  <a:pt x="8933566" y="4128921"/>
                  <a:pt x="8939552" y="4112370"/>
                  <a:pt x="8939465" y="4093178"/>
                </a:cubicBezTo>
                <a:cubicBezTo>
                  <a:pt x="8939376" y="4075483"/>
                  <a:pt x="8939465" y="4057788"/>
                  <a:pt x="8915607" y="4054354"/>
                </a:cubicBezTo>
                <a:cubicBezTo>
                  <a:pt x="8899144" y="4051977"/>
                  <a:pt x="8882769" y="4048808"/>
                  <a:pt x="8866131" y="4045903"/>
                </a:cubicBezTo>
                <a:cubicBezTo>
                  <a:pt x="8864898" y="4024334"/>
                  <a:pt x="8864018" y="4007519"/>
                  <a:pt x="8863401" y="3995810"/>
                </a:cubicBezTo>
                <a:cubicBezTo>
                  <a:pt x="8844826" y="3980844"/>
                  <a:pt x="8821496" y="3971160"/>
                  <a:pt x="8817183" y="3956106"/>
                </a:cubicBezTo>
                <a:cubicBezTo>
                  <a:pt x="8812781" y="3940700"/>
                  <a:pt x="8826954" y="3919923"/>
                  <a:pt x="8833645" y="3899411"/>
                </a:cubicBezTo>
                <a:cubicBezTo>
                  <a:pt x="8823257" y="3892632"/>
                  <a:pt x="8812956" y="3886029"/>
                  <a:pt x="8800984" y="3878282"/>
                </a:cubicBezTo>
                <a:cubicBezTo>
                  <a:pt x="8796846" y="3885325"/>
                  <a:pt x="8793413" y="3889727"/>
                  <a:pt x="8791388" y="3894657"/>
                </a:cubicBezTo>
                <a:cubicBezTo>
                  <a:pt x="8779415" y="3923973"/>
                  <a:pt x="8776334" y="3924941"/>
                  <a:pt x="8748778" y="3910416"/>
                </a:cubicBezTo>
                <a:cubicBezTo>
                  <a:pt x="8738830" y="3905133"/>
                  <a:pt x="8728354" y="3899499"/>
                  <a:pt x="8717614" y="3897738"/>
                </a:cubicBezTo>
                <a:cubicBezTo>
                  <a:pt x="8672187" y="3890431"/>
                  <a:pt x="8637501" y="3864285"/>
                  <a:pt x="8603343" y="3836289"/>
                </a:cubicBezTo>
                <a:cubicBezTo>
                  <a:pt x="8589434" y="3824932"/>
                  <a:pt x="8572971" y="3816833"/>
                  <a:pt x="8558093" y="3806621"/>
                </a:cubicBezTo>
                <a:cubicBezTo>
                  <a:pt x="8528865" y="3786725"/>
                  <a:pt x="8496468" y="3769822"/>
                  <a:pt x="8471817" y="3745172"/>
                </a:cubicBezTo>
                <a:cubicBezTo>
                  <a:pt x="8450689" y="3724043"/>
                  <a:pt x="8426743" y="3719994"/>
                  <a:pt x="8398396" y="3711102"/>
                </a:cubicBezTo>
                <a:close/>
                <a:moveTo>
                  <a:pt x="9888845" y="3710221"/>
                </a:moveTo>
                <a:cubicBezTo>
                  <a:pt x="9892983" y="3717440"/>
                  <a:pt x="9897912" y="3722282"/>
                  <a:pt x="9897296" y="3726155"/>
                </a:cubicBezTo>
                <a:cubicBezTo>
                  <a:pt x="9896768" y="3729677"/>
                  <a:pt x="9890077" y="3732142"/>
                  <a:pt x="9886116" y="3735047"/>
                </a:cubicBezTo>
                <a:cubicBezTo>
                  <a:pt x="9883387" y="3731262"/>
                  <a:pt x="9878280" y="3727300"/>
                  <a:pt x="9878456" y="3723603"/>
                </a:cubicBezTo>
                <a:cubicBezTo>
                  <a:pt x="9878633" y="3719729"/>
                  <a:pt x="9883915" y="3716208"/>
                  <a:pt x="9888845" y="3710221"/>
                </a:cubicBezTo>
                <a:close/>
                <a:moveTo>
                  <a:pt x="9825899" y="3692878"/>
                </a:moveTo>
                <a:lnTo>
                  <a:pt x="9825987" y="3692878"/>
                </a:lnTo>
                <a:lnTo>
                  <a:pt x="9846763" y="3692878"/>
                </a:lnTo>
                <a:cubicBezTo>
                  <a:pt x="9846763" y="3695255"/>
                  <a:pt x="9846763" y="3697544"/>
                  <a:pt x="9846852" y="3699921"/>
                </a:cubicBezTo>
                <a:lnTo>
                  <a:pt x="9825987" y="3699921"/>
                </a:lnTo>
                <a:cubicBezTo>
                  <a:pt x="9825987" y="3697544"/>
                  <a:pt x="9825987" y="3695255"/>
                  <a:pt x="9825899" y="3692878"/>
                </a:cubicBezTo>
                <a:close/>
                <a:moveTo>
                  <a:pt x="10872909" y="3558712"/>
                </a:moveTo>
                <a:cubicBezTo>
                  <a:pt x="10869828" y="3559592"/>
                  <a:pt x="10866747" y="3560561"/>
                  <a:pt x="10863666" y="3561441"/>
                </a:cubicBezTo>
                <a:cubicBezTo>
                  <a:pt x="10863666" y="3572445"/>
                  <a:pt x="10859441" y="3586531"/>
                  <a:pt x="10864635" y="3593838"/>
                </a:cubicBezTo>
                <a:cubicBezTo>
                  <a:pt x="10872646" y="3604931"/>
                  <a:pt x="10886555" y="3605371"/>
                  <a:pt x="10898969" y="3587500"/>
                </a:cubicBezTo>
                <a:cubicBezTo>
                  <a:pt x="10890517" y="3578168"/>
                  <a:pt x="10881713" y="3568484"/>
                  <a:pt x="10872909" y="3558712"/>
                </a:cubicBezTo>
                <a:close/>
                <a:moveTo>
                  <a:pt x="10758078" y="3471546"/>
                </a:moveTo>
                <a:cubicBezTo>
                  <a:pt x="10753027" y="3472019"/>
                  <a:pt x="10747723" y="3473493"/>
                  <a:pt x="10743849" y="3475342"/>
                </a:cubicBezTo>
                <a:cubicBezTo>
                  <a:pt x="10737686" y="3478247"/>
                  <a:pt x="10729939" y="3489692"/>
                  <a:pt x="10731524" y="3494446"/>
                </a:cubicBezTo>
                <a:cubicBezTo>
                  <a:pt x="10734165" y="3502457"/>
                  <a:pt x="10742705" y="3511965"/>
                  <a:pt x="10750540" y="3513990"/>
                </a:cubicBezTo>
                <a:cubicBezTo>
                  <a:pt x="10766651" y="3518039"/>
                  <a:pt x="10783905" y="3517599"/>
                  <a:pt x="10800632" y="3518920"/>
                </a:cubicBezTo>
                <a:cubicBezTo>
                  <a:pt x="10801953" y="3515927"/>
                  <a:pt x="10803362" y="3513021"/>
                  <a:pt x="10804682" y="3510028"/>
                </a:cubicBezTo>
                <a:cubicBezTo>
                  <a:pt x="10793589" y="3497703"/>
                  <a:pt x="10783817" y="3483529"/>
                  <a:pt x="10770788" y="3473757"/>
                </a:cubicBezTo>
                <a:cubicBezTo>
                  <a:pt x="10767927" y="3471601"/>
                  <a:pt x="10763129" y="3471072"/>
                  <a:pt x="10758078" y="3471546"/>
                </a:cubicBezTo>
                <a:close/>
                <a:moveTo>
                  <a:pt x="9489063" y="3368604"/>
                </a:moveTo>
                <a:cubicBezTo>
                  <a:pt x="9480809" y="3369161"/>
                  <a:pt x="9472060" y="3370559"/>
                  <a:pt x="9462662" y="3372341"/>
                </a:cubicBezTo>
                <a:cubicBezTo>
                  <a:pt x="9475076" y="3398751"/>
                  <a:pt x="9493475" y="3408258"/>
                  <a:pt x="9518037" y="3410020"/>
                </a:cubicBezTo>
                <a:cubicBezTo>
                  <a:pt x="9529042" y="3410814"/>
                  <a:pt x="9544976" y="3410814"/>
                  <a:pt x="9549730" y="3417502"/>
                </a:cubicBezTo>
                <a:cubicBezTo>
                  <a:pt x="9569538" y="3445762"/>
                  <a:pt x="9601054" y="3456326"/>
                  <a:pt x="9626233" y="3475782"/>
                </a:cubicBezTo>
                <a:cubicBezTo>
                  <a:pt x="9639878" y="3486347"/>
                  <a:pt x="9652974" y="3492267"/>
                  <a:pt x="9667489" y="3494787"/>
                </a:cubicBezTo>
                <a:lnTo>
                  <a:pt x="9717075" y="3493394"/>
                </a:lnTo>
                <a:lnTo>
                  <a:pt x="9717174" y="3493477"/>
                </a:lnTo>
                <a:lnTo>
                  <a:pt x="9717261" y="3493389"/>
                </a:lnTo>
                <a:lnTo>
                  <a:pt x="9717075" y="3493394"/>
                </a:lnTo>
                <a:lnTo>
                  <a:pt x="9678449" y="3460981"/>
                </a:lnTo>
                <a:cubicBezTo>
                  <a:pt x="9665761" y="3452475"/>
                  <a:pt x="9652644" y="3446246"/>
                  <a:pt x="9637149" y="3442152"/>
                </a:cubicBezTo>
                <a:cubicBezTo>
                  <a:pt x="9607216" y="3434229"/>
                  <a:pt x="9571915" y="3421200"/>
                  <a:pt x="9554220" y="3398574"/>
                </a:cubicBezTo>
                <a:cubicBezTo>
                  <a:pt x="9534147" y="3372824"/>
                  <a:pt x="9513828" y="3366933"/>
                  <a:pt x="9489063" y="3368604"/>
                </a:cubicBezTo>
                <a:close/>
                <a:moveTo>
                  <a:pt x="10992640" y="3282720"/>
                </a:moveTo>
                <a:cubicBezTo>
                  <a:pt x="11017113" y="3291877"/>
                  <a:pt x="11038418" y="3298744"/>
                  <a:pt x="11058754" y="3307899"/>
                </a:cubicBezTo>
                <a:cubicBezTo>
                  <a:pt x="11068790" y="3312388"/>
                  <a:pt x="11077330" y="3320753"/>
                  <a:pt x="11085958" y="3328059"/>
                </a:cubicBezTo>
                <a:cubicBezTo>
                  <a:pt x="11092472" y="3333517"/>
                  <a:pt x="11097490" y="3344521"/>
                  <a:pt x="11104181" y="3345402"/>
                </a:cubicBezTo>
                <a:cubicBezTo>
                  <a:pt x="11139659" y="3350156"/>
                  <a:pt x="11154274" y="3380967"/>
                  <a:pt x="11177075" y="3401127"/>
                </a:cubicBezTo>
                <a:cubicBezTo>
                  <a:pt x="11194858" y="3416887"/>
                  <a:pt x="11194065" y="3417766"/>
                  <a:pt x="11185526" y="3450075"/>
                </a:cubicBezTo>
                <a:cubicBezTo>
                  <a:pt x="11166686" y="3457559"/>
                  <a:pt x="11150488" y="3454301"/>
                  <a:pt x="11135873" y="3438895"/>
                </a:cubicBezTo>
                <a:cubicBezTo>
                  <a:pt x="11112369" y="3413981"/>
                  <a:pt x="11086046" y="3391356"/>
                  <a:pt x="11064741" y="3364769"/>
                </a:cubicBezTo>
                <a:cubicBezTo>
                  <a:pt x="11047222" y="3342938"/>
                  <a:pt x="11028998" y="3329291"/>
                  <a:pt x="11000211" y="3330259"/>
                </a:cubicBezTo>
                <a:cubicBezTo>
                  <a:pt x="10991055" y="3330524"/>
                  <a:pt x="10981722" y="3325153"/>
                  <a:pt x="10965436" y="3320223"/>
                </a:cubicBezTo>
                <a:cubicBezTo>
                  <a:pt x="10977937" y="3302968"/>
                  <a:pt x="10985949" y="3291964"/>
                  <a:pt x="10992640" y="3282720"/>
                </a:cubicBezTo>
                <a:close/>
                <a:moveTo>
                  <a:pt x="7304109" y="2978294"/>
                </a:moveTo>
                <a:cubicBezTo>
                  <a:pt x="7294601" y="2983927"/>
                  <a:pt x="7287470" y="2988154"/>
                  <a:pt x="7273120" y="2996693"/>
                </a:cubicBezTo>
                <a:cubicBezTo>
                  <a:pt x="7290727" y="3000566"/>
                  <a:pt x="7301732" y="3002944"/>
                  <a:pt x="7318106" y="3006465"/>
                </a:cubicBezTo>
                <a:cubicBezTo>
                  <a:pt x="7311768" y="2993700"/>
                  <a:pt x="7308423" y="2986833"/>
                  <a:pt x="7304109" y="2978294"/>
                </a:cubicBezTo>
                <a:close/>
                <a:moveTo>
                  <a:pt x="11542336" y="2936211"/>
                </a:moveTo>
                <a:cubicBezTo>
                  <a:pt x="11560647" y="2936387"/>
                  <a:pt x="11598855" y="2970193"/>
                  <a:pt x="11597182" y="2988329"/>
                </a:cubicBezTo>
                <a:cubicBezTo>
                  <a:pt x="11596126" y="3000214"/>
                  <a:pt x="11587058" y="3011482"/>
                  <a:pt x="11578607" y="3029089"/>
                </a:cubicBezTo>
                <a:lnTo>
                  <a:pt x="11578607" y="3029177"/>
                </a:lnTo>
                <a:cubicBezTo>
                  <a:pt x="11558534" y="2999949"/>
                  <a:pt x="11544360" y="2980670"/>
                  <a:pt x="11531684" y="2960508"/>
                </a:cubicBezTo>
                <a:cubicBezTo>
                  <a:pt x="11523760" y="2947832"/>
                  <a:pt x="11529659" y="2936123"/>
                  <a:pt x="11542336" y="2936211"/>
                </a:cubicBezTo>
                <a:close/>
                <a:moveTo>
                  <a:pt x="11026531" y="2803796"/>
                </a:moveTo>
                <a:lnTo>
                  <a:pt x="11060074" y="2818771"/>
                </a:lnTo>
                <a:cubicBezTo>
                  <a:pt x="11072664" y="2824407"/>
                  <a:pt x="11084813" y="2832593"/>
                  <a:pt x="11098018" y="2834882"/>
                </a:cubicBezTo>
                <a:cubicBezTo>
                  <a:pt x="11119059" y="2838580"/>
                  <a:pt x="11135257" y="2846328"/>
                  <a:pt x="11147934" y="2864287"/>
                </a:cubicBezTo>
                <a:cubicBezTo>
                  <a:pt x="11157707" y="2878197"/>
                  <a:pt x="11172232" y="2888585"/>
                  <a:pt x="11183060" y="2901878"/>
                </a:cubicBezTo>
                <a:cubicBezTo>
                  <a:pt x="11198555" y="2920894"/>
                  <a:pt x="11214578" y="2940702"/>
                  <a:pt x="11188431" y="2970106"/>
                </a:cubicBezTo>
                <a:cubicBezTo>
                  <a:pt x="11213081" y="2974155"/>
                  <a:pt x="11233418" y="2977501"/>
                  <a:pt x="11256483" y="2981287"/>
                </a:cubicBezTo>
                <a:cubicBezTo>
                  <a:pt x="11261501" y="3009987"/>
                  <a:pt x="11270128" y="3038510"/>
                  <a:pt x="11303053" y="3054355"/>
                </a:cubicBezTo>
                <a:cubicBezTo>
                  <a:pt x="11310537" y="3049603"/>
                  <a:pt x="11319692" y="3043879"/>
                  <a:pt x="11321805" y="3042473"/>
                </a:cubicBezTo>
                <a:cubicBezTo>
                  <a:pt x="11350329" y="3051099"/>
                  <a:pt x="11372866" y="3058141"/>
                  <a:pt x="11395491" y="3064744"/>
                </a:cubicBezTo>
                <a:cubicBezTo>
                  <a:pt x="11406320" y="3067914"/>
                  <a:pt x="11421286" y="3066770"/>
                  <a:pt x="11427536" y="3073813"/>
                </a:cubicBezTo>
                <a:cubicBezTo>
                  <a:pt x="11457381" y="3106914"/>
                  <a:pt x="11496909" y="3117917"/>
                  <a:pt x="11539606" y="3126546"/>
                </a:cubicBezTo>
                <a:cubicBezTo>
                  <a:pt x="11542247" y="3151283"/>
                  <a:pt x="11548322" y="3174966"/>
                  <a:pt x="11524288" y="3192308"/>
                </a:cubicBezTo>
                <a:cubicBezTo>
                  <a:pt x="11482383" y="3170035"/>
                  <a:pt x="11466449" y="3178838"/>
                  <a:pt x="11459317" y="3226114"/>
                </a:cubicBezTo>
                <a:cubicBezTo>
                  <a:pt x="11457645" y="3237294"/>
                  <a:pt x="11457998" y="3251908"/>
                  <a:pt x="11451130" y="3258512"/>
                </a:cubicBezTo>
                <a:cubicBezTo>
                  <a:pt x="11426304" y="3282369"/>
                  <a:pt x="11426304" y="3311948"/>
                  <a:pt x="11426129" y="3342232"/>
                </a:cubicBezTo>
                <a:cubicBezTo>
                  <a:pt x="11426129" y="3352269"/>
                  <a:pt x="11426129" y="3362569"/>
                  <a:pt x="11424016" y="3372251"/>
                </a:cubicBezTo>
                <a:cubicBezTo>
                  <a:pt x="11414772" y="3414245"/>
                  <a:pt x="11380525" y="3433700"/>
                  <a:pt x="11341613" y="3416270"/>
                </a:cubicBezTo>
                <a:cubicBezTo>
                  <a:pt x="11321101" y="3407114"/>
                  <a:pt x="11303142" y="3391796"/>
                  <a:pt x="11285271" y="3377621"/>
                </a:cubicBezTo>
                <a:cubicBezTo>
                  <a:pt x="11267576" y="3363625"/>
                  <a:pt x="11249969" y="3348836"/>
                  <a:pt x="11235090" y="3331933"/>
                </a:cubicBezTo>
                <a:cubicBezTo>
                  <a:pt x="11226374" y="3321985"/>
                  <a:pt x="11223029" y="3307195"/>
                  <a:pt x="11216867" y="3293637"/>
                </a:cubicBezTo>
                <a:cubicBezTo>
                  <a:pt x="11176018" y="3274357"/>
                  <a:pt x="11130944" y="3259303"/>
                  <a:pt x="11100659" y="3220568"/>
                </a:cubicBezTo>
                <a:cubicBezTo>
                  <a:pt x="11097225" y="3216167"/>
                  <a:pt x="11092736" y="3211324"/>
                  <a:pt x="11087718" y="3209476"/>
                </a:cubicBezTo>
                <a:cubicBezTo>
                  <a:pt x="11043260" y="3193804"/>
                  <a:pt x="11018610" y="3155333"/>
                  <a:pt x="10987005" y="3124609"/>
                </a:cubicBezTo>
                <a:cubicBezTo>
                  <a:pt x="10973359" y="3111316"/>
                  <a:pt x="10951086" y="3106121"/>
                  <a:pt x="10939113" y="3091948"/>
                </a:cubicBezTo>
                <a:cubicBezTo>
                  <a:pt x="10928285" y="3079094"/>
                  <a:pt x="10931366" y="3051979"/>
                  <a:pt x="10919393" y="3043175"/>
                </a:cubicBezTo>
                <a:cubicBezTo>
                  <a:pt x="10876960" y="3011923"/>
                  <a:pt x="10870797" y="2955668"/>
                  <a:pt x="10831269" y="2923447"/>
                </a:cubicBezTo>
                <a:cubicBezTo>
                  <a:pt x="10828804" y="2921422"/>
                  <a:pt x="10829156" y="2915876"/>
                  <a:pt x="10826691" y="2905488"/>
                </a:cubicBezTo>
                <a:cubicBezTo>
                  <a:pt x="10875728" y="2909713"/>
                  <a:pt x="10925643" y="2894307"/>
                  <a:pt x="10955840" y="2949682"/>
                </a:cubicBezTo>
                <a:cubicBezTo>
                  <a:pt x="10967725" y="2971426"/>
                  <a:pt x="10989030" y="2982606"/>
                  <a:pt x="11012007" y="2993612"/>
                </a:cubicBezTo>
                <a:cubicBezTo>
                  <a:pt x="11033928" y="3004176"/>
                  <a:pt x="11051006" y="3025832"/>
                  <a:pt x="11068438" y="3044232"/>
                </a:cubicBezTo>
                <a:cubicBezTo>
                  <a:pt x="11087365" y="3064217"/>
                  <a:pt x="11103828" y="3085345"/>
                  <a:pt x="11137018" y="3076189"/>
                </a:cubicBezTo>
                <a:cubicBezTo>
                  <a:pt x="11143357" y="3074428"/>
                  <a:pt x="11154185" y="3083496"/>
                  <a:pt x="11161051" y="3089747"/>
                </a:cubicBezTo>
                <a:cubicBezTo>
                  <a:pt x="11172673" y="3100311"/>
                  <a:pt x="11182797" y="3112460"/>
                  <a:pt x="11193361" y="3124081"/>
                </a:cubicBezTo>
                <a:cubicBezTo>
                  <a:pt x="11211848" y="3144417"/>
                  <a:pt x="11234122" y="3154540"/>
                  <a:pt x="11262206" y="3152604"/>
                </a:cubicBezTo>
                <a:cubicBezTo>
                  <a:pt x="11286416" y="3150931"/>
                  <a:pt x="11303053" y="3160175"/>
                  <a:pt x="11319780" y="3180952"/>
                </a:cubicBezTo>
                <a:cubicBezTo>
                  <a:pt x="11338796" y="3204457"/>
                  <a:pt x="11368465" y="3219424"/>
                  <a:pt x="11394875" y="3239143"/>
                </a:cubicBezTo>
                <a:cubicBezTo>
                  <a:pt x="11411602" y="3224002"/>
                  <a:pt x="11412747" y="3208771"/>
                  <a:pt x="11398133" y="3194861"/>
                </a:cubicBezTo>
                <a:cubicBezTo>
                  <a:pt x="11375683" y="3173380"/>
                  <a:pt x="11350681" y="3154453"/>
                  <a:pt x="11328584" y="3132621"/>
                </a:cubicBezTo>
                <a:cubicBezTo>
                  <a:pt x="11318373" y="3122583"/>
                  <a:pt x="11312474" y="3108146"/>
                  <a:pt x="11307368" y="3100047"/>
                </a:cubicBezTo>
                <a:cubicBezTo>
                  <a:pt x="11270921" y="3084729"/>
                  <a:pt x="11237555" y="3070818"/>
                  <a:pt x="11204277" y="3056469"/>
                </a:cubicBezTo>
                <a:cubicBezTo>
                  <a:pt x="11199260" y="3054269"/>
                  <a:pt x="11191336" y="3050130"/>
                  <a:pt x="11191248" y="3046698"/>
                </a:cubicBezTo>
                <a:cubicBezTo>
                  <a:pt x="11189927" y="3007257"/>
                  <a:pt x="11149079" y="3005497"/>
                  <a:pt x="11130591" y="2982430"/>
                </a:cubicBezTo>
                <a:cubicBezTo>
                  <a:pt x="11111840" y="2959014"/>
                  <a:pt x="11090095" y="2937885"/>
                  <a:pt x="11068350" y="2917021"/>
                </a:cubicBezTo>
                <a:cubicBezTo>
                  <a:pt x="11054177" y="2903463"/>
                  <a:pt x="11037801" y="2892282"/>
                  <a:pt x="11017289" y="2875996"/>
                </a:cubicBezTo>
                <a:cubicBezTo>
                  <a:pt x="11015837" y="2865739"/>
                  <a:pt x="11015308" y="2854008"/>
                  <a:pt x="11016574" y="2841639"/>
                </a:cubicBezTo>
                <a:close/>
                <a:moveTo>
                  <a:pt x="10977144" y="2766379"/>
                </a:moveTo>
                <a:cubicBezTo>
                  <a:pt x="10986146" y="2768392"/>
                  <a:pt x="10993960" y="2773477"/>
                  <a:pt x="11001002" y="2782940"/>
                </a:cubicBezTo>
                <a:cubicBezTo>
                  <a:pt x="11007341" y="2791392"/>
                  <a:pt x="11017729" y="2796850"/>
                  <a:pt x="11026268" y="2803717"/>
                </a:cubicBezTo>
                <a:lnTo>
                  <a:pt x="11026357" y="2803717"/>
                </a:lnTo>
                <a:lnTo>
                  <a:pt x="11026533" y="2803453"/>
                </a:lnTo>
                <a:lnTo>
                  <a:pt x="11026621" y="2803453"/>
                </a:lnTo>
                <a:lnTo>
                  <a:pt x="11026531" y="2803796"/>
                </a:lnTo>
                <a:lnTo>
                  <a:pt x="11026385" y="2803730"/>
                </a:lnTo>
                <a:lnTo>
                  <a:pt x="11017564" y="2805599"/>
                </a:lnTo>
                <a:cubicBezTo>
                  <a:pt x="11014625" y="2806182"/>
                  <a:pt x="11011875" y="2806402"/>
                  <a:pt x="11009806" y="2805303"/>
                </a:cubicBezTo>
                <a:cubicBezTo>
                  <a:pt x="10989206" y="2794297"/>
                  <a:pt x="10969309" y="2781884"/>
                  <a:pt x="10946156" y="2768239"/>
                </a:cubicBezTo>
                <a:cubicBezTo>
                  <a:pt x="10957952" y="2765421"/>
                  <a:pt x="10968143" y="2764365"/>
                  <a:pt x="10977144" y="2766379"/>
                </a:cubicBezTo>
                <a:close/>
                <a:moveTo>
                  <a:pt x="11857703" y="2723826"/>
                </a:moveTo>
                <a:cubicBezTo>
                  <a:pt x="11866396" y="2723232"/>
                  <a:pt x="11876036" y="2728140"/>
                  <a:pt x="11891222" y="2738484"/>
                </a:cubicBezTo>
                <a:lnTo>
                  <a:pt x="11891222" y="2747111"/>
                </a:lnTo>
                <a:cubicBezTo>
                  <a:pt x="11888845" y="2762430"/>
                  <a:pt x="11888493" y="2778452"/>
                  <a:pt x="11883475" y="2792889"/>
                </a:cubicBezTo>
                <a:cubicBezTo>
                  <a:pt x="11877664" y="2809705"/>
                  <a:pt x="11870799" y="2827928"/>
                  <a:pt x="11859001" y="2840429"/>
                </a:cubicBezTo>
                <a:cubicBezTo>
                  <a:pt x="11840690" y="2859798"/>
                  <a:pt x="11811286" y="2848705"/>
                  <a:pt x="11808380" y="2821854"/>
                </a:cubicBezTo>
                <a:cubicBezTo>
                  <a:pt x="11805299" y="2793330"/>
                  <a:pt x="11807500" y="2764983"/>
                  <a:pt x="11829862" y="2742182"/>
                </a:cubicBezTo>
                <a:cubicBezTo>
                  <a:pt x="11841263" y="2730517"/>
                  <a:pt x="11849010" y="2724420"/>
                  <a:pt x="11857703" y="2723826"/>
                </a:cubicBezTo>
                <a:close/>
                <a:moveTo>
                  <a:pt x="9731173" y="1860237"/>
                </a:moveTo>
                <a:lnTo>
                  <a:pt x="9788748" y="1860237"/>
                </a:lnTo>
                <a:cubicBezTo>
                  <a:pt x="9791830" y="1870097"/>
                  <a:pt x="9793854" y="1878284"/>
                  <a:pt x="9796847" y="1886120"/>
                </a:cubicBezTo>
                <a:cubicBezTo>
                  <a:pt x="9805211" y="1907776"/>
                  <a:pt x="9812694" y="1911738"/>
                  <a:pt x="9830741" y="1896684"/>
                </a:cubicBezTo>
                <a:cubicBezTo>
                  <a:pt x="9847203" y="1882862"/>
                  <a:pt x="9856888" y="1887352"/>
                  <a:pt x="9870533" y="1898885"/>
                </a:cubicBezTo>
                <a:cubicBezTo>
                  <a:pt x="9880922" y="1907600"/>
                  <a:pt x="9894303" y="1912618"/>
                  <a:pt x="9906188" y="1919661"/>
                </a:cubicBezTo>
                <a:cubicBezTo>
                  <a:pt x="9914551" y="1924591"/>
                  <a:pt x="9923883" y="1928729"/>
                  <a:pt x="9930398" y="1935508"/>
                </a:cubicBezTo>
                <a:cubicBezTo>
                  <a:pt x="9959361" y="1965352"/>
                  <a:pt x="9987357" y="1995988"/>
                  <a:pt x="10015792" y="2026361"/>
                </a:cubicBezTo>
                <a:cubicBezTo>
                  <a:pt x="10025829" y="2037101"/>
                  <a:pt x="10037098" y="2049690"/>
                  <a:pt x="10025213" y="2063512"/>
                </a:cubicBezTo>
                <a:cubicBezTo>
                  <a:pt x="10014824" y="2075573"/>
                  <a:pt x="10000122" y="2080943"/>
                  <a:pt x="9983220" y="2069939"/>
                </a:cubicBezTo>
                <a:cubicBezTo>
                  <a:pt x="9961826" y="2056029"/>
                  <a:pt x="9940610" y="2039126"/>
                  <a:pt x="9916840" y="2032523"/>
                </a:cubicBezTo>
                <a:cubicBezTo>
                  <a:pt x="9884179" y="2023368"/>
                  <a:pt x="9863579" y="2002855"/>
                  <a:pt x="9844563" y="1978029"/>
                </a:cubicBezTo>
                <a:cubicBezTo>
                  <a:pt x="9843683" y="1976885"/>
                  <a:pt x="9842538" y="1975300"/>
                  <a:pt x="9841394" y="1975212"/>
                </a:cubicBezTo>
                <a:cubicBezTo>
                  <a:pt x="9794030" y="1972131"/>
                  <a:pt x="9778887" y="1926264"/>
                  <a:pt x="9746403" y="1903463"/>
                </a:cubicBezTo>
                <a:cubicBezTo>
                  <a:pt x="9732669" y="1893867"/>
                  <a:pt x="9722897" y="1882070"/>
                  <a:pt x="9731084" y="1860413"/>
                </a:cubicBezTo>
                <a:close/>
                <a:moveTo>
                  <a:pt x="8570242" y="1379649"/>
                </a:moveTo>
                <a:cubicBezTo>
                  <a:pt x="8545328" y="1383611"/>
                  <a:pt x="8539077" y="1392590"/>
                  <a:pt x="8543655" y="1407116"/>
                </a:cubicBezTo>
                <a:cubicBezTo>
                  <a:pt x="8544623" y="1410022"/>
                  <a:pt x="8556684" y="1412664"/>
                  <a:pt x="8556949" y="1412047"/>
                </a:cubicBezTo>
                <a:cubicBezTo>
                  <a:pt x="8561350" y="1403507"/>
                  <a:pt x="8564520" y="1394351"/>
                  <a:pt x="8570242" y="1379649"/>
                </a:cubicBezTo>
                <a:close/>
                <a:moveTo>
                  <a:pt x="8429825" y="1296719"/>
                </a:moveTo>
                <a:lnTo>
                  <a:pt x="8429825" y="1330349"/>
                </a:lnTo>
                <a:cubicBezTo>
                  <a:pt x="8460021" y="1349805"/>
                  <a:pt x="8485199" y="1366180"/>
                  <a:pt x="8512931" y="1384051"/>
                </a:cubicBezTo>
                <a:cubicBezTo>
                  <a:pt x="8514427" y="1374543"/>
                  <a:pt x="8515835" y="1365651"/>
                  <a:pt x="8517949" y="1352622"/>
                </a:cubicBezTo>
                <a:cubicBezTo>
                  <a:pt x="8472170" y="1359225"/>
                  <a:pt x="8465743" y="1310629"/>
                  <a:pt x="8429825" y="1296719"/>
                </a:cubicBezTo>
                <a:close/>
                <a:moveTo>
                  <a:pt x="8365294" y="1243369"/>
                </a:moveTo>
                <a:lnTo>
                  <a:pt x="8365296" y="1243401"/>
                </a:lnTo>
                <a:lnTo>
                  <a:pt x="8314497" y="1262033"/>
                </a:lnTo>
                <a:cubicBezTo>
                  <a:pt x="8293809" y="1268988"/>
                  <a:pt x="8291696" y="1275150"/>
                  <a:pt x="8300412" y="1300857"/>
                </a:cubicBezTo>
                <a:cubicBezTo>
                  <a:pt x="8322156" y="1299448"/>
                  <a:pt x="8343109" y="1298040"/>
                  <a:pt x="8369608" y="1296279"/>
                </a:cubicBezTo>
                <a:lnTo>
                  <a:pt x="8365296" y="1243401"/>
                </a:lnTo>
                <a:lnTo>
                  <a:pt x="8365382" y="1243369"/>
                </a:lnTo>
                <a:close/>
                <a:moveTo>
                  <a:pt x="8279998" y="1179159"/>
                </a:moveTo>
                <a:cubicBezTo>
                  <a:pt x="8272724" y="1177387"/>
                  <a:pt x="8265153" y="1178795"/>
                  <a:pt x="8262380" y="1184473"/>
                </a:cubicBezTo>
                <a:lnTo>
                  <a:pt x="8248254" y="1230532"/>
                </a:lnTo>
                <a:lnTo>
                  <a:pt x="8246622" y="1230604"/>
                </a:lnTo>
                <a:lnTo>
                  <a:pt x="8246608" y="1231717"/>
                </a:lnTo>
                <a:lnTo>
                  <a:pt x="8192920" y="1230252"/>
                </a:lnTo>
                <a:cubicBezTo>
                  <a:pt x="8177513" y="1230604"/>
                  <a:pt x="8170119" y="1240640"/>
                  <a:pt x="8170735" y="1255342"/>
                </a:cubicBezTo>
                <a:cubicBezTo>
                  <a:pt x="8171263" y="1268812"/>
                  <a:pt x="8175841" y="1278848"/>
                  <a:pt x="8192039" y="1281841"/>
                </a:cubicBezTo>
                <a:cubicBezTo>
                  <a:pt x="8224195" y="1287849"/>
                  <a:pt x="8241692" y="1280834"/>
                  <a:pt x="8246277" y="1258343"/>
                </a:cubicBezTo>
                <a:lnTo>
                  <a:pt x="8246608" y="1231717"/>
                </a:lnTo>
                <a:lnTo>
                  <a:pt x="8247766" y="1231749"/>
                </a:lnTo>
                <a:lnTo>
                  <a:pt x="8247854" y="1231838"/>
                </a:lnTo>
                <a:lnTo>
                  <a:pt x="8248254" y="1230532"/>
                </a:lnTo>
                <a:lnTo>
                  <a:pt x="8292664" y="1228579"/>
                </a:lnTo>
                <a:cubicBezTo>
                  <a:pt x="8293985" y="1216254"/>
                  <a:pt x="8298211" y="1203841"/>
                  <a:pt x="8295834" y="1192926"/>
                </a:cubicBezTo>
                <a:cubicBezTo>
                  <a:pt x="8294249" y="1185882"/>
                  <a:pt x="8287272" y="1180930"/>
                  <a:pt x="8279998" y="1179159"/>
                </a:cubicBezTo>
                <a:close/>
                <a:moveTo>
                  <a:pt x="12710" y="837346"/>
                </a:moveTo>
                <a:cubicBezTo>
                  <a:pt x="23891" y="858915"/>
                  <a:pt x="25741" y="874585"/>
                  <a:pt x="10246" y="889639"/>
                </a:cubicBezTo>
                <a:cubicBezTo>
                  <a:pt x="-4193" y="873441"/>
                  <a:pt x="-3371" y="856010"/>
                  <a:pt x="12710" y="837346"/>
                </a:cubicBezTo>
                <a:close/>
                <a:moveTo>
                  <a:pt x="4304374" y="390"/>
                </a:moveTo>
                <a:cubicBezTo>
                  <a:pt x="4337298" y="2767"/>
                  <a:pt x="4370313" y="3647"/>
                  <a:pt x="4403150" y="6464"/>
                </a:cubicBezTo>
                <a:cubicBezTo>
                  <a:pt x="4412219" y="7257"/>
                  <a:pt x="4424631" y="9986"/>
                  <a:pt x="4429121" y="16412"/>
                </a:cubicBezTo>
                <a:cubicBezTo>
                  <a:pt x="4441006" y="33315"/>
                  <a:pt x="4457294" y="34284"/>
                  <a:pt x="4474635" y="34988"/>
                </a:cubicBezTo>
                <a:cubicBezTo>
                  <a:pt x="4546296" y="38069"/>
                  <a:pt x="4618045" y="40534"/>
                  <a:pt x="4689707" y="44232"/>
                </a:cubicBezTo>
                <a:cubicBezTo>
                  <a:pt x="4768499" y="48282"/>
                  <a:pt x="4847203" y="53916"/>
                  <a:pt x="4925908" y="57525"/>
                </a:cubicBezTo>
                <a:cubicBezTo>
                  <a:pt x="4939376" y="58142"/>
                  <a:pt x="4957424" y="57085"/>
                  <a:pt x="4965964" y="48986"/>
                </a:cubicBezTo>
                <a:cubicBezTo>
                  <a:pt x="4984188" y="31643"/>
                  <a:pt x="5003994" y="32083"/>
                  <a:pt x="5025652" y="32963"/>
                </a:cubicBezTo>
                <a:cubicBezTo>
                  <a:pt x="5060074" y="34460"/>
                  <a:pt x="5094585" y="34284"/>
                  <a:pt x="5128918" y="36837"/>
                </a:cubicBezTo>
                <a:cubicBezTo>
                  <a:pt x="5142564" y="37805"/>
                  <a:pt x="5159555" y="40094"/>
                  <a:pt x="5168622" y="48546"/>
                </a:cubicBezTo>
                <a:cubicBezTo>
                  <a:pt x="5189927" y="68442"/>
                  <a:pt x="5213961" y="70907"/>
                  <a:pt x="5240371" y="70290"/>
                </a:cubicBezTo>
                <a:cubicBezTo>
                  <a:pt x="5260445" y="69850"/>
                  <a:pt x="5280781" y="68706"/>
                  <a:pt x="5300588" y="70995"/>
                </a:cubicBezTo>
                <a:cubicBezTo>
                  <a:pt x="5342054" y="75925"/>
                  <a:pt x="5387480" y="64304"/>
                  <a:pt x="5422167" y="100399"/>
                </a:cubicBezTo>
                <a:cubicBezTo>
                  <a:pt x="5427447" y="105857"/>
                  <a:pt x="5441358" y="103568"/>
                  <a:pt x="5451306" y="104096"/>
                </a:cubicBezTo>
                <a:cubicBezTo>
                  <a:pt x="5512931" y="107090"/>
                  <a:pt x="5574644" y="109202"/>
                  <a:pt x="5636269" y="113076"/>
                </a:cubicBezTo>
                <a:cubicBezTo>
                  <a:pt x="5649650" y="113956"/>
                  <a:pt x="5666113" y="116950"/>
                  <a:pt x="5675180" y="125401"/>
                </a:cubicBezTo>
                <a:cubicBezTo>
                  <a:pt x="5691732" y="140719"/>
                  <a:pt x="5710043" y="143801"/>
                  <a:pt x="5730378" y="144505"/>
                </a:cubicBezTo>
                <a:cubicBezTo>
                  <a:pt x="5776246" y="146089"/>
                  <a:pt x="5822200" y="146970"/>
                  <a:pt x="5868067" y="149347"/>
                </a:cubicBezTo>
                <a:cubicBezTo>
                  <a:pt x="5894741" y="150755"/>
                  <a:pt x="5921153" y="150931"/>
                  <a:pt x="5944483" y="170475"/>
                </a:cubicBezTo>
                <a:cubicBezTo>
                  <a:pt x="5955046" y="179367"/>
                  <a:pt x="5973887" y="179983"/>
                  <a:pt x="5989292" y="181128"/>
                </a:cubicBezTo>
                <a:cubicBezTo>
                  <a:pt x="6032254" y="184385"/>
                  <a:pt x="6075303" y="185442"/>
                  <a:pt x="6118265" y="188523"/>
                </a:cubicBezTo>
                <a:cubicBezTo>
                  <a:pt x="6130854" y="189403"/>
                  <a:pt x="6146525" y="190283"/>
                  <a:pt x="6154800" y="197679"/>
                </a:cubicBezTo>
                <a:cubicBezTo>
                  <a:pt x="6176280" y="216958"/>
                  <a:pt x="6201283" y="217751"/>
                  <a:pt x="6226989" y="218631"/>
                </a:cubicBezTo>
                <a:cubicBezTo>
                  <a:pt x="6259914" y="219864"/>
                  <a:pt x="6293016" y="219864"/>
                  <a:pt x="6325854" y="222241"/>
                </a:cubicBezTo>
                <a:cubicBezTo>
                  <a:pt x="6340996" y="223385"/>
                  <a:pt x="6359395" y="224794"/>
                  <a:pt x="6370047" y="233597"/>
                </a:cubicBezTo>
                <a:cubicBezTo>
                  <a:pt x="6392409" y="252085"/>
                  <a:pt x="6415738" y="253845"/>
                  <a:pt x="6442501" y="252261"/>
                </a:cubicBezTo>
                <a:cubicBezTo>
                  <a:pt x="6457027" y="251380"/>
                  <a:pt x="6475955" y="253141"/>
                  <a:pt x="6485903" y="261769"/>
                </a:cubicBezTo>
                <a:cubicBezTo>
                  <a:pt x="6505095" y="278319"/>
                  <a:pt x="6525343" y="282809"/>
                  <a:pt x="6548936" y="283602"/>
                </a:cubicBezTo>
                <a:cubicBezTo>
                  <a:pt x="6583271" y="284746"/>
                  <a:pt x="6619541" y="281489"/>
                  <a:pt x="6651234" y="291701"/>
                </a:cubicBezTo>
                <a:cubicBezTo>
                  <a:pt x="6689002" y="303938"/>
                  <a:pt x="6723688" y="324979"/>
                  <a:pt x="6765417" y="323306"/>
                </a:cubicBezTo>
                <a:cubicBezTo>
                  <a:pt x="6769291" y="323130"/>
                  <a:pt x="6773868" y="325507"/>
                  <a:pt x="6777214" y="327884"/>
                </a:cubicBezTo>
                <a:cubicBezTo>
                  <a:pt x="6821143" y="359929"/>
                  <a:pt x="6870796" y="370493"/>
                  <a:pt x="6924410" y="370669"/>
                </a:cubicBezTo>
                <a:cubicBezTo>
                  <a:pt x="6940608" y="370669"/>
                  <a:pt x="6956807" y="379033"/>
                  <a:pt x="6972830" y="384227"/>
                </a:cubicBezTo>
                <a:cubicBezTo>
                  <a:pt x="6988588" y="389421"/>
                  <a:pt x="7003554" y="398136"/>
                  <a:pt x="7019577" y="400513"/>
                </a:cubicBezTo>
                <a:cubicBezTo>
                  <a:pt x="7042114" y="403947"/>
                  <a:pt x="7065531" y="401658"/>
                  <a:pt x="7088245" y="404563"/>
                </a:cubicBezTo>
                <a:cubicBezTo>
                  <a:pt x="7101626" y="406236"/>
                  <a:pt x="7114392" y="413190"/>
                  <a:pt x="7127333" y="418032"/>
                </a:cubicBezTo>
                <a:cubicBezTo>
                  <a:pt x="7140098" y="422786"/>
                  <a:pt x="7152423" y="429741"/>
                  <a:pt x="7165541" y="432470"/>
                </a:cubicBezTo>
                <a:cubicBezTo>
                  <a:pt x="7198906" y="439513"/>
                  <a:pt x="7238082" y="426572"/>
                  <a:pt x="7262644" y="463283"/>
                </a:cubicBezTo>
                <a:cubicBezTo>
                  <a:pt x="7265373" y="467421"/>
                  <a:pt x="7276642" y="468565"/>
                  <a:pt x="7282980" y="467069"/>
                </a:cubicBezTo>
                <a:cubicBezTo>
                  <a:pt x="7347423" y="451486"/>
                  <a:pt x="7397515" y="509150"/>
                  <a:pt x="7460197" y="501491"/>
                </a:cubicBezTo>
                <a:cubicBezTo>
                  <a:pt x="7462486" y="501226"/>
                  <a:pt x="7465655" y="503427"/>
                  <a:pt x="7467679" y="505364"/>
                </a:cubicBezTo>
                <a:cubicBezTo>
                  <a:pt x="7491185" y="528430"/>
                  <a:pt x="7521382" y="529398"/>
                  <a:pt x="7551578" y="532215"/>
                </a:cubicBezTo>
                <a:cubicBezTo>
                  <a:pt x="7563639" y="533360"/>
                  <a:pt x="7577901" y="536089"/>
                  <a:pt x="7586440" y="543572"/>
                </a:cubicBezTo>
                <a:cubicBezTo>
                  <a:pt x="7604311" y="559066"/>
                  <a:pt x="7624031" y="562588"/>
                  <a:pt x="7646129" y="563116"/>
                </a:cubicBezTo>
                <a:cubicBezTo>
                  <a:pt x="7657133" y="563380"/>
                  <a:pt x="7673420" y="562323"/>
                  <a:pt x="7678174" y="568662"/>
                </a:cubicBezTo>
                <a:cubicBezTo>
                  <a:pt x="7693052" y="588646"/>
                  <a:pt x="7714444" y="587766"/>
                  <a:pt x="7734164" y="594985"/>
                </a:cubicBezTo>
                <a:cubicBezTo>
                  <a:pt x="7764273" y="605989"/>
                  <a:pt x="7791036" y="626061"/>
                  <a:pt x="7825106" y="625885"/>
                </a:cubicBezTo>
                <a:cubicBezTo>
                  <a:pt x="7827307" y="625885"/>
                  <a:pt x="7829948" y="628879"/>
                  <a:pt x="7831708" y="630991"/>
                </a:cubicBezTo>
                <a:cubicBezTo>
                  <a:pt x="7846938" y="649479"/>
                  <a:pt x="7868155" y="651592"/>
                  <a:pt x="7889900" y="653881"/>
                </a:cubicBezTo>
                <a:cubicBezTo>
                  <a:pt x="7902489" y="655201"/>
                  <a:pt x="7918776" y="655642"/>
                  <a:pt x="7926347" y="663389"/>
                </a:cubicBezTo>
                <a:cubicBezTo>
                  <a:pt x="7946067" y="683725"/>
                  <a:pt x="7970189" y="680732"/>
                  <a:pt x="7993959" y="683813"/>
                </a:cubicBezTo>
                <a:cubicBezTo>
                  <a:pt x="8011918" y="686190"/>
                  <a:pt x="8032342" y="687511"/>
                  <a:pt x="8046428" y="697018"/>
                </a:cubicBezTo>
                <a:cubicBezTo>
                  <a:pt x="8062803" y="708111"/>
                  <a:pt x="8077945" y="715330"/>
                  <a:pt x="8097401" y="715594"/>
                </a:cubicBezTo>
                <a:cubicBezTo>
                  <a:pt x="8104092" y="715682"/>
                  <a:pt x="8113687" y="716915"/>
                  <a:pt x="8116945" y="721316"/>
                </a:cubicBezTo>
                <a:cubicBezTo>
                  <a:pt x="8132791" y="742621"/>
                  <a:pt x="8155857" y="742445"/>
                  <a:pt x="8179098" y="742709"/>
                </a:cubicBezTo>
                <a:cubicBezTo>
                  <a:pt x="8186669" y="756267"/>
                  <a:pt x="8193448" y="768592"/>
                  <a:pt x="8201988" y="783822"/>
                </a:cubicBezTo>
                <a:cubicBezTo>
                  <a:pt x="8227694" y="762605"/>
                  <a:pt x="8251287" y="764542"/>
                  <a:pt x="8274441" y="786639"/>
                </a:cubicBezTo>
                <a:cubicBezTo>
                  <a:pt x="8279635" y="791569"/>
                  <a:pt x="8291168" y="789104"/>
                  <a:pt x="8299003" y="792097"/>
                </a:cubicBezTo>
                <a:cubicBezTo>
                  <a:pt x="8315730" y="798524"/>
                  <a:pt x="8332193" y="805919"/>
                  <a:pt x="8348391" y="813842"/>
                </a:cubicBezTo>
                <a:cubicBezTo>
                  <a:pt x="8354554" y="816835"/>
                  <a:pt x="8359132" y="823086"/>
                  <a:pt x="8365294" y="826343"/>
                </a:cubicBezTo>
                <a:cubicBezTo>
                  <a:pt x="8402357" y="845799"/>
                  <a:pt x="8441797" y="861734"/>
                  <a:pt x="8475867" y="885327"/>
                </a:cubicBezTo>
                <a:cubicBezTo>
                  <a:pt x="8494355" y="898180"/>
                  <a:pt x="8511082" y="906455"/>
                  <a:pt x="8532827" y="909361"/>
                </a:cubicBezTo>
                <a:cubicBezTo>
                  <a:pt x="8544623" y="910946"/>
                  <a:pt x="8555540" y="919484"/>
                  <a:pt x="8566720" y="925207"/>
                </a:cubicBezTo>
                <a:cubicBezTo>
                  <a:pt x="8575260" y="929609"/>
                  <a:pt x="8583447" y="934715"/>
                  <a:pt x="8592075" y="938941"/>
                </a:cubicBezTo>
                <a:cubicBezTo>
                  <a:pt x="8619630" y="952411"/>
                  <a:pt x="8646657" y="967377"/>
                  <a:pt x="8675269" y="978292"/>
                </a:cubicBezTo>
                <a:cubicBezTo>
                  <a:pt x="8715853" y="993876"/>
                  <a:pt x="8744289" y="1028473"/>
                  <a:pt x="8782760" y="1045200"/>
                </a:cubicBezTo>
                <a:cubicBezTo>
                  <a:pt x="8807146" y="1055853"/>
                  <a:pt x="8822729" y="1068970"/>
                  <a:pt x="8828979" y="1099959"/>
                </a:cubicBezTo>
                <a:cubicBezTo>
                  <a:pt x="8884618" y="1074076"/>
                  <a:pt x="8917279" y="1121440"/>
                  <a:pt x="8959801" y="1136406"/>
                </a:cubicBezTo>
                <a:cubicBezTo>
                  <a:pt x="8992638" y="1147939"/>
                  <a:pt x="9018345" y="1178663"/>
                  <a:pt x="9054351" y="1190813"/>
                </a:cubicBezTo>
                <a:cubicBezTo>
                  <a:pt x="9074775" y="1197768"/>
                  <a:pt x="9093879" y="1212293"/>
                  <a:pt x="9110166" y="1227083"/>
                </a:cubicBezTo>
                <a:cubicBezTo>
                  <a:pt x="9137017" y="1251469"/>
                  <a:pt x="9175225" y="1260888"/>
                  <a:pt x="9195737" y="1293726"/>
                </a:cubicBezTo>
                <a:cubicBezTo>
                  <a:pt x="9198466" y="1298128"/>
                  <a:pt x="9209206" y="1296983"/>
                  <a:pt x="9215457" y="1299977"/>
                </a:cubicBezTo>
                <a:cubicBezTo>
                  <a:pt x="9239491" y="1311773"/>
                  <a:pt x="9266253" y="1320489"/>
                  <a:pt x="9286238" y="1337216"/>
                </a:cubicBezTo>
                <a:cubicBezTo>
                  <a:pt x="9320131" y="1365563"/>
                  <a:pt x="9353762" y="1396112"/>
                  <a:pt x="9379996" y="1431414"/>
                </a:cubicBezTo>
                <a:cubicBezTo>
                  <a:pt x="9412657" y="1475432"/>
                  <a:pt x="9448136" y="1521035"/>
                  <a:pt x="9438717" y="1582836"/>
                </a:cubicBezTo>
                <a:cubicBezTo>
                  <a:pt x="9437484" y="1590671"/>
                  <a:pt x="9439156" y="1601324"/>
                  <a:pt x="9443822" y="1607134"/>
                </a:cubicBezTo>
                <a:cubicBezTo>
                  <a:pt x="9459844" y="1626854"/>
                  <a:pt x="9460285" y="1648863"/>
                  <a:pt x="9458876" y="1672281"/>
                </a:cubicBezTo>
                <a:cubicBezTo>
                  <a:pt x="9458084" y="1684958"/>
                  <a:pt x="9457820" y="1699396"/>
                  <a:pt x="9463015" y="1710400"/>
                </a:cubicBezTo>
                <a:cubicBezTo>
                  <a:pt x="9470761" y="1726863"/>
                  <a:pt x="9469177" y="1737955"/>
                  <a:pt x="9459140" y="1753274"/>
                </a:cubicBezTo>
                <a:cubicBezTo>
                  <a:pt x="9438364" y="1785055"/>
                  <a:pt x="9442590" y="1805567"/>
                  <a:pt x="9471025" y="1832771"/>
                </a:cubicBezTo>
                <a:cubicBezTo>
                  <a:pt x="9485551" y="1846681"/>
                  <a:pt x="9503599" y="1857509"/>
                  <a:pt x="9515572" y="1873180"/>
                </a:cubicBezTo>
                <a:cubicBezTo>
                  <a:pt x="9533003" y="1896069"/>
                  <a:pt x="9553603" y="1904520"/>
                  <a:pt x="9581775" y="1903816"/>
                </a:cubicBezTo>
                <a:cubicBezTo>
                  <a:pt x="9617781" y="1903024"/>
                  <a:pt x="9641111" y="1933923"/>
                  <a:pt x="9672716" y="1944840"/>
                </a:cubicBezTo>
                <a:cubicBezTo>
                  <a:pt x="9689267" y="1982343"/>
                  <a:pt x="9723952" y="1990795"/>
                  <a:pt x="9758110" y="1989298"/>
                </a:cubicBezTo>
                <a:cubicBezTo>
                  <a:pt x="9794998" y="1987625"/>
                  <a:pt x="9807674" y="2013332"/>
                  <a:pt x="9817711" y="2036133"/>
                </a:cubicBezTo>
                <a:cubicBezTo>
                  <a:pt x="9833646" y="2072492"/>
                  <a:pt x="9858648" y="2096614"/>
                  <a:pt x="9891397" y="2116069"/>
                </a:cubicBezTo>
                <a:cubicBezTo>
                  <a:pt x="9907067" y="2125402"/>
                  <a:pt x="9921065" y="2137551"/>
                  <a:pt x="9935238" y="2149083"/>
                </a:cubicBezTo>
                <a:cubicBezTo>
                  <a:pt x="9941841" y="2154454"/>
                  <a:pt x="9945892" y="2163609"/>
                  <a:pt x="9953022" y="2167571"/>
                </a:cubicBezTo>
                <a:cubicBezTo>
                  <a:pt x="9993871" y="2189932"/>
                  <a:pt x="10036128" y="2209828"/>
                  <a:pt x="10076272" y="2233334"/>
                </a:cubicBezTo>
                <a:cubicBezTo>
                  <a:pt x="10106645" y="2251117"/>
                  <a:pt x="10143532" y="2262913"/>
                  <a:pt x="10162636" y="2294254"/>
                </a:cubicBezTo>
                <a:cubicBezTo>
                  <a:pt x="10197674" y="2351830"/>
                  <a:pt x="10267047" y="2369700"/>
                  <a:pt x="10305342" y="2422611"/>
                </a:cubicBezTo>
                <a:cubicBezTo>
                  <a:pt x="10307455" y="2425516"/>
                  <a:pt x="10312649" y="2426661"/>
                  <a:pt x="10316699" y="2427453"/>
                </a:cubicBezTo>
                <a:cubicBezTo>
                  <a:pt x="10348392" y="2433968"/>
                  <a:pt x="10369432" y="2453161"/>
                  <a:pt x="10384574" y="2481068"/>
                </a:cubicBezTo>
                <a:cubicBezTo>
                  <a:pt x="10389064" y="2489343"/>
                  <a:pt x="10398308" y="2501052"/>
                  <a:pt x="10405174" y="2500876"/>
                </a:cubicBezTo>
                <a:cubicBezTo>
                  <a:pt x="10431938" y="2500260"/>
                  <a:pt x="10441357" y="2520157"/>
                  <a:pt x="10455620" y="2535826"/>
                </a:cubicBezTo>
                <a:cubicBezTo>
                  <a:pt x="10463895" y="2544982"/>
                  <a:pt x="10475515" y="2551144"/>
                  <a:pt x="10486080" y="2558099"/>
                </a:cubicBezTo>
                <a:cubicBezTo>
                  <a:pt x="10497524" y="2565582"/>
                  <a:pt x="10509937" y="2571833"/>
                  <a:pt x="10521118" y="2579668"/>
                </a:cubicBezTo>
                <a:cubicBezTo>
                  <a:pt x="10538549" y="2591816"/>
                  <a:pt x="10556948" y="2603173"/>
                  <a:pt x="10572003" y="2617875"/>
                </a:cubicBezTo>
                <a:cubicBezTo>
                  <a:pt x="10603343" y="2648599"/>
                  <a:pt x="10637325" y="2678354"/>
                  <a:pt x="10661095" y="2714538"/>
                </a:cubicBezTo>
                <a:cubicBezTo>
                  <a:pt x="10672980" y="2732586"/>
                  <a:pt x="10680904" y="2754506"/>
                  <a:pt x="10696398" y="2771409"/>
                </a:cubicBezTo>
                <a:cubicBezTo>
                  <a:pt x="10701151" y="2776604"/>
                  <a:pt x="10709163" y="2782854"/>
                  <a:pt x="10708810" y="2788224"/>
                </a:cubicBezTo>
                <a:cubicBezTo>
                  <a:pt x="10707050" y="2820797"/>
                  <a:pt x="10747107" y="2842542"/>
                  <a:pt x="10731436" y="2879342"/>
                </a:cubicBezTo>
                <a:cubicBezTo>
                  <a:pt x="10728883" y="2885328"/>
                  <a:pt x="10736982" y="2900734"/>
                  <a:pt x="10744201" y="2905048"/>
                </a:cubicBezTo>
                <a:cubicBezTo>
                  <a:pt x="10777743" y="2925384"/>
                  <a:pt x="10774837" y="2968962"/>
                  <a:pt x="10802393" y="2992468"/>
                </a:cubicBezTo>
                <a:cubicBezTo>
                  <a:pt x="10805563" y="3041592"/>
                  <a:pt x="10860057" y="3070820"/>
                  <a:pt x="10853718" y="3124170"/>
                </a:cubicBezTo>
                <a:cubicBezTo>
                  <a:pt x="10853013" y="3129716"/>
                  <a:pt x="10861377" y="3135965"/>
                  <a:pt x="10864370" y="3142392"/>
                </a:cubicBezTo>
                <a:cubicBezTo>
                  <a:pt x="10883651" y="3184474"/>
                  <a:pt x="10908124" y="3224971"/>
                  <a:pt x="10898616" y="3275150"/>
                </a:cubicBezTo>
                <a:cubicBezTo>
                  <a:pt x="10896151" y="3288356"/>
                  <a:pt x="10896063" y="3308250"/>
                  <a:pt x="10903898" y="3315822"/>
                </a:cubicBezTo>
                <a:cubicBezTo>
                  <a:pt x="10925819" y="3337303"/>
                  <a:pt x="10937880" y="3370140"/>
                  <a:pt x="10972390" y="3378415"/>
                </a:cubicBezTo>
                <a:cubicBezTo>
                  <a:pt x="10988324" y="3382201"/>
                  <a:pt x="10995368" y="3394085"/>
                  <a:pt x="10993079" y="3410460"/>
                </a:cubicBezTo>
                <a:cubicBezTo>
                  <a:pt x="10977584" y="3430532"/>
                  <a:pt x="10948533" y="3438367"/>
                  <a:pt x="10943603" y="3467859"/>
                </a:cubicBezTo>
                <a:cubicBezTo>
                  <a:pt x="10952670" y="3471644"/>
                  <a:pt x="10961122" y="3474109"/>
                  <a:pt x="10968341" y="3478335"/>
                </a:cubicBezTo>
                <a:cubicBezTo>
                  <a:pt x="11003907" y="3499376"/>
                  <a:pt x="11030406" y="3532037"/>
                  <a:pt x="11065708" y="3554222"/>
                </a:cubicBezTo>
                <a:cubicBezTo>
                  <a:pt x="11079354" y="3562761"/>
                  <a:pt x="11081907" y="3588820"/>
                  <a:pt x="11090447" y="3609244"/>
                </a:cubicBezTo>
                <a:cubicBezTo>
                  <a:pt x="11133936" y="3612062"/>
                  <a:pt x="11139659" y="3650885"/>
                  <a:pt x="11155329" y="3679761"/>
                </a:cubicBezTo>
                <a:cubicBezTo>
                  <a:pt x="11139571" y="3712687"/>
                  <a:pt x="11110871" y="3721138"/>
                  <a:pt x="11080499" y="3726685"/>
                </a:cubicBezTo>
                <a:cubicBezTo>
                  <a:pt x="11076977" y="3761723"/>
                  <a:pt x="11062715" y="3794472"/>
                  <a:pt x="11092999" y="3825285"/>
                </a:cubicBezTo>
                <a:cubicBezTo>
                  <a:pt x="11101099" y="3833560"/>
                  <a:pt x="11101011" y="3857682"/>
                  <a:pt x="11095376" y="3870271"/>
                </a:cubicBezTo>
                <a:cubicBezTo>
                  <a:pt x="11077330" y="3910063"/>
                  <a:pt x="11056113" y="3948623"/>
                  <a:pt x="11033312" y="3985950"/>
                </a:cubicBezTo>
                <a:cubicBezTo>
                  <a:pt x="11024244" y="4000740"/>
                  <a:pt x="11007252" y="4002061"/>
                  <a:pt x="10992463" y="3989208"/>
                </a:cubicBezTo>
                <a:cubicBezTo>
                  <a:pt x="10943955" y="3947215"/>
                  <a:pt x="10884002" y="3919747"/>
                  <a:pt x="10841217" y="3870359"/>
                </a:cubicBezTo>
                <a:cubicBezTo>
                  <a:pt x="10836023" y="3864373"/>
                  <a:pt x="10826339" y="3862524"/>
                  <a:pt x="10819296" y="3857770"/>
                </a:cubicBezTo>
                <a:cubicBezTo>
                  <a:pt x="10805475" y="3848438"/>
                  <a:pt x="10790332" y="3840163"/>
                  <a:pt x="10778976" y="3828366"/>
                </a:cubicBezTo>
                <a:cubicBezTo>
                  <a:pt x="10758023" y="3806709"/>
                  <a:pt x="10737422" y="3786637"/>
                  <a:pt x="10709955" y="3771847"/>
                </a:cubicBezTo>
                <a:cubicBezTo>
                  <a:pt x="10680375" y="3755912"/>
                  <a:pt x="10652731" y="3733815"/>
                  <a:pt x="10648946" y="3694463"/>
                </a:cubicBezTo>
                <a:cubicBezTo>
                  <a:pt x="10648330" y="3688125"/>
                  <a:pt x="10639438" y="3679233"/>
                  <a:pt x="10632748" y="3677472"/>
                </a:cubicBezTo>
                <a:cubicBezTo>
                  <a:pt x="10614877" y="3672719"/>
                  <a:pt x="10596213" y="3669901"/>
                  <a:pt x="10577638" y="3668845"/>
                </a:cubicBezTo>
                <a:cubicBezTo>
                  <a:pt x="10557125" y="3667612"/>
                  <a:pt x="10523055" y="3691998"/>
                  <a:pt x="10524904" y="3710926"/>
                </a:cubicBezTo>
                <a:cubicBezTo>
                  <a:pt x="10526488" y="3727037"/>
                  <a:pt x="10537581" y="3747813"/>
                  <a:pt x="10550962" y="3756176"/>
                </a:cubicBezTo>
                <a:cubicBezTo>
                  <a:pt x="10592339" y="3782059"/>
                  <a:pt x="10640847" y="3797201"/>
                  <a:pt x="10669107" y="3841395"/>
                </a:cubicBezTo>
                <a:cubicBezTo>
                  <a:pt x="10671220" y="3844653"/>
                  <a:pt x="10675797" y="3847206"/>
                  <a:pt x="10679759" y="3848262"/>
                </a:cubicBezTo>
                <a:cubicBezTo>
                  <a:pt x="10729763" y="3862172"/>
                  <a:pt x="10758463" y="3907158"/>
                  <a:pt x="10800985" y="3931896"/>
                </a:cubicBezTo>
                <a:cubicBezTo>
                  <a:pt x="10816567" y="3940964"/>
                  <a:pt x="10831269" y="3951704"/>
                  <a:pt x="10845266" y="3963149"/>
                </a:cubicBezTo>
                <a:cubicBezTo>
                  <a:pt x="10853366" y="3969664"/>
                  <a:pt x="10860233" y="3978379"/>
                  <a:pt x="10865691" y="3987271"/>
                </a:cubicBezTo>
                <a:cubicBezTo>
                  <a:pt x="10871502" y="3996779"/>
                  <a:pt x="10875022" y="4007695"/>
                  <a:pt x="10879424" y="4017995"/>
                </a:cubicBezTo>
                <a:cubicBezTo>
                  <a:pt x="10889989" y="4042469"/>
                  <a:pt x="10901697" y="4066503"/>
                  <a:pt x="10910589" y="4091505"/>
                </a:cubicBezTo>
                <a:cubicBezTo>
                  <a:pt x="10915783" y="4106207"/>
                  <a:pt x="10918689" y="4123815"/>
                  <a:pt x="10903106" y="4134907"/>
                </a:cubicBezTo>
                <a:cubicBezTo>
                  <a:pt x="10885675" y="4147320"/>
                  <a:pt x="10871677" y="4137900"/>
                  <a:pt x="10857327" y="4125663"/>
                </a:cubicBezTo>
                <a:cubicBezTo>
                  <a:pt x="10841040" y="4111754"/>
                  <a:pt x="10824050" y="4097316"/>
                  <a:pt x="10804858" y="4088600"/>
                </a:cubicBezTo>
                <a:cubicBezTo>
                  <a:pt x="10778888" y="4076715"/>
                  <a:pt x="10758903" y="4060781"/>
                  <a:pt x="10745169" y="4035691"/>
                </a:cubicBezTo>
                <a:cubicBezTo>
                  <a:pt x="10740679" y="4027415"/>
                  <a:pt x="10733108" y="4017115"/>
                  <a:pt x="10725098" y="4015178"/>
                </a:cubicBezTo>
                <a:cubicBezTo>
                  <a:pt x="10675973" y="4003469"/>
                  <a:pt x="10641287" y="3971600"/>
                  <a:pt x="10608802" y="3936122"/>
                </a:cubicBezTo>
                <a:cubicBezTo>
                  <a:pt x="10594277" y="3920187"/>
                  <a:pt x="10579045" y="3904869"/>
                  <a:pt x="10565312" y="3888407"/>
                </a:cubicBezTo>
                <a:cubicBezTo>
                  <a:pt x="10544887" y="3864020"/>
                  <a:pt x="10523319" y="3841747"/>
                  <a:pt x="10490746" y="3837786"/>
                </a:cubicBezTo>
                <a:cubicBezTo>
                  <a:pt x="10479830" y="3766125"/>
                  <a:pt x="10429737" y="3753976"/>
                  <a:pt x="10371281" y="3755648"/>
                </a:cubicBezTo>
                <a:cubicBezTo>
                  <a:pt x="10363974" y="3719994"/>
                  <a:pt x="10338708" y="3711806"/>
                  <a:pt x="10310536" y="3700626"/>
                </a:cubicBezTo>
                <a:cubicBezTo>
                  <a:pt x="10273914" y="3686100"/>
                  <a:pt x="10237994" y="3681962"/>
                  <a:pt x="10199611" y="3681874"/>
                </a:cubicBezTo>
                <a:cubicBezTo>
                  <a:pt x="10185349" y="3681874"/>
                  <a:pt x="10170999" y="3672102"/>
                  <a:pt x="10157002" y="3666028"/>
                </a:cubicBezTo>
                <a:cubicBezTo>
                  <a:pt x="10145293" y="3660922"/>
                  <a:pt x="10134640" y="3652910"/>
                  <a:pt x="10122579" y="3649301"/>
                </a:cubicBezTo>
                <a:cubicBezTo>
                  <a:pt x="10098986" y="3642258"/>
                  <a:pt x="10091239" y="3651150"/>
                  <a:pt x="10098193" y="3675624"/>
                </a:cubicBezTo>
                <a:cubicBezTo>
                  <a:pt x="10099602" y="3680378"/>
                  <a:pt x="10102067" y="3684868"/>
                  <a:pt x="10104444" y="3690149"/>
                </a:cubicBezTo>
                <a:cubicBezTo>
                  <a:pt x="10062891" y="3696048"/>
                  <a:pt x="10048805" y="3688565"/>
                  <a:pt x="10038681" y="3652470"/>
                </a:cubicBezTo>
                <a:cubicBezTo>
                  <a:pt x="10030318" y="3622626"/>
                  <a:pt x="10017024" y="3597712"/>
                  <a:pt x="9984187" y="3593398"/>
                </a:cubicBezTo>
                <a:cubicBezTo>
                  <a:pt x="9939025" y="3587588"/>
                  <a:pt x="9902578" y="3550525"/>
                  <a:pt x="9853893" y="3558360"/>
                </a:cubicBezTo>
                <a:cubicBezTo>
                  <a:pt x="9851692" y="3558712"/>
                  <a:pt x="9848347" y="3556511"/>
                  <a:pt x="9846499" y="3554574"/>
                </a:cubicBezTo>
                <a:cubicBezTo>
                  <a:pt x="9814542" y="3522265"/>
                  <a:pt x="9764273" y="3531069"/>
                  <a:pt x="9730292" y="3503073"/>
                </a:cubicBezTo>
                <a:cubicBezTo>
                  <a:pt x="9728091" y="3501224"/>
                  <a:pt x="9722280" y="3503689"/>
                  <a:pt x="9715677" y="3504394"/>
                </a:cubicBezTo>
                <a:cubicBezTo>
                  <a:pt x="9715149" y="3530100"/>
                  <a:pt x="9702736" y="3544450"/>
                  <a:pt x="9676414" y="3551669"/>
                </a:cubicBezTo>
                <a:cubicBezTo>
                  <a:pt x="9652643" y="3558184"/>
                  <a:pt x="9651323" y="3586795"/>
                  <a:pt x="9671748" y="3601585"/>
                </a:cubicBezTo>
                <a:cubicBezTo>
                  <a:pt x="9678438" y="3606427"/>
                  <a:pt x="9686449" y="3609685"/>
                  <a:pt x="9692612" y="3615055"/>
                </a:cubicBezTo>
                <a:cubicBezTo>
                  <a:pt x="9694637" y="3616816"/>
                  <a:pt x="9692964" y="3622978"/>
                  <a:pt x="9692964" y="3627732"/>
                </a:cubicBezTo>
                <a:cubicBezTo>
                  <a:pt x="9681431" y="3631958"/>
                  <a:pt x="9670515" y="3635919"/>
                  <a:pt x="9657221" y="3640850"/>
                </a:cubicBezTo>
                <a:cubicBezTo>
                  <a:pt x="9663736" y="3650181"/>
                  <a:pt x="9667081" y="3656520"/>
                  <a:pt x="9671836" y="3661538"/>
                </a:cubicBezTo>
                <a:cubicBezTo>
                  <a:pt x="9676677" y="3666644"/>
                  <a:pt x="9682840" y="3670429"/>
                  <a:pt x="9688298" y="3674743"/>
                </a:cubicBezTo>
                <a:cubicBezTo>
                  <a:pt x="9720520" y="3637328"/>
                  <a:pt x="9720783" y="3637416"/>
                  <a:pt x="9748074" y="3676416"/>
                </a:cubicBezTo>
                <a:cubicBezTo>
                  <a:pt x="9752828" y="3683195"/>
                  <a:pt x="9758815" y="3689093"/>
                  <a:pt x="9767970" y="3699657"/>
                </a:cubicBezTo>
                <a:cubicBezTo>
                  <a:pt x="9745169" y="3693935"/>
                  <a:pt x="9729235" y="3689973"/>
                  <a:pt x="9714621" y="3686276"/>
                </a:cubicBezTo>
                <a:cubicBezTo>
                  <a:pt x="9710572" y="3734608"/>
                  <a:pt x="9738390" y="3761899"/>
                  <a:pt x="9762953" y="3791391"/>
                </a:cubicBezTo>
                <a:lnTo>
                  <a:pt x="9784242" y="3828950"/>
                </a:lnTo>
                <a:lnTo>
                  <a:pt x="9783641" y="3828718"/>
                </a:lnTo>
                <a:lnTo>
                  <a:pt x="9784182" y="3829432"/>
                </a:lnTo>
                <a:lnTo>
                  <a:pt x="9726065" y="3806797"/>
                </a:lnTo>
                <a:cubicBezTo>
                  <a:pt x="9720432" y="3804244"/>
                  <a:pt x="9715325" y="3796849"/>
                  <a:pt x="9713388" y="3790511"/>
                </a:cubicBezTo>
                <a:cubicBezTo>
                  <a:pt x="9703616" y="3759698"/>
                  <a:pt x="9678262" y="3755208"/>
                  <a:pt x="9651939" y="3753447"/>
                </a:cubicBezTo>
                <a:cubicBezTo>
                  <a:pt x="9627113" y="3751863"/>
                  <a:pt x="9614612" y="3771055"/>
                  <a:pt x="9627025" y="3792623"/>
                </a:cubicBezTo>
                <a:cubicBezTo>
                  <a:pt x="9633804" y="3804420"/>
                  <a:pt x="9645337" y="3813488"/>
                  <a:pt x="9654228" y="3823260"/>
                </a:cubicBezTo>
                <a:cubicBezTo>
                  <a:pt x="9664616" y="3818418"/>
                  <a:pt x="9672628" y="3814721"/>
                  <a:pt x="9683897" y="3809438"/>
                </a:cubicBezTo>
                <a:cubicBezTo>
                  <a:pt x="9666466" y="3859883"/>
                  <a:pt x="9676061" y="3872736"/>
                  <a:pt x="9721751" y="3886910"/>
                </a:cubicBezTo>
                <a:cubicBezTo>
                  <a:pt x="9749219" y="3895449"/>
                  <a:pt x="9783465" y="3907774"/>
                  <a:pt x="9797199" y="3929519"/>
                </a:cubicBezTo>
                <a:cubicBezTo>
                  <a:pt x="9821497" y="3967815"/>
                  <a:pt x="9863314" y="3973273"/>
                  <a:pt x="9893950" y="3997747"/>
                </a:cubicBezTo>
                <a:cubicBezTo>
                  <a:pt x="9915783" y="4015178"/>
                  <a:pt x="9942986" y="4025919"/>
                  <a:pt x="9968164" y="4039036"/>
                </a:cubicBezTo>
                <a:cubicBezTo>
                  <a:pt x="9981457" y="4045991"/>
                  <a:pt x="9994927" y="4056115"/>
                  <a:pt x="10011038" y="4043614"/>
                </a:cubicBezTo>
                <a:cubicBezTo>
                  <a:pt x="9975031" y="3974858"/>
                  <a:pt x="9908212" y="3939203"/>
                  <a:pt x="9850373" y="3896242"/>
                </a:cubicBezTo>
                <a:cubicBezTo>
                  <a:pt x="9836903" y="3886206"/>
                  <a:pt x="9823785" y="3876984"/>
                  <a:pt x="9812253" y="3866442"/>
                </a:cubicBezTo>
                <a:lnTo>
                  <a:pt x="9784182" y="3829432"/>
                </a:lnTo>
                <a:lnTo>
                  <a:pt x="9784609" y="3829598"/>
                </a:lnTo>
                <a:lnTo>
                  <a:pt x="9784242" y="3828950"/>
                </a:lnTo>
                <a:lnTo>
                  <a:pt x="9796682" y="3833751"/>
                </a:lnTo>
                <a:cubicBezTo>
                  <a:pt x="9809210" y="3835002"/>
                  <a:pt x="9820352" y="3826385"/>
                  <a:pt x="9831445" y="3821235"/>
                </a:cubicBezTo>
                <a:cubicBezTo>
                  <a:pt x="9843945" y="3815425"/>
                  <a:pt x="9855126" y="3810142"/>
                  <a:pt x="9867011" y="3820443"/>
                </a:cubicBezTo>
                <a:cubicBezTo>
                  <a:pt x="9924939" y="3870271"/>
                  <a:pt x="10005667" y="3886118"/>
                  <a:pt x="10056113" y="3947215"/>
                </a:cubicBezTo>
                <a:cubicBezTo>
                  <a:pt x="10058401" y="3950032"/>
                  <a:pt x="10063243" y="3952056"/>
                  <a:pt x="10067029" y="3952145"/>
                </a:cubicBezTo>
                <a:cubicBezTo>
                  <a:pt x="10111135" y="3953905"/>
                  <a:pt x="10129887" y="3989648"/>
                  <a:pt x="10141683" y="4020548"/>
                </a:cubicBezTo>
                <a:cubicBezTo>
                  <a:pt x="10157794" y="4062806"/>
                  <a:pt x="10196177" y="4086663"/>
                  <a:pt x="10214137" y="4126015"/>
                </a:cubicBezTo>
                <a:cubicBezTo>
                  <a:pt x="10217218" y="4132882"/>
                  <a:pt x="10231215" y="4138693"/>
                  <a:pt x="10239844" y="4138164"/>
                </a:cubicBezTo>
                <a:cubicBezTo>
                  <a:pt x="10257539" y="4137108"/>
                  <a:pt x="10265022" y="4147496"/>
                  <a:pt x="10274002" y="4159117"/>
                </a:cubicBezTo>
                <a:cubicBezTo>
                  <a:pt x="10303845" y="4197589"/>
                  <a:pt x="10333601" y="4236149"/>
                  <a:pt x="10381317" y="4255164"/>
                </a:cubicBezTo>
                <a:cubicBezTo>
                  <a:pt x="10390032" y="4258686"/>
                  <a:pt x="10397164" y="4267401"/>
                  <a:pt x="10403855" y="4274796"/>
                </a:cubicBezTo>
                <a:cubicBezTo>
                  <a:pt x="10463366" y="4340911"/>
                  <a:pt x="10534852" y="4397254"/>
                  <a:pt x="10572268" y="4481417"/>
                </a:cubicBezTo>
                <a:cubicBezTo>
                  <a:pt x="10575700" y="4489164"/>
                  <a:pt x="10579574" y="4498496"/>
                  <a:pt x="10586089" y="4502809"/>
                </a:cubicBezTo>
                <a:cubicBezTo>
                  <a:pt x="10614172" y="4521121"/>
                  <a:pt x="10610387" y="4559681"/>
                  <a:pt x="10635917" y="4579313"/>
                </a:cubicBezTo>
                <a:cubicBezTo>
                  <a:pt x="10638470" y="4581337"/>
                  <a:pt x="10639790" y="4587940"/>
                  <a:pt x="10638646" y="4591373"/>
                </a:cubicBezTo>
                <a:cubicBezTo>
                  <a:pt x="10625881" y="4628349"/>
                  <a:pt x="10638910" y="4673071"/>
                  <a:pt x="10604929" y="4703619"/>
                </a:cubicBezTo>
                <a:cubicBezTo>
                  <a:pt x="10608098" y="4737777"/>
                  <a:pt x="10586089" y="4764012"/>
                  <a:pt x="10577373" y="4793768"/>
                </a:cubicBezTo>
                <a:cubicBezTo>
                  <a:pt x="10560646" y="4850904"/>
                  <a:pt x="10553955" y="4865077"/>
                  <a:pt x="10505536" y="4876346"/>
                </a:cubicBezTo>
                <a:cubicBezTo>
                  <a:pt x="10487313" y="4900204"/>
                  <a:pt x="10476396" y="4924766"/>
                  <a:pt x="10457556" y="4936123"/>
                </a:cubicBezTo>
                <a:cubicBezTo>
                  <a:pt x="10437836" y="4948007"/>
                  <a:pt x="10410369" y="4947303"/>
                  <a:pt x="10383959" y="4952497"/>
                </a:cubicBezTo>
                <a:cubicBezTo>
                  <a:pt x="10395491" y="4985863"/>
                  <a:pt x="10404559" y="5019845"/>
                  <a:pt x="10419173" y="5051186"/>
                </a:cubicBezTo>
                <a:cubicBezTo>
                  <a:pt x="10428945" y="5072226"/>
                  <a:pt x="10426568" y="5085872"/>
                  <a:pt x="10410544" y="5100309"/>
                </a:cubicBezTo>
                <a:cubicBezTo>
                  <a:pt x="10393730" y="5115452"/>
                  <a:pt x="10380349" y="5130858"/>
                  <a:pt x="10372954" y="5155068"/>
                </a:cubicBezTo>
                <a:cubicBezTo>
                  <a:pt x="10360541" y="5195300"/>
                  <a:pt x="10324182" y="5203311"/>
                  <a:pt x="10287647" y="5180422"/>
                </a:cubicBezTo>
                <a:cubicBezTo>
                  <a:pt x="10281573" y="5176637"/>
                  <a:pt x="10274882" y="5173995"/>
                  <a:pt x="10268895" y="5170210"/>
                </a:cubicBezTo>
                <a:cubicBezTo>
                  <a:pt x="10243364" y="5153835"/>
                  <a:pt x="10214313" y="5140894"/>
                  <a:pt x="10193625" y="5119765"/>
                </a:cubicBezTo>
                <a:cubicBezTo>
                  <a:pt x="10166509" y="5092122"/>
                  <a:pt x="10138691" y="5079709"/>
                  <a:pt x="10099690" y="5079885"/>
                </a:cubicBezTo>
                <a:cubicBezTo>
                  <a:pt x="10052062" y="5080061"/>
                  <a:pt x="10002674" y="5083847"/>
                  <a:pt x="9953551" y="5056291"/>
                </a:cubicBezTo>
                <a:cubicBezTo>
                  <a:pt x="9950557" y="5080501"/>
                  <a:pt x="9948004" y="5100574"/>
                  <a:pt x="9945098" y="5123903"/>
                </a:cubicBezTo>
                <a:lnTo>
                  <a:pt x="9884355" y="5123903"/>
                </a:lnTo>
                <a:cubicBezTo>
                  <a:pt x="9918952" y="5171971"/>
                  <a:pt x="9959713" y="5199878"/>
                  <a:pt x="10008397" y="5212467"/>
                </a:cubicBezTo>
                <a:cubicBezTo>
                  <a:pt x="10014208" y="5271979"/>
                  <a:pt x="10012711" y="5274620"/>
                  <a:pt x="9977144" y="5282544"/>
                </a:cubicBezTo>
                <a:cubicBezTo>
                  <a:pt x="9967284" y="5266081"/>
                  <a:pt x="9960593" y="5249090"/>
                  <a:pt x="9948796" y="5236941"/>
                </a:cubicBezTo>
                <a:cubicBezTo>
                  <a:pt x="9934182" y="5221975"/>
                  <a:pt x="9915695" y="5210707"/>
                  <a:pt x="9898176" y="5198733"/>
                </a:cubicBezTo>
                <a:cubicBezTo>
                  <a:pt x="9886644" y="5190810"/>
                  <a:pt x="9873790" y="5178485"/>
                  <a:pt x="9861817" y="5178750"/>
                </a:cubicBezTo>
                <a:cubicBezTo>
                  <a:pt x="9835142" y="5179366"/>
                  <a:pt x="9817007" y="5166601"/>
                  <a:pt x="9799312" y="5147233"/>
                </a:cubicBezTo>
                <a:cubicBezTo>
                  <a:pt x="9785226" y="5159117"/>
                  <a:pt x="9773517" y="5169065"/>
                  <a:pt x="9762337" y="5178573"/>
                </a:cubicBezTo>
                <a:cubicBezTo>
                  <a:pt x="9776158" y="5203048"/>
                  <a:pt x="9773693" y="5223850"/>
                  <a:pt x="9755117" y="5240991"/>
                </a:cubicBezTo>
                <a:cubicBezTo>
                  <a:pt x="9747723" y="5247769"/>
                  <a:pt x="9740591" y="5254900"/>
                  <a:pt x="9732932" y="5261327"/>
                </a:cubicBezTo>
                <a:cubicBezTo>
                  <a:pt x="9715677" y="5275765"/>
                  <a:pt x="9695429" y="5277702"/>
                  <a:pt x="9683456" y="5264145"/>
                </a:cubicBezTo>
                <a:cubicBezTo>
                  <a:pt x="9668930" y="5247681"/>
                  <a:pt x="9677029" y="5234300"/>
                  <a:pt x="9690323" y="5219774"/>
                </a:cubicBezTo>
                <a:cubicBezTo>
                  <a:pt x="9708722" y="5199702"/>
                  <a:pt x="9708722" y="5183415"/>
                  <a:pt x="9695252" y="5150050"/>
                </a:cubicBezTo>
                <a:cubicBezTo>
                  <a:pt x="9670427" y="5166864"/>
                  <a:pt x="9687154" y="5198646"/>
                  <a:pt x="9670074" y="5221623"/>
                </a:cubicBezTo>
                <a:cubicBezTo>
                  <a:pt x="9654140" y="5200406"/>
                  <a:pt x="9638558" y="5183415"/>
                  <a:pt x="9612499" y="5197589"/>
                </a:cubicBezTo>
                <a:cubicBezTo>
                  <a:pt x="9626761" y="5226025"/>
                  <a:pt x="9641463" y="5254196"/>
                  <a:pt x="9654932" y="5283072"/>
                </a:cubicBezTo>
                <a:cubicBezTo>
                  <a:pt x="9657486" y="5288618"/>
                  <a:pt x="9656869" y="5297246"/>
                  <a:pt x="9654493" y="5303232"/>
                </a:cubicBezTo>
                <a:cubicBezTo>
                  <a:pt x="9645249" y="5326122"/>
                  <a:pt x="9619190" y="5341176"/>
                  <a:pt x="9592955" y="5339767"/>
                </a:cubicBezTo>
                <a:cubicBezTo>
                  <a:pt x="9549993" y="5337478"/>
                  <a:pt x="9507033" y="5335189"/>
                  <a:pt x="9464071" y="5332196"/>
                </a:cubicBezTo>
                <a:cubicBezTo>
                  <a:pt x="9452802" y="5331404"/>
                  <a:pt x="9437747" y="5331844"/>
                  <a:pt x="9431233" y="5325153"/>
                </a:cubicBezTo>
                <a:cubicBezTo>
                  <a:pt x="9407199" y="5300415"/>
                  <a:pt x="9376298" y="5305081"/>
                  <a:pt x="9347247" y="5300239"/>
                </a:cubicBezTo>
                <a:cubicBezTo>
                  <a:pt x="9318724" y="5295573"/>
                  <a:pt x="9294249" y="5275061"/>
                  <a:pt x="9263525" y="5278142"/>
                </a:cubicBezTo>
                <a:cubicBezTo>
                  <a:pt x="9262292" y="5278230"/>
                  <a:pt x="9260707" y="5277262"/>
                  <a:pt x="9259739" y="5276293"/>
                </a:cubicBezTo>
                <a:cubicBezTo>
                  <a:pt x="9238963" y="5256397"/>
                  <a:pt x="9214049" y="5254548"/>
                  <a:pt x="9186141" y="5250499"/>
                </a:cubicBezTo>
                <a:cubicBezTo>
                  <a:pt x="9148726" y="5245128"/>
                  <a:pt x="9113072" y="5224968"/>
                  <a:pt x="9077681" y="5208946"/>
                </a:cubicBezTo>
                <a:cubicBezTo>
                  <a:pt x="9049773" y="5196357"/>
                  <a:pt x="9024595" y="5176724"/>
                  <a:pt x="8995807" y="5167657"/>
                </a:cubicBezTo>
                <a:cubicBezTo>
                  <a:pt x="8976967" y="5161759"/>
                  <a:pt x="8957864" y="5160086"/>
                  <a:pt x="8940961" y="5147321"/>
                </a:cubicBezTo>
                <a:cubicBezTo>
                  <a:pt x="8931277" y="5140014"/>
                  <a:pt x="8917279" y="5138429"/>
                  <a:pt x="8905218" y="5134379"/>
                </a:cubicBezTo>
                <a:cubicBezTo>
                  <a:pt x="8894654" y="5130858"/>
                  <a:pt x="8881009" y="5130330"/>
                  <a:pt x="8873966" y="5123287"/>
                </a:cubicBezTo>
                <a:cubicBezTo>
                  <a:pt x="8859175" y="5108585"/>
                  <a:pt x="8842361" y="5103303"/>
                  <a:pt x="8823345" y="5105327"/>
                </a:cubicBezTo>
                <a:cubicBezTo>
                  <a:pt x="8767882" y="5111138"/>
                  <a:pt x="8724833" y="5071522"/>
                  <a:pt x="8672892" y="5064743"/>
                </a:cubicBezTo>
                <a:cubicBezTo>
                  <a:pt x="8667962" y="5064127"/>
                  <a:pt x="8664088" y="5057612"/>
                  <a:pt x="8659070" y="5055323"/>
                </a:cubicBezTo>
                <a:cubicBezTo>
                  <a:pt x="8647713" y="5050129"/>
                  <a:pt x="8636181" y="5045023"/>
                  <a:pt x="8624295" y="5041325"/>
                </a:cubicBezTo>
                <a:cubicBezTo>
                  <a:pt x="8614788" y="5038420"/>
                  <a:pt x="8603255" y="5040093"/>
                  <a:pt x="8595067" y="5035515"/>
                </a:cubicBezTo>
                <a:cubicBezTo>
                  <a:pt x="8562935" y="5017468"/>
                  <a:pt x="8529921" y="5000124"/>
                  <a:pt x="8500870" y="4977675"/>
                </a:cubicBezTo>
                <a:cubicBezTo>
                  <a:pt x="8477628" y="4959716"/>
                  <a:pt x="8453946" y="4953202"/>
                  <a:pt x="8425687" y="4952233"/>
                </a:cubicBezTo>
                <a:cubicBezTo>
                  <a:pt x="8411249" y="4951705"/>
                  <a:pt x="8396899" y="4943870"/>
                  <a:pt x="8382989" y="4938147"/>
                </a:cubicBezTo>
                <a:cubicBezTo>
                  <a:pt x="8373834" y="4934450"/>
                  <a:pt x="8365646" y="4928463"/>
                  <a:pt x="8356931" y="4923709"/>
                </a:cubicBezTo>
                <a:cubicBezTo>
                  <a:pt x="8325590" y="4906806"/>
                  <a:pt x="8293193" y="4891488"/>
                  <a:pt x="8262996" y="4872560"/>
                </a:cubicBezTo>
                <a:cubicBezTo>
                  <a:pt x="8240283" y="4858387"/>
                  <a:pt x="8217482" y="4849671"/>
                  <a:pt x="8190631" y="4849143"/>
                </a:cubicBezTo>
                <a:cubicBezTo>
                  <a:pt x="8154800" y="4848439"/>
                  <a:pt x="8118970" y="4846502"/>
                  <a:pt x="8083139" y="4844301"/>
                </a:cubicBezTo>
                <a:cubicBezTo>
                  <a:pt x="8046252" y="4842012"/>
                  <a:pt x="8008132" y="4844653"/>
                  <a:pt x="7977232" y="4817098"/>
                </a:cubicBezTo>
                <a:cubicBezTo>
                  <a:pt x="7971950" y="4812344"/>
                  <a:pt x="7960769" y="4813224"/>
                  <a:pt x="7952318" y="4813136"/>
                </a:cubicBezTo>
                <a:cubicBezTo>
                  <a:pt x="7925819" y="4812784"/>
                  <a:pt x="7901256" y="4807326"/>
                  <a:pt x="7880040" y="4790159"/>
                </a:cubicBezTo>
                <a:cubicBezTo>
                  <a:pt x="7866570" y="4779242"/>
                  <a:pt x="7852573" y="4776689"/>
                  <a:pt x="7834966" y="4792536"/>
                </a:cubicBezTo>
                <a:cubicBezTo>
                  <a:pt x="7857151" y="4822644"/>
                  <a:pt x="7878455" y="4852400"/>
                  <a:pt x="7900641" y="4881364"/>
                </a:cubicBezTo>
                <a:cubicBezTo>
                  <a:pt x="7923618" y="4911296"/>
                  <a:pt x="7968692" y="4916666"/>
                  <a:pt x="7984099" y="4955931"/>
                </a:cubicBezTo>
                <a:cubicBezTo>
                  <a:pt x="7985595" y="4959804"/>
                  <a:pt x="7996952" y="4959804"/>
                  <a:pt x="8003642" y="4961829"/>
                </a:cubicBezTo>
                <a:cubicBezTo>
                  <a:pt x="8010333" y="4963854"/>
                  <a:pt x="8019577" y="4964118"/>
                  <a:pt x="8023098" y="4968695"/>
                </a:cubicBezTo>
                <a:cubicBezTo>
                  <a:pt x="8044139" y="4996075"/>
                  <a:pt x="8070638" y="5015971"/>
                  <a:pt x="8101010" y="5031377"/>
                </a:cubicBezTo>
                <a:cubicBezTo>
                  <a:pt x="8103387" y="5032610"/>
                  <a:pt x="8104796" y="5035691"/>
                  <a:pt x="8106909" y="5037540"/>
                </a:cubicBezTo>
                <a:cubicBezTo>
                  <a:pt x="8145204" y="5072138"/>
                  <a:pt x="8174344" y="5117653"/>
                  <a:pt x="8226021" y="5136228"/>
                </a:cubicBezTo>
                <a:cubicBezTo>
                  <a:pt x="8231127" y="5138077"/>
                  <a:pt x="8235441" y="5142743"/>
                  <a:pt x="8239579" y="5146704"/>
                </a:cubicBezTo>
                <a:cubicBezTo>
                  <a:pt x="8271184" y="5177165"/>
                  <a:pt x="8299443" y="5210970"/>
                  <a:pt x="8338707" y="5233244"/>
                </a:cubicBezTo>
                <a:cubicBezTo>
                  <a:pt x="8365118" y="5248210"/>
                  <a:pt x="8386599" y="5274445"/>
                  <a:pt x="8414330" y="5283600"/>
                </a:cubicBezTo>
                <a:cubicBezTo>
                  <a:pt x="8438628" y="5291612"/>
                  <a:pt x="8454386" y="5306137"/>
                  <a:pt x="8467064" y="5323216"/>
                </a:cubicBezTo>
                <a:cubicBezTo>
                  <a:pt x="8477188" y="5336950"/>
                  <a:pt x="8487048" y="5340031"/>
                  <a:pt x="8501838" y="5342232"/>
                </a:cubicBezTo>
                <a:cubicBezTo>
                  <a:pt x="8539605" y="5347866"/>
                  <a:pt x="8566985" y="5363977"/>
                  <a:pt x="8579046" y="5405530"/>
                </a:cubicBezTo>
                <a:cubicBezTo>
                  <a:pt x="8587673" y="5435550"/>
                  <a:pt x="8607305" y="5462489"/>
                  <a:pt x="8623415" y="5490045"/>
                </a:cubicBezTo>
                <a:cubicBezTo>
                  <a:pt x="8631603" y="5504042"/>
                  <a:pt x="8633275" y="5546652"/>
                  <a:pt x="8621214" y="5561970"/>
                </a:cubicBezTo>
                <a:cubicBezTo>
                  <a:pt x="8614392" y="5570642"/>
                  <a:pt x="8606490" y="5574625"/>
                  <a:pt x="8598050" y="5575153"/>
                </a:cubicBezTo>
                <a:lnTo>
                  <a:pt x="8571704" y="5567620"/>
                </a:lnTo>
                <a:lnTo>
                  <a:pt x="8571650" y="5567428"/>
                </a:lnTo>
                <a:lnTo>
                  <a:pt x="8571244" y="5567501"/>
                </a:lnTo>
                <a:lnTo>
                  <a:pt x="8554896" y="5563344"/>
                </a:lnTo>
                <a:cubicBezTo>
                  <a:pt x="8538010" y="5557018"/>
                  <a:pt x="8520282" y="5548104"/>
                  <a:pt x="8497700" y="5569101"/>
                </a:cubicBezTo>
                <a:cubicBezTo>
                  <a:pt x="8512182" y="5572491"/>
                  <a:pt x="8525013" y="5573943"/>
                  <a:pt x="8537052" y="5573613"/>
                </a:cubicBezTo>
                <a:lnTo>
                  <a:pt x="8571244" y="5567501"/>
                </a:lnTo>
                <a:lnTo>
                  <a:pt x="8571650" y="5567604"/>
                </a:lnTo>
                <a:lnTo>
                  <a:pt x="8571704" y="5567620"/>
                </a:lnTo>
                <a:lnTo>
                  <a:pt x="8579205" y="5594275"/>
                </a:lnTo>
                <a:cubicBezTo>
                  <a:pt x="8592971" y="5622291"/>
                  <a:pt x="8623129" y="5651063"/>
                  <a:pt x="8649474" y="5655816"/>
                </a:cubicBezTo>
                <a:cubicBezTo>
                  <a:pt x="8688034" y="5662771"/>
                  <a:pt x="8719727" y="5682491"/>
                  <a:pt x="8745697" y="5709518"/>
                </a:cubicBezTo>
                <a:cubicBezTo>
                  <a:pt x="8755733" y="5719951"/>
                  <a:pt x="8766055" y="5728468"/>
                  <a:pt x="8777456" y="5734510"/>
                </a:cubicBezTo>
                <a:lnTo>
                  <a:pt x="8813191" y="5743983"/>
                </a:lnTo>
                <a:lnTo>
                  <a:pt x="8814189" y="5746229"/>
                </a:lnTo>
                <a:lnTo>
                  <a:pt x="8816226" y="5746622"/>
                </a:lnTo>
                <a:lnTo>
                  <a:pt x="8821486" y="5765883"/>
                </a:lnTo>
                <a:lnTo>
                  <a:pt x="8841596" y="5768051"/>
                </a:lnTo>
                <a:lnTo>
                  <a:pt x="8842184" y="5769559"/>
                </a:lnTo>
                <a:lnTo>
                  <a:pt x="8843614" y="5770671"/>
                </a:lnTo>
                <a:lnTo>
                  <a:pt x="8845475" y="5786561"/>
                </a:lnTo>
                <a:cubicBezTo>
                  <a:pt x="8848523" y="5790621"/>
                  <a:pt x="8854686" y="5791920"/>
                  <a:pt x="8866307" y="5788310"/>
                </a:cubicBezTo>
                <a:lnTo>
                  <a:pt x="8843614" y="5770671"/>
                </a:lnTo>
                <a:lnTo>
                  <a:pt x="8843329" y="5768238"/>
                </a:lnTo>
                <a:lnTo>
                  <a:pt x="8841596" y="5768051"/>
                </a:lnTo>
                <a:lnTo>
                  <a:pt x="8834624" y="5750169"/>
                </a:lnTo>
                <a:lnTo>
                  <a:pt x="8816226" y="5746622"/>
                </a:lnTo>
                <a:lnTo>
                  <a:pt x="8815686" y="5744644"/>
                </a:lnTo>
                <a:lnTo>
                  <a:pt x="8813191" y="5743983"/>
                </a:lnTo>
                <a:lnTo>
                  <a:pt x="8790067" y="5691911"/>
                </a:lnTo>
                <a:cubicBezTo>
                  <a:pt x="8776422" y="5652295"/>
                  <a:pt x="8757582" y="5636272"/>
                  <a:pt x="8716469" y="5633543"/>
                </a:cubicBezTo>
                <a:cubicBezTo>
                  <a:pt x="8700711" y="5632487"/>
                  <a:pt x="8684689" y="5633896"/>
                  <a:pt x="8669282" y="5631430"/>
                </a:cubicBezTo>
                <a:cubicBezTo>
                  <a:pt x="8661535" y="5630198"/>
                  <a:pt x="8654668" y="5622979"/>
                  <a:pt x="8639614" y="5613559"/>
                </a:cubicBezTo>
                <a:cubicBezTo>
                  <a:pt x="8661623" y="5608013"/>
                  <a:pt x="8673684" y="5604931"/>
                  <a:pt x="8686713" y="5601674"/>
                </a:cubicBezTo>
                <a:cubicBezTo>
                  <a:pt x="8680727" y="5579929"/>
                  <a:pt x="8657485" y="5562410"/>
                  <a:pt x="8682135" y="5538904"/>
                </a:cubicBezTo>
                <a:cubicBezTo>
                  <a:pt x="8688122" y="5544099"/>
                  <a:pt x="8693932" y="5553519"/>
                  <a:pt x="8700007" y="5553694"/>
                </a:cubicBezTo>
                <a:cubicBezTo>
                  <a:pt x="8743497" y="5554927"/>
                  <a:pt x="8763393" y="5588205"/>
                  <a:pt x="8788306" y="5615320"/>
                </a:cubicBezTo>
                <a:cubicBezTo>
                  <a:pt x="8796758" y="5624476"/>
                  <a:pt x="8807323" y="5636448"/>
                  <a:pt x="8818063" y="5637681"/>
                </a:cubicBezTo>
                <a:cubicBezTo>
                  <a:pt x="8838047" y="5639969"/>
                  <a:pt x="8848347" y="5652383"/>
                  <a:pt x="8859616" y="5664972"/>
                </a:cubicBezTo>
                <a:cubicBezTo>
                  <a:pt x="8875639" y="5682843"/>
                  <a:pt x="8891132" y="5701243"/>
                  <a:pt x="8908652" y="5721403"/>
                </a:cubicBezTo>
                <a:cubicBezTo>
                  <a:pt x="8951613" y="5710751"/>
                  <a:pt x="8974503" y="5731175"/>
                  <a:pt x="8983306" y="5773696"/>
                </a:cubicBezTo>
                <a:cubicBezTo>
                  <a:pt x="8987268" y="5792624"/>
                  <a:pt x="9003643" y="5800635"/>
                  <a:pt x="9021514" y="5803893"/>
                </a:cubicBezTo>
                <a:cubicBezTo>
                  <a:pt x="9034015" y="5806181"/>
                  <a:pt x="9046780" y="5807150"/>
                  <a:pt x="9063419" y="5809175"/>
                </a:cubicBezTo>
                <a:cubicBezTo>
                  <a:pt x="9063067" y="5842805"/>
                  <a:pt x="9078561" y="5860147"/>
                  <a:pt x="9113423" y="5865077"/>
                </a:cubicBezTo>
                <a:cubicBezTo>
                  <a:pt x="9142211" y="5869127"/>
                  <a:pt x="9169855" y="5886999"/>
                  <a:pt x="9194329" y="5856186"/>
                </a:cubicBezTo>
                <a:cubicBezTo>
                  <a:pt x="9235529" y="5888407"/>
                  <a:pt x="9274265" y="5917635"/>
                  <a:pt x="9273824" y="5974506"/>
                </a:cubicBezTo>
                <a:cubicBezTo>
                  <a:pt x="9273824" y="5983398"/>
                  <a:pt x="9278843" y="5996339"/>
                  <a:pt x="9285798" y="6000653"/>
                </a:cubicBezTo>
                <a:cubicBezTo>
                  <a:pt x="9317403" y="6020373"/>
                  <a:pt x="9350504" y="6037716"/>
                  <a:pt x="9386070" y="6057524"/>
                </a:cubicBezTo>
                <a:cubicBezTo>
                  <a:pt x="9388712" y="6066416"/>
                  <a:pt x="9388888" y="6083935"/>
                  <a:pt x="9397692" y="6092211"/>
                </a:cubicBezTo>
                <a:cubicBezTo>
                  <a:pt x="9406231" y="6100222"/>
                  <a:pt x="9424279" y="6097316"/>
                  <a:pt x="9437132" y="6101806"/>
                </a:cubicBezTo>
                <a:cubicBezTo>
                  <a:pt x="9450161" y="6106384"/>
                  <a:pt x="9461957" y="6114307"/>
                  <a:pt x="9479477" y="6123463"/>
                </a:cubicBezTo>
                <a:cubicBezTo>
                  <a:pt x="9495499" y="6104447"/>
                  <a:pt x="9513195" y="6083407"/>
                  <a:pt x="9537140" y="6054971"/>
                </a:cubicBezTo>
                <a:cubicBezTo>
                  <a:pt x="9571210" y="6056996"/>
                  <a:pt x="9615404" y="6059109"/>
                  <a:pt x="9659510" y="6062454"/>
                </a:cubicBezTo>
                <a:cubicBezTo>
                  <a:pt x="9686186" y="6064479"/>
                  <a:pt x="9702913" y="6080854"/>
                  <a:pt x="9713917" y="6102774"/>
                </a:cubicBezTo>
                <a:cubicBezTo>
                  <a:pt x="9706698" y="6117564"/>
                  <a:pt x="9700447" y="6130154"/>
                  <a:pt x="9692612" y="6146089"/>
                </a:cubicBezTo>
                <a:cubicBezTo>
                  <a:pt x="9712332" y="6169066"/>
                  <a:pt x="9730731" y="6192659"/>
                  <a:pt x="9751332" y="6214052"/>
                </a:cubicBezTo>
                <a:cubicBezTo>
                  <a:pt x="9773077" y="6236677"/>
                  <a:pt x="9774310" y="6258686"/>
                  <a:pt x="9748691" y="6278054"/>
                </a:cubicBezTo>
                <a:cubicBezTo>
                  <a:pt x="9723160" y="6297510"/>
                  <a:pt x="9695341" y="6313973"/>
                  <a:pt x="9664265" y="6334661"/>
                </a:cubicBezTo>
                <a:cubicBezTo>
                  <a:pt x="9679407" y="6349275"/>
                  <a:pt x="9695165" y="6364506"/>
                  <a:pt x="9708195" y="6377007"/>
                </a:cubicBezTo>
                <a:cubicBezTo>
                  <a:pt x="9714180" y="6400512"/>
                  <a:pt x="9719375" y="6420848"/>
                  <a:pt x="9725097" y="6443210"/>
                </a:cubicBezTo>
                <a:cubicBezTo>
                  <a:pt x="9712508" y="6455887"/>
                  <a:pt x="9700887" y="6478248"/>
                  <a:pt x="9678438" y="6471029"/>
                </a:cubicBezTo>
                <a:cubicBezTo>
                  <a:pt x="9650266" y="6461962"/>
                  <a:pt x="9623767" y="6446819"/>
                  <a:pt x="9597885" y="6432029"/>
                </a:cubicBezTo>
                <a:cubicBezTo>
                  <a:pt x="9585384" y="6424898"/>
                  <a:pt x="9573147" y="6407907"/>
                  <a:pt x="9585912" y="6396463"/>
                </a:cubicBezTo>
                <a:cubicBezTo>
                  <a:pt x="9610738" y="6374366"/>
                  <a:pt x="9594275" y="6362921"/>
                  <a:pt x="9579837" y="6348307"/>
                </a:cubicBezTo>
                <a:cubicBezTo>
                  <a:pt x="9544535" y="6312652"/>
                  <a:pt x="9505888" y="6279463"/>
                  <a:pt x="9475515" y="6239935"/>
                </a:cubicBezTo>
                <a:cubicBezTo>
                  <a:pt x="9451570" y="6208770"/>
                  <a:pt x="9425863" y="6209915"/>
                  <a:pt x="9387920" y="6214756"/>
                </a:cubicBezTo>
                <a:cubicBezTo>
                  <a:pt x="9402885" y="6237206"/>
                  <a:pt x="9414770" y="6254989"/>
                  <a:pt x="9429120" y="6276470"/>
                </a:cubicBezTo>
                <a:cubicBezTo>
                  <a:pt x="9417323" y="6276470"/>
                  <a:pt x="9405615" y="6278054"/>
                  <a:pt x="9404998" y="6276205"/>
                </a:cubicBezTo>
                <a:cubicBezTo>
                  <a:pt x="9393729" y="6239935"/>
                  <a:pt x="9367055" y="6251996"/>
                  <a:pt x="9334569" y="6253404"/>
                </a:cubicBezTo>
                <a:cubicBezTo>
                  <a:pt x="9344870" y="6271012"/>
                  <a:pt x="9351032" y="6284305"/>
                  <a:pt x="9359572" y="6295750"/>
                </a:cubicBezTo>
                <a:cubicBezTo>
                  <a:pt x="9395491" y="6343641"/>
                  <a:pt x="9380965" y="6411077"/>
                  <a:pt x="9325942" y="6431941"/>
                </a:cubicBezTo>
                <a:cubicBezTo>
                  <a:pt x="9297771" y="6442594"/>
                  <a:pt x="9285270" y="6457119"/>
                  <a:pt x="9290551" y="6485379"/>
                </a:cubicBezTo>
                <a:cubicBezTo>
                  <a:pt x="9297683" y="6523851"/>
                  <a:pt x="9276642" y="6548060"/>
                  <a:pt x="9246182" y="6559681"/>
                </a:cubicBezTo>
                <a:cubicBezTo>
                  <a:pt x="9218978" y="6570069"/>
                  <a:pt x="9214049" y="6587325"/>
                  <a:pt x="9211231" y="6611006"/>
                </a:cubicBezTo>
                <a:cubicBezTo>
                  <a:pt x="9209383" y="6626236"/>
                  <a:pt x="9208150" y="6644460"/>
                  <a:pt x="9199258" y="6655288"/>
                </a:cubicBezTo>
                <a:cubicBezTo>
                  <a:pt x="9185525" y="6671927"/>
                  <a:pt x="9185613" y="6688830"/>
                  <a:pt x="9185701" y="6707493"/>
                </a:cubicBezTo>
                <a:cubicBezTo>
                  <a:pt x="9185877" y="6746493"/>
                  <a:pt x="9163428" y="6778627"/>
                  <a:pt x="9126013" y="6784525"/>
                </a:cubicBezTo>
                <a:cubicBezTo>
                  <a:pt x="9084460" y="6791039"/>
                  <a:pt x="9045900" y="6801164"/>
                  <a:pt x="9012974" y="6828895"/>
                </a:cubicBezTo>
                <a:cubicBezTo>
                  <a:pt x="9007428" y="6833561"/>
                  <a:pt x="8995631" y="6835938"/>
                  <a:pt x="8988941" y="6833473"/>
                </a:cubicBezTo>
                <a:cubicBezTo>
                  <a:pt x="8962970" y="6823789"/>
                  <a:pt x="8948004" y="6835586"/>
                  <a:pt x="8936119" y="6856362"/>
                </a:cubicBezTo>
                <a:lnTo>
                  <a:pt x="8815510" y="6856362"/>
                </a:lnTo>
                <a:cubicBezTo>
                  <a:pt x="8793325" y="6853457"/>
                  <a:pt x="8770964" y="6851080"/>
                  <a:pt x="8748867" y="6847559"/>
                </a:cubicBezTo>
                <a:cubicBezTo>
                  <a:pt x="8730907" y="6844654"/>
                  <a:pt x="8711539" y="6843597"/>
                  <a:pt x="8695605" y="6835938"/>
                </a:cubicBezTo>
                <a:cubicBezTo>
                  <a:pt x="8655108" y="6816394"/>
                  <a:pt x="8616284" y="6807590"/>
                  <a:pt x="8575964" y="6835234"/>
                </a:cubicBezTo>
                <a:cubicBezTo>
                  <a:pt x="8570594" y="6838931"/>
                  <a:pt x="8562495" y="6839900"/>
                  <a:pt x="8555628" y="6839812"/>
                </a:cubicBezTo>
                <a:cubicBezTo>
                  <a:pt x="8534323" y="6839459"/>
                  <a:pt x="8512754" y="6839812"/>
                  <a:pt x="8491890" y="6836290"/>
                </a:cubicBezTo>
                <a:cubicBezTo>
                  <a:pt x="8481238" y="6834486"/>
                  <a:pt x="8472258" y="6835102"/>
                  <a:pt x="8464566" y="6838381"/>
                </a:cubicBezTo>
                <a:lnTo>
                  <a:pt x="8445159" y="6856274"/>
                </a:lnTo>
                <a:lnTo>
                  <a:pt x="8402621" y="6856274"/>
                </a:lnTo>
                <a:cubicBezTo>
                  <a:pt x="8390649" y="6848615"/>
                  <a:pt x="8379028" y="6840076"/>
                  <a:pt x="8366439" y="6833473"/>
                </a:cubicBezTo>
                <a:cubicBezTo>
                  <a:pt x="8342581" y="6820972"/>
                  <a:pt x="8316082" y="6812520"/>
                  <a:pt x="8294425" y="6797026"/>
                </a:cubicBezTo>
                <a:cubicBezTo>
                  <a:pt x="8259475" y="6772024"/>
                  <a:pt x="8224613" y="6749487"/>
                  <a:pt x="8180859" y="6744117"/>
                </a:cubicBezTo>
                <a:cubicBezTo>
                  <a:pt x="8174696" y="6743324"/>
                  <a:pt x="8169326" y="6736810"/>
                  <a:pt x="8163252" y="6733464"/>
                </a:cubicBezTo>
                <a:cubicBezTo>
                  <a:pt x="8123283" y="6710839"/>
                  <a:pt x="8086748" y="6679058"/>
                  <a:pt x="8035952" y="6685309"/>
                </a:cubicBezTo>
                <a:cubicBezTo>
                  <a:pt x="7985155" y="6691559"/>
                  <a:pt x="7946067" y="6664972"/>
                  <a:pt x="7906099" y="6639970"/>
                </a:cubicBezTo>
                <a:cubicBezTo>
                  <a:pt x="7895798" y="6633455"/>
                  <a:pt x="7883826" y="6625532"/>
                  <a:pt x="7872557" y="6625356"/>
                </a:cubicBezTo>
                <a:cubicBezTo>
                  <a:pt x="7846587" y="6625092"/>
                  <a:pt x="7826954" y="6612151"/>
                  <a:pt x="7813925" y="6594103"/>
                </a:cubicBezTo>
                <a:cubicBezTo>
                  <a:pt x="7799487" y="6574207"/>
                  <a:pt x="7781968" y="6567517"/>
                  <a:pt x="7759959" y="6564347"/>
                </a:cubicBezTo>
                <a:cubicBezTo>
                  <a:pt x="7750187" y="6562939"/>
                  <a:pt x="7740855" y="6558273"/>
                  <a:pt x="7731172" y="6555984"/>
                </a:cubicBezTo>
                <a:cubicBezTo>
                  <a:pt x="7727386" y="6555103"/>
                  <a:pt x="7723072" y="6556336"/>
                  <a:pt x="7718670" y="6556688"/>
                </a:cubicBezTo>
                <a:cubicBezTo>
                  <a:pt x="7722632" y="6566548"/>
                  <a:pt x="7726329" y="6575704"/>
                  <a:pt x="7731172" y="6587853"/>
                </a:cubicBezTo>
                <a:cubicBezTo>
                  <a:pt x="7717085" y="6588821"/>
                  <a:pt x="7707402" y="6590142"/>
                  <a:pt x="7697717" y="6590054"/>
                </a:cubicBezTo>
                <a:cubicBezTo>
                  <a:pt x="7680463" y="6589966"/>
                  <a:pt x="7663296" y="6589437"/>
                  <a:pt x="7646129" y="6588205"/>
                </a:cubicBezTo>
                <a:cubicBezTo>
                  <a:pt x="7640758" y="6587853"/>
                  <a:pt x="7633011" y="6586444"/>
                  <a:pt x="7630722" y="6582747"/>
                </a:cubicBezTo>
                <a:cubicBezTo>
                  <a:pt x="7616020" y="6559505"/>
                  <a:pt x="7591899" y="6561706"/>
                  <a:pt x="7569713" y="6557392"/>
                </a:cubicBezTo>
                <a:cubicBezTo>
                  <a:pt x="7560382" y="6555543"/>
                  <a:pt x="7549817" y="6552110"/>
                  <a:pt x="7543214" y="6545860"/>
                </a:cubicBezTo>
                <a:cubicBezTo>
                  <a:pt x="7529569" y="6532919"/>
                  <a:pt x="7514779" y="6531246"/>
                  <a:pt x="7496819" y="6529221"/>
                </a:cubicBezTo>
                <a:cubicBezTo>
                  <a:pt x="7481237" y="6527460"/>
                  <a:pt x="7467592" y="6511350"/>
                  <a:pt x="7452097" y="6503514"/>
                </a:cubicBezTo>
                <a:cubicBezTo>
                  <a:pt x="7446463" y="6500697"/>
                  <a:pt x="7437748" y="6504659"/>
                  <a:pt x="7430969" y="6503250"/>
                </a:cubicBezTo>
                <a:cubicBezTo>
                  <a:pt x="7411513" y="6499201"/>
                  <a:pt x="7388007" y="6499464"/>
                  <a:pt x="7373657" y="6488284"/>
                </a:cubicBezTo>
                <a:cubicBezTo>
                  <a:pt x="7332104" y="6456063"/>
                  <a:pt x="7293633" y="6419704"/>
                  <a:pt x="7255249" y="6383609"/>
                </a:cubicBezTo>
                <a:cubicBezTo>
                  <a:pt x="7243100" y="6372165"/>
                  <a:pt x="7235177" y="6356318"/>
                  <a:pt x="7228574" y="6347250"/>
                </a:cubicBezTo>
                <a:cubicBezTo>
                  <a:pt x="7182531" y="6327266"/>
                  <a:pt x="7149958" y="6360808"/>
                  <a:pt x="7113599" y="6364770"/>
                </a:cubicBezTo>
                <a:cubicBezTo>
                  <a:pt x="7098633" y="6346106"/>
                  <a:pt x="7087717" y="6326298"/>
                  <a:pt x="7071342" y="6313621"/>
                </a:cubicBezTo>
                <a:cubicBezTo>
                  <a:pt x="7047748" y="6295309"/>
                  <a:pt x="7030053" y="6315910"/>
                  <a:pt x="7014559" y="6332549"/>
                </a:cubicBezTo>
                <a:cubicBezTo>
                  <a:pt x="6999329" y="6322601"/>
                  <a:pt x="6986563" y="6307370"/>
                  <a:pt x="6973358" y="6307018"/>
                </a:cubicBezTo>
                <a:cubicBezTo>
                  <a:pt x="6940168" y="6306138"/>
                  <a:pt x="6921857" y="6285449"/>
                  <a:pt x="6901168" y="6265553"/>
                </a:cubicBezTo>
                <a:cubicBezTo>
                  <a:pt x="6887787" y="6252700"/>
                  <a:pt x="6872645" y="6241784"/>
                  <a:pt x="6858471" y="6230163"/>
                </a:cubicBezTo>
                <a:cubicBezTo>
                  <a:pt x="6850108" y="6235181"/>
                  <a:pt x="6843065" y="6239406"/>
                  <a:pt x="6837342" y="6242752"/>
                </a:cubicBezTo>
                <a:cubicBezTo>
                  <a:pt x="6822376" y="6233948"/>
                  <a:pt x="6809875" y="6221535"/>
                  <a:pt x="6795701" y="6219246"/>
                </a:cubicBezTo>
                <a:cubicBezTo>
                  <a:pt x="6752387" y="6212291"/>
                  <a:pt x="6714620" y="6196533"/>
                  <a:pt x="6683191" y="6165368"/>
                </a:cubicBezTo>
                <a:cubicBezTo>
                  <a:pt x="6677997" y="6160174"/>
                  <a:pt x="6667521" y="6159030"/>
                  <a:pt x="6659246" y="6158325"/>
                </a:cubicBezTo>
                <a:cubicBezTo>
                  <a:pt x="6642079" y="6156829"/>
                  <a:pt x="6624823" y="6156917"/>
                  <a:pt x="6607656" y="6156301"/>
                </a:cubicBezTo>
                <a:cubicBezTo>
                  <a:pt x="6581686" y="6155332"/>
                  <a:pt x="6553515" y="6165544"/>
                  <a:pt x="6534587" y="6135172"/>
                </a:cubicBezTo>
                <a:cubicBezTo>
                  <a:pt x="6530097" y="6128041"/>
                  <a:pt x="6513370" y="6125048"/>
                  <a:pt x="6502629" y="6125840"/>
                </a:cubicBezTo>
                <a:cubicBezTo>
                  <a:pt x="6462221" y="6128745"/>
                  <a:pt x="6426654" y="6112547"/>
                  <a:pt x="6394082" y="6094059"/>
                </a:cubicBezTo>
                <a:cubicBezTo>
                  <a:pt x="6357370" y="6073283"/>
                  <a:pt x="6310183" y="6082086"/>
                  <a:pt x="6278578" y="6049161"/>
                </a:cubicBezTo>
                <a:cubicBezTo>
                  <a:pt x="6274089" y="6044495"/>
                  <a:pt x="6262028" y="6046784"/>
                  <a:pt x="6253488" y="6046432"/>
                </a:cubicBezTo>
                <a:cubicBezTo>
                  <a:pt x="6230511" y="6045551"/>
                  <a:pt x="6207533" y="6045287"/>
                  <a:pt x="6184644" y="6043967"/>
                </a:cubicBezTo>
                <a:cubicBezTo>
                  <a:pt x="6174784" y="6043350"/>
                  <a:pt x="6161490" y="6044143"/>
                  <a:pt x="6155856" y="6038332"/>
                </a:cubicBezTo>
                <a:cubicBezTo>
                  <a:pt x="6124867" y="6006287"/>
                  <a:pt x="6076712" y="6013154"/>
                  <a:pt x="6043522" y="5985335"/>
                </a:cubicBezTo>
                <a:cubicBezTo>
                  <a:pt x="6013239" y="5959980"/>
                  <a:pt x="5976528" y="5948095"/>
                  <a:pt x="5936031" y="5951089"/>
                </a:cubicBezTo>
                <a:cubicBezTo>
                  <a:pt x="5933390" y="5951265"/>
                  <a:pt x="5929518" y="5950296"/>
                  <a:pt x="5928107" y="5948448"/>
                </a:cubicBezTo>
                <a:cubicBezTo>
                  <a:pt x="5908388" y="5921509"/>
                  <a:pt x="5877400" y="5925558"/>
                  <a:pt x="5850019" y="5919484"/>
                </a:cubicBezTo>
                <a:cubicBezTo>
                  <a:pt x="5841745" y="5917635"/>
                  <a:pt x="5830740" y="5916491"/>
                  <a:pt x="5826337" y="5910944"/>
                </a:cubicBezTo>
                <a:cubicBezTo>
                  <a:pt x="5808114" y="5887791"/>
                  <a:pt x="5782936" y="5893425"/>
                  <a:pt x="5759254" y="5890960"/>
                </a:cubicBezTo>
                <a:cubicBezTo>
                  <a:pt x="5742703" y="5889200"/>
                  <a:pt x="5722103" y="5890080"/>
                  <a:pt x="5710835" y="5880660"/>
                </a:cubicBezTo>
                <a:cubicBezTo>
                  <a:pt x="5688826" y="5862260"/>
                  <a:pt x="5665321" y="5858739"/>
                  <a:pt x="5638997" y="5858387"/>
                </a:cubicBezTo>
                <a:cubicBezTo>
                  <a:pt x="5603519" y="5857858"/>
                  <a:pt x="5566985" y="5860940"/>
                  <a:pt x="5537669" y="5833385"/>
                </a:cubicBezTo>
                <a:cubicBezTo>
                  <a:pt x="5533092" y="5829071"/>
                  <a:pt x="5524287" y="5828455"/>
                  <a:pt x="5517244" y="5827662"/>
                </a:cubicBezTo>
                <a:cubicBezTo>
                  <a:pt x="5483527" y="5823877"/>
                  <a:pt x="5448665" y="5826430"/>
                  <a:pt x="5420406" y="5800723"/>
                </a:cubicBezTo>
                <a:cubicBezTo>
                  <a:pt x="5414243" y="5795089"/>
                  <a:pt x="5401301" y="5796410"/>
                  <a:pt x="5391353" y="5795618"/>
                </a:cubicBezTo>
                <a:cubicBezTo>
                  <a:pt x="5361334" y="5793417"/>
                  <a:pt x="5331049" y="5792712"/>
                  <a:pt x="5301204" y="5789367"/>
                </a:cubicBezTo>
                <a:cubicBezTo>
                  <a:pt x="5285975" y="5787694"/>
                  <a:pt x="5270127" y="5783820"/>
                  <a:pt x="5256660" y="5776866"/>
                </a:cubicBezTo>
                <a:cubicBezTo>
                  <a:pt x="5235795" y="5765949"/>
                  <a:pt x="5214841" y="5760843"/>
                  <a:pt x="5191248" y="5759434"/>
                </a:cubicBezTo>
                <a:cubicBezTo>
                  <a:pt x="5153568" y="5757233"/>
                  <a:pt x="5114304" y="5761635"/>
                  <a:pt x="5081996" y="5732495"/>
                </a:cubicBezTo>
                <a:cubicBezTo>
                  <a:pt x="5074248" y="5725541"/>
                  <a:pt x="5057256" y="5727653"/>
                  <a:pt x="5044492" y="5727653"/>
                </a:cubicBezTo>
                <a:cubicBezTo>
                  <a:pt x="5000475" y="5727477"/>
                  <a:pt x="4955927" y="5732848"/>
                  <a:pt x="4915608" y="5707405"/>
                </a:cubicBezTo>
                <a:cubicBezTo>
                  <a:pt x="4909004" y="5703180"/>
                  <a:pt x="4899057" y="5703355"/>
                  <a:pt x="4890605" y="5703004"/>
                </a:cubicBezTo>
                <a:cubicBezTo>
                  <a:pt x="4863489" y="5701859"/>
                  <a:pt x="4836286" y="5702211"/>
                  <a:pt x="4809259" y="5700363"/>
                </a:cubicBezTo>
                <a:cubicBezTo>
                  <a:pt x="4800104" y="5699746"/>
                  <a:pt x="4787515" y="5696665"/>
                  <a:pt x="4783112" y="5690238"/>
                </a:cubicBezTo>
                <a:cubicBezTo>
                  <a:pt x="4769380" y="5670078"/>
                  <a:pt x="4750803" y="5672895"/>
                  <a:pt x="4730379" y="5670518"/>
                </a:cubicBezTo>
                <a:cubicBezTo>
                  <a:pt x="4680993" y="5664796"/>
                  <a:pt x="4625882" y="5685484"/>
                  <a:pt x="4585472" y="5640586"/>
                </a:cubicBezTo>
                <a:cubicBezTo>
                  <a:pt x="4574820" y="5646748"/>
                  <a:pt x="4566281" y="5651678"/>
                  <a:pt x="4556157" y="5657489"/>
                </a:cubicBezTo>
                <a:cubicBezTo>
                  <a:pt x="4543041" y="5634952"/>
                  <a:pt x="4521559" y="5635039"/>
                  <a:pt x="4499726" y="5634599"/>
                </a:cubicBezTo>
                <a:cubicBezTo>
                  <a:pt x="4467417" y="5633983"/>
                  <a:pt x="4434314" y="5637945"/>
                  <a:pt x="4409048" y="5608277"/>
                </a:cubicBezTo>
                <a:cubicBezTo>
                  <a:pt x="4402799" y="5600970"/>
                  <a:pt x="4385192" y="5602026"/>
                  <a:pt x="4372689" y="5601586"/>
                </a:cubicBezTo>
                <a:cubicBezTo>
                  <a:pt x="4318196" y="5599473"/>
                  <a:pt x="4263612" y="5599033"/>
                  <a:pt x="4209207" y="5596040"/>
                </a:cubicBezTo>
                <a:cubicBezTo>
                  <a:pt x="4196177" y="5595336"/>
                  <a:pt x="4179187" y="5590846"/>
                  <a:pt x="4171615" y="5581778"/>
                </a:cubicBezTo>
                <a:cubicBezTo>
                  <a:pt x="4157266" y="5564611"/>
                  <a:pt x="4140627" y="5564083"/>
                  <a:pt x="4121699" y="5563467"/>
                </a:cubicBezTo>
                <a:cubicBezTo>
                  <a:pt x="4031377" y="5560737"/>
                  <a:pt x="3940965" y="5557656"/>
                  <a:pt x="3850641" y="5553782"/>
                </a:cubicBezTo>
                <a:cubicBezTo>
                  <a:pt x="3838491" y="5553254"/>
                  <a:pt x="3822469" y="5551053"/>
                  <a:pt x="3815425" y="5543218"/>
                </a:cubicBezTo>
                <a:cubicBezTo>
                  <a:pt x="3797555" y="5523234"/>
                  <a:pt x="3775545" y="5522882"/>
                  <a:pt x="3752568" y="5522002"/>
                </a:cubicBezTo>
                <a:cubicBezTo>
                  <a:pt x="3655024" y="5518128"/>
                  <a:pt x="3557568" y="5514254"/>
                  <a:pt x="3460024" y="5510381"/>
                </a:cubicBezTo>
                <a:cubicBezTo>
                  <a:pt x="3434054" y="5509324"/>
                  <a:pt x="3407995" y="5508884"/>
                  <a:pt x="3391267" y="5483266"/>
                </a:cubicBezTo>
                <a:cubicBezTo>
                  <a:pt x="3379030" y="5490573"/>
                  <a:pt x="3369523" y="5496295"/>
                  <a:pt x="3360896" y="5501489"/>
                </a:cubicBezTo>
                <a:cubicBezTo>
                  <a:pt x="3329555" y="5485026"/>
                  <a:pt x="3321543" y="5456327"/>
                  <a:pt x="3317318" y="5423753"/>
                </a:cubicBezTo>
                <a:lnTo>
                  <a:pt x="3271450" y="5423753"/>
                </a:lnTo>
                <a:cubicBezTo>
                  <a:pt x="3249090" y="5450605"/>
                  <a:pt x="3232274" y="5470853"/>
                  <a:pt x="3213083" y="5493918"/>
                </a:cubicBezTo>
                <a:cubicBezTo>
                  <a:pt x="3194155" y="5474550"/>
                  <a:pt x="3178133" y="5472701"/>
                  <a:pt x="3158325" y="5488284"/>
                </a:cubicBezTo>
                <a:cubicBezTo>
                  <a:pt x="3148905" y="5495679"/>
                  <a:pt x="3131297" y="5495063"/>
                  <a:pt x="3117565" y="5494446"/>
                </a:cubicBezTo>
                <a:cubicBezTo>
                  <a:pt x="3011482" y="5490045"/>
                  <a:pt x="2905399" y="5484146"/>
                  <a:pt x="2799317" y="5480096"/>
                </a:cubicBezTo>
                <a:cubicBezTo>
                  <a:pt x="2771408" y="5479040"/>
                  <a:pt x="2745438" y="5476839"/>
                  <a:pt x="2731968" y="5454654"/>
                </a:cubicBezTo>
                <a:cubicBezTo>
                  <a:pt x="2709343" y="5462754"/>
                  <a:pt x="2691295" y="5474726"/>
                  <a:pt x="2673248" y="5474638"/>
                </a:cubicBezTo>
                <a:cubicBezTo>
                  <a:pt x="2607309" y="5474286"/>
                  <a:pt x="2541193" y="5471733"/>
                  <a:pt x="2475430" y="5466098"/>
                </a:cubicBezTo>
                <a:cubicBezTo>
                  <a:pt x="2449813" y="5463898"/>
                  <a:pt x="2423930" y="5442681"/>
                  <a:pt x="2400336" y="5446027"/>
                </a:cubicBezTo>
                <a:cubicBezTo>
                  <a:pt x="2374453" y="5449724"/>
                  <a:pt x="2349539" y="5461785"/>
                  <a:pt x="2321455" y="5460200"/>
                </a:cubicBezTo>
                <a:cubicBezTo>
                  <a:pt x="2255516" y="5456327"/>
                  <a:pt x="2189578" y="5453686"/>
                  <a:pt x="2123640" y="5451485"/>
                </a:cubicBezTo>
                <a:cubicBezTo>
                  <a:pt x="2109730" y="5451045"/>
                  <a:pt x="2093970" y="5451485"/>
                  <a:pt x="2081998" y="5457471"/>
                </a:cubicBezTo>
                <a:cubicBezTo>
                  <a:pt x="2048897" y="5473934"/>
                  <a:pt x="2019493" y="5474022"/>
                  <a:pt x="1990440" y="5449108"/>
                </a:cubicBezTo>
                <a:cubicBezTo>
                  <a:pt x="1976002" y="5436783"/>
                  <a:pt x="1959540" y="5435110"/>
                  <a:pt x="1943869" y="5449372"/>
                </a:cubicBezTo>
                <a:cubicBezTo>
                  <a:pt x="1924237" y="5467155"/>
                  <a:pt x="1900290" y="5469356"/>
                  <a:pt x="1875200" y="5467331"/>
                </a:cubicBezTo>
                <a:cubicBezTo>
                  <a:pt x="1852311" y="5465570"/>
                  <a:pt x="1829422" y="5463634"/>
                  <a:pt x="1806444" y="5462929"/>
                </a:cubicBezTo>
                <a:cubicBezTo>
                  <a:pt x="1795177" y="5462577"/>
                  <a:pt x="1781618" y="5461345"/>
                  <a:pt x="1772990" y="5466715"/>
                </a:cubicBezTo>
                <a:cubicBezTo>
                  <a:pt x="1746668" y="5483266"/>
                  <a:pt x="1719112" y="5482562"/>
                  <a:pt x="1689973" y="5480625"/>
                </a:cubicBezTo>
                <a:cubicBezTo>
                  <a:pt x="1662946" y="5478776"/>
                  <a:pt x="1635654" y="5480096"/>
                  <a:pt x="1608540" y="5481153"/>
                </a:cubicBezTo>
                <a:cubicBezTo>
                  <a:pt x="1600440" y="5481417"/>
                  <a:pt x="1590316" y="5483266"/>
                  <a:pt x="1584859" y="5488284"/>
                </a:cubicBezTo>
                <a:cubicBezTo>
                  <a:pt x="1567074" y="5504835"/>
                  <a:pt x="1545858" y="5504835"/>
                  <a:pt x="1524201" y="5503954"/>
                </a:cubicBezTo>
                <a:cubicBezTo>
                  <a:pt x="1491275" y="5502546"/>
                  <a:pt x="1458350" y="5499376"/>
                  <a:pt x="1425425" y="5499024"/>
                </a:cubicBezTo>
                <a:cubicBezTo>
                  <a:pt x="1410283" y="5498848"/>
                  <a:pt x="1390914" y="5498584"/>
                  <a:pt x="1380702" y="5507035"/>
                </a:cubicBezTo>
                <a:cubicBezTo>
                  <a:pt x="1361599" y="5522794"/>
                  <a:pt x="1341702" y="5524731"/>
                  <a:pt x="1320398" y="5521562"/>
                </a:cubicBezTo>
                <a:cubicBezTo>
                  <a:pt x="1278670" y="5515399"/>
                  <a:pt x="1246007" y="5553519"/>
                  <a:pt x="1203838" y="5544011"/>
                </a:cubicBezTo>
                <a:cubicBezTo>
                  <a:pt x="1201814" y="5543571"/>
                  <a:pt x="1197941" y="5546035"/>
                  <a:pt x="1196619" y="5548236"/>
                </a:cubicBezTo>
                <a:cubicBezTo>
                  <a:pt x="1181653" y="5572358"/>
                  <a:pt x="1159732" y="5565227"/>
                  <a:pt x="1138957" y="5560737"/>
                </a:cubicBezTo>
                <a:cubicBezTo>
                  <a:pt x="1123549" y="5557392"/>
                  <a:pt x="1110696" y="5553871"/>
                  <a:pt x="1094674" y="5564787"/>
                </a:cubicBezTo>
                <a:cubicBezTo>
                  <a:pt x="1056290" y="5590846"/>
                  <a:pt x="1014649" y="5583451"/>
                  <a:pt x="974505" y="5573239"/>
                </a:cubicBezTo>
                <a:lnTo>
                  <a:pt x="967145" y="5533225"/>
                </a:lnTo>
                <a:lnTo>
                  <a:pt x="979875" y="5534943"/>
                </a:lnTo>
                <a:cubicBezTo>
                  <a:pt x="984629" y="5535625"/>
                  <a:pt x="989163" y="5536660"/>
                  <a:pt x="992905" y="5538993"/>
                </a:cubicBezTo>
                <a:cubicBezTo>
                  <a:pt x="1031729" y="5563554"/>
                  <a:pt x="1040796" y="5567869"/>
                  <a:pt x="1071609" y="5537848"/>
                </a:cubicBezTo>
                <a:cubicBezTo>
                  <a:pt x="1094498" y="5515575"/>
                  <a:pt x="1106382" y="5481857"/>
                  <a:pt x="1122230" y="5452806"/>
                </a:cubicBezTo>
                <a:cubicBezTo>
                  <a:pt x="1123990" y="5449548"/>
                  <a:pt x="1119677" y="5442946"/>
                  <a:pt x="1118004" y="5437575"/>
                </a:cubicBezTo>
                <a:cubicBezTo>
                  <a:pt x="1067031" y="5463810"/>
                  <a:pt x="1048984" y="5463369"/>
                  <a:pt x="1027678" y="5435198"/>
                </a:cubicBezTo>
                <a:cubicBezTo>
                  <a:pt x="1055321" y="5408875"/>
                  <a:pt x="1084021" y="5383257"/>
                  <a:pt x="1110520" y="5355613"/>
                </a:cubicBezTo>
                <a:cubicBezTo>
                  <a:pt x="1130768" y="5334485"/>
                  <a:pt x="1152690" y="5322160"/>
                  <a:pt x="1182798" y="5326122"/>
                </a:cubicBezTo>
                <a:cubicBezTo>
                  <a:pt x="1189752" y="5327002"/>
                  <a:pt x="1197324" y="5322776"/>
                  <a:pt x="1209825" y="5319519"/>
                </a:cubicBezTo>
                <a:cubicBezTo>
                  <a:pt x="1186407" y="5292668"/>
                  <a:pt x="1153394" y="5309835"/>
                  <a:pt x="1130416" y="5291259"/>
                </a:cubicBezTo>
                <a:cubicBezTo>
                  <a:pt x="1138515" y="5280695"/>
                  <a:pt x="1145647" y="5271363"/>
                  <a:pt x="1157003" y="5256573"/>
                </a:cubicBezTo>
                <a:cubicBezTo>
                  <a:pt x="1143710" y="5254460"/>
                  <a:pt x="1134290" y="5250058"/>
                  <a:pt x="1126719" y="5252259"/>
                </a:cubicBezTo>
                <a:cubicBezTo>
                  <a:pt x="1092738" y="5262031"/>
                  <a:pt x="1059284" y="5273564"/>
                  <a:pt x="1025742" y="5284833"/>
                </a:cubicBezTo>
                <a:cubicBezTo>
                  <a:pt x="1001796" y="5292844"/>
                  <a:pt x="976705" y="5298743"/>
                  <a:pt x="954521" y="5310275"/>
                </a:cubicBezTo>
                <a:cubicBezTo>
                  <a:pt x="920979" y="5327794"/>
                  <a:pt x="914641" y="5327971"/>
                  <a:pt x="902140" y="5292932"/>
                </a:cubicBezTo>
                <a:cubicBezTo>
                  <a:pt x="895713" y="5274885"/>
                  <a:pt x="885149" y="5262912"/>
                  <a:pt x="867982" y="5271011"/>
                </a:cubicBezTo>
                <a:cubicBezTo>
                  <a:pt x="844388" y="5282192"/>
                  <a:pt x="814368" y="5280079"/>
                  <a:pt x="797025" y="5306137"/>
                </a:cubicBezTo>
                <a:cubicBezTo>
                  <a:pt x="792623" y="5312740"/>
                  <a:pt x="776336" y="5315645"/>
                  <a:pt x="767004" y="5313621"/>
                </a:cubicBezTo>
                <a:cubicBezTo>
                  <a:pt x="753535" y="5310715"/>
                  <a:pt x="741298" y="5301824"/>
                  <a:pt x="728621" y="5295309"/>
                </a:cubicBezTo>
                <a:cubicBezTo>
                  <a:pt x="705380" y="5283336"/>
                  <a:pt x="698073" y="5286154"/>
                  <a:pt x="681786" y="5306666"/>
                </a:cubicBezTo>
                <a:cubicBezTo>
                  <a:pt x="665939" y="5326738"/>
                  <a:pt x="675711" y="5344081"/>
                  <a:pt x="683018" y="5362833"/>
                </a:cubicBezTo>
                <a:cubicBezTo>
                  <a:pt x="685307" y="5368643"/>
                  <a:pt x="684251" y="5375774"/>
                  <a:pt x="684955" y="5385282"/>
                </a:cubicBezTo>
                <a:cubicBezTo>
                  <a:pt x="671926" y="5384049"/>
                  <a:pt x="662418" y="5383081"/>
                  <a:pt x="654055" y="5382289"/>
                </a:cubicBezTo>
                <a:cubicBezTo>
                  <a:pt x="647540" y="5366794"/>
                  <a:pt x="641818" y="5353324"/>
                  <a:pt x="632398" y="5331052"/>
                </a:cubicBezTo>
                <a:cubicBezTo>
                  <a:pt x="616903" y="5348219"/>
                  <a:pt x="606779" y="5359399"/>
                  <a:pt x="590581" y="5377447"/>
                </a:cubicBezTo>
                <a:cubicBezTo>
                  <a:pt x="603082" y="5382289"/>
                  <a:pt x="612414" y="5385898"/>
                  <a:pt x="623330" y="5390124"/>
                </a:cubicBezTo>
                <a:cubicBezTo>
                  <a:pt x="601849" y="5408963"/>
                  <a:pt x="587235" y="5421817"/>
                  <a:pt x="569892" y="5437047"/>
                </a:cubicBezTo>
                <a:cubicBezTo>
                  <a:pt x="560736" y="5431853"/>
                  <a:pt x="548059" y="5428771"/>
                  <a:pt x="542249" y="5420672"/>
                </a:cubicBezTo>
                <a:cubicBezTo>
                  <a:pt x="525434" y="5397255"/>
                  <a:pt x="556247" y="5381584"/>
                  <a:pt x="557303" y="5358343"/>
                </a:cubicBezTo>
                <a:cubicBezTo>
                  <a:pt x="543922" y="5356582"/>
                  <a:pt x="532653" y="5354733"/>
                  <a:pt x="521384" y="5353677"/>
                </a:cubicBezTo>
                <a:cubicBezTo>
                  <a:pt x="504481" y="5352180"/>
                  <a:pt x="490308" y="5348394"/>
                  <a:pt x="488195" y="5327618"/>
                </a:cubicBezTo>
                <a:cubicBezTo>
                  <a:pt x="485906" y="5304729"/>
                  <a:pt x="496206" y="5280167"/>
                  <a:pt x="513549" y="5273124"/>
                </a:cubicBezTo>
                <a:cubicBezTo>
                  <a:pt x="541016" y="5262031"/>
                  <a:pt x="568748" y="5251819"/>
                  <a:pt x="592782" y="5242664"/>
                </a:cubicBezTo>
                <a:cubicBezTo>
                  <a:pt x="600441" y="5221887"/>
                  <a:pt x="606779" y="5204808"/>
                  <a:pt x="613294" y="5187025"/>
                </a:cubicBezTo>
                <a:cubicBezTo>
                  <a:pt x="588644" y="5114659"/>
                  <a:pt x="609068" y="5049425"/>
                  <a:pt x="650885" y="4989824"/>
                </a:cubicBezTo>
                <a:cubicBezTo>
                  <a:pt x="630725" y="4942461"/>
                  <a:pt x="632662" y="4902053"/>
                  <a:pt x="676592" y="4870888"/>
                </a:cubicBezTo>
                <a:cubicBezTo>
                  <a:pt x="683547" y="4865958"/>
                  <a:pt x="691910" y="4860764"/>
                  <a:pt x="695520" y="4853633"/>
                </a:cubicBezTo>
                <a:cubicBezTo>
                  <a:pt x="703707" y="4837522"/>
                  <a:pt x="713390" y="4820443"/>
                  <a:pt x="715152" y="4803012"/>
                </a:cubicBezTo>
                <a:cubicBezTo>
                  <a:pt x="718321" y="4770439"/>
                  <a:pt x="714007" y="4737161"/>
                  <a:pt x="717000" y="4704588"/>
                </a:cubicBezTo>
                <a:cubicBezTo>
                  <a:pt x="720434" y="4667260"/>
                  <a:pt x="711806" y="4633895"/>
                  <a:pt x="695079" y="4601322"/>
                </a:cubicBezTo>
                <a:cubicBezTo>
                  <a:pt x="689357" y="4590229"/>
                  <a:pt x="683635" y="4577464"/>
                  <a:pt x="683547" y="4565403"/>
                </a:cubicBezTo>
                <a:cubicBezTo>
                  <a:pt x="683194" y="4525258"/>
                  <a:pt x="684779" y="4485026"/>
                  <a:pt x="687068" y="4444882"/>
                </a:cubicBezTo>
                <a:cubicBezTo>
                  <a:pt x="687596" y="4435550"/>
                  <a:pt x="691998" y="4419703"/>
                  <a:pt x="697280" y="4418559"/>
                </a:cubicBezTo>
                <a:cubicBezTo>
                  <a:pt x="727565" y="4411780"/>
                  <a:pt x="747989" y="4379207"/>
                  <a:pt x="783467" y="4386690"/>
                </a:cubicBezTo>
                <a:cubicBezTo>
                  <a:pt x="791039" y="4388275"/>
                  <a:pt x="799578" y="4385282"/>
                  <a:pt x="805741" y="4384665"/>
                </a:cubicBezTo>
                <a:cubicBezTo>
                  <a:pt x="828454" y="4334925"/>
                  <a:pt x="776601" y="4340735"/>
                  <a:pt x="758729" y="4316173"/>
                </a:cubicBezTo>
                <a:cubicBezTo>
                  <a:pt x="766565" y="4305785"/>
                  <a:pt x="774224" y="4286241"/>
                  <a:pt x="782851" y="4285713"/>
                </a:cubicBezTo>
                <a:cubicBezTo>
                  <a:pt x="812871" y="4284128"/>
                  <a:pt x="817625" y="4258774"/>
                  <a:pt x="830831" y="4242223"/>
                </a:cubicBezTo>
                <a:cubicBezTo>
                  <a:pt x="850199" y="4217837"/>
                  <a:pt x="849141" y="4208681"/>
                  <a:pt x="830215" y="4182799"/>
                </a:cubicBezTo>
                <a:cubicBezTo>
                  <a:pt x="813576" y="4160085"/>
                  <a:pt x="818594" y="4141950"/>
                  <a:pt x="845797" y="4136492"/>
                </a:cubicBezTo>
                <a:cubicBezTo>
                  <a:pt x="872912" y="4131121"/>
                  <a:pt x="887262" y="4114395"/>
                  <a:pt x="899587" y="4092034"/>
                </a:cubicBezTo>
                <a:cubicBezTo>
                  <a:pt x="907510" y="4077596"/>
                  <a:pt x="918074" y="4064126"/>
                  <a:pt x="929519" y="4052153"/>
                </a:cubicBezTo>
                <a:cubicBezTo>
                  <a:pt x="937970" y="4043350"/>
                  <a:pt x="949678" y="4037715"/>
                  <a:pt x="957691" y="4032169"/>
                </a:cubicBezTo>
                <a:cubicBezTo>
                  <a:pt x="941492" y="4002589"/>
                  <a:pt x="920539" y="4009808"/>
                  <a:pt x="903020" y="4006639"/>
                </a:cubicBezTo>
                <a:cubicBezTo>
                  <a:pt x="883652" y="4003117"/>
                  <a:pt x="875289" y="3988679"/>
                  <a:pt x="886116" y="3973097"/>
                </a:cubicBezTo>
                <a:cubicBezTo>
                  <a:pt x="894921" y="3960420"/>
                  <a:pt x="908126" y="3950824"/>
                  <a:pt x="919659" y="3940172"/>
                </a:cubicBezTo>
                <a:cubicBezTo>
                  <a:pt x="934977" y="3926174"/>
                  <a:pt x="942020" y="3905133"/>
                  <a:pt x="931984" y="3895889"/>
                </a:cubicBezTo>
                <a:cubicBezTo>
                  <a:pt x="917546" y="3882420"/>
                  <a:pt x="902316" y="3881364"/>
                  <a:pt x="887262" y="3897738"/>
                </a:cubicBezTo>
                <a:cubicBezTo>
                  <a:pt x="876521" y="3909447"/>
                  <a:pt x="862788" y="3912528"/>
                  <a:pt x="848965" y="3901436"/>
                </a:cubicBezTo>
                <a:cubicBezTo>
                  <a:pt x="828542" y="3885149"/>
                  <a:pt x="804596" y="3883917"/>
                  <a:pt x="779858" y="3882332"/>
                </a:cubicBezTo>
                <a:cubicBezTo>
                  <a:pt x="766565" y="3881540"/>
                  <a:pt x="748605" y="3878370"/>
                  <a:pt x="741386" y="3869391"/>
                </a:cubicBezTo>
                <a:cubicBezTo>
                  <a:pt x="714711" y="3836377"/>
                  <a:pt x="690854" y="3800987"/>
                  <a:pt x="667964" y="3765156"/>
                </a:cubicBezTo>
                <a:cubicBezTo>
                  <a:pt x="664003" y="3758906"/>
                  <a:pt x="668140" y="3746052"/>
                  <a:pt x="671222" y="3737161"/>
                </a:cubicBezTo>
                <a:cubicBezTo>
                  <a:pt x="673863" y="3729590"/>
                  <a:pt x="680377" y="3723339"/>
                  <a:pt x="686364" y="3714712"/>
                </a:cubicBezTo>
                <a:cubicBezTo>
                  <a:pt x="675359" y="3699129"/>
                  <a:pt x="667084" y="3674743"/>
                  <a:pt x="654143" y="3672014"/>
                </a:cubicBezTo>
                <a:cubicBezTo>
                  <a:pt x="634775" y="3667789"/>
                  <a:pt x="612061" y="3678793"/>
                  <a:pt x="589348" y="3683635"/>
                </a:cubicBezTo>
                <a:cubicBezTo>
                  <a:pt x="574910" y="3664179"/>
                  <a:pt x="559768" y="3643666"/>
                  <a:pt x="543481" y="3621746"/>
                </a:cubicBezTo>
                <a:cubicBezTo>
                  <a:pt x="565050" y="3598856"/>
                  <a:pt x="587763" y="3576935"/>
                  <a:pt x="607660" y="3552814"/>
                </a:cubicBezTo>
                <a:cubicBezTo>
                  <a:pt x="622098" y="3535206"/>
                  <a:pt x="634246" y="3515310"/>
                  <a:pt x="644635" y="3494974"/>
                </a:cubicBezTo>
                <a:cubicBezTo>
                  <a:pt x="648332" y="3487843"/>
                  <a:pt x="646572" y="3475254"/>
                  <a:pt x="642610" y="3467507"/>
                </a:cubicBezTo>
                <a:cubicBezTo>
                  <a:pt x="630637" y="3443825"/>
                  <a:pt x="608716" y="3435373"/>
                  <a:pt x="583274" y="3430443"/>
                </a:cubicBezTo>
                <a:cubicBezTo>
                  <a:pt x="539080" y="3421817"/>
                  <a:pt x="524466" y="3402889"/>
                  <a:pt x="520680" y="3357728"/>
                </a:cubicBezTo>
                <a:cubicBezTo>
                  <a:pt x="519976" y="3349276"/>
                  <a:pt x="519624" y="3339856"/>
                  <a:pt x="515662" y="3332814"/>
                </a:cubicBezTo>
                <a:cubicBezTo>
                  <a:pt x="491628" y="3289940"/>
                  <a:pt x="478511" y="3240905"/>
                  <a:pt x="442856" y="3204545"/>
                </a:cubicBezTo>
                <a:cubicBezTo>
                  <a:pt x="438367" y="3199967"/>
                  <a:pt x="436694" y="3191957"/>
                  <a:pt x="435285" y="3185266"/>
                </a:cubicBezTo>
                <a:cubicBezTo>
                  <a:pt x="422256" y="3123289"/>
                  <a:pt x="399895" y="3110788"/>
                  <a:pt x="341175" y="3136141"/>
                </a:cubicBezTo>
                <a:cubicBezTo>
                  <a:pt x="325416" y="3119326"/>
                  <a:pt x="309394" y="3101192"/>
                  <a:pt x="292139" y="3084200"/>
                </a:cubicBezTo>
                <a:cubicBezTo>
                  <a:pt x="282191" y="3074428"/>
                  <a:pt x="271274" y="3064657"/>
                  <a:pt x="259037" y="3058319"/>
                </a:cubicBezTo>
                <a:cubicBezTo>
                  <a:pt x="232362" y="3044496"/>
                  <a:pt x="230866" y="3043087"/>
                  <a:pt x="242134" y="3017470"/>
                </a:cubicBezTo>
                <a:cubicBezTo>
                  <a:pt x="246096" y="3008491"/>
                  <a:pt x="250674" y="2999863"/>
                  <a:pt x="254547" y="2992028"/>
                </a:cubicBezTo>
                <a:cubicBezTo>
                  <a:pt x="227432" y="2955493"/>
                  <a:pt x="227256" y="2940526"/>
                  <a:pt x="252082" y="2906721"/>
                </a:cubicBezTo>
                <a:cubicBezTo>
                  <a:pt x="275412" y="2874940"/>
                  <a:pt x="273651" y="2868865"/>
                  <a:pt x="234739" y="2853019"/>
                </a:cubicBezTo>
                <a:cubicBezTo>
                  <a:pt x="216692" y="2845712"/>
                  <a:pt x="201374" y="2836556"/>
                  <a:pt x="197148" y="2812962"/>
                </a:cubicBezTo>
                <a:cubicBezTo>
                  <a:pt x="211146" y="2790952"/>
                  <a:pt x="227873" y="2768504"/>
                  <a:pt x="240022" y="2743854"/>
                </a:cubicBezTo>
                <a:cubicBezTo>
                  <a:pt x="244952" y="2733818"/>
                  <a:pt x="245304" y="2715154"/>
                  <a:pt x="239141" y="2707055"/>
                </a:cubicBezTo>
                <a:cubicBezTo>
                  <a:pt x="219069" y="2681084"/>
                  <a:pt x="233331" y="2662420"/>
                  <a:pt x="241694" y="2637155"/>
                </a:cubicBezTo>
                <a:cubicBezTo>
                  <a:pt x="255076" y="2596922"/>
                  <a:pt x="288177" y="2586006"/>
                  <a:pt x="318550" y="2578436"/>
                </a:cubicBezTo>
                <a:cubicBezTo>
                  <a:pt x="340735" y="2572889"/>
                  <a:pt x="357197" y="2564878"/>
                  <a:pt x="373748" y="2551144"/>
                </a:cubicBezTo>
                <a:cubicBezTo>
                  <a:pt x="386865" y="2540229"/>
                  <a:pt x="401479" y="2530984"/>
                  <a:pt x="416181" y="2522181"/>
                </a:cubicBezTo>
                <a:cubicBezTo>
                  <a:pt x="452100" y="2500436"/>
                  <a:pt x="480712" y="2471647"/>
                  <a:pt x="504481" y="2438546"/>
                </a:cubicBezTo>
                <a:cubicBezTo>
                  <a:pt x="475342" y="2398753"/>
                  <a:pt x="473757" y="2395759"/>
                  <a:pt x="419703" y="2396815"/>
                </a:cubicBezTo>
                <a:cubicBezTo>
                  <a:pt x="375861" y="2397696"/>
                  <a:pt x="348922" y="2381585"/>
                  <a:pt x="338886" y="2338537"/>
                </a:cubicBezTo>
                <a:cubicBezTo>
                  <a:pt x="337917" y="2334487"/>
                  <a:pt x="335717" y="2330612"/>
                  <a:pt x="333692" y="2326828"/>
                </a:cubicBezTo>
                <a:cubicBezTo>
                  <a:pt x="306665" y="2278055"/>
                  <a:pt x="306929" y="2276296"/>
                  <a:pt x="349538" y="2243810"/>
                </a:cubicBezTo>
                <a:cubicBezTo>
                  <a:pt x="358694" y="2236855"/>
                  <a:pt x="368466" y="2230693"/>
                  <a:pt x="377182" y="2223210"/>
                </a:cubicBezTo>
                <a:cubicBezTo>
                  <a:pt x="391884" y="2210619"/>
                  <a:pt x="405969" y="2197327"/>
                  <a:pt x="424809" y="2180248"/>
                </a:cubicBezTo>
                <a:cubicBezTo>
                  <a:pt x="395405" y="2168012"/>
                  <a:pt x="395229" y="2149083"/>
                  <a:pt x="400071" y="2128482"/>
                </a:cubicBezTo>
                <a:cubicBezTo>
                  <a:pt x="404825" y="2108323"/>
                  <a:pt x="397430" y="2095117"/>
                  <a:pt x="377622" y="2088691"/>
                </a:cubicBezTo>
                <a:cubicBezTo>
                  <a:pt x="369786" y="2086138"/>
                  <a:pt x="362127" y="2083056"/>
                  <a:pt x="353676" y="2079975"/>
                </a:cubicBezTo>
                <a:cubicBezTo>
                  <a:pt x="356229" y="2006377"/>
                  <a:pt x="309306" y="1970106"/>
                  <a:pt x="253755" y="1940350"/>
                </a:cubicBezTo>
                <a:cubicBezTo>
                  <a:pt x="251114" y="1878901"/>
                  <a:pt x="268310" y="1831916"/>
                  <a:pt x="305344" y="1799405"/>
                </a:cubicBezTo>
                <a:cubicBezTo>
                  <a:pt x="298918" y="1776779"/>
                  <a:pt x="286328" y="1755034"/>
                  <a:pt x="288529" y="1734874"/>
                </a:cubicBezTo>
                <a:cubicBezTo>
                  <a:pt x="292315" y="1699836"/>
                  <a:pt x="282455" y="1673865"/>
                  <a:pt x="259477" y="1649127"/>
                </a:cubicBezTo>
                <a:cubicBezTo>
                  <a:pt x="251554" y="1640588"/>
                  <a:pt x="242398" y="1624565"/>
                  <a:pt x="245392" y="1616026"/>
                </a:cubicBezTo>
                <a:cubicBezTo>
                  <a:pt x="253227" y="1593753"/>
                  <a:pt x="265112" y="1571920"/>
                  <a:pt x="279814" y="1553344"/>
                </a:cubicBezTo>
                <a:cubicBezTo>
                  <a:pt x="298477" y="1529839"/>
                  <a:pt x="303672" y="1512495"/>
                  <a:pt x="285184" y="1491719"/>
                </a:cubicBezTo>
                <a:cubicBezTo>
                  <a:pt x="273211" y="1478249"/>
                  <a:pt x="270746" y="1464604"/>
                  <a:pt x="271714" y="1448493"/>
                </a:cubicBezTo>
                <a:cubicBezTo>
                  <a:pt x="272683" y="1431326"/>
                  <a:pt x="273123" y="1414071"/>
                  <a:pt x="274532" y="1396904"/>
                </a:cubicBezTo>
                <a:cubicBezTo>
                  <a:pt x="276468" y="1372606"/>
                  <a:pt x="278053" y="1349805"/>
                  <a:pt x="265288" y="1326035"/>
                </a:cubicBezTo>
                <a:cubicBezTo>
                  <a:pt x="252875" y="1302970"/>
                  <a:pt x="251378" y="1272862"/>
                  <a:pt x="265200" y="1251029"/>
                </a:cubicBezTo>
                <a:cubicBezTo>
                  <a:pt x="286857" y="1216607"/>
                  <a:pt x="284744" y="1179984"/>
                  <a:pt x="286152" y="1143273"/>
                </a:cubicBezTo>
                <a:cubicBezTo>
                  <a:pt x="287121" y="1118535"/>
                  <a:pt x="288089" y="1095293"/>
                  <a:pt x="308161" y="1076189"/>
                </a:cubicBezTo>
                <a:cubicBezTo>
                  <a:pt x="314852" y="1069763"/>
                  <a:pt x="317757" y="1055677"/>
                  <a:pt x="316701" y="1045728"/>
                </a:cubicBezTo>
                <a:cubicBezTo>
                  <a:pt x="314940" y="1028034"/>
                  <a:pt x="308866" y="1010689"/>
                  <a:pt x="304112" y="991674"/>
                </a:cubicBezTo>
                <a:cubicBezTo>
                  <a:pt x="307897" y="985423"/>
                  <a:pt x="312827" y="977236"/>
                  <a:pt x="319958" y="965527"/>
                </a:cubicBezTo>
                <a:cubicBezTo>
                  <a:pt x="285888" y="946688"/>
                  <a:pt x="293635" y="913850"/>
                  <a:pt x="306929" y="894043"/>
                </a:cubicBezTo>
                <a:cubicBezTo>
                  <a:pt x="327441" y="863582"/>
                  <a:pt x="325945" y="832066"/>
                  <a:pt x="327617" y="800373"/>
                </a:cubicBezTo>
                <a:cubicBezTo>
                  <a:pt x="329818" y="759436"/>
                  <a:pt x="363448" y="730384"/>
                  <a:pt x="365737" y="690064"/>
                </a:cubicBezTo>
                <a:cubicBezTo>
                  <a:pt x="365913" y="686894"/>
                  <a:pt x="371459" y="684077"/>
                  <a:pt x="374540" y="680996"/>
                </a:cubicBezTo>
                <a:cubicBezTo>
                  <a:pt x="390651" y="664885"/>
                  <a:pt x="409843" y="657578"/>
                  <a:pt x="432820" y="658459"/>
                </a:cubicBezTo>
                <a:cubicBezTo>
                  <a:pt x="452364" y="659163"/>
                  <a:pt x="465570" y="650359"/>
                  <a:pt x="468651" y="629319"/>
                </a:cubicBezTo>
                <a:cubicBezTo>
                  <a:pt x="469619" y="622892"/>
                  <a:pt x="473229" y="616818"/>
                  <a:pt x="477014" y="606958"/>
                </a:cubicBezTo>
                <a:cubicBezTo>
                  <a:pt x="512933" y="618226"/>
                  <a:pt x="538727" y="600707"/>
                  <a:pt x="562673" y="578962"/>
                </a:cubicBezTo>
                <a:cubicBezTo>
                  <a:pt x="579488" y="563644"/>
                  <a:pt x="598856" y="558538"/>
                  <a:pt x="621657" y="559594"/>
                </a:cubicBezTo>
                <a:cubicBezTo>
                  <a:pt x="633366" y="560123"/>
                  <a:pt x="647804" y="556513"/>
                  <a:pt x="656784" y="549382"/>
                </a:cubicBezTo>
                <a:cubicBezTo>
                  <a:pt x="673158" y="536265"/>
                  <a:pt x="690413" y="535384"/>
                  <a:pt x="709429" y="536705"/>
                </a:cubicBezTo>
                <a:cubicBezTo>
                  <a:pt x="737512" y="538642"/>
                  <a:pt x="766829" y="547445"/>
                  <a:pt x="789806" y="520682"/>
                </a:cubicBezTo>
                <a:cubicBezTo>
                  <a:pt x="793415" y="516457"/>
                  <a:pt x="803540" y="515576"/>
                  <a:pt x="810142" y="516457"/>
                </a:cubicBezTo>
                <a:cubicBezTo>
                  <a:pt x="832856" y="519362"/>
                  <a:pt x="851871" y="511703"/>
                  <a:pt x="870447" y="499994"/>
                </a:cubicBezTo>
                <a:cubicBezTo>
                  <a:pt x="883740" y="491631"/>
                  <a:pt x="897474" y="479394"/>
                  <a:pt x="911736" y="478337"/>
                </a:cubicBezTo>
                <a:cubicBezTo>
                  <a:pt x="956722" y="474904"/>
                  <a:pt x="992201" y="456064"/>
                  <a:pt x="1029703" y="431326"/>
                </a:cubicBezTo>
                <a:cubicBezTo>
                  <a:pt x="1058228" y="412486"/>
                  <a:pt x="1096610" y="399457"/>
                  <a:pt x="1135522" y="404915"/>
                </a:cubicBezTo>
                <a:cubicBezTo>
                  <a:pt x="1140980" y="405707"/>
                  <a:pt x="1148993" y="406500"/>
                  <a:pt x="1151898" y="403507"/>
                </a:cubicBezTo>
                <a:cubicBezTo>
                  <a:pt x="1176899" y="377888"/>
                  <a:pt x="1208240" y="387748"/>
                  <a:pt x="1237468" y="387484"/>
                </a:cubicBezTo>
                <a:cubicBezTo>
                  <a:pt x="1260445" y="387308"/>
                  <a:pt x="1281134" y="387924"/>
                  <a:pt x="1301735" y="371197"/>
                </a:cubicBezTo>
                <a:cubicBezTo>
                  <a:pt x="1314059" y="361161"/>
                  <a:pt x="1336596" y="361161"/>
                  <a:pt x="1354557" y="361337"/>
                </a:cubicBezTo>
                <a:cubicBezTo>
                  <a:pt x="1377357" y="361513"/>
                  <a:pt x="1400070" y="368292"/>
                  <a:pt x="1422872" y="368644"/>
                </a:cubicBezTo>
                <a:cubicBezTo>
                  <a:pt x="1439335" y="368908"/>
                  <a:pt x="1459406" y="368204"/>
                  <a:pt x="1471643" y="359312"/>
                </a:cubicBezTo>
                <a:cubicBezTo>
                  <a:pt x="1490043" y="346107"/>
                  <a:pt x="1508266" y="346019"/>
                  <a:pt x="1528251" y="345491"/>
                </a:cubicBezTo>
                <a:cubicBezTo>
                  <a:pt x="1542161" y="345139"/>
                  <a:pt x="1557214" y="344699"/>
                  <a:pt x="1569540" y="339240"/>
                </a:cubicBezTo>
                <a:cubicBezTo>
                  <a:pt x="1608011" y="322337"/>
                  <a:pt x="1642257" y="294078"/>
                  <a:pt x="1688564" y="299448"/>
                </a:cubicBezTo>
                <a:cubicBezTo>
                  <a:pt x="1694287" y="300152"/>
                  <a:pt x="1700625" y="292845"/>
                  <a:pt x="1707140" y="290380"/>
                </a:cubicBezTo>
                <a:cubicBezTo>
                  <a:pt x="1721313" y="285098"/>
                  <a:pt x="1735575" y="277527"/>
                  <a:pt x="1750189" y="276383"/>
                </a:cubicBezTo>
                <a:cubicBezTo>
                  <a:pt x="1788661" y="273389"/>
                  <a:pt x="1822907" y="256222"/>
                  <a:pt x="1848966" y="232805"/>
                </a:cubicBezTo>
                <a:cubicBezTo>
                  <a:pt x="1875288" y="209123"/>
                  <a:pt x="1900290" y="184297"/>
                  <a:pt x="1928462" y="162112"/>
                </a:cubicBezTo>
                <a:cubicBezTo>
                  <a:pt x="1968872" y="130419"/>
                  <a:pt x="2009368" y="105417"/>
                  <a:pt x="2063774" y="115189"/>
                </a:cubicBezTo>
                <a:cubicBezTo>
                  <a:pt x="2073723" y="116950"/>
                  <a:pt x="2089040" y="114925"/>
                  <a:pt x="2095027" y="108322"/>
                </a:cubicBezTo>
                <a:cubicBezTo>
                  <a:pt x="2118268" y="82968"/>
                  <a:pt x="2144327" y="87810"/>
                  <a:pt x="2174083" y="90627"/>
                </a:cubicBezTo>
                <a:cubicBezTo>
                  <a:pt x="2201374" y="93180"/>
                  <a:pt x="2231835" y="89482"/>
                  <a:pt x="2257189" y="79270"/>
                </a:cubicBezTo>
                <a:cubicBezTo>
                  <a:pt x="2302087" y="61311"/>
                  <a:pt x="2343552" y="66857"/>
                  <a:pt x="2375862" y="103568"/>
                </a:cubicBezTo>
                <a:cubicBezTo>
                  <a:pt x="2383961" y="112812"/>
                  <a:pt x="2393381" y="120911"/>
                  <a:pt x="2403857" y="131211"/>
                </a:cubicBezTo>
                <a:cubicBezTo>
                  <a:pt x="2433350" y="103568"/>
                  <a:pt x="2465747" y="106297"/>
                  <a:pt x="2499201" y="108762"/>
                </a:cubicBezTo>
                <a:cubicBezTo>
                  <a:pt x="2533975" y="111403"/>
                  <a:pt x="2570862" y="120911"/>
                  <a:pt x="2600266" y="89306"/>
                </a:cubicBezTo>
                <a:cubicBezTo>
                  <a:pt x="2604579" y="84728"/>
                  <a:pt x="2616905" y="88162"/>
                  <a:pt x="2625268" y="86665"/>
                </a:cubicBezTo>
                <a:cubicBezTo>
                  <a:pt x="2636360" y="84640"/>
                  <a:pt x="2650007" y="84728"/>
                  <a:pt x="2657753" y="78214"/>
                </a:cubicBezTo>
                <a:cubicBezTo>
                  <a:pt x="2677826" y="61311"/>
                  <a:pt x="2699835" y="64040"/>
                  <a:pt x="2722900" y="64656"/>
                </a:cubicBezTo>
                <a:cubicBezTo>
                  <a:pt x="2737779" y="65008"/>
                  <a:pt x="2755562" y="64216"/>
                  <a:pt x="2767094" y="56557"/>
                </a:cubicBezTo>
                <a:cubicBezTo>
                  <a:pt x="2788047" y="42647"/>
                  <a:pt x="2809177" y="40975"/>
                  <a:pt x="2832593" y="42119"/>
                </a:cubicBezTo>
                <a:cubicBezTo>
                  <a:pt x="2915699" y="46257"/>
                  <a:pt x="2998892" y="49514"/>
                  <a:pt x="3082086" y="53388"/>
                </a:cubicBezTo>
                <a:cubicBezTo>
                  <a:pt x="3102334" y="54356"/>
                  <a:pt x="3120558" y="53828"/>
                  <a:pt x="3138869" y="40446"/>
                </a:cubicBezTo>
                <a:cubicBezTo>
                  <a:pt x="3150313" y="32083"/>
                  <a:pt x="3168625" y="29706"/>
                  <a:pt x="3183591" y="30234"/>
                </a:cubicBezTo>
                <a:cubicBezTo>
                  <a:pt x="3245216" y="32523"/>
                  <a:pt x="3306753" y="37189"/>
                  <a:pt x="3368379" y="40446"/>
                </a:cubicBezTo>
                <a:cubicBezTo>
                  <a:pt x="3378238" y="40975"/>
                  <a:pt x="3391885" y="43263"/>
                  <a:pt x="3397518" y="37981"/>
                </a:cubicBezTo>
                <a:cubicBezTo>
                  <a:pt x="3429475" y="8313"/>
                  <a:pt x="3467682" y="17293"/>
                  <a:pt x="3504042" y="18701"/>
                </a:cubicBezTo>
                <a:cubicBezTo>
                  <a:pt x="3647453" y="24248"/>
                  <a:pt x="3790774" y="31203"/>
                  <a:pt x="3934186" y="37189"/>
                </a:cubicBezTo>
                <a:cubicBezTo>
                  <a:pt x="3946599" y="37717"/>
                  <a:pt x="3966232" y="40006"/>
                  <a:pt x="3970457" y="33491"/>
                </a:cubicBezTo>
                <a:cubicBezTo>
                  <a:pt x="3986127" y="9546"/>
                  <a:pt x="4008048" y="15620"/>
                  <a:pt x="4028472" y="16324"/>
                </a:cubicBezTo>
                <a:cubicBezTo>
                  <a:pt x="4090094" y="18437"/>
                  <a:pt x="4151719" y="22311"/>
                  <a:pt x="4213434" y="24336"/>
                </a:cubicBezTo>
                <a:cubicBezTo>
                  <a:pt x="4225494" y="24776"/>
                  <a:pt x="4241427" y="23896"/>
                  <a:pt x="4249087" y="16765"/>
                </a:cubicBezTo>
                <a:cubicBezTo>
                  <a:pt x="4265815" y="1182"/>
                  <a:pt x="4283598" y="-1107"/>
                  <a:pt x="4304374" y="390"/>
                </a:cubicBezTo>
                <a:close/>
              </a:path>
            </a:pathLst>
          </a:custGeom>
          <a:solidFill>
            <a:schemeClr val="bg1"/>
          </a:solidFill>
          <a:ln w="8799" cap="flat">
            <a:noFill/>
            <a:prstDash val="solid"/>
            <a:miter/>
          </a:ln>
        </p:spPr>
        <p:txBody>
          <a:bodyPr rtlCol="0" anchor="ctr"/>
          <a:lstStyle/>
          <a:p>
            <a:endParaRPr lang="en-IN"/>
          </a:p>
        </p:txBody>
      </p:sp>
      <p:sp>
        <p:nvSpPr>
          <p:cNvPr id="2465" name="Picture Placeholder 2464">
            <a:extLst>
              <a:ext uri="{FF2B5EF4-FFF2-40B4-BE49-F238E27FC236}">
                <a16:creationId xmlns:a16="http://schemas.microsoft.com/office/drawing/2014/main" id="{DF665960-49AD-B159-6C50-60D553E2B50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0862490" cy="6858000"/>
          </a:xfrm>
          <a:custGeom>
            <a:avLst/>
            <a:gdLst>
              <a:gd name="connsiteX0" fmla="*/ 10258932 w 10862490"/>
              <a:gd name="connsiteY0" fmla="*/ 6857452 h 6858000"/>
              <a:gd name="connsiteX1" fmla="*/ 10259354 w 10862490"/>
              <a:gd name="connsiteY1" fmla="*/ 6858000 h 6858000"/>
              <a:gd name="connsiteX2" fmla="*/ 10257997 w 10862490"/>
              <a:gd name="connsiteY2" fmla="*/ 6858000 h 6858000"/>
              <a:gd name="connsiteX3" fmla="*/ 10258932 w 10862490"/>
              <a:gd name="connsiteY3" fmla="*/ 6857579 h 6858000"/>
              <a:gd name="connsiteX4" fmla="*/ 7094620 w 10862490"/>
              <a:gd name="connsiteY4" fmla="*/ 6856947 h 6858000"/>
              <a:gd name="connsiteX5" fmla="*/ 7113300 w 10862490"/>
              <a:gd name="connsiteY5" fmla="*/ 6857722 h 6858000"/>
              <a:gd name="connsiteX6" fmla="*/ 7114576 w 10862490"/>
              <a:gd name="connsiteY6" fmla="*/ 6858000 h 6858000"/>
              <a:gd name="connsiteX7" fmla="*/ 7091355 w 10862490"/>
              <a:gd name="connsiteY7" fmla="*/ 6858000 h 6858000"/>
              <a:gd name="connsiteX8" fmla="*/ 9465342 w 10862490"/>
              <a:gd name="connsiteY8" fmla="*/ 6663338 h 6858000"/>
              <a:gd name="connsiteX9" fmla="*/ 9501894 w 10862490"/>
              <a:gd name="connsiteY9" fmla="*/ 6681320 h 6858000"/>
              <a:gd name="connsiteX10" fmla="*/ 9434198 w 10862490"/>
              <a:gd name="connsiteY10" fmla="*/ 6679043 h 6858000"/>
              <a:gd name="connsiteX11" fmla="*/ 9465342 w 10862490"/>
              <a:gd name="connsiteY11" fmla="*/ 6663338 h 6858000"/>
              <a:gd name="connsiteX12" fmla="*/ 10584246 w 10862490"/>
              <a:gd name="connsiteY12" fmla="*/ 6614892 h 6858000"/>
              <a:gd name="connsiteX13" fmla="*/ 10673450 w 10862490"/>
              <a:gd name="connsiteY13" fmla="*/ 6671325 h 6858000"/>
              <a:gd name="connsiteX14" fmla="*/ 10584246 w 10862490"/>
              <a:gd name="connsiteY14" fmla="*/ 6671325 h 6858000"/>
              <a:gd name="connsiteX15" fmla="*/ 9844540 w 10862490"/>
              <a:gd name="connsiteY15" fmla="*/ 6559925 h 6858000"/>
              <a:gd name="connsiteX16" fmla="*/ 9844541 w 10862490"/>
              <a:gd name="connsiteY16" fmla="*/ 6559976 h 6858000"/>
              <a:gd name="connsiteX17" fmla="*/ 9844414 w 10862490"/>
              <a:gd name="connsiteY17" fmla="*/ 6559976 h 6858000"/>
              <a:gd name="connsiteX18" fmla="*/ 7764670 w 10862490"/>
              <a:gd name="connsiteY18" fmla="*/ 6555675 h 6858000"/>
              <a:gd name="connsiteX19" fmla="*/ 7805225 w 10862490"/>
              <a:gd name="connsiteY19" fmla="*/ 6567189 h 6858000"/>
              <a:gd name="connsiteX20" fmla="*/ 7715385 w 10862490"/>
              <a:gd name="connsiteY20" fmla="*/ 6559344 h 6858000"/>
              <a:gd name="connsiteX21" fmla="*/ 7764670 w 10862490"/>
              <a:gd name="connsiteY21" fmla="*/ 6555675 h 6858000"/>
              <a:gd name="connsiteX22" fmla="*/ 9471084 w 10862490"/>
              <a:gd name="connsiteY22" fmla="*/ 6555011 h 6858000"/>
              <a:gd name="connsiteX23" fmla="*/ 9508602 w 10862490"/>
              <a:gd name="connsiteY23" fmla="*/ 6579590 h 6858000"/>
              <a:gd name="connsiteX24" fmla="*/ 9443056 w 10862490"/>
              <a:gd name="connsiteY24" fmla="*/ 6579590 h 6858000"/>
              <a:gd name="connsiteX25" fmla="*/ 9471084 w 10862490"/>
              <a:gd name="connsiteY25" fmla="*/ 6555011 h 6858000"/>
              <a:gd name="connsiteX26" fmla="*/ 10310556 w 10862490"/>
              <a:gd name="connsiteY26" fmla="*/ 6489498 h 6858000"/>
              <a:gd name="connsiteX27" fmla="*/ 10292462 w 10862490"/>
              <a:gd name="connsiteY27" fmla="*/ 6547830 h 6858000"/>
              <a:gd name="connsiteX28" fmla="*/ 10310556 w 10862490"/>
              <a:gd name="connsiteY28" fmla="*/ 6489498 h 6858000"/>
              <a:gd name="connsiteX29" fmla="*/ 10204330 w 10862490"/>
              <a:gd name="connsiteY29" fmla="*/ 6487071 h 6858000"/>
              <a:gd name="connsiteX30" fmla="*/ 10231095 w 10862490"/>
              <a:gd name="connsiteY30" fmla="*/ 6491523 h 6858000"/>
              <a:gd name="connsiteX31" fmla="*/ 10260197 w 10862490"/>
              <a:gd name="connsiteY31" fmla="*/ 6548715 h 6858000"/>
              <a:gd name="connsiteX32" fmla="*/ 10221858 w 10862490"/>
              <a:gd name="connsiteY32" fmla="*/ 6584524 h 6858000"/>
              <a:gd name="connsiteX33" fmla="*/ 10264627 w 10862490"/>
              <a:gd name="connsiteY33" fmla="*/ 6579082 h 6858000"/>
              <a:gd name="connsiteX34" fmla="*/ 10271078 w 10862490"/>
              <a:gd name="connsiteY34" fmla="*/ 6684738 h 6858000"/>
              <a:gd name="connsiteX35" fmla="*/ 10150874 w 10862490"/>
              <a:gd name="connsiteY35" fmla="*/ 6688913 h 6858000"/>
              <a:gd name="connsiteX36" fmla="*/ 10124428 w 10862490"/>
              <a:gd name="connsiteY36" fmla="*/ 6635137 h 6858000"/>
              <a:gd name="connsiteX37" fmla="*/ 10016370 w 10862490"/>
              <a:gd name="connsiteY37" fmla="*/ 6678790 h 6858000"/>
              <a:gd name="connsiteX38" fmla="*/ 9915399 w 10862490"/>
              <a:gd name="connsiteY38" fmla="*/ 6628177 h 6858000"/>
              <a:gd name="connsiteX39" fmla="*/ 9927420 w 10862490"/>
              <a:gd name="connsiteY39" fmla="*/ 6585409 h 6858000"/>
              <a:gd name="connsiteX40" fmla="*/ 9970440 w 10862490"/>
              <a:gd name="connsiteY40" fmla="*/ 6587055 h 6858000"/>
              <a:gd name="connsiteX41" fmla="*/ 9998420 w 10862490"/>
              <a:gd name="connsiteY41" fmla="*/ 6602459 h 6858000"/>
              <a:gd name="connsiteX42" fmla="*/ 10018096 w 10862490"/>
              <a:gd name="connsiteY42" fmla="*/ 6615747 h 6858000"/>
              <a:gd name="connsiteX43" fmla="*/ 10018014 w 10862490"/>
              <a:gd name="connsiteY43" fmla="*/ 6615777 h 6858000"/>
              <a:gd name="connsiteX44" fmla="*/ 10018142 w 10862490"/>
              <a:gd name="connsiteY44" fmla="*/ 6615777 h 6858000"/>
              <a:gd name="connsiteX45" fmla="*/ 10018096 w 10862490"/>
              <a:gd name="connsiteY45" fmla="*/ 6615747 h 6858000"/>
              <a:gd name="connsiteX46" fmla="*/ 10088840 w 10862490"/>
              <a:gd name="connsiteY46" fmla="*/ 6589096 h 6858000"/>
              <a:gd name="connsiteX47" fmla="*/ 10163273 w 10862490"/>
              <a:gd name="connsiteY47" fmla="*/ 6560988 h 6858000"/>
              <a:gd name="connsiteX48" fmla="*/ 10186476 w 10862490"/>
              <a:gd name="connsiteY48" fmla="*/ 6490118 h 6858000"/>
              <a:gd name="connsiteX49" fmla="*/ 10204330 w 10862490"/>
              <a:gd name="connsiteY49" fmla="*/ 6487071 h 6858000"/>
              <a:gd name="connsiteX50" fmla="*/ 10487070 w 10862490"/>
              <a:gd name="connsiteY50" fmla="*/ 6457233 h 6858000"/>
              <a:gd name="connsiteX51" fmla="*/ 10520347 w 10862490"/>
              <a:gd name="connsiteY51" fmla="*/ 6532013 h 6858000"/>
              <a:gd name="connsiteX52" fmla="*/ 10434180 w 10862490"/>
              <a:gd name="connsiteY52" fmla="*/ 6631467 h 6858000"/>
              <a:gd name="connsiteX53" fmla="*/ 10350796 w 10862490"/>
              <a:gd name="connsiteY53" fmla="*/ 6618435 h 6858000"/>
              <a:gd name="connsiteX54" fmla="*/ 10487070 w 10862490"/>
              <a:gd name="connsiteY54" fmla="*/ 6457233 h 6858000"/>
              <a:gd name="connsiteX55" fmla="*/ 9897050 w 10862490"/>
              <a:gd name="connsiteY55" fmla="*/ 6427623 h 6858000"/>
              <a:gd name="connsiteX56" fmla="*/ 9942730 w 10862490"/>
              <a:gd name="connsiteY56" fmla="*/ 6441542 h 6858000"/>
              <a:gd name="connsiteX57" fmla="*/ 9888282 w 10862490"/>
              <a:gd name="connsiteY57" fmla="*/ 6541703 h 6858000"/>
              <a:gd name="connsiteX58" fmla="*/ 9844540 w 10862490"/>
              <a:gd name="connsiteY58" fmla="*/ 6559925 h 6858000"/>
              <a:gd name="connsiteX59" fmla="*/ 9843008 w 10862490"/>
              <a:gd name="connsiteY59" fmla="*/ 6532963 h 6858000"/>
              <a:gd name="connsiteX60" fmla="*/ 9845175 w 10862490"/>
              <a:gd name="connsiteY60" fmla="*/ 6516576 h 6858000"/>
              <a:gd name="connsiteX61" fmla="*/ 9897050 w 10862490"/>
              <a:gd name="connsiteY61" fmla="*/ 6427623 h 6858000"/>
              <a:gd name="connsiteX62" fmla="*/ 10511127 w 10862490"/>
              <a:gd name="connsiteY62" fmla="*/ 6347087 h 6858000"/>
              <a:gd name="connsiteX63" fmla="*/ 10530850 w 10862490"/>
              <a:gd name="connsiteY63" fmla="*/ 6361701 h 6858000"/>
              <a:gd name="connsiteX64" fmla="*/ 10527560 w 10862490"/>
              <a:gd name="connsiteY64" fmla="*/ 6378529 h 6858000"/>
              <a:gd name="connsiteX65" fmla="*/ 10527560 w 10862490"/>
              <a:gd name="connsiteY65" fmla="*/ 6378657 h 6858000"/>
              <a:gd name="connsiteX66" fmla="*/ 10483272 w 10862490"/>
              <a:gd name="connsiteY66" fmla="*/ 6367775 h 6858000"/>
              <a:gd name="connsiteX67" fmla="*/ 10486564 w 10862490"/>
              <a:gd name="connsiteY67" fmla="*/ 6352211 h 6858000"/>
              <a:gd name="connsiteX68" fmla="*/ 10511127 w 10862490"/>
              <a:gd name="connsiteY68" fmla="*/ 6347087 h 6858000"/>
              <a:gd name="connsiteX69" fmla="*/ 8730886 w 10862490"/>
              <a:gd name="connsiteY69" fmla="*/ 6343418 h 6858000"/>
              <a:gd name="connsiteX70" fmla="*/ 8776612 w 10862490"/>
              <a:gd name="connsiteY70" fmla="*/ 6355754 h 6858000"/>
              <a:gd name="connsiteX71" fmla="*/ 8683736 w 10862490"/>
              <a:gd name="connsiteY71" fmla="*/ 6353477 h 6858000"/>
              <a:gd name="connsiteX72" fmla="*/ 8730886 w 10862490"/>
              <a:gd name="connsiteY72" fmla="*/ 6343418 h 6858000"/>
              <a:gd name="connsiteX73" fmla="*/ 8904158 w 10862490"/>
              <a:gd name="connsiteY73" fmla="*/ 6337184 h 6858000"/>
              <a:gd name="connsiteX74" fmla="*/ 8944139 w 10862490"/>
              <a:gd name="connsiteY74" fmla="*/ 6348542 h 6858000"/>
              <a:gd name="connsiteX75" fmla="*/ 8864423 w 10862490"/>
              <a:gd name="connsiteY75" fmla="*/ 6361575 h 6858000"/>
              <a:gd name="connsiteX76" fmla="*/ 8904158 w 10862490"/>
              <a:gd name="connsiteY76" fmla="*/ 6337184 h 6858000"/>
              <a:gd name="connsiteX77" fmla="*/ 8955402 w 10862490"/>
              <a:gd name="connsiteY77" fmla="*/ 6320578 h 6858000"/>
              <a:gd name="connsiteX78" fmla="*/ 8985137 w 10862490"/>
              <a:gd name="connsiteY78" fmla="*/ 6380301 h 6858000"/>
              <a:gd name="connsiteX79" fmla="*/ 8955402 w 10862490"/>
              <a:gd name="connsiteY79" fmla="*/ 6320578 h 6858000"/>
              <a:gd name="connsiteX80" fmla="*/ 7817624 w 10862490"/>
              <a:gd name="connsiteY80" fmla="*/ 6268954 h 6858000"/>
              <a:gd name="connsiteX81" fmla="*/ 7812563 w 10862490"/>
              <a:gd name="connsiteY81" fmla="*/ 6362713 h 6858000"/>
              <a:gd name="connsiteX82" fmla="*/ 7717285 w 10862490"/>
              <a:gd name="connsiteY82" fmla="*/ 6316909 h 6858000"/>
              <a:gd name="connsiteX83" fmla="*/ 7817624 w 10862490"/>
              <a:gd name="connsiteY83" fmla="*/ 6268954 h 6858000"/>
              <a:gd name="connsiteX84" fmla="*/ 9203910 w 10862490"/>
              <a:gd name="connsiteY84" fmla="*/ 6218972 h 6858000"/>
              <a:gd name="connsiteX85" fmla="*/ 9360430 w 10862490"/>
              <a:gd name="connsiteY85" fmla="*/ 6260096 h 6858000"/>
              <a:gd name="connsiteX86" fmla="*/ 9360430 w 10862490"/>
              <a:gd name="connsiteY86" fmla="*/ 6260222 h 6858000"/>
              <a:gd name="connsiteX87" fmla="*/ 9539600 w 10862490"/>
              <a:gd name="connsiteY87" fmla="*/ 6312101 h 6858000"/>
              <a:gd name="connsiteX88" fmla="*/ 9585152 w 10862490"/>
              <a:gd name="connsiteY88" fmla="*/ 6403457 h 6858000"/>
              <a:gd name="connsiteX89" fmla="*/ 9511762 w 10862490"/>
              <a:gd name="connsiteY89" fmla="*/ 6453057 h 6858000"/>
              <a:gd name="connsiteX90" fmla="*/ 9481521 w 10862490"/>
              <a:gd name="connsiteY90" fmla="*/ 6402191 h 6858000"/>
              <a:gd name="connsiteX91" fmla="*/ 9432048 w 10862490"/>
              <a:gd name="connsiteY91" fmla="*/ 6367141 h 6858000"/>
              <a:gd name="connsiteX92" fmla="*/ 9403451 w 10862490"/>
              <a:gd name="connsiteY92" fmla="*/ 6408644 h 6858000"/>
              <a:gd name="connsiteX93" fmla="*/ 9397378 w 10862490"/>
              <a:gd name="connsiteY93" fmla="*/ 6457233 h 6858000"/>
              <a:gd name="connsiteX94" fmla="*/ 9288181 w 10862490"/>
              <a:gd name="connsiteY94" fmla="*/ 6332598 h 6858000"/>
              <a:gd name="connsiteX95" fmla="*/ 9074088 w 10862490"/>
              <a:gd name="connsiteY95" fmla="*/ 6298688 h 6858000"/>
              <a:gd name="connsiteX96" fmla="*/ 9112048 w 10862490"/>
              <a:gd name="connsiteY96" fmla="*/ 6285528 h 6858000"/>
              <a:gd name="connsiteX97" fmla="*/ 9203910 w 10862490"/>
              <a:gd name="connsiteY97" fmla="*/ 6218972 h 6858000"/>
              <a:gd name="connsiteX98" fmla="*/ 9003862 w 10862490"/>
              <a:gd name="connsiteY98" fmla="*/ 6149507 h 6858000"/>
              <a:gd name="connsiteX99" fmla="*/ 8992602 w 10862490"/>
              <a:gd name="connsiteY99" fmla="*/ 6190503 h 6858000"/>
              <a:gd name="connsiteX100" fmla="*/ 8946039 w 10862490"/>
              <a:gd name="connsiteY100" fmla="*/ 6192275 h 6858000"/>
              <a:gd name="connsiteX101" fmla="*/ 8934902 w 10862490"/>
              <a:gd name="connsiteY101" fmla="*/ 6171524 h 6858000"/>
              <a:gd name="connsiteX102" fmla="*/ 8968180 w 10862490"/>
              <a:gd name="connsiteY102" fmla="*/ 6155961 h 6858000"/>
              <a:gd name="connsiteX103" fmla="*/ 9003862 w 10862490"/>
              <a:gd name="connsiteY103" fmla="*/ 6149507 h 6858000"/>
              <a:gd name="connsiteX104" fmla="*/ 9287424 w 10862490"/>
              <a:gd name="connsiteY104" fmla="*/ 6095224 h 6858000"/>
              <a:gd name="connsiteX105" fmla="*/ 9334745 w 10862490"/>
              <a:gd name="connsiteY105" fmla="*/ 6121164 h 6858000"/>
              <a:gd name="connsiteX106" fmla="*/ 9316650 w 10862490"/>
              <a:gd name="connsiteY106" fmla="*/ 6148115 h 6858000"/>
              <a:gd name="connsiteX107" fmla="*/ 9287424 w 10862490"/>
              <a:gd name="connsiteY107" fmla="*/ 6095224 h 6858000"/>
              <a:gd name="connsiteX108" fmla="*/ 9178176 w 10862490"/>
              <a:gd name="connsiteY108" fmla="*/ 6054245 h 6858000"/>
              <a:gd name="connsiteX109" fmla="*/ 9200874 w 10862490"/>
              <a:gd name="connsiteY109" fmla="*/ 6058782 h 6858000"/>
              <a:gd name="connsiteX110" fmla="*/ 9236682 w 10862490"/>
              <a:gd name="connsiteY110" fmla="*/ 6101678 h 6858000"/>
              <a:gd name="connsiteX111" fmla="*/ 9197331 w 10862490"/>
              <a:gd name="connsiteY111" fmla="*/ 6130021 h 6858000"/>
              <a:gd name="connsiteX112" fmla="*/ 9102052 w 10862490"/>
              <a:gd name="connsiteY112" fmla="*/ 6125338 h 6858000"/>
              <a:gd name="connsiteX113" fmla="*/ 9101800 w 10862490"/>
              <a:gd name="connsiteY113" fmla="*/ 6125212 h 6858000"/>
              <a:gd name="connsiteX114" fmla="*/ 9152538 w 10862490"/>
              <a:gd name="connsiteY114" fmla="*/ 6055114 h 6858000"/>
              <a:gd name="connsiteX115" fmla="*/ 9178176 w 10862490"/>
              <a:gd name="connsiteY115" fmla="*/ 6054245 h 6858000"/>
              <a:gd name="connsiteX116" fmla="*/ 9456087 w 10862490"/>
              <a:gd name="connsiteY116" fmla="*/ 5938704 h 6858000"/>
              <a:gd name="connsiteX117" fmla="*/ 9393582 w 10862490"/>
              <a:gd name="connsiteY117" fmla="*/ 5963505 h 6858000"/>
              <a:gd name="connsiteX118" fmla="*/ 9456087 w 10862490"/>
              <a:gd name="connsiteY118" fmla="*/ 5938704 h 6858000"/>
              <a:gd name="connsiteX119" fmla="*/ 9704726 w 10862490"/>
              <a:gd name="connsiteY119" fmla="*/ 5864557 h 6858000"/>
              <a:gd name="connsiteX120" fmla="*/ 9704852 w 10862490"/>
              <a:gd name="connsiteY120" fmla="*/ 5864557 h 6858000"/>
              <a:gd name="connsiteX121" fmla="*/ 9747366 w 10862490"/>
              <a:gd name="connsiteY121" fmla="*/ 5909602 h 6858000"/>
              <a:gd name="connsiteX122" fmla="*/ 9717882 w 10862490"/>
              <a:gd name="connsiteY122" fmla="*/ 5976031 h 6858000"/>
              <a:gd name="connsiteX123" fmla="*/ 9694854 w 10862490"/>
              <a:gd name="connsiteY123" fmla="*/ 5980459 h 6858000"/>
              <a:gd name="connsiteX124" fmla="*/ 9626022 w 10862490"/>
              <a:gd name="connsiteY124" fmla="*/ 5946803 h 6858000"/>
              <a:gd name="connsiteX125" fmla="*/ 9662336 w 10862490"/>
              <a:gd name="connsiteY125" fmla="*/ 5908084 h 6858000"/>
              <a:gd name="connsiteX126" fmla="*/ 9704726 w 10862490"/>
              <a:gd name="connsiteY126" fmla="*/ 5864557 h 6858000"/>
              <a:gd name="connsiteX127" fmla="*/ 9290712 w 10862490"/>
              <a:gd name="connsiteY127" fmla="*/ 5849372 h 6858000"/>
              <a:gd name="connsiteX128" fmla="*/ 9353344 w 10862490"/>
              <a:gd name="connsiteY128" fmla="*/ 5942121 h 6858000"/>
              <a:gd name="connsiteX129" fmla="*/ 9206822 w 10862490"/>
              <a:gd name="connsiteY129" fmla="*/ 5990583 h 6858000"/>
              <a:gd name="connsiteX130" fmla="*/ 9053717 w 10862490"/>
              <a:gd name="connsiteY130" fmla="*/ 6029048 h 6858000"/>
              <a:gd name="connsiteX131" fmla="*/ 8918202 w 10862490"/>
              <a:gd name="connsiteY131" fmla="*/ 5993745 h 6858000"/>
              <a:gd name="connsiteX132" fmla="*/ 8946292 w 10862490"/>
              <a:gd name="connsiteY132" fmla="*/ 5962746 h 6858000"/>
              <a:gd name="connsiteX133" fmla="*/ 8964384 w 10862490"/>
              <a:gd name="connsiteY133" fmla="*/ 5952749 h 6858000"/>
              <a:gd name="connsiteX134" fmla="*/ 9030562 w 10862490"/>
              <a:gd name="connsiteY134" fmla="*/ 6011967 h 6858000"/>
              <a:gd name="connsiteX135" fmla="*/ 9042202 w 10862490"/>
              <a:gd name="connsiteY135" fmla="*/ 5919092 h 6858000"/>
              <a:gd name="connsiteX136" fmla="*/ 9137608 w 10862490"/>
              <a:gd name="connsiteY136" fmla="*/ 5951865 h 6858000"/>
              <a:gd name="connsiteX137" fmla="*/ 9137733 w 10862490"/>
              <a:gd name="connsiteY137" fmla="*/ 5951865 h 6858000"/>
              <a:gd name="connsiteX138" fmla="*/ 9261228 w 10862490"/>
              <a:gd name="connsiteY138" fmla="*/ 5922129 h 6858000"/>
              <a:gd name="connsiteX139" fmla="*/ 9290712 w 10862490"/>
              <a:gd name="connsiteY139" fmla="*/ 5849372 h 6858000"/>
              <a:gd name="connsiteX140" fmla="*/ 10173269 w 10862490"/>
              <a:gd name="connsiteY140" fmla="*/ 5808756 h 6858000"/>
              <a:gd name="connsiteX141" fmla="*/ 10228184 w 10862490"/>
              <a:gd name="connsiteY141" fmla="*/ 5867847 h 6858000"/>
              <a:gd name="connsiteX142" fmla="*/ 10213886 w 10862490"/>
              <a:gd name="connsiteY142" fmla="*/ 5919092 h 6858000"/>
              <a:gd name="connsiteX143" fmla="*/ 10169600 w 10862490"/>
              <a:gd name="connsiteY143" fmla="*/ 5894545 h 6858000"/>
              <a:gd name="connsiteX144" fmla="*/ 10173269 w 10862490"/>
              <a:gd name="connsiteY144" fmla="*/ 5808756 h 6858000"/>
              <a:gd name="connsiteX145" fmla="*/ 10862490 w 10862490"/>
              <a:gd name="connsiteY145" fmla="*/ 5730686 h 6858000"/>
              <a:gd name="connsiteX146" fmla="*/ 10862490 w 10862490"/>
              <a:gd name="connsiteY146" fmla="*/ 5793573 h 6858000"/>
              <a:gd name="connsiteX147" fmla="*/ 10862490 w 10862490"/>
              <a:gd name="connsiteY147" fmla="*/ 5730686 h 6858000"/>
              <a:gd name="connsiteX148" fmla="*/ 9270845 w 10862490"/>
              <a:gd name="connsiteY148" fmla="*/ 5714237 h 6858000"/>
              <a:gd name="connsiteX149" fmla="*/ 9282360 w 10862490"/>
              <a:gd name="connsiteY149" fmla="*/ 5722208 h 6858000"/>
              <a:gd name="connsiteX150" fmla="*/ 9271605 w 10862490"/>
              <a:gd name="connsiteY150" fmla="*/ 5804581 h 6858000"/>
              <a:gd name="connsiteX151" fmla="*/ 9177337 w 10862490"/>
              <a:gd name="connsiteY151" fmla="*/ 5777376 h 6858000"/>
              <a:gd name="connsiteX152" fmla="*/ 9177337 w 10862490"/>
              <a:gd name="connsiteY152" fmla="*/ 5777250 h 6858000"/>
              <a:gd name="connsiteX153" fmla="*/ 9270845 w 10862490"/>
              <a:gd name="connsiteY153" fmla="*/ 5714237 h 6858000"/>
              <a:gd name="connsiteX154" fmla="*/ 9142082 w 10862490"/>
              <a:gd name="connsiteY154" fmla="*/ 5694799 h 6858000"/>
              <a:gd name="connsiteX155" fmla="*/ 9173794 w 10862490"/>
              <a:gd name="connsiteY155" fmla="*/ 5717653 h 6858000"/>
              <a:gd name="connsiteX156" fmla="*/ 9118629 w 10862490"/>
              <a:gd name="connsiteY156" fmla="*/ 5721955 h 6858000"/>
              <a:gd name="connsiteX157" fmla="*/ 9142082 w 10862490"/>
              <a:gd name="connsiteY157" fmla="*/ 5694799 h 6858000"/>
              <a:gd name="connsiteX158" fmla="*/ 10073058 w 10862490"/>
              <a:gd name="connsiteY158" fmla="*/ 5673113 h 6858000"/>
              <a:gd name="connsiteX159" fmla="*/ 10108738 w 10862490"/>
              <a:gd name="connsiteY159" fmla="*/ 5697787 h 6858000"/>
              <a:gd name="connsiteX160" fmla="*/ 10096718 w 10862490"/>
              <a:gd name="connsiteY160" fmla="*/ 5710820 h 6858000"/>
              <a:gd name="connsiteX161" fmla="*/ 10064959 w 10862490"/>
              <a:gd name="connsiteY161" fmla="*/ 5684628 h 6858000"/>
              <a:gd name="connsiteX162" fmla="*/ 10073058 w 10862490"/>
              <a:gd name="connsiteY162" fmla="*/ 5673113 h 6858000"/>
              <a:gd name="connsiteX163" fmla="*/ 10111268 w 10862490"/>
              <a:gd name="connsiteY163" fmla="*/ 5663370 h 6858000"/>
              <a:gd name="connsiteX164" fmla="*/ 10176434 w 10862490"/>
              <a:gd name="connsiteY164" fmla="*/ 5711579 h 6858000"/>
              <a:gd name="connsiteX165" fmla="*/ 10169220 w 10862490"/>
              <a:gd name="connsiteY165" fmla="*/ 5815589 h 6858000"/>
              <a:gd name="connsiteX166" fmla="*/ 10111268 w 10862490"/>
              <a:gd name="connsiteY166" fmla="*/ 5663370 h 6858000"/>
              <a:gd name="connsiteX167" fmla="*/ 7978953 w 10862490"/>
              <a:gd name="connsiteY167" fmla="*/ 5569864 h 6858000"/>
              <a:gd name="connsiteX168" fmla="*/ 8017799 w 10862490"/>
              <a:gd name="connsiteY168" fmla="*/ 5635280 h 6858000"/>
              <a:gd name="connsiteX169" fmla="*/ 7978953 w 10862490"/>
              <a:gd name="connsiteY169" fmla="*/ 5569864 h 6858000"/>
              <a:gd name="connsiteX170" fmla="*/ 7962629 w 10862490"/>
              <a:gd name="connsiteY170" fmla="*/ 5499259 h 6858000"/>
              <a:gd name="connsiteX171" fmla="*/ 7920999 w 10862490"/>
              <a:gd name="connsiteY171" fmla="*/ 5521528 h 6858000"/>
              <a:gd name="connsiteX172" fmla="*/ 7921634 w 10862490"/>
              <a:gd name="connsiteY172" fmla="*/ 5501789 h 6858000"/>
              <a:gd name="connsiteX173" fmla="*/ 7962629 w 10862490"/>
              <a:gd name="connsiteY173" fmla="*/ 5499259 h 6858000"/>
              <a:gd name="connsiteX174" fmla="*/ 8123073 w 10862490"/>
              <a:gd name="connsiteY174" fmla="*/ 5471896 h 6858000"/>
              <a:gd name="connsiteX175" fmla="*/ 8157490 w 10862490"/>
              <a:gd name="connsiteY175" fmla="*/ 5489642 h 6858000"/>
              <a:gd name="connsiteX176" fmla="*/ 8084859 w 10862490"/>
              <a:gd name="connsiteY176" fmla="*/ 5479772 h 6858000"/>
              <a:gd name="connsiteX177" fmla="*/ 8123073 w 10862490"/>
              <a:gd name="connsiteY177" fmla="*/ 5471896 h 6858000"/>
              <a:gd name="connsiteX178" fmla="*/ 8503303 w 10862490"/>
              <a:gd name="connsiteY178" fmla="*/ 5380698 h 6858000"/>
              <a:gd name="connsiteX179" fmla="*/ 8558216 w 10862490"/>
              <a:gd name="connsiteY179" fmla="*/ 5380698 h 6858000"/>
              <a:gd name="connsiteX180" fmla="*/ 8503303 w 10862490"/>
              <a:gd name="connsiteY180" fmla="*/ 5380698 h 6858000"/>
              <a:gd name="connsiteX181" fmla="*/ 8718534 w 10862490"/>
              <a:gd name="connsiteY181" fmla="*/ 5315533 h 6858000"/>
              <a:gd name="connsiteX182" fmla="*/ 8836588 w 10862490"/>
              <a:gd name="connsiteY182" fmla="*/ 5315533 h 6858000"/>
              <a:gd name="connsiteX183" fmla="*/ 8773068 w 10862490"/>
              <a:gd name="connsiteY183" fmla="*/ 5374624 h 6858000"/>
              <a:gd name="connsiteX184" fmla="*/ 8718534 w 10862490"/>
              <a:gd name="connsiteY184" fmla="*/ 5315533 h 6858000"/>
              <a:gd name="connsiteX185" fmla="*/ 9141024 w 10862490"/>
              <a:gd name="connsiteY185" fmla="*/ 5248092 h 6858000"/>
              <a:gd name="connsiteX186" fmla="*/ 9301594 w 10862490"/>
              <a:gd name="connsiteY186" fmla="*/ 5256444 h 6858000"/>
              <a:gd name="connsiteX187" fmla="*/ 9331202 w 10862490"/>
              <a:gd name="connsiteY187" fmla="*/ 5282383 h 6858000"/>
              <a:gd name="connsiteX188" fmla="*/ 9303491 w 10862490"/>
              <a:gd name="connsiteY188" fmla="*/ 5286937 h 6858000"/>
              <a:gd name="connsiteX189" fmla="*/ 9212262 w 10862490"/>
              <a:gd name="connsiteY189" fmla="*/ 5327302 h 6858000"/>
              <a:gd name="connsiteX190" fmla="*/ 9204290 w 10862490"/>
              <a:gd name="connsiteY190" fmla="*/ 5336792 h 6858000"/>
              <a:gd name="connsiteX191" fmla="*/ 9141264 w 10862490"/>
              <a:gd name="connsiteY191" fmla="*/ 5350635 h 6858000"/>
              <a:gd name="connsiteX192" fmla="*/ 9121312 w 10862490"/>
              <a:gd name="connsiteY192" fmla="*/ 5324608 h 6858000"/>
              <a:gd name="connsiteX193" fmla="*/ 9121402 w 10862490"/>
              <a:gd name="connsiteY193" fmla="*/ 5324518 h 6858000"/>
              <a:gd name="connsiteX194" fmla="*/ 9121404 w 10862490"/>
              <a:gd name="connsiteY194" fmla="*/ 5324511 h 6858000"/>
              <a:gd name="connsiteX195" fmla="*/ 9121410 w 10862490"/>
              <a:gd name="connsiteY195" fmla="*/ 5324518 h 6858000"/>
              <a:gd name="connsiteX196" fmla="*/ 9121404 w 10862490"/>
              <a:gd name="connsiteY196" fmla="*/ 5324506 h 6858000"/>
              <a:gd name="connsiteX197" fmla="*/ 9121559 w 10862490"/>
              <a:gd name="connsiteY197" fmla="*/ 5322920 h 6858000"/>
              <a:gd name="connsiteX198" fmla="*/ 9144875 w 10862490"/>
              <a:gd name="connsiteY198" fmla="*/ 5315377 h 6858000"/>
              <a:gd name="connsiteX199" fmla="*/ 9153288 w 10862490"/>
              <a:gd name="connsiteY199" fmla="*/ 5289721 h 6858000"/>
              <a:gd name="connsiteX200" fmla="*/ 9132310 w 10862490"/>
              <a:gd name="connsiteY200" fmla="*/ 5288273 h 6858000"/>
              <a:gd name="connsiteX201" fmla="*/ 9124108 w 10862490"/>
              <a:gd name="connsiteY201" fmla="*/ 5296918 h 6858000"/>
              <a:gd name="connsiteX202" fmla="*/ 9121559 w 10862490"/>
              <a:gd name="connsiteY202" fmla="*/ 5322920 h 6858000"/>
              <a:gd name="connsiteX203" fmla="*/ 9120330 w 10862490"/>
              <a:gd name="connsiteY203" fmla="*/ 5323318 h 6858000"/>
              <a:gd name="connsiteX204" fmla="*/ 9120273 w 10862490"/>
              <a:gd name="connsiteY204" fmla="*/ 5323253 h 6858000"/>
              <a:gd name="connsiteX205" fmla="*/ 9120323 w 10862490"/>
              <a:gd name="connsiteY205" fmla="*/ 5323319 h 6858000"/>
              <a:gd name="connsiteX206" fmla="*/ 9120138 w 10862490"/>
              <a:gd name="connsiteY206" fmla="*/ 5323380 h 6858000"/>
              <a:gd name="connsiteX207" fmla="*/ 9120901 w 10862490"/>
              <a:gd name="connsiteY207" fmla="*/ 5324228 h 6858000"/>
              <a:gd name="connsiteX208" fmla="*/ 8988427 w 10862490"/>
              <a:gd name="connsiteY208" fmla="*/ 5311358 h 6858000"/>
              <a:gd name="connsiteX209" fmla="*/ 8982859 w 10862490"/>
              <a:gd name="connsiteY209" fmla="*/ 5299085 h 6858000"/>
              <a:gd name="connsiteX210" fmla="*/ 9008290 w 10862490"/>
              <a:gd name="connsiteY210" fmla="*/ 5284027 h 6858000"/>
              <a:gd name="connsiteX211" fmla="*/ 9111036 w 10862490"/>
              <a:gd name="connsiteY211" fmla="*/ 5253028 h 6858000"/>
              <a:gd name="connsiteX212" fmla="*/ 9141024 w 10862490"/>
              <a:gd name="connsiteY212" fmla="*/ 5248092 h 6858000"/>
              <a:gd name="connsiteX213" fmla="*/ 8845192 w 10862490"/>
              <a:gd name="connsiteY213" fmla="*/ 5213043 h 6858000"/>
              <a:gd name="connsiteX214" fmla="*/ 8910988 w 10862490"/>
              <a:gd name="connsiteY214" fmla="*/ 5255178 h 6858000"/>
              <a:gd name="connsiteX215" fmla="*/ 8845192 w 10862490"/>
              <a:gd name="connsiteY215" fmla="*/ 5292252 h 6858000"/>
              <a:gd name="connsiteX216" fmla="*/ 9469626 w 10862490"/>
              <a:gd name="connsiteY216" fmla="*/ 5200770 h 6858000"/>
              <a:gd name="connsiteX217" fmla="*/ 9477726 w 10862490"/>
              <a:gd name="connsiteY217" fmla="*/ 5259227 h 6858000"/>
              <a:gd name="connsiteX218" fmla="*/ 9469626 w 10862490"/>
              <a:gd name="connsiteY218" fmla="*/ 5200770 h 6858000"/>
              <a:gd name="connsiteX219" fmla="*/ 7154723 w 10862490"/>
              <a:gd name="connsiteY219" fmla="*/ 4982755 h 6858000"/>
              <a:gd name="connsiteX220" fmla="*/ 7182687 w 10862490"/>
              <a:gd name="connsiteY220" fmla="*/ 4992751 h 6858000"/>
              <a:gd name="connsiteX221" fmla="*/ 7114106 w 10862490"/>
              <a:gd name="connsiteY221" fmla="*/ 4992878 h 6858000"/>
              <a:gd name="connsiteX222" fmla="*/ 7154723 w 10862490"/>
              <a:gd name="connsiteY222" fmla="*/ 4982755 h 6858000"/>
              <a:gd name="connsiteX223" fmla="*/ 5493481 w 10862490"/>
              <a:gd name="connsiteY223" fmla="*/ 511495 h 6858000"/>
              <a:gd name="connsiteX224" fmla="*/ 5489940 w 10862490"/>
              <a:gd name="connsiteY224" fmla="*/ 586655 h 6858000"/>
              <a:gd name="connsiteX225" fmla="*/ 5493481 w 10862490"/>
              <a:gd name="connsiteY225" fmla="*/ 511495 h 6858000"/>
              <a:gd name="connsiteX226" fmla="*/ 0 w 10862490"/>
              <a:gd name="connsiteY226" fmla="*/ 0 h 6858000"/>
              <a:gd name="connsiteX227" fmla="*/ 6773942 w 10862490"/>
              <a:gd name="connsiteY227" fmla="*/ 0 h 6858000"/>
              <a:gd name="connsiteX228" fmla="*/ 6755436 w 10862490"/>
              <a:gd name="connsiteY228" fmla="*/ 7126 h 6858000"/>
              <a:gd name="connsiteX229" fmla="*/ 6726287 w 10862490"/>
              <a:gd name="connsiteY229" fmla="*/ 26627 h 6858000"/>
              <a:gd name="connsiteX230" fmla="*/ 6639612 w 10862490"/>
              <a:gd name="connsiteY230" fmla="*/ 50289 h 6858000"/>
              <a:gd name="connsiteX231" fmla="*/ 6610383 w 10862490"/>
              <a:gd name="connsiteY231" fmla="*/ 56361 h 6858000"/>
              <a:gd name="connsiteX232" fmla="*/ 6494859 w 10862490"/>
              <a:gd name="connsiteY232" fmla="*/ 79391 h 6858000"/>
              <a:gd name="connsiteX233" fmla="*/ 6419194 w 10862490"/>
              <a:gd name="connsiteY233" fmla="*/ 97611 h 6858000"/>
              <a:gd name="connsiteX234" fmla="*/ 6368707 w 10862490"/>
              <a:gd name="connsiteY234" fmla="*/ 112289 h 6858000"/>
              <a:gd name="connsiteX235" fmla="*/ 6283931 w 10862490"/>
              <a:gd name="connsiteY235" fmla="*/ 140126 h 6858000"/>
              <a:gd name="connsiteX236" fmla="*/ 6160815 w 10862490"/>
              <a:gd name="connsiteY236" fmla="*/ 180364 h 6858000"/>
              <a:gd name="connsiteX237" fmla="*/ 6148795 w 10862490"/>
              <a:gd name="connsiteY237" fmla="*/ 212503 h 6858000"/>
              <a:gd name="connsiteX238" fmla="*/ 6097295 w 10862490"/>
              <a:gd name="connsiteY238" fmla="*/ 254385 h 6858000"/>
              <a:gd name="connsiteX239" fmla="*/ 6013531 w 10862490"/>
              <a:gd name="connsiteY239" fmla="*/ 286777 h 6858000"/>
              <a:gd name="connsiteX240" fmla="*/ 6000879 w 10862490"/>
              <a:gd name="connsiteY240" fmla="*/ 299810 h 6858000"/>
              <a:gd name="connsiteX241" fmla="*/ 5946090 w 10862490"/>
              <a:gd name="connsiteY241" fmla="*/ 458355 h 6858000"/>
              <a:gd name="connsiteX242" fmla="*/ 5916356 w 10862490"/>
              <a:gd name="connsiteY242" fmla="*/ 592984 h 6858000"/>
              <a:gd name="connsiteX243" fmla="*/ 5935081 w 10862490"/>
              <a:gd name="connsiteY243" fmla="*/ 695727 h 6858000"/>
              <a:gd name="connsiteX244" fmla="*/ 5912307 w 10862490"/>
              <a:gd name="connsiteY244" fmla="*/ 733307 h 6858000"/>
              <a:gd name="connsiteX245" fmla="*/ 5930401 w 10862490"/>
              <a:gd name="connsiteY245" fmla="*/ 810998 h 6858000"/>
              <a:gd name="connsiteX246" fmla="*/ 5918126 w 10862490"/>
              <a:gd name="connsiteY246" fmla="*/ 854779 h 6858000"/>
              <a:gd name="connsiteX247" fmla="*/ 5886493 w 10862490"/>
              <a:gd name="connsiteY247" fmla="*/ 951197 h 6858000"/>
              <a:gd name="connsiteX248" fmla="*/ 5856380 w 10862490"/>
              <a:gd name="connsiteY248" fmla="*/ 1106072 h 6858000"/>
              <a:gd name="connsiteX249" fmla="*/ 5856506 w 10862490"/>
              <a:gd name="connsiteY249" fmla="*/ 1213876 h 6858000"/>
              <a:gd name="connsiteX250" fmla="*/ 5869792 w 10862490"/>
              <a:gd name="connsiteY250" fmla="*/ 1315735 h 6858000"/>
              <a:gd name="connsiteX251" fmla="*/ 5865741 w 10862490"/>
              <a:gd name="connsiteY251" fmla="*/ 1389882 h 6858000"/>
              <a:gd name="connsiteX252" fmla="*/ 5885102 w 10862490"/>
              <a:gd name="connsiteY252" fmla="*/ 1452010 h 6858000"/>
              <a:gd name="connsiteX253" fmla="*/ 5877384 w 10862490"/>
              <a:gd name="connsiteY253" fmla="*/ 1540582 h 6858000"/>
              <a:gd name="connsiteX254" fmla="*/ 5827910 w 10862490"/>
              <a:gd name="connsiteY254" fmla="*/ 1630674 h 6858000"/>
              <a:gd name="connsiteX255" fmla="*/ 5848154 w 10862490"/>
              <a:gd name="connsiteY255" fmla="*/ 1678249 h 6858000"/>
              <a:gd name="connsiteX256" fmla="*/ 5889910 w 10862490"/>
              <a:gd name="connsiteY256" fmla="*/ 1801491 h 6858000"/>
              <a:gd name="connsiteX257" fmla="*/ 5914078 w 10862490"/>
              <a:gd name="connsiteY257" fmla="*/ 1894240 h 6858000"/>
              <a:gd name="connsiteX258" fmla="*/ 5839930 w 10862490"/>
              <a:gd name="connsiteY258" fmla="*/ 2096817 h 6858000"/>
              <a:gd name="connsiteX259" fmla="*/ 5983544 w 10862490"/>
              <a:gd name="connsiteY259" fmla="*/ 2297497 h 6858000"/>
              <a:gd name="connsiteX260" fmla="*/ 6017961 w 10862490"/>
              <a:gd name="connsiteY260" fmla="*/ 2310024 h 6858000"/>
              <a:gd name="connsiteX261" fmla="*/ 6050226 w 10862490"/>
              <a:gd name="connsiteY261" fmla="*/ 2367215 h 6858000"/>
              <a:gd name="connsiteX262" fmla="*/ 6085781 w 10862490"/>
              <a:gd name="connsiteY262" fmla="*/ 2441617 h 6858000"/>
              <a:gd name="connsiteX263" fmla="*/ 6017329 w 10862490"/>
              <a:gd name="connsiteY263" fmla="*/ 2503365 h 6858000"/>
              <a:gd name="connsiteX264" fmla="*/ 5977596 w 10862490"/>
              <a:gd name="connsiteY264" fmla="*/ 2532973 h 6858000"/>
              <a:gd name="connsiteX265" fmla="*/ 5954821 w 10862490"/>
              <a:gd name="connsiteY265" fmla="*/ 2652293 h 6858000"/>
              <a:gd name="connsiteX266" fmla="*/ 5962286 w 10862490"/>
              <a:gd name="connsiteY266" fmla="*/ 2669122 h 6858000"/>
              <a:gd name="connsiteX267" fmla="*/ 6078443 w 10862490"/>
              <a:gd name="connsiteY267" fmla="*/ 2752883 h 6858000"/>
              <a:gd name="connsiteX268" fmla="*/ 6200293 w 10862490"/>
              <a:gd name="connsiteY268" fmla="*/ 2812863 h 6858000"/>
              <a:gd name="connsiteX269" fmla="*/ 6073380 w 10862490"/>
              <a:gd name="connsiteY269" fmla="*/ 2933069 h 6858000"/>
              <a:gd name="connsiteX270" fmla="*/ 6012393 w 10862490"/>
              <a:gd name="connsiteY270" fmla="*/ 2974697 h 6858000"/>
              <a:gd name="connsiteX271" fmla="*/ 5933058 w 10862490"/>
              <a:gd name="connsiteY271" fmla="*/ 3013923 h 6858000"/>
              <a:gd name="connsiteX272" fmla="*/ 5822595 w 10862490"/>
              <a:gd name="connsiteY272" fmla="*/ 3098318 h 6858000"/>
              <a:gd name="connsiteX273" fmla="*/ 5818926 w 10862490"/>
              <a:gd name="connsiteY273" fmla="*/ 3198784 h 6858000"/>
              <a:gd name="connsiteX274" fmla="*/ 5820192 w 10862490"/>
              <a:gd name="connsiteY274" fmla="*/ 3251675 h 6858000"/>
              <a:gd name="connsiteX275" fmla="*/ 5758570 w 10862490"/>
              <a:gd name="connsiteY275" fmla="*/ 3351002 h 6858000"/>
              <a:gd name="connsiteX276" fmla="*/ 5812599 w 10862490"/>
              <a:gd name="connsiteY276" fmla="*/ 3408575 h 6858000"/>
              <a:gd name="connsiteX277" fmla="*/ 5837525 w 10862490"/>
              <a:gd name="connsiteY277" fmla="*/ 3485759 h 6858000"/>
              <a:gd name="connsiteX278" fmla="*/ 5841068 w 10862490"/>
              <a:gd name="connsiteY278" fmla="*/ 3608369 h 6858000"/>
              <a:gd name="connsiteX279" fmla="*/ 5823227 w 10862490"/>
              <a:gd name="connsiteY279" fmla="*/ 3644936 h 6858000"/>
              <a:gd name="connsiteX280" fmla="*/ 5847521 w 10862490"/>
              <a:gd name="connsiteY280" fmla="*/ 3703648 h 6858000"/>
              <a:gd name="connsiteX281" fmla="*/ 5895098 w 10862490"/>
              <a:gd name="connsiteY281" fmla="*/ 3740846 h 6858000"/>
              <a:gd name="connsiteX282" fmla="*/ 5965576 w 10862490"/>
              <a:gd name="connsiteY282" fmla="*/ 3815500 h 6858000"/>
              <a:gd name="connsiteX283" fmla="*/ 6100839 w 10862490"/>
              <a:gd name="connsiteY283" fmla="*/ 3886106 h 6858000"/>
              <a:gd name="connsiteX284" fmla="*/ 6111720 w 10862490"/>
              <a:gd name="connsiteY284" fmla="*/ 3913815 h 6858000"/>
              <a:gd name="connsiteX285" fmla="*/ 6216363 w 10862490"/>
              <a:gd name="connsiteY285" fmla="*/ 4098173 h 6858000"/>
              <a:gd name="connsiteX286" fmla="*/ 6223574 w 10862490"/>
              <a:gd name="connsiteY286" fmla="*/ 4133981 h 6858000"/>
              <a:gd name="connsiteX287" fmla="*/ 6313539 w 10862490"/>
              <a:gd name="connsiteY287" fmla="*/ 4238493 h 6858000"/>
              <a:gd name="connsiteX288" fmla="*/ 6398822 w 10862490"/>
              <a:gd name="connsiteY288" fmla="*/ 4291764 h 6858000"/>
              <a:gd name="connsiteX289" fmla="*/ 6401733 w 10862490"/>
              <a:gd name="connsiteY289" fmla="*/ 4331242 h 6858000"/>
              <a:gd name="connsiteX290" fmla="*/ 6348589 w 10862490"/>
              <a:gd name="connsiteY290" fmla="*/ 4414374 h 6858000"/>
              <a:gd name="connsiteX291" fmla="*/ 6256346 w 10862490"/>
              <a:gd name="connsiteY291" fmla="*/ 4513448 h 6858000"/>
              <a:gd name="connsiteX292" fmla="*/ 6322269 w 10862490"/>
              <a:gd name="connsiteY292" fmla="*/ 4602400 h 6858000"/>
              <a:gd name="connsiteX293" fmla="*/ 6415398 w 10862490"/>
              <a:gd name="connsiteY293" fmla="*/ 4585697 h 6858000"/>
              <a:gd name="connsiteX294" fmla="*/ 6461709 w 10862490"/>
              <a:gd name="connsiteY294" fmla="*/ 4647066 h 6858000"/>
              <a:gd name="connsiteX295" fmla="*/ 6439945 w 10862490"/>
              <a:gd name="connsiteY295" fmla="*/ 4679332 h 6858000"/>
              <a:gd name="connsiteX296" fmla="*/ 6435263 w 10862490"/>
              <a:gd name="connsiteY296" fmla="*/ 4719568 h 6858000"/>
              <a:gd name="connsiteX297" fmla="*/ 6540791 w 10862490"/>
              <a:gd name="connsiteY297" fmla="*/ 4869383 h 6858000"/>
              <a:gd name="connsiteX298" fmla="*/ 6596085 w 10862490"/>
              <a:gd name="connsiteY298" fmla="*/ 4887982 h 6858000"/>
              <a:gd name="connsiteX299" fmla="*/ 6695411 w 10862490"/>
              <a:gd name="connsiteY299" fmla="*/ 4915440 h 6858000"/>
              <a:gd name="connsiteX300" fmla="*/ 6750455 w 10862490"/>
              <a:gd name="connsiteY300" fmla="*/ 4910125 h 6858000"/>
              <a:gd name="connsiteX301" fmla="*/ 6814732 w 10862490"/>
              <a:gd name="connsiteY301" fmla="*/ 4907468 h 6858000"/>
              <a:gd name="connsiteX302" fmla="*/ 6797018 w 10862490"/>
              <a:gd name="connsiteY302" fmla="*/ 4971115 h 6858000"/>
              <a:gd name="connsiteX303" fmla="*/ 6748808 w 10862490"/>
              <a:gd name="connsiteY303" fmla="*/ 5018437 h 6858000"/>
              <a:gd name="connsiteX304" fmla="*/ 6773103 w 10862490"/>
              <a:gd name="connsiteY304" fmla="*/ 5066646 h 6858000"/>
              <a:gd name="connsiteX305" fmla="*/ 6851681 w 10862490"/>
              <a:gd name="connsiteY305" fmla="*/ 5103340 h 6858000"/>
              <a:gd name="connsiteX306" fmla="*/ 6811190 w 10862490"/>
              <a:gd name="connsiteY306" fmla="*/ 5132062 h 6858000"/>
              <a:gd name="connsiteX307" fmla="*/ 6768169 w 10862490"/>
              <a:gd name="connsiteY307" fmla="*/ 5189382 h 6858000"/>
              <a:gd name="connsiteX308" fmla="*/ 6690857 w 10862490"/>
              <a:gd name="connsiteY308" fmla="*/ 5253281 h 6858000"/>
              <a:gd name="connsiteX309" fmla="*/ 6668462 w 10862490"/>
              <a:gd name="connsiteY309" fmla="*/ 5319837 h 6858000"/>
              <a:gd name="connsiteX310" fmla="*/ 6669348 w 10862490"/>
              <a:gd name="connsiteY310" fmla="*/ 5405245 h 6858000"/>
              <a:gd name="connsiteX311" fmla="*/ 6600387 w 10862490"/>
              <a:gd name="connsiteY311" fmla="*/ 5467753 h 6858000"/>
              <a:gd name="connsiteX312" fmla="*/ 6565717 w 10862490"/>
              <a:gd name="connsiteY312" fmla="*/ 5511532 h 6858000"/>
              <a:gd name="connsiteX313" fmla="*/ 6633286 w 10862490"/>
              <a:gd name="connsiteY313" fmla="*/ 5609974 h 6858000"/>
              <a:gd name="connsiteX314" fmla="*/ 6601272 w 10862490"/>
              <a:gd name="connsiteY314" fmla="*/ 5612884 h 6858000"/>
              <a:gd name="connsiteX315" fmla="*/ 6477398 w 10862490"/>
              <a:gd name="connsiteY315" fmla="*/ 5658689 h 6858000"/>
              <a:gd name="connsiteX316" fmla="*/ 6462721 w 10862490"/>
              <a:gd name="connsiteY316" fmla="*/ 5696522 h 6858000"/>
              <a:gd name="connsiteX317" fmla="*/ 6457659 w 10862490"/>
              <a:gd name="connsiteY317" fmla="*/ 5869744 h 6858000"/>
              <a:gd name="connsiteX318" fmla="*/ 6474235 w 10862490"/>
              <a:gd name="connsiteY318" fmla="*/ 5921370 h 6858000"/>
              <a:gd name="connsiteX319" fmla="*/ 6505741 w 10862490"/>
              <a:gd name="connsiteY319" fmla="*/ 6069792 h 6858000"/>
              <a:gd name="connsiteX320" fmla="*/ 6503084 w 10862490"/>
              <a:gd name="connsiteY320" fmla="*/ 6211254 h 6858000"/>
              <a:gd name="connsiteX321" fmla="*/ 6474868 w 10862490"/>
              <a:gd name="connsiteY321" fmla="*/ 6284011 h 6858000"/>
              <a:gd name="connsiteX322" fmla="*/ 6447664 w 10862490"/>
              <a:gd name="connsiteY322" fmla="*/ 6308811 h 6858000"/>
              <a:gd name="connsiteX323" fmla="*/ 6410716 w 10862490"/>
              <a:gd name="connsiteY323" fmla="*/ 6479755 h 6858000"/>
              <a:gd name="connsiteX324" fmla="*/ 6356687 w 10862490"/>
              <a:gd name="connsiteY324" fmla="*/ 6763187 h 6858000"/>
              <a:gd name="connsiteX325" fmla="*/ 6327205 w 10862490"/>
              <a:gd name="connsiteY325" fmla="*/ 6843156 h 6858000"/>
              <a:gd name="connsiteX326" fmla="*/ 6288592 w 10862490"/>
              <a:gd name="connsiteY326" fmla="*/ 6858000 h 6858000"/>
              <a:gd name="connsiteX327" fmla="*/ 0 w 10862490"/>
              <a:gd name="connsiteY32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</a:cxnLst>
            <a:rect l="l" t="t" r="r" b="b"/>
            <a:pathLst>
              <a:path w="10862490" h="6858000">
                <a:moveTo>
                  <a:pt x="10258932" y="6857452"/>
                </a:moveTo>
                <a:lnTo>
                  <a:pt x="10259354" y="6858000"/>
                </a:lnTo>
                <a:lnTo>
                  <a:pt x="10257997" y="6858000"/>
                </a:lnTo>
                <a:lnTo>
                  <a:pt x="10258932" y="6857579"/>
                </a:lnTo>
                <a:close/>
                <a:moveTo>
                  <a:pt x="7094620" y="6856947"/>
                </a:moveTo>
                <a:cubicBezTo>
                  <a:pt x="7100061" y="6855365"/>
                  <a:pt x="7106166" y="6856156"/>
                  <a:pt x="7113300" y="6857722"/>
                </a:cubicBezTo>
                <a:lnTo>
                  <a:pt x="7114576" y="6858000"/>
                </a:lnTo>
                <a:lnTo>
                  <a:pt x="7091355" y="6858000"/>
                </a:lnTo>
                <a:close/>
                <a:moveTo>
                  <a:pt x="9465342" y="6663338"/>
                </a:moveTo>
                <a:cubicBezTo>
                  <a:pt x="9476239" y="6664650"/>
                  <a:pt x="9488039" y="6671578"/>
                  <a:pt x="9501894" y="6681320"/>
                </a:cubicBezTo>
                <a:cubicBezTo>
                  <a:pt x="9472791" y="6702705"/>
                  <a:pt x="9453179" y="6707260"/>
                  <a:pt x="9434198" y="6679043"/>
                </a:cubicBezTo>
                <a:cubicBezTo>
                  <a:pt x="9444446" y="6666328"/>
                  <a:pt x="9454446" y="6662026"/>
                  <a:pt x="9465342" y="6663338"/>
                </a:cubicBezTo>
                <a:close/>
                <a:moveTo>
                  <a:pt x="10584246" y="6614892"/>
                </a:moveTo>
                <a:cubicBezTo>
                  <a:pt x="10610946" y="6641716"/>
                  <a:pt x="10660420" y="6625774"/>
                  <a:pt x="10673450" y="6671325"/>
                </a:cubicBezTo>
                <a:lnTo>
                  <a:pt x="10584246" y="6671325"/>
                </a:lnTo>
                <a:close/>
                <a:moveTo>
                  <a:pt x="9844540" y="6559925"/>
                </a:moveTo>
                <a:lnTo>
                  <a:pt x="9844541" y="6559976"/>
                </a:lnTo>
                <a:lnTo>
                  <a:pt x="9844414" y="6559976"/>
                </a:lnTo>
                <a:close/>
                <a:moveTo>
                  <a:pt x="7764670" y="6555675"/>
                </a:moveTo>
                <a:cubicBezTo>
                  <a:pt x="7779642" y="6556981"/>
                  <a:pt x="7793159" y="6560819"/>
                  <a:pt x="7805225" y="6567189"/>
                </a:cubicBezTo>
                <a:cubicBezTo>
                  <a:pt x="7771187" y="6595405"/>
                  <a:pt x="7750436" y="6594520"/>
                  <a:pt x="7715385" y="6559344"/>
                </a:cubicBezTo>
                <a:cubicBezTo>
                  <a:pt x="7733272" y="6555593"/>
                  <a:pt x="7749698" y="6554370"/>
                  <a:pt x="7764670" y="6555675"/>
                </a:cubicBezTo>
                <a:close/>
                <a:moveTo>
                  <a:pt x="9471084" y="6555011"/>
                </a:moveTo>
                <a:cubicBezTo>
                  <a:pt x="9481206" y="6554219"/>
                  <a:pt x="9492911" y="6561622"/>
                  <a:pt x="9508602" y="6579590"/>
                </a:cubicBezTo>
                <a:lnTo>
                  <a:pt x="9443056" y="6579590"/>
                </a:lnTo>
                <a:cubicBezTo>
                  <a:pt x="9452419" y="6564786"/>
                  <a:pt x="9460961" y="6555801"/>
                  <a:pt x="9471084" y="6555011"/>
                </a:cubicBezTo>
                <a:close/>
                <a:moveTo>
                  <a:pt x="10310556" y="6489498"/>
                </a:moveTo>
                <a:cubicBezTo>
                  <a:pt x="10313252" y="6512438"/>
                  <a:pt x="10307230" y="6531886"/>
                  <a:pt x="10292462" y="6547830"/>
                </a:cubicBezTo>
                <a:cubicBezTo>
                  <a:pt x="10283606" y="6519233"/>
                  <a:pt x="10289641" y="6499785"/>
                  <a:pt x="10310556" y="6489498"/>
                </a:cubicBezTo>
                <a:close/>
                <a:moveTo>
                  <a:pt x="10204330" y="6487071"/>
                </a:moveTo>
                <a:cubicBezTo>
                  <a:pt x="10211663" y="6487201"/>
                  <a:pt x="10220483" y="6488581"/>
                  <a:pt x="10231095" y="6491523"/>
                </a:cubicBezTo>
                <a:cubicBezTo>
                  <a:pt x="10239574" y="6508098"/>
                  <a:pt x="10249444" y="6527711"/>
                  <a:pt x="10260197" y="6548715"/>
                </a:cubicBezTo>
                <a:cubicBezTo>
                  <a:pt x="10248050" y="6560103"/>
                  <a:pt x="10237800" y="6569593"/>
                  <a:pt x="10221858" y="6584524"/>
                </a:cubicBezTo>
                <a:cubicBezTo>
                  <a:pt x="10240710" y="6582121"/>
                  <a:pt x="10253238" y="6580475"/>
                  <a:pt x="10264627" y="6579082"/>
                </a:cubicBezTo>
                <a:cubicBezTo>
                  <a:pt x="10266777" y="6614512"/>
                  <a:pt x="10268927" y="6649815"/>
                  <a:pt x="10271078" y="6684738"/>
                </a:cubicBezTo>
                <a:cubicBezTo>
                  <a:pt x="10227678" y="6704223"/>
                  <a:pt x="10188960" y="6693594"/>
                  <a:pt x="10150874" y="6688913"/>
                </a:cubicBezTo>
                <a:cubicBezTo>
                  <a:pt x="10122279" y="6685370"/>
                  <a:pt x="10118482" y="6663480"/>
                  <a:pt x="10124428" y="6635137"/>
                </a:cubicBezTo>
                <a:cubicBezTo>
                  <a:pt x="10084697" y="6651333"/>
                  <a:pt x="10051166" y="6666895"/>
                  <a:pt x="10016370" y="6678790"/>
                </a:cubicBezTo>
                <a:cubicBezTo>
                  <a:pt x="9967782" y="6695491"/>
                  <a:pt x="9923750" y="6673730"/>
                  <a:pt x="9915399" y="6628177"/>
                </a:cubicBezTo>
                <a:cubicBezTo>
                  <a:pt x="9912868" y="6614512"/>
                  <a:pt x="9917804" y="6593129"/>
                  <a:pt x="9927420" y="6585409"/>
                </a:cubicBezTo>
                <a:cubicBezTo>
                  <a:pt x="9936150" y="6578450"/>
                  <a:pt x="9957534" y="6581613"/>
                  <a:pt x="9970440" y="6587055"/>
                </a:cubicBezTo>
                <a:cubicBezTo>
                  <a:pt x="9980625" y="6591356"/>
                  <a:pt x="9990212" y="6597083"/>
                  <a:pt x="9998420" y="6602459"/>
                </a:cubicBezTo>
                <a:lnTo>
                  <a:pt x="10018096" y="6615747"/>
                </a:lnTo>
                <a:lnTo>
                  <a:pt x="10018014" y="6615777"/>
                </a:lnTo>
                <a:lnTo>
                  <a:pt x="10018142" y="6615777"/>
                </a:lnTo>
                <a:lnTo>
                  <a:pt x="10018096" y="6615747"/>
                </a:lnTo>
                <a:lnTo>
                  <a:pt x="10088840" y="6589096"/>
                </a:lnTo>
                <a:cubicBezTo>
                  <a:pt x="10112123" y="6580317"/>
                  <a:pt x="10136006" y="6571301"/>
                  <a:pt x="10163273" y="6560988"/>
                </a:cubicBezTo>
                <a:cubicBezTo>
                  <a:pt x="10172860" y="6548556"/>
                  <a:pt x="10158456" y="6502459"/>
                  <a:pt x="10186476" y="6490118"/>
                </a:cubicBezTo>
                <a:cubicBezTo>
                  <a:pt x="10191147" y="6488060"/>
                  <a:pt x="10196995" y="6486941"/>
                  <a:pt x="10204330" y="6487071"/>
                </a:cubicBezTo>
                <a:close/>
                <a:moveTo>
                  <a:pt x="10487070" y="6457233"/>
                </a:moveTo>
                <a:cubicBezTo>
                  <a:pt x="10545148" y="6470138"/>
                  <a:pt x="10554005" y="6489625"/>
                  <a:pt x="10520347" y="6532013"/>
                </a:cubicBezTo>
                <a:cubicBezTo>
                  <a:pt x="10494535" y="6564531"/>
                  <a:pt x="10466064" y="6595026"/>
                  <a:pt x="10434180" y="6631467"/>
                </a:cubicBezTo>
                <a:cubicBezTo>
                  <a:pt x="10412922" y="6628052"/>
                  <a:pt x="10389388" y="6624381"/>
                  <a:pt x="10350796" y="6618435"/>
                </a:cubicBezTo>
                <a:cubicBezTo>
                  <a:pt x="10437468" y="6587814"/>
                  <a:pt x="10454170" y="6515943"/>
                  <a:pt x="10487070" y="6457233"/>
                </a:cubicBezTo>
                <a:close/>
                <a:moveTo>
                  <a:pt x="9897050" y="6427623"/>
                </a:moveTo>
                <a:cubicBezTo>
                  <a:pt x="9912614" y="6432306"/>
                  <a:pt x="9925648" y="6436355"/>
                  <a:pt x="9942730" y="6441542"/>
                </a:cubicBezTo>
                <a:cubicBezTo>
                  <a:pt x="9917392" y="6470676"/>
                  <a:pt x="9919101" y="6515753"/>
                  <a:pt x="9888282" y="6541703"/>
                </a:cubicBezTo>
                <a:lnTo>
                  <a:pt x="9844540" y="6559925"/>
                </a:lnTo>
                <a:lnTo>
                  <a:pt x="9843008" y="6532963"/>
                </a:lnTo>
                <a:cubicBezTo>
                  <a:pt x="9842549" y="6524358"/>
                  <a:pt x="9842708" y="6517525"/>
                  <a:pt x="9845175" y="6516576"/>
                </a:cubicBezTo>
                <a:cubicBezTo>
                  <a:pt x="9885158" y="6501139"/>
                  <a:pt x="9877186" y="6457486"/>
                  <a:pt x="9897050" y="6427623"/>
                </a:cubicBezTo>
                <a:close/>
                <a:moveTo>
                  <a:pt x="10511127" y="6347087"/>
                </a:moveTo>
                <a:cubicBezTo>
                  <a:pt x="10518611" y="6348636"/>
                  <a:pt x="10525284" y="6353477"/>
                  <a:pt x="10530850" y="6361701"/>
                </a:cubicBezTo>
                <a:cubicBezTo>
                  <a:pt x="10529839" y="6367268"/>
                  <a:pt x="10528698" y="6372962"/>
                  <a:pt x="10527560" y="6378529"/>
                </a:cubicBezTo>
                <a:lnTo>
                  <a:pt x="10527560" y="6378657"/>
                </a:lnTo>
                <a:cubicBezTo>
                  <a:pt x="10512757" y="6375239"/>
                  <a:pt x="10497824" y="6372077"/>
                  <a:pt x="10483272" y="6367775"/>
                </a:cubicBezTo>
                <a:cubicBezTo>
                  <a:pt x="10482766" y="6367649"/>
                  <a:pt x="10483400" y="6353983"/>
                  <a:pt x="10486564" y="6352211"/>
                </a:cubicBezTo>
                <a:cubicBezTo>
                  <a:pt x="10495358" y="6347277"/>
                  <a:pt x="10503646" y="6345536"/>
                  <a:pt x="10511127" y="6347087"/>
                </a:cubicBezTo>
                <a:close/>
                <a:moveTo>
                  <a:pt x="8730886" y="6343418"/>
                </a:moveTo>
                <a:cubicBezTo>
                  <a:pt x="8746213" y="6345220"/>
                  <a:pt x="8761303" y="6350756"/>
                  <a:pt x="8776612" y="6355754"/>
                </a:cubicBezTo>
                <a:cubicBezTo>
                  <a:pt x="8735868" y="6386121"/>
                  <a:pt x="8716508" y="6385110"/>
                  <a:pt x="8683736" y="6353477"/>
                </a:cubicBezTo>
                <a:cubicBezTo>
                  <a:pt x="8699996" y="6343544"/>
                  <a:pt x="8715560" y="6341614"/>
                  <a:pt x="8730886" y="6343418"/>
                </a:cubicBezTo>
                <a:close/>
                <a:moveTo>
                  <a:pt x="8904158" y="6337184"/>
                </a:moveTo>
                <a:cubicBezTo>
                  <a:pt x="8917444" y="6335012"/>
                  <a:pt x="8930771" y="6338800"/>
                  <a:pt x="8944139" y="6348542"/>
                </a:cubicBezTo>
                <a:cubicBezTo>
                  <a:pt x="8923010" y="6374734"/>
                  <a:pt x="8901624" y="6391309"/>
                  <a:pt x="8864423" y="6361575"/>
                </a:cubicBezTo>
                <a:cubicBezTo>
                  <a:pt x="8877626" y="6347485"/>
                  <a:pt x="8890872" y="6339356"/>
                  <a:pt x="8904158" y="6337184"/>
                </a:cubicBezTo>
                <a:close/>
                <a:moveTo>
                  <a:pt x="8955402" y="6320578"/>
                </a:moveTo>
                <a:cubicBezTo>
                  <a:pt x="8986112" y="6324880"/>
                  <a:pt x="8996018" y="6344783"/>
                  <a:pt x="8985137" y="6380301"/>
                </a:cubicBezTo>
                <a:cubicBezTo>
                  <a:pt x="8975774" y="6361575"/>
                  <a:pt x="8966534" y="6342847"/>
                  <a:pt x="8955402" y="6320578"/>
                </a:cubicBezTo>
                <a:close/>
                <a:moveTo>
                  <a:pt x="7817624" y="6268954"/>
                </a:moveTo>
                <a:cubicBezTo>
                  <a:pt x="7842045" y="6301219"/>
                  <a:pt x="7842550" y="6331333"/>
                  <a:pt x="7812563" y="6362713"/>
                </a:cubicBezTo>
                <a:cubicBezTo>
                  <a:pt x="7783586" y="6348794"/>
                  <a:pt x="7754864" y="6335002"/>
                  <a:pt x="7717285" y="6316909"/>
                </a:cubicBezTo>
                <a:cubicBezTo>
                  <a:pt x="7759800" y="6296663"/>
                  <a:pt x="7788015" y="6283125"/>
                  <a:pt x="7817624" y="6268954"/>
                </a:cubicBezTo>
                <a:close/>
                <a:moveTo>
                  <a:pt x="9203910" y="6218972"/>
                </a:moveTo>
                <a:cubicBezTo>
                  <a:pt x="9250222" y="6266676"/>
                  <a:pt x="9307288" y="6245924"/>
                  <a:pt x="9360430" y="6260096"/>
                </a:cubicBezTo>
                <a:lnTo>
                  <a:pt x="9360430" y="6260222"/>
                </a:lnTo>
                <a:cubicBezTo>
                  <a:pt x="9383713" y="6348415"/>
                  <a:pt x="9423696" y="6359803"/>
                  <a:pt x="9539600" y="6312101"/>
                </a:cubicBezTo>
                <a:cubicBezTo>
                  <a:pt x="9553645" y="6340316"/>
                  <a:pt x="9567816" y="6368787"/>
                  <a:pt x="9585152" y="6403457"/>
                </a:cubicBezTo>
                <a:cubicBezTo>
                  <a:pt x="9561616" y="6419273"/>
                  <a:pt x="9540485" y="6433697"/>
                  <a:pt x="9511762" y="6453057"/>
                </a:cubicBezTo>
                <a:cubicBezTo>
                  <a:pt x="9499869" y="6433824"/>
                  <a:pt x="9485319" y="6419273"/>
                  <a:pt x="9481521" y="6402191"/>
                </a:cubicBezTo>
                <a:cubicBezTo>
                  <a:pt x="9474942" y="6372962"/>
                  <a:pt x="9455963" y="6365497"/>
                  <a:pt x="9432048" y="6367141"/>
                </a:cubicBezTo>
                <a:cubicBezTo>
                  <a:pt x="9408513" y="6368787"/>
                  <a:pt x="9405856" y="6389791"/>
                  <a:pt x="9403451" y="6408644"/>
                </a:cubicBezTo>
                <a:cubicBezTo>
                  <a:pt x="9401301" y="6424714"/>
                  <a:pt x="9399402" y="6440910"/>
                  <a:pt x="9397378" y="6457233"/>
                </a:cubicBezTo>
                <a:cubicBezTo>
                  <a:pt x="9336136" y="6442429"/>
                  <a:pt x="9313993" y="6417121"/>
                  <a:pt x="9288181" y="6332598"/>
                </a:cubicBezTo>
                <a:cubicBezTo>
                  <a:pt x="9223904" y="6314885"/>
                  <a:pt x="9151147" y="6337407"/>
                  <a:pt x="9074088" y="6298688"/>
                </a:cubicBezTo>
                <a:cubicBezTo>
                  <a:pt x="9095978" y="6290843"/>
                  <a:pt x="9104710" y="6284136"/>
                  <a:pt x="9112048" y="6285528"/>
                </a:cubicBezTo>
                <a:cubicBezTo>
                  <a:pt x="9160765" y="6294385"/>
                  <a:pt x="9192396" y="6277304"/>
                  <a:pt x="9203910" y="6218972"/>
                </a:cubicBezTo>
                <a:close/>
                <a:moveTo>
                  <a:pt x="9003862" y="6149507"/>
                </a:moveTo>
                <a:cubicBezTo>
                  <a:pt x="9000447" y="6163805"/>
                  <a:pt x="9001458" y="6184936"/>
                  <a:pt x="8992602" y="6190503"/>
                </a:cubicBezTo>
                <a:cubicBezTo>
                  <a:pt x="8981214" y="6197715"/>
                  <a:pt x="8961980" y="6192275"/>
                  <a:pt x="8946039" y="6192275"/>
                </a:cubicBezTo>
                <a:cubicBezTo>
                  <a:pt x="8942368" y="6185314"/>
                  <a:pt x="8938572" y="6178483"/>
                  <a:pt x="8934902" y="6171524"/>
                </a:cubicBezTo>
                <a:cubicBezTo>
                  <a:pt x="8945911" y="6166209"/>
                  <a:pt x="8956668" y="6159629"/>
                  <a:pt x="8968180" y="6155961"/>
                </a:cubicBezTo>
                <a:cubicBezTo>
                  <a:pt x="8979569" y="6152290"/>
                  <a:pt x="8991969" y="6151531"/>
                  <a:pt x="9003862" y="6149507"/>
                </a:cubicBezTo>
                <a:close/>
                <a:moveTo>
                  <a:pt x="9287424" y="6095224"/>
                </a:moveTo>
                <a:cubicBezTo>
                  <a:pt x="9307666" y="6106359"/>
                  <a:pt x="9321206" y="6113698"/>
                  <a:pt x="9334745" y="6121164"/>
                </a:cubicBezTo>
                <a:cubicBezTo>
                  <a:pt x="9328797" y="6130527"/>
                  <a:pt x="9323990" y="6146976"/>
                  <a:pt x="9316650" y="6148115"/>
                </a:cubicBezTo>
                <a:cubicBezTo>
                  <a:pt x="9289193" y="6152543"/>
                  <a:pt x="9280337" y="6136220"/>
                  <a:pt x="9287424" y="6095224"/>
                </a:cubicBezTo>
                <a:close/>
                <a:moveTo>
                  <a:pt x="9178176" y="6054245"/>
                </a:moveTo>
                <a:cubicBezTo>
                  <a:pt x="9186639" y="6054229"/>
                  <a:pt x="9194610" y="6055114"/>
                  <a:pt x="9200874" y="6058782"/>
                </a:cubicBezTo>
                <a:cubicBezTo>
                  <a:pt x="9216563" y="6067893"/>
                  <a:pt x="9234406" y="6085608"/>
                  <a:pt x="9236682" y="6101678"/>
                </a:cubicBezTo>
                <a:cubicBezTo>
                  <a:pt x="9239466" y="6121797"/>
                  <a:pt x="9218082" y="6130906"/>
                  <a:pt x="9197331" y="6130021"/>
                </a:cubicBezTo>
                <a:cubicBezTo>
                  <a:pt x="9165192" y="6128756"/>
                  <a:pt x="9132925" y="6126857"/>
                  <a:pt x="9102052" y="6125338"/>
                </a:cubicBezTo>
                <a:lnTo>
                  <a:pt x="9101800" y="6125212"/>
                </a:lnTo>
                <a:cubicBezTo>
                  <a:pt x="9091930" y="6059543"/>
                  <a:pt x="9095852" y="6054482"/>
                  <a:pt x="9152538" y="6055114"/>
                </a:cubicBezTo>
                <a:cubicBezTo>
                  <a:pt x="9160764" y="6055178"/>
                  <a:pt x="9169715" y="6054261"/>
                  <a:pt x="9178176" y="6054245"/>
                </a:cubicBezTo>
                <a:close/>
                <a:moveTo>
                  <a:pt x="9456087" y="5938704"/>
                </a:moveTo>
                <a:cubicBezTo>
                  <a:pt x="9440400" y="5964138"/>
                  <a:pt x="9419899" y="5968313"/>
                  <a:pt x="9393582" y="5963505"/>
                </a:cubicBezTo>
                <a:cubicBezTo>
                  <a:pt x="9401427" y="5939464"/>
                  <a:pt x="9422266" y="5931201"/>
                  <a:pt x="9456087" y="5938704"/>
                </a:cubicBezTo>
                <a:close/>
                <a:moveTo>
                  <a:pt x="9704726" y="5864557"/>
                </a:moveTo>
                <a:lnTo>
                  <a:pt x="9704852" y="5864557"/>
                </a:lnTo>
                <a:cubicBezTo>
                  <a:pt x="9722438" y="5883031"/>
                  <a:pt x="9735852" y="5895430"/>
                  <a:pt x="9747366" y="5909602"/>
                </a:cubicBezTo>
                <a:cubicBezTo>
                  <a:pt x="9772039" y="5940096"/>
                  <a:pt x="9758502" y="5969959"/>
                  <a:pt x="9717882" y="5976031"/>
                </a:cubicBezTo>
                <a:cubicBezTo>
                  <a:pt x="9710164" y="5977296"/>
                  <a:pt x="9701940" y="5977677"/>
                  <a:pt x="9694854" y="5980459"/>
                </a:cubicBezTo>
                <a:cubicBezTo>
                  <a:pt x="9649429" y="5998428"/>
                  <a:pt x="9649556" y="5998680"/>
                  <a:pt x="9626022" y="5946803"/>
                </a:cubicBezTo>
                <a:cubicBezTo>
                  <a:pt x="9637408" y="5934530"/>
                  <a:pt x="9649809" y="5921242"/>
                  <a:pt x="9662336" y="5908084"/>
                </a:cubicBezTo>
                <a:cubicBezTo>
                  <a:pt x="9674865" y="5894924"/>
                  <a:pt x="9687642" y="5882019"/>
                  <a:pt x="9704726" y="5864557"/>
                </a:cubicBezTo>
                <a:close/>
                <a:moveTo>
                  <a:pt x="9290712" y="5849372"/>
                </a:moveTo>
                <a:cubicBezTo>
                  <a:pt x="9322091" y="5877969"/>
                  <a:pt x="9352965" y="5897329"/>
                  <a:pt x="9353344" y="5942121"/>
                </a:cubicBezTo>
                <a:cubicBezTo>
                  <a:pt x="9313867" y="5985521"/>
                  <a:pt x="9268695" y="6003362"/>
                  <a:pt x="9206822" y="5990583"/>
                </a:cubicBezTo>
                <a:cubicBezTo>
                  <a:pt x="9125334" y="5973754"/>
                  <a:pt x="9124448" y="5977550"/>
                  <a:pt x="9053717" y="6029048"/>
                </a:cubicBezTo>
                <a:cubicBezTo>
                  <a:pt x="8995892" y="6071057"/>
                  <a:pt x="8943760" y="6058278"/>
                  <a:pt x="8918202" y="5993745"/>
                </a:cubicBezTo>
                <a:cubicBezTo>
                  <a:pt x="8927057" y="5983876"/>
                  <a:pt x="8936168" y="5972741"/>
                  <a:pt x="8946292" y="5962746"/>
                </a:cubicBezTo>
                <a:cubicBezTo>
                  <a:pt x="8950341" y="5958823"/>
                  <a:pt x="8956540" y="5956925"/>
                  <a:pt x="8964384" y="5952749"/>
                </a:cubicBezTo>
                <a:cubicBezTo>
                  <a:pt x="8983490" y="5969959"/>
                  <a:pt x="9002724" y="5987166"/>
                  <a:pt x="9030562" y="6011967"/>
                </a:cubicBezTo>
                <a:cubicBezTo>
                  <a:pt x="9020818" y="5971982"/>
                  <a:pt x="9011582" y="5937945"/>
                  <a:pt x="9042202" y="5919092"/>
                </a:cubicBezTo>
                <a:cubicBezTo>
                  <a:pt x="9081680" y="5894798"/>
                  <a:pt x="9102179" y="5941867"/>
                  <a:pt x="9137608" y="5951865"/>
                </a:cubicBezTo>
                <a:lnTo>
                  <a:pt x="9137733" y="5951865"/>
                </a:lnTo>
                <a:cubicBezTo>
                  <a:pt x="9168229" y="5910866"/>
                  <a:pt x="9214666" y="5918965"/>
                  <a:pt x="9261228" y="5922129"/>
                </a:cubicBezTo>
                <a:cubicBezTo>
                  <a:pt x="9270593" y="5898973"/>
                  <a:pt x="9279325" y="5877336"/>
                  <a:pt x="9290712" y="5849372"/>
                </a:cubicBezTo>
                <a:close/>
                <a:moveTo>
                  <a:pt x="10173269" y="5808756"/>
                </a:moveTo>
                <a:cubicBezTo>
                  <a:pt x="10198828" y="5835833"/>
                  <a:pt x="10215912" y="5850131"/>
                  <a:pt x="10228184" y="5867847"/>
                </a:cubicBezTo>
                <a:cubicBezTo>
                  <a:pt x="10242230" y="5888091"/>
                  <a:pt x="10233624" y="5907071"/>
                  <a:pt x="10213886" y="5919092"/>
                </a:cubicBezTo>
                <a:cubicBezTo>
                  <a:pt x="10195792" y="5930100"/>
                  <a:pt x="10174030" y="5920232"/>
                  <a:pt x="10169600" y="5894545"/>
                </a:cubicBezTo>
                <a:cubicBezTo>
                  <a:pt x="10165679" y="5871264"/>
                  <a:pt x="10171247" y="5846336"/>
                  <a:pt x="10173269" y="5808756"/>
                </a:cubicBezTo>
                <a:close/>
                <a:moveTo>
                  <a:pt x="10862490" y="5730686"/>
                </a:moveTo>
                <a:lnTo>
                  <a:pt x="10862490" y="5793573"/>
                </a:lnTo>
                <a:cubicBezTo>
                  <a:pt x="10820862" y="5771682"/>
                  <a:pt x="10820862" y="5771050"/>
                  <a:pt x="10862490" y="5730686"/>
                </a:cubicBezTo>
                <a:close/>
                <a:moveTo>
                  <a:pt x="9270845" y="5714237"/>
                </a:moveTo>
                <a:cubicBezTo>
                  <a:pt x="9274642" y="5716893"/>
                  <a:pt x="9278566" y="5719550"/>
                  <a:pt x="9282360" y="5722208"/>
                </a:cubicBezTo>
                <a:cubicBezTo>
                  <a:pt x="9278818" y="5749033"/>
                  <a:pt x="9275401" y="5775731"/>
                  <a:pt x="9271605" y="5804581"/>
                </a:cubicBezTo>
                <a:cubicBezTo>
                  <a:pt x="9238075" y="5803821"/>
                  <a:pt x="9207074" y="5818498"/>
                  <a:pt x="9177337" y="5777376"/>
                </a:cubicBezTo>
                <a:lnTo>
                  <a:pt x="9177337" y="5777250"/>
                </a:lnTo>
                <a:cubicBezTo>
                  <a:pt x="9222385" y="5769026"/>
                  <a:pt x="9262494" y="5765987"/>
                  <a:pt x="9270845" y="5714237"/>
                </a:cubicBezTo>
                <a:close/>
                <a:moveTo>
                  <a:pt x="9142082" y="5694799"/>
                </a:moveTo>
                <a:cubicBezTo>
                  <a:pt x="9150989" y="5694151"/>
                  <a:pt x="9161268" y="5701837"/>
                  <a:pt x="9173794" y="5717653"/>
                </a:cubicBezTo>
                <a:cubicBezTo>
                  <a:pt x="9149881" y="5719550"/>
                  <a:pt x="9134316" y="5720690"/>
                  <a:pt x="9118629" y="5721955"/>
                </a:cubicBezTo>
                <a:cubicBezTo>
                  <a:pt x="9125651" y="5704430"/>
                  <a:pt x="9133180" y="5695447"/>
                  <a:pt x="9142082" y="5694799"/>
                </a:cubicBezTo>
                <a:close/>
                <a:moveTo>
                  <a:pt x="10073058" y="5673113"/>
                </a:moveTo>
                <a:cubicBezTo>
                  <a:pt x="10084950" y="5681338"/>
                  <a:pt x="10096845" y="5689563"/>
                  <a:pt x="10108738" y="5697787"/>
                </a:cubicBezTo>
                <a:cubicBezTo>
                  <a:pt x="10104690" y="5702089"/>
                  <a:pt x="10100767" y="5706519"/>
                  <a:pt x="10096718" y="5710820"/>
                </a:cubicBezTo>
                <a:cubicBezTo>
                  <a:pt x="10086088" y="5702089"/>
                  <a:pt x="10075588" y="5693359"/>
                  <a:pt x="10064959" y="5684628"/>
                </a:cubicBezTo>
                <a:cubicBezTo>
                  <a:pt x="10067615" y="5680832"/>
                  <a:pt x="10070400" y="5676909"/>
                  <a:pt x="10073058" y="5673113"/>
                </a:cubicBezTo>
                <a:close/>
                <a:moveTo>
                  <a:pt x="10111268" y="5663370"/>
                </a:moveTo>
                <a:cubicBezTo>
                  <a:pt x="10168842" y="5660841"/>
                  <a:pt x="10178586" y="5668559"/>
                  <a:pt x="10176434" y="5711579"/>
                </a:cubicBezTo>
                <a:cubicBezTo>
                  <a:pt x="10174915" y="5741948"/>
                  <a:pt x="10172259" y="5772314"/>
                  <a:pt x="10169220" y="5815589"/>
                </a:cubicBezTo>
                <a:cubicBezTo>
                  <a:pt x="10120506" y="5766495"/>
                  <a:pt x="10131262" y="5710694"/>
                  <a:pt x="10111268" y="5663370"/>
                </a:cubicBezTo>
                <a:close/>
                <a:moveTo>
                  <a:pt x="7978953" y="5569864"/>
                </a:moveTo>
                <a:cubicBezTo>
                  <a:pt x="8014381" y="5576444"/>
                  <a:pt x="8027327" y="5598244"/>
                  <a:pt x="8017799" y="5635280"/>
                </a:cubicBezTo>
                <a:cubicBezTo>
                  <a:pt x="8006156" y="5615668"/>
                  <a:pt x="7994515" y="5596055"/>
                  <a:pt x="7978953" y="5569864"/>
                </a:cubicBezTo>
                <a:close/>
                <a:moveTo>
                  <a:pt x="7962629" y="5499259"/>
                </a:moveTo>
                <a:cubicBezTo>
                  <a:pt x="7949469" y="5528867"/>
                  <a:pt x="7935298" y="5525830"/>
                  <a:pt x="7920999" y="5521528"/>
                </a:cubicBezTo>
                <a:cubicBezTo>
                  <a:pt x="7921255" y="5514948"/>
                  <a:pt x="7921379" y="5508369"/>
                  <a:pt x="7921634" y="5501789"/>
                </a:cubicBezTo>
                <a:cubicBezTo>
                  <a:pt x="7933908" y="5501030"/>
                  <a:pt x="7946180" y="5500271"/>
                  <a:pt x="7962629" y="5499259"/>
                </a:cubicBezTo>
                <a:close/>
                <a:moveTo>
                  <a:pt x="8123073" y="5471896"/>
                </a:moveTo>
                <a:cubicBezTo>
                  <a:pt x="8134809" y="5472782"/>
                  <a:pt x="8145912" y="5477939"/>
                  <a:pt x="8157490" y="5489642"/>
                </a:cubicBezTo>
                <a:cubicBezTo>
                  <a:pt x="8129273" y="5502549"/>
                  <a:pt x="8107761" y="5506977"/>
                  <a:pt x="8084859" y="5479772"/>
                </a:cubicBezTo>
                <a:cubicBezTo>
                  <a:pt x="8098968" y="5474396"/>
                  <a:pt x="8111336" y="5471011"/>
                  <a:pt x="8123073" y="5471896"/>
                </a:cubicBezTo>
                <a:close/>
                <a:moveTo>
                  <a:pt x="8503303" y="5380698"/>
                </a:moveTo>
                <a:lnTo>
                  <a:pt x="8558216" y="5380698"/>
                </a:lnTo>
                <a:cubicBezTo>
                  <a:pt x="8539742" y="5410432"/>
                  <a:pt x="8521016" y="5421569"/>
                  <a:pt x="8503303" y="5380698"/>
                </a:cubicBezTo>
                <a:close/>
                <a:moveTo>
                  <a:pt x="8718534" y="5315533"/>
                </a:moveTo>
                <a:lnTo>
                  <a:pt x="8836588" y="5315533"/>
                </a:lnTo>
                <a:cubicBezTo>
                  <a:pt x="8810648" y="5339701"/>
                  <a:pt x="8793818" y="5355266"/>
                  <a:pt x="8773068" y="5374624"/>
                </a:cubicBezTo>
                <a:cubicBezTo>
                  <a:pt x="8755986" y="5356024"/>
                  <a:pt x="8741816" y="5340715"/>
                  <a:pt x="8718534" y="5315533"/>
                </a:cubicBezTo>
                <a:close/>
                <a:moveTo>
                  <a:pt x="9141024" y="5248092"/>
                </a:moveTo>
                <a:cubicBezTo>
                  <a:pt x="9194674" y="5250117"/>
                  <a:pt x="9248196" y="5252267"/>
                  <a:pt x="9301594" y="5256444"/>
                </a:cubicBezTo>
                <a:cubicBezTo>
                  <a:pt x="9312728" y="5257329"/>
                  <a:pt x="9323231" y="5266440"/>
                  <a:pt x="9331202" y="5282383"/>
                </a:cubicBezTo>
                <a:cubicBezTo>
                  <a:pt x="9321964" y="5284027"/>
                  <a:pt x="9312349" y="5288077"/>
                  <a:pt x="9303491" y="5286937"/>
                </a:cubicBezTo>
                <a:cubicBezTo>
                  <a:pt x="9264644" y="5282130"/>
                  <a:pt x="9235291" y="5297187"/>
                  <a:pt x="9212262" y="5327302"/>
                </a:cubicBezTo>
                <a:cubicBezTo>
                  <a:pt x="9209730" y="5330592"/>
                  <a:pt x="9207200" y="5334008"/>
                  <a:pt x="9204290" y="5336792"/>
                </a:cubicBezTo>
                <a:cubicBezTo>
                  <a:pt x="9175916" y="5364218"/>
                  <a:pt x="9160422" y="5369722"/>
                  <a:pt x="9141264" y="5350635"/>
                </a:cubicBezTo>
                <a:lnTo>
                  <a:pt x="9121312" y="5324608"/>
                </a:lnTo>
                <a:lnTo>
                  <a:pt x="9121402" y="5324518"/>
                </a:lnTo>
                <a:lnTo>
                  <a:pt x="9121404" y="5324511"/>
                </a:lnTo>
                <a:lnTo>
                  <a:pt x="9121410" y="5324518"/>
                </a:lnTo>
                <a:lnTo>
                  <a:pt x="9121404" y="5324506"/>
                </a:lnTo>
                <a:lnTo>
                  <a:pt x="9121559" y="5322920"/>
                </a:lnTo>
                <a:lnTo>
                  <a:pt x="9144875" y="5315377"/>
                </a:lnTo>
                <a:cubicBezTo>
                  <a:pt x="9149430" y="5309018"/>
                  <a:pt x="9151265" y="5299718"/>
                  <a:pt x="9153288" y="5289721"/>
                </a:cubicBezTo>
                <a:cubicBezTo>
                  <a:pt x="9143484" y="5287001"/>
                  <a:pt x="9136832" y="5286795"/>
                  <a:pt x="9132310" y="5288273"/>
                </a:cubicBezTo>
                <a:cubicBezTo>
                  <a:pt x="9127790" y="5289750"/>
                  <a:pt x="9125397" y="5292909"/>
                  <a:pt x="9124108" y="5296918"/>
                </a:cubicBezTo>
                <a:lnTo>
                  <a:pt x="9121559" y="5322920"/>
                </a:lnTo>
                <a:lnTo>
                  <a:pt x="9120330" y="5323318"/>
                </a:lnTo>
                <a:lnTo>
                  <a:pt x="9120273" y="5323253"/>
                </a:lnTo>
                <a:lnTo>
                  <a:pt x="9120323" y="5323319"/>
                </a:lnTo>
                <a:lnTo>
                  <a:pt x="9120138" y="5323380"/>
                </a:lnTo>
                <a:lnTo>
                  <a:pt x="9120901" y="5324228"/>
                </a:lnTo>
                <a:lnTo>
                  <a:pt x="8988427" y="5311358"/>
                </a:lnTo>
                <a:cubicBezTo>
                  <a:pt x="8986655" y="5307309"/>
                  <a:pt x="8984755" y="5303134"/>
                  <a:pt x="8982859" y="5299085"/>
                </a:cubicBezTo>
                <a:cubicBezTo>
                  <a:pt x="8991338" y="5293770"/>
                  <a:pt x="9000447" y="5283142"/>
                  <a:pt x="9008290" y="5284027"/>
                </a:cubicBezTo>
                <a:cubicBezTo>
                  <a:pt x="9047643" y="5288457"/>
                  <a:pt x="9080289" y="5276182"/>
                  <a:pt x="9111036" y="5253028"/>
                </a:cubicBezTo>
                <a:cubicBezTo>
                  <a:pt x="9118249" y="5247586"/>
                  <a:pt x="9130902" y="5247713"/>
                  <a:pt x="9141024" y="5248092"/>
                </a:cubicBezTo>
                <a:close/>
                <a:moveTo>
                  <a:pt x="8845192" y="5213043"/>
                </a:moveTo>
                <a:cubicBezTo>
                  <a:pt x="8865816" y="5226329"/>
                  <a:pt x="8883911" y="5237843"/>
                  <a:pt x="8910988" y="5255178"/>
                </a:cubicBezTo>
                <a:cubicBezTo>
                  <a:pt x="8879988" y="5272639"/>
                  <a:pt x="8860374" y="5283774"/>
                  <a:pt x="8845192" y="5292252"/>
                </a:cubicBezTo>
                <a:close/>
                <a:moveTo>
                  <a:pt x="9469626" y="5200770"/>
                </a:moveTo>
                <a:cubicBezTo>
                  <a:pt x="9497084" y="5216080"/>
                  <a:pt x="9495186" y="5233035"/>
                  <a:pt x="9477726" y="5259227"/>
                </a:cubicBezTo>
                <a:cubicBezTo>
                  <a:pt x="9452420" y="5238856"/>
                  <a:pt x="9451660" y="5222407"/>
                  <a:pt x="9469626" y="5200770"/>
                </a:cubicBezTo>
                <a:close/>
                <a:moveTo>
                  <a:pt x="7154723" y="4982755"/>
                </a:moveTo>
                <a:cubicBezTo>
                  <a:pt x="7161557" y="4982629"/>
                  <a:pt x="7168515" y="4987436"/>
                  <a:pt x="7182687" y="4992751"/>
                </a:cubicBezTo>
                <a:cubicBezTo>
                  <a:pt x="7159026" y="5006164"/>
                  <a:pt x="7143842" y="5007682"/>
                  <a:pt x="7114106" y="4992878"/>
                </a:cubicBezTo>
                <a:cubicBezTo>
                  <a:pt x="7136629" y="4986930"/>
                  <a:pt x="7145612" y="4982881"/>
                  <a:pt x="7154723" y="4982755"/>
                </a:cubicBezTo>
                <a:close/>
                <a:moveTo>
                  <a:pt x="5493481" y="511495"/>
                </a:moveTo>
                <a:cubicBezTo>
                  <a:pt x="5470369" y="538320"/>
                  <a:pt x="5469187" y="563374"/>
                  <a:pt x="5489940" y="586655"/>
                </a:cubicBezTo>
                <a:cubicBezTo>
                  <a:pt x="5512211" y="565018"/>
                  <a:pt x="5509551" y="542496"/>
                  <a:pt x="5493481" y="511495"/>
                </a:cubicBezTo>
                <a:close/>
                <a:moveTo>
                  <a:pt x="0" y="0"/>
                </a:moveTo>
                <a:lnTo>
                  <a:pt x="6773942" y="0"/>
                </a:lnTo>
                <a:lnTo>
                  <a:pt x="6755436" y="7126"/>
                </a:lnTo>
                <a:cubicBezTo>
                  <a:pt x="6745551" y="13215"/>
                  <a:pt x="6735840" y="20617"/>
                  <a:pt x="6726287" y="26627"/>
                </a:cubicBezTo>
                <a:cubicBezTo>
                  <a:pt x="6699587" y="43456"/>
                  <a:pt x="6672258" y="54464"/>
                  <a:pt x="6639612" y="50289"/>
                </a:cubicBezTo>
                <a:cubicBezTo>
                  <a:pt x="6630123" y="49023"/>
                  <a:pt x="6615571" y="50289"/>
                  <a:pt x="6610383" y="56361"/>
                </a:cubicBezTo>
                <a:cubicBezTo>
                  <a:pt x="6577359" y="94827"/>
                  <a:pt x="6535222" y="82175"/>
                  <a:pt x="6494859" y="79391"/>
                </a:cubicBezTo>
                <a:cubicBezTo>
                  <a:pt x="6467528" y="77492"/>
                  <a:pt x="6442728" y="78758"/>
                  <a:pt x="6419194" y="97611"/>
                </a:cubicBezTo>
                <a:cubicBezTo>
                  <a:pt x="6406287" y="107860"/>
                  <a:pt x="6385536" y="113049"/>
                  <a:pt x="6368707" y="112289"/>
                </a:cubicBezTo>
                <a:cubicBezTo>
                  <a:pt x="6335935" y="110771"/>
                  <a:pt x="6308098" y="118110"/>
                  <a:pt x="6283931" y="140126"/>
                </a:cubicBezTo>
                <a:cubicBezTo>
                  <a:pt x="6249513" y="171379"/>
                  <a:pt x="6212440" y="196559"/>
                  <a:pt x="6160815" y="180364"/>
                </a:cubicBezTo>
                <a:cubicBezTo>
                  <a:pt x="6155375" y="194535"/>
                  <a:pt x="6150186" y="203265"/>
                  <a:pt x="6148795" y="212503"/>
                </a:cubicBezTo>
                <a:cubicBezTo>
                  <a:pt x="6144366" y="242743"/>
                  <a:pt x="6125385" y="255397"/>
                  <a:pt x="6097295" y="254385"/>
                </a:cubicBezTo>
                <a:cubicBezTo>
                  <a:pt x="6064271" y="253119"/>
                  <a:pt x="6036687" y="263621"/>
                  <a:pt x="6013531" y="286777"/>
                </a:cubicBezTo>
                <a:cubicBezTo>
                  <a:pt x="6009103" y="291205"/>
                  <a:pt x="6001131" y="295254"/>
                  <a:pt x="6000879" y="299810"/>
                </a:cubicBezTo>
                <a:cubicBezTo>
                  <a:pt x="5997589" y="357761"/>
                  <a:pt x="5949253" y="399517"/>
                  <a:pt x="5946090" y="458355"/>
                </a:cubicBezTo>
                <a:cubicBezTo>
                  <a:pt x="5943686" y="503906"/>
                  <a:pt x="5945837" y="549203"/>
                  <a:pt x="5916356" y="592984"/>
                </a:cubicBezTo>
                <a:cubicBezTo>
                  <a:pt x="5897248" y="621452"/>
                  <a:pt x="5886114" y="668650"/>
                  <a:pt x="5935081" y="695727"/>
                </a:cubicBezTo>
                <a:cubicBezTo>
                  <a:pt x="5924833" y="712556"/>
                  <a:pt x="5917746" y="724323"/>
                  <a:pt x="5912307" y="733307"/>
                </a:cubicBezTo>
                <a:cubicBezTo>
                  <a:pt x="5919140" y="760637"/>
                  <a:pt x="5927870" y="785566"/>
                  <a:pt x="5930401" y="810998"/>
                </a:cubicBezTo>
                <a:cubicBezTo>
                  <a:pt x="5931918" y="825297"/>
                  <a:pt x="5927743" y="845543"/>
                  <a:pt x="5918126" y="854779"/>
                </a:cubicBezTo>
                <a:cubicBezTo>
                  <a:pt x="5889277" y="882236"/>
                  <a:pt x="5887886" y="915641"/>
                  <a:pt x="5886493" y="951197"/>
                </a:cubicBezTo>
                <a:cubicBezTo>
                  <a:pt x="5884470" y="1003961"/>
                  <a:pt x="5887507" y="1056598"/>
                  <a:pt x="5856380" y="1106072"/>
                </a:cubicBezTo>
                <a:cubicBezTo>
                  <a:pt x="5836513" y="1137452"/>
                  <a:pt x="5838665" y="1180726"/>
                  <a:pt x="5856506" y="1213876"/>
                </a:cubicBezTo>
                <a:cubicBezTo>
                  <a:pt x="5874852" y="1248040"/>
                  <a:pt x="5872575" y="1280812"/>
                  <a:pt x="5869792" y="1315735"/>
                </a:cubicBezTo>
                <a:cubicBezTo>
                  <a:pt x="5867767" y="1340408"/>
                  <a:pt x="5867135" y="1365209"/>
                  <a:pt x="5865741" y="1389882"/>
                </a:cubicBezTo>
                <a:cubicBezTo>
                  <a:pt x="5864351" y="1413038"/>
                  <a:pt x="5867894" y="1432650"/>
                  <a:pt x="5885102" y="1452010"/>
                </a:cubicBezTo>
                <a:cubicBezTo>
                  <a:pt x="5911674" y="1481871"/>
                  <a:pt x="5904208" y="1506799"/>
                  <a:pt x="5877384" y="1540582"/>
                </a:cubicBezTo>
                <a:cubicBezTo>
                  <a:pt x="5856253" y="1567281"/>
                  <a:pt x="5839171" y="1598661"/>
                  <a:pt x="5827910" y="1630674"/>
                </a:cubicBezTo>
                <a:cubicBezTo>
                  <a:pt x="5823606" y="1642946"/>
                  <a:pt x="5836766" y="1665976"/>
                  <a:pt x="5848154" y="1678249"/>
                </a:cubicBezTo>
                <a:cubicBezTo>
                  <a:pt x="5881180" y="1713804"/>
                  <a:pt x="5895351" y="1751132"/>
                  <a:pt x="5889910" y="1801491"/>
                </a:cubicBezTo>
                <a:cubicBezTo>
                  <a:pt x="5886746" y="1830467"/>
                  <a:pt x="5904842" y="1861720"/>
                  <a:pt x="5914078" y="1894240"/>
                </a:cubicBezTo>
                <a:cubicBezTo>
                  <a:pt x="5860849" y="1940967"/>
                  <a:pt x="5836134" y="2008498"/>
                  <a:pt x="5839930" y="2096817"/>
                </a:cubicBezTo>
                <a:cubicBezTo>
                  <a:pt x="5919772" y="2139585"/>
                  <a:pt x="5987213" y="2191716"/>
                  <a:pt x="5983544" y="2297497"/>
                </a:cubicBezTo>
                <a:cubicBezTo>
                  <a:pt x="5995690" y="2301925"/>
                  <a:pt x="6006699" y="2306355"/>
                  <a:pt x="6017961" y="2310024"/>
                </a:cubicBezTo>
                <a:cubicBezTo>
                  <a:pt x="6046431" y="2319260"/>
                  <a:pt x="6057059" y="2338241"/>
                  <a:pt x="6050226" y="2367215"/>
                </a:cubicBezTo>
                <a:cubicBezTo>
                  <a:pt x="6043267" y="2396824"/>
                  <a:pt x="6043520" y="2424030"/>
                  <a:pt x="6085781" y="2441617"/>
                </a:cubicBezTo>
                <a:cubicBezTo>
                  <a:pt x="6058704" y="2466164"/>
                  <a:pt x="6038459" y="2485268"/>
                  <a:pt x="6017329" y="2503365"/>
                </a:cubicBezTo>
                <a:cubicBezTo>
                  <a:pt x="6004801" y="2514120"/>
                  <a:pt x="5990756" y="2522977"/>
                  <a:pt x="5977596" y="2532973"/>
                </a:cubicBezTo>
                <a:cubicBezTo>
                  <a:pt x="5916356" y="2579664"/>
                  <a:pt x="5915976" y="2582192"/>
                  <a:pt x="5954821" y="2652293"/>
                </a:cubicBezTo>
                <a:cubicBezTo>
                  <a:pt x="5957731" y="2657732"/>
                  <a:pt x="5960894" y="2663301"/>
                  <a:pt x="5962286" y="2669122"/>
                </a:cubicBezTo>
                <a:cubicBezTo>
                  <a:pt x="5976711" y="2730994"/>
                  <a:pt x="6015430" y="2754150"/>
                  <a:pt x="6078443" y="2752883"/>
                </a:cubicBezTo>
                <a:cubicBezTo>
                  <a:pt x="6156134" y="2751366"/>
                  <a:pt x="6158411" y="2755669"/>
                  <a:pt x="6200293" y="2812863"/>
                </a:cubicBezTo>
                <a:cubicBezTo>
                  <a:pt x="6166130" y="2860438"/>
                  <a:pt x="6125007" y="2901816"/>
                  <a:pt x="6073380" y="2933069"/>
                </a:cubicBezTo>
                <a:cubicBezTo>
                  <a:pt x="6052250" y="2945721"/>
                  <a:pt x="6031245" y="2959009"/>
                  <a:pt x="6012393" y="2974697"/>
                </a:cubicBezTo>
                <a:cubicBezTo>
                  <a:pt x="5988605" y="2994437"/>
                  <a:pt x="5964944" y="3005950"/>
                  <a:pt x="5933058" y="3013923"/>
                </a:cubicBezTo>
                <a:cubicBezTo>
                  <a:pt x="5889404" y="3024803"/>
                  <a:pt x="5841829" y="3040493"/>
                  <a:pt x="5822595" y="3098318"/>
                </a:cubicBezTo>
                <a:cubicBezTo>
                  <a:pt x="5810575" y="3134632"/>
                  <a:pt x="5790077" y="3161457"/>
                  <a:pt x="5818926" y="3198784"/>
                </a:cubicBezTo>
                <a:cubicBezTo>
                  <a:pt x="5827783" y="3210425"/>
                  <a:pt x="5827278" y="3237250"/>
                  <a:pt x="5820192" y="3251675"/>
                </a:cubicBezTo>
                <a:cubicBezTo>
                  <a:pt x="5802730" y="3287104"/>
                  <a:pt x="5778689" y="3319368"/>
                  <a:pt x="5758570" y="3351002"/>
                </a:cubicBezTo>
                <a:cubicBezTo>
                  <a:pt x="5764644" y="3384913"/>
                  <a:pt x="5786660" y="3398073"/>
                  <a:pt x="5812599" y="3408575"/>
                </a:cubicBezTo>
                <a:cubicBezTo>
                  <a:pt x="5868526" y="3431350"/>
                  <a:pt x="5871056" y="3440081"/>
                  <a:pt x="5837525" y="3485759"/>
                </a:cubicBezTo>
                <a:cubicBezTo>
                  <a:pt x="5801843" y="3534347"/>
                  <a:pt x="5802096" y="3555858"/>
                  <a:pt x="5841068" y="3608369"/>
                </a:cubicBezTo>
                <a:cubicBezTo>
                  <a:pt x="5835502" y="3619630"/>
                  <a:pt x="5828922" y="3632031"/>
                  <a:pt x="5823227" y="3644936"/>
                </a:cubicBezTo>
                <a:cubicBezTo>
                  <a:pt x="5807032" y="3681755"/>
                  <a:pt x="5809182" y="3683780"/>
                  <a:pt x="5847521" y="3703648"/>
                </a:cubicBezTo>
                <a:cubicBezTo>
                  <a:pt x="5865110" y="3712757"/>
                  <a:pt x="5880800" y="3726801"/>
                  <a:pt x="5895098" y="3740846"/>
                </a:cubicBezTo>
                <a:cubicBezTo>
                  <a:pt x="5919899" y="3765268"/>
                  <a:pt x="5942926" y="3791332"/>
                  <a:pt x="5965576" y="3815500"/>
                </a:cubicBezTo>
                <a:cubicBezTo>
                  <a:pt x="6049974" y="3779060"/>
                  <a:pt x="6082112" y="3797028"/>
                  <a:pt x="6100839" y="3886106"/>
                </a:cubicBezTo>
                <a:cubicBezTo>
                  <a:pt x="6102864" y="3895723"/>
                  <a:pt x="6105268" y="3907235"/>
                  <a:pt x="6111720" y="3913815"/>
                </a:cubicBezTo>
                <a:cubicBezTo>
                  <a:pt x="6162966" y="3966074"/>
                  <a:pt x="6181819" y="4036551"/>
                  <a:pt x="6216363" y="4098173"/>
                </a:cubicBezTo>
                <a:cubicBezTo>
                  <a:pt x="6222057" y="4108294"/>
                  <a:pt x="6222563" y="4121833"/>
                  <a:pt x="6223574" y="4133981"/>
                </a:cubicBezTo>
                <a:cubicBezTo>
                  <a:pt x="6229016" y="4198890"/>
                  <a:pt x="6250020" y="4226095"/>
                  <a:pt x="6313539" y="4238493"/>
                </a:cubicBezTo>
                <a:cubicBezTo>
                  <a:pt x="6350107" y="4245579"/>
                  <a:pt x="6381614" y="4257727"/>
                  <a:pt x="6398822" y="4291764"/>
                </a:cubicBezTo>
                <a:cubicBezTo>
                  <a:pt x="6404517" y="4302899"/>
                  <a:pt x="6407046" y="4320993"/>
                  <a:pt x="6401733" y="4331242"/>
                </a:cubicBezTo>
                <a:cubicBezTo>
                  <a:pt x="6386801" y="4360470"/>
                  <a:pt x="6369340" y="4389066"/>
                  <a:pt x="6348589" y="4414374"/>
                </a:cubicBezTo>
                <a:cubicBezTo>
                  <a:pt x="6319992" y="4449042"/>
                  <a:pt x="6287347" y="4480549"/>
                  <a:pt x="6256346" y="4513448"/>
                </a:cubicBezTo>
                <a:cubicBezTo>
                  <a:pt x="6279755" y="4544953"/>
                  <a:pt x="6301518" y="4574436"/>
                  <a:pt x="6322269" y="4602400"/>
                </a:cubicBezTo>
                <a:cubicBezTo>
                  <a:pt x="6354914" y="4595441"/>
                  <a:pt x="6387561" y="4579625"/>
                  <a:pt x="6415398" y="4585697"/>
                </a:cubicBezTo>
                <a:cubicBezTo>
                  <a:pt x="6433998" y="4589620"/>
                  <a:pt x="6445891" y="4624669"/>
                  <a:pt x="6461709" y="4647066"/>
                </a:cubicBezTo>
                <a:cubicBezTo>
                  <a:pt x="6453103" y="4659465"/>
                  <a:pt x="6443741" y="4668450"/>
                  <a:pt x="6439945" y="4679332"/>
                </a:cubicBezTo>
                <a:cubicBezTo>
                  <a:pt x="6435516" y="4692110"/>
                  <a:pt x="6429569" y="4710585"/>
                  <a:pt x="6435263" y="4719568"/>
                </a:cubicBezTo>
                <a:cubicBezTo>
                  <a:pt x="6468162" y="4771067"/>
                  <a:pt x="6502451" y="4821932"/>
                  <a:pt x="6540791" y="4869383"/>
                </a:cubicBezTo>
                <a:cubicBezTo>
                  <a:pt x="6551166" y="4882288"/>
                  <a:pt x="6576979" y="4886844"/>
                  <a:pt x="6596085" y="4887982"/>
                </a:cubicBezTo>
                <a:cubicBezTo>
                  <a:pt x="6631641" y="4890261"/>
                  <a:pt x="6666057" y="4892031"/>
                  <a:pt x="6695411" y="4915440"/>
                </a:cubicBezTo>
                <a:cubicBezTo>
                  <a:pt x="6715279" y="4931382"/>
                  <a:pt x="6735016" y="4926954"/>
                  <a:pt x="6750455" y="4910125"/>
                </a:cubicBezTo>
                <a:cubicBezTo>
                  <a:pt x="6772091" y="4886591"/>
                  <a:pt x="6793981" y="4888109"/>
                  <a:pt x="6814732" y="4907468"/>
                </a:cubicBezTo>
                <a:cubicBezTo>
                  <a:pt x="6829156" y="4920754"/>
                  <a:pt x="6819034" y="4950996"/>
                  <a:pt x="6797018" y="4971115"/>
                </a:cubicBezTo>
                <a:cubicBezTo>
                  <a:pt x="6780441" y="4986424"/>
                  <a:pt x="6761462" y="5000216"/>
                  <a:pt x="6748808" y="5018437"/>
                </a:cubicBezTo>
                <a:cubicBezTo>
                  <a:pt x="6733246" y="5040832"/>
                  <a:pt x="6745266" y="5061584"/>
                  <a:pt x="6773103" y="5066646"/>
                </a:cubicBezTo>
                <a:cubicBezTo>
                  <a:pt x="6798283" y="5071201"/>
                  <a:pt x="6828398" y="5060825"/>
                  <a:pt x="6851681" y="5103340"/>
                </a:cubicBezTo>
                <a:cubicBezTo>
                  <a:pt x="6840164" y="5111311"/>
                  <a:pt x="6823336" y="5119410"/>
                  <a:pt x="6811190" y="5132062"/>
                </a:cubicBezTo>
                <a:cubicBezTo>
                  <a:pt x="6794740" y="5149271"/>
                  <a:pt x="6779557" y="5168631"/>
                  <a:pt x="6768169" y="5189382"/>
                </a:cubicBezTo>
                <a:cubicBezTo>
                  <a:pt x="6750455" y="5221521"/>
                  <a:pt x="6729830" y="5245561"/>
                  <a:pt x="6690857" y="5253281"/>
                </a:cubicBezTo>
                <a:cubicBezTo>
                  <a:pt x="6651760" y="5261125"/>
                  <a:pt x="6644548" y="5287190"/>
                  <a:pt x="6668462" y="5319837"/>
                </a:cubicBezTo>
                <a:cubicBezTo>
                  <a:pt x="6695664" y="5357036"/>
                  <a:pt x="6697185" y="5370196"/>
                  <a:pt x="6669348" y="5405245"/>
                </a:cubicBezTo>
                <a:cubicBezTo>
                  <a:pt x="6650367" y="5429034"/>
                  <a:pt x="6643534" y="5465474"/>
                  <a:pt x="6600387" y="5467753"/>
                </a:cubicBezTo>
                <a:cubicBezTo>
                  <a:pt x="6587988" y="5468511"/>
                  <a:pt x="6576979" y="5496602"/>
                  <a:pt x="6565717" y="5511532"/>
                </a:cubicBezTo>
                <a:cubicBezTo>
                  <a:pt x="6591404" y="5546834"/>
                  <a:pt x="6665931" y="5538484"/>
                  <a:pt x="6633286" y="5609974"/>
                </a:cubicBezTo>
                <a:cubicBezTo>
                  <a:pt x="6624428" y="5610861"/>
                  <a:pt x="6612156" y="5615162"/>
                  <a:pt x="6601272" y="5612884"/>
                </a:cubicBezTo>
                <a:cubicBezTo>
                  <a:pt x="6550281" y="5602129"/>
                  <a:pt x="6520926" y="5648946"/>
                  <a:pt x="6477398" y="5658689"/>
                </a:cubicBezTo>
                <a:cubicBezTo>
                  <a:pt x="6469806" y="5660333"/>
                  <a:pt x="6463479" y="5683110"/>
                  <a:pt x="6462721" y="5696522"/>
                </a:cubicBezTo>
                <a:cubicBezTo>
                  <a:pt x="6459431" y="5754220"/>
                  <a:pt x="6457153" y="5812045"/>
                  <a:pt x="6457659" y="5869744"/>
                </a:cubicBezTo>
                <a:cubicBezTo>
                  <a:pt x="6457786" y="5887079"/>
                  <a:pt x="6466010" y="5905426"/>
                  <a:pt x="6474235" y="5921370"/>
                </a:cubicBezTo>
                <a:cubicBezTo>
                  <a:pt x="6498276" y="5968186"/>
                  <a:pt x="6510677" y="6016141"/>
                  <a:pt x="6505741" y="6069792"/>
                </a:cubicBezTo>
                <a:cubicBezTo>
                  <a:pt x="6501439" y="6116608"/>
                  <a:pt x="6507639" y="6164438"/>
                  <a:pt x="6503084" y="6211254"/>
                </a:cubicBezTo>
                <a:cubicBezTo>
                  <a:pt x="6500552" y="6236307"/>
                  <a:pt x="6486635" y="6260855"/>
                  <a:pt x="6474868" y="6284011"/>
                </a:cubicBezTo>
                <a:cubicBezTo>
                  <a:pt x="6469680" y="6294260"/>
                  <a:pt x="6457659" y="6301725"/>
                  <a:pt x="6447664" y="6308811"/>
                </a:cubicBezTo>
                <a:cubicBezTo>
                  <a:pt x="6384524" y="6353604"/>
                  <a:pt x="6381739" y="6411681"/>
                  <a:pt x="6410716" y="6479755"/>
                </a:cubicBezTo>
                <a:cubicBezTo>
                  <a:pt x="6350613" y="6565418"/>
                  <a:pt x="6321258" y="6659177"/>
                  <a:pt x="6356687" y="6763187"/>
                </a:cubicBezTo>
                <a:cubicBezTo>
                  <a:pt x="6347323" y="6788746"/>
                  <a:pt x="6338214" y="6813294"/>
                  <a:pt x="6327205" y="6843156"/>
                </a:cubicBezTo>
                <a:lnTo>
                  <a:pt x="6288592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>
            <a:noAutofit/>
          </a:bodyPr>
          <a:lstStyle>
            <a:lvl1pPr marL="0" indent="0" algn="ctr">
              <a:buNone/>
              <a:defRPr sz="1600"/>
            </a:lvl1pPr>
          </a:lstStyle>
          <a:p>
            <a:endParaRPr lang="en-IN" dirty="0"/>
          </a:p>
        </p:txBody>
      </p:sp>
      <p:sp>
        <p:nvSpPr>
          <p:cNvPr id="2466" name="Title 1">
            <a:extLst>
              <a:ext uri="{FF2B5EF4-FFF2-40B4-BE49-F238E27FC236}">
                <a16:creationId xmlns:a16="http://schemas.microsoft.com/office/drawing/2014/main" id="{87E8605A-FE40-30F0-2857-AC74CFD5652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819895" y="888278"/>
            <a:ext cx="4752977" cy="1423122"/>
          </a:xfrm>
        </p:spPr>
        <p:txBody>
          <a:bodyPr anchor="t"/>
          <a:lstStyle>
            <a:lvl1pPr>
              <a:defRPr b="1"/>
            </a:lvl1pPr>
          </a:lstStyle>
          <a:p>
            <a:r>
              <a:rPr lang="en-US" dirty="0"/>
              <a:t>Click to </a:t>
            </a:r>
            <a:br>
              <a:rPr lang="en-US" dirty="0"/>
            </a:br>
            <a:r>
              <a:rPr lang="en-US" dirty="0"/>
              <a:t>edit title</a:t>
            </a:r>
            <a:endParaRPr lang="en-GB" dirty="0"/>
          </a:p>
        </p:txBody>
      </p:sp>
      <p:sp>
        <p:nvSpPr>
          <p:cNvPr id="4747" name="Oval 4746">
            <a:extLst>
              <a:ext uri="{FF2B5EF4-FFF2-40B4-BE49-F238E27FC236}">
                <a16:creationId xmlns:a16="http://schemas.microsoft.com/office/drawing/2014/main" id="{A81B0469-CF96-C1A9-0445-0380315ABBB8}"/>
              </a:ext>
            </a:extLst>
          </p:cNvPr>
          <p:cNvSpPr/>
          <p:nvPr userDrawn="1"/>
        </p:nvSpPr>
        <p:spPr>
          <a:xfrm>
            <a:off x="6950523" y="2445092"/>
            <a:ext cx="826336" cy="826336"/>
          </a:xfrm>
          <a:prstGeom prst="ellipse">
            <a:avLst/>
          </a:prstGeom>
          <a:solidFill>
            <a:srgbClr val="86F4EE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sp>
        <p:nvSpPr>
          <p:cNvPr id="4749" name="Oval 4748">
            <a:extLst>
              <a:ext uri="{FF2B5EF4-FFF2-40B4-BE49-F238E27FC236}">
                <a16:creationId xmlns:a16="http://schemas.microsoft.com/office/drawing/2014/main" id="{0E8E0836-AD68-5715-E54A-F6730A9DF718}"/>
              </a:ext>
            </a:extLst>
          </p:cNvPr>
          <p:cNvSpPr/>
          <p:nvPr userDrawn="1"/>
        </p:nvSpPr>
        <p:spPr>
          <a:xfrm>
            <a:off x="6950523" y="3885464"/>
            <a:ext cx="826336" cy="826336"/>
          </a:xfrm>
          <a:prstGeom prst="ellipse">
            <a:avLst/>
          </a:prstGeom>
          <a:solidFill>
            <a:srgbClr val="86F4EE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sp>
        <p:nvSpPr>
          <p:cNvPr id="4768" name="Picture Placeholder 4767">
            <a:extLst>
              <a:ext uri="{FF2B5EF4-FFF2-40B4-BE49-F238E27FC236}">
                <a16:creationId xmlns:a16="http://schemas.microsoft.com/office/drawing/2014/main" id="{DE79432C-02AF-8D24-8CE6-C7BD1DDA80D8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7043882" y="2538451"/>
            <a:ext cx="639618" cy="639618"/>
          </a:xfrm>
          <a:custGeom>
            <a:avLst/>
            <a:gdLst>
              <a:gd name="connsiteX0" fmla="*/ 254175 w 508350"/>
              <a:gd name="connsiteY0" fmla="*/ 0 h 508350"/>
              <a:gd name="connsiteX1" fmla="*/ 508350 w 508350"/>
              <a:gd name="connsiteY1" fmla="*/ 254175 h 508350"/>
              <a:gd name="connsiteX2" fmla="*/ 254175 w 508350"/>
              <a:gd name="connsiteY2" fmla="*/ 508350 h 508350"/>
              <a:gd name="connsiteX3" fmla="*/ 0 w 508350"/>
              <a:gd name="connsiteY3" fmla="*/ 254175 h 508350"/>
              <a:gd name="connsiteX4" fmla="*/ 254175 w 508350"/>
              <a:gd name="connsiteY4" fmla="*/ 0 h 50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350" h="508350">
                <a:moveTo>
                  <a:pt x="254175" y="0"/>
                </a:moveTo>
                <a:cubicBezTo>
                  <a:pt x="394552" y="0"/>
                  <a:pt x="508350" y="113798"/>
                  <a:pt x="508350" y="254175"/>
                </a:cubicBezTo>
                <a:cubicBezTo>
                  <a:pt x="508350" y="394552"/>
                  <a:pt x="394552" y="508350"/>
                  <a:pt x="254175" y="508350"/>
                </a:cubicBezTo>
                <a:cubicBezTo>
                  <a:pt x="113798" y="508350"/>
                  <a:pt x="0" y="394552"/>
                  <a:pt x="0" y="254175"/>
                </a:cubicBezTo>
                <a:cubicBezTo>
                  <a:pt x="0" y="113798"/>
                  <a:pt x="113798" y="0"/>
                  <a:pt x="254175" y="0"/>
                </a:cubicBezTo>
                <a:close/>
              </a:path>
            </a:pathLst>
          </a:custGeom>
          <a:noFill/>
        </p:spPr>
        <p:txBody>
          <a:bodyPr wrap="square" lIns="0" tIns="0" rIns="0" bIns="0">
            <a:noAutofit/>
          </a:bodyPr>
          <a:lstStyle>
            <a:lvl1pPr marL="0" indent="0" algn="ctr">
              <a:buNone/>
              <a:defRPr sz="1600">
                <a:solidFill>
                  <a:schemeClr val="tx1"/>
                </a:solidFill>
              </a:defRPr>
            </a:lvl1pPr>
          </a:lstStyle>
          <a:p>
            <a:r>
              <a:rPr lang="en-IN" dirty="0"/>
              <a:t>Icon</a:t>
            </a:r>
          </a:p>
        </p:txBody>
      </p:sp>
      <p:sp>
        <p:nvSpPr>
          <p:cNvPr id="4769" name="Picture Placeholder 4768">
            <a:extLst>
              <a:ext uri="{FF2B5EF4-FFF2-40B4-BE49-F238E27FC236}">
                <a16:creationId xmlns:a16="http://schemas.microsoft.com/office/drawing/2014/main" id="{84EB7678-5BAE-6B07-87B7-31656F195C04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7043882" y="3978823"/>
            <a:ext cx="639618" cy="639618"/>
          </a:xfrm>
          <a:custGeom>
            <a:avLst/>
            <a:gdLst>
              <a:gd name="connsiteX0" fmla="*/ 254175 w 508350"/>
              <a:gd name="connsiteY0" fmla="*/ 0 h 508350"/>
              <a:gd name="connsiteX1" fmla="*/ 508350 w 508350"/>
              <a:gd name="connsiteY1" fmla="*/ 254175 h 508350"/>
              <a:gd name="connsiteX2" fmla="*/ 254175 w 508350"/>
              <a:gd name="connsiteY2" fmla="*/ 508350 h 508350"/>
              <a:gd name="connsiteX3" fmla="*/ 0 w 508350"/>
              <a:gd name="connsiteY3" fmla="*/ 254175 h 508350"/>
              <a:gd name="connsiteX4" fmla="*/ 254175 w 508350"/>
              <a:gd name="connsiteY4" fmla="*/ 0 h 50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350" h="508350">
                <a:moveTo>
                  <a:pt x="254175" y="0"/>
                </a:moveTo>
                <a:cubicBezTo>
                  <a:pt x="394552" y="0"/>
                  <a:pt x="508350" y="113798"/>
                  <a:pt x="508350" y="254175"/>
                </a:cubicBezTo>
                <a:cubicBezTo>
                  <a:pt x="508350" y="394552"/>
                  <a:pt x="394552" y="508350"/>
                  <a:pt x="254175" y="508350"/>
                </a:cubicBezTo>
                <a:cubicBezTo>
                  <a:pt x="113798" y="508350"/>
                  <a:pt x="0" y="394552"/>
                  <a:pt x="0" y="254175"/>
                </a:cubicBezTo>
                <a:cubicBezTo>
                  <a:pt x="0" y="113798"/>
                  <a:pt x="113798" y="0"/>
                  <a:pt x="254175" y="0"/>
                </a:cubicBezTo>
                <a:close/>
              </a:path>
            </a:pathLst>
          </a:custGeom>
          <a:noFill/>
        </p:spPr>
        <p:txBody>
          <a:bodyPr wrap="square" lIns="0" tIns="0" rIns="0" bIns="0">
            <a:noAutofit/>
          </a:bodyPr>
          <a:lstStyle>
            <a:lvl1pPr marL="0" indent="0" algn="ctr">
              <a:buNone/>
              <a:defRPr sz="1600">
                <a:solidFill>
                  <a:schemeClr val="tx1"/>
                </a:solidFill>
              </a:defRPr>
            </a:lvl1pPr>
          </a:lstStyle>
          <a:p>
            <a:r>
              <a:rPr lang="en-IN" dirty="0"/>
              <a:t>Icon</a:t>
            </a:r>
          </a:p>
        </p:txBody>
      </p:sp>
      <p:sp>
        <p:nvSpPr>
          <p:cNvPr id="4770" name="Text Placeholder 22">
            <a:extLst>
              <a:ext uri="{FF2B5EF4-FFF2-40B4-BE49-F238E27FC236}">
                <a16:creationId xmlns:a16="http://schemas.microsoft.com/office/drawing/2014/main" id="{5B3E5D9F-5439-97BD-0ECB-85C7F88D69B4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890113" y="2791093"/>
            <a:ext cx="3123926" cy="885918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None/>
              <a:defRPr sz="1200" b="0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771" name="Text Placeholder 22">
            <a:extLst>
              <a:ext uri="{FF2B5EF4-FFF2-40B4-BE49-F238E27FC236}">
                <a16:creationId xmlns:a16="http://schemas.microsoft.com/office/drawing/2014/main" id="{C64A5B71-2211-9C23-B83C-58E6C78A088A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890113" y="2445092"/>
            <a:ext cx="3123926" cy="346001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772" name="Text Placeholder 22">
            <a:extLst>
              <a:ext uri="{FF2B5EF4-FFF2-40B4-BE49-F238E27FC236}">
                <a16:creationId xmlns:a16="http://schemas.microsoft.com/office/drawing/2014/main" id="{1B53189C-A761-9D98-C3DF-E238C75BF70F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7890113" y="4233874"/>
            <a:ext cx="3123926" cy="885918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None/>
              <a:defRPr sz="1200" b="0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773" name="Text Placeholder 22">
            <a:extLst>
              <a:ext uri="{FF2B5EF4-FFF2-40B4-BE49-F238E27FC236}">
                <a16:creationId xmlns:a16="http://schemas.microsoft.com/office/drawing/2014/main" id="{3DEEF498-7483-91CB-FBD4-438F71597D58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7890113" y="3887873"/>
            <a:ext cx="3123926" cy="346001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en-US" dirty="0"/>
              <a:t>Add text</a:t>
            </a:r>
          </a:p>
        </p:txBody>
      </p:sp>
    </p:spTree>
    <p:extLst>
      <p:ext uri="{BB962C8B-B14F-4D97-AF65-F5344CB8AC3E}">
        <p14:creationId xmlns:p14="http://schemas.microsoft.com/office/powerpoint/2010/main" val="177985838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raining Method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>
            <a:extLst>
              <a:ext uri="{FF2B5EF4-FFF2-40B4-BE49-F238E27FC236}">
                <a16:creationId xmlns:a16="http://schemas.microsoft.com/office/drawing/2014/main" id="{5731BCA2-59C9-6249-D04E-247948CA212F}"/>
              </a:ext>
            </a:extLst>
          </p:cNvPr>
          <p:cNvGrpSpPr>
            <a:grpSpLocks noChangeAspect="1"/>
          </p:cNvGrpSpPr>
          <p:nvPr userDrawn="1"/>
        </p:nvGrpSpPr>
        <p:grpSpPr bwMode="auto">
          <a:xfrm rot="21227872">
            <a:off x="5597346" y="4217767"/>
            <a:ext cx="8821687" cy="7111668"/>
            <a:chOff x="3108" y="1580"/>
            <a:chExt cx="2631" cy="2121"/>
          </a:xfrm>
          <a:solidFill>
            <a:schemeClr val="bg1">
              <a:lumMod val="75000"/>
            </a:schemeClr>
          </a:solidFill>
        </p:grpSpPr>
        <p:grpSp>
          <p:nvGrpSpPr>
            <p:cNvPr id="3" name="Group 205">
              <a:extLst>
                <a:ext uri="{FF2B5EF4-FFF2-40B4-BE49-F238E27FC236}">
                  <a16:creationId xmlns:a16="http://schemas.microsoft.com/office/drawing/2014/main" id="{EE95F383-2478-BC16-84AD-3F3079AE9F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326" y="1703"/>
              <a:ext cx="2322" cy="1841"/>
              <a:chOff x="3326" y="1703"/>
              <a:chExt cx="2322" cy="1841"/>
            </a:xfrm>
            <a:grpFill/>
          </p:grpSpPr>
          <p:sp>
            <p:nvSpPr>
              <p:cNvPr id="6816" name="Freeform 5">
                <a:extLst>
                  <a:ext uri="{FF2B5EF4-FFF2-40B4-BE49-F238E27FC236}">
                    <a16:creationId xmlns:a16="http://schemas.microsoft.com/office/drawing/2014/main" id="{D625E4FE-1E48-621D-F4E7-425E6BF5C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3" y="2143"/>
                <a:ext cx="45" cy="53"/>
              </a:xfrm>
              <a:custGeom>
                <a:avLst/>
                <a:gdLst>
                  <a:gd name="T0" fmla="*/ 23 w 24"/>
                  <a:gd name="T1" fmla="*/ 12 h 28"/>
                  <a:gd name="T2" fmla="*/ 21 w 24"/>
                  <a:gd name="T3" fmla="*/ 20 h 28"/>
                  <a:gd name="T4" fmla="*/ 18 w 24"/>
                  <a:gd name="T5" fmla="*/ 22 h 28"/>
                  <a:gd name="T6" fmla="*/ 14 w 24"/>
                  <a:gd name="T7" fmla="*/ 24 h 28"/>
                  <a:gd name="T8" fmla="*/ 11 w 24"/>
                  <a:gd name="T9" fmla="*/ 27 h 28"/>
                  <a:gd name="T10" fmla="*/ 10 w 24"/>
                  <a:gd name="T11" fmla="*/ 27 h 28"/>
                  <a:gd name="T12" fmla="*/ 8 w 24"/>
                  <a:gd name="T13" fmla="*/ 24 h 28"/>
                  <a:gd name="T14" fmla="*/ 0 w 24"/>
                  <a:gd name="T15" fmla="*/ 17 h 28"/>
                  <a:gd name="T16" fmla="*/ 0 w 24"/>
                  <a:gd name="T17" fmla="*/ 15 h 28"/>
                  <a:gd name="T18" fmla="*/ 2 w 24"/>
                  <a:gd name="T19" fmla="*/ 13 h 28"/>
                  <a:gd name="T20" fmla="*/ 5 w 24"/>
                  <a:gd name="T21" fmla="*/ 14 h 28"/>
                  <a:gd name="T22" fmla="*/ 7 w 24"/>
                  <a:gd name="T23" fmla="*/ 14 h 28"/>
                  <a:gd name="T24" fmla="*/ 10 w 24"/>
                  <a:gd name="T25" fmla="*/ 10 h 28"/>
                  <a:gd name="T26" fmla="*/ 13 w 24"/>
                  <a:gd name="T27" fmla="*/ 5 h 28"/>
                  <a:gd name="T28" fmla="*/ 16 w 24"/>
                  <a:gd name="T29" fmla="*/ 1 h 28"/>
                  <a:gd name="T30" fmla="*/ 19 w 24"/>
                  <a:gd name="T31" fmla="*/ 1 h 28"/>
                  <a:gd name="T32" fmla="*/ 21 w 24"/>
                  <a:gd name="T33" fmla="*/ 4 h 28"/>
                  <a:gd name="T34" fmla="*/ 23 w 24"/>
                  <a:gd name="T35" fmla="*/ 10 h 28"/>
                  <a:gd name="T36" fmla="*/ 23 w 24"/>
                  <a:gd name="T37" fmla="*/ 12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" h="28">
                    <a:moveTo>
                      <a:pt x="23" y="12"/>
                    </a:moveTo>
                    <a:cubicBezTo>
                      <a:pt x="24" y="15"/>
                      <a:pt x="23" y="18"/>
                      <a:pt x="21" y="20"/>
                    </a:cubicBezTo>
                    <a:cubicBezTo>
                      <a:pt x="20" y="21"/>
                      <a:pt x="19" y="22"/>
                      <a:pt x="18" y="22"/>
                    </a:cubicBezTo>
                    <a:cubicBezTo>
                      <a:pt x="17" y="24"/>
                      <a:pt x="15" y="24"/>
                      <a:pt x="14" y="24"/>
                    </a:cubicBezTo>
                    <a:cubicBezTo>
                      <a:pt x="12" y="24"/>
                      <a:pt x="12" y="26"/>
                      <a:pt x="11" y="27"/>
                    </a:cubicBezTo>
                    <a:cubicBezTo>
                      <a:pt x="11" y="28"/>
                      <a:pt x="10" y="28"/>
                      <a:pt x="10" y="27"/>
                    </a:cubicBezTo>
                    <a:cubicBezTo>
                      <a:pt x="9" y="26"/>
                      <a:pt x="9" y="25"/>
                      <a:pt x="8" y="24"/>
                    </a:cubicBezTo>
                    <a:cubicBezTo>
                      <a:pt x="5" y="23"/>
                      <a:pt x="2" y="20"/>
                      <a:pt x="0" y="17"/>
                    </a:cubicBezTo>
                    <a:cubicBezTo>
                      <a:pt x="0" y="17"/>
                      <a:pt x="0" y="16"/>
                      <a:pt x="0" y="15"/>
                    </a:cubicBezTo>
                    <a:cubicBezTo>
                      <a:pt x="0" y="13"/>
                      <a:pt x="1" y="12"/>
                      <a:pt x="2" y="13"/>
                    </a:cubicBezTo>
                    <a:cubicBezTo>
                      <a:pt x="3" y="13"/>
                      <a:pt x="4" y="13"/>
                      <a:pt x="5" y="14"/>
                    </a:cubicBezTo>
                    <a:cubicBezTo>
                      <a:pt x="5" y="14"/>
                      <a:pt x="6" y="14"/>
                      <a:pt x="7" y="14"/>
                    </a:cubicBezTo>
                    <a:cubicBezTo>
                      <a:pt x="8" y="13"/>
                      <a:pt x="9" y="12"/>
                      <a:pt x="10" y="10"/>
                    </a:cubicBezTo>
                    <a:cubicBezTo>
                      <a:pt x="12" y="9"/>
                      <a:pt x="12" y="7"/>
                      <a:pt x="13" y="5"/>
                    </a:cubicBezTo>
                    <a:cubicBezTo>
                      <a:pt x="15" y="4"/>
                      <a:pt x="15" y="3"/>
                      <a:pt x="16" y="1"/>
                    </a:cubicBezTo>
                    <a:cubicBezTo>
                      <a:pt x="16" y="0"/>
                      <a:pt x="18" y="0"/>
                      <a:pt x="19" y="1"/>
                    </a:cubicBezTo>
                    <a:cubicBezTo>
                      <a:pt x="20" y="2"/>
                      <a:pt x="20" y="3"/>
                      <a:pt x="21" y="4"/>
                    </a:cubicBezTo>
                    <a:cubicBezTo>
                      <a:pt x="22" y="6"/>
                      <a:pt x="22" y="8"/>
                      <a:pt x="23" y="10"/>
                    </a:cubicBezTo>
                    <a:cubicBezTo>
                      <a:pt x="24" y="11"/>
                      <a:pt x="23" y="12"/>
                      <a:pt x="23" y="1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17" name="Freeform 6">
                <a:extLst>
                  <a:ext uri="{FF2B5EF4-FFF2-40B4-BE49-F238E27FC236}">
                    <a16:creationId xmlns:a16="http://schemas.microsoft.com/office/drawing/2014/main" id="{1ED9A104-3EF0-CD56-1FBC-9B28FCC1B9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32" y="2670"/>
                <a:ext cx="46" cy="49"/>
              </a:xfrm>
              <a:custGeom>
                <a:avLst/>
                <a:gdLst>
                  <a:gd name="T0" fmla="*/ 10 w 24"/>
                  <a:gd name="T1" fmla="*/ 10 h 26"/>
                  <a:gd name="T2" fmla="*/ 13 w 24"/>
                  <a:gd name="T3" fmla="*/ 4 h 26"/>
                  <a:gd name="T4" fmla="*/ 17 w 24"/>
                  <a:gd name="T5" fmla="*/ 0 h 26"/>
                  <a:gd name="T6" fmla="*/ 18 w 24"/>
                  <a:gd name="T7" fmla="*/ 0 h 26"/>
                  <a:gd name="T8" fmla="*/ 19 w 24"/>
                  <a:gd name="T9" fmla="*/ 1 h 26"/>
                  <a:gd name="T10" fmla="*/ 18 w 24"/>
                  <a:gd name="T11" fmla="*/ 6 h 26"/>
                  <a:gd name="T12" fmla="*/ 20 w 24"/>
                  <a:gd name="T13" fmla="*/ 9 h 26"/>
                  <a:gd name="T14" fmla="*/ 23 w 24"/>
                  <a:gd name="T15" fmla="*/ 11 h 26"/>
                  <a:gd name="T16" fmla="*/ 24 w 24"/>
                  <a:gd name="T17" fmla="*/ 14 h 26"/>
                  <a:gd name="T18" fmla="*/ 22 w 24"/>
                  <a:gd name="T19" fmla="*/ 22 h 26"/>
                  <a:gd name="T20" fmla="*/ 18 w 24"/>
                  <a:gd name="T21" fmla="*/ 25 h 26"/>
                  <a:gd name="T22" fmla="*/ 18 w 24"/>
                  <a:gd name="T23" fmla="*/ 25 h 26"/>
                  <a:gd name="T24" fmla="*/ 18 w 24"/>
                  <a:gd name="T25" fmla="*/ 21 h 26"/>
                  <a:gd name="T26" fmla="*/ 18 w 24"/>
                  <a:gd name="T27" fmla="*/ 21 h 26"/>
                  <a:gd name="T28" fmla="*/ 16 w 24"/>
                  <a:gd name="T29" fmla="*/ 21 h 26"/>
                  <a:gd name="T30" fmla="*/ 14 w 24"/>
                  <a:gd name="T31" fmla="*/ 23 h 26"/>
                  <a:gd name="T32" fmla="*/ 11 w 24"/>
                  <a:gd name="T33" fmla="*/ 23 h 26"/>
                  <a:gd name="T34" fmla="*/ 9 w 24"/>
                  <a:gd name="T35" fmla="*/ 22 h 26"/>
                  <a:gd name="T36" fmla="*/ 8 w 24"/>
                  <a:gd name="T37" fmla="*/ 24 h 26"/>
                  <a:gd name="T38" fmla="*/ 8 w 24"/>
                  <a:gd name="T39" fmla="*/ 24 h 26"/>
                  <a:gd name="T40" fmla="*/ 3 w 24"/>
                  <a:gd name="T41" fmla="*/ 24 h 26"/>
                  <a:gd name="T42" fmla="*/ 1 w 24"/>
                  <a:gd name="T43" fmla="*/ 19 h 26"/>
                  <a:gd name="T44" fmla="*/ 1 w 24"/>
                  <a:gd name="T45" fmla="*/ 16 h 26"/>
                  <a:gd name="T46" fmla="*/ 5 w 24"/>
                  <a:gd name="T47" fmla="*/ 13 h 26"/>
                  <a:gd name="T48" fmla="*/ 8 w 24"/>
                  <a:gd name="T49" fmla="*/ 10 h 26"/>
                  <a:gd name="T50" fmla="*/ 10 w 24"/>
                  <a:gd name="T51" fmla="*/ 9 h 26"/>
                  <a:gd name="T52" fmla="*/ 11 w 24"/>
                  <a:gd name="T53" fmla="*/ 12 h 26"/>
                  <a:gd name="T54" fmla="*/ 11 w 24"/>
                  <a:gd name="T55" fmla="*/ 13 h 26"/>
                  <a:gd name="T56" fmla="*/ 12 w 24"/>
                  <a:gd name="T57" fmla="*/ 11 h 26"/>
                  <a:gd name="T58" fmla="*/ 10 w 24"/>
                  <a:gd name="T59" fmla="*/ 10 h 26"/>
                  <a:gd name="T60" fmla="*/ 19 w 24"/>
                  <a:gd name="T61" fmla="*/ 17 h 26"/>
                  <a:gd name="T62" fmla="*/ 19 w 24"/>
                  <a:gd name="T63" fmla="*/ 16 h 26"/>
                  <a:gd name="T64" fmla="*/ 19 w 24"/>
                  <a:gd name="T65" fmla="*/ 16 h 26"/>
                  <a:gd name="T66" fmla="*/ 19 w 24"/>
                  <a:gd name="T6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" h="26">
                    <a:moveTo>
                      <a:pt x="10" y="10"/>
                    </a:moveTo>
                    <a:cubicBezTo>
                      <a:pt x="11" y="8"/>
                      <a:pt x="12" y="6"/>
                      <a:pt x="13" y="4"/>
                    </a:cubicBezTo>
                    <a:cubicBezTo>
                      <a:pt x="14" y="2"/>
                      <a:pt x="15" y="1"/>
                      <a:pt x="17" y="0"/>
                    </a:cubicBezTo>
                    <a:cubicBezTo>
                      <a:pt x="17" y="0"/>
                      <a:pt x="18" y="0"/>
                      <a:pt x="18" y="0"/>
                    </a:cubicBezTo>
                    <a:cubicBezTo>
                      <a:pt x="19" y="0"/>
                      <a:pt x="19" y="1"/>
                      <a:pt x="19" y="1"/>
                    </a:cubicBezTo>
                    <a:cubicBezTo>
                      <a:pt x="18" y="3"/>
                      <a:pt x="18" y="5"/>
                      <a:pt x="18" y="6"/>
                    </a:cubicBezTo>
                    <a:cubicBezTo>
                      <a:pt x="18" y="7"/>
                      <a:pt x="18" y="9"/>
                      <a:pt x="20" y="9"/>
                    </a:cubicBezTo>
                    <a:cubicBezTo>
                      <a:pt x="21" y="10"/>
                      <a:pt x="22" y="10"/>
                      <a:pt x="23" y="11"/>
                    </a:cubicBezTo>
                    <a:cubicBezTo>
                      <a:pt x="23" y="12"/>
                      <a:pt x="24" y="13"/>
                      <a:pt x="24" y="14"/>
                    </a:cubicBezTo>
                    <a:cubicBezTo>
                      <a:pt x="22" y="16"/>
                      <a:pt x="22" y="19"/>
                      <a:pt x="22" y="22"/>
                    </a:cubicBezTo>
                    <a:cubicBezTo>
                      <a:pt x="22" y="23"/>
                      <a:pt x="20" y="25"/>
                      <a:pt x="18" y="25"/>
                    </a:cubicBezTo>
                    <a:cubicBezTo>
                      <a:pt x="18" y="25"/>
                      <a:pt x="18" y="25"/>
                      <a:pt x="18" y="25"/>
                    </a:cubicBezTo>
                    <a:cubicBezTo>
                      <a:pt x="18" y="24"/>
                      <a:pt x="18" y="23"/>
                      <a:pt x="18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20"/>
                      <a:pt x="17" y="20"/>
                      <a:pt x="16" y="21"/>
                    </a:cubicBezTo>
                    <a:cubicBezTo>
                      <a:pt x="15" y="21"/>
                      <a:pt x="14" y="22"/>
                      <a:pt x="14" y="23"/>
                    </a:cubicBezTo>
                    <a:cubicBezTo>
                      <a:pt x="13" y="23"/>
                      <a:pt x="12" y="23"/>
                      <a:pt x="11" y="23"/>
                    </a:cubicBezTo>
                    <a:cubicBezTo>
                      <a:pt x="10" y="22"/>
                      <a:pt x="10" y="22"/>
                      <a:pt x="9" y="22"/>
                    </a:cubicBezTo>
                    <a:cubicBezTo>
                      <a:pt x="9" y="22"/>
                      <a:pt x="8" y="23"/>
                      <a:pt x="8" y="24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7" y="26"/>
                      <a:pt x="4" y="26"/>
                      <a:pt x="3" y="24"/>
                    </a:cubicBezTo>
                    <a:cubicBezTo>
                      <a:pt x="2" y="23"/>
                      <a:pt x="1" y="21"/>
                      <a:pt x="1" y="19"/>
                    </a:cubicBezTo>
                    <a:cubicBezTo>
                      <a:pt x="0" y="18"/>
                      <a:pt x="0" y="16"/>
                      <a:pt x="1" y="16"/>
                    </a:cubicBezTo>
                    <a:cubicBezTo>
                      <a:pt x="3" y="15"/>
                      <a:pt x="4" y="14"/>
                      <a:pt x="5" y="13"/>
                    </a:cubicBezTo>
                    <a:cubicBezTo>
                      <a:pt x="5" y="10"/>
                      <a:pt x="5" y="10"/>
                      <a:pt x="8" y="10"/>
                    </a:cubicBezTo>
                    <a:cubicBezTo>
                      <a:pt x="9" y="10"/>
                      <a:pt x="10" y="10"/>
                      <a:pt x="10" y="9"/>
                    </a:cubicBezTo>
                    <a:cubicBezTo>
                      <a:pt x="10" y="10"/>
                      <a:pt x="11" y="11"/>
                      <a:pt x="11" y="12"/>
                    </a:cubicBezTo>
                    <a:cubicBezTo>
                      <a:pt x="11" y="12"/>
                      <a:pt x="11" y="13"/>
                      <a:pt x="11" y="13"/>
                    </a:cubicBezTo>
                    <a:cubicBezTo>
                      <a:pt x="12" y="13"/>
                      <a:pt x="12" y="12"/>
                      <a:pt x="12" y="11"/>
                    </a:cubicBezTo>
                    <a:cubicBezTo>
                      <a:pt x="12" y="10"/>
                      <a:pt x="11" y="10"/>
                      <a:pt x="10" y="10"/>
                    </a:cubicBezTo>
                    <a:close/>
                    <a:moveTo>
                      <a:pt x="19" y="17"/>
                    </a:move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lnTo>
                      <a:pt x="19" y="1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18" name="Freeform 7">
                <a:extLst>
                  <a:ext uri="{FF2B5EF4-FFF2-40B4-BE49-F238E27FC236}">
                    <a16:creationId xmlns:a16="http://schemas.microsoft.com/office/drawing/2014/main" id="{CC96DFE6-C82E-26CF-CAB2-E73BE68D09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1703"/>
                <a:ext cx="34" cy="78"/>
              </a:xfrm>
              <a:custGeom>
                <a:avLst/>
                <a:gdLst>
                  <a:gd name="T0" fmla="*/ 7 w 18"/>
                  <a:gd name="T1" fmla="*/ 24 h 41"/>
                  <a:gd name="T2" fmla="*/ 3 w 18"/>
                  <a:gd name="T3" fmla="*/ 25 h 41"/>
                  <a:gd name="T4" fmla="*/ 1 w 18"/>
                  <a:gd name="T5" fmla="*/ 23 h 41"/>
                  <a:gd name="T6" fmla="*/ 0 w 18"/>
                  <a:gd name="T7" fmla="*/ 22 h 41"/>
                  <a:gd name="T8" fmla="*/ 2 w 18"/>
                  <a:gd name="T9" fmla="*/ 17 h 41"/>
                  <a:gd name="T10" fmla="*/ 2 w 18"/>
                  <a:gd name="T11" fmla="*/ 9 h 41"/>
                  <a:gd name="T12" fmla="*/ 0 w 18"/>
                  <a:gd name="T13" fmla="*/ 3 h 41"/>
                  <a:gd name="T14" fmla="*/ 2 w 18"/>
                  <a:gd name="T15" fmla="*/ 0 h 41"/>
                  <a:gd name="T16" fmla="*/ 4 w 18"/>
                  <a:gd name="T17" fmla="*/ 0 h 41"/>
                  <a:gd name="T18" fmla="*/ 6 w 18"/>
                  <a:gd name="T19" fmla="*/ 2 h 41"/>
                  <a:gd name="T20" fmla="*/ 9 w 18"/>
                  <a:gd name="T21" fmla="*/ 8 h 41"/>
                  <a:gd name="T22" fmla="*/ 9 w 18"/>
                  <a:gd name="T23" fmla="*/ 10 h 41"/>
                  <a:gd name="T24" fmla="*/ 9 w 18"/>
                  <a:gd name="T25" fmla="*/ 12 h 41"/>
                  <a:gd name="T26" fmla="*/ 12 w 18"/>
                  <a:gd name="T27" fmla="*/ 14 h 41"/>
                  <a:gd name="T28" fmla="*/ 14 w 18"/>
                  <a:gd name="T29" fmla="*/ 20 h 41"/>
                  <a:gd name="T30" fmla="*/ 15 w 18"/>
                  <a:gd name="T31" fmla="*/ 24 h 41"/>
                  <a:gd name="T32" fmla="*/ 17 w 18"/>
                  <a:gd name="T33" fmla="*/ 29 h 41"/>
                  <a:gd name="T34" fmla="*/ 17 w 18"/>
                  <a:gd name="T35" fmla="*/ 31 h 41"/>
                  <a:gd name="T36" fmla="*/ 16 w 18"/>
                  <a:gd name="T37" fmla="*/ 36 h 41"/>
                  <a:gd name="T38" fmla="*/ 13 w 18"/>
                  <a:gd name="T39" fmla="*/ 37 h 41"/>
                  <a:gd name="T40" fmla="*/ 10 w 18"/>
                  <a:gd name="T41" fmla="*/ 40 h 41"/>
                  <a:gd name="T42" fmla="*/ 9 w 18"/>
                  <a:gd name="T43" fmla="*/ 40 h 41"/>
                  <a:gd name="T44" fmla="*/ 8 w 18"/>
                  <a:gd name="T45" fmla="*/ 41 h 41"/>
                  <a:gd name="T46" fmla="*/ 6 w 18"/>
                  <a:gd name="T47" fmla="*/ 38 h 41"/>
                  <a:gd name="T48" fmla="*/ 7 w 18"/>
                  <a:gd name="T49" fmla="*/ 34 h 41"/>
                  <a:gd name="T50" fmla="*/ 8 w 18"/>
                  <a:gd name="T51" fmla="*/ 33 h 41"/>
                  <a:gd name="T52" fmla="*/ 10 w 18"/>
                  <a:gd name="T53" fmla="*/ 31 h 41"/>
                  <a:gd name="T54" fmla="*/ 9 w 18"/>
                  <a:gd name="T55" fmla="*/ 26 h 41"/>
                  <a:gd name="T56" fmla="*/ 7 w 18"/>
                  <a:gd name="T57" fmla="*/ 24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" h="41">
                    <a:moveTo>
                      <a:pt x="7" y="24"/>
                    </a:moveTo>
                    <a:cubicBezTo>
                      <a:pt x="6" y="25"/>
                      <a:pt x="5" y="25"/>
                      <a:pt x="3" y="25"/>
                    </a:cubicBezTo>
                    <a:cubicBezTo>
                      <a:pt x="3" y="24"/>
                      <a:pt x="2" y="24"/>
                      <a:pt x="1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1" y="20"/>
                      <a:pt x="1" y="18"/>
                      <a:pt x="2" y="17"/>
                    </a:cubicBezTo>
                    <a:cubicBezTo>
                      <a:pt x="4" y="14"/>
                      <a:pt x="4" y="12"/>
                      <a:pt x="2" y="9"/>
                    </a:cubicBezTo>
                    <a:cubicBezTo>
                      <a:pt x="2" y="7"/>
                      <a:pt x="1" y="5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1"/>
                      <a:pt x="6" y="2"/>
                      <a:pt x="6" y="2"/>
                    </a:cubicBezTo>
                    <a:cubicBezTo>
                      <a:pt x="5" y="5"/>
                      <a:pt x="7" y="7"/>
                      <a:pt x="9" y="8"/>
                    </a:cubicBezTo>
                    <a:cubicBezTo>
                      <a:pt x="9" y="9"/>
                      <a:pt x="10" y="9"/>
                      <a:pt x="9" y="10"/>
                    </a:cubicBezTo>
                    <a:cubicBezTo>
                      <a:pt x="9" y="10"/>
                      <a:pt x="8" y="11"/>
                      <a:pt x="9" y="12"/>
                    </a:cubicBezTo>
                    <a:cubicBezTo>
                      <a:pt x="10" y="13"/>
                      <a:pt x="11" y="13"/>
                      <a:pt x="12" y="14"/>
                    </a:cubicBezTo>
                    <a:cubicBezTo>
                      <a:pt x="13" y="16"/>
                      <a:pt x="14" y="17"/>
                      <a:pt x="14" y="20"/>
                    </a:cubicBezTo>
                    <a:cubicBezTo>
                      <a:pt x="14" y="21"/>
                      <a:pt x="14" y="23"/>
                      <a:pt x="15" y="24"/>
                    </a:cubicBezTo>
                    <a:cubicBezTo>
                      <a:pt x="16" y="25"/>
                      <a:pt x="16" y="27"/>
                      <a:pt x="17" y="29"/>
                    </a:cubicBezTo>
                    <a:cubicBezTo>
                      <a:pt x="17" y="29"/>
                      <a:pt x="18" y="30"/>
                      <a:pt x="17" y="31"/>
                    </a:cubicBezTo>
                    <a:cubicBezTo>
                      <a:pt x="16" y="33"/>
                      <a:pt x="16" y="34"/>
                      <a:pt x="16" y="36"/>
                    </a:cubicBezTo>
                    <a:cubicBezTo>
                      <a:pt x="15" y="37"/>
                      <a:pt x="15" y="37"/>
                      <a:pt x="13" y="37"/>
                    </a:cubicBezTo>
                    <a:cubicBezTo>
                      <a:pt x="12" y="37"/>
                      <a:pt x="10" y="38"/>
                      <a:pt x="10" y="40"/>
                    </a:cubicBezTo>
                    <a:cubicBezTo>
                      <a:pt x="10" y="40"/>
                      <a:pt x="9" y="40"/>
                      <a:pt x="9" y="40"/>
                    </a:cubicBezTo>
                    <a:cubicBezTo>
                      <a:pt x="9" y="41"/>
                      <a:pt x="9" y="41"/>
                      <a:pt x="8" y="41"/>
                    </a:cubicBezTo>
                    <a:cubicBezTo>
                      <a:pt x="7" y="40"/>
                      <a:pt x="6" y="39"/>
                      <a:pt x="6" y="38"/>
                    </a:cubicBezTo>
                    <a:cubicBezTo>
                      <a:pt x="6" y="37"/>
                      <a:pt x="6" y="35"/>
                      <a:pt x="7" y="34"/>
                    </a:cubicBezTo>
                    <a:cubicBezTo>
                      <a:pt x="7" y="34"/>
                      <a:pt x="8" y="34"/>
                      <a:pt x="8" y="33"/>
                    </a:cubicBezTo>
                    <a:cubicBezTo>
                      <a:pt x="9" y="33"/>
                      <a:pt x="10" y="32"/>
                      <a:pt x="10" y="31"/>
                    </a:cubicBezTo>
                    <a:cubicBezTo>
                      <a:pt x="10" y="29"/>
                      <a:pt x="10" y="28"/>
                      <a:pt x="9" y="26"/>
                    </a:cubicBezTo>
                    <a:cubicBezTo>
                      <a:pt x="9" y="24"/>
                      <a:pt x="9" y="24"/>
                      <a:pt x="7" y="2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19" name="Freeform 8">
                <a:extLst>
                  <a:ext uri="{FF2B5EF4-FFF2-40B4-BE49-F238E27FC236}">
                    <a16:creationId xmlns:a16="http://schemas.microsoft.com/office/drawing/2014/main" id="{345F4D4D-F255-577B-9603-A3395D306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4" y="2348"/>
                <a:ext cx="32" cy="51"/>
              </a:xfrm>
              <a:custGeom>
                <a:avLst/>
                <a:gdLst>
                  <a:gd name="T0" fmla="*/ 1 w 17"/>
                  <a:gd name="T1" fmla="*/ 20 h 27"/>
                  <a:gd name="T2" fmla="*/ 0 w 17"/>
                  <a:gd name="T3" fmla="*/ 15 h 27"/>
                  <a:gd name="T4" fmla="*/ 0 w 17"/>
                  <a:gd name="T5" fmla="*/ 14 h 27"/>
                  <a:gd name="T6" fmla="*/ 2 w 17"/>
                  <a:gd name="T7" fmla="*/ 14 h 27"/>
                  <a:gd name="T8" fmla="*/ 5 w 17"/>
                  <a:gd name="T9" fmla="*/ 16 h 27"/>
                  <a:gd name="T10" fmla="*/ 6 w 17"/>
                  <a:gd name="T11" fmla="*/ 17 h 27"/>
                  <a:gd name="T12" fmla="*/ 7 w 17"/>
                  <a:gd name="T13" fmla="*/ 15 h 27"/>
                  <a:gd name="T14" fmla="*/ 7 w 17"/>
                  <a:gd name="T15" fmla="*/ 12 h 27"/>
                  <a:gd name="T16" fmla="*/ 7 w 17"/>
                  <a:gd name="T17" fmla="*/ 9 h 27"/>
                  <a:gd name="T18" fmla="*/ 6 w 17"/>
                  <a:gd name="T19" fmla="*/ 8 h 27"/>
                  <a:gd name="T20" fmla="*/ 6 w 17"/>
                  <a:gd name="T21" fmla="*/ 6 h 27"/>
                  <a:gd name="T22" fmla="*/ 9 w 17"/>
                  <a:gd name="T23" fmla="*/ 3 h 27"/>
                  <a:gd name="T24" fmla="*/ 14 w 17"/>
                  <a:gd name="T25" fmla="*/ 0 h 27"/>
                  <a:gd name="T26" fmla="*/ 16 w 17"/>
                  <a:gd name="T27" fmla="*/ 1 h 27"/>
                  <a:gd name="T28" fmla="*/ 16 w 17"/>
                  <a:gd name="T29" fmla="*/ 3 h 27"/>
                  <a:gd name="T30" fmla="*/ 15 w 17"/>
                  <a:gd name="T31" fmla="*/ 5 h 27"/>
                  <a:gd name="T32" fmla="*/ 15 w 17"/>
                  <a:gd name="T33" fmla="*/ 8 h 27"/>
                  <a:gd name="T34" fmla="*/ 15 w 17"/>
                  <a:gd name="T35" fmla="*/ 9 h 27"/>
                  <a:gd name="T36" fmla="*/ 12 w 17"/>
                  <a:gd name="T37" fmla="*/ 14 h 27"/>
                  <a:gd name="T38" fmla="*/ 13 w 17"/>
                  <a:gd name="T39" fmla="*/ 14 h 27"/>
                  <a:gd name="T40" fmla="*/ 11 w 17"/>
                  <a:gd name="T41" fmla="*/ 16 h 27"/>
                  <a:gd name="T42" fmla="*/ 12 w 17"/>
                  <a:gd name="T43" fmla="*/ 19 h 27"/>
                  <a:gd name="T44" fmla="*/ 14 w 17"/>
                  <a:gd name="T45" fmla="*/ 20 h 27"/>
                  <a:gd name="T46" fmla="*/ 13 w 17"/>
                  <a:gd name="T47" fmla="*/ 22 h 27"/>
                  <a:gd name="T48" fmla="*/ 12 w 17"/>
                  <a:gd name="T49" fmla="*/ 27 h 27"/>
                  <a:gd name="T50" fmla="*/ 11 w 17"/>
                  <a:gd name="T51" fmla="*/ 27 h 27"/>
                  <a:gd name="T52" fmla="*/ 5 w 17"/>
                  <a:gd name="T53" fmla="*/ 23 h 27"/>
                  <a:gd name="T54" fmla="*/ 1 w 17"/>
                  <a:gd name="T55" fmla="*/ 19 h 27"/>
                  <a:gd name="T56" fmla="*/ 1 w 17"/>
                  <a:gd name="T57" fmla="*/ 2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" h="27">
                    <a:moveTo>
                      <a:pt x="1" y="20"/>
                    </a:moveTo>
                    <a:cubicBezTo>
                      <a:pt x="1" y="18"/>
                      <a:pt x="1" y="16"/>
                      <a:pt x="0" y="15"/>
                    </a:cubicBezTo>
                    <a:cubicBezTo>
                      <a:pt x="0" y="15"/>
                      <a:pt x="0" y="14"/>
                      <a:pt x="0" y="14"/>
                    </a:cubicBezTo>
                    <a:cubicBezTo>
                      <a:pt x="0" y="14"/>
                      <a:pt x="1" y="14"/>
                      <a:pt x="2" y="14"/>
                    </a:cubicBezTo>
                    <a:cubicBezTo>
                      <a:pt x="3" y="15"/>
                      <a:pt x="4" y="16"/>
                      <a:pt x="5" y="16"/>
                    </a:cubicBezTo>
                    <a:cubicBezTo>
                      <a:pt x="5" y="17"/>
                      <a:pt x="6" y="17"/>
                      <a:pt x="6" y="17"/>
                    </a:cubicBezTo>
                    <a:cubicBezTo>
                      <a:pt x="6" y="16"/>
                      <a:pt x="7" y="16"/>
                      <a:pt x="7" y="15"/>
                    </a:cubicBezTo>
                    <a:cubicBezTo>
                      <a:pt x="7" y="14"/>
                      <a:pt x="6" y="13"/>
                      <a:pt x="7" y="12"/>
                    </a:cubicBezTo>
                    <a:cubicBezTo>
                      <a:pt x="8" y="11"/>
                      <a:pt x="8" y="10"/>
                      <a:pt x="7" y="9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5" y="7"/>
                      <a:pt x="5" y="6"/>
                      <a:pt x="6" y="6"/>
                    </a:cubicBezTo>
                    <a:cubicBezTo>
                      <a:pt x="7" y="5"/>
                      <a:pt x="8" y="3"/>
                      <a:pt x="9" y="3"/>
                    </a:cubicBezTo>
                    <a:cubicBezTo>
                      <a:pt x="11" y="2"/>
                      <a:pt x="12" y="0"/>
                      <a:pt x="14" y="0"/>
                    </a:cubicBezTo>
                    <a:cubicBezTo>
                      <a:pt x="15" y="0"/>
                      <a:pt x="16" y="0"/>
                      <a:pt x="16" y="1"/>
                    </a:cubicBezTo>
                    <a:cubicBezTo>
                      <a:pt x="16" y="1"/>
                      <a:pt x="17" y="2"/>
                      <a:pt x="16" y="3"/>
                    </a:cubicBezTo>
                    <a:cubicBezTo>
                      <a:pt x="16" y="4"/>
                      <a:pt x="15" y="4"/>
                      <a:pt x="15" y="5"/>
                    </a:cubicBezTo>
                    <a:cubicBezTo>
                      <a:pt x="13" y="7"/>
                      <a:pt x="13" y="7"/>
                      <a:pt x="15" y="8"/>
                    </a:cubicBezTo>
                    <a:cubicBezTo>
                      <a:pt x="16" y="9"/>
                      <a:pt x="16" y="9"/>
                      <a:pt x="15" y="9"/>
                    </a:cubicBezTo>
                    <a:cubicBezTo>
                      <a:pt x="13" y="10"/>
                      <a:pt x="12" y="12"/>
                      <a:pt x="12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1" y="14"/>
                      <a:pt x="10" y="15"/>
                      <a:pt x="11" y="16"/>
                    </a:cubicBezTo>
                    <a:cubicBezTo>
                      <a:pt x="11" y="18"/>
                      <a:pt x="11" y="19"/>
                      <a:pt x="12" y="19"/>
                    </a:cubicBezTo>
                    <a:cubicBezTo>
                      <a:pt x="13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3" y="22"/>
                    </a:cubicBezTo>
                    <a:cubicBezTo>
                      <a:pt x="13" y="24"/>
                      <a:pt x="13" y="25"/>
                      <a:pt x="12" y="27"/>
                    </a:cubicBezTo>
                    <a:cubicBezTo>
                      <a:pt x="12" y="27"/>
                      <a:pt x="11" y="27"/>
                      <a:pt x="11" y="27"/>
                    </a:cubicBezTo>
                    <a:cubicBezTo>
                      <a:pt x="7" y="27"/>
                      <a:pt x="5" y="26"/>
                      <a:pt x="5" y="23"/>
                    </a:cubicBezTo>
                    <a:cubicBezTo>
                      <a:pt x="4" y="20"/>
                      <a:pt x="3" y="20"/>
                      <a:pt x="1" y="19"/>
                    </a:cubicBezTo>
                    <a:lnTo>
                      <a:pt x="1" y="2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20" name="Freeform 9">
                <a:extLst>
                  <a:ext uri="{FF2B5EF4-FFF2-40B4-BE49-F238E27FC236}">
                    <a16:creationId xmlns:a16="http://schemas.microsoft.com/office/drawing/2014/main" id="{ECE2AEE9-1C41-8C99-38B5-E78711B1F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2" y="2376"/>
                <a:ext cx="36" cy="36"/>
              </a:xfrm>
              <a:custGeom>
                <a:avLst/>
                <a:gdLst>
                  <a:gd name="T0" fmla="*/ 17 w 19"/>
                  <a:gd name="T1" fmla="*/ 6 h 19"/>
                  <a:gd name="T2" fmla="*/ 18 w 19"/>
                  <a:gd name="T3" fmla="*/ 9 h 19"/>
                  <a:gd name="T4" fmla="*/ 18 w 19"/>
                  <a:gd name="T5" fmla="*/ 12 h 19"/>
                  <a:gd name="T6" fmla="*/ 14 w 19"/>
                  <a:gd name="T7" fmla="*/ 14 h 19"/>
                  <a:gd name="T8" fmla="*/ 7 w 19"/>
                  <a:gd name="T9" fmla="*/ 17 h 19"/>
                  <a:gd name="T10" fmla="*/ 0 w 19"/>
                  <a:gd name="T11" fmla="*/ 15 h 19"/>
                  <a:gd name="T12" fmla="*/ 0 w 19"/>
                  <a:gd name="T13" fmla="*/ 13 h 19"/>
                  <a:gd name="T14" fmla="*/ 2 w 19"/>
                  <a:gd name="T15" fmla="*/ 11 h 19"/>
                  <a:gd name="T16" fmla="*/ 6 w 19"/>
                  <a:gd name="T17" fmla="*/ 4 h 19"/>
                  <a:gd name="T18" fmla="*/ 11 w 19"/>
                  <a:gd name="T19" fmla="*/ 1 h 19"/>
                  <a:gd name="T20" fmla="*/ 13 w 19"/>
                  <a:gd name="T21" fmla="*/ 3 h 19"/>
                  <a:gd name="T22" fmla="*/ 13 w 19"/>
                  <a:gd name="T23" fmla="*/ 5 h 19"/>
                  <a:gd name="T24" fmla="*/ 16 w 19"/>
                  <a:gd name="T25" fmla="*/ 6 h 19"/>
                  <a:gd name="T26" fmla="*/ 17 w 19"/>
                  <a:gd name="T27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" h="19">
                    <a:moveTo>
                      <a:pt x="17" y="6"/>
                    </a:moveTo>
                    <a:cubicBezTo>
                      <a:pt x="17" y="7"/>
                      <a:pt x="18" y="8"/>
                      <a:pt x="18" y="9"/>
                    </a:cubicBezTo>
                    <a:cubicBezTo>
                      <a:pt x="19" y="10"/>
                      <a:pt x="19" y="12"/>
                      <a:pt x="18" y="12"/>
                    </a:cubicBezTo>
                    <a:cubicBezTo>
                      <a:pt x="16" y="13"/>
                      <a:pt x="15" y="14"/>
                      <a:pt x="14" y="14"/>
                    </a:cubicBezTo>
                    <a:cubicBezTo>
                      <a:pt x="11" y="14"/>
                      <a:pt x="9" y="16"/>
                      <a:pt x="7" y="17"/>
                    </a:cubicBezTo>
                    <a:cubicBezTo>
                      <a:pt x="4" y="19"/>
                      <a:pt x="0" y="18"/>
                      <a:pt x="0" y="15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1" y="11"/>
                      <a:pt x="2" y="11"/>
                    </a:cubicBezTo>
                    <a:cubicBezTo>
                      <a:pt x="4" y="9"/>
                      <a:pt x="5" y="7"/>
                      <a:pt x="6" y="4"/>
                    </a:cubicBezTo>
                    <a:cubicBezTo>
                      <a:pt x="6" y="2"/>
                      <a:pt x="9" y="0"/>
                      <a:pt x="11" y="1"/>
                    </a:cubicBezTo>
                    <a:cubicBezTo>
                      <a:pt x="12" y="1"/>
                      <a:pt x="13" y="2"/>
                      <a:pt x="13" y="3"/>
                    </a:cubicBezTo>
                    <a:cubicBezTo>
                      <a:pt x="13" y="3"/>
                      <a:pt x="13" y="4"/>
                      <a:pt x="13" y="5"/>
                    </a:cubicBezTo>
                    <a:cubicBezTo>
                      <a:pt x="14" y="6"/>
                      <a:pt x="14" y="6"/>
                      <a:pt x="16" y="6"/>
                    </a:cubicBezTo>
                    <a:cubicBezTo>
                      <a:pt x="16" y="6"/>
                      <a:pt x="17" y="6"/>
                      <a:pt x="1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21" name="Freeform 10">
                <a:extLst>
                  <a:ext uri="{FF2B5EF4-FFF2-40B4-BE49-F238E27FC236}">
                    <a16:creationId xmlns:a16="http://schemas.microsoft.com/office/drawing/2014/main" id="{FBE8BC3A-BD7F-78D5-CAB0-E2CE9F156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3231"/>
                <a:ext cx="38" cy="30"/>
              </a:xfrm>
              <a:custGeom>
                <a:avLst/>
                <a:gdLst>
                  <a:gd name="T0" fmla="*/ 9 w 20"/>
                  <a:gd name="T1" fmla="*/ 16 h 16"/>
                  <a:gd name="T2" fmla="*/ 3 w 20"/>
                  <a:gd name="T3" fmla="*/ 16 h 16"/>
                  <a:gd name="T4" fmla="*/ 0 w 20"/>
                  <a:gd name="T5" fmla="*/ 15 h 16"/>
                  <a:gd name="T6" fmla="*/ 0 w 20"/>
                  <a:gd name="T7" fmla="*/ 13 h 16"/>
                  <a:gd name="T8" fmla="*/ 0 w 20"/>
                  <a:gd name="T9" fmla="*/ 12 h 16"/>
                  <a:gd name="T10" fmla="*/ 8 w 20"/>
                  <a:gd name="T11" fmla="*/ 9 h 16"/>
                  <a:gd name="T12" fmla="*/ 9 w 20"/>
                  <a:gd name="T13" fmla="*/ 8 h 16"/>
                  <a:gd name="T14" fmla="*/ 8 w 20"/>
                  <a:gd name="T15" fmla="*/ 7 h 16"/>
                  <a:gd name="T16" fmla="*/ 2 w 20"/>
                  <a:gd name="T17" fmla="*/ 6 h 16"/>
                  <a:gd name="T18" fmla="*/ 1 w 20"/>
                  <a:gd name="T19" fmla="*/ 4 h 16"/>
                  <a:gd name="T20" fmla="*/ 2 w 20"/>
                  <a:gd name="T21" fmla="*/ 3 h 16"/>
                  <a:gd name="T22" fmla="*/ 4 w 20"/>
                  <a:gd name="T23" fmla="*/ 2 h 16"/>
                  <a:gd name="T24" fmla="*/ 9 w 20"/>
                  <a:gd name="T25" fmla="*/ 2 h 16"/>
                  <a:gd name="T26" fmla="*/ 16 w 20"/>
                  <a:gd name="T27" fmla="*/ 1 h 16"/>
                  <a:gd name="T28" fmla="*/ 19 w 20"/>
                  <a:gd name="T29" fmla="*/ 1 h 16"/>
                  <a:gd name="T30" fmla="*/ 20 w 20"/>
                  <a:gd name="T31" fmla="*/ 2 h 16"/>
                  <a:gd name="T32" fmla="*/ 15 w 20"/>
                  <a:gd name="T33" fmla="*/ 6 h 16"/>
                  <a:gd name="T34" fmla="*/ 13 w 20"/>
                  <a:gd name="T35" fmla="*/ 8 h 16"/>
                  <a:gd name="T36" fmla="*/ 11 w 20"/>
                  <a:gd name="T37" fmla="*/ 9 h 16"/>
                  <a:gd name="T38" fmla="*/ 13 w 20"/>
                  <a:gd name="T39" fmla="*/ 10 h 16"/>
                  <a:gd name="T40" fmla="*/ 16 w 20"/>
                  <a:gd name="T41" fmla="*/ 11 h 16"/>
                  <a:gd name="T42" fmla="*/ 16 w 20"/>
                  <a:gd name="T43" fmla="*/ 12 h 16"/>
                  <a:gd name="T44" fmla="*/ 17 w 20"/>
                  <a:gd name="T45" fmla="*/ 14 h 16"/>
                  <a:gd name="T46" fmla="*/ 15 w 20"/>
                  <a:gd name="T47" fmla="*/ 16 h 16"/>
                  <a:gd name="T48" fmla="*/ 9 w 20"/>
                  <a:gd name="T49" fmla="*/ 1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0" h="16">
                    <a:moveTo>
                      <a:pt x="9" y="16"/>
                    </a:moveTo>
                    <a:cubicBezTo>
                      <a:pt x="7" y="16"/>
                      <a:pt x="5" y="16"/>
                      <a:pt x="3" y="16"/>
                    </a:cubicBezTo>
                    <a:cubicBezTo>
                      <a:pt x="2" y="16"/>
                      <a:pt x="1" y="15"/>
                      <a:pt x="0" y="15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3" y="12"/>
                      <a:pt x="6" y="11"/>
                      <a:pt x="8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7"/>
                      <a:pt x="8" y="7"/>
                      <a:pt x="8" y="7"/>
                    </a:cubicBezTo>
                    <a:cubicBezTo>
                      <a:pt x="6" y="7"/>
                      <a:pt x="4" y="6"/>
                      <a:pt x="2" y="6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1" y="4"/>
                      <a:pt x="2" y="3"/>
                      <a:pt x="2" y="3"/>
                    </a:cubicBezTo>
                    <a:cubicBezTo>
                      <a:pt x="3" y="3"/>
                      <a:pt x="4" y="2"/>
                      <a:pt x="4" y="2"/>
                    </a:cubicBezTo>
                    <a:cubicBezTo>
                      <a:pt x="6" y="2"/>
                      <a:pt x="7" y="2"/>
                      <a:pt x="9" y="2"/>
                    </a:cubicBezTo>
                    <a:cubicBezTo>
                      <a:pt x="12" y="3"/>
                      <a:pt x="14" y="2"/>
                      <a:pt x="16" y="1"/>
                    </a:cubicBezTo>
                    <a:cubicBezTo>
                      <a:pt x="17" y="0"/>
                      <a:pt x="18" y="1"/>
                      <a:pt x="19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19" y="4"/>
                      <a:pt x="17" y="6"/>
                      <a:pt x="15" y="6"/>
                    </a:cubicBezTo>
                    <a:cubicBezTo>
                      <a:pt x="14" y="7"/>
                      <a:pt x="13" y="7"/>
                      <a:pt x="13" y="8"/>
                    </a:cubicBezTo>
                    <a:cubicBezTo>
                      <a:pt x="12" y="8"/>
                      <a:pt x="12" y="9"/>
                      <a:pt x="11" y="9"/>
                    </a:cubicBezTo>
                    <a:cubicBezTo>
                      <a:pt x="12" y="10"/>
                      <a:pt x="12" y="10"/>
                      <a:pt x="13" y="10"/>
                    </a:cubicBezTo>
                    <a:cubicBezTo>
                      <a:pt x="14" y="10"/>
                      <a:pt x="15" y="11"/>
                      <a:pt x="16" y="11"/>
                    </a:cubicBezTo>
                    <a:cubicBezTo>
                      <a:pt x="16" y="11"/>
                      <a:pt x="16" y="11"/>
                      <a:pt x="16" y="12"/>
                    </a:cubicBezTo>
                    <a:cubicBezTo>
                      <a:pt x="17" y="13"/>
                      <a:pt x="17" y="13"/>
                      <a:pt x="17" y="14"/>
                    </a:cubicBezTo>
                    <a:cubicBezTo>
                      <a:pt x="17" y="15"/>
                      <a:pt x="15" y="16"/>
                      <a:pt x="15" y="16"/>
                    </a:cubicBezTo>
                    <a:cubicBezTo>
                      <a:pt x="13" y="16"/>
                      <a:pt x="11" y="16"/>
                      <a:pt x="9" y="1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22" name="Freeform 11">
                <a:extLst>
                  <a:ext uri="{FF2B5EF4-FFF2-40B4-BE49-F238E27FC236}">
                    <a16:creationId xmlns:a16="http://schemas.microsoft.com/office/drawing/2014/main" id="{21A33F92-CC8F-7C22-56D8-1822253BF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" y="2130"/>
                <a:ext cx="23" cy="26"/>
              </a:xfrm>
              <a:custGeom>
                <a:avLst/>
                <a:gdLst>
                  <a:gd name="T0" fmla="*/ 0 w 12"/>
                  <a:gd name="T1" fmla="*/ 6 h 14"/>
                  <a:gd name="T2" fmla="*/ 0 w 12"/>
                  <a:gd name="T3" fmla="*/ 2 h 14"/>
                  <a:gd name="T4" fmla="*/ 1 w 12"/>
                  <a:gd name="T5" fmla="*/ 1 h 14"/>
                  <a:gd name="T6" fmla="*/ 10 w 12"/>
                  <a:gd name="T7" fmla="*/ 2 h 14"/>
                  <a:gd name="T8" fmla="*/ 12 w 12"/>
                  <a:gd name="T9" fmla="*/ 4 h 14"/>
                  <a:gd name="T10" fmla="*/ 12 w 12"/>
                  <a:gd name="T11" fmla="*/ 9 h 14"/>
                  <a:gd name="T12" fmla="*/ 10 w 12"/>
                  <a:gd name="T13" fmla="*/ 11 h 14"/>
                  <a:gd name="T14" fmla="*/ 2 w 12"/>
                  <a:gd name="T15" fmla="*/ 13 h 14"/>
                  <a:gd name="T16" fmla="*/ 0 w 12"/>
                  <a:gd name="T17" fmla="*/ 12 h 14"/>
                  <a:gd name="T18" fmla="*/ 0 w 12"/>
                  <a:gd name="T19" fmla="*/ 6 h 14"/>
                  <a:gd name="T20" fmla="*/ 0 w 12"/>
                  <a:gd name="T21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14">
                    <a:moveTo>
                      <a:pt x="0" y="6"/>
                    </a:moveTo>
                    <a:cubicBezTo>
                      <a:pt x="0" y="5"/>
                      <a:pt x="0" y="4"/>
                      <a:pt x="0" y="2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4" y="2"/>
                      <a:pt x="7" y="2"/>
                      <a:pt x="10" y="2"/>
                    </a:cubicBezTo>
                    <a:cubicBezTo>
                      <a:pt x="11" y="2"/>
                      <a:pt x="12" y="3"/>
                      <a:pt x="12" y="4"/>
                    </a:cubicBezTo>
                    <a:cubicBezTo>
                      <a:pt x="12" y="6"/>
                      <a:pt x="12" y="7"/>
                      <a:pt x="12" y="9"/>
                    </a:cubicBezTo>
                    <a:cubicBezTo>
                      <a:pt x="12" y="10"/>
                      <a:pt x="11" y="11"/>
                      <a:pt x="10" y="11"/>
                    </a:cubicBezTo>
                    <a:cubicBezTo>
                      <a:pt x="7" y="11"/>
                      <a:pt x="5" y="12"/>
                      <a:pt x="2" y="13"/>
                    </a:cubicBezTo>
                    <a:cubicBezTo>
                      <a:pt x="2" y="14"/>
                      <a:pt x="0" y="13"/>
                      <a:pt x="0" y="12"/>
                    </a:cubicBezTo>
                    <a:cubicBezTo>
                      <a:pt x="0" y="10"/>
                      <a:pt x="0" y="8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23" name="Freeform 12">
                <a:extLst>
                  <a:ext uri="{FF2B5EF4-FFF2-40B4-BE49-F238E27FC236}">
                    <a16:creationId xmlns:a16="http://schemas.microsoft.com/office/drawing/2014/main" id="{74EC1D21-573B-E302-4349-778BFD2EB4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3201"/>
                <a:ext cx="51" cy="36"/>
              </a:xfrm>
              <a:custGeom>
                <a:avLst/>
                <a:gdLst>
                  <a:gd name="T0" fmla="*/ 27 w 27"/>
                  <a:gd name="T1" fmla="*/ 2 h 19"/>
                  <a:gd name="T2" fmla="*/ 25 w 27"/>
                  <a:gd name="T3" fmla="*/ 5 h 19"/>
                  <a:gd name="T4" fmla="*/ 23 w 27"/>
                  <a:gd name="T5" fmla="*/ 6 h 19"/>
                  <a:gd name="T6" fmla="*/ 25 w 27"/>
                  <a:gd name="T7" fmla="*/ 7 h 19"/>
                  <a:gd name="T8" fmla="*/ 26 w 27"/>
                  <a:gd name="T9" fmla="*/ 8 h 19"/>
                  <a:gd name="T10" fmla="*/ 24 w 27"/>
                  <a:gd name="T11" fmla="*/ 10 h 19"/>
                  <a:gd name="T12" fmla="*/ 19 w 27"/>
                  <a:gd name="T13" fmla="*/ 9 h 19"/>
                  <a:gd name="T14" fmla="*/ 15 w 27"/>
                  <a:gd name="T15" fmla="*/ 10 h 19"/>
                  <a:gd name="T16" fmla="*/ 8 w 27"/>
                  <a:gd name="T17" fmla="*/ 11 h 19"/>
                  <a:gd name="T18" fmla="*/ 8 w 27"/>
                  <a:gd name="T19" fmla="*/ 13 h 19"/>
                  <a:gd name="T20" fmla="*/ 8 w 27"/>
                  <a:gd name="T21" fmla="*/ 14 h 19"/>
                  <a:gd name="T22" fmla="*/ 2 w 27"/>
                  <a:gd name="T23" fmla="*/ 18 h 19"/>
                  <a:gd name="T24" fmla="*/ 0 w 27"/>
                  <a:gd name="T25" fmla="*/ 17 h 19"/>
                  <a:gd name="T26" fmla="*/ 0 w 27"/>
                  <a:gd name="T27" fmla="*/ 15 h 19"/>
                  <a:gd name="T28" fmla="*/ 6 w 27"/>
                  <a:gd name="T29" fmla="*/ 10 h 19"/>
                  <a:gd name="T30" fmla="*/ 7 w 27"/>
                  <a:gd name="T31" fmla="*/ 9 h 19"/>
                  <a:gd name="T32" fmla="*/ 8 w 27"/>
                  <a:gd name="T33" fmla="*/ 9 h 19"/>
                  <a:gd name="T34" fmla="*/ 9 w 27"/>
                  <a:gd name="T35" fmla="*/ 9 h 19"/>
                  <a:gd name="T36" fmla="*/ 13 w 27"/>
                  <a:gd name="T37" fmla="*/ 7 h 19"/>
                  <a:gd name="T38" fmla="*/ 17 w 27"/>
                  <a:gd name="T39" fmla="*/ 7 h 19"/>
                  <a:gd name="T40" fmla="*/ 18 w 27"/>
                  <a:gd name="T41" fmla="*/ 5 h 19"/>
                  <a:gd name="T42" fmla="*/ 17 w 27"/>
                  <a:gd name="T43" fmla="*/ 4 h 19"/>
                  <a:gd name="T44" fmla="*/ 19 w 27"/>
                  <a:gd name="T45" fmla="*/ 2 h 19"/>
                  <a:gd name="T46" fmla="*/ 21 w 27"/>
                  <a:gd name="T47" fmla="*/ 2 h 19"/>
                  <a:gd name="T48" fmla="*/ 25 w 27"/>
                  <a:gd name="T49" fmla="*/ 1 h 19"/>
                  <a:gd name="T50" fmla="*/ 26 w 27"/>
                  <a:gd name="T51" fmla="*/ 0 h 19"/>
                  <a:gd name="T52" fmla="*/ 27 w 27"/>
                  <a:gd name="T53" fmla="*/ 2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7" h="19">
                    <a:moveTo>
                      <a:pt x="27" y="2"/>
                    </a:moveTo>
                    <a:cubicBezTo>
                      <a:pt x="27" y="3"/>
                      <a:pt x="27" y="4"/>
                      <a:pt x="25" y="5"/>
                    </a:cubicBezTo>
                    <a:cubicBezTo>
                      <a:pt x="24" y="5"/>
                      <a:pt x="24" y="5"/>
                      <a:pt x="23" y="6"/>
                    </a:cubicBezTo>
                    <a:cubicBezTo>
                      <a:pt x="24" y="6"/>
                      <a:pt x="24" y="7"/>
                      <a:pt x="25" y="7"/>
                    </a:cubicBezTo>
                    <a:cubicBezTo>
                      <a:pt x="26" y="7"/>
                      <a:pt x="26" y="8"/>
                      <a:pt x="26" y="8"/>
                    </a:cubicBezTo>
                    <a:cubicBezTo>
                      <a:pt x="26" y="9"/>
                      <a:pt x="24" y="10"/>
                      <a:pt x="24" y="10"/>
                    </a:cubicBezTo>
                    <a:cubicBezTo>
                      <a:pt x="22" y="10"/>
                      <a:pt x="21" y="9"/>
                      <a:pt x="19" y="9"/>
                    </a:cubicBezTo>
                    <a:cubicBezTo>
                      <a:pt x="18" y="9"/>
                      <a:pt x="16" y="9"/>
                      <a:pt x="15" y="10"/>
                    </a:cubicBezTo>
                    <a:cubicBezTo>
                      <a:pt x="13" y="11"/>
                      <a:pt x="10" y="10"/>
                      <a:pt x="8" y="11"/>
                    </a:cubicBezTo>
                    <a:cubicBezTo>
                      <a:pt x="8" y="11"/>
                      <a:pt x="8" y="12"/>
                      <a:pt x="8" y="13"/>
                    </a:cubicBezTo>
                    <a:cubicBezTo>
                      <a:pt x="9" y="13"/>
                      <a:pt x="9" y="14"/>
                      <a:pt x="8" y="14"/>
                    </a:cubicBezTo>
                    <a:cubicBezTo>
                      <a:pt x="6" y="15"/>
                      <a:pt x="4" y="17"/>
                      <a:pt x="2" y="18"/>
                    </a:cubicBezTo>
                    <a:cubicBezTo>
                      <a:pt x="1" y="19"/>
                      <a:pt x="0" y="18"/>
                      <a:pt x="0" y="17"/>
                    </a:cubicBezTo>
                    <a:cubicBezTo>
                      <a:pt x="0" y="16"/>
                      <a:pt x="0" y="16"/>
                      <a:pt x="0" y="15"/>
                    </a:cubicBezTo>
                    <a:cubicBezTo>
                      <a:pt x="3" y="14"/>
                      <a:pt x="5" y="13"/>
                      <a:pt x="6" y="10"/>
                    </a:cubicBezTo>
                    <a:cubicBezTo>
                      <a:pt x="6" y="9"/>
                      <a:pt x="6" y="9"/>
                      <a:pt x="7" y="9"/>
                    </a:cubicBezTo>
                    <a:cubicBezTo>
                      <a:pt x="7" y="9"/>
                      <a:pt x="8" y="9"/>
                      <a:pt x="8" y="9"/>
                    </a:cubicBezTo>
                    <a:cubicBezTo>
                      <a:pt x="8" y="9"/>
                      <a:pt x="9" y="9"/>
                      <a:pt x="9" y="9"/>
                    </a:cubicBezTo>
                    <a:cubicBezTo>
                      <a:pt x="11" y="9"/>
                      <a:pt x="12" y="7"/>
                      <a:pt x="13" y="7"/>
                    </a:cubicBezTo>
                    <a:cubicBezTo>
                      <a:pt x="15" y="7"/>
                      <a:pt x="16" y="7"/>
                      <a:pt x="17" y="7"/>
                    </a:cubicBezTo>
                    <a:cubicBezTo>
                      <a:pt x="18" y="7"/>
                      <a:pt x="18" y="6"/>
                      <a:pt x="18" y="5"/>
                    </a:cubicBezTo>
                    <a:cubicBezTo>
                      <a:pt x="17" y="3"/>
                      <a:pt x="17" y="5"/>
                      <a:pt x="17" y="4"/>
                    </a:cubicBezTo>
                    <a:cubicBezTo>
                      <a:pt x="18" y="3"/>
                      <a:pt x="19" y="2"/>
                      <a:pt x="19" y="2"/>
                    </a:cubicBezTo>
                    <a:cubicBezTo>
                      <a:pt x="20" y="1"/>
                      <a:pt x="20" y="2"/>
                      <a:pt x="21" y="2"/>
                    </a:cubicBezTo>
                    <a:cubicBezTo>
                      <a:pt x="24" y="3"/>
                      <a:pt x="24" y="3"/>
                      <a:pt x="25" y="1"/>
                    </a:cubicBezTo>
                    <a:cubicBezTo>
                      <a:pt x="25" y="0"/>
                      <a:pt x="26" y="0"/>
                      <a:pt x="26" y="0"/>
                    </a:cubicBezTo>
                    <a:cubicBezTo>
                      <a:pt x="27" y="0"/>
                      <a:pt x="27" y="1"/>
                      <a:pt x="2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24" name="Freeform 13">
                <a:extLst>
                  <a:ext uri="{FF2B5EF4-FFF2-40B4-BE49-F238E27FC236}">
                    <a16:creationId xmlns:a16="http://schemas.microsoft.com/office/drawing/2014/main" id="{96977466-2CBD-2742-253F-0E41A0932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3070"/>
                <a:ext cx="29" cy="26"/>
              </a:xfrm>
              <a:custGeom>
                <a:avLst/>
                <a:gdLst>
                  <a:gd name="T0" fmla="*/ 10 w 15"/>
                  <a:gd name="T1" fmla="*/ 13 h 14"/>
                  <a:gd name="T2" fmla="*/ 6 w 15"/>
                  <a:gd name="T3" fmla="*/ 13 h 14"/>
                  <a:gd name="T4" fmla="*/ 4 w 15"/>
                  <a:gd name="T5" fmla="*/ 11 h 14"/>
                  <a:gd name="T6" fmla="*/ 1 w 15"/>
                  <a:gd name="T7" fmla="*/ 9 h 14"/>
                  <a:gd name="T8" fmla="*/ 1 w 15"/>
                  <a:gd name="T9" fmla="*/ 8 h 14"/>
                  <a:gd name="T10" fmla="*/ 4 w 15"/>
                  <a:gd name="T11" fmla="*/ 4 h 14"/>
                  <a:gd name="T12" fmla="*/ 7 w 15"/>
                  <a:gd name="T13" fmla="*/ 0 h 14"/>
                  <a:gd name="T14" fmla="*/ 9 w 15"/>
                  <a:gd name="T15" fmla="*/ 0 h 14"/>
                  <a:gd name="T16" fmla="*/ 10 w 15"/>
                  <a:gd name="T17" fmla="*/ 2 h 14"/>
                  <a:gd name="T18" fmla="*/ 8 w 15"/>
                  <a:gd name="T19" fmla="*/ 5 h 14"/>
                  <a:gd name="T20" fmla="*/ 8 w 15"/>
                  <a:gd name="T21" fmla="*/ 7 h 14"/>
                  <a:gd name="T22" fmla="*/ 11 w 15"/>
                  <a:gd name="T23" fmla="*/ 9 h 14"/>
                  <a:gd name="T24" fmla="*/ 15 w 15"/>
                  <a:gd name="T25" fmla="*/ 12 h 14"/>
                  <a:gd name="T26" fmla="*/ 15 w 15"/>
                  <a:gd name="T27" fmla="*/ 12 h 14"/>
                  <a:gd name="T28" fmla="*/ 14 w 15"/>
                  <a:gd name="T29" fmla="*/ 13 h 14"/>
                  <a:gd name="T30" fmla="*/ 10 w 15"/>
                  <a:gd name="T31" fmla="*/ 13 h 14"/>
                  <a:gd name="T32" fmla="*/ 10 w 15"/>
                  <a:gd name="T33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" h="14">
                    <a:moveTo>
                      <a:pt x="10" y="13"/>
                    </a:moveTo>
                    <a:cubicBezTo>
                      <a:pt x="9" y="13"/>
                      <a:pt x="7" y="13"/>
                      <a:pt x="6" y="13"/>
                    </a:cubicBezTo>
                    <a:cubicBezTo>
                      <a:pt x="5" y="13"/>
                      <a:pt x="4" y="12"/>
                      <a:pt x="4" y="11"/>
                    </a:cubicBezTo>
                    <a:cubicBezTo>
                      <a:pt x="4" y="10"/>
                      <a:pt x="2" y="10"/>
                      <a:pt x="1" y="9"/>
                    </a:cubicBezTo>
                    <a:cubicBezTo>
                      <a:pt x="0" y="9"/>
                      <a:pt x="0" y="8"/>
                      <a:pt x="1" y="8"/>
                    </a:cubicBezTo>
                    <a:cubicBezTo>
                      <a:pt x="3" y="7"/>
                      <a:pt x="4" y="6"/>
                      <a:pt x="4" y="4"/>
                    </a:cubicBezTo>
                    <a:cubicBezTo>
                      <a:pt x="4" y="2"/>
                      <a:pt x="5" y="1"/>
                      <a:pt x="7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9" y="0"/>
                      <a:pt x="10" y="1"/>
                      <a:pt x="10" y="2"/>
                    </a:cubicBezTo>
                    <a:cubicBezTo>
                      <a:pt x="9" y="3"/>
                      <a:pt x="9" y="4"/>
                      <a:pt x="8" y="5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9" y="8"/>
                      <a:pt x="10" y="9"/>
                      <a:pt x="11" y="9"/>
                    </a:cubicBezTo>
                    <a:cubicBezTo>
                      <a:pt x="13" y="10"/>
                      <a:pt x="14" y="11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3"/>
                      <a:pt x="14" y="13"/>
                      <a:pt x="14" y="13"/>
                    </a:cubicBezTo>
                    <a:cubicBezTo>
                      <a:pt x="12" y="14"/>
                      <a:pt x="11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25" name="Freeform 14">
                <a:extLst>
                  <a:ext uri="{FF2B5EF4-FFF2-40B4-BE49-F238E27FC236}">
                    <a16:creationId xmlns:a16="http://schemas.microsoft.com/office/drawing/2014/main" id="{DF027D66-2D3E-8ADD-2530-73EDFBC5B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2947"/>
                <a:ext cx="25" cy="15"/>
              </a:xfrm>
              <a:custGeom>
                <a:avLst/>
                <a:gdLst>
                  <a:gd name="T0" fmla="*/ 6 w 13"/>
                  <a:gd name="T1" fmla="*/ 8 h 8"/>
                  <a:gd name="T2" fmla="*/ 1 w 13"/>
                  <a:gd name="T3" fmla="*/ 8 h 8"/>
                  <a:gd name="T4" fmla="*/ 1 w 13"/>
                  <a:gd name="T5" fmla="*/ 6 h 8"/>
                  <a:gd name="T6" fmla="*/ 0 w 13"/>
                  <a:gd name="T7" fmla="*/ 2 h 8"/>
                  <a:gd name="T8" fmla="*/ 1 w 13"/>
                  <a:gd name="T9" fmla="*/ 1 h 8"/>
                  <a:gd name="T10" fmla="*/ 6 w 13"/>
                  <a:gd name="T11" fmla="*/ 0 h 8"/>
                  <a:gd name="T12" fmla="*/ 10 w 13"/>
                  <a:gd name="T13" fmla="*/ 2 h 8"/>
                  <a:gd name="T14" fmla="*/ 13 w 13"/>
                  <a:gd name="T15" fmla="*/ 5 h 8"/>
                  <a:gd name="T16" fmla="*/ 12 w 13"/>
                  <a:gd name="T17" fmla="*/ 8 h 8"/>
                  <a:gd name="T18" fmla="*/ 6 w 13"/>
                  <a:gd name="T1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8">
                    <a:moveTo>
                      <a:pt x="6" y="8"/>
                    </a:moveTo>
                    <a:cubicBezTo>
                      <a:pt x="4" y="8"/>
                      <a:pt x="3" y="8"/>
                      <a:pt x="1" y="8"/>
                    </a:cubicBezTo>
                    <a:cubicBezTo>
                      <a:pt x="0" y="8"/>
                      <a:pt x="0" y="7"/>
                      <a:pt x="1" y="6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7" y="0"/>
                      <a:pt x="9" y="1"/>
                      <a:pt x="10" y="2"/>
                    </a:cubicBezTo>
                    <a:cubicBezTo>
                      <a:pt x="11" y="3"/>
                      <a:pt x="12" y="4"/>
                      <a:pt x="13" y="5"/>
                    </a:cubicBezTo>
                    <a:cubicBezTo>
                      <a:pt x="13" y="6"/>
                      <a:pt x="12" y="8"/>
                      <a:pt x="12" y="8"/>
                    </a:cubicBezTo>
                    <a:cubicBezTo>
                      <a:pt x="10" y="8"/>
                      <a:pt x="8" y="8"/>
                      <a:pt x="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26" name="Freeform 15">
                <a:extLst>
                  <a:ext uri="{FF2B5EF4-FFF2-40B4-BE49-F238E27FC236}">
                    <a16:creationId xmlns:a16="http://schemas.microsoft.com/office/drawing/2014/main" id="{14A8C765-7A8B-7F23-C472-EE8161CB8B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3362"/>
                <a:ext cx="36" cy="13"/>
              </a:xfrm>
              <a:custGeom>
                <a:avLst/>
                <a:gdLst>
                  <a:gd name="T0" fmla="*/ 11 w 19"/>
                  <a:gd name="T1" fmla="*/ 6 h 7"/>
                  <a:gd name="T2" fmla="*/ 1 w 19"/>
                  <a:gd name="T3" fmla="*/ 3 h 7"/>
                  <a:gd name="T4" fmla="*/ 0 w 19"/>
                  <a:gd name="T5" fmla="*/ 3 h 7"/>
                  <a:gd name="T6" fmla="*/ 2 w 19"/>
                  <a:gd name="T7" fmla="*/ 2 h 7"/>
                  <a:gd name="T8" fmla="*/ 5 w 19"/>
                  <a:gd name="T9" fmla="*/ 1 h 7"/>
                  <a:gd name="T10" fmla="*/ 8 w 19"/>
                  <a:gd name="T11" fmla="*/ 0 h 7"/>
                  <a:gd name="T12" fmla="*/ 17 w 19"/>
                  <a:gd name="T13" fmla="*/ 0 h 7"/>
                  <a:gd name="T14" fmla="*/ 19 w 19"/>
                  <a:gd name="T15" fmla="*/ 2 h 7"/>
                  <a:gd name="T16" fmla="*/ 19 w 19"/>
                  <a:gd name="T17" fmla="*/ 5 h 7"/>
                  <a:gd name="T18" fmla="*/ 18 w 19"/>
                  <a:gd name="T19" fmla="*/ 5 h 7"/>
                  <a:gd name="T20" fmla="*/ 11 w 19"/>
                  <a:gd name="T21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" h="7">
                    <a:moveTo>
                      <a:pt x="11" y="6"/>
                    </a:moveTo>
                    <a:cubicBezTo>
                      <a:pt x="8" y="7"/>
                      <a:pt x="5" y="4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6" y="1"/>
                      <a:pt x="7" y="0"/>
                      <a:pt x="8" y="0"/>
                    </a:cubicBezTo>
                    <a:cubicBezTo>
                      <a:pt x="11" y="0"/>
                      <a:pt x="14" y="0"/>
                      <a:pt x="17" y="0"/>
                    </a:cubicBezTo>
                    <a:cubicBezTo>
                      <a:pt x="18" y="0"/>
                      <a:pt x="19" y="1"/>
                      <a:pt x="19" y="2"/>
                    </a:cubicBezTo>
                    <a:cubicBezTo>
                      <a:pt x="19" y="3"/>
                      <a:pt x="19" y="4"/>
                      <a:pt x="19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6" y="6"/>
                      <a:pt x="14" y="6"/>
                      <a:pt x="1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27" name="Freeform 16">
                <a:extLst>
                  <a:ext uri="{FF2B5EF4-FFF2-40B4-BE49-F238E27FC236}">
                    <a16:creationId xmlns:a16="http://schemas.microsoft.com/office/drawing/2014/main" id="{C0FB7242-9928-0534-5316-A376555CC6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1802"/>
                <a:ext cx="44" cy="23"/>
              </a:xfrm>
              <a:custGeom>
                <a:avLst/>
                <a:gdLst>
                  <a:gd name="T0" fmla="*/ 23 w 23"/>
                  <a:gd name="T1" fmla="*/ 5 h 12"/>
                  <a:gd name="T2" fmla="*/ 21 w 23"/>
                  <a:gd name="T3" fmla="*/ 11 h 12"/>
                  <a:gd name="T4" fmla="*/ 20 w 23"/>
                  <a:gd name="T5" fmla="*/ 12 h 12"/>
                  <a:gd name="T6" fmla="*/ 19 w 23"/>
                  <a:gd name="T7" fmla="*/ 11 h 12"/>
                  <a:gd name="T8" fmla="*/ 19 w 23"/>
                  <a:gd name="T9" fmla="*/ 9 h 12"/>
                  <a:gd name="T10" fmla="*/ 17 w 23"/>
                  <a:gd name="T11" fmla="*/ 6 h 12"/>
                  <a:gd name="T12" fmla="*/ 13 w 23"/>
                  <a:gd name="T13" fmla="*/ 6 h 12"/>
                  <a:gd name="T14" fmla="*/ 12 w 23"/>
                  <a:gd name="T15" fmla="*/ 6 h 12"/>
                  <a:gd name="T16" fmla="*/ 7 w 23"/>
                  <a:gd name="T17" fmla="*/ 5 h 12"/>
                  <a:gd name="T18" fmla="*/ 1 w 23"/>
                  <a:gd name="T19" fmla="*/ 5 h 12"/>
                  <a:gd name="T20" fmla="*/ 1 w 23"/>
                  <a:gd name="T21" fmla="*/ 4 h 12"/>
                  <a:gd name="T22" fmla="*/ 1 w 23"/>
                  <a:gd name="T23" fmla="*/ 3 h 12"/>
                  <a:gd name="T24" fmla="*/ 6 w 23"/>
                  <a:gd name="T25" fmla="*/ 2 h 12"/>
                  <a:gd name="T26" fmla="*/ 13 w 23"/>
                  <a:gd name="T27" fmla="*/ 2 h 12"/>
                  <a:gd name="T28" fmla="*/ 16 w 23"/>
                  <a:gd name="T29" fmla="*/ 3 h 12"/>
                  <a:gd name="T30" fmla="*/ 17 w 23"/>
                  <a:gd name="T31" fmla="*/ 0 h 12"/>
                  <a:gd name="T32" fmla="*/ 18 w 23"/>
                  <a:gd name="T33" fmla="*/ 0 h 12"/>
                  <a:gd name="T34" fmla="*/ 19 w 23"/>
                  <a:gd name="T35" fmla="*/ 0 h 12"/>
                  <a:gd name="T36" fmla="*/ 19 w 23"/>
                  <a:gd name="T37" fmla="*/ 3 h 12"/>
                  <a:gd name="T38" fmla="*/ 21 w 23"/>
                  <a:gd name="T39" fmla="*/ 5 h 12"/>
                  <a:gd name="T40" fmla="*/ 23 w 23"/>
                  <a:gd name="T41" fmla="*/ 5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" h="12">
                    <a:moveTo>
                      <a:pt x="23" y="5"/>
                    </a:moveTo>
                    <a:cubicBezTo>
                      <a:pt x="22" y="7"/>
                      <a:pt x="21" y="9"/>
                      <a:pt x="21" y="11"/>
                    </a:cubicBezTo>
                    <a:cubicBezTo>
                      <a:pt x="21" y="11"/>
                      <a:pt x="21" y="12"/>
                      <a:pt x="20" y="12"/>
                    </a:cubicBezTo>
                    <a:cubicBezTo>
                      <a:pt x="20" y="12"/>
                      <a:pt x="19" y="12"/>
                      <a:pt x="19" y="11"/>
                    </a:cubicBezTo>
                    <a:cubicBezTo>
                      <a:pt x="19" y="10"/>
                      <a:pt x="19" y="10"/>
                      <a:pt x="19" y="9"/>
                    </a:cubicBezTo>
                    <a:cubicBezTo>
                      <a:pt x="19" y="8"/>
                      <a:pt x="18" y="7"/>
                      <a:pt x="17" y="6"/>
                    </a:cubicBezTo>
                    <a:cubicBezTo>
                      <a:pt x="16" y="5"/>
                      <a:pt x="15" y="5"/>
                      <a:pt x="13" y="6"/>
                    </a:cubicBezTo>
                    <a:cubicBezTo>
                      <a:pt x="13" y="6"/>
                      <a:pt x="13" y="6"/>
                      <a:pt x="12" y="6"/>
                    </a:cubicBezTo>
                    <a:cubicBezTo>
                      <a:pt x="11" y="6"/>
                      <a:pt x="9" y="5"/>
                      <a:pt x="7" y="5"/>
                    </a:cubicBezTo>
                    <a:cubicBezTo>
                      <a:pt x="5" y="5"/>
                      <a:pt x="3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3" y="3"/>
                      <a:pt x="4" y="2"/>
                      <a:pt x="6" y="2"/>
                    </a:cubicBezTo>
                    <a:cubicBezTo>
                      <a:pt x="8" y="1"/>
                      <a:pt x="11" y="0"/>
                      <a:pt x="13" y="2"/>
                    </a:cubicBezTo>
                    <a:cubicBezTo>
                      <a:pt x="14" y="3"/>
                      <a:pt x="15" y="3"/>
                      <a:pt x="16" y="3"/>
                    </a:cubicBezTo>
                    <a:cubicBezTo>
                      <a:pt x="17" y="2"/>
                      <a:pt x="17" y="1"/>
                      <a:pt x="17" y="0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18" y="0"/>
                      <a:pt x="19" y="0"/>
                      <a:pt x="19" y="0"/>
                    </a:cubicBezTo>
                    <a:cubicBezTo>
                      <a:pt x="19" y="1"/>
                      <a:pt x="19" y="2"/>
                      <a:pt x="19" y="3"/>
                    </a:cubicBezTo>
                    <a:cubicBezTo>
                      <a:pt x="19" y="4"/>
                      <a:pt x="20" y="5"/>
                      <a:pt x="21" y="5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28" name="Freeform 17">
                <a:extLst>
                  <a:ext uri="{FF2B5EF4-FFF2-40B4-BE49-F238E27FC236}">
                    <a16:creationId xmlns:a16="http://schemas.microsoft.com/office/drawing/2014/main" id="{2209DDB5-5D1D-4212-4697-EE43DB0A0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3" y="3113"/>
                <a:ext cx="48" cy="19"/>
              </a:xfrm>
              <a:custGeom>
                <a:avLst/>
                <a:gdLst>
                  <a:gd name="T0" fmla="*/ 2 w 25"/>
                  <a:gd name="T1" fmla="*/ 5 h 10"/>
                  <a:gd name="T2" fmla="*/ 3 w 25"/>
                  <a:gd name="T3" fmla="*/ 6 h 10"/>
                  <a:gd name="T4" fmla="*/ 14 w 25"/>
                  <a:gd name="T5" fmla="*/ 6 h 10"/>
                  <a:gd name="T6" fmla="*/ 15 w 25"/>
                  <a:gd name="T7" fmla="*/ 5 h 10"/>
                  <a:gd name="T8" fmla="*/ 15 w 25"/>
                  <a:gd name="T9" fmla="*/ 1 h 10"/>
                  <a:gd name="T10" fmla="*/ 18 w 25"/>
                  <a:gd name="T11" fmla="*/ 1 h 10"/>
                  <a:gd name="T12" fmla="*/ 19 w 25"/>
                  <a:gd name="T13" fmla="*/ 4 h 10"/>
                  <a:gd name="T14" fmla="*/ 23 w 25"/>
                  <a:gd name="T15" fmla="*/ 6 h 10"/>
                  <a:gd name="T16" fmla="*/ 25 w 25"/>
                  <a:gd name="T17" fmla="*/ 7 h 10"/>
                  <a:gd name="T18" fmla="*/ 25 w 25"/>
                  <a:gd name="T19" fmla="*/ 8 h 10"/>
                  <a:gd name="T20" fmla="*/ 24 w 25"/>
                  <a:gd name="T21" fmla="*/ 9 h 10"/>
                  <a:gd name="T22" fmla="*/ 11 w 25"/>
                  <a:gd name="T23" fmla="*/ 8 h 10"/>
                  <a:gd name="T24" fmla="*/ 8 w 25"/>
                  <a:gd name="T25" fmla="*/ 9 h 10"/>
                  <a:gd name="T26" fmla="*/ 5 w 25"/>
                  <a:gd name="T27" fmla="*/ 8 h 10"/>
                  <a:gd name="T28" fmla="*/ 1 w 25"/>
                  <a:gd name="T29" fmla="*/ 8 h 10"/>
                  <a:gd name="T30" fmla="*/ 1 w 25"/>
                  <a:gd name="T31" fmla="*/ 7 h 10"/>
                  <a:gd name="T32" fmla="*/ 0 w 25"/>
                  <a:gd name="T33" fmla="*/ 5 h 10"/>
                  <a:gd name="T34" fmla="*/ 2 w 25"/>
                  <a:gd name="T35" fmla="*/ 5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" h="10">
                    <a:moveTo>
                      <a:pt x="2" y="5"/>
                    </a:moveTo>
                    <a:cubicBezTo>
                      <a:pt x="2" y="5"/>
                      <a:pt x="3" y="6"/>
                      <a:pt x="3" y="6"/>
                    </a:cubicBezTo>
                    <a:cubicBezTo>
                      <a:pt x="7" y="6"/>
                      <a:pt x="11" y="6"/>
                      <a:pt x="14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4" y="2"/>
                      <a:pt x="14" y="2"/>
                      <a:pt x="15" y="1"/>
                    </a:cubicBezTo>
                    <a:cubicBezTo>
                      <a:pt x="16" y="0"/>
                      <a:pt x="17" y="0"/>
                      <a:pt x="18" y="1"/>
                    </a:cubicBezTo>
                    <a:cubicBezTo>
                      <a:pt x="18" y="2"/>
                      <a:pt x="19" y="3"/>
                      <a:pt x="19" y="4"/>
                    </a:cubicBezTo>
                    <a:cubicBezTo>
                      <a:pt x="20" y="6"/>
                      <a:pt x="21" y="6"/>
                      <a:pt x="23" y="6"/>
                    </a:cubicBezTo>
                    <a:cubicBezTo>
                      <a:pt x="24" y="6"/>
                      <a:pt x="24" y="6"/>
                      <a:pt x="25" y="7"/>
                    </a:cubicBezTo>
                    <a:cubicBezTo>
                      <a:pt x="25" y="7"/>
                      <a:pt x="25" y="8"/>
                      <a:pt x="25" y="8"/>
                    </a:cubicBezTo>
                    <a:cubicBezTo>
                      <a:pt x="25" y="9"/>
                      <a:pt x="24" y="9"/>
                      <a:pt x="24" y="9"/>
                    </a:cubicBezTo>
                    <a:cubicBezTo>
                      <a:pt x="19" y="8"/>
                      <a:pt x="15" y="7"/>
                      <a:pt x="11" y="8"/>
                    </a:cubicBezTo>
                    <a:cubicBezTo>
                      <a:pt x="10" y="8"/>
                      <a:pt x="9" y="10"/>
                      <a:pt x="8" y="9"/>
                    </a:cubicBezTo>
                    <a:cubicBezTo>
                      <a:pt x="7" y="9"/>
                      <a:pt x="6" y="8"/>
                      <a:pt x="5" y="8"/>
                    </a:cubicBezTo>
                    <a:cubicBezTo>
                      <a:pt x="4" y="8"/>
                      <a:pt x="3" y="8"/>
                      <a:pt x="1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0" y="4"/>
                      <a:pt x="1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29" name="Freeform 18">
                <a:extLst>
                  <a:ext uri="{FF2B5EF4-FFF2-40B4-BE49-F238E27FC236}">
                    <a16:creationId xmlns:a16="http://schemas.microsoft.com/office/drawing/2014/main" id="{967427BE-2A31-048B-1EC9-B91E11E20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3172"/>
                <a:ext cx="28" cy="15"/>
              </a:xfrm>
              <a:custGeom>
                <a:avLst/>
                <a:gdLst>
                  <a:gd name="T0" fmla="*/ 10 w 15"/>
                  <a:gd name="T1" fmla="*/ 8 h 8"/>
                  <a:gd name="T2" fmla="*/ 6 w 15"/>
                  <a:gd name="T3" fmla="*/ 7 h 8"/>
                  <a:gd name="T4" fmla="*/ 0 w 15"/>
                  <a:gd name="T5" fmla="*/ 4 h 8"/>
                  <a:gd name="T6" fmla="*/ 1 w 15"/>
                  <a:gd name="T7" fmla="*/ 2 h 8"/>
                  <a:gd name="T8" fmla="*/ 3 w 15"/>
                  <a:gd name="T9" fmla="*/ 1 h 8"/>
                  <a:gd name="T10" fmla="*/ 10 w 15"/>
                  <a:gd name="T11" fmla="*/ 0 h 8"/>
                  <a:gd name="T12" fmla="*/ 15 w 15"/>
                  <a:gd name="T13" fmla="*/ 3 h 8"/>
                  <a:gd name="T14" fmla="*/ 14 w 15"/>
                  <a:gd name="T15" fmla="*/ 6 h 8"/>
                  <a:gd name="T16" fmla="*/ 10 w 15"/>
                  <a:gd name="T17" fmla="*/ 7 h 8"/>
                  <a:gd name="T18" fmla="*/ 9 w 15"/>
                  <a:gd name="T19" fmla="*/ 8 h 8"/>
                  <a:gd name="T20" fmla="*/ 10 w 15"/>
                  <a:gd name="T21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8">
                    <a:moveTo>
                      <a:pt x="10" y="8"/>
                    </a:moveTo>
                    <a:cubicBezTo>
                      <a:pt x="8" y="8"/>
                      <a:pt x="7" y="8"/>
                      <a:pt x="6" y="7"/>
                    </a:cubicBezTo>
                    <a:cubicBezTo>
                      <a:pt x="4" y="6"/>
                      <a:pt x="2" y="5"/>
                      <a:pt x="0" y="4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5" y="0"/>
                      <a:pt x="8" y="0"/>
                      <a:pt x="10" y="0"/>
                    </a:cubicBezTo>
                    <a:cubicBezTo>
                      <a:pt x="12" y="0"/>
                      <a:pt x="14" y="2"/>
                      <a:pt x="15" y="3"/>
                    </a:cubicBezTo>
                    <a:cubicBezTo>
                      <a:pt x="15" y="4"/>
                      <a:pt x="15" y="6"/>
                      <a:pt x="14" y="6"/>
                    </a:cubicBezTo>
                    <a:cubicBezTo>
                      <a:pt x="13" y="6"/>
                      <a:pt x="12" y="6"/>
                      <a:pt x="10" y="7"/>
                    </a:cubicBezTo>
                    <a:cubicBezTo>
                      <a:pt x="10" y="7"/>
                      <a:pt x="10" y="8"/>
                      <a:pt x="9" y="8"/>
                    </a:cubicBezTo>
                    <a:lnTo>
                      <a:pt x="10" y="8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30" name="Freeform 19">
                <a:extLst>
                  <a:ext uri="{FF2B5EF4-FFF2-40B4-BE49-F238E27FC236}">
                    <a16:creationId xmlns:a16="http://schemas.microsoft.com/office/drawing/2014/main" id="{AAA5B149-4A1B-D1C8-3AA8-647052DD3B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3199"/>
                <a:ext cx="39" cy="11"/>
              </a:xfrm>
              <a:custGeom>
                <a:avLst/>
                <a:gdLst>
                  <a:gd name="T0" fmla="*/ 8 w 21"/>
                  <a:gd name="T1" fmla="*/ 0 h 6"/>
                  <a:gd name="T2" fmla="*/ 17 w 21"/>
                  <a:gd name="T3" fmla="*/ 2 h 6"/>
                  <a:gd name="T4" fmla="*/ 20 w 21"/>
                  <a:gd name="T5" fmla="*/ 2 h 6"/>
                  <a:gd name="T6" fmla="*/ 21 w 21"/>
                  <a:gd name="T7" fmla="*/ 3 h 6"/>
                  <a:gd name="T8" fmla="*/ 20 w 21"/>
                  <a:gd name="T9" fmla="*/ 3 h 6"/>
                  <a:gd name="T10" fmla="*/ 10 w 21"/>
                  <a:gd name="T11" fmla="*/ 6 h 6"/>
                  <a:gd name="T12" fmla="*/ 7 w 21"/>
                  <a:gd name="T13" fmla="*/ 5 h 6"/>
                  <a:gd name="T14" fmla="*/ 1 w 21"/>
                  <a:gd name="T15" fmla="*/ 4 h 6"/>
                  <a:gd name="T16" fmla="*/ 0 w 21"/>
                  <a:gd name="T17" fmla="*/ 3 h 6"/>
                  <a:gd name="T18" fmla="*/ 1 w 21"/>
                  <a:gd name="T19" fmla="*/ 2 h 6"/>
                  <a:gd name="T20" fmla="*/ 3 w 21"/>
                  <a:gd name="T21" fmla="*/ 0 h 6"/>
                  <a:gd name="T22" fmla="*/ 8 w 21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6">
                    <a:moveTo>
                      <a:pt x="8" y="0"/>
                    </a:moveTo>
                    <a:cubicBezTo>
                      <a:pt x="11" y="0"/>
                      <a:pt x="14" y="0"/>
                      <a:pt x="17" y="2"/>
                    </a:cubicBezTo>
                    <a:cubicBezTo>
                      <a:pt x="18" y="2"/>
                      <a:pt x="19" y="2"/>
                      <a:pt x="20" y="2"/>
                    </a:cubicBezTo>
                    <a:cubicBezTo>
                      <a:pt x="20" y="2"/>
                      <a:pt x="20" y="3"/>
                      <a:pt x="21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6" y="4"/>
                      <a:pt x="13" y="4"/>
                      <a:pt x="10" y="6"/>
                    </a:cubicBezTo>
                    <a:cubicBezTo>
                      <a:pt x="9" y="6"/>
                      <a:pt x="8" y="6"/>
                      <a:pt x="7" y="5"/>
                    </a:cubicBezTo>
                    <a:cubicBezTo>
                      <a:pt x="5" y="5"/>
                      <a:pt x="3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5" y="0"/>
                      <a:pt x="6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31" name="Freeform 20">
                <a:extLst>
                  <a:ext uri="{FF2B5EF4-FFF2-40B4-BE49-F238E27FC236}">
                    <a16:creationId xmlns:a16="http://schemas.microsoft.com/office/drawing/2014/main" id="{C32528F9-A71D-031E-F598-DB74E0A90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3223"/>
                <a:ext cx="36" cy="14"/>
              </a:xfrm>
              <a:custGeom>
                <a:avLst/>
                <a:gdLst>
                  <a:gd name="T0" fmla="*/ 17 w 19"/>
                  <a:gd name="T1" fmla="*/ 0 h 7"/>
                  <a:gd name="T2" fmla="*/ 18 w 19"/>
                  <a:gd name="T3" fmla="*/ 2 h 7"/>
                  <a:gd name="T4" fmla="*/ 18 w 19"/>
                  <a:gd name="T5" fmla="*/ 5 h 7"/>
                  <a:gd name="T6" fmla="*/ 17 w 19"/>
                  <a:gd name="T7" fmla="*/ 6 h 7"/>
                  <a:gd name="T8" fmla="*/ 12 w 19"/>
                  <a:gd name="T9" fmla="*/ 6 h 7"/>
                  <a:gd name="T10" fmla="*/ 6 w 19"/>
                  <a:gd name="T11" fmla="*/ 6 h 7"/>
                  <a:gd name="T12" fmla="*/ 1 w 19"/>
                  <a:gd name="T13" fmla="*/ 6 h 7"/>
                  <a:gd name="T14" fmla="*/ 0 w 19"/>
                  <a:gd name="T15" fmla="*/ 5 h 7"/>
                  <a:gd name="T16" fmla="*/ 3 w 19"/>
                  <a:gd name="T17" fmla="*/ 3 h 7"/>
                  <a:gd name="T18" fmla="*/ 7 w 19"/>
                  <a:gd name="T19" fmla="*/ 3 h 7"/>
                  <a:gd name="T20" fmla="*/ 11 w 19"/>
                  <a:gd name="T21" fmla="*/ 2 h 7"/>
                  <a:gd name="T22" fmla="*/ 17 w 19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" h="7">
                    <a:moveTo>
                      <a:pt x="17" y="0"/>
                    </a:moveTo>
                    <a:cubicBezTo>
                      <a:pt x="17" y="1"/>
                      <a:pt x="18" y="1"/>
                      <a:pt x="18" y="2"/>
                    </a:cubicBezTo>
                    <a:cubicBezTo>
                      <a:pt x="19" y="3"/>
                      <a:pt x="19" y="4"/>
                      <a:pt x="18" y="5"/>
                    </a:cubicBezTo>
                    <a:cubicBezTo>
                      <a:pt x="18" y="6"/>
                      <a:pt x="17" y="6"/>
                      <a:pt x="17" y="6"/>
                    </a:cubicBezTo>
                    <a:cubicBezTo>
                      <a:pt x="15" y="7"/>
                      <a:pt x="13" y="7"/>
                      <a:pt x="12" y="6"/>
                    </a:cubicBezTo>
                    <a:cubicBezTo>
                      <a:pt x="10" y="5"/>
                      <a:pt x="8" y="4"/>
                      <a:pt x="6" y="6"/>
                    </a:cubicBezTo>
                    <a:cubicBezTo>
                      <a:pt x="5" y="7"/>
                      <a:pt x="2" y="7"/>
                      <a:pt x="1" y="6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1" y="4"/>
                      <a:pt x="2" y="3"/>
                      <a:pt x="3" y="3"/>
                    </a:cubicBezTo>
                    <a:cubicBezTo>
                      <a:pt x="4" y="3"/>
                      <a:pt x="6" y="3"/>
                      <a:pt x="7" y="3"/>
                    </a:cubicBezTo>
                    <a:cubicBezTo>
                      <a:pt x="8" y="3"/>
                      <a:pt x="10" y="2"/>
                      <a:pt x="11" y="2"/>
                    </a:cubicBezTo>
                    <a:cubicBezTo>
                      <a:pt x="12" y="0"/>
                      <a:pt x="14" y="0"/>
                      <a:pt x="1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32" name="Freeform 21">
                <a:extLst>
                  <a:ext uri="{FF2B5EF4-FFF2-40B4-BE49-F238E27FC236}">
                    <a16:creationId xmlns:a16="http://schemas.microsoft.com/office/drawing/2014/main" id="{CBA38A8C-7C76-E456-D0C1-F57F057C9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2" y="3039"/>
                <a:ext cx="36" cy="12"/>
              </a:xfrm>
              <a:custGeom>
                <a:avLst/>
                <a:gdLst>
                  <a:gd name="T0" fmla="*/ 4 w 19"/>
                  <a:gd name="T1" fmla="*/ 2 h 6"/>
                  <a:gd name="T2" fmla="*/ 13 w 19"/>
                  <a:gd name="T3" fmla="*/ 1 h 6"/>
                  <a:gd name="T4" fmla="*/ 18 w 19"/>
                  <a:gd name="T5" fmla="*/ 0 h 6"/>
                  <a:gd name="T6" fmla="*/ 19 w 19"/>
                  <a:gd name="T7" fmla="*/ 2 h 6"/>
                  <a:gd name="T8" fmla="*/ 18 w 19"/>
                  <a:gd name="T9" fmla="*/ 3 h 6"/>
                  <a:gd name="T10" fmla="*/ 13 w 19"/>
                  <a:gd name="T11" fmla="*/ 5 h 6"/>
                  <a:gd name="T12" fmla="*/ 8 w 19"/>
                  <a:gd name="T13" fmla="*/ 5 h 6"/>
                  <a:gd name="T14" fmla="*/ 6 w 19"/>
                  <a:gd name="T15" fmla="*/ 5 h 6"/>
                  <a:gd name="T16" fmla="*/ 1 w 19"/>
                  <a:gd name="T17" fmla="*/ 6 h 6"/>
                  <a:gd name="T18" fmla="*/ 0 w 19"/>
                  <a:gd name="T19" fmla="*/ 3 h 6"/>
                  <a:gd name="T20" fmla="*/ 2 w 19"/>
                  <a:gd name="T21" fmla="*/ 2 h 6"/>
                  <a:gd name="T22" fmla="*/ 2 w 19"/>
                  <a:gd name="T23" fmla="*/ 2 h 6"/>
                  <a:gd name="T24" fmla="*/ 4 w 19"/>
                  <a:gd name="T2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" h="6">
                    <a:moveTo>
                      <a:pt x="4" y="2"/>
                    </a:moveTo>
                    <a:cubicBezTo>
                      <a:pt x="7" y="2"/>
                      <a:pt x="10" y="2"/>
                      <a:pt x="13" y="1"/>
                    </a:cubicBezTo>
                    <a:cubicBezTo>
                      <a:pt x="14" y="0"/>
                      <a:pt x="16" y="0"/>
                      <a:pt x="18" y="0"/>
                    </a:cubicBezTo>
                    <a:cubicBezTo>
                      <a:pt x="19" y="1"/>
                      <a:pt x="19" y="1"/>
                      <a:pt x="19" y="2"/>
                    </a:cubicBezTo>
                    <a:cubicBezTo>
                      <a:pt x="19" y="3"/>
                      <a:pt x="19" y="3"/>
                      <a:pt x="18" y="3"/>
                    </a:cubicBezTo>
                    <a:cubicBezTo>
                      <a:pt x="17" y="4"/>
                      <a:pt x="15" y="5"/>
                      <a:pt x="13" y="5"/>
                    </a:cubicBezTo>
                    <a:cubicBezTo>
                      <a:pt x="11" y="6"/>
                      <a:pt x="9" y="6"/>
                      <a:pt x="8" y="5"/>
                    </a:cubicBezTo>
                    <a:cubicBezTo>
                      <a:pt x="7" y="4"/>
                      <a:pt x="7" y="4"/>
                      <a:pt x="6" y="5"/>
                    </a:cubicBezTo>
                    <a:cubicBezTo>
                      <a:pt x="5" y="6"/>
                      <a:pt x="3" y="6"/>
                      <a:pt x="1" y="6"/>
                    </a:cubicBezTo>
                    <a:cubicBezTo>
                      <a:pt x="1" y="6"/>
                      <a:pt x="0" y="4"/>
                      <a:pt x="0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33" name="Freeform 22">
                <a:extLst>
                  <a:ext uri="{FF2B5EF4-FFF2-40B4-BE49-F238E27FC236}">
                    <a16:creationId xmlns:a16="http://schemas.microsoft.com/office/drawing/2014/main" id="{8E9567FE-7326-406D-0688-E5864A213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3206"/>
                <a:ext cx="30" cy="12"/>
              </a:xfrm>
              <a:custGeom>
                <a:avLst/>
                <a:gdLst>
                  <a:gd name="T0" fmla="*/ 6 w 16"/>
                  <a:gd name="T1" fmla="*/ 5 h 6"/>
                  <a:gd name="T2" fmla="*/ 1 w 16"/>
                  <a:gd name="T3" fmla="*/ 5 h 6"/>
                  <a:gd name="T4" fmla="*/ 0 w 16"/>
                  <a:gd name="T5" fmla="*/ 5 h 6"/>
                  <a:gd name="T6" fmla="*/ 1 w 16"/>
                  <a:gd name="T7" fmla="*/ 3 h 6"/>
                  <a:gd name="T8" fmla="*/ 10 w 16"/>
                  <a:gd name="T9" fmla="*/ 0 h 6"/>
                  <a:gd name="T10" fmla="*/ 15 w 16"/>
                  <a:gd name="T11" fmla="*/ 0 h 6"/>
                  <a:gd name="T12" fmla="*/ 16 w 16"/>
                  <a:gd name="T13" fmla="*/ 0 h 6"/>
                  <a:gd name="T14" fmla="*/ 16 w 16"/>
                  <a:gd name="T15" fmla="*/ 2 h 6"/>
                  <a:gd name="T16" fmla="*/ 14 w 16"/>
                  <a:gd name="T17" fmla="*/ 4 h 6"/>
                  <a:gd name="T18" fmla="*/ 10 w 16"/>
                  <a:gd name="T19" fmla="*/ 6 h 6"/>
                  <a:gd name="T20" fmla="*/ 6 w 16"/>
                  <a:gd name="T21" fmla="*/ 6 h 6"/>
                  <a:gd name="T22" fmla="*/ 6 w 16"/>
                  <a:gd name="T2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" h="6">
                    <a:moveTo>
                      <a:pt x="6" y="5"/>
                    </a:moveTo>
                    <a:cubicBezTo>
                      <a:pt x="4" y="5"/>
                      <a:pt x="3" y="5"/>
                      <a:pt x="1" y="5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0" y="4"/>
                      <a:pt x="0" y="4"/>
                      <a:pt x="1" y="3"/>
                    </a:cubicBezTo>
                    <a:cubicBezTo>
                      <a:pt x="4" y="1"/>
                      <a:pt x="7" y="0"/>
                      <a:pt x="10" y="0"/>
                    </a:cubicBezTo>
                    <a:cubicBezTo>
                      <a:pt x="12" y="0"/>
                      <a:pt x="14" y="0"/>
                      <a:pt x="15" y="0"/>
                    </a:cubicBezTo>
                    <a:cubicBezTo>
                      <a:pt x="15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5" y="3"/>
                      <a:pt x="14" y="3"/>
                      <a:pt x="14" y="4"/>
                    </a:cubicBezTo>
                    <a:cubicBezTo>
                      <a:pt x="13" y="5"/>
                      <a:pt x="11" y="6"/>
                      <a:pt x="10" y="6"/>
                    </a:cubicBezTo>
                    <a:cubicBezTo>
                      <a:pt x="8" y="6"/>
                      <a:pt x="7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34" name="Freeform 23">
                <a:extLst>
                  <a:ext uri="{FF2B5EF4-FFF2-40B4-BE49-F238E27FC236}">
                    <a16:creationId xmlns:a16="http://schemas.microsoft.com/office/drawing/2014/main" id="{6A633627-65C3-0AF7-8548-85A56B6B9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2442"/>
                <a:ext cx="27" cy="17"/>
              </a:xfrm>
              <a:custGeom>
                <a:avLst/>
                <a:gdLst>
                  <a:gd name="T0" fmla="*/ 13 w 14"/>
                  <a:gd name="T1" fmla="*/ 5 h 9"/>
                  <a:gd name="T2" fmla="*/ 13 w 14"/>
                  <a:gd name="T3" fmla="*/ 6 h 9"/>
                  <a:gd name="T4" fmla="*/ 12 w 14"/>
                  <a:gd name="T5" fmla="*/ 9 h 9"/>
                  <a:gd name="T6" fmla="*/ 5 w 14"/>
                  <a:gd name="T7" fmla="*/ 8 h 9"/>
                  <a:gd name="T8" fmla="*/ 0 w 14"/>
                  <a:gd name="T9" fmla="*/ 5 h 9"/>
                  <a:gd name="T10" fmla="*/ 0 w 14"/>
                  <a:gd name="T11" fmla="*/ 2 h 9"/>
                  <a:gd name="T12" fmla="*/ 4 w 14"/>
                  <a:gd name="T13" fmla="*/ 1 h 9"/>
                  <a:gd name="T14" fmla="*/ 9 w 14"/>
                  <a:gd name="T15" fmla="*/ 4 h 9"/>
                  <a:gd name="T16" fmla="*/ 10 w 14"/>
                  <a:gd name="T17" fmla="*/ 5 h 9"/>
                  <a:gd name="T18" fmla="*/ 8 w 14"/>
                  <a:gd name="T19" fmla="*/ 6 h 9"/>
                  <a:gd name="T20" fmla="*/ 9 w 14"/>
                  <a:gd name="T21" fmla="*/ 6 h 9"/>
                  <a:gd name="T22" fmla="*/ 10 w 14"/>
                  <a:gd name="T23" fmla="*/ 5 h 9"/>
                  <a:gd name="T24" fmla="*/ 14 w 14"/>
                  <a:gd name="T25" fmla="*/ 5 h 9"/>
                  <a:gd name="T26" fmla="*/ 13 w 14"/>
                  <a:gd name="T27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" h="9">
                    <a:moveTo>
                      <a:pt x="13" y="5"/>
                    </a:moveTo>
                    <a:cubicBezTo>
                      <a:pt x="13" y="5"/>
                      <a:pt x="13" y="6"/>
                      <a:pt x="13" y="6"/>
                    </a:cubicBezTo>
                    <a:cubicBezTo>
                      <a:pt x="13" y="8"/>
                      <a:pt x="12" y="9"/>
                      <a:pt x="12" y="9"/>
                    </a:cubicBezTo>
                    <a:cubicBezTo>
                      <a:pt x="10" y="9"/>
                      <a:pt x="7" y="9"/>
                      <a:pt x="5" y="8"/>
                    </a:cubicBezTo>
                    <a:cubicBezTo>
                      <a:pt x="3" y="8"/>
                      <a:pt x="2" y="6"/>
                      <a:pt x="0" y="5"/>
                    </a:cubicBez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6" y="2"/>
                      <a:pt x="7" y="3"/>
                      <a:pt x="9" y="4"/>
                    </a:cubicBezTo>
                    <a:cubicBezTo>
                      <a:pt x="10" y="4"/>
                      <a:pt x="10" y="4"/>
                      <a:pt x="10" y="5"/>
                    </a:cubicBezTo>
                    <a:cubicBezTo>
                      <a:pt x="9" y="5"/>
                      <a:pt x="8" y="5"/>
                      <a:pt x="8" y="6"/>
                    </a:cubicBezTo>
                    <a:cubicBezTo>
                      <a:pt x="8" y="6"/>
                      <a:pt x="8" y="7"/>
                      <a:pt x="9" y="6"/>
                    </a:cubicBezTo>
                    <a:cubicBezTo>
                      <a:pt x="9" y="6"/>
                      <a:pt x="9" y="5"/>
                      <a:pt x="10" y="5"/>
                    </a:cubicBezTo>
                    <a:cubicBezTo>
                      <a:pt x="11" y="5"/>
                      <a:pt x="12" y="5"/>
                      <a:pt x="14" y="5"/>
                    </a:cubicBezTo>
                    <a:lnTo>
                      <a:pt x="13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35" name="Freeform 24">
                <a:extLst>
                  <a:ext uri="{FF2B5EF4-FFF2-40B4-BE49-F238E27FC236}">
                    <a16:creationId xmlns:a16="http://schemas.microsoft.com/office/drawing/2014/main" id="{A6B00B81-25C2-3941-7596-69206B9E54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2276"/>
                <a:ext cx="19" cy="24"/>
              </a:xfrm>
              <a:custGeom>
                <a:avLst/>
                <a:gdLst>
                  <a:gd name="T0" fmla="*/ 9 w 10"/>
                  <a:gd name="T1" fmla="*/ 8 h 13"/>
                  <a:gd name="T2" fmla="*/ 9 w 10"/>
                  <a:gd name="T3" fmla="*/ 10 h 13"/>
                  <a:gd name="T4" fmla="*/ 5 w 10"/>
                  <a:gd name="T5" fmla="*/ 12 h 13"/>
                  <a:gd name="T6" fmla="*/ 2 w 10"/>
                  <a:gd name="T7" fmla="*/ 11 h 13"/>
                  <a:gd name="T8" fmla="*/ 0 w 10"/>
                  <a:gd name="T9" fmla="*/ 4 h 13"/>
                  <a:gd name="T10" fmla="*/ 2 w 10"/>
                  <a:gd name="T11" fmla="*/ 1 h 13"/>
                  <a:gd name="T12" fmla="*/ 4 w 10"/>
                  <a:gd name="T13" fmla="*/ 0 h 13"/>
                  <a:gd name="T14" fmla="*/ 6 w 10"/>
                  <a:gd name="T15" fmla="*/ 1 h 13"/>
                  <a:gd name="T16" fmla="*/ 6 w 10"/>
                  <a:gd name="T17" fmla="*/ 5 h 13"/>
                  <a:gd name="T18" fmla="*/ 7 w 10"/>
                  <a:gd name="T19" fmla="*/ 7 h 13"/>
                  <a:gd name="T20" fmla="*/ 9 w 10"/>
                  <a:gd name="T21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13">
                    <a:moveTo>
                      <a:pt x="9" y="8"/>
                    </a:moveTo>
                    <a:cubicBezTo>
                      <a:pt x="10" y="9"/>
                      <a:pt x="10" y="10"/>
                      <a:pt x="9" y="10"/>
                    </a:cubicBezTo>
                    <a:cubicBezTo>
                      <a:pt x="8" y="11"/>
                      <a:pt x="6" y="12"/>
                      <a:pt x="5" y="12"/>
                    </a:cubicBezTo>
                    <a:cubicBezTo>
                      <a:pt x="4" y="13"/>
                      <a:pt x="3" y="12"/>
                      <a:pt x="2" y="11"/>
                    </a:cubicBezTo>
                    <a:cubicBezTo>
                      <a:pt x="2" y="9"/>
                      <a:pt x="2" y="6"/>
                      <a:pt x="0" y="4"/>
                    </a:cubicBezTo>
                    <a:cubicBezTo>
                      <a:pt x="0" y="3"/>
                      <a:pt x="0" y="2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2"/>
                      <a:pt x="6" y="3"/>
                      <a:pt x="6" y="5"/>
                    </a:cubicBezTo>
                    <a:cubicBezTo>
                      <a:pt x="6" y="6"/>
                      <a:pt x="7" y="6"/>
                      <a:pt x="7" y="7"/>
                    </a:cubicBezTo>
                    <a:cubicBezTo>
                      <a:pt x="8" y="7"/>
                      <a:pt x="9" y="8"/>
                      <a:pt x="9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36" name="Freeform 25">
                <a:extLst>
                  <a:ext uri="{FF2B5EF4-FFF2-40B4-BE49-F238E27FC236}">
                    <a16:creationId xmlns:a16="http://schemas.microsoft.com/office/drawing/2014/main" id="{08883421-1974-3253-2FFD-8839D4D3C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3" y="3218"/>
                <a:ext cx="19" cy="17"/>
              </a:xfrm>
              <a:custGeom>
                <a:avLst/>
                <a:gdLst>
                  <a:gd name="T0" fmla="*/ 10 w 10"/>
                  <a:gd name="T1" fmla="*/ 5 h 9"/>
                  <a:gd name="T2" fmla="*/ 9 w 10"/>
                  <a:gd name="T3" fmla="*/ 8 h 9"/>
                  <a:gd name="T4" fmla="*/ 7 w 10"/>
                  <a:gd name="T5" fmla="*/ 9 h 9"/>
                  <a:gd name="T6" fmla="*/ 4 w 10"/>
                  <a:gd name="T7" fmla="*/ 9 h 9"/>
                  <a:gd name="T8" fmla="*/ 0 w 10"/>
                  <a:gd name="T9" fmla="*/ 6 h 9"/>
                  <a:gd name="T10" fmla="*/ 0 w 10"/>
                  <a:gd name="T11" fmla="*/ 5 h 9"/>
                  <a:gd name="T12" fmla="*/ 6 w 10"/>
                  <a:gd name="T13" fmla="*/ 0 h 9"/>
                  <a:gd name="T14" fmla="*/ 8 w 10"/>
                  <a:gd name="T15" fmla="*/ 0 h 9"/>
                  <a:gd name="T16" fmla="*/ 10 w 10"/>
                  <a:gd name="T17" fmla="*/ 2 h 9"/>
                  <a:gd name="T18" fmla="*/ 10 w 10"/>
                  <a:gd name="T1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9">
                    <a:moveTo>
                      <a:pt x="10" y="5"/>
                    </a:moveTo>
                    <a:cubicBezTo>
                      <a:pt x="10" y="6"/>
                      <a:pt x="10" y="7"/>
                      <a:pt x="9" y="8"/>
                    </a:cubicBezTo>
                    <a:cubicBezTo>
                      <a:pt x="9" y="8"/>
                      <a:pt x="8" y="9"/>
                      <a:pt x="7" y="9"/>
                    </a:cubicBezTo>
                    <a:cubicBezTo>
                      <a:pt x="6" y="9"/>
                      <a:pt x="5" y="9"/>
                      <a:pt x="4" y="9"/>
                    </a:cubicBezTo>
                    <a:cubicBezTo>
                      <a:pt x="2" y="9"/>
                      <a:pt x="1" y="8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3" y="3"/>
                      <a:pt x="5" y="2"/>
                      <a:pt x="6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9" y="0"/>
                      <a:pt x="10" y="1"/>
                      <a:pt x="10" y="2"/>
                    </a:cubicBezTo>
                    <a:cubicBezTo>
                      <a:pt x="10" y="3"/>
                      <a:pt x="10" y="4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37" name="Freeform 26">
                <a:extLst>
                  <a:ext uri="{FF2B5EF4-FFF2-40B4-BE49-F238E27FC236}">
                    <a16:creationId xmlns:a16="http://schemas.microsoft.com/office/drawing/2014/main" id="{1A77709D-1306-6E74-7F2F-10EEFA3F19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2259"/>
                <a:ext cx="22" cy="19"/>
              </a:xfrm>
              <a:custGeom>
                <a:avLst/>
                <a:gdLst>
                  <a:gd name="T0" fmla="*/ 7 w 12"/>
                  <a:gd name="T1" fmla="*/ 0 h 10"/>
                  <a:gd name="T2" fmla="*/ 8 w 12"/>
                  <a:gd name="T3" fmla="*/ 1 h 10"/>
                  <a:gd name="T4" fmla="*/ 9 w 12"/>
                  <a:gd name="T5" fmla="*/ 2 h 10"/>
                  <a:gd name="T6" fmla="*/ 12 w 12"/>
                  <a:gd name="T7" fmla="*/ 8 h 10"/>
                  <a:gd name="T8" fmla="*/ 12 w 12"/>
                  <a:gd name="T9" fmla="*/ 9 h 10"/>
                  <a:gd name="T10" fmla="*/ 11 w 12"/>
                  <a:gd name="T11" fmla="*/ 10 h 10"/>
                  <a:gd name="T12" fmla="*/ 4 w 12"/>
                  <a:gd name="T13" fmla="*/ 8 h 10"/>
                  <a:gd name="T14" fmla="*/ 1 w 12"/>
                  <a:gd name="T15" fmla="*/ 3 h 10"/>
                  <a:gd name="T16" fmla="*/ 7 w 12"/>
                  <a:gd name="T1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10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4"/>
                      <a:pt x="10" y="6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10"/>
                      <a:pt x="11" y="10"/>
                      <a:pt x="11" y="10"/>
                    </a:cubicBezTo>
                    <a:cubicBezTo>
                      <a:pt x="9" y="8"/>
                      <a:pt x="6" y="8"/>
                      <a:pt x="4" y="8"/>
                    </a:cubicBezTo>
                    <a:cubicBezTo>
                      <a:pt x="2" y="8"/>
                      <a:pt x="0" y="5"/>
                      <a:pt x="1" y="3"/>
                    </a:cubicBezTo>
                    <a:cubicBezTo>
                      <a:pt x="2" y="1"/>
                      <a:pt x="4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38" name="Freeform 27">
                <a:extLst>
                  <a:ext uri="{FF2B5EF4-FFF2-40B4-BE49-F238E27FC236}">
                    <a16:creationId xmlns:a16="http://schemas.microsoft.com/office/drawing/2014/main" id="{41D94343-6287-544A-9D5F-44EE93C54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" y="2143"/>
                <a:ext cx="13" cy="34"/>
              </a:xfrm>
              <a:custGeom>
                <a:avLst/>
                <a:gdLst>
                  <a:gd name="T0" fmla="*/ 1 w 7"/>
                  <a:gd name="T1" fmla="*/ 8 h 18"/>
                  <a:gd name="T2" fmla="*/ 1 w 7"/>
                  <a:gd name="T3" fmla="*/ 5 h 18"/>
                  <a:gd name="T4" fmla="*/ 1 w 7"/>
                  <a:gd name="T5" fmla="*/ 2 h 18"/>
                  <a:gd name="T6" fmla="*/ 3 w 7"/>
                  <a:gd name="T7" fmla="*/ 1 h 18"/>
                  <a:gd name="T8" fmla="*/ 5 w 7"/>
                  <a:gd name="T9" fmla="*/ 2 h 18"/>
                  <a:gd name="T10" fmla="*/ 6 w 7"/>
                  <a:gd name="T11" fmla="*/ 5 h 18"/>
                  <a:gd name="T12" fmla="*/ 7 w 7"/>
                  <a:gd name="T13" fmla="*/ 9 h 18"/>
                  <a:gd name="T14" fmla="*/ 7 w 7"/>
                  <a:gd name="T15" fmla="*/ 10 h 18"/>
                  <a:gd name="T16" fmla="*/ 5 w 7"/>
                  <a:gd name="T17" fmla="*/ 17 h 18"/>
                  <a:gd name="T18" fmla="*/ 5 w 7"/>
                  <a:gd name="T19" fmla="*/ 18 h 18"/>
                  <a:gd name="T20" fmla="*/ 4 w 7"/>
                  <a:gd name="T21" fmla="*/ 17 h 18"/>
                  <a:gd name="T22" fmla="*/ 1 w 7"/>
                  <a:gd name="T23" fmla="*/ 11 h 18"/>
                  <a:gd name="T24" fmla="*/ 1 w 7"/>
                  <a:gd name="T25" fmla="*/ 8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" h="18">
                    <a:moveTo>
                      <a:pt x="1" y="8"/>
                    </a:moveTo>
                    <a:cubicBezTo>
                      <a:pt x="1" y="7"/>
                      <a:pt x="1" y="6"/>
                      <a:pt x="1" y="5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0"/>
                      <a:pt x="5" y="1"/>
                      <a:pt x="5" y="2"/>
                    </a:cubicBezTo>
                    <a:cubicBezTo>
                      <a:pt x="6" y="3"/>
                      <a:pt x="6" y="4"/>
                      <a:pt x="6" y="5"/>
                    </a:cubicBezTo>
                    <a:cubicBezTo>
                      <a:pt x="5" y="7"/>
                      <a:pt x="6" y="8"/>
                      <a:pt x="7" y="9"/>
                    </a:cubicBezTo>
                    <a:cubicBezTo>
                      <a:pt x="7" y="9"/>
                      <a:pt x="7" y="9"/>
                      <a:pt x="7" y="10"/>
                    </a:cubicBezTo>
                    <a:cubicBezTo>
                      <a:pt x="5" y="12"/>
                      <a:pt x="6" y="14"/>
                      <a:pt x="5" y="17"/>
                    </a:cubicBezTo>
                    <a:cubicBezTo>
                      <a:pt x="5" y="17"/>
                      <a:pt x="5" y="17"/>
                      <a:pt x="5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5"/>
                      <a:pt x="3" y="13"/>
                      <a:pt x="1" y="11"/>
                    </a:cubicBezTo>
                    <a:cubicBezTo>
                      <a:pt x="0" y="10"/>
                      <a:pt x="0" y="10"/>
                      <a:pt x="1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39" name="Freeform 28">
                <a:extLst>
                  <a:ext uri="{FF2B5EF4-FFF2-40B4-BE49-F238E27FC236}">
                    <a16:creationId xmlns:a16="http://schemas.microsoft.com/office/drawing/2014/main" id="{1733E17D-C029-4458-162D-BAB0060A2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451"/>
                <a:ext cx="38" cy="11"/>
              </a:xfrm>
              <a:custGeom>
                <a:avLst/>
                <a:gdLst>
                  <a:gd name="T0" fmla="*/ 14 w 20"/>
                  <a:gd name="T1" fmla="*/ 0 h 6"/>
                  <a:gd name="T2" fmla="*/ 19 w 20"/>
                  <a:gd name="T3" fmla="*/ 1 h 6"/>
                  <a:gd name="T4" fmla="*/ 19 w 20"/>
                  <a:gd name="T5" fmla="*/ 3 h 6"/>
                  <a:gd name="T6" fmla="*/ 16 w 20"/>
                  <a:gd name="T7" fmla="*/ 5 h 6"/>
                  <a:gd name="T8" fmla="*/ 13 w 20"/>
                  <a:gd name="T9" fmla="*/ 5 h 6"/>
                  <a:gd name="T10" fmla="*/ 1 w 20"/>
                  <a:gd name="T11" fmla="*/ 4 h 6"/>
                  <a:gd name="T12" fmla="*/ 0 w 20"/>
                  <a:gd name="T13" fmla="*/ 3 h 6"/>
                  <a:gd name="T14" fmla="*/ 0 w 20"/>
                  <a:gd name="T15" fmla="*/ 3 h 6"/>
                  <a:gd name="T16" fmla="*/ 0 w 20"/>
                  <a:gd name="T17" fmla="*/ 2 h 6"/>
                  <a:gd name="T18" fmla="*/ 6 w 20"/>
                  <a:gd name="T19" fmla="*/ 2 h 6"/>
                  <a:gd name="T20" fmla="*/ 12 w 20"/>
                  <a:gd name="T21" fmla="*/ 0 h 6"/>
                  <a:gd name="T22" fmla="*/ 14 w 20"/>
                  <a:gd name="T2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0" h="6">
                    <a:moveTo>
                      <a:pt x="14" y="0"/>
                    </a:moveTo>
                    <a:cubicBezTo>
                      <a:pt x="17" y="0"/>
                      <a:pt x="18" y="0"/>
                      <a:pt x="19" y="1"/>
                    </a:cubicBezTo>
                    <a:cubicBezTo>
                      <a:pt x="20" y="2"/>
                      <a:pt x="20" y="3"/>
                      <a:pt x="19" y="3"/>
                    </a:cubicBezTo>
                    <a:cubicBezTo>
                      <a:pt x="18" y="4"/>
                      <a:pt x="17" y="5"/>
                      <a:pt x="16" y="5"/>
                    </a:cubicBezTo>
                    <a:cubicBezTo>
                      <a:pt x="15" y="5"/>
                      <a:pt x="13" y="6"/>
                      <a:pt x="13" y="5"/>
                    </a:cubicBezTo>
                    <a:cubicBezTo>
                      <a:pt x="9" y="4"/>
                      <a:pt x="5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2" y="2"/>
                      <a:pt x="4" y="2"/>
                      <a:pt x="6" y="2"/>
                    </a:cubicBezTo>
                    <a:cubicBezTo>
                      <a:pt x="8" y="1"/>
                      <a:pt x="10" y="1"/>
                      <a:pt x="12" y="0"/>
                    </a:cubicBezTo>
                    <a:cubicBezTo>
                      <a:pt x="13" y="0"/>
                      <a:pt x="14" y="0"/>
                      <a:pt x="1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40" name="Freeform 29">
                <a:extLst>
                  <a:ext uri="{FF2B5EF4-FFF2-40B4-BE49-F238E27FC236}">
                    <a16:creationId xmlns:a16="http://schemas.microsoft.com/office/drawing/2014/main" id="{756067FF-C42B-D266-3B20-7FFE2D658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" y="3491"/>
                <a:ext cx="30" cy="11"/>
              </a:xfrm>
              <a:custGeom>
                <a:avLst/>
                <a:gdLst>
                  <a:gd name="T0" fmla="*/ 7 w 16"/>
                  <a:gd name="T1" fmla="*/ 6 h 6"/>
                  <a:gd name="T2" fmla="*/ 2 w 16"/>
                  <a:gd name="T3" fmla="*/ 6 h 6"/>
                  <a:gd name="T4" fmla="*/ 0 w 16"/>
                  <a:gd name="T5" fmla="*/ 4 h 6"/>
                  <a:gd name="T6" fmla="*/ 2 w 16"/>
                  <a:gd name="T7" fmla="*/ 2 h 6"/>
                  <a:gd name="T8" fmla="*/ 4 w 16"/>
                  <a:gd name="T9" fmla="*/ 2 h 6"/>
                  <a:gd name="T10" fmla="*/ 11 w 16"/>
                  <a:gd name="T11" fmla="*/ 1 h 6"/>
                  <a:gd name="T12" fmla="*/ 16 w 16"/>
                  <a:gd name="T13" fmla="*/ 4 h 6"/>
                  <a:gd name="T14" fmla="*/ 14 w 16"/>
                  <a:gd name="T15" fmla="*/ 6 h 6"/>
                  <a:gd name="T16" fmla="*/ 7 w 16"/>
                  <a:gd name="T17" fmla="*/ 6 h 6"/>
                  <a:gd name="T18" fmla="*/ 7 w 16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" h="6">
                    <a:moveTo>
                      <a:pt x="7" y="6"/>
                    </a:moveTo>
                    <a:cubicBezTo>
                      <a:pt x="6" y="6"/>
                      <a:pt x="4" y="6"/>
                      <a:pt x="2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3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ubicBezTo>
                      <a:pt x="6" y="2"/>
                      <a:pt x="9" y="2"/>
                      <a:pt x="11" y="1"/>
                    </a:cubicBezTo>
                    <a:cubicBezTo>
                      <a:pt x="13" y="0"/>
                      <a:pt x="15" y="2"/>
                      <a:pt x="16" y="4"/>
                    </a:cubicBezTo>
                    <a:cubicBezTo>
                      <a:pt x="16" y="4"/>
                      <a:pt x="15" y="6"/>
                      <a:pt x="14" y="6"/>
                    </a:cubicBezTo>
                    <a:cubicBezTo>
                      <a:pt x="12" y="6"/>
                      <a:pt x="10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41" name="Freeform 30">
                <a:extLst>
                  <a:ext uri="{FF2B5EF4-FFF2-40B4-BE49-F238E27FC236}">
                    <a16:creationId xmlns:a16="http://schemas.microsoft.com/office/drawing/2014/main" id="{6FEF322E-AB5E-4DAA-4308-07676EE945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3292"/>
                <a:ext cx="46" cy="11"/>
              </a:xfrm>
              <a:custGeom>
                <a:avLst/>
                <a:gdLst>
                  <a:gd name="T0" fmla="*/ 7 w 24"/>
                  <a:gd name="T1" fmla="*/ 2 h 6"/>
                  <a:gd name="T2" fmla="*/ 15 w 24"/>
                  <a:gd name="T3" fmla="*/ 2 h 6"/>
                  <a:gd name="T4" fmla="*/ 18 w 24"/>
                  <a:gd name="T5" fmla="*/ 1 h 6"/>
                  <a:gd name="T6" fmla="*/ 21 w 24"/>
                  <a:gd name="T7" fmla="*/ 2 h 6"/>
                  <a:gd name="T8" fmla="*/ 23 w 24"/>
                  <a:gd name="T9" fmla="*/ 4 h 6"/>
                  <a:gd name="T10" fmla="*/ 24 w 24"/>
                  <a:gd name="T11" fmla="*/ 5 h 6"/>
                  <a:gd name="T12" fmla="*/ 23 w 24"/>
                  <a:gd name="T13" fmla="*/ 5 h 6"/>
                  <a:gd name="T14" fmla="*/ 17 w 24"/>
                  <a:gd name="T15" fmla="*/ 5 h 6"/>
                  <a:gd name="T16" fmla="*/ 9 w 24"/>
                  <a:gd name="T17" fmla="*/ 4 h 6"/>
                  <a:gd name="T18" fmla="*/ 1 w 24"/>
                  <a:gd name="T19" fmla="*/ 3 h 6"/>
                  <a:gd name="T20" fmla="*/ 0 w 24"/>
                  <a:gd name="T21" fmla="*/ 3 h 6"/>
                  <a:gd name="T22" fmla="*/ 1 w 24"/>
                  <a:gd name="T23" fmla="*/ 2 h 6"/>
                  <a:gd name="T24" fmla="*/ 7 w 24"/>
                  <a:gd name="T2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" h="6">
                    <a:moveTo>
                      <a:pt x="7" y="2"/>
                    </a:moveTo>
                    <a:cubicBezTo>
                      <a:pt x="11" y="2"/>
                      <a:pt x="13" y="2"/>
                      <a:pt x="15" y="2"/>
                    </a:cubicBezTo>
                    <a:cubicBezTo>
                      <a:pt x="16" y="2"/>
                      <a:pt x="17" y="1"/>
                      <a:pt x="18" y="1"/>
                    </a:cubicBezTo>
                    <a:cubicBezTo>
                      <a:pt x="19" y="1"/>
                      <a:pt x="20" y="0"/>
                      <a:pt x="21" y="2"/>
                    </a:cubicBezTo>
                    <a:cubicBezTo>
                      <a:pt x="21" y="3"/>
                      <a:pt x="22" y="3"/>
                      <a:pt x="23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3" y="5"/>
                      <a:pt x="23" y="5"/>
                    </a:cubicBezTo>
                    <a:cubicBezTo>
                      <a:pt x="21" y="6"/>
                      <a:pt x="19" y="6"/>
                      <a:pt x="17" y="5"/>
                    </a:cubicBezTo>
                    <a:cubicBezTo>
                      <a:pt x="15" y="5"/>
                      <a:pt x="12" y="3"/>
                      <a:pt x="9" y="4"/>
                    </a:cubicBezTo>
                    <a:cubicBezTo>
                      <a:pt x="7" y="4"/>
                      <a:pt x="4" y="4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3" y="2"/>
                      <a:pt x="6" y="2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42" name="Freeform 31">
                <a:extLst>
                  <a:ext uri="{FF2B5EF4-FFF2-40B4-BE49-F238E27FC236}">
                    <a16:creationId xmlns:a16="http://schemas.microsoft.com/office/drawing/2014/main" id="{208E8D9F-0189-1150-9EDB-C213E3FCF5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6" y="2363"/>
                <a:ext cx="23" cy="19"/>
              </a:xfrm>
              <a:custGeom>
                <a:avLst/>
                <a:gdLst>
                  <a:gd name="T0" fmla="*/ 7 w 12"/>
                  <a:gd name="T1" fmla="*/ 9 h 10"/>
                  <a:gd name="T2" fmla="*/ 3 w 12"/>
                  <a:gd name="T3" fmla="*/ 7 h 10"/>
                  <a:gd name="T4" fmla="*/ 0 w 12"/>
                  <a:gd name="T5" fmla="*/ 3 h 10"/>
                  <a:gd name="T6" fmla="*/ 0 w 12"/>
                  <a:gd name="T7" fmla="*/ 2 h 10"/>
                  <a:gd name="T8" fmla="*/ 4 w 12"/>
                  <a:gd name="T9" fmla="*/ 1 h 10"/>
                  <a:gd name="T10" fmla="*/ 7 w 12"/>
                  <a:gd name="T11" fmla="*/ 3 h 10"/>
                  <a:gd name="T12" fmla="*/ 12 w 12"/>
                  <a:gd name="T13" fmla="*/ 6 h 10"/>
                  <a:gd name="T14" fmla="*/ 12 w 12"/>
                  <a:gd name="T15" fmla="*/ 7 h 10"/>
                  <a:gd name="T16" fmla="*/ 12 w 12"/>
                  <a:gd name="T17" fmla="*/ 7 h 10"/>
                  <a:gd name="T18" fmla="*/ 8 w 12"/>
                  <a:gd name="T19" fmla="*/ 8 h 10"/>
                  <a:gd name="T20" fmla="*/ 7 w 12"/>
                  <a:gd name="T21" fmla="*/ 10 h 10"/>
                  <a:gd name="T22" fmla="*/ 7 w 12"/>
                  <a:gd name="T23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10">
                    <a:moveTo>
                      <a:pt x="7" y="9"/>
                    </a:moveTo>
                    <a:cubicBezTo>
                      <a:pt x="5" y="9"/>
                      <a:pt x="4" y="8"/>
                      <a:pt x="3" y="7"/>
                    </a:cubicBezTo>
                    <a:cubicBezTo>
                      <a:pt x="1" y="6"/>
                      <a:pt x="1" y="4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3" y="0"/>
                      <a:pt x="4" y="1"/>
                    </a:cubicBezTo>
                    <a:cubicBezTo>
                      <a:pt x="5" y="1"/>
                      <a:pt x="6" y="2"/>
                      <a:pt x="7" y="3"/>
                    </a:cubicBezTo>
                    <a:cubicBezTo>
                      <a:pt x="8" y="4"/>
                      <a:pt x="10" y="5"/>
                      <a:pt x="12" y="6"/>
                    </a:cubicBezTo>
                    <a:cubicBezTo>
                      <a:pt x="12" y="6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0" y="8"/>
                      <a:pt x="9" y="8"/>
                      <a:pt x="8" y="8"/>
                    </a:cubicBezTo>
                    <a:cubicBezTo>
                      <a:pt x="7" y="8"/>
                      <a:pt x="7" y="9"/>
                      <a:pt x="7" y="10"/>
                    </a:cubicBezTo>
                    <a:lnTo>
                      <a:pt x="7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43" name="Freeform 32">
                <a:extLst>
                  <a:ext uri="{FF2B5EF4-FFF2-40B4-BE49-F238E27FC236}">
                    <a16:creationId xmlns:a16="http://schemas.microsoft.com/office/drawing/2014/main" id="{C71C7E20-63E7-FAA8-E6B8-B3B9D0326E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3151"/>
                <a:ext cx="32" cy="12"/>
              </a:xfrm>
              <a:custGeom>
                <a:avLst/>
                <a:gdLst>
                  <a:gd name="T0" fmla="*/ 5 w 17"/>
                  <a:gd name="T1" fmla="*/ 0 h 6"/>
                  <a:gd name="T2" fmla="*/ 9 w 17"/>
                  <a:gd name="T3" fmla="*/ 0 h 6"/>
                  <a:gd name="T4" fmla="*/ 9 w 17"/>
                  <a:gd name="T5" fmla="*/ 0 h 6"/>
                  <a:gd name="T6" fmla="*/ 11 w 17"/>
                  <a:gd name="T7" fmla="*/ 1 h 6"/>
                  <a:gd name="T8" fmla="*/ 16 w 17"/>
                  <a:gd name="T9" fmla="*/ 2 h 6"/>
                  <a:gd name="T10" fmla="*/ 17 w 17"/>
                  <a:gd name="T11" fmla="*/ 4 h 6"/>
                  <a:gd name="T12" fmla="*/ 15 w 17"/>
                  <a:gd name="T13" fmla="*/ 5 h 6"/>
                  <a:gd name="T14" fmla="*/ 13 w 17"/>
                  <a:gd name="T15" fmla="*/ 4 h 6"/>
                  <a:gd name="T16" fmla="*/ 12 w 17"/>
                  <a:gd name="T17" fmla="*/ 5 h 6"/>
                  <a:gd name="T18" fmla="*/ 8 w 17"/>
                  <a:gd name="T19" fmla="*/ 5 h 6"/>
                  <a:gd name="T20" fmla="*/ 7 w 17"/>
                  <a:gd name="T21" fmla="*/ 6 h 6"/>
                  <a:gd name="T22" fmla="*/ 1 w 17"/>
                  <a:gd name="T23" fmla="*/ 6 h 6"/>
                  <a:gd name="T24" fmla="*/ 0 w 17"/>
                  <a:gd name="T25" fmla="*/ 4 h 6"/>
                  <a:gd name="T26" fmla="*/ 0 w 17"/>
                  <a:gd name="T27" fmla="*/ 3 h 6"/>
                  <a:gd name="T28" fmla="*/ 4 w 17"/>
                  <a:gd name="T29" fmla="*/ 1 h 6"/>
                  <a:gd name="T30" fmla="*/ 5 w 17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" h="6">
                    <a:moveTo>
                      <a:pt x="5" y="0"/>
                    </a:moveTo>
                    <a:cubicBezTo>
                      <a:pt x="7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10" y="1"/>
                      <a:pt x="11" y="1"/>
                    </a:cubicBezTo>
                    <a:cubicBezTo>
                      <a:pt x="13" y="2"/>
                      <a:pt x="14" y="1"/>
                      <a:pt x="16" y="2"/>
                    </a:cubicBezTo>
                    <a:cubicBezTo>
                      <a:pt x="16" y="2"/>
                      <a:pt x="17" y="3"/>
                      <a:pt x="17" y="4"/>
                    </a:cubicBezTo>
                    <a:cubicBezTo>
                      <a:pt x="16" y="5"/>
                      <a:pt x="16" y="5"/>
                      <a:pt x="15" y="5"/>
                    </a:cubicBezTo>
                    <a:cubicBezTo>
                      <a:pt x="15" y="4"/>
                      <a:pt x="14" y="4"/>
                      <a:pt x="13" y="4"/>
                    </a:cubicBezTo>
                    <a:cubicBezTo>
                      <a:pt x="13" y="5"/>
                      <a:pt x="12" y="5"/>
                      <a:pt x="12" y="5"/>
                    </a:cubicBezTo>
                    <a:cubicBezTo>
                      <a:pt x="11" y="4"/>
                      <a:pt x="10" y="4"/>
                      <a:pt x="8" y="5"/>
                    </a:cubicBezTo>
                    <a:cubicBezTo>
                      <a:pt x="8" y="5"/>
                      <a:pt x="7" y="5"/>
                      <a:pt x="7" y="6"/>
                    </a:cubicBezTo>
                    <a:cubicBezTo>
                      <a:pt x="5" y="6"/>
                      <a:pt x="3" y="6"/>
                      <a:pt x="1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1" y="2"/>
                      <a:pt x="3" y="2"/>
                      <a:pt x="4" y="1"/>
                    </a:cubicBezTo>
                    <a:cubicBezTo>
                      <a:pt x="5" y="1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44" name="Freeform 33">
                <a:extLst>
                  <a:ext uri="{FF2B5EF4-FFF2-40B4-BE49-F238E27FC236}">
                    <a16:creationId xmlns:a16="http://schemas.microsoft.com/office/drawing/2014/main" id="{3D70B221-DB13-9717-797C-6E23BAD92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042"/>
                <a:ext cx="26" cy="14"/>
              </a:xfrm>
              <a:custGeom>
                <a:avLst/>
                <a:gdLst>
                  <a:gd name="T0" fmla="*/ 2 w 14"/>
                  <a:gd name="T1" fmla="*/ 7 h 7"/>
                  <a:gd name="T2" fmla="*/ 0 w 14"/>
                  <a:gd name="T3" fmla="*/ 2 h 7"/>
                  <a:gd name="T4" fmla="*/ 1 w 14"/>
                  <a:gd name="T5" fmla="*/ 0 h 7"/>
                  <a:gd name="T6" fmla="*/ 2 w 14"/>
                  <a:gd name="T7" fmla="*/ 0 h 7"/>
                  <a:gd name="T8" fmla="*/ 3 w 14"/>
                  <a:gd name="T9" fmla="*/ 1 h 7"/>
                  <a:gd name="T10" fmla="*/ 10 w 14"/>
                  <a:gd name="T11" fmla="*/ 2 h 7"/>
                  <a:gd name="T12" fmla="*/ 12 w 14"/>
                  <a:gd name="T13" fmla="*/ 2 h 7"/>
                  <a:gd name="T14" fmla="*/ 14 w 14"/>
                  <a:gd name="T15" fmla="*/ 4 h 7"/>
                  <a:gd name="T16" fmla="*/ 13 w 14"/>
                  <a:gd name="T17" fmla="*/ 6 h 7"/>
                  <a:gd name="T18" fmla="*/ 7 w 14"/>
                  <a:gd name="T19" fmla="*/ 7 h 7"/>
                  <a:gd name="T20" fmla="*/ 2 w 14"/>
                  <a:gd name="T21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7">
                    <a:moveTo>
                      <a:pt x="2" y="7"/>
                    </a:moveTo>
                    <a:cubicBezTo>
                      <a:pt x="2" y="5"/>
                      <a:pt x="1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5" y="3"/>
                      <a:pt x="8" y="3"/>
                      <a:pt x="10" y="2"/>
                    </a:cubicBezTo>
                    <a:cubicBezTo>
                      <a:pt x="11" y="1"/>
                      <a:pt x="11" y="1"/>
                      <a:pt x="12" y="2"/>
                    </a:cubicBezTo>
                    <a:cubicBezTo>
                      <a:pt x="12" y="3"/>
                      <a:pt x="13" y="3"/>
                      <a:pt x="14" y="4"/>
                    </a:cubicBezTo>
                    <a:cubicBezTo>
                      <a:pt x="14" y="5"/>
                      <a:pt x="13" y="6"/>
                      <a:pt x="13" y="6"/>
                    </a:cubicBezTo>
                    <a:cubicBezTo>
                      <a:pt x="11" y="7"/>
                      <a:pt x="9" y="7"/>
                      <a:pt x="7" y="7"/>
                    </a:cubicBezTo>
                    <a:cubicBezTo>
                      <a:pt x="5" y="7"/>
                      <a:pt x="4" y="7"/>
                      <a:pt x="2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45" name="Freeform 34">
                <a:extLst>
                  <a:ext uri="{FF2B5EF4-FFF2-40B4-BE49-F238E27FC236}">
                    <a16:creationId xmlns:a16="http://schemas.microsoft.com/office/drawing/2014/main" id="{88580B8F-29C0-3F99-D1A9-BA539106B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2422"/>
                <a:ext cx="18" cy="15"/>
              </a:xfrm>
              <a:custGeom>
                <a:avLst/>
                <a:gdLst>
                  <a:gd name="T0" fmla="*/ 6 w 10"/>
                  <a:gd name="T1" fmla="*/ 0 h 8"/>
                  <a:gd name="T2" fmla="*/ 7 w 10"/>
                  <a:gd name="T3" fmla="*/ 0 h 8"/>
                  <a:gd name="T4" fmla="*/ 9 w 10"/>
                  <a:gd name="T5" fmla="*/ 1 h 8"/>
                  <a:gd name="T6" fmla="*/ 8 w 10"/>
                  <a:gd name="T7" fmla="*/ 4 h 8"/>
                  <a:gd name="T8" fmla="*/ 6 w 10"/>
                  <a:gd name="T9" fmla="*/ 6 h 8"/>
                  <a:gd name="T10" fmla="*/ 5 w 10"/>
                  <a:gd name="T11" fmla="*/ 7 h 8"/>
                  <a:gd name="T12" fmla="*/ 2 w 10"/>
                  <a:gd name="T13" fmla="*/ 8 h 8"/>
                  <a:gd name="T14" fmla="*/ 0 w 10"/>
                  <a:gd name="T15" fmla="*/ 6 h 8"/>
                  <a:gd name="T16" fmla="*/ 0 w 10"/>
                  <a:gd name="T17" fmla="*/ 2 h 8"/>
                  <a:gd name="T18" fmla="*/ 1 w 10"/>
                  <a:gd name="T19" fmla="*/ 0 h 8"/>
                  <a:gd name="T20" fmla="*/ 6 w 10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8">
                    <a:moveTo>
                      <a:pt x="6" y="0"/>
                    </a:moveTo>
                    <a:cubicBezTo>
                      <a:pt x="6" y="0"/>
                      <a:pt x="6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2"/>
                      <a:pt x="9" y="3"/>
                      <a:pt x="8" y="4"/>
                    </a:cubicBezTo>
                    <a:cubicBezTo>
                      <a:pt x="7" y="4"/>
                      <a:pt x="6" y="5"/>
                      <a:pt x="6" y="6"/>
                    </a:cubicBezTo>
                    <a:cubicBezTo>
                      <a:pt x="6" y="7"/>
                      <a:pt x="6" y="7"/>
                      <a:pt x="5" y="7"/>
                    </a:cubicBezTo>
                    <a:cubicBezTo>
                      <a:pt x="4" y="8"/>
                      <a:pt x="3" y="8"/>
                      <a:pt x="2" y="8"/>
                    </a:cubicBezTo>
                    <a:cubicBezTo>
                      <a:pt x="1" y="7"/>
                      <a:pt x="0" y="7"/>
                      <a:pt x="0" y="6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3" y="0"/>
                      <a:pt x="4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46" name="Freeform 35">
                <a:extLst>
                  <a:ext uri="{FF2B5EF4-FFF2-40B4-BE49-F238E27FC236}">
                    <a16:creationId xmlns:a16="http://schemas.microsoft.com/office/drawing/2014/main" id="{A8117C6C-BED0-025A-E96E-E2955697D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3002"/>
                <a:ext cx="28" cy="17"/>
              </a:xfrm>
              <a:custGeom>
                <a:avLst/>
                <a:gdLst>
                  <a:gd name="T0" fmla="*/ 3 w 15"/>
                  <a:gd name="T1" fmla="*/ 9 h 9"/>
                  <a:gd name="T2" fmla="*/ 1 w 15"/>
                  <a:gd name="T3" fmla="*/ 8 h 9"/>
                  <a:gd name="T4" fmla="*/ 0 w 15"/>
                  <a:gd name="T5" fmla="*/ 6 h 9"/>
                  <a:gd name="T6" fmla="*/ 2 w 15"/>
                  <a:gd name="T7" fmla="*/ 4 h 9"/>
                  <a:gd name="T8" fmla="*/ 14 w 15"/>
                  <a:gd name="T9" fmla="*/ 1 h 9"/>
                  <a:gd name="T10" fmla="*/ 15 w 15"/>
                  <a:gd name="T11" fmla="*/ 1 h 9"/>
                  <a:gd name="T12" fmla="*/ 14 w 15"/>
                  <a:gd name="T13" fmla="*/ 2 h 9"/>
                  <a:gd name="T14" fmla="*/ 12 w 15"/>
                  <a:gd name="T15" fmla="*/ 2 h 9"/>
                  <a:gd name="T16" fmla="*/ 9 w 15"/>
                  <a:gd name="T17" fmla="*/ 4 h 9"/>
                  <a:gd name="T18" fmla="*/ 8 w 15"/>
                  <a:gd name="T19" fmla="*/ 6 h 9"/>
                  <a:gd name="T20" fmla="*/ 3 w 15"/>
                  <a:gd name="T21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9">
                    <a:moveTo>
                      <a:pt x="3" y="9"/>
                    </a:moveTo>
                    <a:cubicBezTo>
                      <a:pt x="2" y="8"/>
                      <a:pt x="1" y="8"/>
                      <a:pt x="1" y="8"/>
                    </a:cubicBezTo>
                    <a:cubicBezTo>
                      <a:pt x="0" y="8"/>
                      <a:pt x="0" y="6"/>
                      <a:pt x="0" y="6"/>
                    </a:cubicBezTo>
                    <a:cubicBezTo>
                      <a:pt x="1" y="5"/>
                      <a:pt x="1" y="4"/>
                      <a:pt x="2" y="4"/>
                    </a:cubicBezTo>
                    <a:cubicBezTo>
                      <a:pt x="6" y="2"/>
                      <a:pt x="10" y="0"/>
                      <a:pt x="14" y="1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3" y="2"/>
                      <a:pt x="12" y="2"/>
                    </a:cubicBezTo>
                    <a:cubicBezTo>
                      <a:pt x="11" y="2"/>
                      <a:pt x="10" y="3"/>
                      <a:pt x="9" y="4"/>
                    </a:cubicBezTo>
                    <a:cubicBezTo>
                      <a:pt x="9" y="5"/>
                      <a:pt x="8" y="5"/>
                      <a:pt x="8" y="6"/>
                    </a:cubicBezTo>
                    <a:cubicBezTo>
                      <a:pt x="7" y="8"/>
                      <a:pt x="5" y="9"/>
                      <a:pt x="3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47" name="Freeform 36">
                <a:extLst>
                  <a:ext uri="{FF2B5EF4-FFF2-40B4-BE49-F238E27FC236}">
                    <a16:creationId xmlns:a16="http://schemas.microsoft.com/office/drawing/2014/main" id="{24E54F06-C960-80CA-53F6-05AACA6A6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876"/>
                <a:ext cx="32" cy="10"/>
              </a:xfrm>
              <a:custGeom>
                <a:avLst/>
                <a:gdLst>
                  <a:gd name="T0" fmla="*/ 8 w 17"/>
                  <a:gd name="T1" fmla="*/ 4 h 5"/>
                  <a:gd name="T2" fmla="*/ 1 w 17"/>
                  <a:gd name="T3" fmla="*/ 4 h 5"/>
                  <a:gd name="T4" fmla="*/ 0 w 17"/>
                  <a:gd name="T5" fmla="*/ 3 h 5"/>
                  <a:gd name="T6" fmla="*/ 1 w 17"/>
                  <a:gd name="T7" fmla="*/ 2 h 5"/>
                  <a:gd name="T8" fmla="*/ 6 w 17"/>
                  <a:gd name="T9" fmla="*/ 1 h 5"/>
                  <a:gd name="T10" fmla="*/ 10 w 17"/>
                  <a:gd name="T11" fmla="*/ 1 h 5"/>
                  <a:gd name="T12" fmla="*/ 16 w 17"/>
                  <a:gd name="T13" fmla="*/ 1 h 5"/>
                  <a:gd name="T14" fmla="*/ 17 w 17"/>
                  <a:gd name="T15" fmla="*/ 2 h 5"/>
                  <a:gd name="T16" fmla="*/ 16 w 17"/>
                  <a:gd name="T17" fmla="*/ 3 h 5"/>
                  <a:gd name="T18" fmla="*/ 8 w 17"/>
                  <a:gd name="T1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5">
                    <a:moveTo>
                      <a:pt x="8" y="4"/>
                    </a:moveTo>
                    <a:cubicBezTo>
                      <a:pt x="5" y="4"/>
                      <a:pt x="3" y="5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3" y="0"/>
                      <a:pt x="3" y="0"/>
                      <a:pt x="6" y="1"/>
                    </a:cubicBezTo>
                    <a:cubicBezTo>
                      <a:pt x="7" y="2"/>
                      <a:pt x="9" y="2"/>
                      <a:pt x="10" y="1"/>
                    </a:cubicBezTo>
                    <a:cubicBezTo>
                      <a:pt x="12" y="0"/>
                      <a:pt x="14" y="0"/>
                      <a:pt x="16" y="1"/>
                    </a:cubicBezTo>
                    <a:cubicBezTo>
                      <a:pt x="16" y="1"/>
                      <a:pt x="17" y="1"/>
                      <a:pt x="17" y="2"/>
                    </a:cubicBezTo>
                    <a:cubicBezTo>
                      <a:pt x="17" y="3"/>
                      <a:pt x="17" y="3"/>
                      <a:pt x="16" y="3"/>
                    </a:cubicBezTo>
                    <a:cubicBezTo>
                      <a:pt x="14" y="4"/>
                      <a:pt x="11" y="4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48" name="Freeform 37">
                <a:extLst>
                  <a:ext uri="{FF2B5EF4-FFF2-40B4-BE49-F238E27FC236}">
                    <a16:creationId xmlns:a16="http://schemas.microsoft.com/office/drawing/2014/main" id="{C2A2C82B-B105-40E8-12C4-F397BE2A44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7" y="2791"/>
                <a:ext cx="21" cy="12"/>
              </a:xfrm>
              <a:custGeom>
                <a:avLst/>
                <a:gdLst>
                  <a:gd name="T0" fmla="*/ 3 w 11"/>
                  <a:gd name="T1" fmla="*/ 6 h 6"/>
                  <a:gd name="T2" fmla="*/ 1 w 11"/>
                  <a:gd name="T3" fmla="*/ 5 h 6"/>
                  <a:gd name="T4" fmla="*/ 0 w 11"/>
                  <a:gd name="T5" fmla="*/ 4 h 6"/>
                  <a:gd name="T6" fmla="*/ 3 w 11"/>
                  <a:gd name="T7" fmla="*/ 1 h 6"/>
                  <a:gd name="T8" fmla="*/ 10 w 11"/>
                  <a:gd name="T9" fmla="*/ 0 h 6"/>
                  <a:gd name="T10" fmla="*/ 11 w 11"/>
                  <a:gd name="T11" fmla="*/ 2 h 6"/>
                  <a:gd name="T12" fmla="*/ 9 w 11"/>
                  <a:gd name="T13" fmla="*/ 4 h 6"/>
                  <a:gd name="T14" fmla="*/ 7 w 11"/>
                  <a:gd name="T15" fmla="*/ 6 h 6"/>
                  <a:gd name="T16" fmla="*/ 3 w 11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6">
                    <a:moveTo>
                      <a:pt x="3" y="6"/>
                    </a:moveTo>
                    <a:cubicBezTo>
                      <a:pt x="3" y="6"/>
                      <a:pt x="2" y="6"/>
                      <a:pt x="1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3"/>
                      <a:pt x="2" y="1"/>
                      <a:pt x="3" y="1"/>
                    </a:cubicBezTo>
                    <a:cubicBezTo>
                      <a:pt x="5" y="0"/>
                      <a:pt x="7" y="0"/>
                      <a:pt x="10" y="0"/>
                    </a:cubicBezTo>
                    <a:cubicBezTo>
                      <a:pt x="11" y="0"/>
                      <a:pt x="11" y="1"/>
                      <a:pt x="11" y="2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9" y="5"/>
                      <a:pt x="8" y="6"/>
                      <a:pt x="7" y="6"/>
                    </a:cubicBezTo>
                    <a:cubicBezTo>
                      <a:pt x="6" y="6"/>
                      <a:pt x="5" y="6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49" name="Freeform 38">
                <a:extLst>
                  <a:ext uri="{FF2B5EF4-FFF2-40B4-BE49-F238E27FC236}">
                    <a16:creationId xmlns:a16="http://schemas.microsoft.com/office/drawing/2014/main" id="{D189BCDD-A1A9-2B96-5AD0-4B5AAF5BC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" y="2799"/>
                <a:ext cx="18" cy="19"/>
              </a:xfrm>
              <a:custGeom>
                <a:avLst/>
                <a:gdLst>
                  <a:gd name="T0" fmla="*/ 9 w 9"/>
                  <a:gd name="T1" fmla="*/ 7 h 10"/>
                  <a:gd name="T2" fmla="*/ 7 w 9"/>
                  <a:gd name="T3" fmla="*/ 9 h 10"/>
                  <a:gd name="T4" fmla="*/ 0 w 9"/>
                  <a:gd name="T5" fmla="*/ 5 h 10"/>
                  <a:gd name="T6" fmla="*/ 0 w 9"/>
                  <a:gd name="T7" fmla="*/ 3 h 10"/>
                  <a:gd name="T8" fmla="*/ 2 w 9"/>
                  <a:gd name="T9" fmla="*/ 1 h 10"/>
                  <a:gd name="T10" fmla="*/ 4 w 9"/>
                  <a:gd name="T11" fmla="*/ 1 h 10"/>
                  <a:gd name="T12" fmla="*/ 9 w 9"/>
                  <a:gd name="T13" fmla="*/ 5 h 10"/>
                  <a:gd name="T14" fmla="*/ 9 w 9"/>
                  <a:gd name="T1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10">
                    <a:moveTo>
                      <a:pt x="9" y="7"/>
                    </a:moveTo>
                    <a:cubicBezTo>
                      <a:pt x="9" y="9"/>
                      <a:pt x="7" y="10"/>
                      <a:pt x="7" y="9"/>
                    </a:cubicBezTo>
                    <a:cubicBezTo>
                      <a:pt x="4" y="8"/>
                      <a:pt x="2" y="7"/>
                      <a:pt x="0" y="5"/>
                    </a:cubicBezTo>
                    <a:cubicBezTo>
                      <a:pt x="0" y="5"/>
                      <a:pt x="0" y="3"/>
                      <a:pt x="0" y="3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6" y="2"/>
                      <a:pt x="7" y="4"/>
                      <a:pt x="9" y="5"/>
                    </a:cubicBezTo>
                    <a:cubicBezTo>
                      <a:pt x="9" y="6"/>
                      <a:pt x="9" y="7"/>
                      <a:pt x="9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50" name="Freeform 39">
                <a:extLst>
                  <a:ext uri="{FF2B5EF4-FFF2-40B4-BE49-F238E27FC236}">
                    <a16:creationId xmlns:a16="http://schemas.microsoft.com/office/drawing/2014/main" id="{8A69B37F-B811-FB99-86AD-D9073A7461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3165"/>
                <a:ext cx="30" cy="9"/>
              </a:xfrm>
              <a:custGeom>
                <a:avLst/>
                <a:gdLst>
                  <a:gd name="T0" fmla="*/ 11 w 16"/>
                  <a:gd name="T1" fmla="*/ 0 h 5"/>
                  <a:gd name="T2" fmla="*/ 14 w 16"/>
                  <a:gd name="T3" fmla="*/ 1 h 5"/>
                  <a:gd name="T4" fmla="*/ 15 w 16"/>
                  <a:gd name="T5" fmla="*/ 2 h 5"/>
                  <a:gd name="T6" fmla="*/ 14 w 16"/>
                  <a:gd name="T7" fmla="*/ 4 h 5"/>
                  <a:gd name="T8" fmla="*/ 9 w 16"/>
                  <a:gd name="T9" fmla="*/ 4 h 5"/>
                  <a:gd name="T10" fmla="*/ 5 w 16"/>
                  <a:gd name="T11" fmla="*/ 4 h 5"/>
                  <a:gd name="T12" fmla="*/ 1 w 16"/>
                  <a:gd name="T13" fmla="*/ 4 h 5"/>
                  <a:gd name="T14" fmla="*/ 0 w 16"/>
                  <a:gd name="T15" fmla="*/ 3 h 5"/>
                  <a:gd name="T16" fmla="*/ 1 w 16"/>
                  <a:gd name="T17" fmla="*/ 1 h 5"/>
                  <a:gd name="T18" fmla="*/ 3 w 16"/>
                  <a:gd name="T19" fmla="*/ 0 h 5"/>
                  <a:gd name="T20" fmla="*/ 11 w 16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5">
                    <a:moveTo>
                      <a:pt x="11" y="0"/>
                    </a:moveTo>
                    <a:cubicBezTo>
                      <a:pt x="11" y="0"/>
                      <a:pt x="13" y="0"/>
                      <a:pt x="14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3"/>
                      <a:pt x="15" y="4"/>
                      <a:pt x="14" y="4"/>
                    </a:cubicBezTo>
                    <a:cubicBezTo>
                      <a:pt x="12" y="4"/>
                      <a:pt x="10" y="5"/>
                      <a:pt x="9" y="4"/>
                    </a:cubicBezTo>
                    <a:cubicBezTo>
                      <a:pt x="7" y="3"/>
                      <a:pt x="6" y="3"/>
                      <a:pt x="5" y="4"/>
                    </a:cubicBezTo>
                    <a:cubicBezTo>
                      <a:pt x="4" y="5"/>
                      <a:pt x="3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5" y="0"/>
                      <a:pt x="7" y="0"/>
                      <a:pt x="1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51" name="Freeform 40">
                <a:extLst>
                  <a:ext uri="{FF2B5EF4-FFF2-40B4-BE49-F238E27FC236}">
                    <a16:creationId xmlns:a16="http://schemas.microsoft.com/office/drawing/2014/main" id="{696B2300-1366-C267-4A6A-85A2E0B76D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3108"/>
                <a:ext cx="24" cy="15"/>
              </a:xfrm>
              <a:custGeom>
                <a:avLst/>
                <a:gdLst>
                  <a:gd name="T0" fmla="*/ 12 w 13"/>
                  <a:gd name="T1" fmla="*/ 5 h 8"/>
                  <a:gd name="T2" fmla="*/ 5 w 13"/>
                  <a:gd name="T3" fmla="*/ 6 h 8"/>
                  <a:gd name="T4" fmla="*/ 0 w 13"/>
                  <a:gd name="T5" fmla="*/ 3 h 8"/>
                  <a:gd name="T6" fmla="*/ 0 w 13"/>
                  <a:gd name="T7" fmla="*/ 2 h 8"/>
                  <a:gd name="T8" fmla="*/ 1 w 13"/>
                  <a:gd name="T9" fmla="*/ 1 h 8"/>
                  <a:gd name="T10" fmla="*/ 5 w 13"/>
                  <a:gd name="T11" fmla="*/ 0 h 8"/>
                  <a:gd name="T12" fmla="*/ 7 w 13"/>
                  <a:gd name="T13" fmla="*/ 0 h 8"/>
                  <a:gd name="T14" fmla="*/ 12 w 13"/>
                  <a:gd name="T15" fmla="*/ 4 h 8"/>
                  <a:gd name="T16" fmla="*/ 12 w 13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8">
                    <a:moveTo>
                      <a:pt x="12" y="5"/>
                    </a:moveTo>
                    <a:cubicBezTo>
                      <a:pt x="10" y="7"/>
                      <a:pt x="7" y="8"/>
                      <a:pt x="5" y="6"/>
                    </a:cubicBezTo>
                    <a:cubicBezTo>
                      <a:pt x="4" y="5"/>
                      <a:pt x="2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1"/>
                      <a:pt x="4" y="1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8" y="1"/>
                      <a:pt x="9" y="3"/>
                      <a:pt x="12" y="4"/>
                    </a:cubicBezTo>
                    <a:cubicBezTo>
                      <a:pt x="13" y="4"/>
                      <a:pt x="13" y="4"/>
                      <a:pt x="1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52" name="Freeform 41">
                <a:extLst>
                  <a:ext uri="{FF2B5EF4-FFF2-40B4-BE49-F238E27FC236}">
                    <a16:creationId xmlns:a16="http://schemas.microsoft.com/office/drawing/2014/main" id="{DE8B9B6F-427D-CC27-A85E-C60604041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2969"/>
                <a:ext cx="30" cy="8"/>
              </a:xfrm>
              <a:custGeom>
                <a:avLst/>
                <a:gdLst>
                  <a:gd name="T0" fmla="*/ 9 w 16"/>
                  <a:gd name="T1" fmla="*/ 4 h 4"/>
                  <a:gd name="T2" fmla="*/ 1 w 16"/>
                  <a:gd name="T3" fmla="*/ 4 h 4"/>
                  <a:gd name="T4" fmla="*/ 0 w 16"/>
                  <a:gd name="T5" fmla="*/ 3 h 4"/>
                  <a:gd name="T6" fmla="*/ 1 w 16"/>
                  <a:gd name="T7" fmla="*/ 2 h 4"/>
                  <a:gd name="T8" fmla="*/ 5 w 16"/>
                  <a:gd name="T9" fmla="*/ 1 h 4"/>
                  <a:gd name="T10" fmla="*/ 12 w 16"/>
                  <a:gd name="T11" fmla="*/ 0 h 4"/>
                  <a:gd name="T12" fmla="*/ 16 w 16"/>
                  <a:gd name="T13" fmla="*/ 1 h 4"/>
                  <a:gd name="T14" fmla="*/ 16 w 16"/>
                  <a:gd name="T15" fmla="*/ 1 h 4"/>
                  <a:gd name="T16" fmla="*/ 16 w 16"/>
                  <a:gd name="T17" fmla="*/ 3 h 4"/>
                  <a:gd name="T18" fmla="*/ 15 w 16"/>
                  <a:gd name="T19" fmla="*/ 4 h 4"/>
                  <a:gd name="T20" fmla="*/ 9 w 16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4">
                    <a:moveTo>
                      <a:pt x="9" y="4"/>
                    </a:moveTo>
                    <a:cubicBezTo>
                      <a:pt x="5" y="4"/>
                      <a:pt x="3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4" y="2"/>
                      <a:pt x="5" y="1"/>
                    </a:cubicBezTo>
                    <a:cubicBezTo>
                      <a:pt x="7" y="0"/>
                      <a:pt x="10" y="0"/>
                      <a:pt x="12" y="0"/>
                    </a:cubicBezTo>
                    <a:cubicBezTo>
                      <a:pt x="13" y="1"/>
                      <a:pt x="14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3"/>
                      <a:pt x="16" y="3"/>
                    </a:cubicBezTo>
                    <a:cubicBezTo>
                      <a:pt x="16" y="3"/>
                      <a:pt x="16" y="4"/>
                      <a:pt x="15" y="4"/>
                    </a:cubicBezTo>
                    <a:cubicBezTo>
                      <a:pt x="13" y="4"/>
                      <a:pt x="10" y="4"/>
                      <a:pt x="9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53" name="Freeform 42">
                <a:extLst>
                  <a:ext uri="{FF2B5EF4-FFF2-40B4-BE49-F238E27FC236}">
                    <a16:creationId xmlns:a16="http://schemas.microsoft.com/office/drawing/2014/main" id="{A5E21ACA-B5A5-4990-5562-EEA2617035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3282"/>
                <a:ext cx="32" cy="10"/>
              </a:xfrm>
              <a:custGeom>
                <a:avLst/>
                <a:gdLst>
                  <a:gd name="T0" fmla="*/ 7 w 17"/>
                  <a:gd name="T1" fmla="*/ 5 h 5"/>
                  <a:gd name="T2" fmla="*/ 1 w 17"/>
                  <a:gd name="T3" fmla="*/ 4 h 5"/>
                  <a:gd name="T4" fmla="*/ 0 w 17"/>
                  <a:gd name="T5" fmla="*/ 3 h 5"/>
                  <a:gd name="T6" fmla="*/ 1 w 17"/>
                  <a:gd name="T7" fmla="*/ 1 h 5"/>
                  <a:gd name="T8" fmla="*/ 4 w 17"/>
                  <a:gd name="T9" fmla="*/ 2 h 5"/>
                  <a:gd name="T10" fmla="*/ 7 w 17"/>
                  <a:gd name="T11" fmla="*/ 2 h 5"/>
                  <a:gd name="T12" fmla="*/ 17 w 17"/>
                  <a:gd name="T13" fmla="*/ 1 h 5"/>
                  <a:gd name="T14" fmla="*/ 17 w 17"/>
                  <a:gd name="T15" fmla="*/ 2 h 5"/>
                  <a:gd name="T16" fmla="*/ 11 w 17"/>
                  <a:gd name="T17" fmla="*/ 5 h 5"/>
                  <a:gd name="T18" fmla="*/ 7 w 17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7" h="5">
                    <a:moveTo>
                      <a:pt x="7" y="5"/>
                    </a:moveTo>
                    <a:cubicBezTo>
                      <a:pt x="5" y="5"/>
                      <a:pt x="3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1"/>
                      <a:pt x="3" y="1"/>
                      <a:pt x="4" y="2"/>
                    </a:cubicBezTo>
                    <a:cubicBezTo>
                      <a:pt x="5" y="3"/>
                      <a:pt x="6" y="3"/>
                      <a:pt x="7" y="2"/>
                    </a:cubicBezTo>
                    <a:cubicBezTo>
                      <a:pt x="10" y="0"/>
                      <a:pt x="13" y="1"/>
                      <a:pt x="17" y="1"/>
                    </a:cubicBezTo>
                    <a:cubicBezTo>
                      <a:pt x="17" y="1"/>
                      <a:pt x="17" y="2"/>
                      <a:pt x="17" y="2"/>
                    </a:cubicBezTo>
                    <a:cubicBezTo>
                      <a:pt x="17" y="3"/>
                      <a:pt x="12" y="5"/>
                      <a:pt x="11" y="5"/>
                    </a:cubicBezTo>
                    <a:cubicBezTo>
                      <a:pt x="9" y="5"/>
                      <a:pt x="8" y="5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54" name="Freeform 43">
                <a:extLst>
                  <a:ext uri="{FF2B5EF4-FFF2-40B4-BE49-F238E27FC236}">
                    <a16:creationId xmlns:a16="http://schemas.microsoft.com/office/drawing/2014/main" id="{749707FB-39EC-985D-FAE9-BA9784BA1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6" y="3064"/>
                <a:ext cx="32" cy="11"/>
              </a:xfrm>
              <a:custGeom>
                <a:avLst/>
                <a:gdLst>
                  <a:gd name="T0" fmla="*/ 7 w 17"/>
                  <a:gd name="T1" fmla="*/ 5 h 6"/>
                  <a:gd name="T2" fmla="*/ 1 w 17"/>
                  <a:gd name="T3" fmla="*/ 4 h 6"/>
                  <a:gd name="T4" fmla="*/ 1 w 17"/>
                  <a:gd name="T5" fmla="*/ 4 h 6"/>
                  <a:gd name="T6" fmla="*/ 1 w 17"/>
                  <a:gd name="T7" fmla="*/ 3 h 6"/>
                  <a:gd name="T8" fmla="*/ 4 w 17"/>
                  <a:gd name="T9" fmla="*/ 1 h 6"/>
                  <a:gd name="T10" fmla="*/ 6 w 17"/>
                  <a:gd name="T11" fmla="*/ 1 h 6"/>
                  <a:gd name="T12" fmla="*/ 11 w 17"/>
                  <a:gd name="T13" fmla="*/ 2 h 6"/>
                  <a:gd name="T14" fmla="*/ 16 w 17"/>
                  <a:gd name="T15" fmla="*/ 1 h 6"/>
                  <a:gd name="T16" fmla="*/ 16 w 17"/>
                  <a:gd name="T17" fmla="*/ 1 h 6"/>
                  <a:gd name="T18" fmla="*/ 16 w 17"/>
                  <a:gd name="T19" fmla="*/ 3 h 6"/>
                  <a:gd name="T20" fmla="*/ 7 w 17"/>
                  <a:gd name="T2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7" h="6">
                    <a:moveTo>
                      <a:pt x="7" y="5"/>
                    </a:moveTo>
                    <a:cubicBezTo>
                      <a:pt x="4" y="5"/>
                      <a:pt x="3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8" y="0"/>
                      <a:pt x="9" y="2"/>
                      <a:pt x="11" y="2"/>
                    </a:cubicBezTo>
                    <a:cubicBezTo>
                      <a:pt x="12" y="1"/>
                      <a:pt x="14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2"/>
                      <a:pt x="17" y="2"/>
                      <a:pt x="16" y="3"/>
                    </a:cubicBezTo>
                    <a:cubicBezTo>
                      <a:pt x="13" y="4"/>
                      <a:pt x="10" y="6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55" name="Freeform 44">
                <a:extLst>
                  <a:ext uri="{FF2B5EF4-FFF2-40B4-BE49-F238E27FC236}">
                    <a16:creationId xmlns:a16="http://schemas.microsoft.com/office/drawing/2014/main" id="{AD4AE1FE-30E6-766B-9777-4E939773A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2611"/>
                <a:ext cx="21" cy="11"/>
              </a:xfrm>
              <a:custGeom>
                <a:avLst/>
                <a:gdLst>
                  <a:gd name="T0" fmla="*/ 3 w 11"/>
                  <a:gd name="T1" fmla="*/ 6 h 6"/>
                  <a:gd name="T2" fmla="*/ 1 w 11"/>
                  <a:gd name="T3" fmla="*/ 5 h 6"/>
                  <a:gd name="T4" fmla="*/ 0 w 11"/>
                  <a:gd name="T5" fmla="*/ 4 h 6"/>
                  <a:gd name="T6" fmla="*/ 6 w 11"/>
                  <a:gd name="T7" fmla="*/ 0 h 6"/>
                  <a:gd name="T8" fmla="*/ 9 w 11"/>
                  <a:gd name="T9" fmla="*/ 0 h 6"/>
                  <a:gd name="T10" fmla="*/ 11 w 11"/>
                  <a:gd name="T11" fmla="*/ 1 h 6"/>
                  <a:gd name="T12" fmla="*/ 10 w 11"/>
                  <a:gd name="T13" fmla="*/ 3 h 6"/>
                  <a:gd name="T14" fmla="*/ 6 w 11"/>
                  <a:gd name="T15" fmla="*/ 5 h 6"/>
                  <a:gd name="T16" fmla="*/ 3 w 11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6">
                    <a:moveTo>
                      <a:pt x="3" y="6"/>
                    </a:moveTo>
                    <a:cubicBezTo>
                      <a:pt x="2" y="5"/>
                      <a:pt x="1" y="5"/>
                      <a:pt x="1" y="5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1" y="2"/>
                      <a:pt x="4" y="0"/>
                      <a:pt x="6" y="0"/>
                    </a:cubicBez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0" y="0"/>
                      <a:pt x="11" y="1"/>
                    </a:cubicBezTo>
                    <a:cubicBezTo>
                      <a:pt x="11" y="2"/>
                      <a:pt x="11" y="3"/>
                      <a:pt x="10" y="3"/>
                    </a:cubicBezTo>
                    <a:cubicBezTo>
                      <a:pt x="9" y="4"/>
                      <a:pt x="8" y="5"/>
                      <a:pt x="6" y="5"/>
                    </a:cubicBezTo>
                    <a:cubicBezTo>
                      <a:pt x="5" y="5"/>
                      <a:pt x="4" y="6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56" name="Freeform 45">
                <a:extLst>
                  <a:ext uri="{FF2B5EF4-FFF2-40B4-BE49-F238E27FC236}">
                    <a16:creationId xmlns:a16="http://schemas.microsoft.com/office/drawing/2014/main" id="{BC047D22-7912-C316-138B-8706DCB24E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" y="2226"/>
                <a:ext cx="15" cy="17"/>
              </a:xfrm>
              <a:custGeom>
                <a:avLst/>
                <a:gdLst>
                  <a:gd name="T0" fmla="*/ 8 w 8"/>
                  <a:gd name="T1" fmla="*/ 1 h 9"/>
                  <a:gd name="T2" fmla="*/ 8 w 8"/>
                  <a:gd name="T3" fmla="*/ 7 h 9"/>
                  <a:gd name="T4" fmla="*/ 7 w 8"/>
                  <a:gd name="T5" fmla="*/ 9 h 9"/>
                  <a:gd name="T6" fmla="*/ 4 w 8"/>
                  <a:gd name="T7" fmla="*/ 8 h 9"/>
                  <a:gd name="T8" fmla="*/ 4 w 8"/>
                  <a:gd name="T9" fmla="*/ 7 h 9"/>
                  <a:gd name="T10" fmla="*/ 2 w 8"/>
                  <a:gd name="T11" fmla="*/ 5 h 9"/>
                  <a:gd name="T12" fmla="*/ 0 w 8"/>
                  <a:gd name="T13" fmla="*/ 3 h 9"/>
                  <a:gd name="T14" fmla="*/ 4 w 8"/>
                  <a:gd name="T15" fmla="*/ 0 h 9"/>
                  <a:gd name="T16" fmla="*/ 5 w 8"/>
                  <a:gd name="T17" fmla="*/ 0 h 9"/>
                  <a:gd name="T18" fmla="*/ 8 w 8"/>
                  <a:gd name="T19" fmla="*/ 2 h 9"/>
                  <a:gd name="T20" fmla="*/ 8 w 8"/>
                  <a:gd name="T21" fmla="*/ 1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8" y="1"/>
                    </a:moveTo>
                    <a:cubicBezTo>
                      <a:pt x="8" y="3"/>
                      <a:pt x="8" y="5"/>
                      <a:pt x="8" y="7"/>
                    </a:cubicBezTo>
                    <a:cubicBezTo>
                      <a:pt x="8" y="8"/>
                      <a:pt x="7" y="8"/>
                      <a:pt x="7" y="9"/>
                    </a:cubicBezTo>
                    <a:cubicBezTo>
                      <a:pt x="6" y="9"/>
                      <a:pt x="5" y="9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3" y="7"/>
                      <a:pt x="2" y="6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1"/>
                      <a:pt x="7" y="1"/>
                      <a:pt x="8" y="2"/>
                    </a:cubicBezTo>
                    <a:lnTo>
                      <a:pt x="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57" name="Freeform 46">
                <a:extLst>
                  <a:ext uri="{FF2B5EF4-FFF2-40B4-BE49-F238E27FC236}">
                    <a16:creationId xmlns:a16="http://schemas.microsoft.com/office/drawing/2014/main" id="{B0EAAFB0-7914-FFB9-F159-38618FA033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5" y="2717"/>
                <a:ext cx="11" cy="31"/>
              </a:xfrm>
              <a:custGeom>
                <a:avLst/>
                <a:gdLst>
                  <a:gd name="T0" fmla="*/ 6 w 6"/>
                  <a:gd name="T1" fmla="*/ 0 h 16"/>
                  <a:gd name="T2" fmla="*/ 6 w 6"/>
                  <a:gd name="T3" fmla="*/ 3 h 16"/>
                  <a:gd name="T4" fmla="*/ 5 w 6"/>
                  <a:gd name="T5" fmla="*/ 7 h 16"/>
                  <a:gd name="T6" fmla="*/ 5 w 6"/>
                  <a:gd name="T7" fmla="*/ 9 h 16"/>
                  <a:gd name="T8" fmla="*/ 4 w 6"/>
                  <a:gd name="T9" fmla="*/ 15 h 16"/>
                  <a:gd name="T10" fmla="*/ 2 w 6"/>
                  <a:gd name="T11" fmla="*/ 15 h 16"/>
                  <a:gd name="T12" fmla="*/ 1 w 6"/>
                  <a:gd name="T13" fmla="*/ 11 h 16"/>
                  <a:gd name="T14" fmla="*/ 2 w 6"/>
                  <a:gd name="T15" fmla="*/ 6 h 16"/>
                  <a:gd name="T16" fmla="*/ 6 w 6"/>
                  <a:gd name="T1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6">
                    <a:moveTo>
                      <a:pt x="6" y="0"/>
                    </a:moveTo>
                    <a:cubicBezTo>
                      <a:pt x="6" y="1"/>
                      <a:pt x="6" y="2"/>
                      <a:pt x="6" y="3"/>
                    </a:cubicBezTo>
                    <a:cubicBezTo>
                      <a:pt x="6" y="4"/>
                      <a:pt x="6" y="6"/>
                      <a:pt x="5" y="7"/>
                    </a:cubicBezTo>
                    <a:cubicBezTo>
                      <a:pt x="4" y="7"/>
                      <a:pt x="4" y="8"/>
                      <a:pt x="5" y="9"/>
                    </a:cubicBezTo>
                    <a:cubicBezTo>
                      <a:pt x="6" y="13"/>
                      <a:pt x="6" y="13"/>
                      <a:pt x="4" y="15"/>
                    </a:cubicBezTo>
                    <a:cubicBezTo>
                      <a:pt x="4" y="16"/>
                      <a:pt x="3" y="16"/>
                      <a:pt x="2" y="15"/>
                    </a:cubicBezTo>
                    <a:cubicBezTo>
                      <a:pt x="1" y="14"/>
                      <a:pt x="0" y="13"/>
                      <a:pt x="1" y="11"/>
                    </a:cubicBezTo>
                    <a:cubicBezTo>
                      <a:pt x="0" y="9"/>
                      <a:pt x="2" y="8"/>
                      <a:pt x="2" y="6"/>
                    </a:cubicBezTo>
                    <a:cubicBezTo>
                      <a:pt x="2" y="3"/>
                      <a:pt x="3" y="1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58" name="Freeform 47">
                <a:extLst>
                  <a:ext uri="{FF2B5EF4-FFF2-40B4-BE49-F238E27FC236}">
                    <a16:creationId xmlns:a16="http://schemas.microsoft.com/office/drawing/2014/main" id="{AF2B6264-D9CF-75C1-03E8-55FF909DE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2188"/>
                <a:ext cx="17" cy="16"/>
              </a:xfrm>
              <a:custGeom>
                <a:avLst/>
                <a:gdLst>
                  <a:gd name="T0" fmla="*/ 4 w 9"/>
                  <a:gd name="T1" fmla="*/ 0 h 8"/>
                  <a:gd name="T2" fmla="*/ 9 w 9"/>
                  <a:gd name="T3" fmla="*/ 6 h 8"/>
                  <a:gd name="T4" fmla="*/ 8 w 9"/>
                  <a:gd name="T5" fmla="*/ 8 h 8"/>
                  <a:gd name="T6" fmla="*/ 6 w 9"/>
                  <a:gd name="T7" fmla="*/ 7 h 8"/>
                  <a:gd name="T8" fmla="*/ 1 w 9"/>
                  <a:gd name="T9" fmla="*/ 3 h 8"/>
                  <a:gd name="T10" fmla="*/ 0 w 9"/>
                  <a:gd name="T11" fmla="*/ 2 h 8"/>
                  <a:gd name="T12" fmla="*/ 1 w 9"/>
                  <a:gd name="T13" fmla="*/ 0 h 8"/>
                  <a:gd name="T14" fmla="*/ 4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7" y="0"/>
                      <a:pt x="9" y="2"/>
                      <a:pt x="9" y="6"/>
                    </a:cubicBezTo>
                    <a:cubicBezTo>
                      <a:pt x="9" y="7"/>
                      <a:pt x="9" y="7"/>
                      <a:pt x="8" y="8"/>
                    </a:cubicBezTo>
                    <a:cubicBezTo>
                      <a:pt x="7" y="8"/>
                      <a:pt x="6" y="8"/>
                      <a:pt x="6" y="7"/>
                    </a:cubicBezTo>
                    <a:cubicBezTo>
                      <a:pt x="4" y="6"/>
                      <a:pt x="3" y="4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59" name="Freeform 48">
                <a:extLst>
                  <a:ext uri="{FF2B5EF4-FFF2-40B4-BE49-F238E27FC236}">
                    <a16:creationId xmlns:a16="http://schemas.microsoft.com/office/drawing/2014/main" id="{55DACB22-847A-D246-09BD-2CF448473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" y="3138"/>
                <a:ext cx="30" cy="13"/>
              </a:xfrm>
              <a:custGeom>
                <a:avLst/>
                <a:gdLst>
                  <a:gd name="T0" fmla="*/ 6 w 16"/>
                  <a:gd name="T1" fmla="*/ 1 h 7"/>
                  <a:gd name="T2" fmla="*/ 14 w 16"/>
                  <a:gd name="T3" fmla="*/ 1 h 7"/>
                  <a:gd name="T4" fmla="*/ 16 w 16"/>
                  <a:gd name="T5" fmla="*/ 2 h 7"/>
                  <a:gd name="T6" fmla="*/ 14 w 16"/>
                  <a:gd name="T7" fmla="*/ 3 h 7"/>
                  <a:gd name="T8" fmla="*/ 12 w 16"/>
                  <a:gd name="T9" fmla="*/ 3 h 7"/>
                  <a:gd name="T10" fmla="*/ 10 w 16"/>
                  <a:gd name="T11" fmla="*/ 5 h 7"/>
                  <a:gd name="T12" fmla="*/ 7 w 16"/>
                  <a:gd name="T13" fmla="*/ 5 h 7"/>
                  <a:gd name="T14" fmla="*/ 2 w 16"/>
                  <a:gd name="T15" fmla="*/ 3 h 7"/>
                  <a:gd name="T16" fmla="*/ 0 w 16"/>
                  <a:gd name="T17" fmla="*/ 2 h 7"/>
                  <a:gd name="T18" fmla="*/ 0 w 16"/>
                  <a:gd name="T19" fmla="*/ 1 h 7"/>
                  <a:gd name="T20" fmla="*/ 6 w 16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7">
                    <a:moveTo>
                      <a:pt x="6" y="1"/>
                    </a:moveTo>
                    <a:cubicBezTo>
                      <a:pt x="10" y="1"/>
                      <a:pt x="12" y="1"/>
                      <a:pt x="14" y="1"/>
                    </a:cubicBezTo>
                    <a:cubicBezTo>
                      <a:pt x="15" y="1"/>
                      <a:pt x="15" y="1"/>
                      <a:pt x="16" y="2"/>
                    </a:cubicBezTo>
                    <a:cubicBezTo>
                      <a:pt x="15" y="2"/>
                      <a:pt x="15" y="2"/>
                      <a:pt x="14" y="3"/>
                    </a:cubicBezTo>
                    <a:cubicBezTo>
                      <a:pt x="14" y="3"/>
                      <a:pt x="13" y="3"/>
                      <a:pt x="12" y="3"/>
                    </a:cubicBezTo>
                    <a:cubicBezTo>
                      <a:pt x="11" y="3"/>
                      <a:pt x="11" y="4"/>
                      <a:pt x="10" y="5"/>
                    </a:cubicBezTo>
                    <a:cubicBezTo>
                      <a:pt x="9" y="7"/>
                      <a:pt x="8" y="7"/>
                      <a:pt x="7" y="5"/>
                    </a:cubicBezTo>
                    <a:cubicBezTo>
                      <a:pt x="6" y="3"/>
                      <a:pt x="4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2" y="0"/>
                      <a:pt x="5" y="1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60" name="Freeform 49">
                <a:extLst>
                  <a:ext uri="{FF2B5EF4-FFF2-40B4-BE49-F238E27FC236}">
                    <a16:creationId xmlns:a16="http://schemas.microsoft.com/office/drawing/2014/main" id="{722012B6-CB1D-F642-3F5F-A39760DE7A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" y="2274"/>
                <a:ext cx="21" cy="15"/>
              </a:xfrm>
              <a:custGeom>
                <a:avLst/>
                <a:gdLst>
                  <a:gd name="T0" fmla="*/ 5 w 11"/>
                  <a:gd name="T1" fmla="*/ 2 h 8"/>
                  <a:gd name="T2" fmla="*/ 8 w 11"/>
                  <a:gd name="T3" fmla="*/ 3 h 8"/>
                  <a:gd name="T4" fmla="*/ 10 w 11"/>
                  <a:gd name="T5" fmla="*/ 4 h 8"/>
                  <a:gd name="T6" fmla="*/ 11 w 11"/>
                  <a:gd name="T7" fmla="*/ 5 h 8"/>
                  <a:gd name="T8" fmla="*/ 11 w 11"/>
                  <a:gd name="T9" fmla="*/ 5 h 8"/>
                  <a:gd name="T10" fmla="*/ 8 w 11"/>
                  <a:gd name="T11" fmla="*/ 7 h 8"/>
                  <a:gd name="T12" fmla="*/ 3 w 11"/>
                  <a:gd name="T13" fmla="*/ 7 h 8"/>
                  <a:gd name="T14" fmla="*/ 1 w 11"/>
                  <a:gd name="T15" fmla="*/ 4 h 8"/>
                  <a:gd name="T16" fmla="*/ 2 w 11"/>
                  <a:gd name="T17" fmla="*/ 2 h 8"/>
                  <a:gd name="T18" fmla="*/ 4 w 11"/>
                  <a:gd name="T19" fmla="*/ 2 h 8"/>
                  <a:gd name="T20" fmla="*/ 5 w 11"/>
                  <a:gd name="T21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8">
                    <a:moveTo>
                      <a:pt x="5" y="2"/>
                    </a:moveTo>
                    <a:cubicBezTo>
                      <a:pt x="6" y="1"/>
                      <a:pt x="7" y="0"/>
                      <a:pt x="8" y="3"/>
                    </a:cubicBezTo>
                    <a:cubicBezTo>
                      <a:pt x="8" y="3"/>
                      <a:pt x="9" y="4"/>
                      <a:pt x="10" y="4"/>
                    </a:cubicBezTo>
                    <a:cubicBezTo>
                      <a:pt x="10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0" y="7"/>
                      <a:pt x="9" y="7"/>
                      <a:pt x="8" y="7"/>
                    </a:cubicBezTo>
                    <a:cubicBezTo>
                      <a:pt x="6" y="8"/>
                      <a:pt x="4" y="6"/>
                      <a:pt x="3" y="7"/>
                    </a:cubicBezTo>
                    <a:cubicBezTo>
                      <a:pt x="2" y="6"/>
                      <a:pt x="1" y="5"/>
                      <a:pt x="1" y="4"/>
                    </a:cubicBezTo>
                    <a:cubicBezTo>
                      <a:pt x="0" y="3"/>
                      <a:pt x="1" y="2"/>
                      <a:pt x="2" y="2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61" name="Freeform 50">
                <a:extLst>
                  <a:ext uri="{FF2B5EF4-FFF2-40B4-BE49-F238E27FC236}">
                    <a16:creationId xmlns:a16="http://schemas.microsoft.com/office/drawing/2014/main" id="{0ABDF2C9-0E4B-47A6-E455-3A56DC1A08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7" y="3204"/>
                <a:ext cx="30" cy="10"/>
              </a:xfrm>
              <a:custGeom>
                <a:avLst/>
                <a:gdLst>
                  <a:gd name="T0" fmla="*/ 14 w 16"/>
                  <a:gd name="T1" fmla="*/ 5 h 5"/>
                  <a:gd name="T2" fmla="*/ 11 w 16"/>
                  <a:gd name="T3" fmla="*/ 5 h 5"/>
                  <a:gd name="T4" fmla="*/ 6 w 16"/>
                  <a:gd name="T5" fmla="*/ 3 h 5"/>
                  <a:gd name="T6" fmla="*/ 1 w 16"/>
                  <a:gd name="T7" fmla="*/ 3 h 5"/>
                  <a:gd name="T8" fmla="*/ 0 w 16"/>
                  <a:gd name="T9" fmla="*/ 2 h 5"/>
                  <a:gd name="T10" fmla="*/ 1 w 16"/>
                  <a:gd name="T11" fmla="*/ 1 h 5"/>
                  <a:gd name="T12" fmla="*/ 15 w 16"/>
                  <a:gd name="T13" fmla="*/ 1 h 5"/>
                  <a:gd name="T14" fmla="*/ 16 w 16"/>
                  <a:gd name="T15" fmla="*/ 2 h 5"/>
                  <a:gd name="T16" fmla="*/ 16 w 16"/>
                  <a:gd name="T17" fmla="*/ 3 h 5"/>
                  <a:gd name="T18" fmla="*/ 16 w 16"/>
                  <a:gd name="T19" fmla="*/ 4 h 5"/>
                  <a:gd name="T20" fmla="*/ 14 w 16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5">
                    <a:moveTo>
                      <a:pt x="14" y="5"/>
                    </a:moveTo>
                    <a:cubicBezTo>
                      <a:pt x="12" y="5"/>
                      <a:pt x="12" y="5"/>
                      <a:pt x="11" y="5"/>
                    </a:cubicBezTo>
                    <a:cubicBezTo>
                      <a:pt x="9" y="5"/>
                      <a:pt x="8" y="3"/>
                      <a:pt x="6" y="3"/>
                    </a:cubicBezTo>
                    <a:cubicBezTo>
                      <a:pt x="4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6" y="0"/>
                      <a:pt x="10" y="1"/>
                      <a:pt x="15" y="1"/>
                    </a:cubicBezTo>
                    <a:cubicBezTo>
                      <a:pt x="15" y="1"/>
                      <a:pt x="16" y="1"/>
                      <a:pt x="16" y="2"/>
                    </a:cubicBezTo>
                    <a:cubicBezTo>
                      <a:pt x="16" y="2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5"/>
                      <a:pt x="14" y="5"/>
                      <a:pt x="1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62" name="Freeform 51">
                <a:extLst>
                  <a:ext uri="{FF2B5EF4-FFF2-40B4-BE49-F238E27FC236}">
                    <a16:creationId xmlns:a16="http://schemas.microsoft.com/office/drawing/2014/main" id="{6C6DE64E-EFAB-668F-3D86-7BC5606AA9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2962"/>
                <a:ext cx="15" cy="19"/>
              </a:xfrm>
              <a:custGeom>
                <a:avLst/>
                <a:gdLst>
                  <a:gd name="T0" fmla="*/ 3 w 8"/>
                  <a:gd name="T1" fmla="*/ 1 h 10"/>
                  <a:gd name="T2" fmla="*/ 7 w 8"/>
                  <a:gd name="T3" fmla="*/ 3 h 10"/>
                  <a:gd name="T4" fmla="*/ 8 w 8"/>
                  <a:gd name="T5" fmla="*/ 4 h 10"/>
                  <a:gd name="T6" fmla="*/ 5 w 8"/>
                  <a:gd name="T7" fmla="*/ 9 h 10"/>
                  <a:gd name="T8" fmla="*/ 2 w 8"/>
                  <a:gd name="T9" fmla="*/ 9 h 10"/>
                  <a:gd name="T10" fmla="*/ 1 w 8"/>
                  <a:gd name="T11" fmla="*/ 3 h 10"/>
                  <a:gd name="T12" fmla="*/ 3 w 8"/>
                  <a:gd name="T13" fmla="*/ 1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10">
                    <a:moveTo>
                      <a:pt x="3" y="1"/>
                    </a:moveTo>
                    <a:cubicBezTo>
                      <a:pt x="4" y="2"/>
                      <a:pt x="6" y="2"/>
                      <a:pt x="7" y="3"/>
                    </a:cubicBezTo>
                    <a:cubicBezTo>
                      <a:pt x="7" y="3"/>
                      <a:pt x="7" y="3"/>
                      <a:pt x="8" y="4"/>
                    </a:cubicBezTo>
                    <a:cubicBezTo>
                      <a:pt x="8" y="6"/>
                      <a:pt x="7" y="8"/>
                      <a:pt x="5" y="9"/>
                    </a:cubicBezTo>
                    <a:cubicBezTo>
                      <a:pt x="4" y="10"/>
                      <a:pt x="3" y="9"/>
                      <a:pt x="2" y="9"/>
                    </a:cubicBezTo>
                    <a:cubicBezTo>
                      <a:pt x="2" y="7"/>
                      <a:pt x="2" y="5"/>
                      <a:pt x="1" y="3"/>
                    </a:cubicBezTo>
                    <a:cubicBezTo>
                      <a:pt x="0" y="3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63" name="Freeform 52">
                <a:extLst>
                  <a:ext uri="{FF2B5EF4-FFF2-40B4-BE49-F238E27FC236}">
                    <a16:creationId xmlns:a16="http://schemas.microsoft.com/office/drawing/2014/main" id="{3B7420B4-51F0-0333-7AE5-072DB89301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1" y="1997"/>
                <a:ext cx="23" cy="9"/>
              </a:xfrm>
              <a:custGeom>
                <a:avLst/>
                <a:gdLst>
                  <a:gd name="T0" fmla="*/ 2 w 12"/>
                  <a:gd name="T1" fmla="*/ 5 h 5"/>
                  <a:gd name="T2" fmla="*/ 1 w 12"/>
                  <a:gd name="T3" fmla="*/ 4 h 5"/>
                  <a:gd name="T4" fmla="*/ 1 w 12"/>
                  <a:gd name="T5" fmla="*/ 1 h 5"/>
                  <a:gd name="T6" fmla="*/ 4 w 12"/>
                  <a:gd name="T7" fmla="*/ 0 h 5"/>
                  <a:gd name="T8" fmla="*/ 6 w 12"/>
                  <a:gd name="T9" fmla="*/ 1 h 5"/>
                  <a:gd name="T10" fmla="*/ 9 w 12"/>
                  <a:gd name="T11" fmla="*/ 0 h 5"/>
                  <a:gd name="T12" fmla="*/ 11 w 12"/>
                  <a:gd name="T13" fmla="*/ 1 h 5"/>
                  <a:gd name="T14" fmla="*/ 11 w 12"/>
                  <a:gd name="T15" fmla="*/ 3 h 5"/>
                  <a:gd name="T16" fmla="*/ 8 w 12"/>
                  <a:gd name="T17" fmla="*/ 5 h 5"/>
                  <a:gd name="T18" fmla="*/ 4 w 12"/>
                  <a:gd name="T19" fmla="*/ 4 h 5"/>
                  <a:gd name="T20" fmla="*/ 2 w 12"/>
                  <a:gd name="T2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5">
                    <a:moveTo>
                      <a:pt x="2" y="5"/>
                    </a:moveTo>
                    <a:cubicBezTo>
                      <a:pt x="2" y="5"/>
                      <a:pt x="1" y="5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8" y="1"/>
                      <a:pt x="9" y="0"/>
                    </a:cubicBezTo>
                    <a:cubicBezTo>
                      <a:pt x="10" y="0"/>
                      <a:pt x="11" y="1"/>
                      <a:pt x="11" y="1"/>
                    </a:cubicBezTo>
                    <a:cubicBezTo>
                      <a:pt x="12" y="2"/>
                      <a:pt x="12" y="3"/>
                      <a:pt x="11" y="3"/>
                    </a:cubicBezTo>
                    <a:cubicBezTo>
                      <a:pt x="10" y="4"/>
                      <a:pt x="9" y="4"/>
                      <a:pt x="8" y="5"/>
                    </a:cubicBezTo>
                    <a:cubicBezTo>
                      <a:pt x="7" y="5"/>
                      <a:pt x="6" y="5"/>
                      <a:pt x="4" y="4"/>
                    </a:cubicBezTo>
                    <a:cubicBezTo>
                      <a:pt x="3" y="4"/>
                      <a:pt x="3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64" name="Freeform 53">
                <a:extLst>
                  <a:ext uri="{FF2B5EF4-FFF2-40B4-BE49-F238E27FC236}">
                    <a16:creationId xmlns:a16="http://schemas.microsoft.com/office/drawing/2014/main" id="{85B38079-A0F9-DFEF-B4CD-B17CA75982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2954"/>
                <a:ext cx="17" cy="15"/>
              </a:xfrm>
              <a:custGeom>
                <a:avLst/>
                <a:gdLst>
                  <a:gd name="T0" fmla="*/ 5 w 9"/>
                  <a:gd name="T1" fmla="*/ 0 h 8"/>
                  <a:gd name="T2" fmla="*/ 6 w 9"/>
                  <a:gd name="T3" fmla="*/ 1 h 8"/>
                  <a:gd name="T4" fmla="*/ 9 w 9"/>
                  <a:gd name="T5" fmla="*/ 3 h 8"/>
                  <a:gd name="T6" fmla="*/ 9 w 9"/>
                  <a:gd name="T7" fmla="*/ 5 h 8"/>
                  <a:gd name="T8" fmla="*/ 6 w 9"/>
                  <a:gd name="T9" fmla="*/ 7 h 8"/>
                  <a:gd name="T10" fmla="*/ 1 w 9"/>
                  <a:gd name="T11" fmla="*/ 6 h 8"/>
                  <a:gd name="T12" fmla="*/ 0 w 9"/>
                  <a:gd name="T13" fmla="*/ 4 h 8"/>
                  <a:gd name="T14" fmla="*/ 0 w 9"/>
                  <a:gd name="T15" fmla="*/ 2 h 8"/>
                  <a:gd name="T16" fmla="*/ 5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2"/>
                      <a:pt x="9" y="3"/>
                    </a:cubicBezTo>
                    <a:cubicBezTo>
                      <a:pt x="9" y="3"/>
                      <a:pt x="9" y="5"/>
                      <a:pt x="9" y="5"/>
                    </a:cubicBezTo>
                    <a:cubicBezTo>
                      <a:pt x="8" y="6"/>
                      <a:pt x="7" y="8"/>
                      <a:pt x="6" y="7"/>
                    </a:cubicBezTo>
                    <a:cubicBezTo>
                      <a:pt x="4" y="6"/>
                      <a:pt x="2" y="6"/>
                      <a:pt x="1" y="6"/>
                    </a:cubicBezTo>
                    <a:cubicBezTo>
                      <a:pt x="0" y="5"/>
                      <a:pt x="0" y="5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2" y="2"/>
                      <a:pt x="4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65" name="Freeform 54">
                <a:extLst>
                  <a:ext uri="{FF2B5EF4-FFF2-40B4-BE49-F238E27FC236}">
                    <a16:creationId xmlns:a16="http://schemas.microsoft.com/office/drawing/2014/main" id="{48A04BCD-29E5-60F1-3027-D8F61F096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1" y="2370"/>
                <a:ext cx="17" cy="12"/>
              </a:xfrm>
              <a:custGeom>
                <a:avLst/>
                <a:gdLst>
                  <a:gd name="T0" fmla="*/ 5 w 9"/>
                  <a:gd name="T1" fmla="*/ 0 h 6"/>
                  <a:gd name="T2" fmla="*/ 8 w 9"/>
                  <a:gd name="T3" fmla="*/ 0 h 6"/>
                  <a:gd name="T4" fmla="*/ 9 w 9"/>
                  <a:gd name="T5" fmla="*/ 1 h 6"/>
                  <a:gd name="T6" fmla="*/ 9 w 9"/>
                  <a:gd name="T7" fmla="*/ 2 h 6"/>
                  <a:gd name="T8" fmla="*/ 5 w 9"/>
                  <a:gd name="T9" fmla="*/ 5 h 6"/>
                  <a:gd name="T10" fmla="*/ 1 w 9"/>
                  <a:gd name="T11" fmla="*/ 4 h 6"/>
                  <a:gd name="T12" fmla="*/ 1 w 9"/>
                  <a:gd name="T13" fmla="*/ 1 h 6"/>
                  <a:gd name="T14" fmla="*/ 2 w 9"/>
                  <a:gd name="T15" fmla="*/ 0 h 6"/>
                  <a:gd name="T16" fmla="*/ 3 w 9"/>
                  <a:gd name="T17" fmla="*/ 0 h 6"/>
                  <a:gd name="T18" fmla="*/ 5 w 9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6">
                    <a:moveTo>
                      <a:pt x="5" y="0"/>
                    </a:moveTo>
                    <a:cubicBezTo>
                      <a:pt x="6" y="0"/>
                      <a:pt x="7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8" y="3"/>
                      <a:pt x="6" y="4"/>
                      <a:pt x="5" y="5"/>
                    </a:cubicBezTo>
                    <a:cubicBezTo>
                      <a:pt x="4" y="6"/>
                      <a:pt x="1" y="6"/>
                      <a:pt x="1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66" name="Freeform 55">
                <a:extLst>
                  <a:ext uri="{FF2B5EF4-FFF2-40B4-BE49-F238E27FC236}">
                    <a16:creationId xmlns:a16="http://schemas.microsoft.com/office/drawing/2014/main" id="{9E06E305-715B-1911-DE74-D927FE9667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7" y="3479"/>
                <a:ext cx="23" cy="8"/>
              </a:xfrm>
              <a:custGeom>
                <a:avLst/>
                <a:gdLst>
                  <a:gd name="T0" fmla="*/ 4 w 12"/>
                  <a:gd name="T1" fmla="*/ 4 h 4"/>
                  <a:gd name="T2" fmla="*/ 2 w 12"/>
                  <a:gd name="T3" fmla="*/ 4 h 4"/>
                  <a:gd name="T4" fmla="*/ 1 w 12"/>
                  <a:gd name="T5" fmla="*/ 3 h 4"/>
                  <a:gd name="T6" fmla="*/ 0 w 12"/>
                  <a:gd name="T7" fmla="*/ 1 h 4"/>
                  <a:gd name="T8" fmla="*/ 1 w 12"/>
                  <a:gd name="T9" fmla="*/ 1 h 4"/>
                  <a:gd name="T10" fmla="*/ 11 w 12"/>
                  <a:gd name="T11" fmla="*/ 0 h 4"/>
                  <a:gd name="T12" fmla="*/ 12 w 12"/>
                  <a:gd name="T13" fmla="*/ 1 h 4"/>
                  <a:gd name="T14" fmla="*/ 11 w 12"/>
                  <a:gd name="T15" fmla="*/ 2 h 4"/>
                  <a:gd name="T16" fmla="*/ 8 w 12"/>
                  <a:gd name="T17" fmla="*/ 4 h 4"/>
                  <a:gd name="T18" fmla="*/ 4 w 12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4">
                    <a:moveTo>
                      <a:pt x="4" y="4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4" y="0"/>
                      <a:pt x="7" y="0"/>
                      <a:pt x="11" y="0"/>
                    </a:cubicBezTo>
                    <a:cubicBezTo>
                      <a:pt x="11" y="0"/>
                      <a:pt x="11" y="1"/>
                      <a:pt x="12" y="1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0" y="3"/>
                      <a:pt x="10" y="4"/>
                      <a:pt x="8" y="4"/>
                    </a:cubicBezTo>
                    <a:cubicBezTo>
                      <a:pt x="7" y="4"/>
                      <a:pt x="6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67" name="Freeform 56">
                <a:extLst>
                  <a:ext uri="{FF2B5EF4-FFF2-40B4-BE49-F238E27FC236}">
                    <a16:creationId xmlns:a16="http://schemas.microsoft.com/office/drawing/2014/main" id="{31645E54-4B44-2C97-7C9A-4245C77E4D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5" y="3292"/>
                <a:ext cx="14" cy="17"/>
              </a:xfrm>
              <a:custGeom>
                <a:avLst/>
                <a:gdLst>
                  <a:gd name="T0" fmla="*/ 2 w 7"/>
                  <a:gd name="T1" fmla="*/ 9 h 9"/>
                  <a:gd name="T2" fmla="*/ 1 w 7"/>
                  <a:gd name="T3" fmla="*/ 9 h 9"/>
                  <a:gd name="T4" fmla="*/ 0 w 7"/>
                  <a:gd name="T5" fmla="*/ 7 h 9"/>
                  <a:gd name="T6" fmla="*/ 3 w 7"/>
                  <a:gd name="T7" fmla="*/ 3 h 9"/>
                  <a:gd name="T8" fmla="*/ 3 w 7"/>
                  <a:gd name="T9" fmla="*/ 0 h 9"/>
                  <a:gd name="T10" fmla="*/ 5 w 7"/>
                  <a:gd name="T11" fmla="*/ 1 h 9"/>
                  <a:gd name="T12" fmla="*/ 6 w 7"/>
                  <a:gd name="T13" fmla="*/ 3 h 9"/>
                  <a:gd name="T14" fmla="*/ 6 w 7"/>
                  <a:gd name="T15" fmla="*/ 6 h 9"/>
                  <a:gd name="T16" fmla="*/ 6 w 7"/>
                  <a:gd name="T17" fmla="*/ 8 h 9"/>
                  <a:gd name="T18" fmla="*/ 2 w 7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9">
                    <a:moveTo>
                      <a:pt x="2" y="9"/>
                    </a:moveTo>
                    <a:cubicBezTo>
                      <a:pt x="2" y="9"/>
                      <a:pt x="1" y="9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1" y="6"/>
                      <a:pt x="2" y="4"/>
                      <a:pt x="3" y="3"/>
                    </a:cubicBezTo>
                    <a:cubicBezTo>
                      <a:pt x="4" y="2"/>
                      <a:pt x="2" y="1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7" y="4"/>
                      <a:pt x="7" y="5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9"/>
                      <a:pt x="4" y="9"/>
                      <a:pt x="2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68" name="Freeform 57">
                <a:extLst>
                  <a:ext uri="{FF2B5EF4-FFF2-40B4-BE49-F238E27FC236}">
                    <a16:creationId xmlns:a16="http://schemas.microsoft.com/office/drawing/2014/main" id="{90487B57-CED8-A4C7-525D-38F8632053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3" y="3250"/>
                <a:ext cx="23" cy="11"/>
              </a:xfrm>
              <a:custGeom>
                <a:avLst/>
                <a:gdLst>
                  <a:gd name="T0" fmla="*/ 4 w 12"/>
                  <a:gd name="T1" fmla="*/ 0 h 6"/>
                  <a:gd name="T2" fmla="*/ 8 w 12"/>
                  <a:gd name="T3" fmla="*/ 0 h 6"/>
                  <a:gd name="T4" fmla="*/ 10 w 12"/>
                  <a:gd name="T5" fmla="*/ 2 h 6"/>
                  <a:gd name="T6" fmla="*/ 10 w 12"/>
                  <a:gd name="T7" fmla="*/ 5 h 6"/>
                  <a:gd name="T8" fmla="*/ 9 w 12"/>
                  <a:gd name="T9" fmla="*/ 6 h 6"/>
                  <a:gd name="T10" fmla="*/ 2 w 12"/>
                  <a:gd name="T11" fmla="*/ 4 h 6"/>
                  <a:gd name="T12" fmla="*/ 1 w 12"/>
                  <a:gd name="T13" fmla="*/ 3 h 6"/>
                  <a:gd name="T14" fmla="*/ 1 w 12"/>
                  <a:gd name="T15" fmla="*/ 2 h 6"/>
                  <a:gd name="T16" fmla="*/ 1 w 12"/>
                  <a:gd name="T17" fmla="*/ 1 h 6"/>
                  <a:gd name="T18" fmla="*/ 4 w 12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6">
                    <a:moveTo>
                      <a:pt x="4" y="0"/>
                    </a:moveTo>
                    <a:cubicBezTo>
                      <a:pt x="6" y="0"/>
                      <a:pt x="7" y="0"/>
                      <a:pt x="8" y="0"/>
                    </a:cubicBezTo>
                    <a:cubicBezTo>
                      <a:pt x="9" y="1"/>
                      <a:pt x="10" y="1"/>
                      <a:pt x="10" y="2"/>
                    </a:cubicBezTo>
                    <a:cubicBezTo>
                      <a:pt x="12" y="3"/>
                      <a:pt x="12" y="4"/>
                      <a:pt x="10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7" y="4"/>
                      <a:pt x="4" y="5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69" name="Freeform 58">
                <a:extLst>
                  <a:ext uri="{FF2B5EF4-FFF2-40B4-BE49-F238E27FC236}">
                    <a16:creationId xmlns:a16="http://schemas.microsoft.com/office/drawing/2014/main" id="{3208BCE8-4C75-8BFF-9DF5-9CF9EB50ED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097"/>
                <a:ext cx="21" cy="14"/>
              </a:xfrm>
              <a:custGeom>
                <a:avLst/>
                <a:gdLst>
                  <a:gd name="T0" fmla="*/ 10 w 11"/>
                  <a:gd name="T1" fmla="*/ 5 h 7"/>
                  <a:gd name="T2" fmla="*/ 7 w 11"/>
                  <a:gd name="T3" fmla="*/ 6 h 7"/>
                  <a:gd name="T4" fmla="*/ 4 w 11"/>
                  <a:gd name="T5" fmla="*/ 6 h 7"/>
                  <a:gd name="T6" fmla="*/ 2 w 11"/>
                  <a:gd name="T7" fmla="*/ 6 h 7"/>
                  <a:gd name="T8" fmla="*/ 0 w 11"/>
                  <a:gd name="T9" fmla="*/ 4 h 7"/>
                  <a:gd name="T10" fmla="*/ 1 w 11"/>
                  <a:gd name="T11" fmla="*/ 3 h 7"/>
                  <a:gd name="T12" fmla="*/ 2 w 11"/>
                  <a:gd name="T13" fmla="*/ 1 h 7"/>
                  <a:gd name="T14" fmla="*/ 3 w 11"/>
                  <a:gd name="T15" fmla="*/ 0 h 7"/>
                  <a:gd name="T16" fmla="*/ 10 w 11"/>
                  <a:gd name="T17" fmla="*/ 3 h 7"/>
                  <a:gd name="T18" fmla="*/ 10 w 11"/>
                  <a:gd name="T19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7">
                    <a:moveTo>
                      <a:pt x="10" y="5"/>
                    </a:moveTo>
                    <a:cubicBezTo>
                      <a:pt x="9" y="7"/>
                      <a:pt x="9" y="7"/>
                      <a:pt x="7" y="6"/>
                    </a:cubicBezTo>
                    <a:cubicBezTo>
                      <a:pt x="6" y="5"/>
                      <a:pt x="5" y="5"/>
                      <a:pt x="4" y="6"/>
                    </a:cubicBezTo>
                    <a:cubicBezTo>
                      <a:pt x="3" y="6"/>
                      <a:pt x="3" y="7"/>
                      <a:pt x="2" y="6"/>
                    </a:cubicBezTo>
                    <a:cubicBezTo>
                      <a:pt x="1" y="6"/>
                      <a:pt x="1" y="5"/>
                      <a:pt x="0" y="4"/>
                    </a:cubicBezTo>
                    <a:cubicBezTo>
                      <a:pt x="0" y="4"/>
                      <a:pt x="1" y="3"/>
                      <a:pt x="1" y="3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6" y="1"/>
                      <a:pt x="8" y="2"/>
                      <a:pt x="10" y="3"/>
                    </a:cubicBezTo>
                    <a:cubicBezTo>
                      <a:pt x="11" y="4"/>
                      <a:pt x="11" y="4"/>
                      <a:pt x="1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70" name="Freeform 59">
                <a:extLst>
                  <a:ext uri="{FF2B5EF4-FFF2-40B4-BE49-F238E27FC236}">
                    <a16:creationId xmlns:a16="http://schemas.microsoft.com/office/drawing/2014/main" id="{F5AA9B00-1C3E-E811-1DDB-51704E00B5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2063"/>
                <a:ext cx="17" cy="17"/>
              </a:xfrm>
              <a:custGeom>
                <a:avLst/>
                <a:gdLst>
                  <a:gd name="T0" fmla="*/ 9 w 9"/>
                  <a:gd name="T1" fmla="*/ 2 h 9"/>
                  <a:gd name="T2" fmla="*/ 8 w 9"/>
                  <a:gd name="T3" fmla="*/ 5 h 9"/>
                  <a:gd name="T4" fmla="*/ 2 w 9"/>
                  <a:gd name="T5" fmla="*/ 9 h 9"/>
                  <a:gd name="T6" fmla="*/ 0 w 9"/>
                  <a:gd name="T7" fmla="*/ 9 h 9"/>
                  <a:gd name="T8" fmla="*/ 0 w 9"/>
                  <a:gd name="T9" fmla="*/ 7 h 9"/>
                  <a:gd name="T10" fmla="*/ 4 w 9"/>
                  <a:gd name="T11" fmla="*/ 3 h 9"/>
                  <a:gd name="T12" fmla="*/ 5 w 9"/>
                  <a:gd name="T13" fmla="*/ 1 h 9"/>
                  <a:gd name="T14" fmla="*/ 5 w 9"/>
                  <a:gd name="T15" fmla="*/ 1 h 9"/>
                  <a:gd name="T16" fmla="*/ 8 w 9"/>
                  <a:gd name="T17" fmla="*/ 0 h 9"/>
                  <a:gd name="T18" fmla="*/ 9 w 9"/>
                  <a:gd name="T1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">
                    <a:moveTo>
                      <a:pt x="9" y="2"/>
                    </a:moveTo>
                    <a:cubicBezTo>
                      <a:pt x="9" y="3"/>
                      <a:pt x="9" y="5"/>
                      <a:pt x="8" y="5"/>
                    </a:cubicBezTo>
                    <a:cubicBezTo>
                      <a:pt x="5" y="6"/>
                      <a:pt x="4" y="8"/>
                      <a:pt x="2" y="9"/>
                    </a:cubicBezTo>
                    <a:cubicBezTo>
                      <a:pt x="2" y="9"/>
                      <a:pt x="1" y="9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2" y="6"/>
                      <a:pt x="3" y="5"/>
                      <a:pt x="4" y="3"/>
                    </a:cubicBezTo>
                    <a:cubicBezTo>
                      <a:pt x="4" y="2"/>
                      <a:pt x="4" y="2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0"/>
                      <a:pt x="7" y="0"/>
                      <a:pt x="8" y="0"/>
                    </a:cubicBezTo>
                    <a:cubicBezTo>
                      <a:pt x="9" y="1"/>
                      <a:pt x="9" y="1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71" name="Freeform 60">
                <a:extLst>
                  <a:ext uri="{FF2B5EF4-FFF2-40B4-BE49-F238E27FC236}">
                    <a16:creationId xmlns:a16="http://schemas.microsoft.com/office/drawing/2014/main" id="{C086A3AB-774A-7424-C74B-A38072F661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3123"/>
                <a:ext cx="24" cy="9"/>
              </a:xfrm>
              <a:custGeom>
                <a:avLst/>
                <a:gdLst>
                  <a:gd name="T0" fmla="*/ 6 w 13"/>
                  <a:gd name="T1" fmla="*/ 5 h 5"/>
                  <a:gd name="T2" fmla="*/ 2 w 13"/>
                  <a:gd name="T3" fmla="*/ 5 h 5"/>
                  <a:gd name="T4" fmla="*/ 0 w 13"/>
                  <a:gd name="T5" fmla="*/ 4 h 5"/>
                  <a:gd name="T6" fmla="*/ 2 w 13"/>
                  <a:gd name="T7" fmla="*/ 2 h 5"/>
                  <a:gd name="T8" fmla="*/ 4 w 13"/>
                  <a:gd name="T9" fmla="*/ 1 h 5"/>
                  <a:gd name="T10" fmla="*/ 12 w 13"/>
                  <a:gd name="T11" fmla="*/ 1 h 5"/>
                  <a:gd name="T12" fmla="*/ 13 w 13"/>
                  <a:gd name="T13" fmla="*/ 2 h 5"/>
                  <a:gd name="T14" fmla="*/ 12 w 13"/>
                  <a:gd name="T15" fmla="*/ 3 h 5"/>
                  <a:gd name="T16" fmla="*/ 10 w 13"/>
                  <a:gd name="T17" fmla="*/ 4 h 5"/>
                  <a:gd name="T18" fmla="*/ 6 w 13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5">
                    <a:moveTo>
                      <a:pt x="6" y="5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1" y="5"/>
                      <a:pt x="1" y="4"/>
                      <a:pt x="0" y="4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7" y="1"/>
                      <a:pt x="9" y="0"/>
                      <a:pt x="12" y="1"/>
                    </a:cubicBezTo>
                    <a:cubicBezTo>
                      <a:pt x="12" y="1"/>
                      <a:pt x="13" y="2"/>
                      <a:pt x="13" y="2"/>
                    </a:cubicBezTo>
                    <a:cubicBezTo>
                      <a:pt x="13" y="2"/>
                      <a:pt x="13" y="3"/>
                      <a:pt x="12" y="3"/>
                    </a:cubicBezTo>
                    <a:cubicBezTo>
                      <a:pt x="12" y="3"/>
                      <a:pt x="11" y="4"/>
                      <a:pt x="10" y="4"/>
                    </a:cubicBezTo>
                    <a:cubicBezTo>
                      <a:pt x="9" y="5"/>
                      <a:pt x="7" y="5"/>
                      <a:pt x="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72" name="Freeform 61">
                <a:extLst>
                  <a:ext uri="{FF2B5EF4-FFF2-40B4-BE49-F238E27FC236}">
                    <a16:creationId xmlns:a16="http://schemas.microsoft.com/office/drawing/2014/main" id="{6B06501E-0058-4315-1DDD-B0C4FB1A6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" y="3092"/>
                <a:ext cx="26" cy="10"/>
              </a:xfrm>
              <a:custGeom>
                <a:avLst/>
                <a:gdLst>
                  <a:gd name="T0" fmla="*/ 2 w 14"/>
                  <a:gd name="T1" fmla="*/ 5 h 5"/>
                  <a:gd name="T2" fmla="*/ 0 w 14"/>
                  <a:gd name="T3" fmla="*/ 4 h 5"/>
                  <a:gd name="T4" fmla="*/ 0 w 14"/>
                  <a:gd name="T5" fmla="*/ 3 h 5"/>
                  <a:gd name="T6" fmla="*/ 6 w 14"/>
                  <a:gd name="T7" fmla="*/ 0 h 5"/>
                  <a:gd name="T8" fmla="*/ 7 w 14"/>
                  <a:gd name="T9" fmla="*/ 0 h 5"/>
                  <a:gd name="T10" fmla="*/ 12 w 14"/>
                  <a:gd name="T11" fmla="*/ 2 h 5"/>
                  <a:gd name="T12" fmla="*/ 14 w 14"/>
                  <a:gd name="T13" fmla="*/ 4 h 5"/>
                  <a:gd name="T14" fmla="*/ 14 w 14"/>
                  <a:gd name="T15" fmla="*/ 4 h 5"/>
                  <a:gd name="T16" fmla="*/ 13 w 14"/>
                  <a:gd name="T17" fmla="*/ 5 h 5"/>
                  <a:gd name="T18" fmla="*/ 12 w 14"/>
                  <a:gd name="T19" fmla="*/ 4 h 5"/>
                  <a:gd name="T20" fmla="*/ 6 w 14"/>
                  <a:gd name="T21" fmla="*/ 4 h 5"/>
                  <a:gd name="T22" fmla="*/ 2 w 14"/>
                  <a:gd name="T2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5">
                    <a:moveTo>
                      <a:pt x="2" y="5"/>
                    </a:moveTo>
                    <a:cubicBezTo>
                      <a:pt x="1" y="5"/>
                      <a:pt x="1" y="5"/>
                      <a:pt x="0" y="4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2" y="1"/>
                      <a:pt x="4" y="1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8" y="1"/>
                      <a:pt x="10" y="1"/>
                      <a:pt x="12" y="2"/>
                    </a:cubicBezTo>
                    <a:cubicBezTo>
                      <a:pt x="13" y="2"/>
                      <a:pt x="13" y="3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5"/>
                      <a:pt x="14" y="5"/>
                      <a:pt x="13" y="5"/>
                    </a:cubicBezTo>
                    <a:cubicBezTo>
                      <a:pt x="13" y="5"/>
                      <a:pt x="12" y="5"/>
                      <a:pt x="12" y="4"/>
                    </a:cubicBezTo>
                    <a:cubicBezTo>
                      <a:pt x="10" y="3"/>
                      <a:pt x="8" y="3"/>
                      <a:pt x="6" y="4"/>
                    </a:cubicBezTo>
                    <a:cubicBezTo>
                      <a:pt x="5" y="5"/>
                      <a:pt x="3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73" name="Freeform 62">
                <a:extLst>
                  <a:ext uri="{FF2B5EF4-FFF2-40B4-BE49-F238E27FC236}">
                    <a16:creationId xmlns:a16="http://schemas.microsoft.com/office/drawing/2014/main" id="{5015CBF8-4D68-655F-97F0-E533F9C26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3" y="3199"/>
                <a:ext cx="24" cy="11"/>
              </a:xfrm>
              <a:custGeom>
                <a:avLst/>
                <a:gdLst>
                  <a:gd name="T0" fmla="*/ 7 w 13"/>
                  <a:gd name="T1" fmla="*/ 0 h 6"/>
                  <a:gd name="T2" fmla="*/ 9 w 13"/>
                  <a:gd name="T3" fmla="*/ 0 h 6"/>
                  <a:gd name="T4" fmla="*/ 13 w 13"/>
                  <a:gd name="T5" fmla="*/ 4 h 6"/>
                  <a:gd name="T6" fmla="*/ 13 w 13"/>
                  <a:gd name="T7" fmla="*/ 5 h 6"/>
                  <a:gd name="T8" fmla="*/ 12 w 13"/>
                  <a:gd name="T9" fmla="*/ 6 h 6"/>
                  <a:gd name="T10" fmla="*/ 9 w 13"/>
                  <a:gd name="T11" fmla="*/ 5 h 6"/>
                  <a:gd name="T12" fmla="*/ 1 w 13"/>
                  <a:gd name="T13" fmla="*/ 4 h 6"/>
                  <a:gd name="T14" fmla="*/ 1 w 13"/>
                  <a:gd name="T15" fmla="*/ 3 h 6"/>
                  <a:gd name="T16" fmla="*/ 1 w 13"/>
                  <a:gd name="T17" fmla="*/ 2 h 6"/>
                  <a:gd name="T18" fmla="*/ 5 w 13"/>
                  <a:gd name="T19" fmla="*/ 0 h 6"/>
                  <a:gd name="T20" fmla="*/ 7 w 13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6">
                    <a:moveTo>
                      <a:pt x="7" y="0"/>
                    </a:moveTo>
                    <a:cubicBezTo>
                      <a:pt x="7" y="0"/>
                      <a:pt x="8" y="0"/>
                      <a:pt x="9" y="0"/>
                    </a:cubicBezTo>
                    <a:cubicBezTo>
                      <a:pt x="10" y="1"/>
                      <a:pt x="12" y="3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5"/>
                      <a:pt x="12" y="6"/>
                      <a:pt x="12" y="6"/>
                    </a:cubicBezTo>
                    <a:cubicBezTo>
                      <a:pt x="11" y="6"/>
                      <a:pt x="10" y="6"/>
                      <a:pt x="9" y="5"/>
                    </a:cubicBezTo>
                    <a:cubicBezTo>
                      <a:pt x="7" y="4"/>
                      <a:pt x="4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3" y="1"/>
                      <a:pt x="4" y="1"/>
                      <a:pt x="5" y="0"/>
                    </a:cubicBezTo>
                    <a:cubicBezTo>
                      <a:pt x="5" y="0"/>
                      <a:pt x="6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74" name="Freeform 63">
                <a:extLst>
                  <a:ext uri="{FF2B5EF4-FFF2-40B4-BE49-F238E27FC236}">
                    <a16:creationId xmlns:a16="http://schemas.microsoft.com/office/drawing/2014/main" id="{918ADACC-153F-9C9E-1A44-63B577D215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3187"/>
                <a:ext cx="21" cy="8"/>
              </a:xfrm>
              <a:custGeom>
                <a:avLst/>
                <a:gdLst>
                  <a:gd name="T0" fmla="*/ 5 w 11"/>
                  <a:gd name="T1" fmla="*/ 4 h 4"/>
                  <a:gd name="T2" fmla="*/ 2 w 11"/>
                  <a:gd name="T3" fmla="*/ 4 h 4"/>
                  <a:gd name="T4" fmla="*/ 0 w 11"/>
                  <a:gd name="T5" fmla="*/ 3 h 4"/>
                  <a:gd name="T6" fmla="*/ 1 w 11"/>
                  <a:gd name="T7" fmla="*/ 2 h 4"/>
                  <a:gd name="T8" fmla="*/ 4 w 11"/>
                  <a:gd name="T9" fmla="*/ 0 h 4"/>
                  <a:gd name="T10" fmla="*/ 10 w 11"/>
                  <a:gd name="T11" fmla="*/ 1 h 4"/>
                  <a:gd name="T12" fmla="*/ 11 w 11"/>
                  <a:gd name="T13" fmla="*/ 2 h 4"/>
                  <a:gd name="T14" fmla="*/ 10 w 11"/>
                  <a:gd name="T15" fmla="*/ 4 h 4"/>
                  <a:gd name="T16" fmla="*/ 5 w 11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4">
                    <a:moveTo>
                      <a:pt x="5" y="4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6" y="0"/>
                      <a:pt x="8" y="0"/>
                      <a:pt x="10" y="1"/>
                    </a:cubicBezTo>
                    <a:cubicBezTo>
                      <a:pt x="11" y="1"/>
                      <a:pt x="11" y="1"/>
                      <a:pt x="11" y="2"/>
                    </a:cubicBezTo>
                    <a:cubicBezTo>
                      <a:pt x="11" y="3"/>
                      <a:pt x="11" y="3"/>
                      <a:pt x="10" y="4"/>
                    </a:cubicBezTo>
                    <a:cubicBezTo>
                      <a:pt x="8" y="4"/>
                      <a:pt x="7" y="4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75" name="Freeform 64">
                <a:extLst>
                  <a:ext uri="{FF2B5EF4-FFF2-40B4-BE49-F238E27FC236}">
                    <a16:creationId xmlns:a16="http://schemas.microsoft.com/office/drawing/2014/main" id="{469DBF8A-CA08-25A9-B989-AA8B3E625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2" y="2814"/>
                <a:ext cx="15" cy="17"/>
              </a:xfrm>
              <a:custGeom>
                <a:avLst/>
                <a:gdLst>
                  <a:gd name="T0" fmla="*/ 0 w 8"/>
                  <a:gd name="T1" fmla="*/ 8 h 9"/>
                  <a:gd name="T2" fmla="*/ 4 w 8"/>
                  <a:gd name="T3" fmla="*/ 1 h 9"/>
                  <a:gd name="T4" fmla="*/ 6 w 8"/>
                  <a:gd name="T5" fmla="*/ 2 h 9"/>
                  <a:gd name="T6" fmla="*/ 8 w 8"/>
                  <a:gd name="T7" fmla="*/ 5 h 9"/>
                  <a:gd name="T8" fmla="*/ 7 w 8"/>
                  <a:gd name="T9" fmla="*/ 8 h 9"/>
                  <a:gd name="T10" fmla="*/ 8 w 8"/>
                  <a:gd name="T11" fmla="*/ 8 h 9"/>
                  <a:gd name="T12" fmla="*/ 4 w 8"/>
                  <a:gd name="T13" fmla="*/ 9 h 9"/>
                  <a:gd name="T14" fmla="*/ 1 w 8"/>
                  <a:gd name="T15" fmla="*/ 8 h 9"/>
                  <a:gd name="T16" fmla="*/ 0 w 8"/>
                  <a:gd name="T17" fmla="*/ 8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9">
                    <a:moveTo>
                      <a:pt x="0" y="8"/>
                    </a:moveTo>
                    <a:cubicBezTo>
                      <a:pt x="0" y="5"/>
                      <a:pt x="3" y="4"/>
                      <a:pt x="4" y="1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3"/>
                      <a:pt x="8" y="4"/>
                      <a:pt x="8" y="5"/>
                    </a:cubicBezTo>
                    <a:cubicBezTo>
                      <a:pt x="8" y="6"/>
                      <a:pt x="8" y="7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6" y="8"/>
                      <a:pt x="5" y="8"/>
                      <a:pt x="4" y="9"/>
                    </a:cubicBezTo>
                    <a:cubicBezTo>
                      <a:pt x="3" y="9"/>
                      <a:pt x="2" y="9"/>
                      <a:pt x="1" y="8"/>
                    </a:cubicBezTo>
                    <a:cubicBezTo>
                      <a:pt x="1" y="8"/>
                      <a:pt x="0" y="8"/>
                      <a:pt x="0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76" name="Freeform 65">
                <a:extLst>
                  <a:ext uri="{FF2B5EF4-FFF2-40B4-BE49-F238E27FC236}">
                    <a16:creationId xmlns:a16="http://schemas.microsoft.com/office/drawing/2014/main" id="{89D430C4-5306-DBAC-BE32-BB844AAB6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3197"/>
                <a:ext cx="23" cy="9"/>
              </a:xfrm>
              <a:custGeom>
                <a:avLst/>
                <a:gdLst>
                  <a:gd name="T0" fmla="*/ 12 w 12"/>
                  <a:gd name="T1" fmla="*/ 1 h 5"/>
                  <a:gd name="T2" fmla="*/ 12 w 12"/>
                  <a:gd name="T3" fmla="*/ 2 h 5"/>
                  <a:gd name="T4" fmla="*/ 12 w 12"/>
                  <a:gd name="T5" fmla="*/ 3 h 5"/>
                  <a:gd name="T6" fmla="*/ 5 w 12"/>
                  <a:gd name="T7" fmla="*/ 5 h 5"/>
                  <a:gd name="T8" fmla="*/ 0 w 12"/>
                  <a:gd name="T9" fmla="*/ 3 h 5"/>
                  <a:gd name="T10" fmla="*/ 0 w 12"/>
                  <a:gd name="T11" fmla="*/ 2 h 5"/>
                  <a:gd name="T12" fmla="*/ 4 w 12"/>
                  <a:gd name="T13" fmla="*/ 0 h 5"/>
                  <a:gd name="T14" fmla="*/ 12 w 12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" h="5">
                    <a:moveTo>
                      <a:pt x="12" y="1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0" y="3"/>
                      <a:pt x="8" y="4"/>
                      <a:pt x="5" y="5"/>
                    </a:cubicBezTo>
                    <a:cubicBezTo>
                      <a:pt x="4" y="5"/>
                      <a:pt x="2" y="5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7" y="1"/>
                      <a:pt x="9" y="0"/>
                      <a:pt x="1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77" name="Freeform 66">
                <a:extLst>
                  <a:ext uri="{FF2B5EF4-FFF2-40B4-BE49-F238E27FC236}">
                    <a16:creationId xmlns:a16="http://schemas.microsoft.com/office/drawing/2014/main" id="{C07D2333-6F7D-B2D3-C717-56B22A7A2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4" y="3102"/>
                <a:ext cx="24" cy="9"/>
              </a:xfrm>
              <a:custGeom>
                <a:avLst/>
                <a:gdLst>
                  <a:gd name="T0" fmla="*/ 7 w 13"/>
                  <a:gd name="T1" fmla="*/ 0 h 5"/>
                  <a:gd name="T2" fmla="*/ 13 w 13"/>
                  <a:gd name="T3" fmla="*/ 0 h 5"/>
                  <a:gd name="T4" fmla="*/ 13 w 13"/>
                  <a:gd name="T5" fmla="*/ 1 h 5"/>
                  <a:gd name="T6" fmla="*/ 13 w 13"/>
                  <a:gd name="T7" fmla="*/ 2 h 5"/>
                  <a:gd name="T8" fmla="*/ 8 w 13"/>
                  <a:gd name="T9" fmla="*/ 3 h 5"/>
                  <a:gd name="T10" fmla="*/ 2 w 13"/>
                  <a:gd name="T11" fmla="*/ 4 h 5"/>
                  <a:gd name="T12" fmla="*/ 1 w 13"/>
                  <a:gd name="T13" fmla="*/ 3 h 5"/>
                  <a:gd name="T14" fmla="*/ 2 w 13"/>
                  <a:gd name="T15" fmla="*/ 0 h 5"/>
                  <a:gd name="T16" fmla="*/ 7 w 13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" h="5">
                    <a:moveTo>
                      <a:pt x="7" y="0"/>
                    </a:moveTo>
                    <a:cubicBezTo>
                      <a:pt x="9" y="0"/>
                      <a:pt x="11" y="0"/>
                      <a:pt x="13" y="0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1" y="3"/>
                      <a:pt x="9" y="2"/>
                      <a:pt x="8" y="3"/>
                    </a:cubicBezTo>
                    <a:cubicBezTo>
                      <a:pt x="6" y="5"/>
                      <a:pt x="4" y="4"/>
                      <a:pt x="2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4" y="0"/>
                      <a:pt x="6" y="0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78" name="Freeform 67">
                <a:extLst>
                  <a:ext uri="{FF2B5EF4-FFF2-40B4-BE49-F238E27FC236}">
                    <a16:creationId xmlns:a16="http://schemas.microsoft.com/office/drawing/2014/main" id="{592C3FDB-FF6B-834E-0D1F-FE6E79779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2863"/>
                <a:ext cx="25" cy="10"/>
              </a:xfrm>
              <a:custGeom>
                <a:avLst/>
                <a:gdLst>
                  <a:gd name="T0" fmla="*/ 3 w 13"/>
                  <a:gd name="T1" fmla="*/ 0 h 5"/>
                  <a:gd name="T2" fmla="*/ 12 w 13"/>
                  <a:gd name="T3" fmla="*/ 2 h 5"/>
                  <a:gd name="T4" fmla="*/ 13 w 13"/>
                  <a:gd name="T5" fmla="*/ 3 h 5"/>
                  <a:gd name="T6" fmla="*/ 12 w 13"/>
                  <a:gd name="T7" fmla="*/ 5 h 5"/>
                  <a:gd name="T8" fmla="*/ 9 w 13"/>
                  <a:gd name="T9" fmla="*/ 5 h 5"/>
                  <a:gd name="T10" fmla="*/ 5 w 13"/>
                  <a:gd name="T11" fmla="*/ 3 h 5"/>
                  <a:gd name="T12" fmla="*/ 1 w 13"/>
                  <a:gd name="T13" fmla="*/ 3 h 5"/>
                  <a:gd name="T14" fmla="*/ 0 w 13"/>
                  <a:gd name="T15" fmla="*/ 2 h 5"/>
                  <a:gd name="T16" fmla="*/ 1 w 13"/>
                  <a:gd name="T17" fmla="*/ 1 h 5"/>
                  <a:gd name="T18" fmla="*/ 3 w 13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" h="5">
                    <a:moveTo>
                      <a:pt x="3" y="0"/>
                    </a:moveTo>
                    <a:cubicBezTo>
                      <a:pt x="5" y="2"/>
                      <a:pt x="9" y="0"/>
                      <a:pt x="12" y="2"/>
                    </a:cubicBezTo>
                    <a:cubicBezTo>
                      <a:pt x="13" y="2"/>
                      <a:pt x="13" y="2"/>
                      <a:pt x="13" y="3"/>
                    </a:cubicBezTo>
                    <a:cubicBezTo>
                      <a:pt x="13" y="4"/>
                      <a:pt x="13" y="4"/>
                      <a:pt x="12" y="5"/>
                    </a:cubicBezTo>
                    <a:cubicBezTo>
                      <a:pt x="11" y="5"/>
                      <a:pt x="10" y="5"/>
                      <a:pt x="9" y="5"/>
                    </a:cubicBezTo>
                    <a:cubicBezTo>
                      <a:pt x="8" y="5"/>
                      <a:pt x="7" y="3"/>
                      <a:pt x="5" y="3"/>
                    </a:cubicBezTo>
                    <a:cubicBezTo>
                      <a:pt x="4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79" name="Freeform 68">
                <a:extLst>
                  <a:ext uri="{FF2B5EF4-FFF2-40B4-BE49-F238E27FC236}">
                    <a16:creationId xmlns:a16="http://schemas.microsoft.com/office/drawing/2014/main" id="{4F84A669-164F-2EA2-EE36-1AA4259675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4" y="3195"/>
                <a:ext cx="26" cy="13"/>
              </a:xfrm>
              <a:custGeom>
                <a:avLst/>
                <a:gdLst>
                  <a:gd name="T0" fmla="*/ 0 w 14"/>
                  <a:gd name="T1" fmla="*/ 3 h 7"/>
                  <a:gd name="T2" fmla="*/ 2 w 14"/>
                  <a:gd name="T3" fmla="*/ 2 h 7"/>
                  <a:gd name="T4" fmla="*/ 4 w 14"/>
                  <a:gd name="T5" fmla="*/ 0 h 7"/>
                  <a:gd name="T6" fmla="*/ 6 w 14"/>
                  <a:gd name="T7" fmla="*/ 1 h 7"/>
                  <a:gd name="T8" fmla="*/ 9 w 14"/>
                  <a:gd name="T9" fmla="*/ 4 h 7"/>
                  <a:gd name="T10" fmla="*/ 12 w 14"/>
                  <a:gd name="T11" fmla="*/ 4 h 7"/>
                  <a:gd name="T12" fmla="*/ 13 w 14"/>
                  <a:gd name="T13" fmla="*/ 4 h 7"/>
                  <a:gd name="T14" fmla="*/ 14 w 14"/>
                  <a:gd name="T15" fmla="*/ 5 h 7"/>
                  <a:gd name="T16" fmla="*/ 13 w 14"/>
                  <a:gd name="T17" fmla="*/ 6 h 7"/>
                  <a:gd name="T18" fmla="*/ 6 w 14"/>
                  <a:gd name="T19" fmla="*/ 7 h 7"/>
                  <a:gd name="T20" fmla="*/ 5 w 14"/>
                  <a:gd name="T21" fmla="*/ 6 h 7"/>
                  <a:gd name="T22" fmla="*/ 0 w 14"/>
                  <a:gd name="T23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" h="7">
                    <a:moveTo>
                      <a:pt x="0" y="3"/>
                    </a:moveTo>
                    <a:cubicBezTo>
                      <a:pt x="1" y="3"/>
                      <a:pt x="1" y="3"/>
                      <a:pt x="2" y="2"/>
                    </a:cubicBezTo>
                    <a:cubicBezTo>
                      <a:pt x="2" y="2"/>
                      <a:pt x="3" y="1"/>
                      <a:pt x="4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7" y="1"/>
                      <a:pt x="6" y="4"/>
                      <a:pt x="9" y="4"/>
                    </a:cubicBezTo>
                    <a:cubicBezTo>
                      <a:pt x="10" y="4"/>
                      <a:pt x="11" y="4"/>
                      <a:pt x="12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4" y="5"/>
                      <a:pt x="14" y="5"/>
                    </a:cubicBezTo>
                    <a:cubicBezTo>
                      <a:pt x="14" y="5"/>
                      <a:pt x="13" y="6"/>
                      <a:pt x="13" y="6"/>
                    </a:cubicBezTo>
                    <a:cubicBezTo>
                      <a:pt x="11" y="6"/>
                      <a:pt x="8" y="6"/>
                      <a:pt x="6" y="7"/>
                    </a:cubicBezTo>
                    <a:cubicBezTo>
                      <a:pt x="6" y="7"/>
                      <a:pt x="5" y="6"/>
                      <a:pt x="5" y="6"/>
                    </a:cubicBezTo>
                    <a:cubicBezTo>
                      <a:pt x="4" y="4"/>
                      <a:pt x="3" y="4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80" name="Freeform 69">
                <a:extLst>
                  <a:ext uri="{FF2B5EF4-FFF2-40B4-BE49-F238E27FC236}">
                    <a16:creationId xmlns:a16="http://schemas.microsoft.com/office/drawing/2014/main" id="{BCC92454-2F1F-7EED-14A2-6E18660DDE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2251"/>
                <a:ext cx="17" cy="11"/>
              </a:xfrm>
              <a:custGeom>
                <a:avLst/>
                <a:gdLst>
                  <a:gd name="T0" fmla="*/ 5 w 9"/>
                  <a:gd name="T1" fmla="*/ 0 h 6"/>
                  <a:gd name="T2" fmla="*/ 9 w 9"/>
                  <a:gd name="T3" fmla="*/ 2 h 6"/>
                  <a:gd name="T4" fmla="*/ 9 w 9"/>
                  <a:gd name="T5" fmla="*/ 3 h 6"/>
                  <a:gd name="T6" fmla="*/ 8 w 9"/>
                  <a:gd name="T7" fmla="*/ 4 h 6"/>
                  <a:gd name="T8" fmla="*/ 3 w 9"/>
                  <a:gd name="T9" fmla="*/ 6 h 6"/>
                  <a:gd name="T10" fmla="*/ 0 w 9"/>
                  <a:gd name="T11" fmla="*/ 4 h 6"/>
                  <a:gd name="T12" fmla="*/ 2 w 9"/>
                  <a:gd name="T13" fmla="*/ 0 h 6"/>
                  <a:gd name="T14" fmla="*/ 5 w 9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">
                    <a:moveTo>
                      <a:pt x="5" y="0"/>
                    </a:moveTo>
                    <a:cubicBezTo>
                      <a:pt x="6" y="0"/>
                      <a:pt x="7" y="1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6" y="4"/>
                      <a:pt x="5" y="5"/>
                      <a:pt x="3" y="6"/>
                    </a:cubicBezTo>
                    <a:cubicBezTo>
                      <a:pt x="2" y="6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81" name="Freeform 70">
                <a:extLst>
                  <a:ext uri="{FF2B5EF4-FFF2-40B4-BE49-F238E27FC236}">
                    <a16:creationId xmlns:a16="http://schemas.microsoft.com/office/drawing/2014/main" id="{29C6CD38-79DD-4057-7C14-8728098184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2825"/>
                <a:ext cx="19" cy="12"/>
              </a:xfrm>
              <a:custGeom>
                <a:avLst/>
                <a:gdLst>
                  <a:gd name="T0" fmla="*/ 6 w 10"/>
                  <a:gd name="T1" fmla="*/ 6 h 6"/>
                  <a:gd name="T2" fmla="*/ 1 w 10"/>
                  <a:gd name="T3" fmla="*/ 4 h 6"/>
                  <a:gd name="T4" fmla="*/ 1 w 10"/>
                  <a:gd name="T5" fmla="*/ 2 h 6"/>
                  <a:gd name="T6" fmla="*/ 5 w 10"/>
                  <a:gd name="T7" fmla="*/ 0 h 6"/>
                  <a:gd name="T8" fmla="*/ 8 w 10"/>
                  <a:gd name="T9" fmla="*/ 1 h 6"/>
                  <a:gd name="T10" fmla="*/ 9 w 10"/>
                  <a:gd name="T11" fmla="*/ 2 h 6"/>
                  <a:gd name="T12" fmla="*/ 8 w 10"/>
                  <a:gd name="T13" fmla="*/ 5 h 6"/>
                  <a:gd name="T14" fmla="*/ 6 w 10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6" y="6"/>
                    </a:moveTo>
                    <a:cubicBezTo>
                      <a:pt x="4" y="6"/>
                      <a:pt x="2" y="5"/>
                      <a:pt x="1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8" y="1"/>
                      <a:pt x="9" y="2"/>
                      <a:pt x="9" y="2"/>
                    </a:cubicBezTo>
                    <a:cubicBezTo>
                      <a:pt x="10" y="4"/>
                      <a:pt x="9" y="5"/>
                      <a:pt x="8" y="5"/>
                    </a:cubicBezTo>
                    <a:cubicBezTo>
                      <a:pt x="7" y="6"/>
                      <a:pt x="6" y="6"/>
                      <a:pt x="6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82" name="Freeform 71">
                <a:extLst>
                  <a:ext uri="{FF2B5EF4-FFF2-40B4-BE49-F238E27FC236}">
                    <a16:creationId xmlns:a16="http://schemas.microsoft.com/office/drawing/2014/main" id="{E3C3CB28-07E9-86EA-CA47-ECCA38D3D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8" y="2552"/>
                <a:ext cx="15" cy="14"/>
              </a:xfrm>
              <a:custGeom>
                <a:avLst/>
                <a:gdLst>
                  <a:gd name="T0" fmla="*/ 3 w 8"/>
                  <a:gd name="T1" fmla="*/ 7 h 7"/>
                  <a:gd name="T2" fmla="*/ 2 w 8"/>
                  <a:gd name="T3" fmla="*/ 7 h 7"/>
                  <a:gd name="T4" fmla="*/ 1 w 8"/>
                  <a:gd name="T5" fmla="*/ 5 h 7"/>
                  <a:gd name="T6" fmla="*/ 3 w 8"/>
                  <a:gd name="T7" fmla="*/ 0 h 7"/>
                  <a:gd name="T8" fmla="*/ 6 w 8"/>
                  <a:gd name="T9" fmla="*/ 0 h 7"/>
                  <a:gd name="T10" fmla="*/ 7 w 8"/>
                  <a:gd name="T11" fmla="*/ 4 h 7"/>
                  <a:gd name="T12" fmla="*/ 7 w 8"/>
                  <a:gd name="T13" fmla="*/ 5 h 7"/>
                  <a:gd name="T14" fmla="*/ 3 w 8"/>
                  <a:gd name="T1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3" y="7"/>
                    </a:move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6"/>
                      <a:pt x="1" y="5"/>
                    </a:cubicBezTo>
                    <a:cubicBezTo>
                      <a:pt x="1" y="3"/>
                      <a:pt x="2" y="2"/>
                      <a:pt x="3" y="0"/>
                    </a:cubicBezTo>
                    <a:cubicBezTo>
                      <a:pt x="4" y="0"/>
                      <a:pt x="5" y="0"/>
                      <a:pt x="6" y="0"/>
                    </a:cubicBezTo>
                    <a:cubicBezTo>
                      <a:pt x="6" y="1"/>
                      <a:pt x="7" y="3"/>
                      <a:pt x="7" y="4"/>
                    </a:cubicBezTo>
                    <a:cubicBezTo>
                      <a:pt x="8" y="4"/>
                      <a:pt x="8" y="5"/>
                      <a:pt x="7" y="5"/>
                    </a:cubicBezTo>
                    <a:cubicBezTo>
                      <a:pt x="6" y="6"/>
                      <a:pt x="5" y="7"/>
                      <a:pt x="3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83" name="Freeform 72">
                <a:extLst>
                  <a:ext uri="{FF2B5EF4-FFF2-40B4-BE49-F238E27FC236}">
                    <a16:creationId xmlns:a16="http://schemas.microsoft.com/office/drawing/2014/main" id="{35D15432-D79A-4466-CF6F-6A9AE507FC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2835"/>
                <a:ext cx="13" cy="19"/>
              </a:xfrm>
              <a:custGeom>
                <a:avLst/>
                <a:gdLst>
                  <a:gd name="T0" fmla="*/ 1 w 7"/>
                  <a:gd name="T1" fmla="*/ 6 h 10"/>
                  <a:gd name="T2" fmla="*/ 1 w 7"/>
                  <a:gd name="T3" fmla="*/ 3 h 10"/>
                  <a:gd name="T4" fmla="*/ 2 w 7"/>
                  <a:gd name="T5" fmla="*/ 1 h 10"/>
                  <a:gd name="T6" fmla="*/ 6 w 7"/>
                  <a:gd name="T7" fmla="*/ 1 h 10"/>
                  <a:gd name="T8" fmla="*/ 6 w 7"/>
                  <a:gd name="T9" fmla="*/ 2 h 10"/>
                  <a:gd name="T10" fmla="*/ 5 w 7"/>
                  <a:gd name="T11" fmla="*/ 8 h 10"/>
                  <a:gd name="T12" fmla="*/ 4 w 7"/>
                  <a:gd name="T13" fmla="*/ 9 h 10"/>
                  <a:gd name="T14" fmla="*/ 1 w 7"/>
                  <a:gd name="T15" fmla="*/ 8 h 10"/>
                  <a:gd name="T16" fmla="*/ 0 w 7"/>
                  <a:gd name="T17" fmla="*/ 7 h 10"/>
                  <a:gd name="T18" fmla="*/ 1 w 7"/>
                  <a:gd name="T19" fmla="*/ 6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10">
                    <a:moveTo>
                      <a:pt x="1" y="6"/>
                    </a:moveTo>
                    <a:cubicBezTo>
                      <a:pt x="1" y="5"/>
                      <a:pt x="1" y="4"/>
                      <a:pt x="1" y="3"/>
                    </a:cubicBezTo>
                    <a:cubicBezTo>
                      <a:pt x="1" y="2"/>
                      <a:pt x="2" y="1"/>
                      <a:pt x="2" y="1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1"/>
                      <a:pt x="7" y="2"/>
                      <a:pt x="6" y="2"/>
                    </a:cubicBezTo>
                    <a:cubicBezTo>
                      <a:pt x="5" y="4"/>
                      <a:pt x="6" y="6"/>
                      <a:pt x="5" y="8"/>
                    </a:cubicBezTo>
                    <a:cubicBezTo>
                      <a:pt x="5" y="9"/>
                      <a:pt x="4" y="10"/>
                      <a:pt x="4" y="9"/>
                    </a:cubicBezTo>
                    <a:cubicBezTo>
                      <a:pt x="3" y="9"/>
                      <a:pt x="2" y="9"/>
                      <a:pt x="1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7"/>
                      <a:pt x="1" y="6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84" name="Freeform 73">
                <a:extLst>
                  <a:ext uri="{FF2B5EF4-FFF2-40B4-BE49-F238E27FC236}">
                    <a16:creationId xmlns:a16="http://schemas.microsoft.com/office/drawing/2014/main" id="{644C26CF-1AAE-C8D1-BA5F-727B1BE68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3066"/>
                <a:ext cx="21" cy="11"/>
              </a:xfrm>
              <a:custGeom>
                <a:avLst/>
                <a:gdLst>
                  <a:gd name="T0" fmla="*/ 7 w 11"/>
                  <a:gd name="T1" fmla="*/ 6 h 6"/>
                  <a:gd name="T2" fmla="*/ 3 w 11"/>
                  <a:gd name="T3" fmla="*/ 6 h 6"/>
                  <a:gd name="T4" fmla="*/ 0 w 11"/>
                  <a:gd name="T5" fmla="*/ 3 h 6"/>
                  <a:gd name="T6" fmla="*/ 1 w 11"/>
                  <a:gd name="T7" fmla="*/ 2 h 6"/>
                  <a:gd name="T8" fmla="*/ 6 w 11"/>
                  <a:gd name="T9" fmla="*/ 0 h 6"/>
                  <a:gd name="T10" fmla="*/ 8 w 11"/>
                  <a:gd name="T11" fmla="*/ 1 h 6"/>
                  <a:gd name="T12" fmla="*/ 10 w 11"/>
                  <a:gd name="T13" fmla="*/ 4 h 6"/>
                  <a:gd name="T14" fmla="*/ 11 w 11"/>
                  <a:gd name="T15" fmla="*/ 5 h 6"/>
                  <a:gd name="T16" fmla="*/ 9 w 11"/>
                  <a:gd name="T17" fmla="*/ 6 h 6"/>
                  <a:gd name="T18" fmla="*/ 7 w 11"/>
                  <a:gd name="T19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" h="6">
                    <a:moveTo>
                      <a:pt x="7" y="6"/>
                    </a:moveTo>
                    <a:cubicBezTo>
                      <a:pt x="5" y="6"/>
                      <a:pt x="4" y="6"/>
                      <a:pt x="3" y="6"/>
                    </a:cubicBezTo>
                    <a:cubicBezTo>
                      <a:pt x="2" y="5"/>
                      <a:pt x="1" y="5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1"/>
                      <a:pt x="4" y="2"/>
                      <a:pt x="6" y="0"/>
                    </a:cubicBezTo>
                    <a:cubicBezTo>
                      <a:pt x="6" y="0"/>
                      <a:pt x="7" y="1"/>
                      <a:pt x="8" y="1"/>
                    </a:cubicBezTo>
                    <a:cubicBezTo>
                      <a:pt x="9" y="2"/>
                      <a:pt x="9" y="3"/>
                      <a:pt x="10" y="4"/>
                    </a:cubicBezTo>
                    <a:cubicBezTo>
                      <a:pt x="10" y="4"/>
                      <a:pt x="11" y="5"/>
                      <a:pt x="11" y="5"/>
                    </a:cubicBezTo>
                    <a:cubicBezTo>
                      <a:pt x="10" y="5"/>
                      <a:pt x="10" y="5"/>
                      <a:pt x="9" y="6"/>
                    </a:cubicBezTo>
                    <a:cubicBezTo>
                      <a:pt x="8" y="6"/>
                      <a:pt x="7" y="6"/>
                      <a:pt x="7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85" name="Freeform 74">
                <a:extLst>
                  <a:ext uri="{FF2B5EF4-FFF2-40B4-BE49-F238E27FC236}">
                    <a16:creationId xmlns:a16="http://schemas.microsoft.com/office/drawing/2014/main" id="{573A36BD-B1B2-D716-9311-B85DA9F90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7" y="2787"/>
                <a:ext cx="23" cy="12"/>
              </a:xfrm>
              <a:custGeom>
                <a:avLst/>
                <a:gdLst>
                  <a:gd name="T0" fmla="*/ 0 w 12"/>
                  <a:gd name="T1" fmla="*/ 6 h 6"/>
                  <a:gd name="T2" fmla="*/ 0 w 12"/>
                  <a:gd name="T3" fmla="*/ 5 h 6"/>
                  <a:gd name="T4" fmla="*/ 0 w 12"/>
                  <a:gd name="T5" fmla="*/ 3 h 6"/>
                  <a:gd name="T6" fmla="*/ 0 w 12"/>
                  <a:gd name="T7" fmla="*/ 3 h 6"/>
                  <a:gd name="T8" fmla="*/ 5 w 12"/>
                  <a:gd name="T9" fmla="*/ 2 h 6"/>
                  <a:gd name="T10" fmla="*/ 9 w 12"/>
                  <a:gd name="T11" fmla="*/ 0 h 6"/>
                  <a:gd name="T12" fmla="*/ 11 w 12"/>
                  <a:gd name="T13" fmla="*/ 0 h 6"/>
                  <a:gd name="T14" fmla="*/ 12 w 12"/>
                  <a:gd name="T15" fmla="*/ 1 h 6"/>
                  <a:gd name="T16" fmla="*/ 12 w 12"/>
                  <a:gd name="T17" fmla="*/ 2 h 6"/>
                  <a:gd name="T18" fmla="*/ 9 w 12"/>
                  <a:gd name="T19" fmla="*/ 4 h 6"/>
                  <a:gd name="T20" fmla="*/ 1 w 12"/>
                  <a:gd name="T21" fmla="*/ 6 h 6"/>
                  <a:gd name="T22" fmla="*/ 0 w 12"/>
                  <a:gd name="T2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" h="6">
                    <a:moveTo>
                      <a:pt x="0" y="6"/>
                    </a:move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3"/>
                      <a:pt x="3" y="3"/>
                      <a:pt x="5" y="2"/>
                    </a:cubicBezTo>
                    <a:cubicBezTo>
                      <a:pt x="6" y="2"/>
                      <a:pt x="8" y="1"/>
                      <a:pt x="9" y="0"/>
                    </a:cubicBezTo>
                    <a:cubicBezTo>
                      <a:pt x="10" y="0"/>
                      <a:pt x="10" y="0"/>
                      <a:pt x="11" y="0"/>
                    </a:cubicBezTo>
                    <a:cubicBezTo>
                      <a:pt x="11" y="0"/>
                      <a:pt x="12" y="1"/>
                      <a:pt x="12" y="1"/>
                    </a:cubicBezTo>
                    <a:cubicBezTo>
                      <a:pt x="12" y="1"/>
                      <a:pt x="12" y="2"/>
                      <a:pt x="12" y="2"/>
                    </a:cubicBezTo>
                    <a:cubicBezTo>
                      <a:pt x="11" y="3"/>
                      <a:pt x="10" y="4"/>
                      <a:pt x="9" y="4"/>
                    </a:cubicBezTo>
                    <a:cubicBezTo>
                      <a:pt x="6" y="4"/>
                      <a:pt x="4" y="5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86" name="Freeform 75">
                <a:extLst>
                  <a:ext uri="{FF2B5EF4-FFF2-40B4-BE49-F238E27FC236}">
                    <a16:creationId xmlns:a16="http://schemas.microsoft.com/office/drawing/2014/main" id="{DB4CE481-2611-8B69-CEA8-34C94F679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2787"/>
                <a:ext cx="19" cy="12"/>
              </a:xfrm>
              <a:custGeom>
                <a:avLst/>
                <a:gdLst>
                  <a:gd name="T0" fmla="*/ 9 w 10"/>
                  <a:gd name="T1" fmla="*/ 0 h 6"/>
                  <a:gd name="T2" fmla="*/ 7 w 10"/>
                  <a:gd name="T3" fmla="*/ 4 h 6"/>
                  <a:gd name="T4" fmla="*/ 6 w 10"/>
                  <a:gd name="T5" fmla="*/ 5 h 6"/>
                  <a:gd name="T6" fmla="*/ 1 w 10"/>
                  <a:gd name="T7" fmla="*/ 6 h 6"/>
                  <a:gd name="T8" fmla="*/ 0 w 10"/>
                  <a:gd name="T9" fmla="*/ 5 h 6"/>
                  <a:gd name="T10" fmla="*/ 1 w 10"/>
                  <a:gd name="T11" fmla="*/ 3 h 6"/>
                  <a:gd name="T12" fmla="*/ 3 w 10"/>
                  <a:gd name="T13" fmla="*/ 1 h 6"/>
                  <a:gd name="T14" fmla="*/ 8 w 10"/>
                  <a:gd name="T15" fmla="*/ 0 h 6"/>
                  <a:gd name="T16" fmla="*/ 10 w 10"/>
                  <a:gd name="T17" fmla="*/ 0 h 6"/>
                  <a:gd name="T18" fmla="*/ 9 w 10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6">
                    <a:moveTo>
                      <a:pt x="9" y="0"/>
                    </a:moveTo>
                    <a:cubicBezTo>
                      <a:pt x="9" y="2"/>
                      <a:pt x="9" y="3"/>
                      <a:pt x="7" y="4"/>
                    </a:cubicBezTo>
                    <a:cubicBezTo>
                      <a:pt x="7" y="4"/>
                      <a:pt x="6" y="5"/>
                      <a:pt x="6" y="5"/>
                    </a:cubicBezTo>
                    <a:cubicBezTo>
                      <a:pt x="4" y="6"/>
                      <a:pt x="3" y="6"/>
                      <a:pt x="1" y="6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2"/>
                      <a:pt x="2" y="2"/>
                      <a:pt x="3" y="1"/>
                    </a:cubicBezTo>
                    <a:cubicBezTo>
                      <a:pt x="4" y="0"/>
                      <a:pt x="6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87" name="Freeform 76">
                <a:extLst>
                  <a:ext uri="{FF2B5EF4-FFF2-40B4-BE49-F238E27FC236}">
                    <a16:creationId xmlns:a16="http://schemas.microsoft.com/office/drawing/2014/main" id="{05B2E776-99C6-BE58-ACB7-58B879B5E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3312"/>
                <a:ext cx="23" cy="14"/>
              </a:xfrm>
              <a:custGeom>
                <a:avLst/>
                <a:gdLst>
                  <a:gd name="T0" fmla="*/ 8 w 12"/>
                  <a:gd name="T1" fmla="*/ 1 h 7"/>
                  <a:gd name="T2" fmla="*/ 9 w 12"/>
                  <a:gd name="T3" fmla="*/ 1 h 7"/>
                  <a:gd name="T4" fmla="*/ 12 w 12"/>
                  <a:gd name="T5" fmla="*/ 3 h 7"/>
                  <a:gd name="T6" fmla="*/ 9 w 12"/>
                  <a:gd name="T7" fmla="*/ 6 h 7"/>
                  <a:gd name="T8" fmla="*/ 7 w 12"/>
                  <a:gd name="T9" fmla="*/ 6 h 7"/>
                  <a:gd name="T10" fmla="*/ 1 w 12"/>
                  <a:gd name="T11" fmla="*/ 4 h 7"/>
                  <a:gd name="T12" fmla="*/ 1 w 12"/>
                  <a:gd name="T13" fmla="*/ 3 h 7"/>
                  <a:gd name="T14" fmla="*/ 1 w 12"/>
                  <a:gd name="T15" fmla="*/ 3 h 7"/>
                  <a:gd name="T16" fmla="*/ 6 w 12"/>
                  <a:gd name="T17" fmla="*/ 2 h 7"/>
                  <a:gd name="T18" fmla="*/ 8 w 12"/>
                  <a:gd name="T19" fmla="*/ 0 h 7"/>
                  <a:gd name="T20" fmla="*/ 8 w 12"/>
                  <a:gd name="T21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7">
                    <a:moveTo>
                      <a:pt x="8" y="1"/>
                    </a:moveTo>
                    <a:cubicBezTo>
                      <a:pt x="8" y="1"/>
                      <a:pt x="8" y="0"/>
                      <a:pt x="9" y="1"/>
                    </a:cubicBezTo>
                    <a:cubicBezTo>
                      <a:pt x="11" y="1"/>
                      <a:pt x="11" y="1"/>
                      <a:pt x="12" y="3"/>
                    </a:cubicBezTo>
                    <a:cubicBezTo>
                      <a:pt x="12" y="5"/>
                      <a:pt x="10" y="6"/>
                      <a:pt x="9" y="6"/>
                    </a:cubicBezTo>
                    <a:cubicBezTo>
                      <a:pt x="8" y="6"/>
                      <a:pt x="7" y="7"/>
                      <a:pt x="7" y="6"/>
                    </a:cubicBezTo>
                    <a:cubicBezTo>
                      <a:pt x="5" y="5"/>
                      <a:pt x="3" y="5"/>
                      <a:pt x="1" y="4"/>
                    </a:cubicBezTo>
                    <a:cubicBezTo>
                      <a:pt x="1" y="4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3" y="3"/>
                      <a:pt x="4" y="3"/>
                      <a:pt x="6" y="2"/>
                    </a:cubicBezTo>
                    <a:cubicBezTo>
                      <a:pt x="7" y="2"/>
                      <a:pt x="8" y="1"/>
                      <a:pt x="8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88" name="Freeform 77">
                <a:extLst>
                  <a:ext uri="{FF2B5EF4-FFF2-40B4-BE49-F238E27FC236}">
                    <a16:creationId xmlns:a16="http://schemas.microsoft.com/office/drawing/2014/main" id="{5A8BBDB5-F186-1E14-BCF0-9CEE27CE9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3468"/>
                <a:ext cx="21" cy="9"/>
              </a:xfrm>
              <a:custGeom>
                <a:avLst/>
                <a:gdLst>
                  <a:gd name="T0" fmla="*/ 7 w 11"/>
                  <a:gd name="T1" fmla="*/ 0 h 5"/>
                  <a:gd name="T2" fmla="*/ 10 w 11"/>
                  <a:gd name="T3" fmla="*/ 1 h 5"/>
                  <a:gd name="T4" fmla="*/ 11 w 11"/>
                  <a:gd name="T5" fmla="*/ 1 h 5"/>
                  <a:gd name="T6" fmla="*/ 11 w 11"/>
                  <a:gd name="T7" fmla="*/ 2 h 5"/>
                  <a:gd name="T8" fmla="*/ 9 w 11"/>
                  <a:gd name="T9" fmla="*/ 4 h 5"/>
                  <a:gd name="T10" fmla="*/ 1 w 11"/>
                  <a:gd name="T11" fmla="*/ 4 h 5"/>
                  <a:gd name="T12" fmla="*/ 0 w 11"/>
                  <a:gd name="T13" fmla="*/ 3 h 5"/>
                  <a:gd name="T14" fmla="*/ 1 w 11"/>
                  <a:gd name="T15" fmla="*/ 1 h 5"/>
                  <a:gd name="T16" fmla="*/ 7 w 11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5">
                    <a:moveTo>
                      <a:pt x="7" y="0"/>
                    </a:moveTo>
                    <a:cubicBezTo>
                      <a:pt x="8" y="0"/>
                      <a:pt x="9" y="1"/>
                      <a:pt x="10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6" y="4"/>
                      <a:pt x="4" y="5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3" y="0"/>
                      <a:pt x="5" y="1"/>
                      <a:pt x="7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89" name="Freeform 78">
                <a:extLst>
                  <a:ext uri="{FF2B5EF4-FFF2-40B4-BE49-F238E27FC236}">
                    <a16:creationId xmlns:a16="http://schemas.microsoft.com/office/drawing/2014/main" id="{566ED362-8C27-4CB2-008C-986A3A391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9" y="2784"/>
                <a:ext cx="13" cy="15"/>
              </a:xfrm>
              <a:custGeom>
                <a:avLst/>
                <a:gdLst>
                  <a:gd name="T0" fmla="*/ 7 w 7"/>
                  <a:gd name="T1" fmla="*/ 3 h 8"/>
                  <a:gd name="T2" fmla="*/ 3 w 7"/>
                  <a:gd name="T3" fmla="*/ 8 h 8"/>
                  <a:gd name="T4" fmla="*/ 2 w 7"/>
                  <a:gd name="T5" fmla="*/ 7 h 8"/>
                  <a:gd name="T6" fmla="*/ 5 w 7"/>
                  <a:gd name="T7" fmla="*/ 1 h 8"/>
                  <a:gd name="T8" fmla="*/ 7 w 7"/>
                  <a:gd name="T9" fmla="*/ 1 h 8"/>
                  <a:gd name="T10" fmla="*/ 7 w 7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8">
                    <a:moveTo>
                      <a:pt x="7" y="3"/>
                    </a:moveTo>
                    <a:cubicBezTo>
                      <a:pt x="7" y="6"/>
                      <a:pt x="6" y="7"/>
                      <a:pt x="3" y="8"/>
                    </a:cubicBezTo>
                    <a:cubicBezTo>
                      <a:pt x="2" y="8"/>
                      <a:pt x="2" y="8"/>
                      <a:pt x="2" y="7"/>
                    </a:cubicBezTo>
                    <a:cubicBezTo>
                      <a:pt x="0" y="4"/>
                      <a:pt x="2" y="1"/>
                      <a:pt x="5" y="1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2"/>
                      <a:pt x="7" y="3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90" name="Freeform 79">
                <a:extLst>
                  <a:ext uri="{FF2B5EF4-FFF2-40B4-BE49-F238E27FC236}">
                    <a16:creationId xmlns:a16="http://schemas.microsoft.com/office/drawing/2014/main" id="{4A2A098D-05E9-3293-E3DB-045FA04A4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2213"/>
                <a:ext cx="17" cy="17"/>
              </a:xfrm>
              <a:custGeom>
                <a:avLst/>
                <a:gdLst>
                  <a:gd name="T0" fmla="*/ 0 w 9"/>
                  <a:gd name="T1" fmla="*/ 9 h 9"/>
                  <a:gd name="T2" fmla="*/ 1 w 9"/>
                  <a:gd name="T3" fmla="*/ 4 h 9"/>
                  <a:gd name="T4" fmla="*/ 4 w 9"/>
                  <a:gd name="T5" fmla="*/ 2 h 9"/>
                  <a:gd name="T6" fmla="*/ 7 w 9"/>
                  <a:gd name="T7" fmla="*/ 1 h 9"/>
                  <a:gd name="T8" fmla="*/ 9 w 9"/>
                  <a:gd name="T9" fmla="*/ 2 h 9"/>
                  <a:gd name="T10" fmla="*/ 8 w 9"/>
                  <a:gd name="T11" fmla="*/ 3 h 9"/>
                  <a:gd name="T12" fmla="*/ 6 w 9"/>
                  <a:gd name="T13" fmla="*/ 5 h 9"/>
                  <a:gd name="T14" fmla="*/ 4 w 9"/>
                  <a:gd name="T15" fmla="*/ 7 h 9"/>
                  <a:gd name="T16" fmla="*/ 0 w 9"/>
                  <a:gd name="T17" fmla="*/ 8 h 9"/>
                  <a:gd name="T18" fmla="*/ 0 w 9"/>
                  <a:gd name="T19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cubicBezTo>
                      <a:pt x="0" y="7"/>
                      <a:pt x="0" y="5"/>
                      <a:pt x="1" y="4"/>
                    </a:cubicBezTo>
                    <a:cubicBezTo>
                      <a:pt x="2" y="3"/>
                      <a:pt x="3" y="2"/>
                      <a:pt x="4" y="2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7" y="0"/>
                      <a:pt x="9" y="1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7" y="4"/>
                      <a:pt x="6" y="4"/>
                      <a:pt x="6" y="5"/>
                    </a:cubicBezTo>
                    <a:cubicBezTo>
                      <a:pt x="5" y="5"/>
                      <a:pt x="4" y="6"/>
                      <a:pt x="4" y="7"/>
                    </a:cubicBezTo>
                    <a:cubicBezTo>
                      <a:pt x="3" y="9"/>
                      <a:pt x="1" y="9"/>
                      <a:pt x="0" y="8"/>
                    </a:cubicBezTo>
                    <a:lnTo>
                      <a:pt x="0" y="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91" name="Freeform 80">
                <a:extLst>
                  <a:ext uri="{FF2B5EF4-FFF2-40B4-BE49-F238E27FC236}">
                    <a16:creationId xmlns:a16="http://schemas.microsoft.com/office/drawing/2014/main" id="{BF77026B-F3DA-7431-9065-E870AE927A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3" y="2803"/>
                <a:ext cx="23" cy="9"/>
              </a:xfrm>
              <a:custGeom>
                <a:avLst/>
                <a:gdLst>
                  <a:gd name="T0" fmla="*/ 0 w 12"/>
                  <a:gd name="T1" fmla="*/ 3 h 5"/>
                  <a:gd name="T2" fmla="*/ 1 w 12"/>
                  <a:gd name="T3" fmla="*/ 2 h 5"/>
                  <a:gd name="T4" fmla="*/ 5 w 12"/>
                  <a:gd name="T5" fmla="*/ 1 h 5"/>
                  <a:gd name="T6" fmla="*/ 9 w 12"/>
                  <a:gd name="T7" fmla="*/ 0 h 5"/>
                  <a:gd name="T8" fmla="*/ 10 w 12"/>
                  <a:gd name="T9" fmla="*/ 0 h 5"/>
                  <a:gd name="T10" fmla="*/ 11 w 12"/>
                  <a:gd name="T11" fmla="*/ 1 h 5"/>
                  <a:gd name="T12" fmla="*/ 10 w 12"/>
                  <a:gd name="T13" fmla="*/ 4 h 5"/>
                  <a:gd name="T14" fmla="*/ 1 w 12"/>
                  <a:gd name="T15" fmla="*/ 4 h 5"/>
                  <a:gd name="T16" fmla="*/ 0 w 12"/>
                  <a:gd name="T1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5">
                    <a:moveTo>
                      <a:pt x="0" y="3"/>
                    </a:moveTo>
                    <a:cubicBezTo>
                      <a:pt x="1" y="3"/>
                      <a:pt x="1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6" y="1"/>
                      <a:pt x="8" y="1"/>
                      <a:pt x="9" y="0"/>
                    </a:cubicBezTo>
                    <a:cubicBezTo>
                      <a:pt x="9" y="0"/>
                      <a:pt x="10" y="0"/>
                      <a:pt x="10" y="0"/>
                    </a:cubicBezTo>
                    <a:cubicBezTo>
                      <a:pt x="10" y="1"/>
                      <a:pt x="11" y="1"/>
                      <a:pt x="11" y="1"/>
                    </a:cubicBezTo>
                    <a:cubicBezTo>
                      <a:pt x="12" y="2"/>
                      <a:pt x="11" y="3"/>
                      <a:pt x="10" y="4"/>
                    </a:cubicBezTo>
                    <a:cubicBezTo>
                      <a:pt x="7" y="5"/>
                      <a:pt x="4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92" name="Freeform 81">
                <a:extLst>
                  <a:ext uri="{FF2B5EF4-FFF2-40B4-BE49-F238E27FC236}">
                    <a16:creationId xmlns:a16="http://schemas.microsoft.com/office/drawing/2014/main" id="{AECE7413-1989-35B8-2179-BD68AD32F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1" y="2833"/>
                <a:ext cx="12" cy="15"/>
              </a:xfrm>
              <a:custGeom>
                <a:avLst/>
                <a:gdLst>
                  <a:gd name="T0" fmla="*/ 6 w 6"/>
                  <a:gd name="T1" fmla="*/ 3 h 8"/>
                  <a:gd name="T2" fmla="*/ 4 w 6"/>
                  <a:gd name="T3" fmla="*/ 7 h 8"/>
                  <a:gd name="T4" fmla="*/ 1 w 6"/>
                  <a:gd name="T5" fmla="*/ 6 h 8"/>
                  <a:gd name="T6" fmla="*/ 4 w 6"/>
                  <a:gd name="T7" fmla="*/ 0 h 8"/>
                  <a:gd name="T8" fmla="*/ 6 w 6"/>
                  <a:gd name="T9" fmla="*/ 2 h 8"/>
                  <a:gd name="T10" fmla="*/ 6 w 6"/>
                  <a:gd name="T1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6" y="3"/>
                    </a:moveTo>
                    <a:cubicBezTo>
                      <a:pt x="6" y="5"/>
                      <a:pt x="6" y="6"/>
                      <a:pt x="4" y="7"/>
                    </a:cubicBezTo>
                    <a:cubicBezTo>
                      <a:pt x="3" y="8"/>
                      <a:pt x="1" y="7"/>
                      <a:pt x="1" y="6"/>
                    </a:cubicBezTo>
                    <a:cubicBezTo>
                      <a:pt x="0" y="3"/>
                      <a:pt x="0" y="2"/>
                      <a:pt x="4" y="0"/>
                    </a:cubicBezTo>
                    <a:cubicBezTo>
                      <a:pt x="5" y="0"/>
                      <a:pt x="6" y="0"/>
                      <a:pt x="6" y="2"/>
                    </a:cubicBezTo>
                    <a:cubicBezTo>
                      <a:pt x="6" y="2"/>
                      <a:pt x="6" y="2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93" name="Freeform 82">
                <a:extLst>
                  <a:ext uri="{FF2B5EF4-FFF2-40B4-BE49-F238E27FC236}">
                    <a16:creationId xmlns:a16="http://schemas.microsoft.com/office/drawing/2014/main" id="{5518A299-4ADD-5701-7F28-DA746AED08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" y="3039"/>
                <a:ext cx="15" cy="12"/>
              </a:xfrm>
              <a:custGeom>
                <a:avLst/>
                <a:gdLst>
                  <a:gd name="T0" fmla="*/ 8 w 8"/>
                  <a:gd name="T1" fmla="*/ 4 h 6"/>
                  <a:gd name="T2" fmla="*/ 7 w 8"/>
                  <a:gd name="T3" fmla="*/ 5 h 6"/>
                  <a:gd name="T4" fmla="*/ 4 w 8"/>
                  <a:gd name="T5" fmla="*/ 6 h 6"/>
                  <a:gd name="T6" fmla="*/ 1 w 8"/>
                  <a:gd name="T7" fmla="*/ 3 h 6"/>
                  <a:gd name="T8" fmla="*/ 1 w 8"/>
                  <a:gd name="T9" fmla="*/ 0 h 6"/>
                  <a:gd name="T10" fmla="*/ 8 w 8"/>
                  <a:gd name="T11" fmla="*/ 3 h 6"/>
                  <a:gd name="T12" fmla="*/ 8 w 8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8" y="4"/>
                    </a:moveTo>
                    <a:cubicBezTo>
                      <a:pt x="8" y="5"/>
                      <a:pt x="8" y="5"/>
                      <a:pt x="7" y="5"/>
                    </a:cubicBezTo>
                    <a:cubicBezTo>
                      <a:pt x="6" y="6"/>
                      <a:pt x="5" y="6"/>
                      <a:pt x="4" y="6"/>
                    </a:cubicBezTo>
                    <a:cubicBezTo>
                      <a:pt x="3" y="5"/>
                      <a:pt x="2" y="4"/>
                      <a:pt x="1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4" y="0"/>
                      <a:pt x="6" y="0"/>
                      <a:pt x="8" y="3"/>
                    </a:cubicBezTo>
                    <a:cubicBezTo>
                      <a:pt x="8" y="3"/>
                      <a:pt x="8" y="4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94" name="Freeform 83">
                <a:extLst>
                  <a:ext uri="{FF2B5EF4-FFF2-40B4-BE49-F238E27FC236}">
                    <a16:creationId xmlns:a16="http://schemas.microsoft.com/office/drawing/2014/main" id="{079647BD-01CF-387D-A2CD-1AE4E194E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395"/>
                <a:ext cx="13" cy="15"/>
              </a:xfrm>
              <a:custGeom>
                <a:avLst/>
                <a:gdLst>
                  <a:gd name="T0" fmla="*/ 7 w 7"/>
                  <a:gd name="T1" fmla="*/ 3 h 8"/>
                  <a:gd name="T2" fmla="*/ 7 w 7"/>
                  <a:gd name="T3" fmla="*/ 4 h 8"/>
                  <a:gd name="T4" fmla="*/ 6 w 7"/>
                  <a:gd name="T5" fmla="*/ 6 h 8"/>
                  <a:gd name="T6" fmla="*/ 2 w 7"/>
                  <a:gd name="T7" fmla="*/ 8 h 8"/>
                  <a:gd name="T8" fmla="*/ 1 w 7"/>
                  <a:gd name="T9" fmla="*/ 6 h 8"/>
                  <a:gd name="T10" fmla="*/ 2 w 7"/>
                  <a:gd name="T11" fmla="*/ 2 h 8"/>
                  <a:gd name="T12" fmla="*/ 5 w 7"/>
                  <a:gd name="T13" fmla="*/ 1 h 8"/>
                  <a:gd name="T14" fmla="*/ 7 w 7"/>
                  <a:gd name="T15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7" y="3"/>
                    </a:moveTo>
                    <a:cubicBezTo>
                      <a:pt x="7" y="3"/>
                      <a:pt x="7" y="4"/>
                      <a:pt x="7" y="4"/>
                    </a:cubicBezTo>
                    <a:cubicBezTo>
                      <a:pt x="7" y="5"/>
                      <a:pt x="6" y="5"/>
                      <a:pt x="6" y="6"/>
                    </a:cubicBezTo>
                    <a:cubicBezTo>
                      <a:pt x="5" y="8"/>
                      <a:pt x="4" y="8"/>
                      <a:pt x="2" y="8"/>
                    </a:cubicBezTo>
                    <a:cubicBezTo>
                      <a:pt x="1" y="8"/>
                      <a:pt x="0" y="7"/>
                      <a:pt x="1" y="6"/>
                    </a:cubicBezTo>
                    <a:cubicBezTo>
                      <a:pt x="2" y="5"/>
                      <a:pt x="2" y="3"/>
                      <a:pt x="2" y="2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6" y="2"/>
                      <a:pt x="7" y="2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95" name="Freeform 84">
                <a:extLst>
                  <a:ext uri="{FF2B5EF4-FFF2-40B4-BE49-F238E27FC236}">
                    <a16:creationId xmlns:a16="http://schemas.microsoft.com/office/drawing/2014/main" id="{416E71B6-947F-9378-DA16-925DE3FA69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3" y="2372"/>
                <a:ext cx="15" cy="14"/>
              </a:xfrm>
              <a:custGeom>
                <a:avLst/>
                <a:gdLst>
                  <a:gd name="T0" fmla="*/ 0 w 8"/>
                  <a:gd name="T1" fmla="*/ 7 h 7"/>
                  <a:gd name="T2" fmla="*/ 2 w 8"/>
                  <a:gd name="T3" fmla="*/ 2 h 7"/>
                  <a:gd name="T4" fmla="*/ 7 w 8"/>
                  <a:gd name="T5" fmla="*/ 1 h 7"/>
                  <a:gd name="T6" fmla="*/ 8 w 8"/>
                  <a:gd name="T7" fmla="*/ 3 h 7"/>
                  <a:gd name="T8" fmla="*/ 4 w 8"/>
                  <a:gd name="T9" fmla="*/ 6 h 7"/>
                  <a:gd name="T10" fmla="*/ 0 w 8"/>
                  <a:gd name="T11" fmla="*/ 6 h 7"/>
                  <a:gd name="T12" fmla="*/ 0 w 8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7">
                    <a:moveTo>
                      <a:pt x="0" y="7"/>
                    </a:moveTo>
                    <a:cubicBezTo>
                      <a:pt x="0" y="5"/>
                      <a:pt x="0" y="3"/>
                      <a:pt x="2" y="2"/>
                    </a:cubicBezTo>
                    <a:cubicBezTo>
                      <a:pt x="4" y="1"/>
                      <a:pt x="5" y="0"/>
                      <a:pt x="7" y="1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7" y="5"/>
                      <a:pt x="6" y="6"/>
                      <a:pt x="4" y="6"/>
                    </a:cubicBezTo>
                    <a:cubicBezTo>
                      <a:pt x="3" y="7"/>
                      <a:pt x="1" y="6"/>
                      <a:pt x="0" y="6"/>
                    </a:cubicBezTo>
                    <a:lnTo>
                      <a:pt x="0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96" name="Freeform 85">
                <a:extLst>
                  <a:ext uri="{FF2B5EF4-FFF2-40B4-BE49-F238E27FC236}">
                    <a16:creationId xmlns:a16="http://schemas.microsoft.com/office/drawing/2014/main" id="{EED1ECC7-D75E-97E7-6885-B5D644E951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3142"/>
                <a:ext cx="14" cy="13"/>
              </a:xfrm>
              <a:custGeom>
                <a:avLst/>
                <a:gdLst>
                  <a:gd name="T0" fmla="*/ 7 w 7"/>
                  <a:gd name="T1" fmla="*/ 4 h 7"/>
                  <a:gd name="T2" fmla="*/ 6 w 7"/>
                  <a:gd name="T3" fmla="*/ 5 h 7"/>
                  <a:gd name="T4" fmla="*/ 1 w 7"/>
                  <a:gd name="T5" fmla="*/ 6 h 7"/>
                  <a:gd name="T6" fmla="*/ 0 w 7"/>
                  <a:gd name="T7" fmla="*/ 3 h 7"/>
                  <a:gd name="T8" fmla="*/ 1 w 7"/>
                  <a:gd name="T9" fmla="*/ 1 h 7"/>
                  <a:gd name="T10" fmla="*/ 7 w 7"/>
                  <a:gd name="T11" fmla="*/ 3 h 7"/>
                  <a:gd name="T12" fmla="*/ 7 w 7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7" y="4"/>
                    </a:moveTo>
                    <a:cubicBezTo>
                      <a:pt x="7" y="4"/>
                      <a:pt x="6" y="5"/>
                      <a:pt x="6" y="5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6"/>
                      <a:pt x="0" y="5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3" y="0"/>
                      <a:pt x="5" y="1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97" name="Freeform 86">
                <a:extLst>
                  <a:ext uri="{FF2B5EF4-FFF2-40B4-BE49-F238E27FC236}">
                    <a16:creationId xmlns:a16="http://schemas.microsoft.com/office/drawing/2014/main" id="{1C94F274-43E8-0D2F-9644-0A71EA685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3235"/>
                <a:ext cx="23" cy="13"/>
              </a:xfrm>
              <a:custGeom>
                <a:avLst/>
                <a:gdLst>
                  <a:gd name="T0" fmla="*/ 9 w 12"/>
                  <a:gd name="T1" fmla="*/ 1 h 7"/>
                  <a:gd name="T2" fmla="*/ 12 w 12"/>
                  <a:gd name="T3" fmla="*/ 1 h 7"/>
                  <a:gd name="T4" fmla="*/ 12 w 12"/>
                  <a:gd name="T5" fmla="*/ 1 h 7"/>
                  <a:gd name="T6" fmla="*/ 11 w 12"/>
                  <a:gd name="T7" fmla="*/ 2 h 7"/>
                  <a:gd name="T8" fmla="*/ 8 w 12"/>
                  <a:gd name="T9" fmla="*/ 2 h 7"/>
                  <a:gd name="T10" fmla="*/ 5 w 12"/>
                  <a:gd name="T11" fmla="*/ 5 h 7"/>
                  <a:gd name="T12" fmla="*/ 1 w 12"/>
                  <a:gd name="T13" fmla="*/ 5 h 7"/>
                  <a:gd name="T14" fmla="*/ 1 w 12"/>
                  <a:gd name="T15" fmla="*/ 3 h 7"/>
                  <a:gd name="T16" fmla="*/ 9 w 12"/>
                  <a:gd name="T17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" h="7">
                    <a:moveTo>
                      <a:pt x="9" y="1"/>
                    </a:moveTo>
                    <a:cubicBezTo>
                      <a:pt x="10" y="1"/>
                      <a:pt x="11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0" y="2"/>
                      <a:pt x="9" y="2"/>
                      <a:pt x="8" y="2"/>
                    </a:cubicBezTo>
                    <a:cubicBezTo>
                      <a:pt x="7" y="3"/>
                      <a:pt x="6" y="3"/>
                      <a:pt x="5" y="5"/>
                    </a:cubicBezTo>
                    <a:cubicBezTo>
                      <a:pt x="5" y="7"/>
                      <a:pt x="3" y="6"/>
                      <a:pt x="1" y="5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4" y="1"/>
                      <a:pt x="6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98" name="Freeform 87">
                <a:extLst>
                  <a:ext uri="{FF2B5EF4-FFF2-40B4-BE49-F238E27FC236}">
                    <a16:creationId xmlns:a16="http://schemas.microsoft.com/office/drawing/2014/main" id="{AF462072-BF4F-F6A8-7D23-555639BC74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3271"/>
                <a:ext cx="17" cy="9"/>
              </a:xfrm>
              <a:custGeom>
                <a:avLst/>
                <a:gdLst>
                  <a:gd name="T0" fmla="*/ 5 w 9"/>
                  <a:gd name="T1" fmla="*/ 5 h 5"/>
                  <a:gd name="T2" fmla="*/ 1 w 9"/>
                  <a:gd name="T3" fmla="*/ 5 h 5"/>
                  <a:gd name="T4" fmla="*/ 0 w 9"/>
                  <a:gd name="T5" fmla="*/ 3 h 5"/>
                  <a:gd name="T6" fmla="*/ 1 w 9"/>
                  <a:gd name="T7" fmla="*/ 1 h 5"/>
                  <a:gd name="T8" fmla="*/ 8 w 9"/>
                  <a:gd name="T9" fmla="*/ 1 h 5"/>
                  <a:gd name="T10" fmla="*/ 9 w 9"/>
                  <a:gd name="T11" fmla="*/ 3 h 5"/>
                  <a:gd name="T12" fmla="*/ 8 w 9"/>
                  <a:gd name="T13" fmla="*/ 4 h 5"/>
                  <a:gd name="T14" fmla="*/ 5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5" y="5"/>
                    </a:moveTo>
                    <a:cubicBezTo>
                      <a:pt x="3" y="5"/>
                      <a:pt x="2" y="5"/>
                      <a:pt x="1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3" y="1"/>
                      <a:pt x="6" y="0"/>
                      <a:pt x="8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7" y="5"/>
                      <a:pt x="6" y="5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99" name="Freeform 88">
                <a:extLst>
                  <a:ext uri="{FF2B5EF4-FFF2-40B4-BE49-F238E27FC236}">
                    <a16:creationId xmlns:a16="http://schemas.microsoft.com/office/drawing/2014/main" id="{3D0FC742-D133-8C17-5A5A-5FC1D01BF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1908"/>
                <a:ext cx="17" cy="9"/>
              </a:xfrm>
              <a:custGeom>
                <a:avLst/>
                <a:gdLst>
                  <a:gd name="T0" fmla="*/ 5 w 9"/>
                  <a:gd name="T1" fmla="*/ 0 h 5"/>
                  <a:gd name="T2" fmla="*/ 8 w 9"/>
                  <a:gd name="T3" fmla="*/ 0 h 5"/>
                  <a:gd name="T4" fmla="*/ 9 w 9"/>
                  <a:gd name="T5" fmla="*/ 2 h 5"/>
                  <a:gd name="T6" fmla="*/ 9 w 9"/>
                  <a:gd name="T7" fmla="*/ 2 h 5"/>
                  <a:gd name="T8" fmla="*/ 8 w 9"/>
                  <a:gd name="T9" fmla="*/ 3 h 5"/>
                  <a:gd name="T10" fmla="*/ 3 w 9"/>
                  <a:gd name="T11" fmla="*/ 4 h 5"/>
                  <a:gd name="T12" fmla="*/ 3 w 9"/>
                  <a:gd name="T13" fmla="*/ 5 h 5"/>
                  <a:gd name="T14" fmla="*/ 1 w 9"/>
                  <a:gd name="T15" fmla="*/ 5 h 5"/>
                  <a:gd name="T16" fmla="*/ 0 w 9"/>
                  <a:gd name="T17" fmla="*/ 4 h 5"/>
                  <a:gd name="T18" fmla="*/ 0 w 9"/>
                  <a:gd name="T19" fmla="*/ 2 h 5"/>
                  <a:gd name="T20" fmla="*/ 2 w 9"/>
                  <a:gd name="T21" fmla="*/ 0 h 5"/>
                  <a:gd name="T22" fmla="*/ 5 w 9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" h="5">
                    <a:moveTo>
                      <a:pt x="5" y="0"/>
                    </a:moveTo>
                    <a:cubicBezTo>
                      <a:pt x="6" y="0"/>
                      <a:pt x="7" y="0"/>
                      <a:pt x="8" y="0"/>
                    </a:cubicBezTo>
                    <a:cubicBezTo>
                      <a:pt x="9" y="0"/>
                      <a:pt x="9" y="1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5" y="2"/>
                      <a:pt x="5" y="2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00" name="Freeform 89">
                <a:extLst>
                  <a:ext uri="{FF2B5EF4-FFF2-40B4-BE49-F238E27FC236}">
                    <a16:creationId xmlns:a16="http://schemas.microsoft.com/office/drawing/2014/main" id="{3037730B-A6B1-9C9C-2B6C-B9EFC1FAAC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3343"/>
                <a:ext cx="17" cy="11"/>
              </a:xfrm>
              <a:custGeom>
                <a:avLst/>
                <a:gdLst>
                  <a:gd name="T0" fmla="*/ 3 w 9"/>
                  <a:gd name="T1" fmla="*/ 6 h 6"/>
                  <a:gd name="T2" fmla="*/ 1 w 9"/>
                  <a:gd name="T3" fmla="*/ 6 h 6"/>
                  <a:gd name="T4" fmla="*/ 0 w 9"/>
                  <a:gd name="T5" fmla="*/ 5 h 6"/>
                  <a:gd name="T6" fmla="*/ 0 w 9"/>
                  <a:gd name="T7" fmla="*/ 4 h 6"/>
                  <a:gd name="T8" fmla="*/ 7 w 9"/>
                  <a:gd name="T9" fmla="*/ 0 h 6"/>
                  <a:gd name="T10" fmla="*/ 8 w 9"/>
                  <a:gd name="T11" fmla="*/ 1 h 6"/>
                  <a:gd name="T12" fmla="*/ 9 w 9"/>
                  <a:gd name="T13" fmla="*/ 3 h 6"/>
                  <a:gd name="T14" fmla="*/ 5 w 9"/>
                  <a:gd name="T15" fmla="*/ 6 h 6"/>
                  <a:gd name="T16" fmla="*/ 3 w 9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6">
                    <a:moveTo>
                      <a:pt x="3" y="6"/>
                    </a:moveTo>
                    <a:cubicBezTo>
                      <a:pt x="2" y="6"/>
                      <a:pt x="2" y="6"/>
                      <a:pt x="1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2" y="2"/>
                      <a:pt x="4" y="1"/>
                      <a:pt x="7" y="0"/>
                    </a:cubicBezTo>
                    <a:cubicBezTo>
                      <a:pt x="7" y="0"/>
                      <a:pt x="8" y="0"/>
                      <a:pt x="8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8" y="4"/>
                      <a:pt x="7" y="6"/>
                      <a:pt x="5" y="6"/>
                    </a:cubicBezTo>
                    <a:cubicBezTo>
                      <a:pt x="4" y="6"/>
                      <a:pt x="3" y="6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01" name="Freeform 90">
                <a:extLst>
                  <a:ext uri="{FF2B5EF4-FFF2-40B4-BE49-F238E27FC236}">
                    <a16:creationId xmlns:a16="http://schemas.microsoft.com/office/drawing/2014/main" id="{7C9DCB81-2F5A-D31A-B55B-9705E75AB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8" y="3343"/>
                <a:ext cx="13" cy="15"/>
              </a:xfrm>
              <a:custGeom>
                <a:avLst/>
                <a:gdLst>
                  <a:gd name="T0" fmla="*/ 7 w 7"/>
                  <a:gd name="T1" fmla="*/ 5 h 8"/>
                  <a:gd name="T2" fmla="*/ 6 w 7"/>
                  <a:gd name="T3" fmla="*/ 6 h 8"/>
                  <a:gd name="T4" fmla="*/ 1 w 7"/>
                  <a:gd name="T5" fmla="*/ 8 h 8"/>
                  <a:gd name="T6" fmla="*/ 0 w 7"/>
                  <a:gd name="T7" fmla="*/ 7 h 8"/>
                  <a:gd name="T8" fmla="*/ 2 w 7"/>
                  <a:gd name="T9" fmla="*/ 1 h 8"/>
                  <a:gd name="T10" fmla="*/ 4 w 7"/>
                  <a:gd name="T11" fmla="*/ 1 h 8"/>
                  <a:gd name="T12" fmla="*/ 7 w 7"/>
                  <a:gd name="T13" fmla="*/ 5 h 8"/>
                  <a:gd name="T14" fmla="*/ 7 w 7"/>
                  <a:gd name="T15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7" y="5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5" y="8"/>
                      <a:pt x="3" y="8"/>
                      <a:pt x="1" y="8"/>
                    </a:cubicBezTo>
                    <a:cubicBezTo>
                      <a:pt x="1" y="7"/>
                      <a:pt x="0" y="7"/>
                      <a:pt x="0" y="7"/>
                    </a:cubicBezTo>
                    <a:cubicBezTo>
                      <a:pt x="1" y="5"/>
                      <a:pt x="1" y="3"/>
                      <a:pt x="2" y="1"/>
                    </a:cubicBezTo>
                    <a:cubicBezTo>
                      <a:pt x="2" y="0"/>
                      <a:pt x="4" y="0"/>
                      <a:pt x="4" y="1"/>
                    </a:cubicBezTo>
                    <a:cubicBezTo>
                      <a:pt x="5" y="2"/>
                      <a:pt x="6" y="3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02" name="Freeform 91">
                <a:extLst>
                  <a:ext uri="{FF2B5EF4-FFF2-40B4-BE49-F238E27FC236}">
                    <a16:creationId xmlns:a16="http://schemas.microsoft.com/office/drawing/2014/main" id="{AE73CFA6-5B8D-EAEC-B808-8DCC68069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7" y="3407"/>
                <a:ext cx="16" cy="13"/>
              </a:xfrm>
              <a:custGeom>
                <a:avLst/>
                <a:gdLst>
                  <a:gd name="T0" fmla="*/ 8 w 8"/>
                  <a:gd name="T1" fmla="*/ 6 h 7"/>
                  <a:gd name="T2" fmla="*/ 7 w 8"/>
                  <a:gd name="T3" fmla="*/ 7 h 7"/>
                  <a:gd name="T4" fmla="*/ 1 w 8"/>
                  <a:gd name="T5" fmla="*/ 4 h 7"/>
                  <a:gd name="T6" fmla="*/ 1 w 8"/>
                  <a:gd name="T7" fmla="*/ 2 h 7"/>
                  <a:gd name="T8" fmla="*/ 4 w 8"/>
                  <a:gd name="T9" fmla="*/ 0 h 7"/>
                  <a:gd name="T10" fmla="*/ 6 w 8"/>
                  <a:gd name="T11" fmla="*/ 1 h 7"/>
                  <a:gd name="T12" fmla="*/ 7 w 8"/>
                  <a:gd name="T13" fmla="*/ 6 h 7"/>
                  <a:gd name="T14" fmla="*/ 8 w 8"/>
                  <a:gd name="T15" fmla="*/ 6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8" y="6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4" y="7"/>
                      <a:pt x="2" y="6"/>
                      <a:pt x="1" y="4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3"/>
                      <a:pt x="6" y="4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03" name="Freeform 92">
                <a:extLst>
                  <a:ext uri="{FF2B5EF4-FFF2-40B4-BE49-F238E27FC236}">
                    <a16:creationId xmlns:a16="http://schemas.microsoft.com/office/drawing/2014/main" id="{72803D4F-40B1-8E0A-DE6D-E1150592F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480"/>
                <a:ext cx="15" cy="15"/>
              </a:xfrm>
              <a:custGeom>
                <a:avLst/>
                <a:gdLst>
                  <a:gd name="T0" fmla="*/ 6 w 8"/>
                  <a:gd name="T1" fmla="*/ 8 h 8"/>
                  <a:gd name="T2" fmla="*/ 5 w 8"/>
                  <a:gd name="T3" fmla="*/ 7 h 8"/>
                  <a:gd name="T4" fmla="*/ 2 w 8"/>
                  <a:gd name="T5" fmla="*/ 6 h 8"/>
                  <a:gd name="T6" fmla="*/ 0 w 8"/>
                  <a:gd name="T7" fmla="*/ 4 h 8"/>
                  <a:gd name="T8" fmla="*/ 0 w 8"/>
                  <a:gd name="T9" fmla="*/ 2 h 8"/>
                  <a:gd name="T10" fmla="*/ 3 w 8"/>
                  <a:gd name="T11" fmla="*/ 1 h 8"/>
                  <a:gd name="T12" fmla="*/ 8 w 8"/>
                  <a:gd name="T13" fmla="*/ 4 h 8"/>
                  <a:gd name="T14" fmla="*/ 7 w 8"/>
                  <a:gd name="T15" fmla="*/ 8 h 8"/>
                  <a:gd name="T16" fmla="*/ 6 w 8"/>
                  <a:gd name="T1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6" y="8"/>
                    </a:moveTo>
                    <a:cubicBezTo>
                      <a:pt x="6" y="8"/>
                      <a:pt x="6" y="7"/>
                      <a:pt x="5" y="7"/>
                    </a:cubicBezTo>
                    <a:cubicBezTo>
                      <a:pt x="4" y="6"/>
                      <a:pt x="3" y="6"/>
                      <a:pt x="2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3" y="0"/>
                      <a:pt x="3" y="1"/>
                    </a:cubicBezTo>
                    <a:cubicBezTo>
                      <a:pt x="5" y="2"/>
                      <a:pt x="6" y="3"/>
                      <a:pt x="8" y="4"/>
                    </a:cubicBezTo>
                    <a:cubicBezTo>
                      <a:pt x="8" y="5"/>
                      <a:pt x="8" y="6"/>
                      <a:pt x="7" y="8"/>
                    </a:cubicBezTo>
                    <a:cubicBezTo>
                      <a:pt x="7" y="8"/>
                      <a:pt x="6" y="8"/>
                      <a:pt x="6" y="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04" name="Freeform 93">
                <a:extLst>
                  <a:ext uri="{FF2B5EF4-FFF2-40B4-BE49-F238E27FC236}">
                    <a16:creationId xmlns:a16="http://schemas.microsoft.com/office/drawing/2014/main" id="{41817243-1DAF-60D8-B28A-9245029769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8" y="2865"/>
                <a:ext cx="17" cy="8"/>
              </a:xfrm>
              <a:custGeom>
                <a:avLst/>
                <a:gdLst>
                  <a:gd name="T0" fmla="*/ 4 w 9"/>
                  <a:gd name="T1" fmla="*/ 4 h 4"/>
                  <a:gd name="T2" fmla="*/ 0 w 9"/>
                  <a:gd name="T3" fmla="*/ 3 h 4"/>
                  <a:gd name="T4" fmla="*/ 0 w 9"/>
                  <a:gd name="T5" fmla="*/ 3 h 4"/>
                  <a:gd name="T6" fmla="*/ 0 w 9"/>
                  <a:gd name="T7" fmla="*/ 1 h 4"/>
                  <a:gd name="T8" fmla="*/ 1 w 9"/>
                  <a:gd name="T9" fmla="*/ 1 h 4"/>
                  <a:gd name="T10" fmla="*/ 8 w 9"/>
                  <a:gd name="T11" fmla="*/ 1 h 4"/>
                  <a:gd name="T12" fmla="*/ 9 w 9"/>
                  <a:gd name="T13" fmla="*/ 2 h 4"/>
                  <a:gd name="T14" fmla="*/ 8 w 9"/>
                  <a:gd name="T15" fmla="*/ 4 h 4"/>
                  <a:gd name="T16" fmla="*/ 4 w 9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4" y="4"/>
                    </a:moveTo>
                    <a:cubicBezTo>
                      <a:pt x="3" y="4"/>
                      <a:pt x="2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7" y="4"/>
                      <a:pt x="5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05" name="Freeform 94">
                <a:extLst>
                  <a:ext uri="{FF2B5EF4-FFF2-40B4-BE49-F238E27FC236}">
                    <a16:creationId xmlns:a16="http://schemas.microsoft.com/office/drawing/2014/main" id="{2115CEB8-0D8B-47B4-4A95-D6BFB4E13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3221"/>
                <a:ext cx="18" cy="8"/>
              </a:xfrm>
              <a:custGeom>
                <a:avLst/>
                <a:gdLst>
                  <a:gd name="T0" fmla="*/ 8 w 10"/>
                  <a:gd name="T1" fmla="*/ 4 h 4"/>
                  <a:gd name="T2" fmla="*/ 3 w 10"/>
                  <a:gd name="T3" fmla="*/ 3 h 4"/>
                  <a:gd name="T4" fmla="*/ 1 w 10"/>
                  <a:gd name="T5" fmla="*/ 2 h 4"/>
                  <a:gd name="T6" fmla="*/ 0 w 10"/>
                  <a:gd name="T7" fmla="*/ 0 h 4"/>
                  <a:gd name="T8" fmla="*/ 1 w 10"/>
                  <a:gd name="T9" fmla="*/ 0 h 4"/>
                  <a:gd name="T10" fmla="*/ 6 w 10"/>
                  <a:gd name="T11" fmla="*/ 0 h 4"/>
                  <a:gd name="T12" fmla="*/ 10 w 10"/>
                  <a:gd name="T13" fmla="*/ 1 h 4"/>
                  <a:gd name="T14" fmla="*/ 10 w 10"/>
                  <a:gd name="T15" fmla="*/ 3 h 4"/>
                  <a:gd name="T16" fmla="*/ 9 w 10"/>
                  <a:gd name="T17" fmla="*/ 4 h 4"/>
                  <a:gd name="T18" fmla="*/ 8 w 10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4">
                    <a:moveTo>
                      <a:pt x="8" y="4"/>
                    </a:moveTo>
                    <a:cubicBezTo>
                      <a:pt x="6" y="4"/>
                      <a:pt x="4" y="4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9" y="3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06" name="Freeform 95">
                <a:extLst>
                  <a:ext uri="{FF2B5EF4-FFF2-40B4-BE49-F238E27FC236}">
                    <a16:creationId xmlns:a16="http://schemas.microsoft.com/office/drawing/2014/main" id="{07919D4C-8BDD-1203-89B7-5AE06B2571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1" y="3191"/>
                <a:ext cx="21" cy="11"/>
              </a:xfrm>
              <a:custGeom>
                <a:avLst/>
                <a:gdLst>
                  <a:gd name="T0" fmla="*/ 6 w 11"/>
                  <a:gd name="T1" fmla="*/ 0 h 6"/>
                  <a:gd name="T2" fmla="*/ 10 w 11"/>
                  <a:gd name="T3" fmla="*/ 0 h 6"/>
                  <a:gd name="T4" fmla="*/ 11 w 11"/>
                  <a:gd name="T5" fmla="*/ 3 h 6"/>
                  <a:gd name="T6" fmla="*/ 9 w 11"/>
                  <a:gd name="T7" fmla="*/ 5 h 6"/>
                  <a:gd name="T8" fmla="*/ 7 w 11"/>
                  <a:gd name="T9" fmla="*/ 5 h 6"/>
                  <a:gd name="T10" fmla="*/ 6 w 11"/>
                  <a:gd name="T11" fmla="*/ 4 h 6"/>
                  <a:gd name="T12" fmla="*/ 1 w 11"/>
                  <a:gd name="T13" fmla="*/ 2 h 6"/>
                  <a:gd name="T14" fmla="*/ 0 w 11"/>
                  <a:gd name="T15" fmla="*/ 1 h 6"/>
                  <a:gd name="T16" fmla="*/ 1 w 11"/>
                  <a:gd name="T17" fmla="*/ 0 h 6"/>
                  <a:gd name="T18" fmla="*/ 6 w 11"/>
                  <a:gd name="T19" fmla="*/ 0 h 6"/>
                  <a:gd name="T20" fmla="*/ 6 w 11"/>
                  <a:gd name="T2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6">
                    <a:moveTo>
                      <a:pt x="6" y="0"/>
                    </a:moveTo>
                    <a:cubicBezTo>
                      <a:pt x="7" y="0"/>
                      <a:pt x="8" y="0"/>
                      <a:pt x="10" y="0"/>
                    </a:cubicBezTo>
                    <a:cubicBezTo>
                      <a:pt x="10" y="0"/>
                      <a:pt x="11" y="2"/>
                      <a:pt x="11" y="3"/>
                    </a:cubicBezTo>
                    <a:cubicBezTo>
                      <a:pt x="10" y="3"/>
                      <a:pt x="9" y="4"/>
                      <a:pt x="9" y="5"/>
                    </a:cubicBezTo>
                    <a:cubicBezTo>
                      <a:pt x="8" y="5"/>
                      <a:pt x="8" y="6"/>
                      <a:pt x="7" y="5"/>
                    </a:cubicBezTo>
                    <a:cubicBezTo>
                      <a:pt x="7" y="5"/>
                      <a:pt x="7" y="5"/>
                      <a:pt x="6" y="4"/>
                    </a:cubicBezTo>
                    <a:cubicBezTo>
                      <a:pt x="5" y="2"/>
                      <a:pt x="3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4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07" name="Freeform 96">
                <a:extLst>
                  <a:ext uri="{FF2B5EF4-FFF2-40B4-BE49-F238E27FC236}">
                    <a16:creationId xmlns:a16="http://schemas.microsoft.com/office/drawing/2014/main" id="{C20099ED-7741-5C25-7D3B-34CBA5EAB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2317"/>
                <a:ext cx="17" cy="12"/>
              </a:xfrm>
              <a:custGeom>
                <a:avLst/>
                <a:gdLst>
                  <a:gd name="T0" fmla="*/ 6 w 9"/>
                  <a:gd name="T1" fmla="*/ 1 h 6"/>
                  <a:gd name="T2" fmla="*/ 7 w 9"/>
                  <a:gd name="T3" fmla="*/ 1 h 6"/>
                  <a:gd name="T4" fmla="*/ 9 w 9"/>
                  <a:gd name="T5" fmla="*/ 2 h 6"/>
                  <a:gd name="T6" fmla="*/ 8 w 9"/>
                  <a:gd name="T7" fmla="*/ 4 h 6"/>
                  <a:gd name="T8" fmla="*/ 3 w 9"/>
                  <a:gd name="T9" fmla="*/ 6 h 6"/>
                  <a:gd name="T10" fmla="*/ 0 w 9"/>
                  <a:gd name="T11" fmla="*/ 4 h 6"/>
                  <a:gd name="T12" fmla="*/ 0 w 9"/>
                  <a:gd name="T13" fmla="*/ 2 h 6"/>
                  <a:gd name="T14" fmla="*/ 4 w 9"/>
                  <a:gd name="T15" fmla="*/ 1 h 6"/>
                  <a:gd name="T16" fmla="*/ 6 w 9"/>
                  <a:gd name="T17" fmla="*/ 1 h 6"/>
                  <a:gd name="T18" fmla="*/ 6 w 9"/>
                  <a:gd name="T19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6">
                    <a:moveTo>
                      <a:pt x="6" y="1"/>
                    </a:moveTo>
                    <a:cubicBezTo>
                      <a:pt x="6" y="1"/>
                      <a:pt x="7" y="0"/>
                      <a:pt x="7" y="1"/>
                    </a:cubicBezTo>
                    <a:cubicBezTo>
                      <a:pt x="8" y="1"/>
                      <a:pt x="8" y="1"/>
                      <a:pt x="9" y="2"/>
                    </a:cubicBezTo>
                    <a:cubicBezTo>
                      <a:pt x="9" y="3"/>
                      <a:pt x="9" y="3"/>
                      <a:pt x="8" y="4"/>
                    </a:cubicBezTo>
                    <a:cubicBezTo>
                      <a:pt x="6" y="4"/>
                      <a:pt x="4" y="5"/>
                      <a:pt x="3" y="6"/>
                    </a:cubicBezTo>
                    <a:cubicBezTo>
                      <a:pt x="2" y="6"/>
                      <a:pt x="1" y="5"/>
                      <a:pt x="0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08" name="Freeform 97">
                <a:extLst>
                  <a:ext uri="{FF2B5EF4-FFF2-40B4-BE49-F238E27FC236}">
                    <a16:creationId xmlns:a16="http://schemas.microsoft.com/office/drawing/2014/main" id="{52B9D509-F708-23DF-9FB4-F4898EA1F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859"/>
                <a:ext cx="19" cy="12"/>
              </a:xfrm>
              <a:custGeom>
                <a:avLst/>
                <a:gdLst>
                  <a:gd name="T0" fmla="*/ 9 w 10"/>
                  <a:gd name="T1" fmla="*/ 3 h 6"/>
                  <a:gd name="T2" fmla="*/ 8 w 10"/>
                  <a:gd name="T3" fmla="*/ 5 h 6"/>
                  <a:gd name="T4" fmla="*/ 5 w 10"/>
                  <a:gd name="T5" fmla="*/ 5 h 6"/>
                  <a:gd name="T6" fmla="*/ 1 w 10"/>
                  <a:gd name="T7" fmla="*/ 1 h 6"/>
                  <a:gd name="T8" fmla="*/ 1 w 10"/>
                  <a:gd name="T9" fmla="*/ 0 h 6"/>
                  <a:gd name="T10" fmla="*/ 1 w 10"/>
                  <a:gd name="T11" fmla="*/ 0 h 6"/>
                  <a:gd name="T12" fmla="*/ 7 w 10"/>
                  <a:gd name="T13" fmla="*/ 0 h 6"/>
                  <a:gd name="T14" fmla="*/ 9 w 10"/>
                  <a:gd name="T15" fmla="*/ 3 h 6"/>
                  <a:gd name="T16" fmla="*/ 9 w 10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6">
                    <a:moveTo>
                      <a:pt x="9" y="3"/>
                    </a:moveTo>
                    <a:cubicBezTo>
                      <a:pt x="9" y="4"/>
                      <a:pt x="9" y="5"/>
                      <a:pt x="8" y="5"/>
                    </a:cubicBezTo>
                    <a:cubicBezTo>
                      <a:pt x="7" y="5"/>
                      <a:pt x="6" y="6"/>
                      <a:pt x="5" y="5"/>
                    </a:cubicBezTo>
                    <a:cubicBezTo>
                      <a:pt x="3" y="4"/>
                      <a:pt x="2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5" y="1"/>
                      <a:pt x="7" y="0"/>
                    </a:cubicBezTo>
                    <a:cubicBezTo>
                      <a:pt x="8" y="1"/>
                      <a:pt x="9" y="1"/>
                      <a:pt x="9" y="3"/>
                    </a:cubicBezTo>
                    <a:cubicBezTo>
                      <a:pt x="10" y="3"/>
                      <a:pt x="9" y="3"/>
                      <a:pt x="9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09" name="Freeform 98">
                <a:extLst>
                  <a:ext uri="{FF2B5EF4-FFF2-40B4-BE49-F238E27FC236}">
                    <a16:creationId xmlns:a16="http://schemas.microsoft.com/office/drawing/2014/main" id="{2AB1EB90-FF4E-0E6B-D71B-41A3166616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2020"/>
                <a:ext cx="16" cy="11"/>
              </a:xfrm>
              <a:custGeom>
                <a:avLst/>
                <a:gdLst>
                  <a:gd name="T0" fmla="*/ 0 w 8"/>
                  <a:gd name="T1" fmla="*/ 3 h 6"/>
                  <a:gd name="T2" fmla="*/ 0 w 8"/>
                  <a:gd name="T3" fmla="*/ 3 h 6"/>
                  <a:gd name="T4" fmla="*/ 5 w 8"/>
                  <a:gd name="T5" fmla="*/ 0 h 6"/>
                  <a:gd name="T6" fmla="*/ 6 w 8"/>
                  <a:gd name="T7" fmla="*/ 1 h 6"/>
                  <a:gd name="T8" fmla="*/ 8 w 8"/>
                  <a:gd name="T9" fmla="*/ 3 h 6"/>
                  <a:gd name="T10" fmla="*/ 7 w 8"/>
                  <a:gd name="T11" fmla="*/ 5 h 6"/>
                  <a:gd name="T12" fmla="*/ 1 w 8"/>
                  <a:gd name="T13" fmla="*/ 5 h 6"/>
                  <a:gd name="T14" fmla="*/ 0 w 8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3" y="1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5" y="5"/>
                      <a:pt x="3" y="6"/>
                      <a:pt x="1" y="5"/>
                    </a:cubicBezTo>
                    <a:cubicBezTo>
                      <a:pt x="1" y="5"/>
                      <a:pt x="0" y="4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10" name="Freeform 99">
                <a:extLst>
                  <a:ext uri="{FF2B5EF4-FFF2-40B4-BE49-F238E27FC236}">
                    <a16:creationId xmlns:a16="http://schemas.microsoft.com/office/drawing/2014/main" id="{8113ABEF-D0A1-6656-2969-1360B109C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1726"/>
                <a:ext cx="9" cy="17"/>
              </a:xfrm>
              <a:custGeom>
                <a:avLst/>
                <a:gdLst>
                  <a:gd name="T0" fmla="*/ 5 w 5"/>
                  <a:gd name="T1" fmla="*/ 2 h 9"/>
                  <a:gd name="T2" fmla="*/ 5 w 5"/>
                  <a:gd name="T3" fmla="*/ 3 h 9"/>
                  <a:gd name="T4" fmla="*/ 3 w 5"/>
                  <a:gd name="T5" fmla="*/ 8 h 9"/>
                  <a:gd name="T6" fmla="*/ 2 w 5"/>
                  <a:gd name="T7" fmla="*/ 9 h 9"/>
                  <a:gd name="T8" fmla="*/ 1 w 5"/>
                  <a:gd name="T9" fmla="*/ 9 h 9"/>
                  <a:gd name="T10" fmla="*/ 0 w 5"/>
                  <a:gd name="T11" fmla="*/ 8 h 9"/>
                  <a:gd name="T12" fmla="*/ 0 w 5"/>
                  <a:gd name="T13" fmla="*/ 7 h 9"/>
                  <a:gd name="T14" fmla="*/ 2 w 5"/>
                  <a:gd name="T15" fmla="*/ 1 h 9"/>
                  <a:gd name="T16" fmla="*/ 3 w 5"/>
                  <a:gd name="T17" fmla="*/ 0 h 9"/>
                  <a:gd name="T18" fmla="*/ 5 w 5"/>
                  <a:gd name="T19" fmla="*/ 2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9">
                    <a:moveTo>
                      <a:pt x="5" y="2"/>
                    </a:moveTo>
                    <a:cubicBezTo>
                      <a:pt x="5" y="2"/>
                      <a:pt x="5" y="3"/>
                      <a:pt x="5" y="3"/>
                    </a:cubicBezTo>
                    <a:cubicBezTo>
                      <a:pt x="3" y="4"/>
                      <a:pt x="3" y="6"/>
                      <a:pt x="3" y="8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1" y="5"/>
                      <a:pt x="1" y="3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11" name="Freeform 100">
                <a:extLst>
                  <a:ext uri="{FF2B5EF4-FFF2-40B4-BE49-F238E27FC236}">
                    <a16:creationId xmlns:a16="http://schemas.microsoft.com/office/drawing/2014/main" id="{36547608-4D08-7DF9-0F0F-9D98A8367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2935"/>
                <a:ext cx="15" cy="12"/>
              </a:xfrm>
              <a:custGeom>
                <a:avLst/>
                <a:gdLst>
                  <a:gd name="T0" fmla="*/ 5 w 8"/>
                  <a:gd name="T1" fmla="*/ 6 h 6"/>
                  <a:gd name="T2" fmla="*/ 0 w 8"/>
                  <a:gd name="T3" fmla="*/ 3 h 6"/>
                  <a:gd name="T4" fmla="*/ 1 w 8"/>
                  <a:gd name="T5" fmla="*/ 1 h 6"/>
                  <a:gd name="T6" fmla="*/ 6 w 8"/>
                  <a:gd name="T7" fmla="*/ 0 h 6"/>
                  <a:gd name="T8" fmla="*/ 7 w 8"/>
                  <a:gd name="T9" fmla="*/ 4 h 6"/>
                  <a:gd name="T10" fmla="*/ 5 w 8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6">
                    <a:moveTo>
                      <a:pt x="5" y="6"/>
                    </a:moveTo>
                    <a:cubicBezTo>
                      <a:pt x="3" y="5"/>
                      <a:pt x="2" y="5"/>
                      <a:pt x="0" y="3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7" y="1"/>
                      <a:pt x="8" y="3"/>
                      <a:pt x="7" y="4"/>
                    </a:cubicBezTo>
                    <a:cubicBezTo>
                      <a:pt x="6" y="5"/>
                      <a:pt x="5" y="5"/>
                      <a:pt x="5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12" name="Freeform 101">
                <a:extLst>
                  <a:ext uri="{FF2B5EF4-FFF2-40B4-BE49-F238E27FC236}">
                    <a16:creationId xmlns:a16="http://schemas.microsoft.com/office/drawing/2014/main" id="{E73B1BAD-84EF-879D-6A6C-DEE387066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3269"/>
                <a:ext cx="13" cy="9"/>
              </a:xfrm>
              <a:custGeom>
                <a:avLst/>
                <a:gdLst>
                  <a:gd name="T0" fmla="*/ 4 w 7"/>
                  <a:gd name="T1" fmla="*/ 0 h 5"/>
                  <a:gd name="T2" fmla="*/ 6 w 7"/>
                  <a:gd name="T3" fmla="*/ 0 h 5"/>
                  <a:gd name="T4" fmla="*/ 7 w 7"/>
                  <a:gd name="T5" fmla="*/ 1 h 5"/>
                  <a:gd name="T6" fmla="*/ 7 w 7"/>
                  <a:gd name="T7" fmla="*/ 3 h 5"/>
                  <a:gd name="T8" fmla="*/ 5 w 7"/>
                  <a:gd name="T9" fmla="*/ 4 h 5"/>
                  <a:gd name="T10" fmla="*/ 3 w 7"/>
                  <a:gd name="T11" fmla="*/ 5 h 5"/>
                  <a:gd name="T12" fmla="*/ 0 w 7"/>
                  <a:gd name="T13" fmla="*/ 3 h 5"/>
                  <a:gd name="T14" fmla="*/ 1 w 7"/>
                  <a:gd name="T15" fmla="*/ 1 h 5"/>
                  <a:gd name="T16" fmla="*/ 1 w 7"/>
                  <a:gd name="T17" fmla="*/ 0 h 5"/>
                  <a:gd name="T18" fmla="*/ 4 w 7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5" y="0"/>
                      <a:pt x="5" y="0"/>
                      <a:pt x="6" y="0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5" y="4"/>
                    </a:cubicBezTo>
                    <a:cubicBezTo>
                      <a:pt x="4" y="5"/>
                      <a:pt x="4" y="5"/>
                      <a:pt x="3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13" name="Freeform 102">
                <a:extLst>
                  <a:ext uri="{FF2B5EF4-FFF2-40B4-BE49-F238E27FC236}">
                    <a16:creationId xmlns:a16="http://schemas.microsoft.com/office/drawing/2014/main" id="{F7F81E5E-EF1E-26FE-505A-F4B0642C5E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1" y="2526"/>
                <a:ext cx="15" cy="11"/>
              </a:xfrm>
              <a:custGeom>
                <a:avLst/>
                <a:gdLst>
                  <a:gd name="T0" fmla="*/ 0 w 8"/>
                  <a:gd name="T1" fmla="*/ 6 h 6"/>
                  <a:gd name="T2" fmla="*/ 1 w 8"/>
                  <a:gd name="T3" fmla="*/ 1 h 6"/>
                  <a:gd name="T4" fmla="*/ 2 w 8"/>
                  <a:gd name="T5" fmla="*/ 0 h 6"/>
                  <a:gd name="T6" fmla="*/ 7 w 8"/>
                  <a:gd name="T7" fmla="*/ 2 h 6"/>
                  <a:gd name="T8" fmla="*/ 6 w 8"/>
                  <a:gd name="T9" fmla="*/ 4 h 6"/>
                  <a:gd name="T10" fmla="*/ 4 w 8"/>
                  <a:gd name="T11" fmla="*/ 5 h 6"/>
                  <a:gd name="T12" fmla="*/ 0 w 8"/>
                  <a:gd name="T13" fmla="*/ 5 h 6"/>
                  <a:gd name="T14" fmla="*/ 0 w 8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0" y="6"/>
                    </a:move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4" y="1"/>
                      <a:pt x="5" y="1"/>
                      <a:pt x="7" y="2"/>
                    </a:cubicBezTo>
                    <a:cubicBezTo>
                      <a:pt x="8" y="2"/>
                      <a:pt x="8" y="3"/>
                      <a:pt x="6" y="4"/>
                    </a:cubicBezTo>
                    <a:cubicBezTo>
                      <a:pt x="6" y="5"/>
                      <a:pt x="5" y="5"/>
                      <a:pt x="4" y="5"/>
                    </a:cubicBezTo>
                    <a:cubicBezTo>
                      <a:pt x="3" y="6"/>
                      <a:pt x="1" y="5"/>
                      <a:pt x="0" y="5"/>
                    </a:cubicBez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14" name="Freeform 103">
                <a:extLst>
                  <a:ext uri="{FF2B5EF4-FFF2-40B4-BE49-F238E27FC236}">
                    <a16:creationId xmlns:a16="http://schemas.microsoft.com/office/drawing/2014/main" id="{1EFBF573-3F90-9779-367A-D9C5230E3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8" y="2803"/>
                <a:ext cx="17" cy="7"/>
              </a:xfrm>
              <a:custGeom>
                <a:avLst/>
                <a:gdLst>
                  <a:gd name="T0" fmla="*/ 5 w 9"/>
                  <a:gd name="T1" fmla="*/ 0 h 4"/>
                  <a:gd name="T2" fmla="*/ 8 w 9"/>
                  <a:gd name="T3" fmla="*/ 1 h 4"/>
                  <a:gd name="T4" fmla="*/ 9 w 9"/>
                  <a:gd name="T5" fmla="*/ 2 h 4"/>
                  <a:gd name="T6" fmla="*/ 8 w 9"/>
                  <a:gd name="T7" fmla="*/ 4 h 4"/>
                  <a:gd name="T8" fmla="*/ 4 w 9"/>
                  <a:gd name="T9" fmla="*/ 4 h 4"/>
                  <a:gd name="T10" fmla="*/ 1 w 9"/>
                  <a:gd name="T11" fmla="*/ 2 h 4"/>
                  <a:gd name="T12" fmla="*/ 0 w 9"/>
                  <a:gd name="T13" fmla="*/ 1 h 4"/>
                  <a:gd name="T14" fmla="*/ 2 w 9"/>
                  <a:gd name="T15" fmla="*/ 0 h 4"/>
                  <a:gd name="T16" fmla="*/ 5 w 9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5" y="0"/>
                    </a:moveTo>
                    <a:cubicBezTo>
                      <a:pt x="6" y="0"/>
                      <a:pt x="7" y="0"/>
                      <a:pt x="8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4"/>
                      <a:pt x="5" y="4"/>
                      <a:pt x="4" y="4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15" name="Freeform 104">
                <a:extLst>
                  <a:ext uri="{FF2B5EF4-FFF2-40B4-BE49-F238E27FC236}">
                    <a16:creationId xmlns:a16="http://schemas.microsoft.com/office/drawing/2014/main" id="{E3FB00D9-9A6F-5056-A189-BF28E7193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5" y="3407"/>
                <a:ext cx="21" cy="10"/>
              </a:xfrm>
              <a:custGeom>
                <a:avLst/>
                <a:gdLst>
                  <a:gd name="T0" fmla="*/ 11 w 11"/>
                  <a:gd name="T1" fmla="*/ 2 h 5"/>
                  <a:gd name="T2" fmla="*/ 11 w 11"/>
                  <a:gd name="T3" fmla="*/ 3 h 5"/>
                  <a:gd name="T4" fmla="*/ 8 w 11"/>
                  <a:gd name="T5" fmla="*/ 5 h 5"/>
                  <a:gd name="T6" fmla="*/ 1 w 11"/>
                  <a:gd name="T7" fmla="*/ 3 h 5"/>
                  <a:gd name="T8" fmla="*/ 0 w 11"/>
                  <a:gd name="T9" fmla="*/ 2 h 5"/>
                  <a:gd name="T10" fmla="*/ 1 w 11"/>
                  <a:gd name="T11" fmla="*/ 1 h 5"/>
                  <a:gd name="T12" fmla="*/ 4 w 11"/>
                  <a:gd name="T13" fmla="*/ 1 h 5"/>
                  <a:gd name="T14" fmla="*/ 10 w 11"/>
                  <a:gd name="T15" fmla="*/ 0 h 5"/>
                  <a:gd name="T16" fmla="*/ 11 w 11"/>
                  <a:gd name="T1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5">
                    <a:moveTo>
                      <a:pt x="11" y="2"/>
                    </a:moveTo>
                    <a:cubicBezTo>
                      <a:pt x="11" y="2"/>
                      <a:pt x="11" y="3"/>
                      <a:pt x="11" y="3"/>
                    </a:cubicBezTo>
                    <a:cubicBezTo>
                      <a:pt x="11" y="4"/>
                      <a:pt x="9" y="5"/>
                      <a:pt x="8" y="5"/>
                    </a:cubicBezTo>
                    <a:cubicBezTo>
                      <a:pt x="6" y="3"/>
                      <a:pt x="3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6" y="2"/>
                      <a:pt x="8" y="1"/>
                      <a:pt x="10" y="0"/>
                    </a:cubicBezTo>
                    <a:cubicBezTo>
                      <a:pt x="10" y="0"/>
                      <a:pt x="11" y="1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16" name="Freeform 105">
                <a:extLst>
                  <a:ext uri="{FF2B5EF4-FFF2-40B4-BE49-F238E27FC236}">
                    <a16:creationId xmlns:a16="http://schemas.microsoft.com/office/drawing/2014/main" id="{7536963F-2B81-58BC-1091-145C6C2199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3" y="2888"/>
                <a:ext cx="15" cy="9"/>
              </a:xfrm>
              <a:custGeom>
                <a:avLst/>
                <a:gdLst>
                  <a:gd name="T0" fmla="*/ 5 w 8"/>
                  <a:gd name="T1" fmla="*/ 0 h 5"/>
                  <a:gd name="T2" fmla="*/ 7 w 8"/>
                  <a:gd name="T3" fmla="*/ 1 h 5"/>
                  <a:gd name="T4" fmla="*/ 8 w 8"/>
                  <a:gd name="T5" fmla="*/ 1 h 5"/>
                  <a:gd name="T6" fmla="*/ 8 w 8"/>
                  <a:gd name="T7" fmla="*/ 3 h 5"/>
                  <a:gd name="T8" fmla="*/ 3 w 8"/>
                  <a:gd name="T9" fmla="*/ 5 h 5"/>
                  <a:gd name="T10" fmla="*/ 3 w 8"/>
                  <a:gd name="T11" fmla="*/ 5 h 5"/>
                  <a:gd name="T12" fmla="*/ 1 w 8"/>
                  <a:gd name="T13" fmla="*/ 2 h 5"/>
                  <a:gd name="T14" fmla="*/ 3 w 8"/>
                  <a:gd name="T15" fmla="*/ 0 h 5"/>
                  <a:gd name="T16" fmla="*/ 5 w 8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5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6" y="4"/>
                      <a:pt x="5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4"/>
                      <a:pt x="0" y="4"/>
                      <a:pt x="1" y="2"/>
                    </a:cubicBezTo>
                    <a:cubicBezTo>
                      <a:pt x="1" y="1"/>
                      <a:pt x="1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17" name="Freeform 106">
                <a:extLst>
                  <a:ext uri="{FF2B5EF4-FFF2-40B4-BE49-F238E27FC236}">
                    <a16:creationId xmlns:a16="http://schemas.microsoft.com/office/drawing/2014/main" id="{04B6BBF1-EB96-F419-9AB2-ECEC7E5F70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3386"/>
                <a:ext cx="19" cy="8"/>
              </a:xfrm>
              <a:custGeom>
                <a:avLst/>
                <a:gdLst>
                  <a:gd name="T0" fmla="*/ 1 w 10"/>
                  <a:gd name="T1" fmla="*/ 4 h 4"/>
                  <a:gd name="T2" fmla="*/ 0 w 10"/>
                  <a:gd name="T3" fmla="*/ 4 h 4"/>
                  <a:gd name="T4" fmla="*/ 1 w 10"/>
                  <a:gd name="T5" fmla="*/ 1 h 4"/>
                  <a:gd name="T6" fmla="*/ 2 w 10"/>
                  <a:gd name="T7" fmla="*/ 1 h 4"/>
                  <a:gd name="T8" fmla="*/ 10 w 10"/>
                  <a:gd name="T9" fmla="*/ 1 h 4"/>
                  <a:gd name="T10" fmla="*/ 10 w 10"/>
                  <a:gd name="T11" fmla="*/ 1 h 4"/>
                  <a:gd name="T12" fmla="*/ 4 w 10"/>
                  <a:gd name="T13" fmla="*/ 4 h 4"/>
                  <a:gd name="T14" fmla="*/ 1 w 10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1" y="4"/>
                    </a:moveTo>
                    <a:cubicBezTo>
                      <a:pt x="1" y="4"/>
                      <a:pt x="0" y="4"/>
                      <a:pt x="0" y="4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5" y="1"/>
                      <a:pt x="7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9" y="3"/>
                      <a:pt x="7" y="4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18" name="Freeform 107">
                <a:extLst>
                  <a:ext uri="{FF2B5EF4-FFF2-40B4-BE49-F238E27FC236}">
                    <a16:creationId xmlns:a16="http://schemas.microsoft.com/office/drawing/2014/main" id="{05B73BBE-0FDA-5B4A-BCEB-FC976C30E6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2" y="2791"/>
                <a:ext cx="13" cy="13"/>
              </a:xfrm>
              <a:custGeom>
                <a:avLst/>
                <a:gdLst>
                  <a:gd name="T0" fmla="*/ 3 w 7"/>
                  <a:gd name="T1" fmla="*/ 1 h 7"/>
                  <a:gd name="T2" fmla="*/ 7 w 7"/>
                  <a:gd name="T3" fmla="*/ 3 h 7"/>
                  <a:gd name="T4" fmla="*/ 6 w 7"/>
                  <a:gd name="T5" fmla="*/ 4 h 7"/>
                  <a:gd name="T6" fmla="*/ 1 w 7"/>
                  <a:gd name="T7" fmla="*/ 6 h 7"/>
                  <a:gd name="T8" fmla="*/ 0 w 7"/>
                  <a:gd name="T9" fmla="*/ 4 h 7"/>
                  <a:gd name="T10" fmla="*/ 0 w 7"/>
                  <a:gd name="T11" fmla="*/ 3 h 7"/>
                  <a:gd name="T12" fmla="*/ 3 w 7"/>
                  <a:gd name="T13" fmla="*/ 1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3" y="1"/>
                    </a:moveTo>
                    <a:cubicBezTo>
                      <a:pt x="4" y="0"/>
                      <a:pt x="7" y="2"/>
                      <a:pt x="7" y="3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5" y="6"/>
                      <a:pt x="3" y="7"/>
                      <a:pt x="1" y="6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19" name="Freeform 108">
                <a:extLst>
                  <a:ext uri="{FF2B5EF4-FFF2-40B4-BE49-F238E27FC236}">
                    <a16:creationId xmlns:a16="http://schemas.microsoft.com/office/drawing/2014/main" id="{DE4E1A83-3FE3-FDF1-F55A-9FA435C4E1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0" y="3161"/>
                <a:ext cx="17" cy="7"/>
              </a:xfrm>
              <a:custGeom>
                <a:avLst/>
                <a:gdLst>
                  <a:gd name="T0" fmla="*/ 5 w 9"/>
                  <a:gd name="T1" fmla="*/ 4 h 4"/>
                  <a:gd name="T2" fmla="*/ 1 w 9"/>
                  <a:gd name="T3" fmla="*/ 4 h 4"/>
                  <a:gd name="T4" fmla="*/ 0 w 9"/>
                  <a:gd name="T5" fmla="*/ 3 h 4"/>
                  <a:gd name="T6" fmla="*/ 1 w 9"/>
                  <a:gd name="T7" fmla="*/ 2 h 4"/>
                  <a:gd name="T8" fmla="*/ 8 w 9"/>
                  <a:gd name="T9" fmla="*/ 1 h 4"/>
                  <a:gd name="T10" fmla="*/ 9 w 9"/>
                  <a:gd name="T11" fmla="*/ 2 h 4"/>
                  <a:gd name="T12" fmla="*/ 8 w 9"/>
                  <a:gd name="T13" fmla="*/ 4 h 4"/>
                  <a:gd name="T14" fmla="*/ 5 w 9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">
                    <a:moveTo>
                      <a:pt x="5" y="4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3" y="0"/>
                      <a:pt x="5" y="0"/>
                      <a:pt x="8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3"/>
                      <a:pt x="9" y="4"/>
                      <a:pt x="8" y="4"/>
                    </a:cubicBezTo>
                    <a:cubicBezTo>
                      <a:pt x="7" y="4"/>
                      <a:pt x="5" y="4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20" name="Freeform 109">
                <a:extLst>
                  <a:ext uri="{FF2B5EF4-FFF2-40B4-BE49-F238E27FC236}">
                    <a16:creationId xmlns:a16="http://schemas.microsoft.com/office/drawing/2014/main" id="{F4A8FFC6-E7FE-D99F-0462-4F85A6F303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2" y="3176"/>
                <a:ext cx="15" cy="11"/>
              </a:xfrm>
              <a:custGeom>
                <a:avLst/>
                <a:gdLst>
                  <a:gd name="T0" fmla="*/ 1 w 8"/>
                  <a:gd name="T1" fmla="*/ 4 h 6"/>
                  <a:gd name="T2" fmla="*/ 1 w 8"/>
                  <a:gd name="T3" fmla="*/ 2 h 6"/>
                  <a:gd name="T4" fmla="*/ 3 w 8"/>
                  <a:gd name="T5" fmla="*/ 1 h 6"/>
                  <a:gd name="T6" fmla="*/ 5 w 8"/>
                  <a:gd name="T7" fmla="*/ 0 h 6"/>
                  <a:gd name="T8" fmla="*/ 8 w 8"/>
                  <a:gd name="T9" fmla="*/ 4 h 6"/>
                  <a:gd name="T10" fmla="*/ 7 w 8"/>
                  <a:gd name="T11" fmla="*/ 6 h 6"/>
                  <a:gd name="T12" fmla="*/ 3 w 8"/>
                  <a:gd name="T13" fmla="*/ 6 h 6"/>
                  <a:gd name="T14" fmla="*/ 1 w 8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1" y="4"/>
                    </a:moveTo>
                    <a:cubicBezTo>
                      <a:pt x="0" y="3"/>
                      <a:pt x="0" y="3"/>
                      <a:pt x="1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5"/>
                      <a:pt x="8" y="5"/>
                      <a:pt x="7" y="6"/>
                    </a:cubicBezTo>
                    <a:cubicBezTo>
                      <a:pt x="6" y="6"/>
                      <a:pt x="4" y="6"/>
                      <a:pt x="3" y="6"/>
                    </a:cubicBezTo>
                    <a:cubicBezTo>
                      <a:pt x="2" y="5"/>
                      <a:pt x="2" y="5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21" name="Freeform 110">
                <a:extLst>
                  <a:ext uri="{FF2B5EF4-FFF2-40B4-BE49-F238E27FC236}">
                    <a16:creationId xmlns:a16="http://schemas.microsoft.com/office/drawing/2014/main" id="{A2BFAC3B-B68C-ABC7-9CC7-FCCEC81104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2" y="3129"/>
                <a:ext cx="13" cy="11"/>
              </a:xfrm>
              <a:custGeom>
                <a:avLst/>
                <a:gdLst>
                  <a:gd name="T0" fmla="*/ 7 w 7"/>
                  <a:gd name="T1" fmla="*/ 3 h 6"/>
                  <a:gd name="T2" fmla="*/ 7 w 7"/>
                  <a:gd name="T3" fmla="*/ 3 h 6"/>
                  <a:gd name="T4" fmla="*/ 0 w 7"/>
                  <a:gd name="T5" fmla="*/ 4 h 6"/>
                  <a:gd name="T6" fmla="*/ 0 w 7"/>
                  <a:gd name="T7" fmla="*/ 1 h 6"/>
                  <a:gd name="T8" fmla="*/ 1 w 7"/>
                  <a:gd name="T9" fmla="*/ 0 h 6"/>
                  <a:gd name="T10" fmla="*/ 6 w 7"/>
                  <a:gd name="T11" fmla="*/ 2 h 6"/>
                  <a:gd name="T12" fmla="*/ 7 w 7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5" y="6"/>
                      <a:pt x="3" y="6"/>
                      <a:pt x="0" y="4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4" y="0"/>
                      <a:pt x="5" y="0"/>
                      <a:pt x="6" y="2"/>
                    </a:cubicBezTo>
                    <a:cubicBezTo>
                      <a:pt x="7" y="2"/>
                      <a:pt x="7" y="2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22" name="Freeform 111">
                <a:extLst>
                  <a:ext uri="{FF2B5EF4-FFF2-40B4-BE49-F238E27FC236}">
                    <a16:creationId xmlns:a16="http://schemas.microsoft.com/office/drawing/2014/main" id="{44DDFD93-FEA4-343B-CA81-3F7E095B5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3138"/>
                <a:ext cx="19" cy="9"/>
              </a:xfrm>
              <a:custGeom>
                <a:avLst/>
                <a:gdLst>
                  <a:gd name="T0" fmla="*/ 3 w 10"/>
                  <a:gd name="T1" fmla="*/ 5 h 5"/>
                  <a:gd name="T2" fmla="*/ 1 w 10"/>
                  <a:gd name="T3" fmla="*/ 4 h 5"/>
                  <a:gd name="T4" fmla="*/ 0 w 10"/>
                  <a:gd name="T5" fmla="*/ 4 h 5"/>
                  <a:gd name="T6" fmla="*/ 0 w 10"/>
                  <a:gd name="T7" fmla="*/ 3 h 5"/>
                  <a:gd name="T8" fmla="*/ 2 w 10"/>
                  <a:gd name="T9" fmla="*/ 2 h 5"/>
                  <a:gd name="T10" fmla="*/ 9 w 10"/>
                  <a:gd name="T11" fmla="*/ 1 h 5"/>
                  <a:gd name="T12" fmla="*/ 10 w 10"/>
                  <a:gd name="T13" fmla="*/ 2 h 5"/>
                  <a:gd name="T14" fmla="*/ 10 w 10"/>
                  <a:gd name="T15" fmla="*/ 3 h 5"/>
                  <a:gd name="T16" fmla="*/ 6 w 10"/>
                  <a:gd name="T17" fmla="*/ 5 h 5"/>
                  <a:gd name="T18" fmla="*/ 3 w 10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5">
                    <a:moveTo>
                      <a:pt x="3" y="5"/>
                    </a:moveTo>
                    <a:cubicBezTo>
                      <a:pt x="2" y="5"/>
                      <a:pt x="2" y="5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3"/>
                      <a:pt x="1" y="3"/>
                      <a:pt x="2" y="2"/>
                    </a:cubicBezTo>
                    <a:cubicBezTo>
                      <a:pt x="4" y="0"/>
                      <a:pt x="6" y="0"/>
                      <a:pt x="9" y="1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9" y="4"/>
                      <a:pt x="8" y="5"/>
                      <a:pt x="6" y="5"/>
                    </a:cubicBezTo>
                    <a:cubicBezTo>
                      <a:pt x="5" y="5"/>
                      <a:pt x="4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23" name="Freeform 112">
                <a:extLst>
                  <a:ext uri="{FF2B5EF4-FFF2-40B4-BE49-F238E27FC236}">
                    <a16:creationId xmlns:a16="http://schemas.microsoft.com/office/drawing/2014/main" id="{B6878653-F1C6-A5AD-32F4-5B1E1C689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3043"/>
                <a:ext cx="17" cy="15"/>
              </a:xfrm>
              <a:custGeom>
                <a:avLst/>
                <a:gdLst>
                  <a:gd name="T0" fmla="*/ 1 w 9"/>
                  <a:gd name="T1" fmla="*/ 2 h 8"/>
                  <a:gd name="T2" fmla="*/ 1 w 9"/>
                  <a:gd name="T3" fmla="*/ 0 h 8"/>
                  <a:gd name="T4" fmla="*/ 3 w 9"/>
                  <a:gd name="T5" fmla="*/ 1 h 8"/>
                  <a:gd name="T6" fmla="*/ 6 w 9"/>
                  <a:gd name="T7" fmla="*/ 4 h 8"/>
                  <a:gd name="T8" fmla="*/ 8 w 9"/>
                  <a:gd name="T9" fmla="*/ 4 h 8"/>
                  <a:gd name="T10" fmla="*/ 8 w 9"/>
                  <a:gd name="T11" fmla="*/ 6 h 8"/>
                  <a:gd name="T12" fmla="*/ 2 w 9"/>
                  <a:gd name="T13" fmla="*/ 5 h 8"/>
                  <a:gd name="T14" fmla="*/ 1 w 9"/>
                  <a:gd name="T15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1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3" y="0"/>
                      <a:pt x="3" y="1"/>
                    </a:cubicBezTo>
                    <a:cubicBezTo>
                      <a:pt x="3" y="3"/>
                      <a:pt x="4" y="4"/>
                      <a:pt x="6" y="4"/>
                    </a:cubicBezTo>
                    <a:cubicBezTo>
                      <a:pt x="7" y="4"/>
                      <a:pt x="7" y="4"/>
                      <a:pt x="8" y="4"/>
                    </a:cubicBezTo>
                    <a:cubicBezTo>
                      <a:pt x="9" y="4"/>
                      <a:pt x="9" y="5"/>
                      <a:pt x="8" y="6"/>
                    </a:cubicBezTo>
                    <a:cubicBezTo>
                      <a:pt x="6" y="8"/>
                      <a:pt x="4" y="8"/>
                      <a:pt x="2" y="5"/>
                    </a:cubicBezTo>
                    <a:cubicBezTo>
                      <a:pt x="1" y="4"/>
                      <a:pt x="1" y="3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24" name="Freeform 113">
                <a:extLst>
                  <a:ext uri="{FF2B5EF4-FFF2-40B4-BE49-F238E27FC236}">
                    <a16:creationId xmlns:a16="http://schemas.microsoft.com/office/drawing/2014/main" id="{F396B910-31F5-B244-0F19-88F448CF7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2" y="3221"/>
                <a:ext cx="22" cy="12"/>
              </a:xfrm>
              <a:custGeom>
                <a:avLst/>
                <a:gdLst>
                  <a:gd name="T0" fmla="*/ 11 w 12"/>
                  <a:gd name="T1" fmla="*/ 2 h 6"/>
                  <a:gd name="T2" fmla="*/ 11 w 12"/>
                  <a:gd name="T3" fmla="*/ 3 h 6"/>
                  <a:gd name="T4" fmla="*/ 7 w 12"/>
                  <a:gd name="T5" fmla="*/ 4 h 6"/>
                  <a:gd name="T6" fmla="*/ 2 w 12"/>
                  <a:gd name="T7" fmla="*/ 4 h 6"/>
                  <a:gd name="T8" fmla="*/ 1 w 12"/>
                  <a:gd name="T9" fmla="*/ 3 h 6"/>
                  <a:gd name="T10" fmla="*/ 0 w 12"/>
                  <a:gd name="T11" fmla="*/ 2 h 6"/>
                  <a:gd name="T12" fmla="*/ 1 w 12"/>
                  <a:gd name="T13" fmla="*/ 2 h 6"/>
                  <a:gd name="T14" fmla="*/ 6 w 12"/>
                  <a:gd name="T15" fmla="*/ 1 h 6"/>
                  <a:gd name="T16" fmla="*/ 9 w 12"/>
                  <a:gd name="T17" fmla="*/ 0 h 6"/>
                  <a:gd name="T18" fmla="*/ 11 w 12"/>
                  <a:gd name="T19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6">
                    <a:moveTo>
                      <a:pt x="11" y="2"/>
                    </a:moveTo>
                    <a:cubicBezTo>
                      <a:pt x="12" y="2"/>
                      <a:pt x="11" y="3"/>
                      <a:pt x="11" y="3"/>
                    </a:cubicBezTo>
                    <a:cubicBezTo>
                      <a:pt x="9" y="4"/>
                      <a:pt x="8" y="3"/>
                      <a:pt x="7" y="4"/>
                    </a:cubicBezTo>
                    <a:cubicBezTo>
                      <a:pt x="5" y="6"/>
                      <a:pt x="4" y="4"/>
                      <a:pt x="2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3" y="2"/>
                      <a:pt x="4" y="2"/>
                      <a:pt x="6" y="1"/>
                    </a:cubicBezTo>
                    <a:cubicBezTo>
                      <a:pt x="7" y="1"/>
                      <a:pt x="8" y="0"/>
                      <a:pt x="9" y="0"/>
                    </a:cubicBezTo>
                    <a:cubicBezTo>
                      <a:pt x="10" y="0"/>
                      <a:pt x="11" y="0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25" name="Freeform 114">
                <a:extLst>
                  <a:ext uri="{FF2B5EF4-FFF2-40B4-BE49-F238E27FC236}">
                    <a16:creationId xmlns:a16="http://schemas.microsoft.com/office/drawing/2014/main" id="{51167819-C506-32CC-7100-C452A8CF5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3257"/>
                <a:ext cx="19" cy="8"/>
              </a:xfrm>
              <a:custGeom>
                <a:avLst/>
                <a:gdLst>
                  <a:gd name="T0" fmla="*/ 3 w 10"/>
                  <a:gd name="T1" fmla="*/ 4 h 4"/>
                  <a:gd name="T2" fmla="*/ 0 w 10"/>
                  <a:gd name="T3" fmla="*/ 4 h 4"/>
                  <a:gd name="T4" fmla="*/ 0 w 10"/>
                  <a:gd name="T5" fmla="*/ 3 h 4"/>
                  <a:gd name="T6" fmla="*/ 0 w 10"/>
                  <a:gd name="T7" fmla="*/ 2 h 4"/>
                  <a:gd name="T8" fmla="*/ 3 w 10"/>
                  <a:gd name="T9" fmla="*/ 1 h 4"/>
                  <a:gd name="T10" fmla="*/ 4 w 10"/>
                  <a:gd name="T11" fmla="*/ 2 h 4"/>
                  <a:gd name="T12" fmla="*/ 9 w 10"/>
                  <a:gd name="T13" fmla="*/ 2 h 4"/>
                  <a:gd name="T14" fmla="*/ 10 w 10"/>
                  <a:gd name="T15" fmla="*/ 3 h 4"/>
                  <a:gd name="T16" fmla="*/ 9 w 10"/>
                  <a:gd name="T17" fmla="*/ 4 h 4"/>
                  <a:gd name="T18" fmla="*/ 3 w 10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4">
                    <a:moveTo>
                      <a:pt x="3" y="4"/>
                    </a:moveTo>
                    <a:cubicBezTo>
                      <a:pt x="3" y="4"/>
                      <a:pt x="2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6" y="0"/>
                      <a:pt x="8" y="2"/>
                      <a:pt x="9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9" y="4"/>
                      <a:pt x="9" y="4"/>
                    </a:cubicBezTo>
                    <a:cubicBezTo>
                      <a:pt x="8" y="4"/>
                      <a:pt x="6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26" name="Freeform 115">
                <a:extLst>
                  <a:ext uri="{FF2B5EF4-FFF2-40B4-BE49-F238E27FC236}">
                    <a16:creationId xmlns:a16="http://schemas.microsoft.com/office/drawing/2014/main" id="{DF54B753-6EE4-C1F9-6783-90CF40D10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0" y="3331"/>
                <a:ext cx="17" cy="8"/>
              </a:xfrm>
              <a:custGeom>
                <a:avLst/>
                <a:gdLst>
                  <a:gd name="T0" fmla="*/ 4 w 9"/>
                  <a:gd name="T1" fmla="*/ 4 h 4"/>
                  <a:gd name="T2" fmla="*/ 2 w 9"/>
                  <a:gd name="T3" fmla="*/ 4 h 4"/>
                  <a:gd name="T4" fmla="*/ 0 w 9"/>
                  <a:gd name="T5" fmla="*/ 3 h 4"/>
                  <a:gd name="T6" fmla="*/ 1 w 9"/>
                  <a:gd name="T7" fmla="*/ 2 h 4"/>
                  <a:gd name="T8" fmla="*/ 4 w 9"/>
                  <a:gd name="T9" fmla="*/ 0 h 4"/>
                  <a:gd name="T10" fmla="*/ 8 w 9"/>
                  <a:gd name="T11" fmla="*/ 0 h 4"/>
                  <a:gd name="T12" fmla="*/ 9 w 9"/>
                  <a:gd name="T13" fmla="*/ 1 h 4"/>
                  <a:gd name="T14" fmla="*/ 8 w 9"/>
                  <a:gd name="T15" fmla="*/ 3 h 4"/>
                  <a:gd name="T16" fmla="*/ 4 w 9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4" y="4"/>
                    </a:moveTo>
                    <a:cubicBezTo>
                      <a:pt x="3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7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7" y="4"/>
                      <a:pt x="5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27" name="Freeform 116">
                <a:extLst>
                  <a:ext uri="{FF2B5EF4-FFF2-40B4-BE49-F238E27FC236}">
                    <a16:creationId xmlns:a16="http://schemas.microsoft.com/office/drawing/2014/main" id="{D321A839-DB10-076B-0784-F651D47D8B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3377"/>
                <a:ext cx="21" cy="7"/>
              </a:xfrm>
              <a:custGeom>
                <a:avLst/>
                <a:gdLst>
                  <a:gd name="T0" fmla="*/ 11 w 11"/>
                  <a:gd name="T1" fmla="*/ 2 h 4"/>
                  <a:gd name="T2" fmla="*/ 9 w 11"/>
                  <a:gd name="T3" fmla="*/ 3 h 4"/>
                  <a:gd name="T4" fmla="*/ 3 w 11"/>
                  <a:gd name="T5" fmla="*/ 3 h 4"/>
                  <a:gd name="T6" fmla="*/ 1 w 11"/>
                  <a:gd name="T7" fmla="*/ 2 h 4"/>
                  <a:gd name="T8" fmla="*/ 0 w 11"/>
                  <a:gd name="T9" fmla="*/ 1 h 4"/>
                  <a:gd name="T10" fmla="*/ 1 w 11"/>
                  <a:gd name="T11" fmla="*/ 0 h 4"/>
                  <a:gd name="T12" fmla="*/ 4 w 11"/>
                  <a:gd name="T13" fmla="*/ 0 h 4"/>
                  <a:gd name="T14" fmla="*/ 11 w 11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4">
                    <a:moveTo>
                      <a:pt x="11" y="2"/>
                    </a:moveTo>
                    <a:cubicBezTo>
                      <a:pt x="11" y="3"/>
                      <a:pt x="10" y="3"/>
                      <a:pt x="9" y="3"/>
                    </a:cubicBezTo>
                    <a:cubicBezTo>
                      <a:pt x="7" y="4"/>
                      <a:pt x="5" y="4"/>
                      <a:pt x="3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4" y="0"/>
                      <a:pt x="4" y="0"/>
                    </a:cubicBezTo>
                    <a:cubicBezTo>
                      <a:pt x="6" y="2"/>
                      <a:pt x="9" y="1"/>
                      <a:pt x="1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28" name="Freeform 117">
                <a:extLst>
                  <a:ext uri="{FF2B5EF4-FFF2-40B4-BE49-F238E27FC236}">
                    <a16:creationId xmlns:a16="http://schemas.microsoft.com/office/drawing/2014/main" id="{ECEF8579-B14E-0D68-9837-A447869B4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9" y="3295"/>
                <a:ext cx="19" cy="8"/>
              </a:xfrm>
              <a:custGeom>
                <a:avLst/>
                <a:gdLst>
                  <a:gd name="T0" fmla="*/ 5 w 10"/>
                  <a:gd name="T1" fmla="*/ 4 h 4"/>
                  <a:gd name="T2" fmla="*/ 2 w 10"/>
                  <a:gd name="T3" fmla="*/ 4 h 4"/>
                  <a:gd name="T4" fmla="*/ 0 w 10"/>
                  <a:gd name="T5" fmla="*/ 3 h 4"/>
                  <a:gd name="T6" fmla="*/ 1 w 10"/>
                  <a:gd name="T7" fmla="*/ 2 h 4"/>
                  <a:gd name="T8" fmla="*/ 5 w 10"/>
                  <a:gd name="T9" fmla="*/ 0 h 4"/>
                  <a:gd name="T10" fmla="*/ 9 w 10"/>
                  <a:gd name="T11" fmla="*/ 0 h 4"/>
                  <a:gd name="T12" fmla="*/ 10 w 10"/>
                  <a:gd name="T13" fmla="*/ 2 h 4"/>
                  <a:gd name="T14" fmla="*/ 9 w 10"/>
                  <a:gd name="T15" fmla="*/ 3 h 4"/>
                  <a:gd name="T16" fmla="*/ 5 w 10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">
                    <a:moveTo>
                      <a:pt x="5" y="4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1"/>
                      <a:pt x="4" y="1"/>
                      <a:pt x="5" y="0"/>
                    </a:cubicBezTo>
                    <a:cubicBezTo>
                      <a:pt x="6" y="0"/>
                      <a:pt x="8" y="0"/>
                      <a:pt x="9" y="0"/>
                    </a:cubicBezTo>
                    <a:cubicBezTo>
                      <a:pt x="9" y="1"/>
                      <a:pt x="10" y="1"/>
                      <a:pt x="10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7" y="3"/>
                      <a:pt x="6" y="4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29" name="Freeform 118">
                <a:extLst>
                  <a:ext uri="{FF2B5EF4-FFF2-40B4-BE49-F238E27FC236}">
                    <a16:creationId xmlns:a16="http://schemas.microsoft.com/office/drawing/2014/main" id="{120CB5BE-ED42-B90D-3579-E448A16B70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7" y="3280"/>
                <a:ext cx="15" cy="8"/>
              </a:xfrm>
              <a:custGeom>
                <a:avLst/>
                <a:gdLst>
                  <a:gd name="T0" fmla="*/ 3 w 8"/>
                  <a:gd name="T1" fmla="*/ 4 h 4"/>
                  <a:gd name="T2" fmla="*/ 1 w 8"/>
                  <a:gd name="T3" fmla="*/ 3 h 4"/>
                  <a:gd name="T4" fmla="*/ 0 w 8"/>
                  <a:gd name="T5" fmla="*/ 2 h 4"/>
                  <a:gd name="T6" fmla="*/ 1 w 8"/>
                  <a:gd name="T7" fmla="*/ 0 h 4"/>
                  <a:gd name="T8" fmla="*/ 6 w 8"/>
                  <a:gd name="T9" fmla="*/ 0 h 4"/>
                  <a:gd name="T10" fmla="*/ 7 w 8"/>
                  <a:gd name="T11" fmla="*/ 1 h 4"/>
                  <a:gd name="T12" fmla="*/ 6 w 8"/>
                  <a:gd name="T13" fmla="*/ 3 h 4"/>
                  <a:gd name="T14" fmla="*/ 3 w 8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3" y="4"/>
                    </a:moveTo>
                    <a:cubicBezTo>
                      <a:pt x="2" y="4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7" y="3"/>
                      <a:pt x="6" y="3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30" name="Freeform 119">
                <a:extLst>
                  <a:ext uri="{FF2B5EF4-FFF2-40B4-BE49-F238E27FC236}">
                    <a16:creationId xmlns:a16="http://schemas.microsoft.com/office/drawing/2014/main" id="{9FC45D54-46F1-B251-71AD-BA1FC2A72D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3250"/>
                <a:ext cx="15" cy="7"/>
              </a:xfrm>
              <a:custGeom>
                <a:avLst/>
                <a:gdLst>
                  <a:gd name="T0" fmla="*/ 4 w 8"/>
                  <a:gd name="T1" fmla="*/ 0 h 4"/>
                  <a:gd name="T2" fmla="*/ 7 w 8"/>
                  <a:gd name="T3" fmla="*/ 1 h 4"/>
                  <a:gd name="T4" fmla="*/ 8 w 8"/>
                  <a:gd name="T5" fmla="*/ 2 h 4"/>
                  <a:gd name="T6" fmla="*/ 7 w 8"/>
                  <a:gd name="T7" fmla="*/ 4 h 4"/>
                  <a:gd name="T8" fmla="*/ 1 w 8"/>
                  <a:gd name="T9" fmla="*/ 4 h 4"/>
                  <a:gd name="T10" fmla="*/ 0 w 8"/>
                  <a:gd name="T11" fmla="*/ 2 h 4"/>
                  <a:gd name="T12" fmla="*/ 1 w 8"/>
                  <a:gd name="T13" fmla="*/ 1 h 4"/>
                  <a:gd name="T14" fmla="*/ 4 w 8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4" y="0"/>
                    </a:moveTo>
                    <a:cubicBezTo>
                      <a:pt x="5" y="0"/>
                      <a:pt x="6" y="1"/>
                      <a:pt x="7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5" y="4"/>
                      <a:pt x="3" y="4"/>
                      <a:pt x="1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31" name="Freeform 120">
                <a:extLst>
                  <a:ext uri="{FF2B5EF4-FFF2-40B4-BE49-F238E27FC236}">
                    <a16:creationId xmlns:a16="http://schemas.microsoft.com/office/drawing/2014/main" id="{1FA40618-06E1-DA2B-56C7-0567DCBFA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3153"/>
                <a:ext cx="19" cy="10"/>
              </a:xfrm>
              <a:custGeom>
                <a:avLst/>
                <a:gdLst>
                  <a:gd name="T0" fmla="*/ 0 w 10"/>
                  <a:gd name="T1" fmla="*/ 1 h 5"/>
                  <a:gd name="T2" fmla="*/ 1 w 10"/>
                  <a:gd name="T3" fmla="*/ 1 h 5"/>
                  <a:gd name="T4" fmla="*/ 6 w 10"/>
                  <a:gd name="T5" fmla="*/ 1 h 5"/>
                  <a:gd name="T6" fmla="*/ 10 w 10"/>
                  <a:gd name="T7" fmla="*/ 3 h 5"/>
                  <a:gd name="T8" fmla="*/ 10 w 10"/>
                  <a:gd name="T9" fmla="*/ 3 h 5"/>
                  <a:gd name="T10" fmla="*/ 9 w 10"/>
                  <a:gd name="T11" fmla="*/ 4 h 5"/>
                  <a:gd name="T12" fmla="*/ 1 w 10"/>
                  <a:gd name="T13" fmla="*/ 2 h 5"/>
                  <a:gd name="T14" fmla="*/ 0 w 10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5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3" y="0"/>
                      <a:pt x="5" y="0"/>
                      <a:pt x="6" y="1"/>
                    </a:cubicBezTo>
                    <a:cubicBezTo>
                      <a:pt x="8" y="2"/>
                      <a:pt x="9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9" y="4"/>
                      <a:pt x="9" y="4"/>
                    </a:cubicBezTo>
                    <a:cubicBezTo>
                      <a:pt x="6" y="5"/>
                      <a:pt x="3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32" name="Freeform 121">
                <a:extLst>
                  <a:ext uri="{FF2B5EF4-FFF2-40B4-BE49-F238E27FC236}">
                    <a16:creationId xmlns:a16="http://schemas.microsoft.com/office/drawing/2014/main" id="{8C88F8F6-029F-945A-CB3D-65376FF59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3276"/>
                <a:ext cx="11" cy="14"/>
              </a:xfrm>
              <a:custGeom>
                <a:avLst/>
                <a:gdLst>
                  <a:gd name="T0" fmla="*/ 2 w 6"/>
                  <a:gd name="T1" fmla="*/ 0 h 7"/>
                  <a:gd name="T2" fmla="*/ 3 w 6"/>
                  <a:gd name="T3" fmla="*/ 1 h 7"/>
                  <a:gd name="T4" fmla="*/ 6 w 6"/>
                  <a:gd name="T5" fmla="*/ 5 h 7"/>
                  <a:gd name="T6" fmla="*/ 5 w 6"/>
                  <a:gd name="T7" fmla="*/ 7 h 7"/>
                  <a:gd name="T8" fmla="*/ 3 w 6"/>
                  <a:gd name="T9" fmla="*/ 7 h 7"/>
                  <a:gd name="T10" fmla="*/ 2 w 6"/>
                  <a:gd name="T11" fmla="*/ 7 h 7"/>
                  <a:gd name="T12" fmla="*/ 0 w 6"/>
                  <a:gd name="T13" fmla="*/ 2 h 7"/>
                  <a:gd name="T14" fmla="*/ 0 w 6"/>
                  <a:gd name="T15" fmla="*/ 2 h 7"/>
                  <a:gd name="T16" fmla="*/ 2 w 6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7">
                    <a:moveTo>
                      <a:pt x="2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4" y="2"/>
                      <a:pt x="5" y="4"/>
                      <a:pt x="6" y="5"/>
                    </a:cubicBezTo>
                    <a:cubicBezTo>
                      <a:pt x="6" y="6"/>
                      <a:pt x="5" y="7"/>
                      <a:pt x="5" y="7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33" name="Freeform 122">
                <a:extLst>
                  <a:ext uri="{FF2B5EF4-FFF2-40B4-BE49-F238E27FC236}">
                    <a16:creationId xmlns:a16="http://schemas.microsoft.com/office/drawing/2014/main" id="{F9EB054F-38D6-09BC-9AA1-41B95269E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3273"/>
                <a:ext cx="17" cy="7"/>
              </a:xfrm>
              <a:custGeom>
                <a:avLst/>
                <a:gdLst>
                  <a:gd name="T0" fmla="*/ 7 w 9"/>
                  <a:gd name="T1" fmla="*/ 4 h 4"/>
                  <a:gd name="T2" fmla="*/ 1 w 9"/>
                  <a:gd name="T3" fmla="*/ 4 h 4"/>
                  <a:gd name="T4" fmla="*/ 0 w 9"/>
                  <a:gd name="T5" fmla="*/ 3 h 4"/>
                  <a:gd name="T6" fmla="*/ 0 w 9"/>
                  <a:gd name="T7" fmla="*/ 2 h 4"/>
                  <a:gd name="T8" fmla="*/ 8 w 9"/>
                  <a:gd name="T9" fmla="*/ 1 h 4"/>
                  <a:gd name="T10" fmla="*/ 9 w 9"/>
                  <a:gd name="T11" fmla="*/ 2 h 4"/>
                  <a:gd name="T12" fmla="*/ 9 w 9"/>
                  <a:gd name="T13" fmla="*/ 2 h 4"/>
                  <a:gd name="T14" fmla="*/ 7 w 9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">
                    <a:moveTo>
                      <a:pt x="7" y="4"/>
                    </a:moveTo>
                    <a:cubicBezTo>
                      <a:pt x="5" y="4"/>
                      <a:pt x="3" y="4"/>
                      <a:pt x="1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2" y="0"/>
                      <a:pt x="5" y="0"/>
                      <a:pt x="8" y="1"/>
                    </a:cubicBezTo>
                    <a:cubicBezTo>
                      <a:pt x="8" y="1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7" y="3"/>
                      <a:pt x="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34" name="Freeform 123">
                <a:extLst>
                  <a:ext uri="{FF2B5EF4-FFF2-40B4-BE49-F238E27FC236}">
                    <a16:creationId xmlns:a16="http://schemas.microsoft.com/office/drawing/2014/main" id="{FFB92396-9456-3E02-43D6-4C8502F104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3138"/>
                <a:ext cx="11" cy="11"/>
              </a:xfrm>
              <a:custGeom>
                <a:avLst/>
                <a:gdLst>
                  <a:gd name="T0" fmla="*/ 3 w 6"/>
                  <a:gd name="T1" fmla="*/ 6 h 6"/>
                  <a:gd name="T2" fmla="*/ 1 w 6"/>
                  <a:gd name="T3" fmla="*/ 6 h 6"/>
                  <a:gd name="T4" fmla="*/ 0 w 6"/>
                  <a:gd name="T5" fmla="*/ 5 h 6"/>
                  <a:gd name="T6" fmla="*/ 0 w 6"/>
                  <a:gd name="T7" fmla="*/ 2 h 6"/>
                  <a:gd name="T8" fmla="*/ 3 w 6"/>
                  <a:gd name="T9" fmla="*/ 1 h 6"/>
                  <a:gd name="T10" fmla="*/ 5 w 6"/>
                  <a:gd name="T11" fmla="*/ 3 h 6"/>
                  <a:gd name="T12" fmla="*/ 5 w 6"/>
                  <a:gd name="T13" fmla="*/ 5 h 6"/>
                  <a:gd name="T14" fmla="*/ 3 w 6"/>
                  <a:gd name="T15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3" y="6"/>
                      <a:pt x="2" y="6"/>
                      <a:pt x="1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4" y="2"/>
                      <a:pt x="4" y="3"/>
                      <a:pt x="5" y="3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5" y="6"/>
                      <a:pt x="4" y="6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35" name="Freeform 124">
                <a:extLst>
                  <a:ext uri="{FF2B5EF4-FFF2-40B4-BE49-F238E27FC236}">
                    <a16:creationId xmlns:a16="http://schemas.microsoft.com/office/drawing/2014/main" id="{6F2E2074-19FB-051C-A4AA-227C9C131C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3439"/>
                <a:ext cx="17" cy="12"/>
              </a:xfrm>
              <a:custGeom>
                <a:avLst/>
                <a:gdLst>
                  <a:gd name="T0" fmla="*/ 8 w 9"/>
                  <a:gd name="T1" fmla="*/ 3 h 6"/>
                  <a:gd name="T2" fmla="*/ 4 w 9"/>
                  <a:gd name="T3" fmla="*/ 5 h 6"/>
                  <a:gd name="T4" fmla="*/ 3 w 9"/>
                  <a:gd name="T5" fmla="*/ 4 h 6"/>
                  <a:gd name="T6" fmla="*/ 1 w 9"/>
                  <a:gd name="T7" fmla="*/ 4 h 6"/>
                  <a:gd name="T8" fmla="*/ 0 w 9"/>
                  <a:gd name="T9" fmla="*/ 2 h 6"/>
                  <a:gd name="T10" fmla="*/ 2 w 9"/>
                  <a:gd name="T11" fmla="*/ 0 h 6"/>
                  <a:gd name="T12" fmla="*/ 3 w 9"/>
                  <a:gd name="T13" fmla="*/ 1 h 6"/>
                  <a:gd name="T14" fmla="*/ 8 w 9"/>
                  <a:gd name="T15" fmla="*/ 2 h 6"/>
                  <a:gd name="T16" fmla="*/ 8 w 9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6">
                    <a:moveTo>
                      <a:pt x="8" y="3"/>
                    </a:moveTo>
                    <a:cubicBezTo>
                      <a:pt x="7" y="6"/>
                      <a:pt x="6" y="6"/>
                      <a:pt x="4" y="5"/>
                    </a:cubicBezTo>
                    <a:cubicBezTo>
                      <a:pt x="3" y="5"/>
                      <a:pt x="3" y="5"/>
                      <a:pt x="3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6" y="2"/>
                      <a:pt x="8" y="2"/>
                    </a:cubicBezTo>
                    <a:cubicBezTo>
                      <a:pt x="8" y="2"/>
                      <a:pt x="9" y="3"/>
                      <a:pt x="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36" name="Freeform 125">
                <a:extLst>
                  <a:ext uri="{FF2B5EF4-FFF2-40B4-BE49-F238E27FC236}">
                    <a16:creationId xmlns:a16="http://schemas.microsoft.com/office/drawing/2014/main" id="{54BCE844-3363-8D6A-2227-C1938050B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7" y="3475"/>
                <a:ext cx="19" cy="8"/>
              </a:xfrm>
              <a:custGeom>
                <a:avLst/>
                <a:gdLst>
                  <a:gd name="T0" fmla="*/ 5 w 10"/>
                  <a:gd name="T1" fmla="*/ 0 h 4"/>
                  <a:gd name="T2" fmla="*/ 10 w 10"/>
                  <a:gd name="T3" fmla="*/ 1 h 4"/>
                  <a:gd name="T4" fmla="*/ 10 w 10"/>
                  <a:gd name="T5" fmla="*/ 1 h 4"/>
                  <a:gd name="T6" fmla="*/ 10 w 10"/>
                  <a:gd name="T7" fmla="*/ 2 h 4"/>
                  <a:gd name="T8" fmla="*/ 6 w 10"/>
                  <a:gd name="T9" fmla="*/ 4 h 4"/>
                  <a:gd name="T10" fmla="*/ 4 w 10"/>
                  <a:gd name="T11" fmla="*/ 4 h 4"/>
                  <a:gd name="T12" fmla="*/ 1 w 10"/>
                  <a:gd name="T13" fmla="*/ 2 h 4"/>
                  <a:gd name="T14" fmla="*/ 0 w 10"/>
                  <a:gd name="T15" fmla="*/ 1 h 4"/>
                  <a:gd name="T16" fmla="*/ 1 w 10"/>
                  <a:gd name="T17" fmla="*/ 1 h 4"/>
                  <a:gd name="T18" fmla="*/ 5 w 10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4">
                    <a:moveTo>
                      <a:pt x="5" y="0"/>
                    </a:moveTo>
                    <a:cubicBezTo>
                      <a:pt x="6" y="0"/>
                      <a:pt x="8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3"/>
                      <a:pt x="7" y="3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37" name="Freeform 126">
                <a:extLst>
                  <a:ext uri="{FF2B5EF4-FFF2-40B4-BE49-F238E27FC236}">
                    <a16:creationId xmlns:a16="http://schemas.microsoft.com/office/drawing/2014/main" id="{8FF63AF6-7388-4327-8C3A-7A6595EA19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" y="3509"/>
                <a:ext cx="13" cy="12"/>
              </a:xfrm>
              <a:custGeom>
                <a:avLst/>
                <a:gdLst>
                  <a:gd name="T0" fmla="*/ 7 w 7"/>
                  <a:gd name="T1" fmla="*/ 4 h 6"/>
                  <a:gd name="T2" fmla="*/ 5 w 7"/>
                  <a:gd name="T3" fmla="*/ 5 h 6"/>
                  <a:gd name="T4" fmla="*/ 0 w 7"/>
                  <a:gd name="T5" fmla="*/ 3 h 6"/>
                  <a:gd name="T6" fmla="*/ 0 w 7"/>
                  <a:gd name="T7" fmla="*/ 1 h 6"/>
                  <a:gd name="T8" fmla="*/ 2 w 7"/>
                  <a:gd name="T9" fmla="*/ 0 h 6"/>
                  <a:gd name="T10" fmla="*/ 2 w 7"/>
                  <a:gd name="T11" fmla="*/ 0 h 6"/>
                  <a:gd name="T12" fmla="*/ 7 w 7"/>
                  <a:gd name="T13" fmla="*/ 2 h 6"/>
                  <a:gd name="T14" fmla="*/ 7 w 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7" y="4"/>
                    </a:moveTo>
                    <a:cubicBezTo>
                      <a:pt x="7" y="5"/>
                      <a:pt x="6" y="6"/>
                      <a:pt x="5" y="5"/>
                    </a:cubicBezTo>
                    <a:cubicBezTo>
                      <a:pt x="4" y="5"/>
                      <a:pt x="2" y="4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1"/>
                      <a:pt x="5" y="2"/>
                      <a:pt x="7" y="2"/>
                    </a:cubicBezTo>
                    <a:cubicBezTo>
                      <a:pt x="7" y="3"/>
                      <a:pt x="7" y="3"/>
                      <a:pt x="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38" name="Freeform 127">
                <a:extLst>
                  <a:ext uri="{FF2B5EF4-FFF2-40B4-BE49-F238E27FC236}">
                    <a16:creationId xmlns:a16="http://schemas.microsoft.com/office/drawing/2014/main" id="{AB0447F8-BFBD-0A70-36FE-94B8372DA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8" y="1862"/>
                <a:ext cx="16" cy="12"/>
              </a:xfrm>
              <a:custGeom>
                <a:avLst/>
                <a:gdLst>
                  <a:gd name="T0" fmla="*/ 8 w 8"/>
                  <a:gd name="T1" fmla="*/ 1 h 6"/>
                  <a:gd name="T2" fmla="*/ 6 w 8"/>
                  <a:gd name="T3" fmla="*/ 5 h 6"/>
                  <a:gd name="T4" fmla="*/ 3 w 8"/>
                  <a:gd name="T5" fmla="*/ 6 h 6"/>
                  <a:gd name="T6" fmla="*/ 1 w 8"/>
                  <a:gd name="T7" fmla="*/ 6 h 6"/>
                  <a:gd name="T8" fmla="*/ 1 w 8"/>
                  <a:gd name="T9" fmla="*/ 3 h 6"/>
                  <a:gd name="T10" fmla="*/ 6 w 8"/>
                  <a:gd name="T11" fmla="*/ 0 h 6"/>
                  <a:gd name="T12" fmla="*/ 7 w 8"/>
                  <a:gd name="T13" fmla="*/ 1 h 6"/>
                  <a:gd name="T14" fmla="*/ 8 w 8"/>
                  <a:gd name="T1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8" y="1"/>
                    </a:moveTo>
                    <a:cubicBezTo>
                      <a:pt x="7" y="2"/>
                      <a:pt x="7" y="4"/>
                      <a:pt x="6" y="5"/>
                    </a:cubicBezTo>
                    <a:cubicBezTo>
                      <a:pt x="6" y="6"/>
                      <a:pt x="5" y="6"/>
                      <a:pt x="3" y="6"/>
                    </a:cubicBezTo>
                    <a:cubicBezTo>
                      <a:pt x="3" y="6"/>
                      <a:pt x="2" y="6"/>
                      <a:pt x="1" y="6"/>
                    </a:cubicBezTo>
                    <a:cubicBezTo>
                      <a:pt x="1" y="5"/>
                      <a:pt x="0" y="3"/>
                      <a:pt x="1" y="3"/>
                    </a:cubicBezTo>
                    <a:cubicBezTo>
                      <a:pt x="3" y="2"/>
                      <a:pt x="4" y="1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8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39" name="Freeform 128">
                <a:extLst>
                  <a:ext uri="{FF2B5EF4-FFF2-40B4-BE49-F238E27FC236}">
                    <a16:creationId xmlns:a16="http://schemas.microsoft.com/office/drawing/2014/main" id="{9903FB53-E208-7760-9287-EC424D293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425"/>
                <a:ext cx="11" cy="16"/>
              </a:xfrm>
              <a:custGeom>
                <a:avLst/>
                <a:gdLst>
                  <a:gd name="T0" fmla="*/ 4 w 6"/>
                  <a:gd name="T1" fmla="*/ 0 h 8"/>
                  <a:gd name="T2" fmla="*/ 5 w 6"/>
                  <a:gd name="T3" fmla="*/ 5 h 8"/>
                  <a:gd name="T4" fmla="*/ 2 w 6"/>
                  <a:gd name="T5" fmla="*/ 8 h 8"/>
                  <a:gd name="T6" fmla="*/ 0 w 6"/>
                  <a:gd name="T7" fmla="*/ 5 h 8"/>
                  <a:gd name="T8" fmla="*/ 3 w 6"/>
                  <a:gd name="T9" fmla="*/ 0 h 8"/>
                  <a:gd name="T10" fmla="*/ 4 w 6"/>
                  <a:gd name="T1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8">
                    <a:moveTo>
                      <a:pt x="4" y="0"/>
                    </a:moveTo>
                    <a:cubicBezTo>
                      <a:pt x="4" y="2"/>
                      <a:pt x="4" y="3"/>
                      <a:pt x="5" y="5"/>
                    </a:cubicBezTo>
                    <a:cubicBezTo>
                      <a:pt x="6" y="7"/>
                      <a:pt x="5" y="8"/>
                      <a:pt x="2" y="8"/>
                    </a:cubicBezTo>
                    <a:cubicBezTo>
                      <a:pt x="1" y="8"/>
                      <a:pt x="0" y="6"/>
                      <a:pt x="0" y="5"/>
                    </a:cubicBezTo>
                    <a:cubicBezTo>
                      <a:pt x="1" y="4"/>
                      <a:pt x="2" y="2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40" name="Freeform 129">
                <a:extLst>
                  <a:ext uri="{FF2B5EF4-FFF2-40B4-BE49-F238E27FC236}">
                    <a16:creationId xmlns:a16="http://schemas.microsoft.com/office/drawing/2014/main" id="{E4C27EA5-C884-3349-AD87-143487F243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8" y="2444"/>
                <a:ext cx="12" cy="12"/>
              </a:xfrm>
              <a:custGeom>
                <a:avLst/>
                <a:gdLst>
                  <a:gd name="T0" fmla="*/ 2 w 6"/>
                  <a:gd name="T1" fmla="*/ 6 h 6"/>
                  <a:gd name="T2" fmla="*/ 1 w 6"/>
                  <a:gd name="T3" fmla="*/ 5 h 6"/>
                  <a:gd name="T4" fmla="*/ 0 w 6"/>
                  <a:gd name="T5" fmla="*/ 2 h 6"/>
                  <a:gd name="T6" fmla="*/ 2 w 6"/>
                  <a:gd name="T7" fmla="*/ 0 h 6"/>
                  <a:gd name="T8" fmla="*/ 5 w 6"/>
                  <a:gd name="T9" fmla="*/ 0 h 6"/>
                  <a:gd name="T10" fmla="*/ 6 w 6"/>
                  <a:gd name="T11" fmla="*/ 2 h 6"/>
                  <a:gd name="T12" fmla="*/ 2 w 6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2" y="6"/>
                    </a:moveTo>
                    <a:cubicBezTo>
                      <a:pt x="2" y="5"/>
                      <a:pt x="1" y="5"/>
                      <a:pt x="1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6" y="0"/>
                      <a:pt x="6" y="1"/>
                      <a:pt x="6" y="2"/>
                    </a:cubicBezTo>
                    <a:cubicBezTo>
                      <a:pt x="6" y="4"/>
                      <a:pt x="4" y="5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41" name="Freeform 130">
                <a:extLst>
                  <a:ext uri="{FF2B5EF4-FFF2-40B4-BE49-F238E27FC236}">
                    <a16:creationId xmlns:a16="http://schemas.microsoft.com/office/drawing/2014/main" id="{FE67ED33-E482-028C-7D32-B5D12285F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2448"/>
                <a:ext cx="9" cy="17"/>
              </a:xfrm>
              <a:custGeom>
                <a:avLst/>
                <a:gdLst>
                  <a:gd name="T0" fmla="*/ 4 w 5"/>
                  <a:gd name="T1" fmla="*/ 5 h 9"/>
                  <a:gd name="T2" fmla="*/ 4 w 5"/>
                  <a:gd name="T3" fmla="*/ 8 h 9"/>
                  <a:gd name="T4" fmla="*/ 1 w 5"/>
                  <a:gd name="T5" fmla="*/ 9 h 9"/>
                  <a:gd name="T6" fmla="*/ 0 w 5"/>
                  <a:gd name="T7" fmla="*/ 9 h 9"/>
                  <a:gd name="T8" fmla="*/ 0 w 5"/>
                  <a:gd name="T9" fmla="*/ 2 h 9"/>
                  <a:gd name="T10" fmla="*/ 0 w 5"/>
                  <a:gd name="T11" fmla="*/ 1 h 9"/>
                  <a:gd name="T12" fmla="*/ 2 w 5"/>
                  <a:gd name="T13" fmla="*/ 1 h 9"/>
                  <a:gd name="T14" fmla="*/ 3 w 5"/>
                  <a:gd name="T15" fmla="*/ 2 h 9"/>
                  <a:gd name="T16" fmla="*/ 5 w 5"/>
                  <a:gd name="T17" fmla="*/ 3 h 9"/>
                  <a:gd name="T18" fmla="*/ 4 w 5"/>
                  <a:gd name="T19" fmla="*/ 5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9">
                    <a:moveTo>
                      <a:pt x="4" y="5"/>
                    </a:moveTo>
                    <a:cubicBezTo>
                      <a:pt x="4" y="5"/>
                      <a:pt x="4" y="7"/>
                      <a:pt x="4" y="8"/>
                    </a:cubicBezTo>
                    <a:cubicBezTo>
                      <a:pt x="3" y="9"/>
                      <a:pt x="2" y="9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1" y="7"/>
                      <a:pt x="1" y="4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4" y="2"/>
                      <a:pt x="5" y="2"/>
                      <a:pt x="5" y="3"/>
                    </a:cubicBezTo>
                    <a:cubicBezTo>
                      <a:pt x="5" y="3"/>
                      <a:pt x="4" y="4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42" name="Freeform 131">
                <a:extLst>
                  <a:ext uri="{FF2B5EF4-FFF2-40B4-BE49-F238E27FC236}">
                    <a16:creationId xmlns:a16="http://schemas.microsoft.com/office/drawing/2014/main" id="{231DCCCA-8585-EF9D-62A6-47D2CA504F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2" y="2450"/>
                <a:ext cx="12" cy="13"/>
              </a:xfrm>
              <a:custGeom>
                <a:avLst/>
                <a:gdLst>
                  <a:gd name="T0" fmla="*/ 6 w 6"/>
                  <a:gd name="T1" fmla="*/ 4 h 7"/>
                  <a:gd name="T2" fmla="*/ 4 w 6"/>
                  <a:gd name="T3" fmla="*/ 7 h 7"/>
                  <a:gd name="T4" fmla="*/ 2 w 6"/>
                  <a:gd name="T5" fmla="*/ 6 h 7"/>
                  <a:gd name="T6" fmla="*/ 1 w 6"/>
                  <a:gd name="T7" fmla="*/ 4 h 7"/>
                  <a:gd name="T8" fmla="*/ 3 w 6"/>
                  <a:gd name="T9" fmla="*/ 1 h 7"/>
                  <a:gd name="T10" fmla="*/ 6 w 6"/>
                  <a:gd name="T11" fmla="*/ 2 h 7"/>
                  <a:gd name="T12" fmla="*/ 6 w 6"/>
                  <a:gd name="T13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7">
                    <a:moveTo>
                      <a:pt x="6" y="4"/>
                    </a:moveTo>
                    <a:cubicBezTo>
                      <a:pt x="6" y="6"/>
                      <a:pt x="5" y="7"/>
                      <a:pt x="4" y="7"/>
                    </a:cubicBezTo>
                    <a:cubicBezTo>
                      <a:pt x="3" y="7"/>
                      <a:pt x="2" y="6"/>
                      <a:pt x="2" y="6"/>
                    </a:cubicBezTo>
                    <a:cubicBezTo>
                      <a:pt x="1" y="6"/>
                      <a:pt x="0" y="4"/>
                      <a:pt x="1" y="4"/>
                    </a:cubicBezTo>
                    <a:cubicBezTo>
                      <a:pt x="1" y="3"/>
                      <a:pt x="2" y="2"/>
                      <a:pt x="3" y="1"/>
                    </a:cubicBezTo>
                    <a:cubicBezTo>
                      <a:pt x="4" y="0"/>
                      <a:pt x="6" y="1"/>
                      <a:pt x="6" y="2"/>
                    </a:cubicBezTo>
                    <a:cubicBezTo>
                      <a:pt x="6" y="3"/>
                      <a:pt x="6" y="4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43" name="Freeform 132">
                <a:extLst>
                  <a:ext uri="{FF2B5EF4-FFF2-40B4-BE49-F238E27FC236}">
                    <a16:creationId xmlns:a16="http://schemas.microsoft.com/office/drawing/2014/main" id="{5A8D6DBE-B777-26C2-5180-616F3B1B0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2495"/>
                <a:ext cx="15" cy="14"/>
              </a:xfrm>
              <a:custGeom>
                <a:avLst/>
                <a:gdLst>
                  <a:gd name="T0" fmla="*/ 8 w 8"/>
                  <a:gd name="T1" fmla="*/ 2 h 7"/>
                  <a:gd name="T2" fmla="*/ 8 w 8"/>
                  <a:gd name="T3" fmla="*/ 3 h 7"/>
                  <a:gd name="T4" fmla="*/ 1 w 8"/>
                  <a:gd name="T5" fmla="*/ 6 h 7"/>
                  <a:gd name="T6" fmla="*/ 0 w 8"/>
                  <a:gd name="T7" fmla="*/ 5 h 7"/>
                  <a:gd name="T8" fmla="*/ 1 w 8"/>
                  <a:gd name="T9" fmla="*/ 4 h 7"/>
                  <a:gd name="T10" fmla="*/ 6 w 8"/>
                  <a:gd name="T11" fmla="*/ 0 h 7"/>
                  <a:gd name="T12" fmla="*/ 7 w 8"/>
                  <a:gd name="T13" fmla="*/ 1 h 7"/>
                  <a:gd name="T14" fmla="*/ 8 w 8"/>
                  <a:gd name="T15" fmla="*/ 2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8" y="2"/>
                    </a:moveTo>
                    <a:cubicBezTo>
                      <a:pt x="8" y="2"/>
                      <a:pt x="8" y="3"/>
                      <a:pt x="8" y="3"/>
                    </a:cubicBezTo>
                    <a:cubicBezTo>
                      <a:pt x="6" y="5"/>
                      <a:pt x="4" y="7"/>
                      <a:pt x="1" y="6"/>
                    </a:cubicBezTo>
                    <a:cubicBezTo>
                      <a:pt x="1" y="6"/>
                      <a:pt x="1" y="5"/>
                      <a:pt x="0" y="5"/>
                    </a:cubicBezTo>
                    <a:cubicBezTo>
                      <a:pt x="0" y="5"/>
                      <a:pt x="1" y="5"/>
                      <a:pt x="1" y="4"/>
                    </a:cubicBezTo>
                    <a:cubicBezTo>
                      <a:pt x="2" y="2"/>
                      <a:pt x="4" y="1"/>
                      <a:pt x="6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8" y="1"/>
                      <a:pt x="8" y="2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44" name="Freeform 133">
                <a:extLst>
                  <a:ext uri="{FF2B5EF4-FFF2-40B4-BE49-F238E27FC236}">
                    <a16:creationId xmlns:a16="http://schemas.microsoft.com/office/drawing/2014/main" id="{CF6840F2-BEE5-DDC1-6121-58D67016D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285"/>
                <a:ext cx="19" cy="8"/>
              </a:xfrm>
              <a:custGeom>
                <a:avLst/>
                <a:gdLst>
                  <a:gd name="T0" fmla="*/ 2 w 10"/>
                  <a:gd name="T1" fmla="*/ 4 h 4"/>
                  <a:gd name="T2" fmla="*/ 0 w 10"/>
                  <a:gd name="T3" fmla="*/ 3 h 4"/>
                  <a:gd name="T4" fmla="*/ 0 w 10"/>
                  <a:gd name="T5" fmla="*/ 1 h 4"/>
                  <a:gd name="T6" fmla="*/ 1 w 10"/>
                  <a:gd name="T7" fmla="*/ 0 h 4"/>
                  <a:gd name="T8" fmla="*/ 2 w 10"/>
                  <a:gd name="T9" fmla="*/ 0 h 4"/>
                  <a:gd name="T10" fmla="*/ 10 w 10"/>
                  <a:gd name="T11" fmla="*/ 2 h 4"/>
                  <a:gd name="T12" fmla="*/ 10 w 10"/>
                  <a:gd name="T13" fmla="*/ 3 h 4"/>
                  <a:gd name="T14" fmla="*/ 10 w 10"/>
                  <a:gd name="T15" fmla="*/ 4 h 4"/>
                  <a:gd name="T16" fmla="*/ 2 w 10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" h="4">
                    <a:moveTo>
                      <a:pt x="2" y="4"/>
                    </a:moveTo>
                    <a:cubicBezTo>
                      <a:pt x="2" y="3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2"/>
                      <a:pt x="7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7" y="4"/>
                      <a:pt x="5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45" name="Freeform 134">
                <a:extLst>
                  <a:ext uri="{FF2B5EF4-FFF2-40B4-BE49-F238E27FC236}">
                    <a16:creationId xmlns:a16="http://schemas.microsoft.com/office/drawing/2014/main" id="{BB254592-86EC-9401-B27F-735AC0A70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2296"/>
                <a:ext cx="15" cy="14"/>
              </a:xfrm>
              <a:custGeom>
                <a:avLst/>
                <a:gdLst>
                  <a:gd name="T0" fmla="*/ 2 w 8"/>
                  <a:gd name="T1" fmla="*/ 0 h 7"/>
                  <a:gd name="T2" fmla="*/ 4 w 8"/>
                  <a:gd name="T3" fmla="*/ 1 h 7"/>
                  <a:gd name="T4" fmla="*/ 7 w 8"/>
                  <a:gd name="T5" fmla="*/ 6 h 7"/>
                  <a:gd name="T6" fmla="*/ 7 w 8"/>
                  <a:gd name="T7" fmla="*/ 7 h 7"/>
                  <a:gd name="T8" fmla="*/ 5 w 8"/>
                  <a:gd name="T9" fmla="*/ 7 h 7"/>
                  <a:gd name="T10" fmla="*/ 0 w 8"/>
                  <a:gd name="T11" fmla="*/ 2 h 7"/>
                  <a:gd name="T12" fmla="*/ 1 w 8"/>
                  <a:gd name="T13" fmla="*/ 1 h 7"/>
                  <a:gd name="T14" fmla="*/ 2 w 8"/>
                  <a:gd name="T15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7">
                    <a:moveTo>
                      <a:pt x="2" y="0"/>
                    </a:moveTo>
                    <a:cubicBezTo>
                      <a:pt x="3" y="0"/>
                      <a:pt x="4" y="0"/>
                      <a:pt x="4" y="1"/>
                    </a:cubicBezTo>
                    <a:cubicBezTo>
                      <a:pt x="4" y="3"/>
                      <a:pt x="6" y="4"/>
                      <a:pt x="7" y="6"/>
                    </a:cubicBezTo>
                    <a:cubicBezTo>
                      <a:pt x="8" y="6"/>
                      <a:pt x="8" y="7"/>
                      <a:pt x="7" y="7"/>
                    </a:cubicBezTo>
                    <a:cubicBezTo>
                      <a:pt x="6" y="7"/>
                      <a:pt x="5" y="7"/>
                      <a:pt x="5" y="7"/>
                    </a:cubicBezTo>
                    <a:cubicBezTo>
                      <a:pt x="3" y="6"/>
                      <a:pt x="1" y="4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46" name="Freeform 135">
                <a:extLst>
                  <a:ext uri="{FF2B5EF4-FFF2-40B4-BE49-F238E27FC236}">
                    <a16:creationId xmlns:a16="http://schemas.microsoft.com/office/drawing/2014/main" id="{3C1EAD95-033A-7A7D-BCC9-93BC2019F3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9" y="2920"/>
                <a:ext cx="17" cy="9"/>
              </a:xfrm>
              <a:custGeom>
                <a:avLst/>
                <a:gdLst>
                  <a:gd name="T0" fmla="*/ 0 w 9"/>
                  <a:gd name="T1" fmla="*/ 3 h 5"/>
                  <a:gd name="T2" fmla="*/ 3 w 9"/>
                  <a:gd name="T3" fmla="*/ 1 h 5"/>
                  <a:gd name="T4" fmla="*/ 9 w 9"/>
                  <a:gd name="T5" fmla="*/ 3 h 5"/>
                  <a:gd name="T6" fmla="*/ 9 w 9"/>
                  <a:gd name="T7" fmla="*/ 4 h 5"/>
                  <a:gd name="T8" fmla="*/ 9 w 9"/>
                  <a:gd name="T9" fmla="*/ 4 h 5"/>
                  <a:gd name="T10" fmla="*/ 2 w 9"/>
                  <a:gd name="T11" fmla="*/ 4 h 5"/>
                  <a:gd name="T12" fmla="*/ 0 w 9"/>
                  <a:gd name="T13" fmla="*/ 2 h 5"/>
                  <a:gd name="T14" fmla="*/ 0 w 9"/>
                  <a:gd name="T15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0" y="3"/>
                    </a:moveTo>
                    <a:cubicBezTo>
                      <a:pt x="1" y="2"/>
                      <a:pt x="2" y="2"/>
                      <a:pt x="3" y="1"/>
                    </a:cubicBezTo>
                    <a:cubicBezTo>
                      <a:pt x="5" y="0"/>
                      <a:pt x="7" y="0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6" y="5"/>
                      <a:pt x="4" y="5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lnTo>
                      <a:pt x="0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47" name="Freeform 136">
                <a:extLst>
                  <a:ext uri="{FF2B5EF4-FFF2-40B4-BE49-F238E27FC236}">
                    <a16:creationId xmlns:a16="http://schemas.microsoft.com/office/drawing/2014/main" id="{15C97C17-0B4A-97F7-EBD6-FC688A6E33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935"/>
                <a:ext cx="17" cy="12"/>
              </a:xfrm>
              <a:custGeom>
                <a:avLst/>
                <a:gdLst>
                  <a:gd name="T0" fmla="*/ 9 w 9"/>
                  <a:gd name="T1" fmla="*/ 1 h 6"/>
                  <a:gd name="T2" fmla="*/ 9 w 9"/>
                  <a:gd name="T3" fmla="*/ 2 h 6"/>
                  <a:gd name="T4" fmla="*/ 6 w 9"/>
                  <a:gd name="T5" fmla="*/ 4 h 6"/>
                  <a:gd name="T6" fmla="*/ 1 w 9"/>
                  <a:gd name="T7" fmla="*/ 5 h 6"/>
                  <a:gd name="T8" fmla="*/ 0 w 9"/>
                  <a:gd name="T9" fmla="*/ 4 h 6"/>
                  <a:gd name="T10" fmla="*/ 0 w 9"/>
                  <a:gd name="T11" fmla="*/ 4 h 6"/>
                  <a:gd name="T12" fmla="*/ 5 w 9"/>
                  <a:gd name="T13" fmla="*/ 0 h 6"/>
                  <a:gd name="T14" fmla="*/ 9 w 9"/>
                  <a:gd name="T15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">
                    <a:moveTo>
                      <a:pt x="9" y="1"/>
                    </a:moveTo>
                    <a:cubicBezTo>
                      <a:pt x="9" y="1"/>
                      <a:pt x="9" y="2"/>
                      <a:pt x="9" y="2"/>
                    </a:cubicBezTo>
                    <a:cubicBezTo>
                      <a:pt x="8" y="3"/>
                      <a:pt x="7" y="4"/>
                      <a:pt x="6" y="4"/>
                    </a:cubicBezTo>
                    <a:cubicBezTo>
                      <a:pt x="4" y="5"/>
                      <a:pt x="3" y="5"/>
                      <a:pt x="1" y="5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6" y="0"/>
                      <a:pt x="8" y="0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48" name="Freeform 137">
                <a:extLst>
                  <a:ext uri="{FF2B5EF4-FFF2-40B4-BE49-F238E27FC236}">
                    <a16:creationId xmlns:a16="http://schemas.microsoft.com/office/drawing/2014/main" id="{E75C27B9-A908-1495-FA33-9A2D218755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2954"/>
                <a:ext cx="17" cy="8"/>
              </a:xfrm>
              <a:custGeom>
                <a:avLst/>
                <a:gdLst>
                  <a:gd name="T0" fmla="*/ 9 w 9"/>
                  <a:gd name="T1" fmla="*/ 1 h 4"/>
                  <a:gd name="T2" fmla="*/ 9 w 9"/>
                  <a:gd name="T3" fmla="*/ 2 h 4"/>
                  <a:gd name="T4" fmla="*/ 5 w 9"/>
                  <a:gd name="T5" fmla="*/ 4 h 4"/>
                  <a:gd name="T6" fmla="*/ 2 w 9"/>
                  <a:gd name="T7" fmla="*/ 4 h 4"/>
                  <a:gd name="T8" fmla="*/ 0 w 9"/>
                  <a:gd name="T9" fmla="*/ 2 h 4"/>
                  <a:gd name="T10" fmla="*/ 2 w 9"/>
                  <a:gd name="T11" fmla="*/ 0 h 4"/>
                  <a:gd name="T12" fmla="*/ 8 w 9"/>
                  <a:gd name="T13" fmla="*/ 0 h 4"/>
                  <a:gd name="T14" fmla="*/ 9 w 9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">
                    <a:moveTo>
                      <a:pt x="9" y="1"/>
                    </a:moveTo>
                    <a:cubicBezTo>
                      <a:pt x="9" y="1"/>
                      <a:pt x="9" y="1"/>
                      <a:pt x="9" y="2"/>
                    </a:cubicBezTo>
                    <a:cubicBezTo>
                      <a:pt x="7" y="2"/>
                      <a:pt x="6" y="3"/>
                      <a:pt x="5" y="4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4" y="0"/>
                      <a:pt x="6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49" name="Freeform 138">
                <a:extLst>
                  <a:ext uri="{FF2B5EF4-FFF2-40B4-BE49-F238E27FC236}">
                    <a16:creationId xmlns:a16="http://schemas.microsoft.com/office/drawing/2014/main" id="{0A829D5B-8502-64B9-4702-831D97222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2" y="2969"/>
                <a:ext cx="17" cy="10"/>
              </a:xfrm>
              <a:custGeom>
                <a:avLst/>
                <a:gdLst>
                  <a:gd name="T0" fmla="*/ 1 w 9"/>
                  <a:gd name="T1" fmla="*/ 5 h 5"/>
                  <a:gd name="T2" fmla="*/ 1 w 9"/>
                  <a:gd name="T3" fmla="*/ 5 h 5"/>
                  <a:gd name="T4" fmla="*/ 1 w 9"/>
                  <a:gd name="T5" fmla="*/ 3 h 5"/>
                  <a:gd name="T6" fmla="*/ 5 w 9"/>
                  <a:gd name="T7" fmla="*/ 1 h 5"/>
                  <a:gd name="T8" fmla="*/ 9 w 9"/>
                  <a:gd name="T9" fmla="*/ 2 h 5"/>
                  <a:gd name="T10" fmla="*/ 9 w 9"/>
                  <a:gd name="T11" fmla="*/ 3 h 5"/>
                  <a:gd name="T12" fmla="*/ 9 w 9"/>
                  <a:gd name="T13" fmla="*/ 4 h 5"/>
                  <a:gd name="T14" fmla="*/ 8 w 9"/>
                  <a:gd name="T15" fmla="*/ 4 h 5"/>
                  <a:gd name="T16" fmla="*/ 1 w 9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5">
                    <a:moveTo>
                      <a:pt x="1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0" y="3"/>
                      <a:pt x="1" y="3"/>
                    </a:cubicBezTo>
                    <a:cubicBezTo>
                      <a:pt x="2" y="1"/>
                      <a:pt x="4" y="2"/>
                      <a:pt x="5" y="1"/>
                    </a:cubicBezTo>
                    <a:cubicBezTo>
                      <a:pt x="7" y="0"/>
                      <a:pt x="8" y="1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6" y="4"/>
                      <a:pt x="3" y="4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50" name="Freeform 139">
                <a:extLst>
                  <a:ext uri="{FF2B5EF4-FFF2-40B4-BE49-F238E27FC236}">
                    <a16:creationId xmlns:a16="http://schemas.microsoft.com/office/drawing/2014/main" id="{FC7D9087-96DC-E5D9-1538-BC6951D64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2979"/>
                <a:ext cx="21" cy="9"/>
              </a:xfrm>
              <a:custGeom>
                <a:avLst/>
                <a:gdLst>
                  <a:gd name="T0" fmla="*/ 1 w 11"/>
                  <a:gd name="T1" fmla="*/ 2 h 5"/>
                  <a:gd name="T2" fmla="*/ 0 w 11"/>
                  <a:gd name="T3" fmla="*/ 2 h 5"/>
                  <a:gd name="T4" fmla="*/ 1 w 11"/>
                  <a:gd name="T5" fmla="*/ 1 h 5"/>
                  <a:gd name="T6" fmla="*/ 10 w 11"/>
                  <a:gd name="T7" fmla="*/ 1 h 5"/>
                  <a:gd name="T8" fmla="*/ 11 w 11"/>
                  <a:gd name="T9" fmla="*/ 2 h 5"/>
                  <a:gd name="T10" fmla="*/ 11 w 11"/>
                  <a:gd name="T11" fmla="*/ 4 h 5"/>
                  <a:gd name="T12" fmla="*/ 10 w 11"/>
                  <a:gd name="T13" fmla="*/ 4 h 5"/>
                  <a:gd name="T14" fmla="*/ 5 w 11"/>
                  <a:gd name="T15" fmla="*/ 3 h 5"/>
                  <a:gd name="T16" fmla="*/ 1 w 11"/>
                  <a:gd name="T17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5">
                    <a:moveTo>
                      <a:pt x="1" y="2"/>
                    </a:move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4" y="0"/>
                      <a:pt x="7" y="1"/>
                      <a:pt x="10" y="1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8" y="5"/>
                      <a:pt x="7" y="3"/>
                      <a:pt x="5" y="3"/>
                    </a:cubicBezTo>
                    <a:cubicBezTo>
                      <a:pt x="4" y="3"/>
                      <a:pt x="2" y="3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51" name="Freeform 140">
                <a:extLst>
                  <a:ext uri="{FF2B5EF4-FFF2-40B4-BE49-F238E27FC236}">
                    <a16:creationId xmlns:a16="http://schemas.microsoft.com/office/drawing/2014/main" id="{73D755E2-0F22-F656-9B09-9E27A85CDE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3043"/>
                <a:ext cx="17" cy="8"/>
              </a:xfrm>
              <a:custGeom>
                <a:avLst/>
                <a:gdLst>
                  <a:gd name="T0" fmla="*/ 7 w 9"/>
                  <a:gd name="T1" fmla="*/ 4 h 4"/>
                  <a:gd name="T2" fmla="*/ 2 w 9"/>
                  <a:gd name="T3" fmla="*/ 4 h 4"/>
                  <a:gd name="T4" fmla="*/ 0 w 9"/>
                  <a:gd name="T5" fmla="*/ 3 h 4"/>
                  <a:gd name="T6" fmla="*/ 1 w 9"/>
                  <a:gd name="T7" fmla="*/ 1 h 4"/>
                  <a:gd name="T8" fmla="*/ 3 w 9"/>
                  <a:gd name="T9" fmla="*/ 0 h 4"/>
                  <a:gd name="T10" fmla="*/ 7 w 9"/>
                  <a:gd name="T11" fmla="*/ 0 h 4"/>
                  <a:gd name="T12" fmla="*/ 8 w 9"/>
                  <a:gd name="T13" fmla="*/ 2 h 4"/>
                  <a:gd name="T14" fmla="*/ 7 w 9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">
                    <a:moveTo>
                      <a:pt x="7" y="4"/>
                    </a:moveTo>
                    <a:cubicBezTo>
                      <a:pt x="5" y="4"/>
                      <a:pt x="4" y="4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7" y="0"/>
                    </a:cubicBezTo>
                    <a:cubicBezTo>
                      <a:pt x="9" y="0"/>
                      <a:pt x="9" y="0"/>
                      <a:pt x="8" y="2"/>
                    </a:cubicBezTo>
                    <a:cubicBezTo>
                      <a:pt x="8" y="3"/>
                      <a:pt x="7" y="3"/>
                      <a:pt x="7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52" name="Freeform 141">
                <a:extLst>
                  <a:ext uri="{FF2B5EF4-FFF2-40B4-BE49-F238E27FC236}">
                    <a16:creationId xmlns:a16="http://schemas.microsoft.com/office/drawing/2014/main" id="{D2C87012-C943-B28E-23AE-D3B97BA0C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3049"/>
                <a:ext cx="17" cy="9"/>
              </a:xfrm>
              <a:custGeom>
                <a:avLst/>
                <a:gdLst>
                  <a:gd name="T0" fmla="*/ 3 w 9"/>
                  <a:gd name="T1" fmla="*/ 5 h 5"/>
                  <a:gd name="T2" fmla="*/ 1 w 9"/>
                  <a:gd name="T3" fmla="*/ 4 h 5"/>
                  <a:gd name="T4" fmla="*/ 0 w 9"/>
                  <a:gd name="T5" fmla="*/ 4 h 5"/>
                  <a:gd name="T6" fmla="*/ 0 w 9"/>
                  <a:gd name="T7" fmla="*/ 3 h 5"/>
                  <a:gd name="T8" fmla="*/ 8 w 9"/>
                  <a:gd name="T9" fmla="*/ 1 h 5"/>
                  <a:gd name="T10" fmla="*/ 9 w 9"/>
                  <a:gd name="T11" fmla="*/ 2 h 5"/>
                  <a:gd name="T12" fmla="*/ 8 w 9"/>
                  <a:gd name="T13" fmla="*/ 3 h 5"/>
                  <a:gd name="T14" fmla="*/ 3 w 9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5">
                    <a:moveTo>
                      <a:pt x="3" y="5"/>
                    </a:moveTo>
                    <a:cubicBezTo>
                      <a:pt x="2" y="5"/>
                      <a:pt x="1" y="5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2" y="1"/>
                      <a:pt x="5" y="0"/>
                      <a:pt x="8" y="1"/>
                    </a:cubicBezTo>
                    <a:cubicBezTo>
                      <a:pt x="8" y="1"/>
                      <a:pt x="8" y="1"/>
                      <a:pt x="9" y="2"/>
                    </a:cubicBezTo>
                    <a:cubicBezTo>
                      <a:pt x="9" y="2"/>
                      <a:pt x="8" y="2"/>
                      <a:pt x="8" y="3"/>
                    </a:cubicBezTo>
                    <a:cubicBezTo>
                      <a:pt x="7" y="4"/>
                      <a:pt x="5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53" name="Freeform 142">
                <a:extLst>
                  <a:ext uri="{FF2B5EF4-FFF2-40B4-BE49-F238E27FC236}">
                    <a16:creationId xmlns:a16="http://schemas.microsoft.com/office/drawing/2014/main" id="{98F48FDF-7D9E-D2B6-8FAF-8AAFC8DB1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3066"/>
                <a:ext cx="17" cy="8"/>
              </a:xfrm>
              <a:custGeom>
                <a:avLst/>
                <a:gdLst>
                  <a:gd name="T0" fmla="*/ 5 w 9"/>
                  <a:gd name="T1" fmla="*/ 0 h 4"/>
                  <a:gd name="T2" fmla="*/ 8 w 9"/>
                  <a:gd name="T3" fmla="*/ 0 h 4"/>
                  <a:gd name="T4" fmla="*/ 9 w 9"/>
                  <a:gd name="T5" fmla="*/ 2 h 4"/>
                  <a:gd name="T6" fmla="*/ 8 w 9"/>
                  <a:gd name="T7" fmla="*/ 3 h 4"/>
                  <a:gd name="T8" fmla="*/ 5 w 9"/>
                  <a:gd name="T9" fmla="*/ 3 h 4"/>
                  <a:gd name="T10" fmla="*/ 1 w 9"/>
                  <a:gd name="T11" fmla="*/ 1 h 4"/>
                  <a:gd name="T12" fmla="*/ 0 w 9"/>
                  <a:gd name="T13" fmla="*/ 1 h 4"/>
                  <a:gd name="T14" fmla="*/ 2 w 9"/>
                  <a:gd name="T15" fmla="*/ 0 h 4"/>
                  <a:gd name="T16" fmla="*/ 5 w 9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5" y="0"/>
                    </a:moveTo>
                    <a:cubicBezTo>
                      <a:pt x="6" y="0"/>
                      <a:pt x="7" y="0"/>
                      <a:pt x="8" y="0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7" y="4"/>
                      <a:pt x="6" y="4"/>
                      <a:pt x="5" y="3"/>
                    </a:cubicBezTo>
                    <a:cubicBezTo>
                      <a:pt x="4" y="3"/>
                      <a:pt x="2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54" name="Freeform 143">
                <a:extLst>
                  <a:ext uri="{FF2B5EF4-FFF2-40B4-BE49-F238E27FC236}">
                    <a16:creationId xmlns:a16="http://schemas.microsoft.com/office/drawing/2014/main" id="{B9B18340-19AD-53A8-17BA-EC62A12199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3079"/>
                <a:ext cx="21" cy="10"/>
              </a:xfrm>
              <a:custGeom>
                <a:avLst/>
                <a:gdLst>
                  <a:gd name="T0" fmla="*/ 11 w 11"/>
                  <a:gd name="T1" fmla="*/ 2 h 5"/>
                  <a:gd name="T2" fmla="*/ 4 w 11"/>
                  <a:gd name="T3" fmla="*/ 4 h 5"/>
                  <a:gd name="T4" fmla="*/ 0 w 11"/>
                  <a:gd name="T5" fmla="*/ 4 h 5"/>
                  <a:gd name="T6" fmla="*/ 0 w 11"/>
                  <a:gd name="T7" fmla="*/ 3 h 5"/>
                  <a:gd name="T8" fmla="*/ 1 w 11"/>
                  <a:gd name="T9" fmla="*/ 3 h 5"/>
                  <a:gd name="T10" fmla="*/ 9 w 11"/>
                  <a:gd name="T11" fmla="*/ 1 h 5"/>
                  <a:gd name="T12" fmla="*/ 11 w 11"/>
                  <a:gd name="T13" fmla="*/ 3 h 5"/>
                  <a:gd name="T14" fmla="*/ 11 w 11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" h="5">
                    <a:moveTo>
                      <a:pt x="11" y="2"/>
                    </a:moveTo>
                    <a:cubicBezTo>
                      <a:pt x="9" y="4"/>
                      <a:pt x="7" y="5"/>
                      <a:pt x="4" y="4"/>
                    </a:cubicBezTo>
                    <a:cubicBezTo>
                      <a:pt x="3" y="4"/>
                      <a:pt x="1" y="5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4" y="3"/>
                      <a:pt x="6" y="0"/>
                      <a:pt x="9" y="1"/>
                    </a:cubicBezTo>
                    <a:cubicBezTo>
                      <a:pt x="10" y="1"/>
                      <a:pt x="11" y="1"/>
                      <a:pt x="11" y="3"/>
                    </a:cubicBezTo>
                    <a:lnTo>
                      <a:pt x="1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55" name="Freeform 144">
                <a:extLst>
                  <a:ext uri="{FF2B5EF4-FFF2-40B4-BE49-F238E27FC236}">
                    <a16:creationId xmlns:a16="http://schemas.microsoft.com/office/drawing/2014/main" id="{C50F2516-8169-556B-9D05-90524AC122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3104"/>
                <a:ext cx="13" cy="9"/>
              </a:xfrm>
              <a:custGeom>
                <a:avLst/>
                <a:gdLst>
                  <a:gd name="T0" fmla="*/ 7 w 7"/>
                  <a:gd name="T1" fmla="*/ 1 h 5"/>
                  <a:gd name="T2" fmla="*/ 7 w 7"/>
                  <a:gd name="T3" fmla="*/ 2 h 5"/>
                  <a:gd name="T4" fmla="*/ 5 w 7"/>
                  <a:gd name="T5" fmla="*/ 5 h 5"/>
                  <a:gd name="T6" fmla="*/ 2 w 7"/>
                  <a:gd name="T7" fmla="*/ 5 h 5"/>
                  <a:gd name="T8" fmla="*/ 0 w 7"/>
                  <a:gd name="T9" fmla="*/ 3 h 5"/>
                  <a:gd name="T10" fmla="*/ 1 w 7"/>
                  <a:gd name="T11" fmla="*/ 1 h 5"/>
                  <a:gd name="T12" fmla="*/ 3 w 7"/>
                  <a:gd name="T13" fmla="*/ 0 h 5"/>
                  <a:gd name="T14" fmla="*/ 7 w 7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1"/>
                    </a:moveTo>
                    <a:cubicBezTo>
                      <a:pt x="7" y="1"/>
                      <a:pt x="7" y="2"/>
                      <a:pt x="7" y="2"/>
                    </a:cubicBezTo>
                    <a:cubicBezTo>
                      <a:pt x="7" y="4"/>
                      <a:pt x="6" y="5"/>
                      <a:pt x="5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0"/>
                      <a:pt x="1" y="0"/>
                      <a:pt x="3" y="0"/>
                    </a:cubicBezTo>
                    <a:cubicBezTo>
                      <a:pt x="4" y="1"/>
                      <a:pt x="6" y="1"/>
                      <a:pt x="7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56" name="Freeform 145">
                <a:extLst>
                  <a:ext uri="{FF2B5EF4-FFF2-40B4-BE49-F238E27FC236}">
                    <a16:creationId xmlns:a16="http://schemas.microsoft.com/office/drawing/2014/main" id="{B47482A6-F3C1-3F1F-5C2A-ED63BCFCCC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2706"/>
                <a:ext cx="13" cy="11"/>
              </a:xfrm>
              <a:custGeom>
                <a:avLst/>
                <a:gdLst>
                  <a:gd name="T0" fmla="*/ 2 w 7"/>
                  <a:gd name="T1" fmla="*/ 0 h 6"/>
                  <a:gd name="T2" fmla="*/ 6 w 7"/>
                  <a:gd name="T3" fmla="*/ 1 h 6"/>
                  <a:gd name="T4" fmla="*/ 7 w 7"/>
                  <a:gd name="T5" fmla="*/ 2 h 6"/>
                  <a:gd name="T6" fmla="*/ 7 w 7"/>
                  <a:gd name="T7" fmla="*/ 3 h 6"/>
                  <a:gd name="T8" fmla="*/ 5 w 7"/>
                  <a:gd name="T9" fmla="*/ 4 h 6"/>
                  <a:gd name="T10" fmla="*/ 2 w 7"/>
                  <a:gd name="T11" fmla="*/ 5 h 6"/>
                  <a:gd name="T12" fmla="*/ 0 w 7"/>
                  <a:gd name="T13" fmla="*/ 4 h 6"/>
                  <a:gd name="T14" fmla="*/ 0 w 7"/>
                  <a:gd name="T15" fmla="*/ 2 h 6"/>
                  <a:gd name="T16" fmla="*/ 0 w 7"/>
                  <a:gd name="T17" fmla="*/ 2 h 6"/>
                  <a:gd name="T18" fmla="*/ 2 w 7"/>
                  <a:gd name="T19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6">
                    <a:moveTo>
                      <a:pt x="2" y="0"/>
                    </a:moveTo>
                    <a:cubicBezTo>
                      <a:pt x="3" y="1"/>
                      <a:pt x="5" y="0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4"/>
                      <a:pt x="5" y="4"/>
                    </a:cubicBezTo>
                    <a:cubicBezTo>
                      <a:pt x="4" y="4"/>
                      <a:pt x="3" y="4"/>
                      <a:pt x="2" y="5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57" name="Freeform 146">
                <a:extLst>
                  <a:ext uri="{FF2B5EF4-FFF2-40B4-BE49-F238E27FC236}">
                    <a16:creationId xmlns:a16="http://schemas.microsoft.com/office/drawing/2014/main" id="{FA46A364-C6D6-4041-2138-54ACE1C8E4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2911"/>
                <a:ext cx="15" cy="9"/>
              </a:xfrm>
              <a:custGeom>
                <a:avLst/>
                <a:gdLst>
                  <a:gd name="T0" fmla="*/ 4 w 8"/>
                  <a:gd name="T1" fmla="*/ 4 h 5"/>
                  <a:gd name="T2" fmla="*/ 2 w 8"/>
                  <a:gd name="T3" fmla="*/ 5 h 5"/>
                  <a:gd name="T4" fmla="*/ 1 w 8"/>
                  <a:gd name="T5" fmla="*/ 3 h 5"/>
                  <a:gd name="T6" fmla="*/ 4 w 8"/>
                  <a:gd name="T7" fmla="*/ 0 h 5"/>
                  <a:gd name="T8" fmla="*/ 7 w 8"/>
                  <a:gd name="T9" fmla="*/ 1 h 5"/>
                  <a:gd name="T10" fmla="*/ 7 w 8"/>
                  <a:gd name="T11" fmla="*/ 4 h 5"/>
                  <a:gd name="T12" fmla="*/ 5 w 8"/>
                  <a:gd name="T13" fmla="*/ 5 h 5"/>
                  <a:gd name="T14" fmla="*/ 4 w 8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5">
                    <a:moveTo>
                      <a:pt x="4" y="4"/>
                    </a:moveTo>
                    <a:cubicBezTo>
                      <a:pt x="3" y="4"/>
                      <a:pt x="3" y="5"/>
                      <a:pt x="2" y="5"/>
                    </a:cubicBezTo>
                    <a:cubicBezTo>
                      <a:pt x="1" y="5"/>
                      <a:pt x="0" y="4"/>
                      <a:pt x="1" y="3"/>
                    </a:cubicBezTo>
                    <a:cubicBezTo>
                      <a:pt x="1" y="2"/>
                      <a:pt x="2" y="0"/>
                      <a:pt x="4" y="0"/>
                    </a:cubicBezTo>
                    <a:cubicBezTo>
                      <a:pt x="5" y="0"/>
                      <a:pt x="6" y="1"/>
                      <a:pt x="7" y="1"/>
                    </a:cubicBezTo>
                    <a:cubicBezTo>
                      <a:pt x="8" y="2"/>
                      <a:pt x="8" y="3"/>
                      <a:pt x="7" y="4"/>
                    </a:cubicBezTo>
                    <a:cubicBezTo>
                      <a:pt x="7" y="4"/>
                      <a:pt x="6" y="5"/>
                      <a:pt x="5" y="5"/>
                    </a:cubicBezTo>
                    <a:cubicBezTo>
                      <a:pt x="5" y="5"/>
                      <a:pt x="4" y="5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58" name="Freeform 147">
                <a:extLst>
                  <a:ext uri="{FF2B5EF4-FFF2-40B4-BE49-F238E27FC236}">
                    <a16:creationId xmlns:a16="http://schemas.microsoft.com/office/drawing/2014/main" id="{DF835916-43CB-701E-51B5-3D8869690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9" y="2880"/>
                <a:ext cx="15" cy="8"/>
              </a:xfrm>
              <a:custGeom>
                <a:avLst/>
                <a:gdLst>
                  <a:gd name="T0" fmla="*/ 5 w 8"/>
                  <a:gd name="T1" fmla="*/ 4 h 4"/>
                  <a:gd name="T2" fmla="*/ 1 w 8"/>
                  <a:gd name="T3" fmla="*/ 4 h 4"/>
                  <a:gd name="T4" fmla="*/ 0 w 8"/>
                  <a:gd name="T5" fmla="*/ 3 h 4"/>
                  <a:gd name="T6" fmla="*/ 1 w 8"/>
                  <a:gd name="T7" fmla="*/ 1 h 4"/>
                  <a:gd name="T8" fmla="*/ 1 w 8"/>
                  <a:gd name="T9" fmla="*/ 1 h 4"/>
                  <a:gd name="T10" fmla="*/ 4 w 8"/>
                  <a:gd name="T11" fmla="*/ 1 h 4"/>
                  <a:gd name="T12" fmla="*/ 7 w 8"/>
                  <a:gd name="T13" fmla="*/ 0 h 4"/>
                  <a:gd name="T14" fmla="*/ 8 w 8"/>
                  <a:gd name="T15" fmla="*/ 2 h 4"/>
                  <a:gd name="T16" fmla="*/ 8 w 8"/>
                  <a:gd name="T17" fmla="*/ 4 h 4"/>
                  <a:gd name="T18" fmla="*/ 5 w 8"/>
                  <a:gd name="T1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4">
                    <a:moveTo>
                      <a:pt x="5" y="4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5" y="1"/>
                      <a:pt x="6" y="1"/>
                      <a:pt x="7" y="0"/>
                    </a:cubicBezTo>
                    <a:cubicBezTo>
                      <a:pt x="8" y="0"/>
                      <a:pt x="8" y="1"/>
                      <a:pt x="8" y="2"/>
                    </a:cubicBezTo>
                    <a:cubicBezTo>
                      <a:pt x="8" y="3"/>
                      <a:pt x="8" y="4"/>
                      <a:pt x="8" y="4"/>
                    </a:cubicBezTo>
                    <a:cubicBezTo>
                      <a:pt x="6" y="4"/>
                      <a:pt x="5" y="4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59" name="Freeform 148">
                <a:extLst>
                  <a:ext uri="{FF2B5EF4-FFF2-40B4-BE49-F238E27FC236}">
                    <a16:creationId xmlns:a16="http://schemas.microsoft.com/office/drawing/2014/main" id="{58FBBC17-0FBD-9155-F970-26797525A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0" y="2846"/>
                <a:ext cx="15" cy="11"/>
              </a:xfrm>
              <a:custGeom>
                <a:avLst/>
                <a:gdLst>
                  <a:gd name="T0" fmla="*/ 0 w 8"/>
                  <a:gd name="T1" fmla="*/ 1 h 6"/>
                  <a:gd name="T2" fmla="*/ 7 w 8"/>
                  <a:gd name="T3" fmla="*/ 1 h 6"/>
                  <a:gd name="T4" fmla="*/ 8 w 8"/>
                  <a:gd name="T5" fmla="*/ 3 h 6"/>
                  <a:gd name="T6" fmla="*/ 6 w 8"/>
                  <a:gd name="T7" fmla="*/ 5 h 6"/>
                  <a:gd name="T8" fmla="*/ 4 w 8"/>
                  <a:gd name="T9" fmla="*/ 6 h 6"/>
                  <a:gd name="T10" fmla="*/ 0 w 8"/>
                  <a:gd name="T11" fmla="*/ 0 h 6"/>
                  <a:gd name="T12" fmla="*/ 0 w 8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0" y="1"/>
                    </a:moveTo>
                    <a:cubicBezTo>
                      <a:pt x="2" y="1"/>
                      <a:pt x="5" y="1"/>
                      <a:pt x="7" y="1"/>
                    </a:cubicBezTo>
                    <a:cubicBezTo>
                      <a:pt x="7" y="1"/>
                      <a:pt x="8" y="3"/>
                      <a:pt x="8" y="3"/>
                    </a:cubicBezTo>
                    <a:cubicBezTo>
                      <a:pt x="7" y="4"/>
                      <a:pt x="7" y="5"/>
                      <a:pt x="6" y="5"/>
                    </a:cubicBezTo>
                    <a:cubicBezTo>
                      <a:pt x="6" y="6"/>
                      <a:pt x="5" y="6"/>
                      <a:pt x="4" y="6"/>
                    </a:cubicBezTo>
                    <a:cubicBezTo>
                      <a:pt x="3" y="4"/>
                      <a:pt x="1" y="3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60" name="Freeform 149">
                <a:extLst>
                  <a:ext uri="{FF2B5EF4-FFF2-40B4-BE49-F238E27FC236}">
                    <a16:creationId xmlns:a16="http://schemas.microsoft.com/office/drawing/2014/main" id="{9989A71E-977B-1C42-027F-A2817BEA0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6" y="1970"/>
                <a:ext cx="12" cy="12"/>
              </a:xfrm>
              <a:custGeom>
                <a:avLst/>
                <a:gdLst>
                  <a:gd name="T0" fmla="*/ 4 w 6"/>
                  <a:gd name="T1" fmla="*/ 0 h 6"/>
                  <a:gd name="T2" fmla="*/ 5 w 6"/>
                  <a:gd name="T3" fmla="*/ 2 h 6"/>
                  <a:gd name="T4" fmla="*/ 5 w 6"/>
                  <a:gd name="T5" fmla="*/ 3 h 6"/>
                  <a:gd name="T6" fmla="*/ 4 w 6"/>
                  <a:gd name="T7" fmla="*/ 5 h 6"/>
                  <a:gd name="T8" fmla="*/ 3 w 6"/>
                  <a:gd name="T9" fmla="*/ 5 h 6"/>
                  <a:gd name="T10" fmla="*/ 0 w 6"/>
                  <a:gd name="T11" fmla="*/ 4 h 6"/>
                  <a:gd name="T12" fmla="*/ 0 w 6"/>
                  <a:gd name="T13" fmla="*/ 2 h 6"/>
                  <a:gd name="T14" fmla="*/ 2 w 6"/>
                  <a:gd name="T15" fmla="*/ 0 h 6"/>
                  <a:gd name="T16" fmla="*/ 4 w 6"/>
                  <a:gd name="T1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4" y="0"/>
                    </a:moveTo>
                    <a:cubicBezTo>
                      <a:pt x="4" y="0"/>
                      <a:pt x="5" y="1"/>
                      <a:pt x="5" y="2"/>
                    </a:cubicBezTo>
                    <a:cubicBezTo>
                      <a:pt x="6" y="2"/>
                      <a:pt x="6" y="3"/>
                      <a:pt x="5" y="3"/>
                    </a:cubicBezTo>
                    <a:cubicBezTo>
                      <a:pt x="5" y="4"/>
                      <a:pt x="4" y="4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2" y="6"/>
                      <a:pt x="0" y="5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61" name="Freeform 150">
                <a:extLst>
                  <a:ext uri="{FF2B5EF4-FFF2-40B4-BE49-F238E27FC236}">
                    <a16:creationId xmlns:a16="http://schemas.microsoft.com/office/drawing/2014/main" id="{620AE935-1830-42CE-46ED-5D8E0E84F4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2816"/>
                <a:ext cx="17" cy="9"/>
              </a:xfrm>
              <a:custGeom>
                <a:avLst/>
                <a:gdLst>
                  <a:gd name="T0" fmla="*/ 6 w 9"/>
                  <a:gd name="T1" fmla="*/ 5 h 5"/>
                  <a:gd name="T2" fmla="*/ 0 w 9"/>
                  <a:gd name="T3" fmla="*/ 2 h 5"/>
                  <a:gd name="T4" fmla="*/ 0 w 9"/>
                  <a:gd name="T5" fmla="*/ 1 h 5"/>
                  <a:gd name="T6" fmla="*/ 1 w 9"/>
                  <a:gd name="T7" fmla="*/ 0 h 5"/>
                  <a:gd name="T8" fmla="*/ 6 w 9"/>
                  <a:gd name="T9" fmla="*/ 2 h 5"/>
                  <a:gd name="T10" fmla="*/ 8 w 9"/>
                  <a:gd name="T11" fmla="*/ 3 h 5"/>
                  <a:gd name="T12" fmla="*/ 8 w 9"/>
                  <a:gd name="T13" fmla="*/ 4 h 5"/>
                  <a:gd name="T14" fmla="*/ 7 w 9"/>
                  <a:gd name="T15" fmla="*/ 5 h 5"/>
                  <a:gd name="T16" fmla="*/ 6 w 9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5">
                    <a:moveTo>
                      <a:pt x="6" y="5"/>
                    </a:moveTo>
                    <a:cubicBezTo>
                      <a:pt x="3" y="5"/>
                      <a:pt x="1" y="4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" y="1"/>
                      <a:pt x="5" y="1"/>
                      <a:pt x="6" y="2"/>
                    </a:cubicBezTo>
                    <a:cubicBezTo>
                      <a:pt x="6" y="3"/>
                      <a:pt x="7" y="3"/>
                      <a:pt x="8" y="3"/>
                    </a:cubicBezTo>
                    <a:cubicBezTo>
                      <a:pt x="8" y="3"/>
                      <a:pt x="9" y="4"/>
                      <a:pt x="8" y="4"/>
                    </a:cubicBezTo>
                    <a:cubicBezTo>
                      <a:pt x="8" y="4"/>
                      <a:pt x="8" y="5"/>
                      <a:pt x="7" y="5"/>
                    </a:cubicBezTo>
                    <a:cubicBezTo>
                      <a:pt x="7" y="5"/>
                      <a:pt x="6" y="5"/>
                      <a:pt x="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62" name="Freeform 151">
                <a:extLst>
                  <a:ext uri="{FF2B5EF4-FFF2-40B4-BE49-F238E27FC236}">
                    <a16:creationId xmlns:a16="http://schemas.microsoft.com/office/drawing/2014/main" id="{613E3280-FB1B-3F53-6929-A6A2B65FD5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6" y="1785"/>
                <a:ext cx="14" cy="11"/>
              </a:xfrm>
              <a:custGeom>
                <a:avLst/>
                <a:gdLst>
                  <a:gd name="T0" fmla="*/ 6 w 7"/>
                  <a:gd name="T1" fmla="*/ 0 h 6"/>
                  <a:gd name="T2" fmla="*/ 7 w 7"/>
                  <a:gd name="T3" fmla="*/ 1 h 6"/>
                  <a:gd name="T4" fmla="*/ 6 w 7"/>
                  <a:gd name="T5" fmla="*/ 2 h 6"/>
                  <a:gd name="T6" fmla="*/ 2 w 7"/>
                  <a:gd name="T7" fmla="*/ 6 h 6"/>
                  <a:gd name="T8" fmla="*/ 0 w 7"/>
                  <a:gd name="T9" fmla="*/ 5 h 6"/>
                  <a:gd name="T10" fmla="*/ 0 w 7"/>
                  <a:gd name="T11" fmla="*/ 3 h 6"/>
                  <a:gd name="T12" fmla="*/ 6 w 7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6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5" y="4"/>
                      <a:pt x="4" y="5"/>
                      <a:pt x="2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0" y="5"/>
                      <a:pt x="0" y="4"/>
                      <a:pt x="0" y="3"/>
                    </a:cubicBezTo>
                    <a:cubicBezTo>
                      <a:pt x="1" y="1"/>
                      <a:pt x="3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63" name="Freeform 152">
                <a:extLst>
                  <a:ext uri="{FF2B5EF4-FFF2-40B4-BE49-F238E27FC236}">
                    <a16:creationId xmlns:a16="http://schemas.microsoft.com/office/drawing/2014/main" id="{4CA566F3-6C64-695C-E841-AD2C6C5612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2171"/>
                <a:ext cx="11" cy="10"/>
              </a:xfrm>
              <a:custGeom>
                <a:avLst/>
                <a:gdLst>
                  <a:gd name="T0" fmla="*/ 0 w 6"/>
                  <a:gd name="T1" fmla="*/ 4 h 5"/>
                  <a:gd name="T2" fmla="*/ 0 w 6"/>
                  <a:gd name="T3" fmla="*/ 3 h 5"/>
                  <a:gd name="T4" fmla="*/ 3 w 6"/>
                  <a:gd name="T5" fmla="*/ 0 h 5"/>
                  <a:gd name="T6" fmla="*/ 5 w 6"/>
                  <a:gd name="T7" fmla="*/ 0 h 5"/>
                  <a:gd name="T8" fmla="*/ 6 w 6"/>
                  <a:gd name="T9" fmla="*/ 2 h 5"/>
                  <a:gd name="T10" fmla="*/ 3 w 6"/>
                  <a:gd name="T11" fmla="*/ 5 h 5"/>
                  <a:gd name="T12" fmla="*/ 0 w 6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5">
                    <a:moveTo>
                      <a:pt x="0" y="4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6" y="1"/>
                      <a:pt x="6" y="2"/>
                    </a:cubicBezTo>
                    <a:cubicBezTo>
                      <a:pt x="5" y="3"/>
                      <a:pt x="4" y="4"/>
                      <a:pt x="3" y="5"/>
                    </a:cubicBezTo>
                    <a:cubicBezTo>
                      <a:pt x="2" y="5"/>
                      <a:pt x="1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64" name="Freeform 153">
                <a:extLst>
                  <a:ext uri="{FF2B5EF4-FFF2-40B4-BE49-F238E27FC236}">
                    <a16:creationId xmlns:a16="http://schemas.microsoft.com/office/drawing/2014/main" id="{75A3BB0D-5B0C-02FC-647D-F7C0DEEF65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3" y="3098"/>
                <a:ext cx="13" cy="8"/>
              </a:xfrm>
              <a:custGeom>
                <a:avLst/>
                <a:gdLst>
                  <a:gd name="T0" fmla="*/ 3 w 7"/>
                  <a:gd name="T1" fmla="*/ 4 h 4"/>
                  <a:gd name="T2" fmla="*/ 0 w 7"/>
                  <a:gd name="T3" fmla="*/ 3 h 4"/>
                  <a:gd name="T4" fmla="*/ 1 w 7"/>
                  <a:gd name="T5" fmla="*/ 2 h 4"/>
                  <a:gd name="T6" fmla="*/ 3 w 7"/>
                  <a:gd name="T7" fmla="*/ 1 h 4"/>
                  <a:gd name="T8" fmla="*/ 6 w 7"/>
                  <a:gd name="T9" fmla="*/ 1 h 4"/>
                  <a:gd name="T10" fmla="*/ 7 w 7"/>
                  <a:gd name="T11" fmla="*/ 2 h 4"/>
                  <a:gd name="T12" fmla="*/ 6 w 7"/>
                  <a:gd name="T13" fmla="*/ 4 h 4"/>
                  <a:gd name="T14" fmla="*/ 3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3" y="4"/>
                    </a:move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1"/>
                      <a:pt x="7" y="1"/>
                      <a:pt x="7" y="2"/>
                    </a:cubicBezTo>
                    <a:cubicBezTo>
                      <a:pt x="7" y="3"/>
                      <a:pt x="7" y="3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65" name="Freeform 154">
                <a:extLst>
                  <a:ext uri="{FF2B5EF4-FFF2-40B4-BE49-F238E27FC236}">
                    <a16:creationId xmlns:a16="http://schemas.microsoft.com/office/drawing/2014/main" id="{E65B7138-485F-15A4-F767-EA3125641D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199"/>
                <a:ext cx="13" cy="11"/>
              </a:xfrm>
              <a:custGeom>
                <a:avLst/>
                <a:gdLst>
                  <a:gd name="T0" fmla="*/ 1 w 7"/>
                  <a:gd name="T1" fmla="*/ 0 h 6"/>
                  <a:gd name="T2" fmla="*/ 7 w 7"/>
                  <a:gd name="T3" fmla="*/ 3 h 6"/>
                  <a:gd name="T4" fmla="*/ 7 w 7"/>
                  <a:gd name="T5" fmla="*/ 5 h 6"/>
                  <a:gd name="T6" fmla="*/ 6 w 7"/>
                  <a:gd name="T7" fmla="*/ 6 h 6"/>
                  <a:gd name="T8" fmla="*/ 5 w 7"/>
                  <a:gd name="T9" fmla="*/ 5 h 6"/>
                  <a:gd name="T10" fmla="*/ 0 w 7"/>
                  <a:gd name="T11" fmla="*/ 1 h 6"/>
                  <a:gd name="T12" fmla="*/ 0 w 7"/>
                  <a:gd name="T13" fmla="*/ 1 h 6"/>
                  <a:gd name="T14" fmla="*/ 1 w 7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1" y="0"/>
                    </a:moveTo>
                    <a:cubicBezTo>
                      <a:pt x="2" y="0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7" y="5"/>
                      <a:pt x="6" y="6"/>
                      <a:pt x="6" y="6"/>
                    </a:cubicBezTo>
                    <a:cubicBezTo>
                      <a:pt x="5" y="6"/>
                      <a:pt x="5" y="6"/>
                      <a:pt x="5" y="5"/>
                    </a:cubicBezTo>
                    <a:cubicBezTo>
                      <a:pt x="3" y="4"/>
                      <a:pt x="2" y="3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66" name="Freeform 155">
                <a:extLst>
                  <a:ext uri="{FF2B5EF4-FFF2-40B4-BE49-F238E27FC236}">
                    <a16:creationId xmlns:a16="http://schemas.microsoft.com/office/drawing/2014/main" id="{8FEE8288-F1E9-9BDB-B684-871A9767FF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2605"/>
                <a:ext cx="14" cy="10"/>
              </a:xfrm>
              <a:custGeom>
                <a:avLst/>
                <a:gdLst>
                  <a:gd name="T0" fmla="*/ 4 w 7"/>
                  <a:gd name="T1" fmla="*/ 0 h 5"/>
                  <a:gd name="T2" fmla="*/ 6 w 7"/>
                  <a:gd name="T3" fmla="*/ 1 h 5"/>
                  <a:gd name="T4" fmla="*/ 6 w 7"/>
                  <a:gd name="T5" fmla="*/ 2 h 5"/>
                  <a:gd name="T6" fmla="*/ 1 w 7"/>
                  <a:gd name="T7" fmla="*/ 4 h 5"/>
                  <a:gd name="T8" fmla="*/ 0 w 7"/>
                  <a:gd name="T9" fmla="*/ 3 h 5"/>
                  <a:gd name="T10" fmla="*/ 1 w 7"/>
                  <a:gd name="T11" fmla="*/ 1 h 5"/>
                  <a:gd name="T12" fmla="*/ 4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5" y="1"/>
                      <a:pt x="5" y="1"/>
                      <a:pt x="6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5" y="4"/>
                      <a:pt x="3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1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67" name="Freeform 156">
                <a:extLst>
                  <a:ext uri="{FF2B5EF4-FFF2-40B4-BE49-F238E27FC236}">
                    <a16:creationId xmlns:a16="http://schemas.microsoft.com/office/drawing/2014/main" id="{A1CA58FB-0E8D-AA93-9816-3CEEA6E01F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3125"/>
                <a:ext cx="9" cy="11"/>
              </a:xfrm>
              <a:custGeom>
                <a:avLst/>
                <a:gdLst>
                  <a:gd name="T0" fmla="*/ 3 w 5"/>
                  <a:gd name="T1" fmla="*/ 6 h 6"/>
                  <a:gd name="T2" fmla="*/ 2 w 5"/>
                  <a:gd name="T3" fmla="*/ 6 h 6"/>
                  <a:gd name="T4" fmla="*/ 1 w 5"/>
                  <a:gd name="T5" fmla="*/ 3 h 6"/>
                  <a:gd name="T6" fmla="*/ 0 w 5"/>
                  <a:gd name="T7" fmla="*/ 2 h 6"/>
                  <a:gd name="T8" fmla="*/ 0 w 5"/>
                  <a:gd name="T9" fmla="*/ 1 h 6"/>
                  <a:gd name="T10" fmla="*/ 3 w 5"/>
                  <a:gd name="T11" fmla="*/ 0 h 6"/>
                  <a:gd name="T12" fmla="*/ 4 w 5"/>
                  <a:gd name="T13" fmla="*/ 3 h 6"/>
                  <a:gd name="T14" fmla="*/ 3 w 5"/>
                  <a:gd name="T15" fmla="*/ 5 h 6"/>
                  <a:gd name="T16" fmla="*/ 3 w 5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3" y="6"/>
                    </a:moveTo>
                    <a:cubicBezTo>
                      <a:pt x="3" y="6"/>
                      <a:pt x="3" y="6"/>
                      <a:pt x="2" y="6"/>
                    </a:cubicBezTo>
                    <a:cubicBezTo>
                      <a:pt x="1" y="6"/>
                      <a:pt x="1" y="6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0"/>
                      <a:pt x="5" y="2"/>
                      <a:pt x="4" y="3"/>
                    </a:cubicBezTo>
                    <a:cubicBezTo>
                      <a:pt x="4" y="4"/>
                      <a:pt x="4" y="4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68" name="Freeform 157">
                <a:extLst>
                  <a:ext uri="{FF2B5EF4-FFF2-40B4-BE49-F238E27FC236}">
                    <a16:creationId xmlns:a16="http://schemas.microsoft.com/office/drawing/2014/main" id="{242F39F6-76AB-0522-7023-CD452672B6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8" y="3206"/>
                <a:ext cx="19" cy="6"/>
              </a:xfrm>
              <a:custGeom>
                <a:avLst/>
                <a:gdLst>
                  <a:gd name="T0" fmla="*/ 5 w 10"/>
                  <a:gd name="T1" fmla="*/ 0 h 3"/>
                  <a:gd name="T2" fmla="*/ 9 w 10"/>
                  <a:gd name="T3" fmla="*/ 0 h 3"/>
                  <a:gd name="T4" fmla="*/ 10 w 10"/>
                  <a:gd name="T5" fmla="*/ 1 h 3"/>
                  <a:gd name="T6" fmla="*/ 9 w 10"/>
                  <a:gd name="T7" fmla="*/ 2 h 3"/>
                  <a:gd name="T8" fmla="*/ 8 w 10"/>
                  <a:gd name="T9" fmla="*/ 2 h 3"/>
                  <a:gd name="T10" fmla="*/ 4 w 10"/>
                  <a:gd name="T11" fmla="*/ 2 h 3"/>
                  <a:gd name="T12" fmla="*/ 0 w 10"/>
                  <a:gd name="T13" fmla="*/ 2 h 3"/>
                  <a:gd name="T14" fmla="*/ 0 w 10"/>
                  <a:gd name="T15" fmla="*/ 1 h 3"/>
                  <a:gd name="T16" fmla="*/ 1 w 10"/>
                  <a:gd name="T17" fmla="*/ 0 h 3"/>
                  <a:gd name="T18" fmla="*/ 5 w 10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3">
                    <a:moveTo>
                      <a:pt x="5" y="0"/>
                    </a:moveTo>
                    <a:cubicBezTo>
                      <a:pt x="6" y="0"/>
                      <a:pt x="8" y="0"/>
                      <a:pt x="9" y="0"/>
                    </a:cubicBezTo>
                    <a:cubicBezTo>
                      <a:pt x="9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6" y="3"/>
                      <a:pt x="6" y="3"/>
                      <a:pt x="4" y="2"/>
                    </a:cubicBezTo>
                    <a:cubicBezTo>
                      <a:pt x="3" y="2"/>
                      <a:pt x="2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69" name="Freeform 158">
                <a:extLst>
                  <a:ext uri="{FF2B5EF4-FFF2-40B4-BE49-F238E27FC236}">
                    <a16:creationId xmlns:a16="http://schemas.microsoft.com/office/drawing/2014/main" id="{5F3265AC-465B-9E2D-80BE-B18FFDF74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1" y="3117"/>
                <a:ext cx="15" cy="8"/>
              </a:xfrm>
              <a:custGeom>
                <a:avLst/>
                <a:gdLst>
                  <a:gd name="T0" fmla="*/ 5 w 8"/>
                  <a:gd name="T1" fmla="*/ 0 h 4"/>
                  <a:gd name="T2" fmla="*/ 7 w 8"/>
                  <a:gd name="T3" fmla="*/ 0 h 4"/>
                  <a:gd name="T4" fmla="*/ 8 w 8"/>
                  <a:gd name="T5" fmla="*/ 1 h 4"/>
                  <a:gd name="T6" fmla="*/ 8 w 8"/>
                  <a:gd name="T7" fmla="*/ 1 h 4"/>
                  <a:gd name="T8" fmla="*/ 5 w 8"/>
                  <a:gd name="T9" fmla="*/ 3 h 4"/>
                  <a:gd name="T10" fmla="*/ 1 w 8"/>
                  <a:gd name="T11" fmla="*/ 2 h 4"/>
                  <a:gd name="T12" fmla="*/ 0 w 8"/>
                  <a:gd name="T13" fmla="*/ 1 h 4"/>
                  <a:gd name="T14" fmla="*/ 1 w 8"/>
                  <a:gd name="T15" fmla="*/ 0 h 4"/>
                  <a:gd name="T16" fmla="*/ 5 w 8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">
                    <a:moveTo>
                      <a:pt x="5" y="0"/>
                    </a:moveTo>
                    <a:cubicBezTo>
                      <a:pt x="5" y="0"/>
                      <a:pt x="6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2"/>
                      <a:pt x="6" y="3"/>
                      <a:pt x="5" y="3"/>
                    </a:cubicBezTo>
                    <a:cubicBezTo>
                      <a:pt x="3" y="4"/>
                      <a:pt x="2" y="4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70" name="Freeform 159">
                <a:extLst>
                  <a:ext uri="{FF2B5EF4-FFF2-40B4-BE49-F238E27FC236}">
                    <a16:creationId xmlns:a16="http://schemas.microsoft.com/office/drawing/2014/main" id="{A49E530E-E2D4-41AA-A748-238CC194A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2215"/>
                <a:ext cx="12" cy="11"/>
              </a:xfrm>
              <a:custGeom>
                <a:avLst/>
                <a:gdLst>
                  <a:gd name="T0" fmla="*/ 6 w 6"/>
                  <a:gd name="T1" fmla="*/ 2 h 6"/>
                  <a:gd name="T2" fmla="*/ 6 w 6"/>
                  <a:gd name="T3" fmla="*/ 2 h 6"/>
                  <a:gd name="T4" fmla="*/ 2 w 6"/>
                  <a:gd name="T5" fmla="*/ 5 h 6"/>
                  <a:gd name="T6" fmla="*/ 1 w 6"/>
                  <a:gd name="T7" fmla="*/ 5 h 6"/>
                  <a:gd name="T8" fmla="*/ 1 w 6"/>
                  <a:gd name="T9" fmla="*/ 3 h 6"/>
                  <a:gd name="T10" fmla="*/ 3 w 6"/>
                  <a:gd name="T11" fmla="*/ 0 h 6"/>
                  <a:gd name="T12" fmla="*/ 5 w 6"/>
                  <a:gd name="T13" fmla="*/ 0 h 6"/>
                  <a:gd name="T14" fmla="*/ 6 w 6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6" y="2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4"/>
                      <a:pt x="4" y="5"/>
                      <a:pt x="2" y="5"/>
                    </a:cubicBezTo>
                    <a:cubicBezTo>
                      <a:pt x="2" y="6"/>
                      <a:pt x="1" y="5"/>
                      <a:pt x="1" y="5"/>
                    </a:cubicBezTo>
                    <a:cubicBezTo>
                      <a:pt x="0" y="4"/>
                      <a:pt x="0" y="3"/>
                      <a:pt x="1" y="3"/>
                    </a:cubicBezTo>
                    <a:cubicBezTo>
                      <a:pt x="1" y="2"/>
                      <a:pt x="2" y="1"/>
                      <a:pt x="3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5" y="1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71" name="Freeform 160">
                <a:extLst>
                  <a:ext uri="{FF2B5EF4-FFF2-40B4-BE49-F238E27FC236}">
                    <a16:creationId xmlns:a16="http://schemas.microsoft.com/office/drawing/2014/main" id="{B23DA332-2102-DBC0-C484-81D9F7841B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3" y="1787"/>
                <a:ext cx="11" cy="11"/>
              </a:xfrm>
              <a:custGeom>
                <a:avLst/>
                <a:gdLst>
                  <a:gd name="T0" fmla="*/ 3 w 6"/>
                  <a:gd name="T1" fmla="*/ 6 h 6"/>
                  <a:gd name="T2" fmla="*/ 3 w 6"/>
                  <a:gd name="T3" fmla="*/ 6 h 6"/>
                  <a:gd name="T4" fmla="*/ 2 w 6"/>
                  <a:gd name="T5" fmla="*/ 6 h 6"/>
                  <a:gd name="T6" fmla="*/ 0 w 6"/>
                  <a:gd name="T7" fmla="*/ 2 h 6"/>
                  <a:gd name="T8" fmla="*/ 5 w 6"/>
                  <a:gd name="T9" fmla="*/ 0 h 6"/>
                  <a:gd name="T10" fmla="*/ 5 w 6"/>
                  <a:gd name="T11" fmla="*/ 0 h 6"/>
                  <a:gd name="T12" fmla="*/ 3 w 6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1" y="1"/>
                      <a:pt x="3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3"/>
                      <a:pt x="6" y="5"/>
                      <a:pt x="3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72" name="Freeform 161">
                <a:extLst>
                  <a:ext uri="{FF2B5EF4-FFF2-40B4-BE49-F238E27FC236}">
                    <a16:creationId xmlns:a16="http://schemas.microsoft.com/office/drawing/2014/main" id="{C11C83F9-C166-D814-A676-1782FD0E5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5" y="2880"/>
                <a:ext cx="15" cy="8"/>
              </a:xfrm>
              <a:custGeom>
                <a:avLst/>
                <a:gdLst>
                  <a:gd name="T0" fmla="*/ 4 w 8"/>
                  <a:gd name="T1" fmla="*/ 4 h 4"/>
                  <a:gd name="T2" fmla="*/ 2 w 8"/>
                  <a:gd name="T3" fmla="*/ 4 h 4"/>
                  <a:gd name="T4" fmla="*/ 1 w 8"/>
                  <a:gd name="T5" fmla="*/ 3 h 4"/>
                  <a:gd name="T6" fmla="*/ 2 w 8"/>
                  <a:gd name="T7" fmla="*/ 0 h 4"/>
                  <a:gd name="T8" fmla="*/ 7 w 8"/>
                  <a:gd name="T9" fmla="*/ 2 h 4"/>
                  <a:gd name="T10" fmla="*/ 7 w 8"/>
                  <a:gd name="T11" fmla="*/ 3 h 4"/>
                  <a:gd name="T12" fmla="*/ 7 w 8"/>
                  <a:gd name="T13" fmla="*/ 4 h 4"/>
                  <a:gd name="T14" fmla="*/ 4 w 8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4" y="4"/>
                    </a:moveTo>
                    <a:cubicBezTo>
                      <a:pt x="3" y="4"/>
                      <a:pt x="2" y="4"/>
                      <a:pt x="2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4" y="0"/>
                      <a:pt x="6" y="0"/>
                      <a:pt x="7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6" y="4"/>
                      <a:pt x="5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73" name="Freeform 162">
                <a:extLst>
                  <a:ext uri="{FF2B5EF4-FFF2-40B4-BE49-F238E27FC236}">
                    <a16:creationId xmlns:a16="http://schemas.microsoft.com/office/drawing/2014/main" id="{123BF31A-B50F-3BEB-35ED-9DA7A0FDD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9" y="2801"/>
                <a:ext cx="13" cy="9"/>
              </a:xfrm>
              <a:custGeom>
                <a:avLst/>
                <a:gdLst>
                  <a:gd name="T0" fmla="*/ 2 w 7"/>
                  <a:gd name="T1" fmla="*/ 5 h 5"/>
                  <a:gd name="T2" fmla="*/ 1 w 7"/>
                  <a:gd name="T3" fmla="*/ 4 h 5"/>
                  <a:gd name="T4" fmla="*/ 1 w 7"/>
                  <a:gd name="T5" fmla="*/ 2 h 5"/>
                  <a:gd name="T6" fmla="*/ 4 w 7"/>
                  <a:gd name="T7" fmla="*/ 0 h 5"/>
                  <a:gd name="T8" fmla="*/ 6 w 7"/>
                  <a:gd name="T9" fmla="*/ 1 h 5"/>
                  <a:gd name="T10" fmla="*/ 6 w 7"/>
                  <a:gd name="T11" fmla="*/ 3 h 5"/>
                  <a:gd name="T12" fmla="*/ 2 w 7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2" y="5"/>
                    </a:move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1"/>
                      <a:pt x="3" y="1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7" y="2"/>
                      <a:pt x="7" y="2"/>
                      <a:pt x="6" y="3"/>
                    </a:cubicBezTo>
                    <a:cubicBezTo>
                      <a:pt x="5" y="4"/>
                      <a:pt x="3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74" name="Freeform 163">
                <a:extLst>
                  <a:ext uri="{FF2B5EF4-FFF2-40B4-BE49-F238E27FC236}">
                    <a16:creationId xmlns:a16="http://schemas.microsoft.com/office/drawing/2014/main" id="{99417878-DE18-A2DD-1C85-B956844C7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2795"/>
                <a:ext cx="14" cy="8"/>
              </a:xfrm>
              <a:custGeom>
                <a:avLst/>
                <a:gdLst>
                  <a:gd name="T0" fmla="*/ 3 w 7"/>
                  <a:gd name="T1" fmla="*/ 4 h 4"/>
                  <a:gd name="T2" fmla="*/ 1 w 7"/>
                  <a:gd name="T3" fmla="*/ 4 h 4"/>
                  <a:gd name="T4" fmla="*/ 0 w 7"/>
                  <a:gd name="T5" fmla="*/ 3 h 4"/>
                  <a:gd name="T6" fmla="*/ 1 w 7"/>
                  <a:gd name="T7" fmla="*/ 2 h 4"/>
                  <a:gd name="T8" fmla="*/ 6 w 7"/>
                  <a:gd name="T9" fmla="*/ 1 h 4"/>
                  <a:gd name="T10" fmla="*/ 7 w 7"/>
                  <a:gd name="T11" fmla="*/ 2 h 4"/>
                  <a:gd name="T12" fmla="*/ 6 w 7"/>
                  <a:gd name="T13" fmla="*/ 4 h 4"/>
                  <a:gd name="T14" fmla="*/ 3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3" y="4"/>
                    </a:move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3" y="0"/>
                      <a:pt x="4" y="0"/>
                      <a:pt x="6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3"/>
                      <a:pt x="6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75" name="Freeform 164">
                <a:extLst>
                  <a:ext uri="{FF2B5EF4-FFF2-40B4-BE49-F238E27FC236}">
                    <a16:creationId xmlns:a16="http://schemas.microsoft.com/office/drawing/2014/main" id="{B8068581-8017-E4F9-088C-122DF6AF2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3079"/>
                <a:ext cx="15" cy="10"/>
              </a:xfrm>
              <a:custGeom>
                <a:avLst/>
                <a:gdLst>
                  <a:gd name="T0" fmla="*/ 2 w 8"/>
                  <a:gd name="T1" fmla="*/ 5 h 5"/>
                  <a:gd name="T2" fmla="*/ 1 w 8"/>
                  <a:gd name="T3" fmla="*/ 4 h 5"/>
                  <a:gd name="T4" fmla="*/ 0 w 8"/>
                  <a:gd name="T5" fmla="*/ 4 h 5"/>
                  <a:gd name="T6" fmla="*/ 0 w 8"/>
                  <a:gd name="T7" fmla="*/ 3 h 5"/>
                  <a:gd name="T8" fmla="*/ 5 w 8"/>
                  <a:gd name="T9" fmla="*/ 1 h 5"/>
                  <a:gd name="T10" fmla="*/ 7 w 8"/>
                  <a:gd name="T11" fmla="*/ 1 h 5"/>
                  <a:gd name="T12" fmla="*/ 8 w 8"/>
                  <a:gd name="T13" fmla="*/ 1 h 5"/>
                  <a:gd name="T14" fmla="*/ 8 w 8"/>
                  <a:gd name="T15" fmla="*/ 2 h 5"/>
                  <a:gd name="T16" fmla="*/ 2 w 8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5">
                    <a:moveTo>
                      <a:pt x="2" y="5"/>
                    </a:moveTo>
                    <a:cubicBezTo>
                      <a:pt x="2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2"/>
                      <a:pt x="3" y="1"/>
                      <a:pt x="5" y="1"/>
                    </a:cubicBezTo>
                    <a:cubicBezTo>
                      <a:pt x="5" y="0"/>
                      <a:pt x="6" y="0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7" y="4"/>
                      <a:pt x="5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76" name="Freeform 165">
                <a:extLst>
                  <a:ext uri="{FF2B5EF4-FFF2-40B4-BE49-F238E27FC236}">
                    <a16:creationId xmlns:a16="http://schemas.microsoft.com/office/drawing/2014/main" id="{4F5EE158-358D-A05C-3ABB-4BC8D6467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3534"/>
                <a:ext cx="18" cy="10"/>
              </a:xfrm>
              <a:custGeom>
                <a:avLst/>
                <a:gdLst>
                  <a:gd name="T0" fmla="*/ 5 w 9"/>
                  <a:gd name="T1" fmla="*/ 0 h 5"/>
                  <a:gd name="T2" fmla="*/ 8 w 9"/>
                  <a:gd name="T3" fmla="*/ 1 h 5"/>
                  <a:gd name="T4" fmla="*/ 9 w 9"/>
                  <a:gd name="T5" fmla="*/ 1 h 5"/>
                  <a:gd name="T6" fmla="*/ 8 w 9"/>
                  <a:gd name="T7" fmla="*/ 2 h 5"/>
                  <a:gd name="T8" fmla="*/ 6 w 9"/>
                  <a:gd name="T9" fmla="*/ 3 h 5"/>
                  <a:gd name="T10" fmla="*/ 1 w 9"/>
                  <a:gd name="T11" fmla="*/ 3 h 5"/>
                  <a:gd name="T12" fmla="*/ 1 w 9"/>
                  <a:gd name="T13" fmla="*/ 2 h 5"/>
                  <a:gd name="T14" fmla="*/ 2 w 9"/>
                  <a:gd name="T15" fmla="*/ 1 h 5"/>
                  <a:gd name="T16" fmla="*/ 2 w 9"/>
                  <a:gd name="T17" fmla="*/ 0 h 5"/>
                  <a:gd name="T18" fmla="*/ 5 w 9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5">
                    <a:moveTo>
                      <a:pt x="5" y="0"/>
                    </a:moveTo>
                    <a:cubicBezTo>
                      <a:pt x="6" y="0"/>
                      <a:pt x="7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3"/>
                      <a:pt x="7" y="3"/>
                      <a:pt x="6" y="3"/>
                    </a:cubicBezTo>
                    <a:cubicBezTo>
                      <a:pt x="4" y="5"/>
                      <a:pt x="3" y="5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77" name="Freeform 166">
                <a:extLst>
                  <a:ext uri="{FF2B5EF4-FFF2-40B4-BE49-F238E27FC236}">
                    <a16:creationId xmlns:a16="http://schemas.microsoft.com/office/drawing/2014/main" id="{05702EFC-ED16-8820-C13C-50809C645E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6" y="2888"/>
                <a:ext cx="13" cy="7"/>
              </a:xfrm>
              <a:custGeom>
                <a:avLst/>
                <a:gdLst>
                  <a:gd name="T0" fmla="*/ 4 w 7"/>
                  <a:gd name="T1" fmla="*/ 4 h 4"/>
                  <a:gd name="T2" fmla="*/ 2 w 7"/>
                  <a:gd name="T3" fmla="*/ 4 h 4"/>
                  <a:gd name="T4" fmla="*/ 0 w 7"/>
                  <a:gd name="T5" fmla="*/ 2 h 4"/>
                  <a:gd name="T6" fmla="*/ 1 w 7"/>
                  <a:gd name="T7" fmla="*/ 0 h 4"/>
                  <a:gd name="T8" fmla="*/ 7 w 7"/>
                  <a:gd name="T9" fmla="*/ 2 h 4"/>
                  <a:gd name="T10" fmla="*/ 7 w 7"/>
                  <a:gd name="T11" fmla="*/ 3 h 4"/>
                  <a:gd name="T12" fmla="*/ 6 w 7"/>
                  <a:gd name="T13" fmla="*/ 4 h 4"/>
                  <a:gd name="T14" fmla="*/ 4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4" y="4"/>
                    </a:moveTo>
                    <a:cubicBezTo>
                      <a:pt x="3" y="4"/>
                      <a:pt x="2" y="4"/>
                      <a:pt x="2" y="4"/>
                    </a:cubicBezTo>
                    <a:cubicBezTo>
                      <a:pt x="1" y="4"/>
                      <a:pt x="0" y="2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3" y="0"/>
                      <a:pt x="5" y="0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3"/>
                      <a:pt x="7" y="4"/>
                      <a:pt x="6" y="4"/>
                    </a:cubicBezTo>
                    <a:cubicBezTo>
                      <a:pt x="5" y="4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78" name="Freeform 167">
                <a:extLst>
                  <a:ext uri="{FF2B5EF4-FFF2-40B4-BE49-F238E27FC236}">
                    <a16:creationId xmlns:a16="http://schemas.microsoft.com/office/drawing/2014/main" id="{F6F5E8F0-933B-6DCC-74BA-C06353B9C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3466"/>
                <a:ext cx="18" cy="6"/>
              </a:xfrm>
              <a:custGeom>
                <a:avLst/>
                <a:gdLst>
                  <a:gd name="T0" fmla="*/ 5 w 10"/>
                  <a:gd name="T1" fmla="*/ 0 h 3"/>
                  <a:gd name="T2" fmla="*/ 9 w 10"/>
                  <a:gd name="T3" fmla="*/ 0 h 3"/>
                  <a:gd name="T4" fmla="*/ 10 w 10"/>
                  <a:gd name="T5" fmla="*/ 1 h 3"/>
                  <a:gd name="T6" fmla="*/ 10 w 10"/>
                  <a:gd name="T7" fmla="*/ 2 h 3"/>
                  <a:gd name="T8" fmla="*/ 8 w 10"/>
                  <a:gd name="T9" fmla="*/ 3 h 3"/>
                  <a:gd name="T10" fmla="*/ 1 w 10"/>
                  <a:gd name="T11" fmla="*/ 1 h 3"/>
                  <a:gd name="T12" fmla="*/ 0 w 10"/>
                  <a:gd name="T13" fmla="*/ 0 h 3"/>
                  <a:gd name="T14" fmla="*/ 1 w 10"/>
                  <a:gd name="T15" fmla="*/ 0 h 3"/>
                  <a:gd name="T16" fmla="*/ 5 w 10"/>
                  <a:gd name="T17" fmla="*/ 0 h 3"/>
                  <a:gd name="T18" fmla="*/ 5 w 10"/>
                  <a:gd name="T1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" h="3">
                    <a:moveTo>
                      <a:pt x="5" y="0"/>
                    </a:moveTo>
                    <a:cubicBezTo>
                      <a:pt x="7" y="0"/>
                      <a:pt x="8" y="0"/>
                      <a:pt x="9" y="0"/>
                    </a:cubicBezTo>
                    <a:cubicBezTo>
                      <a:pt x="10" y="0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6" y="1"/>
                      <a:pt x="3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79" name="Freeform 168">
                <a:extLst>
                  <a:ext uri="{FF2B5EF4-FFF2-40B4-BE49-F238E27FC236}">
                    <a16:creationId xmlns:a16="http://schemas.microsoft.com/office/drawing/2014/main" id="{095968C4-1135-A3A8-C363-C9C61B9F7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3180"/>
                <a:ext cx="15" cy="11"/>
              </a:xfrm>
              <a:custGeom>
                <a:avLst/>
                <a:gdLst>
                  <a:gd name="T0" fmla="*/ 7 w 8"/>
                  <a:gd name="T1" fmla="*/ 5 h 6"/>
                  <a:gd name="T2" fmla="*/ 6 w 8"/>
                  <a:gd name="T3" fmla="*/ 6 h 6"/>
                  <a:gd name="T4" fmla="*/ 1 w 8"/>
                  <a:gd name="T5" fmla="*/ 3 h 6"/>
                  <a:gd name="T6" fmla="*/ 0 w 8"/>
                  <a:gd name="T7" fmla="*/ 1 h 6"/>
                  <a:gd name="T8" fmla="*/ 3 w 8"/>
                  <a:gd name="T9" fmla="*/ 1 h 6"/>
                  <a:gd name="T10" fmla="*/ 7 w 8"/>
                  <a:gd name="T11" fmla="*/ 5 h 6"/>
                  <a:gd name="T12" fmla="*/ 7 w 8"/>
                  <a:gd name="T13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6">
                    <a:moveTo>
                      <a:pt x="7" y="5"/>
                    </a:moveTo>
                    <a:cubicBezTo>
                      <a:pt x="8" y="6"/>
                      <a:pt x="7" y="6"/>
                      <a:pt x="6" y="6"/>
                    </a:cubicBezTo>
                    <a:cubicBezTo>
                      <a:pt x="4" y="6"/>
                      <a:pt x="3" y="4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4" y="2"/>
                      <a:pt x="6" y="3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80" name="Freeform 169">
                <a:extLst>
                  <a:ext uri="{FF2B5EF4-FFF2-40B4-BE49-F238E27FC236}">
                    <a16:creationId xmlns:a16="http://schemas.microsoft.com/office/drawing/2014/main" id="{229EED06-F5EF-979F-09E2-FDB4056A25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3172"/>
                <a:ext cx="19" cy="8"/>
              </a:xfrm>
              <a:custGeom>
                <a:avLst/>
                <a:gdLst>
                  <a:gd name="T0" fmla="*/ 1 w 10"/>
                  <a:gd name="T1" fmla="*/ 0 h 4"/>
                  <a:gd name="T2" fmla="*/ 9 w 10"/>
                  <a:gd name="T3" fmla="*/ 1 h 4"/>
                  <a:gd name="T4" fmla="*/ 10 w 10"/>
                  <a:gd name="T5" fmla="*/ 1 h 4"/>
                  <a:gd name="T6" fmla="*/ 9 w 10"/>
                  <a:gd name="T7" fmla="*/ 2 h 4"/>
                  <a:gd name="T8" fmla="*/ 1 w 10"/>
                  <a:gd name="T9" fmla="*/ 4 h 4"/>
                  <a:gd name="T10" fmla="*/ 0 w 10"/>
                  <a:gd name="T11" fmla="*/ 3 h 4"/>
                  <a:gd name="T12" fmla="*/ 0 w 10"/>
                  <a:gd name="T13" fmla="*/ 3 h 4"/>
                  <a:gd name="T14" fmla="*/ 1 w 10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4">
                    <a:moveTo>
                      <a:pt x="1" y="0"/>
                    </a:moveTo>
                    <a:cubicBezTo>
                      <a:pt x="4" y="0"/>
                      <a:pt x="7" y="1"/>
                      <a:pt x="9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9" y="2"/>
                    </a:cubicBezTo>
                    <a:cubicBezTo>
                      <a:pt x="7" y="2"/>
                      <a:pt x="4" y="2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81" name="Freeform 170">
                <a:extLst>
                  <a:ext uri="{FF2B5EF4-FFF2-40B4-BE49-F238E27FC236}">
                    <a16:creationId xmlns:a16="http://schemas.microsoft.com/office/drawing/2014/main" id="{94AFB3D3-5236-10C3-BA80-4580EC3B9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7" y="2721"/>
                <a:ext cx="13" cy="9"/>
              </a:xfrm>
              <a:custGeom>
                <a:avLst/>
                <a:gdLst>
                  <a:gd name="T0" fmla="*/ 0 w 7"/>
                  <a:gd name="T1" fmla="*/ 0 h 5"/>
                  <a:gd name="T2" fmla="*/ 6 w 7"/>
                  <a:gd name="T3" fmla="*/ 0 h 5"/>
                  <a:gd name="T4" fmla="*/ 7 w 7"/>
                  <a:gd name="T5" fmla="*/ 2 h 5"/>
                  <a:gd name="T6" fmla="*/ 7 w 7"/>
                  <a:gd name="T7" fmla="*/ 3 h 5"/>
                  <a:gd name="T8" fmla="*/ 2 w 7"/>
                  <a:gd name="T9" fmla="*/ 4 h 5"/>
                  <a:gd name="T10" fmla="*/ 0 w 7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cubicBezTo>
                      <a:pt x="2" y="0"/>
                      <a:pt x="4" y="0"/>
                      <a:pt x="6" y="0"/>
                    </a:cubicBezTo>
                    <a:cubicBezTo>
                      <a:pt x="6" y="0"/>
                      <a:pt x="7" y="1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5" y="4"/>
                      <a:pt x="4" y="5"/>
                      <a:pt x="2" y="4"/>
                    </a:cubicBezTo>
                    <a:cubicBezTo>
                      <a:pt x="1" y="3"/>
                      <a:pt x="0" y="2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82" name="Freeform 171">
                <a:extLst>
                  <a:ext uri="{FF2B5EF4-FFF2-40B4-BE49-F238E27FC236}">
                    <a16:creationId xmlns:a16="http://schemas.microsoft.com/office/drawing/2014/main" id="{29FE17C9-9900-D7BC-F31D-F23E00900A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3225"/>
                <a:ext cx="17" cy="10"/>
              </a:xfrm>
              <a:custGeom>
                <a:avLst/>
                <a:gdLst>
                  <a:gd name="T0" fmla="*/ 0 w 9"/>
                  <a:gd name="T1" fmla="*/ 5 h 5"/>
                  <a:gd name="T2" fmla="*/ 0 w 9"/>
                  <a:gd name="T3" fmla="*/ 4 h 5"/>
                  <a:gd name="T4" fmla="*/ 1 w 9"/>
                  <a:gd name="T5" fmla="*/ 2 h 5"/>
                  <a:gd name="T6" fmla="*/ 6 w 9"/>
                  <a:gd name="T7" fmla="*/ 0 h 5"/>
                  <a:gd name="T8" fmla="*/ 7 w 9"/>
                  <a:gd name="T9" fmla="*/ 0 h 5"/>
                  <a:gd name="T10" fmla="*/ 9 w 9"/>
                  <a:gd name="T11" fmla="*/ 1 h 5"/>
                  <a:gd name="T12" fmla="*/ 8 w 9"/>
                  <a:gd name="T13" fmla="*/ 1 h 5"/>
                  <a:gd name="T14" fmla="*/ 5 w 9"/>
                  <a:gd name="T15" fmla="*/ 3 h 5"/>
                  <a:gd name="T16" fmla="*/ 1 w 9"/>
                  <a:gd name="T17" fmla="*/ 5 h 5"/>
                  <a:gd name="T18" fmla="*/ 0 w 9"/>
                  <a:gd name="T1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5">
                    <a:moveTo>
                      <a:pt x="0" y="5"/>
                    </a:move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1"/>
                      <a:pt x="5" y="2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2"/>
                      <a:pt x="7" y="3"/>
                      <a:pt x="5" y="3"/>
                    </a:cubicBezTo>
                    <a:cubicBezTo>
                      <a:pt x="4" y="3"/>
                      <a:pt x="2" y="4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83" name="Freeform 172">
                <a:extLst>
                  <a:ext uri="{FF2B5EF4-FFF2-40B4-BE49-F238E27FC236}">
                    <a16:creationId xmlns:a16="http://schemas.microsoft.com/office/drawing/2014/main" id="{475E45AB-31BB-0D88-E934-4DFA1BE6E9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7" y="2702"/>
                <a:ext cx="17" cy="8"/>
              </a:xfrm>
              <a:custGeom>
                <a:avLst/>
                <a:gdLst>
                  <a:gd name="T0" fmla="*/ 5 w 9"/>
                  <a:gd name="T1" fmla="*/ 4 h 4"/>
                  <a:gd name="T2" fmla="*/ 1 w 9"/>
                  <a:gd name="T3" fmla="*/ 4 h 4"/>
                  <a:gd name="T4" fmla="*/ 0 w 9"/>
                  <a:gd name="T5" fmla="*/ 2 h 4"/>
                  <a:gd name="T6" fmla="*/ 1 w 9"/>
                  <a:gd name="T7" fmla="*/ 1 h 4"/>
                  <a:gd name="T8" fmla="*/ 2 w 9"/>
                  <a:gd name="T9" fmla="*/ 0 h 4"/>
                  <a:gd name="T10" fmla="*/ 8 w 9"/>
                  <a:gd name="T11" fmla="*/ 2 h 4"/>
                  <a:gd name="T12" fmla="*/ 9 w 9"/>
                  <a:gd name="T13" fmla="*/ 4 h 4"/>
                  <a:gd name="T14" fmla="*/ 8 w 9"/>
                  <a:gd name="T15" fmla="*/ 4 h 4"/>
                  <a:gd name="T16" fmla="*/ 5 w 9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5" y="4"/>
                    </a:moveTo>
                    <a:cubicBezTo>
                      <a:pt x="4" y="4"/>
                      <a:pt x="2" y="4"/>
                      <a:pt x="1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4" y="1"/>
                      <a:pt x="6" y="2"/>
                      <a:pt x="8" y="2"/>
                    </a:cubicBezTo>
                    <a:cubicBezTo>
                      <a:pt x="8" y="2"/>
                      <a:pt x="8" y="3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6" y="4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84" name="Freeform 173">
                <a:extLst>
                  <a:ext uri="{FF2B5EF4-FFF2-40B4-BE49-F238E27FC236}">
                    <a16:creationId xmlns:a16="http://schemas.microsoft.com/office/drawing/2014/main" id="{A8D92981-9434-592C-301E-A0CE24C68C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7" y="3142"/>
                <a:ext cx="13" cy="9"/>
              </a:xfrm>
              <a:custGeom>
                <a:avLst/>
                <a:gdLst>
                  <a:gd name="T0" fmla="*/ 7 w 7"/>
                  <a:gd name="T1" fmla="*/ 5 h 5"/>
                  <a:gd name="T2" fmla="*/ 5 w 7"/>
                  <a:gd name="T3" fmla="*/ 5 h 5"/>
                  <a:gd name="T4" fmla="*/ 1 w 7"/>
                  <a:gd name="T5" fmla="*/ 2 h 5"/>
                  <a:gd name="T6" fmla="*/ 0 w 7"/>
                  <a:gd name="T7" fmla="*/ 2 h 5"/>
                  <a:gd name="T8" fmla="*/ 1 w 7"/>
                  <a:gd name="T9" fmla="*/ 1 h 5"/>
                  <a:gd name="T10" fmla="*/ 5 w 7"/>
                  <a:gd name="T11" fmla="*/ 1 h 5"/>
                  <a:gd name="T12" fmla="*/ 7 w 7"/>
                  <a:gd name="T13" fmla="*/ 3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5" y="5"/>
                    </a:cubicBezTo>
                    <a:cubicBezTo>
                      <a:pt x="3" y="5"/>
                      <a:pt x="2" y="4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4" y="1"/>
                      <a:pt x="5" y="1"/>
                    </a:cubicBezTo>
                    <a:cubicBezTo>
                      <a:pt x="6" y="1"/>
                      <a:pt x="7" y="2"/>
                      <a:pt x="7" y="3"/>
                    </a:cubicBezTo>
                    <a:cubicBezTo>
                      <a:pt x="7" y="3"/>
                      <a:pt x="7" y="4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85" name="Freeform 174">
                <a:extLst>
                  <a:ext uri="{FF2B5EF4-FFF2-40B4-BE49-F238E27FC236}">
                    <a16:creationId xmlns:a16="http://schemas.microsoft.com/office/drawing/2014/main" id="{822C1AE5-5B48-43E5-73C9-E3645DAB6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" y="3140"/>
                <a:ext cx="17" cy="9"/>
              </a:xfrm>
              <a:custGeom>
                <a:avLst/>
                <a:gdLst>
                  <a:gd name="T0" fmla="*/ 8 w 9"/>
                  <a:gd name="T1" fmla="*/ 3 h 5"/>
                  <a:gd name="T2" fmla="*/ 6 w 9"/>
                  <a:gd name="T3" fmla="*/ 5 h 5"/>
                  <a:gd name="T4" fmla="*/ 5 w 9"/>
                  <a:gd name="T5" fmla="*/ 3 h 5"/>
                  <a:gd name="T6" fmla="*/ 4 w 9"/>
                  <a:gd name="T7" fmla="*/ 2 h 5"/>
                  <a:gd name="T8" fmla="*/ 1 w 9"/>
                  <a:gd name="T9" fmla="*/ 1 h 5"/>
                  <a:gd name="T10" fmla="*/ 0 w 9"/>
                  <a:gd name="T11" fmla="*/ 1 h 5"/>
                  <a:gd name="T12" fmla="*/ 1 w 9"/>
                  <a:gd name="T13" fmla="*/ 0 h 5"/>
                  <a:gd name="T14" fmla="*/ 7 w 9"/>
                  <a:gd name="T15" fmla="*/ 0 h 5"/>
                  <a:gd name="T16" fmla="*/ 8 w 9"/>
                  <a:gd name="T17" fmla="*/ 2 h 5"/>
                  <a:gd name="T18" fmla="*/ 8 w 9"/>
                  <a:gd name="T1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5">
                    <a:moveTo>
                      <a:pt x="8" y="3"/>
                    </a:moveTo>
                    <a:cubicBezTo>
                      <a:pt x="7" y="4"/>
                      <a:pt x="7" y="5"/>
                      <a:pt x="6" y="5"/>
                    </a:cubicBezTo>
                    <a:cubicBezTo>
                      <a:pt x="6" y="5"/>
                      <a:pt x="6" y="3"/>
                      <a:pt x="5" y="3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3" y="2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5" y="0"/>
                      <a:pt x="7" y="0"/>
                    </a:cubicBezTo>
                    <a:cubicBezTo>
                      <a:pt x="8" y="0"/>
                      <a:pt x="9" y="0"/>
                      <a:pt x="8" y="2"/>
                    </a:cubicBezTo>
                    <a:cubicBezTo>
                      <a:pt x="8" y="2"/>
                      <a:pt x="8" y="3"/>
                      <a:pt x="8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86" name="Freeform 175">
                <a:extLst>
                  <a:ext uri="{FF2B5EF4-FFF2-40B4-BE49-F238E27FC236}">
                    <a16:creationId xmlns:a16="http://schemas.microsoft.com/office/drawing/2014/main" id="{530912F0-79AA-AE73-414A-C4A38E985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9" y="3454"/>
                <a:ext cx="17" cy="8"/>
              </a:xfrm>
              <a:custGeom>
                <a:avLst/>
                <a:gdLst>
                  <a:gd name="T0" fmla="*/ 4 w 9"/>
                  <a:gd name="T1" fmla="*/ 4 h 4"/>
                  <a:gd name="T2" fmla="*/ 1 w 9"/>
                  <a:gd name="T3" fmla="*/ 3 h 4"/>
                  <a:gd name="T4" fmla="*/ 1 w 9"/>
                  <a:gd name="T5" fmla="*/ 3 h 4"/>
                  <a:gd name="T6" fmla="*/ 1 w 9"/>
                  <a:gd name="T7" fmla="*/ 2 h 4"/>
                  <a:gd name="T8" fmla="*/ 4 w 9"/>
                  <a:gd name="T9" fmla="*/ 1 h 4"/>
                  <a:gd name="T10" fmla="*/ 8 w 9"/>
                  <a:gd name="T11" fmla="*/ 1 h 4"/>
                  <a:gd name="T12" fmla="*/ 9 w 9"/>
                  <a:gd name="T13" fmla="*/ 3 h 4"/>
                  <a:gd name="T14" fmla="*/ 8 w 9"/>
                  <a:gd name="T15" fmla="*/ 3 h 4"/>
                  <a:gd name="T16" fmla="*/ 4 w 9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4" y="4"/>
                    </a:moveTo>
                    <a:cubicBezTo>
                      <a:pt x="3" y="4"/>
                      <a:pt x="2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6" y="0"/>
                      <a:pt x="7" y="0"/>
                      <a:pt x="8" y="1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7" y="4"/>
                      <a:pt x="5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87" name="Freeform 176">
                <a:extLst>
                  <a:ext uri="{FF2B5EF4-FFF2-40B4-BE49-F238E27FC236}">
                    <a16:creationId xmlns:a16="http://schemas.microsoft.com/office/drawing/2014/main" id="{F2E61EDD-D49A-2F16-33EB-D2FEC0AF18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2539"/>
                <a:ext cx="17" cy="8"/>
              </a:xfrm>
              <a:custGeom>
                <a:avLst/>
                <a:gdLst>
                  <a:gd name="T0" fmla="*/ 3 w 9"/>
                  <a:gd name="T1" fmla="*/ 4 h 4"/>
                  <a:gd name="T2" fmla="*/ 1 w 9"/>
                  <a:gd name="T3" fmla="*/ 4 h 4"/>
                  <a:gd name="T4" fmla="*/ 1 w 9"/>
                  <a:gd name="T5" fmla="*/ 4 h 4"/>
                  <a:gd name="T6" fmla="*/ 1 w 9"/>
                  <a:gd name="T7" fmla="*/ 2 h 4"/>
                  <a:gd name="T8" fmla="*/ 5 w 9"/>
                  <a:gd name="T9" fmla="*/ 1 h 4"/>
                  <a:gd name="T10" fmla="*/ 7 w 9"/>
                  <a:gd name="T11" fmla="*/ 2 h 4"/>
                  <a:gd name="T12" fmla="*/ 9 w 9"/>
                  <a:gd name="T13" fmla="*/ 4 h 4"/>
                  <a:gd name="T14" fmla="*/ 7 w 9"/>
                  <a:gd name="T15" fmla="*/ 4 h 4"/>
                  <a:gd name="T16" fmla="*/ 3 w 9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3" y="4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8" y="3"/>
                      <a:pt x="8" y="3"/>
                      <a:pt x="9" y="4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6" y="4"/>
                      <a:pt x="5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88" name="Freeform 177">
                <a:extLst>
                  <a:ext uri="{FF2B5EF4-FFF2-40B4-BE49-F238E27FC236}">
                    <a16:creationId xmlns:a16="http://schemas.microsoft.com/office/drawing/2014/main" id="{F3435020-91BE-4BD5-E02D-5A7092DE79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3132"/>
                <a:ext cx="14" cy="8"/>
              </a:xfrm>
              <a:custGeom>
                <a:avLst/>
                <a:gdLst>
                  <a:gd name="T0" fmla="*/ 2 w 7"/>
                  <a:gd name="T1" fmla="*/ 4 h 4"/>
                  <a:gd name="T2" fmla="*/ 0 w 7"/>
                  <a:gd name="T3" fmla="*/ 3 h 4"/>
                  <a:gd name="T4" fmla="*/ 1 w 7"/>
                  <a:gd name="T5" fmla="*/ 1 h 4"/>
                  <a:gd name="T6" fmla="*/ 6 w 7"/>
                  <a:gd name="T7" fmla="*/ 0 h 4"/>
                  <a:gd name="T8" fmla="*/ 7 w 7"/>
                  <a:gd name="T9" fmla="*/ 1 h 4"/>
                  <a:gd name="T10" fmla="*/ 6 w 7"/>
                  <a:gd name="T11" fmla="*/ 4 h 4"/>
                  <a:gd name="T12" fmla="*/ 5 w 7"/>
                  <a:gd name="T13" fmla="*/ 4 h 4"/>
                  <a:gd name="T14" fmla="*/ 2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2" y="4"/>
                    </a:moveTo>
                    <a:cubicBezTo>
                      <a:pt x="1" y="4"/>
                      <a:pt x="1" y="3"/>
                      <a:pt x="0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7" y="2"/>
                      <a:pt x="6" y="3"/>
                      <a:pt x="6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89" name="Freeform 178">
                <a:extLst>
                  <a:ext uri="{FF2B5EF4-FFF2-40B4-BE49-F238E27FC236}">
                    <a16:creationId xmlns:a16="http://schemas.microsoft.com/office/drawing/2014/main" id="{A4C10D17-3877-250C-2F74-1B17A0C739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2319"/>
                <a:ext cx="15" cy="13"/>
              </a:xfrm>
              <a:custGeom>
                <a:avLst/>
                <a:gdLst>
                  <a:gd name="T0" fmla="*/ 7 w 8"/>
                  <a:gd name="T1" fmla="*/ 7 h 7"/>
                  <a:gd name="T2" fmla="*/ 6 w 8"/>
                  <a:gd name="T3" fmla="*/ 6 h 7"/>
                  <a:gd name="T4" fmla="*/ 3 w 8"/>
                  <a:gd name="T5" fmla="*/ 5 h 7"/>
                  <a:gd name="T6" fmla="*/ 1 w 8"/>
                  <a:gd name="T7" fmla="*/ 1 h 7"/>
                  <a:gd name="T8" fmla="*/ 2 w 8"/>
                  <a:gd name="T9" fmla="*/ 0 h 7"/>
                  <a:gd name="T10" fmla="*/ 2 w 8"/>
                  <a:gd name="T11" fmla="*/ 1 h 7"/>
                  <a:gd name="T12" fmla="*/ 7 w 8"/>
                  <a:gd name="T13" fmla="*/ 3 h 7"/>
                  <a:gd name="T14" fmla="*/ 8 w 8"/>
                  <a:gd name="T15" fmla="*/ 5 h 7"/>
                  <a:gd name="T16" fmla="*/ 7 w 8"/>
                  <a:gd name="T17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7" y="7"/>
                    </a:moveTo>
                    <a:cubicBezTo>
                      <a:pt x="6" y="7"/>
                      <a:pt x="6" y="6"/>
                      <a:pt x="6" y="6"/>
                    </a:cubicBezTo>
                    <a:cubicBezTo>
                      <a:pt x="5" y="5"/>
                      <a:pt x="4" y="5"/>
                      <a:pt x="3" y="5"/>
                    </a:cubicBezTo>
                    <a:cubicBezTo>
                      <a:pt x="1" y="5"/>
                      <a:pt x="0" y="3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3"/>
                      <a:pt x="5" y="3"/>
                      <a:pt x="7" y="3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8" y="6"/>
                      <a:pt x="8" y="7"/>
                      <a:pt x="7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90" name="Freeform 179">
                <a:extLst>
                  <a:ext uri="{FF2B5EF4-FFF2-40B4-BE49-F238E27FC236}">
                    <a16:creationId xmlns:a16="http://schemas.microsoft.com/office/drawing/2014/main" id="{6DEFEE9E-E542-8000-AA60-2487E97FCE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9" y="1931"/>
                <a:ext cx="13" cy="9"/>
              </a:xfrm>
              <a:custGeom>
                <a:avLst/>
                <a:gdLst>
                  <a:gd name="T0" fmla="*/ 6 w 7"/>
                  <a:gd name="T1" fmla="*/ 5 h 5"/>
                  <a:gd name="T2" fmla="*/ 4 w 7"/>
                  <a:gd name="T3" fmla="*/ 5 h 5"/>
                  <a:gd name="T4" fmla="*/ 0 w 7"/>
                  <a:gd name="T5" fmla="*/ 2 h 5"/>
                  <a:gd name="T6" fmla="*/ 2 w 7"/>
                  <a:gd name="T7" fmla="*/ 0 h 5"/>
                  <a:gd name="T8" fmla="*/ 4 w 7"/>
                  <a:gd name="T9" fmla="*/ 1 h 5"/>
                  <a:gd name="T10" fmla="*/ 6 w 7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5">
                    <a:moveTo>
                      <a:pt x="6" y="5"/>
                    </a:moveTo>
                    <a:cubicBezTo>
                      <a:pt x="6" y="5"/>
                      <a:pt x="5" y="5"/>
                      <a:pt x="4" y="5"/>
                    </a:cubicBezTo>
                    <a:cubicBezTo>
                      <a:pt x="1" y="5"/>
                      <a:pt x="0" y="4"/>
                      <a:pt x="0" y="2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7" y="2"/>
                      <a:pt x="7" y="3"/>
                      <a:pt x="6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91" name="Freeform 180">
                <a:extLst>
                  <a:ext uri="{FF2B5EF4-FFF2-40B4-BE49-F238E27FC236}">
                    <a16:creationId xmlns:a16="http://schemas.microsoft.com/office/drawing/2014/main" id="{046A6C1C-B77B-8F16-90F7-AA72BEEA8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3240"/>
                <a:ext cx="10" cy="10"/>
              </a:xfrm>
              <a:custGeom>
                <a:avLst/>
                <a:gdLst>
                  <a:gd name="T0" fmla="*/ 0 w 5"/>
                  <a:gd name="T1" fmla="*/ 2 h 5"/>
                  <a:gd name="T2" fmla="*/ 1 w 5"/>
                  <a:gd name="T3" fmla="*/ 0 h 5"/>
                  <a:gd name="T4" fmla="*/ 5 w 5"/>
                  <a:gd name="T5" fmla="*/ 2 h 5"/>
                  <a:gd name="T6" fmla="*/ 5 w 5"/>
                  <a:gd name="T7" fmla="*/ 4 h 5"/>
                  <a:gd name="T8" fmla="*/ 4 w 5"/>
                  <a:gd name="T9" fmla="*/ 5 h 5"/>
                  <a:gd name="T10" fmla="*/ 2 w 5"/>
                  <a:gd name="T11" fmla="*/ 5 h 5"/>
                  <a:gd name="T12" fmla="*/ 0 w 5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1"/>
                      <a:pt x="3" y="1"/>
                      <a:pt x="5" y="2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5" y="4"/>
                      <a:pt x="5" y="5"/>
                      <a:pt x="4" y="5"/>
                    </a:cubicBezTo>
                    <a:cubicBezTo>
                      <a:pt x="4" y="5"/>
                      <a:pt x="3" y="5"/>
                      <a:pt x="2" y="5"/>
                    </a:cubicBezTo>
                    <a:cubicBezTo>
                      <a:pt x="0" y="5"/>
                      <a:pt x="0" y="4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92" name="Freeform 181">
                <a:extLst>
                  <a:ext uri="{FF2B5EF4-FFF2-40B4-BE49-F238E27FC236}">
                    <a16:creationId xmlns:a16="http://schemas.microsoft.com/office/drawing/2014/main" id="{EF18B359-DED4-D0BA-538C-A4F139A0B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2988"/>
                <a:ext cx="13" cy="8"/>
              </a:xfrm>
              <a:custGeom>
                <a:avLst/>
                <a:gdLst>
                  <a:gd name="T0" fmla="*/ 4 w 7"/>
                  <a:gd name="T1" fmla="*/ 0 h 4"/>
                  <a:gd name="T2" fmla="*/ 6 w 7"/>
                  <a:gd name="T3" fmla="*/ 0 h 4"/>
                  <a:gd name="T4" fmla="*/ 7 w 7"/>
                  <a:gd name="T5" fmla="*/ 0 h 4"/>
                  <a:gd name="T6" fmla="*/ 7 w 7"/>
                  <a:gd name="T7" fmla="*/ 2 h 4"/>
                  <a:gd name="T8" fmla="*/ 1 w 7"/>
                  <a:gd name="T9" fmla="*/ 3 h 4"/>
                  <a:gd name="T10" fmla="*/ 1 w 7"/>
                  <a:gd name="T11" fmla="*/ 2 h 4"/>
                  <a:gd name="T12" fmla="*/ 2 w 7"/>
                  <a:gd name="T13" fmla="*/ 0 h 4"/>
                  <a:gd name="T14" fmla="*/ 4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4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5" y="4"/>
                      <a:pt x="3" y="4"/>
                      <a:pt x="1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93" name="Freeform 182">
                <a:extLst>
                  <a:ext uri="{FF2B5EF4-FFF2-40B4-BE49-F238E27FC236}">
                    <a16:creationId xmlns:a16="http://schemas.microsoft.com/office/drawing/2014/main" id="{51F8B106-4A83-3DE3-5363-595673D1D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3331"/>
                <a:ext cx="17" cy="8"/>
              </a:xfrm>
              <a:custGeom>
                <a:avLst/>
                <a:gdLst>
                  <a:gd name="T0" fmla="*/ 4 w 9"/>
                  <a:gd name="T1" fmla="*/ 4 h 4"/>
                  <a:gd name="T2" fmla="*/ 1 w 9"/>
                  <a:gd name="T3" fmla="*/ 4 h 4"/>
                  <a:gd name="T4" fmla="*/ 1 w 9"/>
                  <a:gd name="T5" fmla="*/ 3 h 4"/>
                  <a:gd name="T6" fmla="*/ 1 w 9"/>
                  <a:gd name="T7" fmla="*/ 3 h 4"/>
                  <a:gd name="T8" fmla="*/ 6 w 9"/>
                  <a:gd name="T9" fmla="*/ 1 h 4"/>
                  <a:gd name="T10" fmla="*/ 8 w 9"/>
                  <a:gd name="T11" fmla="*/ 2 h 4"/>
                  <a:gd name="T12" fmla="*/ 9 w 9"/>
                  <a:gd name="T13" fmla="*/ 3 h 4"/>
                  <a:gd name="T14" fmla="*/ 8 w 9"/>
                  <a:gd name="T15" fmla="*/ 4 h 4"/>
                  <a:gd name="T16" fmla="*/ 4 w 9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4" y="4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1" y="3"/>
                      <a:pt x="1" y="3"/>
                    </a:cubicBezTo>
                    <a:cubicBezTo>
                      <a:pt x="3" y="0"/>
                      <a:pt x="3" y="0"/>
                      <a:pt x="6" y="1"/>
                    </a:cubicBezTo>
                    <a:cubicBezTo>
                      <a:pt x="7" y="2"/>
                      <a:pt x="7" y="2"/>
                      <a:pt x="8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7" y="4"/>
                      <a:pt x="5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94" name="Freeform 183">
                <a:extLst>
                  <a:ext uri="{FF2B5EF4-FFF2-40B4-BE49-F238E27FC236}">
                    <a16:creationId xmlns:a16="http://schemas.microsoft.com/office/drawing/2014/main" id="{B060C3A7-098C-F932-BFA1-D68FD143F6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3348"/>
                <a:ext cx="21" cy="6"/>
              </a:xfrm>
              <a:custGeom>
                <a:avLst/>
                <a:gdLst>
                  <a:gd name="T0" fmla="*/ 6 w 11"/>
                  <a:gd name="T1" fmla="*/ 3 h 3"/>
                  <a:gd name="T2" fmla="*/ 2 w 11"/>
                  <a:gd name="T3" fmla="*/ 3 h 3"/>
                  <a:gd name="T4" fmla="*/ 1 w 11"/>
                  <a:gd name="T5" fmla="*/ 2 h 3"/>
                  <a:gd name="T6" fmla="*/ 3 w 11"/>
                  <a:gd name="T7" fmla="*/ 0 h 3"/>
                  <a:gd name="T8" fmla="*/ 3 w 11"/>
                  <a:gd name="T9" fmla="*/ 0 h 3"/>
                  <a:gd name="T10" fmla="*/ 10 w 11"/>
                  <a:gd name="T11" fmla="*/ 1 h 3"/>
                  <a:gd name="T12" fmla="*/ 11 w 11"/>
                  <a:gd name="T13" fmla="*/ 2 h 3"/>
                  <a:gd name="T14" fmla="*/ 10 w 11"/>
                  <a:gd name="T15" fmla="*/ 3 h 3"/>
                  <a:gd name="T16" fmla="*/ 6 w 11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" h="3">
                    <a:moveTo>
                      <a:pt x="6" y="3"/>
                    </a:move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5" y="1"/>
                      <a:pt x="8" y="1"/>
                      <a:pt x="10" y="1"/>
                    </a:cubicBezTo>
                    <a:cubicBezTo>
                      <a:pt x="10" y="1"/>
                      <a:pt x="10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8" y="3"/>
                      <a:pt x="7" y="3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95" name="Freeform 184">
                <a:extLst>
                  <a:ext uri="{FF2B5EF4-FFF2-40B4-BE49-F238E27FC236}">
                    <a16:creationId xmlns:a16="http://schemas.microsoft.com/office/drawing/2014/main" id="{493C5140-6E91-3052-51B6-EF45B200B0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3013"/>
                <a:ext cx="11" cy="11"/>
              </a:xfrm>
              <a:custGeom>
                <a:avLst/>
                <a:gdLst>
                  <a:gd name="T0" fmla="*/ 0 w 6"/>
                  <a:gd name="T1" fmla="*/ 4 h 6"/>
                  <a:gd name="T2" fmla="*/ 0 w 6"/>
                  <a:gd name="T3" fmla="*/ 3 h 6"/>
                  <a:gd name="T4" fmla="*/ 3 w 6"/>
                  <a:gd name="T5" fmla="*/ 1 h 6"/>
                  <a:gd name="T6" fmla="*/ 5 w 6"/>
                  <a:gd name="T7" fmla="*/ 1 h 6"/>
                  <a:gd name="T8" fmla="*/ 5 w 6"/>
                  <a:gd name="T9" fmla="*/ 3 h 6"/>
                  <a:gd name="T10" fmla="*/ 2 w 6"/>
                  <a:gd name="T11" fmla="*/ 6 h 6"/>
                  <a:gd name="T12" fmla="*/ 1 w 6"/>
                  <a:gd name="T13" fmla="*/ 5 h 6"/>
                  <a:gd name="T14" fmla="*/ 0 w 6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0" y="4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3" y="0"/>
                      <a:pt x="4" y="1"/>
                      <a:pt x="5" y="1"/>
                    </a:cubicBezTo>
                    <a:cubicBezTo>
                      <a:pt x="5" y="1"/>
                      <a:pt x="6" y="3"/>
                      <a:pt x="5" y="3"/>
                    </a:cubicBezTo>
                    <a:cubicBezTo>
                      <a:pt x="5" y="5"/>
                      <a:pt x="4" y="5"/>
                      <a:pt x="2" y="6"/>
                    </a:cubicBezTo>
                    <a:cubicBezTo>
                      <a:pt x="2" y="6"/>
                      <a:pt x="1" y="6"/>
                      <a:pt x="1" y="5"/>
                    </a:cubicBezTo>
                    <a:cubicBezTo>
                      <a:pt x="0" y="5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96" name="Freeform 185">
                <a:extLst>
                  <a:ext uri="{FF2B5EF4-FFF2-40B4-BE49-F238E27FC236}">
                    <a16:creationId xmlns:a16="http://schemas.microsoft.com/office/drawing/2014/main" id="{4BBF8E86-C6BB-2D40-A6DE-BD8800DA8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2285"/>
                <a:ext cx="17" cy="11"/>
              </a:xfrm>
              <a:custGeom>
                <a:avLst/>
                <a:gdLst>
                  <a:gd name="T0" fmla="*/ 0 w 9"/>
                  <a:gd name="T1" fmla="*/ 2 h 6"/>
                  <a:gd name="T2" fmla="*/ 7 w 9"/>
                  <a:gd name="T3" fmla="*/ 0 h 6"/>
                  <a:gd name="T4" fmla="*/ 9 w 9"/>
                  <a:gd name="T5" fmla="*/ 2 h 6"/>
                  <a:gd name="T6" fmla="*/ 9 w 9"/>
                  <a:gd name="T7" fmla="*/ 4 h 6"/>
                  <a:gd name="T8" fmla="*/ 6 w 9"/>
                  <a:gd name="T9" fmla="*/ 5 h 6"/>
                  <a:gd name="T10" fmla="*/ 3 w 9"/>
                  <a:gd name="T11" fmla="*/ 4 h 6"/>
                  <a:gd name="T12" fmla="*/ 1 w 9"/>
                  <a:gd name="T13" fmla="*/ 3 h 6"/>
                  <a:gd name="T14" fmla="*/ 0 w 9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6">
                    <a:moveTo>
                      <a:pt x="0" y="2"/>
                    </a:moveTo>
                    <a:cubicBezTo>
                      <a:pt x="2" y="2"/>
                      <a:pt x="5" y="2"/>
                      <a:pt x="7" y="0"/>
                    </a:cubicBezTo>
                    <a:cubicBezTo>
                      <a:pt x="7" y="0"/>
                      <a:pt x="9" y="1"/>
                      <a:pt x="9" y="2"/>
                    </a:cubicBezTo>
                    <a:cubicBezTo>
                      <a:pt x="9" y="3"/>
                      <a:pt x="9" y="4"/>
                      <a:pt x="9" y="4"/>
                    </a:cubicBezTo>
                    <a:cubicBezTo>
                      <a:pt x="8" y="5"/>
                      <a:pt x="7" y="6"/>
                      <a:pt x="6" y="5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97" name="Freeform 186">
                <a:extLst>
                  <a:ext uri="{FF2B5EF4-FFF2-40B4-BE49-F238E27FC236}">
                    <a16:creationId xmlns:a16="http://schemas.microsoft.com/office/drawing/2014/main" id="{4DD44E8E-9FD3-558E-5259-271445342C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9" y="2120"/>
                <a:ext cx="9" cy="17"/>
              </a:xfrm>
              <a:custGeom>
                <a:avLst/>
                <a:gdLst>
                  <a:gd name="T0" fmla="*/ 0 w 5"/>
                  <a:gd name="T1" fmla="*/ 4 h 9"/>
                  <a:gd name="T2" fmla="*/ 0 w 5"/>
                  <a:gd name="T3" fmla="*/ 1 h 9"/>
                  <a:gd name="T4" fmla="*/ 1 w 5"/>
                  <a:gd name="T5" fmla="*/ 0 h 9"/>
                  <a:gd name="T6" fmla="*/ 2 w 5"/>
                  <a:gd name="T7" fmla="*/ 0 h 9"/>
                  <a:gd name="T8" fmla="*/ 4 w 5"/>
                  <a:gd name="T9" fmla="*/ 6 h 9"/>
                  <a:gd name="T10" fmla="*/ 2 w 5"/>
                  <a:gd name="T11" fmla="*/ 9 h 9"/>
                  <a:gd name="T12" fmla="*/ 1 w 5"/>
                  <a:gd name="T13" fmla="*/ 8 h 9"/>
                  <a:gd name="T14" fmla="*/ 0 w 5"/>
                  <a:gd name="T1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9">
                    <a:moveTo>
                      <a:pt x="0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2"/>
                      <a:pt x="3" y="4"/>
                      <a:pt x="4" y="6"/>
                    </a:cubicBezTo>
                    <a:cubicBezTo>
                      <a:pt x="5" y="7"/>
                      <a:pt x="4" y="8"/>
                      <a:pt x="2" y="9"/>
                    </a:cubicBezTo>
                    <a:cubicBezTo>
                      <a:pt x="2" y="9"/>
                      <a:pt x="1" y="9"/>
                      <a:pt x="1" y="8"/>
                    </a:cubicBezTo>
                    <a:cubicBezTo>
                      <a:pt x="0" y="7"/>
                      <a:pt x="0" y="5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98" name="Freeform 187">
                <a:extLst>
                  <a:ext uri="{FF2B5EF4-FFF2-40B4-BE49-F238E27FC236}">
                    <a16:creationId xmlns:a16="http://schemas.microsoft.com/office/drawing/2014/main" id="{9610F020-8622-4A2D-41DA-74279FD8F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3" y="2632"/>
                <a:ext cx="15" cy="8"/>
              </a:xfrm>
              <a:custGeom>
                <a:avLst/>
                <a:gdLst>
                  <a:gd name="T0" fmla="*/ 4 w 8"/>
                  <a:gd name="T1" fmla="*/ 0 h 4"/>
                  <a:gd name="T2" fmla="*/ 7 w 8"/>
                  <a:gd name="T3" fmla="*/ 1 h 4"/>
                  <a:gd name="T4" fmla="*/ 7 w 8"/>
                  <a:gd name="T5" fmla="*/ 2 h 4"/>
                  <a:gd name="T6" fmla="*/ 6 w 8"/>
                  <a:gd name="T7" fmla="*/ 4 h 4"/>
                  <a:gd name="T8" fmla="*/ 4 w 8"/>
                  <a:gd name="T9" fmla="*/ 3 h 4"/>
                  <a:gd name="T10" fmla="*/ 1 w 8"/>
                  <a:gd name="T11" fmla="*/ 4 h 4"/>
                  <a:gd name="T12" fmla="*/ 0 w 8"/>
                  <a:gd name="T13" fmla="*/ 3 h 4"/>
                  <a:gd name="T14" fmla="*/ 0 w 8"/>
                  <a:gd name="T15" fmla="*/ 2 h 4"/>
                  <a:gd name="T16" fmla="*/ 1 w 8"/>
                  <a:gd name="T17" fmla="*/ 0 h 4"/>
                  <a:gd name="T18" fmla="*/ 2 w 8"/>
                  <a:gd name="T19" fmla="*/ 0 h 4"/>
                  <a:gd name="T20" fmla="*/ 4 w 8"/>
                  <a:gd name="T2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4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7" y="1"/>
                      <a:pt x="8" y="2"/>
                      <a:pt x="7" y="2"/>
                    </a:cubicBezTo>
                    <a:cubicBezTo>
                      <a:pt x="7" y="4"/>
                      <a:pt x="7" y="4"/>
                      <a:pt x="6" y="4"/>
                    </a:cubicBezTo>
                    <a:cubicBezTo>
                      <a:pt x="5" y="4"/>
                      <a:pt x="4" y="4"/>
                      <a:pt x="4" y="3"/>
                    </a:cubicBezTo>
                    <a:cubicBezTo>
                      <a:pt x="3" y="3"/>
                      <a:pt x="2" y="3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999" name="Freeform 188">
                <a:extLst>
                  <a:ext uri="{FF2B5EF4-FFF2-40B4-BE49-F238E27FC236}">
                    <a16:creationId xmlns:a16="http://schemas.microsoft.com/office/drawing/2014/main" id="{3CB50628-452F-89D4-A3C7-6F82EA3F5D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" y="1963"/>
                <a:ext cx="8" cy="15"/>
              </a:xfrm>
              <a:custGeom>
                <a:avLst/>
                <a:gdLst>
                  <a:gd name="T0" fmla="*/ 4 w 4"/>
                  <a:gd name="T1" fmla="*/ 5 h 8"/>
                  <a:gd name="T2" fmla="*/ 3 w 4"/>
                  <a:gd name="T3" fmla="*/ 7 h 8"/>
                  <a:gd name="T4" fmla="*/ 1 w 4"/>
                  <a:gd name="T5" fmla="*/ 7 h 8"/>
                  <a:gd name="T6" fmla="*/ 0 w 4"/>
                  <a:gd name="T7" fmla="*/ 6 h 8"/>
                  <a:gd name="T8" fmla="*/ 1 w 4"/>
                  <a:gd name="T9" fmla="*/ 4 h 8"/>
                  <a:gd name="T10" fmla="*/ 1 w 4"/>
                  <a:gd name="T11" fmla="*/ 2 h 8"/>
                  <a:gd name="T12" fmla="*/ 2 w 4"/>
                  <a:gd name="T13" fmla="*/ 0 h 8"/>
                  <a:gd name="T14" fmla="*/ 3 w 4"/>
                  <a:gd name="T15" fmla="*/ 0 h 8"/>
                  <a:gd name="T16" fmla="*/ 4 w 4"/>
                  <a:gd name="T17" fmla="*/ 1 h 8"/>
                  <a:gd name="T18" fmla="*/ 4 w 4"/>
                  <a:gd name="T19" fmla="*/ 2 h 8"/>
                  <a:gd name="T20" fmla="*/ 4 w 4"/>
                  <a:gd name="T2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" h="8">
                    <a:moveTo>
                      <a:pt x="4" y="5"/>
                    </a:moveTo>
                    <a:cubicBezTo>
                      <a:pt x="4" y="5"/>
                      <a:pt x="4" y="6"/>
                      <a:pt x="3" y="7"/>
                    </a:cubicBezTo>
                    <a:cubicBezTo>
                      <a:pt x="3" y="8"/>
                      <a:pt x="2" y="8"/>
                      <a:pt x="1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5"/>
                      <a:pt x="1" y="4"/>
                      <a:pt x="1" y="4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4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00" name="Freeform 189">
                <a:extLst>
                  <a:ext uri="{FF2B5EF4-FFF2-40B4-BE49-F238E27FC236}">
                    <a16:creationId xmlns:a16="http://schemas.microsoft.com/office/drawing/2014/main" id="{3775132D-99F2-E14E-7F53-6CA33ADED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2274"/>
                <a:ext cx="13" cy="7"/>
              </a:xfrm>
              <a:custGeom>
                <a:avLst/>
                <a:gdLst>
                  <a:gd name="T0" fmla="*/ 3 w 7"/>
                  <a:gd name="T1" fmla="*/ 4 h 4"/>
                  <a:gd name="T2" fmla="*/ 1 w 7"/>
                  <a:gd name="T3" fmla="*/ 3 h 4"/>
                  <a:gd name="T4" fmla="*/ 0 w 7"/>
                  <a:gd name="T5" fmla="*/ 2 h 4"/>
                  <a:gd name="T6" fmla="*/ 1 w 7"/>
                  <a:gd name="T7" fmla="*/ 0 h 4"/>
                  <a:gd name="T8" fmla="*/ 6 w 7"/>
                  <a:gd name="T9" fmla="*/ 2 h 4"/>
                  <a:gd name="T10" fmla="*/ 7 w 7"/>
                  <a:gd name="T11" fmla="*/ 3 h 4"/>
                  <a:gd name="T12" fmla="*/ 6 w 7"/>
                  <a:gd name="T13" fmla="*/ 4 h 4"/>
                  <a:gd name="T14" fmla="*/ 3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3" y="4"/>
                    </a:moveTo>
                    <a:cubicBezTo>
                      <a:pt x="3" y="4"/>
                      <a:pt x="2" y="4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3" y="0"/>
                      <a:pt x="5" y="0"/>
                      <a:pt x="6" y="2"/>
                    </a:cubicBezTo>
                    <a:cubicBezTo>
                      <a:pt x="6" y="2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01" name="Freeform 190">
                <a:extLst>
                  <a:ext uri="{FF2B5EF4-FFF2-40B4-BE49-F238E27FC236}">
                    <a16:creationId xmlns:a16="http://schemas.microsoft.com/office/drawing/2014/main" id="{6DA4725E-839B-8D36-2606-ECB783195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1959"/>
                <a:ext cx="11" cy="11"/>
              </a:xfrm>
              <a:custGeom>
                <a:avLst/>
                <a:gdLst>
                  <a:gd name="T0" fmla="*/ 0 w 6"/>
                  <a:gd name="T1" fmla="*/ 6 h 6"/>
                  <a:gd name="T2" fmla="*/ 1 w 6"/>
                  <a:gd name="T3" fmla="*/ 1 h 6"/>
                  <a:gd name="T4" fmla="*/ 2 w 6"/>
                  <a:gd name="T5" fmla="*/ 0 h 6"/>
                  <a:gd name="T6" fmla="*/ 4 w 6"/>
                  <a:gd name="T7" fmla="*/ 1 h 6"/>
                  <a:gd name="T8" fmla="*/ 5 w 6"/>
                  <a:gd name="T9" fmla="*/ 4 h 6"/>
                  <a:gd name="T10" fmla="*/ 4 w 6"/>
                  <a:gd name="T11" fmla="*/ 6 h 6"/>
                  <a:gd name="T12" fmla="*/ 0 w 6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0" y="4"/>
                      <a:pt x="0" y="3"/>
                      <a:pt x="1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4" y="2"/>
                      <a:pt x="5" y="3"/>
                      <a:pt x="5" y="4"/>
                    </a:cubicBezTo>
                    <a:cubicBezTo>
                      <a:pt x="6" y="5"/>
                      <a:pt x="5" y="6"/>
                      <a:pt x="4" y="6"/>
                    </a:cubicBezTo>
                    <a:cubicBezTo>
                      <a:pt x="3" y="6"/>
                      <a:pt x="1" y="6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02" name="Freeform 191">
                <a:extLst>
                  <a:ext uri="{FF2B5EF4-FFF2-40B4-BE49-F238E27FC236}">
                    <a16:creationId xmlns:a16="http://schemas.microsoft.com/office/drawing/2014/main" id="{A9EEEBFF-BD4B-6634-E13C-EE110FF22E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7" y="2969"/>
                <a:ext cx="17" cy="8"/>
              </a:xfrm>
              <a:custGeom>
                <a:avLst/>
                <a:gdLst>
                  <a:gd name="T0" fmla="*/ 6 w 9"/>
                  <a:gd name="T1" fmla="*/ 0 h 4"/>
                  <a:gd name="T2" fmla="*/ 8 w 9"/>
                  <a:gd name="T3" fmla="*/ 0 h 4"/>
                  <a:gd name="T4" fmla="*/ 9 w 9"/>
                  <a:gd name="T5" fmla="*/ 1 h 4"/>
                  <a:gd name="T6" fmla="*/ 8 w 9"/>
                  <a:gd name="T7" fmla="*/ 2 h 4"/>
                  <a:gd name="T8" fmla="*/ 4 w 9"/>
                  <a:gd name="T9" fmla="*/ 3 h 4"/>
                  <a:gd name="T10" fmla="*/ 1 w 9"/>
                  <a:gd name="T11" fmla="*/ 2 h 4"/>
                  <a:gd name="T12" fmla="*/ 0 w 9"/>
                  <a:gd name="T13" fmla="*/ 1 h 4"/>
                  <a:gd name="T14" fmla="*/ 2 w 9"/>
                  <a:gd name="T15" fmla="*/ 0 h 4"/>
                  <a:gd name="T16" fmla="*/ 6 w 9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4">
                    <a:moveTo>
                      <a:pt x="6" y="0"/>
                    </a:moveTo>
                    <a:cubicBezTo>
                      <a:pt x="6" y="0"/>
                      <a:pt x="7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6" y="4"/>
                      <a:pt x="6" y="4"/>
                      <a:pt x="4" y="3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03" name="Freeform 192">
                <a:extLst>
                  <a:ext uri="{FF2B5EF4-FFF2-40B4-BE49-F238E27FC236}">
                    <a16:creationId xmlns:a16="http://schemas.microsoft.com/office/drawing/2014/main" id="{D946A4C5-9B8C-8539-BB9B-BBA87F1FD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2" y="2080"/>
                <a:ext cx="12" cy="12"/>
              </a:xfrm>
              <a:custGeom>
                <a:avLst/>
                <a:gdLst>
                  <a:gd name="T0" fmla="*/ 5 w 6"/>
                  <a:gd name="T1" fmla="*/ 2 h 6"/>
                  <a:gd name="T2" fmla="*/ 3 w 6"/>
                  <a:gd name="T3" fmla="*/ 6 h 6"/>
                  <a:gd name="T4" fmla="*/ 2 w 6"/>
                  <a:gd name="T5" fmla="*/ 5 h 6"/>
                  <a:gd name="T6" fmla="*/ 0 w 6"/>
                  <a:gd name="T7" fmla="*/ 3 h 6"/>
                  <a:gd name="T8" fmla="*/ 1 w 6"/>
                  <a:gd name="T9" fmla="*/ 1 h 6"/>
                  <a:gd name="T10" fmla="*/ 4 w 6"/>
                  <a:gd name="T11" fmla="*/ 1 h 6"/>
                  <a:gd name="T12" fmla="*/ 5 w 6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5" y="2"/>
                    </a:moveTo>
                    <a:cubicBezTo>
                      <a:pt x="6" y="3"/>
                      <a:pt x="4" y="5"/>
                      <a:pt x="3" y="6"/>
                    </a:cubicBezTo>
                    <a:cubicBezTo>
                      <a:pt x="3" y="6"/>
                      <a:pt x="2" y="6"/>
                      <a:pt x="2" y="5"/>
                    </a:cubicBezTo>
                    <a:cubicBezTo>
                      <a:pt x="2" y="5"/>
                      <a:pt x="1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1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04" name="Freeform 193">
                <a:extLst>
                  <a:ext uri="{FF2B5EF4-FFF2-40B4-BE49-F238E27FC236}">
                    <a16:creationId xmlns:a16="http://schemas.microsoft.com/office/drawing/2014/main" id="{646DE589-A00A-2067-9C31-F3711BA2A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1" y="1967"/>
                <a:ext cx="17" cy="7"/>
              </a:xfrm>
              <a:custGeom>
                <a:avLst/>
                <a:gdLst>
                  <a:gd name="T0" fmla="*/ 5 w 9"/>
                  <a:gd name="T1" fmla="*/ 0 h 4"/>
                  <a:gd name="T2" fmla="*/ 7 w 9"/>
                  <a:gd name="T3" fmla="*/ 0 h 4"/>
                  <a:gd name="T4" fmla="*/ 9 w 9"/>
                  <a:gd name="T5" fmla="*/ 1 h 4"/>
                  <a:gd name="T6" fmla="*/ 8 w 9"/>
                  <a:gd name="T7" fmla="*/ 2 h 4"/>
                  <a:gd name="T8" fmla="*/ 3 w 9"/>
                  <a:gd name="T9" fmla="*/ 3 h 4"/>
                  <a:gd name="T10" fmla="*/ 2 w 9"/>
                  <a:gd name="T11" fmla="*/ 4 h 4"/>
                  <a:gd name="T12" fmla="*/ 1 w 9"/>
                  <a:gd name="T13" fmla="*/ 3 h 4"/>
                  <a:gd name="T14" fmla="*/ 0 w 9"/>
                  <a:gd name="T15" fmla="*/ 2 h 4"/>
                  <a:gd name="T16" fmla="*/ 1 w 9"/>
                  <a:gd name="T17" fmla="*/ 0 h 4"/>
                  <a:gd name="T18" fmla="*/ 5 w 9"/>
                  <a:gd name="T1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" h="4">
                    <a:moveTo>
                      <a:pt x="5" y="0"/>
                    </a:moveTo>
                    <a:cubicBezTo>
                      <a:pt x="6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9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6" y="2"/>
                      <a:pt x="5" y="2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05" name="Freeform 194">
                <a:extLst>
                  <a:ext uri="{FF2B5EF4-FFF2-40B4-BE49-F238E27FC236}">
                    <a16:creationId xmlns:a16="http://schemas.microsoft.com/office/drawing/2014/main" id="{48CEB77C-4E52-71C6-71BE-C72A00524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6" y="3045"/>
                <a:ext cx="17" cy="10"/>
              </a:xfrm>
              <a:custGeom>
                <a:avLst/>
                <a:gdLst>
                  <a:gd name="T0" fmla="*/ 9 w 9"/>
                  <a:gd name="T1" fmla="*/ 2 h 5"/>
                  <a:gd name="T2" fmla="*/ 8 w 9"/>
                  <a:gd name="T3" fmla="*/ 2 h 5"/>
                  <a:gd name="T4" fmla="*/ 4 w 9"/>
                  <a:gd name="T5" fmla="*/ 5 h 5"/>
                  <a:gd name="T6" fmla="*/ 1 w 9"/>
                  <a:gd name="T7" fmla="*/ 5 h 5"/>
                  <a:gd name="T8" fmla="*/ 0 w 9"/>
                  <a:gd name="T9" fmla="*/ 3 h 5"/>
                  <a:gd name="T10" fmla="*/ 8 w 9"/>
                  <a:gd name="T11" fmla="*/ 1 h 5"/>
                  <a:gd name="T12" fmla="*/ 9 w 9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5">
                    <a:moveTo>
                      <a:pt x="9" y="2"/>
                    </a:moveTo>
                    <a:cubicBezTo>
                      <a:pt x="9" y="2"/>
                      <a:pt x="9" y="2"/>
                      <a:pt x="8" y="2"/>
                    </a:cubicBezTo>
                    <a:cubicBezTo>
                      <a:pt x="7" y="3"/>
                      <a:pt x="6" y="4"/>
                      <a:pt x="4" y="5"/>
                    </a:cubicBezTo>
                    <a:cubicBezTo>
                      <a:pt x="3" y="5"/>
                      <a:pt x="2" y="5"/>
                      <a:pt x="1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2" y="0"/>
                      <a:pt x="5" y="0"/>
                      <a:pt x="8" y="1"/>
                    </a:cubicBezTo>
                    <a:cubicBezTo>
                      <a:pt x="8" y="1"/>
                      <a:pt x="8" y="1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06" name="Freeform 195">
                <a:extLst>
                  <a:ext uri="{FF2B5EF4-FFF2-40B4-BE49-F238E27FC236}">
                    <a16:creationId xmlns:a16="http://schemas.microsoft.com/office/drawing/2014/main" id="{A28A40AF-3A49-D0BF-D04D-8536E16764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9" y="3401"/>
                <a:ext cx="12" cy="12"/>
              </a:xfrm>
              <a:custGeom>
                <a:avLst/>
                <a:gdLst>
                  <a:gd name="T0" fmla="*/ 0 w 6"/>
                  <a:gd name="T1" fmla="*/ 6 h 6"/>
                  <a:gd name="T2" fmla="*/ 0 w 6"/>
                  <a:gd name="T3" fmla="*/ 5 h 6"/>
                  <a:gd name="T4" fmla="*/ 4 w 6"/>
                  <a:gd name="T5" fmla="*/ 0 h 6"/>
                  <a:gd name="T6" fmla="*/ 6 w 6"/>
                  <a:gd name="T7" fmla="*/ 1 h 6"/>
                  <a:gd name="T8" fmla="*/ 6 w 6"/>
                  <a:gd name="T9" fmla="*/ 3 h 6"/>
                  <a:gd name="T10" fmla="*/ 1 w 6"/>
                  <a:gd name="T11" fmla="*/ 6 h 6"/>
                  <a:gd name="T12" fmla="*/ 0 w 6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0" y="6"/>
                    </a:moveTo>
                    <a:cubicBezTo>
                      <a:pt x="0" y="6"/>
                      <a:pt x="0" y="5"/>
                      <a:pt x="0" y="5"/>
                    </a:cubicBezTo>
                    <a:cubicBezTo>
                      <a:pt x="1" y="3"/>
                      <a:pt x="2" y="2"/>
                      <a:pt x="4" y="0"/>
                    </a:cubicBezTo>
                    <a:cubicBezTo>
                      <a:pt x="4" y="0"/>
                      <a:pt x="6" y="1"/>
                      <a:pt x="6" y="1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5" y="4"/>
                      <a:pt x="3" y="5"/>
                      <a:pt x="1" y="6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07" name="Freeform 196">
                <a:extLst>
                  <a:ext uri="{FF2B5EF4-FFF2-40B4-BE49-F238E27FC236}">
                    <a16:creationId xmlns:a16="http://schemas.microsoft.com/office/drawing/2014/main" id="{730EF075-6F43-66B1-6040-D163BF137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3" y="2056"/>
                <a:ext cx="10" cy="11"/>
              </a:xfrm>
              <a:custGeom>
                <a:avLst/>
                <a:gdLst>
                  <a:gd name="T0" fmla="*/ 5 w 5"/>
                  <a:gd name="T1" fmla="*/ 4 h 6"/>
                  <a:gd name="T2" fmla="*/ 4 w 5"/>
                  <a:gd name="T3" fmla="*/ 5 h 6"/>
                  <a:gd name="T4" fmla="*/ 0 w 5"/>
                  <a:gd name="T5" fmla="*/ 2 h 6"/>
                  <a:gd name="T6" fmla="*/ 2 w 5"/>
                  <a:gd name="T7" fmla="*/ 0 h 6"/>
                  <a:gd name="T8" fmla="*/ 5 w 5"/>
                  <a:gd name="T9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6">
                    <a:moveTo>
                      <a:pt x="5" y="4"/>
                    </a:moveTo>
                    <a:cubicBezTo>
                      <a:pt x="5" y="4"/>
                      <a:pt x="5" y="5"/>
                      <a:pt x="4" y="5"/>
                    </a:cubicBezTo>
                    <a:cubicBezTo>
                      <a:pt x="2" y="6"/>
                      <a:pt x="0" y="4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4" y="0"/>
                      <a:pt x="5" y="2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08" name="Freeform 197">
                <a:extLst>
                  <a:ext uri="{FF2B5EF4-FFF2-40B4-BE49-F238E27FC236}">
                    <a16:creationId xmlns:a16="http://schemas.microsoft.com/office/drawing/2014/main" id="{5556ED03-29D8-3BCC-EC3E-182908AAA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2145"/>
                <a:ext cx="11" cy="17"/>
              </a:xfrm>
              <a:custGeom>
                <a:avLst/>
                <a:gdLst>
                  <a:gd name="T0" fmla="*/ 1 w 6"/>
                  <a:gd name="T1" fmla="*/ 0 h 9"/>
                  <a:gd name="T2" fmla="*/ 1 w 6"/>
                  <a:gd name="T3" fmla="*/ 1 h 9"/>
                  <a:gd name="T4" fmla="*/ 2 w 6"/>
                  <a:gd name="T5" fmla="*/ 4 h 9"/>
                  <a:gd name="T6" fmla="*/ 5 w 6"/>
                  <a:gd name="T7" fmla="*/ 7 h 9"/>
                  <a:gd name="T8" fmla="*/ 6 w 6"/>
                  <a:gd name="T9" fmla="*/ 8 h 9"/>
                  <a:gd name="T10" fmla="*/ 4 w 6"/>
                  <a:gd name="T11" fmla="*/ 8 h 9"/>
                  <a:gd name="T12" fmla="*/ 2 w 6"/>
                  <a:gd name="T13" fmla="*/ 7 h 9"/>
                  <a:gd name="T14" fmla="*/ 0 w 6"/>
                  <a:gd name="T15" fmla="*/ 4 h 9"/>
                  <a:gd name="T16" fmla="*/ 0 w 6"/>
                  <a:gd name="T17" fmla="*/ 1 h 9"/>
                  <a:gd name="T18" fmla="*/ 1 w 6"/>
                  <a:gd name="T1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" h="9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3" y="5"/>
                      <a:pt x="4" y="6"/>
                      <a:pt x="5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5" y="9"/>
                      <a:pt x="5" y="9"/>
                      <a:pt x="4" y="8"/>
                    </a:cubicBezTo>
                    <a:cubicBezTo>
                      <a:pt x="3" y="8"/>
                      <a:pt x="2" y="8"/>
                      <a:pt x="2" y="7"/>
                    </a:cubicBezTo>
                    <a:cubicBezTo>
                      <a:pt x="0" y="7"/>
                      <a:pt x="0" y="5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09" name="Freeform 198">
                <a:extLst>
                  <a:ext uri="{FF2B5EF4-FFF2-40B4-BE49-F238E27FC236}">
                    <a16:creationId xmlns:a16="http://schemas.microsoft.com/office/drawing/2014/main" id="{96C31701-3F42-CE4E-1F5D-3CA8F5A3B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2655"/>
                <a:ext cx="9" cy="11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3 h 6"/>
                  <a:gd name="T4" fmla="*/ 2 w 5"/>
                  <a:gd name="T5" fmla="*/ 6 h 6"/>
                  <a:gd name="T6" fmla="*/ 0 w 5"/>
                  <a:gd name="T7" fmla="*/ 4 h 6"/>
                  <a:gd name="T8" fmla="*/ 0 w 5"/>
                  <a:gd name="T9" fmla="*/ 1 h 6"/>
                  <a:gd name="T10" fmla="*/ 3 w 5"/>
                  <a:gd name="T11" fmla="*/ 1 h 6"/>
                  <a:gd name="T12" fmla="*/ 5 w 5"/>
                  <a:gd name="T13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cubicBezTo>
                      <a:pt x="5" y="3"/>
                      <a:pt x="5" y="3"/>
                      <a:pt x="5" y="3"/>
                    </a:cubicBezTo>
                    <a:cubicBezTo>
                      <a:pt x="4" y="5"/>
                      <a:pt x="3" y="5"/>
                      <a:pt x="2" y="6"/>
                    </a:cubicBezTo>
                    <a:cubicBezTo>
                      <a:pt x="1" y="6"/>
                      <a:pt x="0" y="5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2" y="0"/>
                      <a:pt x="3" y="1"/>
                    </a:cubicBezTo>
                    <a:cubicBezTo>
                      <a:pt x="4" y="1"/>
                      <a:pt x="4" y="2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10" name="Freeform 199">
                <a:extLst>
                  <a:ext uri="{FF2B5EF4-FFF2-40B4-BE49-F238E27FC236}">
                    <a16:creationId xmlns:a16="http://schemas.microsoft.com/office/drawing/2014/main" id="{E5D3C444-88C6-BFFF-2BAF-BE1B084F70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2787"/>
                <a:ext cx="14" cy="12"/>
              </a:xfrm>
              <a:custGeom>
                <a:avLst/>
                <a:gdLst>
                  <a:gd name="T0" fmla="*/ 7 w 7"/>
                  <a:gd name="T1" fmla="*/ 2 h 6"/>
                  <a:gd name="T2" fmla="*/ 5 w 7"/>
                  <a:gd name="T3" fmla="*/ 4 h 6"/>
                  <a:gd name="T4" fmla="*/ 2 w 7"/>
                  <a:gd name="T5" fmla="*/ 6 h 6"/>
                  <a:gd name="T6" fmla="*/ 0 w 7"/>
                  <a:gd name="T7" fmla="*/ 4 h 6"/>
                  <a:gd name="T8" fmla="*/ 0 w 7"/>
                  <a:gd name="T9" fmla="*/ 3 h 6"/>
                  <a:gd name="T10" fmla="*/ 6 w 7"/>
                  <a:gd name="T11" fmla="*/ 0 h 6"/>
                  <a:gd name="T12" fmla="*/ 7 w 7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6">
                    <a:moveTo>
                      <a:pt x="7" y="2"/>
                    </a:moveTo>
                    <a:cubicBezTo>
                      <a:pt x="6" y="2"/>
                      <a:pt x="6" y="3"/>
                      <a:pt x="5" y="4"/>
                    </a:cubicBezTo>
                    <a:cubicBezTo>
                      <a:pt x="5" y="6"/>
                      <a:pt x="4" y="6"/>
                      <a:pt x="2" y="6"/>
                    </a:cubicBezTo>
                    <a:cubicBezTo>
                      <a:pt x="2" y="5"/>
                      <a:pt x="1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1" y="2"/>
                      <a:pt x="4" y="1"/>
                      <a:pt x="6" y="0"/>
                    </a:cubicBezTo>
                    <a:cubicBezTo>
                      <a:pt x="7" y="0"/>
                      <a:pt x="7" y="0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11" name="Freeform 200">
                <a:extLst>
                  <a:ext uri="{FF2B5EF4-FFF2-40B4-BE49-F238E27FC236}">
                    <a16:creationId xmlns:a16="http://schemas.microsoft.com/office/drawing/2014/main" id="{F9198691-DFD5-5F54-32ED-6F5C63087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9" y="2410"/>
                <a:ext cx="9" cy="12"/>
              </a:xfrm>
              <a:custGeom>
                <a:avLst/>
                <a:gdLst>
                  <a:gd name="T0" fmla="*/ 5 w 5"/>
                  <a:gd name="T1" fmla="*/ 2 h 6"/>
                  <a:gd name="T2" fmla="*/ 5 w 5"/>
                  <a:gd name="T3" fmla="*/ 3 h 6"/>
                  <a:gd name="T4" fmla="*/ 2 w 5"/>
                  <a:gd name="T5" fmla="*/ 6 h 6"/>
                  <a:gd name="T6" fmla="*/ 0 w 5"/>
                  <a:gd name="T7" fmla="*/ 4 h 6"/>
                  <a:gd name="T8" fmla="*/ 2 w 5"/>
                  <a:gd name="T9" fmla="*/ 1 h 6"/>
                  <a:gd name="T10" fmla="*/ 4 w 5"/>
                  <a:gd name="T11" fmla="*/ 0 h 6"/>
                  <a:gd name="T12" fmla="*/ 5 w 5"/>
                  <a:gd name="T13" fmla="*/ 1 h 6"/>
                  <a:gd name="T14" fmla="*/ 5 w 5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5" y="2"/>
                    </a:moveTo>
                    <a:cubicBezTo>
                      <a:pt x="5" y="2"/>
                      <a:pt x="5" y="3"/>
                      <a:pt x="5" y="3"/>
                    </a:cubicBezTo>
                    <a:cubicBezTo>
                      <a:pt x="5" y="6"/>
                      <a:pt x="4" y="6"/>
                      <a:pt x="2" y="6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12" name="Freeform 201">
                <a:extLst>
                  <a:ext uri="{FF2B5EF4-FFF2-40B4-BE49-F238E27FC236}">
                    <a16:creationId xmlns:a16="http://schemas.microsoft.com/office/drawing/2014/main" id="{474ED86B-3538-9B0C-6943-62F1BA38A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5" y="1789"/>
                <a:ext cx="11" cy="11"/>
              </a:xfrm>
              <a:custGeom>
                <a:avLst/>
                <a:gdLst>
                  <a:gd name="T0" fmla="*/ 6 w 6"/>
                  <a:gd name="T1" fmla="*/ 4 h 6"/>
                  <a:gd name="T2" fmla="*/ 4 w 6"/>
                  <a:gd name="T3" fmla="*/ 6 h 6"/>
                  <a:gd name="T4" fmla="*/ 1 w 6"/>
                  <a:gd name="T5" fmla="*/ 3 h 6"/>
                  <a:gd name="T6" fmla="*/ 1 w 6"/>
                  <a:gd name="T7" fmla="*/ 1 h 6"/>
                  <a:gd name="T8" fmla="*/ 2 w 6"/>
                  <a:gd name="T9" fmla="*/ 0 h 6"/>
                  <a:gd name="T10" fmla="*/ 6 w 6"/>
                  <a:gd name="T11" fmla="*/ 3 h 6"/>
                  <a:gd name="T12" fmla="*/ 6 w 6"/>
                  <a:gd name="T13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6" y="4"/>
                    </a:moveTo>
                    <a:cubicBezTo>
                      <a:pt x="6" y="5"/>
                      <a:pt x="5" y="6"/>
                      <a:pt x="4" y="6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4" y="1"/>
                      <a:pt x="5" y="2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13" name="Freeform 202">
                <a:extLst>
                  <a:ext uri="{FF2B5EF4-FFF2-40B4-BE49-F238E27FC236}">
                    <a16:creationId xmlns:a16="http://schemas.microsoft.com/office/drawing/2014/main" id="{C23739E0-2E56-9A1B-4914-C438597E8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3051"/>
                <a:ext cx="11" cy="9"/>
              </a:xfrm>
              <a:custGeom>
                <a:avLst/>
                <a:gdLst>
                  <a:gd name="T0" fmla="*/ 3 w 6"/>
                  <a:gd name="T1" fmla="*/ 0 h 5"/>
                  <a:gd name="T2" fmla="*/ 6 w 6"/>
                  <a:gd name="T3" fmla="*/ 3 h 5"/>
                  <a:gd name="T4" fmla="*/ 5 w 6"/>
                  <a:gd name="T5" fmla="*/ 5 h 5"/>
                  <a:gd name="T6" fmla="*/ 2 w 6"/>
                  <a:gd name="T7" fmla="*/ 4 h 5"/>
                  <a:gd name="T8" fmla="*/ 1 w 6"/>
                  <a:gd name="T9" fmla="*/ 1 h 5"/>
                  <a:gd name="T10" fmla="*/ 3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5" y="0"/>
                      <a:pt x="6" y="1"/>
                      <a:pt x="6" y="3"/>
                    </a:cubicBezTo>
                    <a:cubicBezTo>
                      <a:pt x="6" y="5"/>
                      <a:pt x="6" y="5"/>
                      <a:pt x="5" y="5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14" name="Freeform 203">
                <a:extLst>
                  <a:ext uri="{FF2B5EF4-FFF2-40B4-BE49-F238E27FC236}">
                    <a16:creationId xmlns:a16="http://schemas.microsoft.com/office/drawing/2014/main" id="{D0A37604-F13A-E8DA-7245-AC4D87096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2918"/>
                <a:ext cx="15" cy="6"/>
              </a:xfrm>
              <a:custGeom>
                <a:avLst/>
                <a:gdLst>
                  <a:gd name="T0" fmla="*/ 2 w 8"/>
                  <a:gd name="T1" fmla="*/ 0 h 3"/>
                  <a:gd name="T2" fmla="*/ 6 w 8"/>
                  <a:gd name="T3" fmla="*/ 0 h 3"/>
                  <a:gd name="T4" fmla="*/ 7 w 8"/>
                  <a:gd name="T5" fmla="*/ 1 h 3"/>
                  <a:gd name="T6" fmla="*/ 6 w 8"/>
                  <a:gd name="T7" fmla="*/ 3 h 3"/>
                  <a:gd name="T8" fmla="*/ 2 w 8"/>
                  <a:gd name="T9" fmla="*/ 3 h 3"/>
                  <a:gd name="T10" fmla="*/ 1 w 8"/>
                  <a:gd name="T11" fmla="*/ 1 h 3"/>
                  <a:gd name="T12" fmla="*/ 2 w 8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3">
                    <a:moveTo>
                      <a:pt x="2" y="0"/>
                    </a:moveTo>
                    <a:cubicBezTo>
                      <a:pt x="3" y="0"/>
                      <a:pt x="5" y="0"/>
                      <a:pt x="6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8" y="2"/>
                      <a:pt x="7" y="3"/>
                      <a:pt x="6" y="3"/>
                    </a:cubicBezTo>
                    <a:cubicBezTo>
                      <a:pt x="5" y="3"/>
                      <a:pt x="4" y="3"/>
                      <a:pt x="2" y="3"/>
                    </a:cubicBezTo>
                    <a:cubicBezTo>
                      <a:pt x="0" y="3"/>
                      <a:pt x="0" y="3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7015" name="Freeform 204">
                <a:extLst>
                  <a:ext uri="{FF2B5EF4-FFF2-40B4-BE49-F238E27FC236}">
                    <a16:creationId xmlns:a16="http://schemas.microsoft.com/office/drawing/2014/main" id="{EC9A0C0A-B869-54AD-2D01-7627BCB4F5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5" y="3024"/>
                <a:ext cx="13" cy="8"/>
              </a:xfrm>
              <a:custGeom>
                <a:avLst/>
                <a:gdLst>
                  <a:gd name="T0" fmla="*/ 3 w 7"/>
                  <a:gd name="T1" fmla="*/ 4 h 4"/>
                  <a:gd name="T2" fmla="*/ 0 w 7"/>
                  <a:gd name="T3" fmla="*/ 4 h 4"/>
                  <a:gd name="T4" fmla="*/ 0 w 7"/>
                  <a:gd name="T5" fmla="*/ 3 h 4"/>
                  <a:gd name="T6" fmla="*/ 0 w 7"/>
                  <a:gd name="T7" fmla="*/ 2 h 4"/>
                  <a:gd name="T8" fmla="*/ 6 w 7"/>
                  <a:gd name="T9" fmla="*/ 1 h 4"/>
                  <a:gd name="T10" fmla="*/ 6 w 7"/>
                  <a:gd name="T11" fmla="*/ 2 h 4"/>
                  <a:gd name="T12" fmla="*/ 6 w 7"/>
                  <a:gd name="T13" fmla="*/ 4 h 4"/>
                  <a:gd name="T14" fmla="*/ 3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3" y="4"/>
                    </a:moveTo>
                    <a:cubicBezTo>
                      <a:pt x="2" y="4"/>
                      <a:pt x="1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0"/>
                      <a:pt x="3" y="0"/>
                      <a:pt x="6" y="1"/>
                    </a:cubicBezTo>
                    <a:cubicBezTo>
                      <a:pt x="6" y="1"/>
                      <a:pt x="7" y="2"/>
                      <a:pt x="6" y="2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4" name="Group 406">
              <a:extLst>
                <a:ext uri="{FF2B5EF4-FFF2-40B4-BE49-F238E27FC236}">
                  <a16:creationId xmlns:a16="http://schemas.microsoft.com/office/drawing/2014/main" id="{F1EDF5C5-C026-CCAB-EA7E-B150C85218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63" y="1771"/>
              <a:ext cx="2421" cy="1797"/>
              <a:chOff x="3263" y="1771"/>
              <a:chExt cx="2421" cy="1797"/>
            </a:xfrm>
            <a:grpFill/>
          </p:grpSpPr>
          <p:sp>
            <p:nvSpPr>
              <p:cNvPr id="6616" name="Freeform 206">
                <a:extLst>
                  <a:ext uri="{FF2B5EF4-FFF2-40B4-BE49-F238E27FC236}">
                    <a16:creationId xmlns:a16="http://schemas.microsoft.com/office/drawing/2014/main" id="{DF19C39F-839F-598D-A434-278CCAB7A5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5" y="2128"/>
                <a:ext cx="11" cy="11"/>
              </a:xfrm>
              <a:custGeom>
                <a:avLst/>
                <a:gdLst>
                  <a:gd name="T0" fmla="*/ 2 w 6"/>
                  <a:gd name="T1" fmla="*/ 0 h 6"/>
                  <a:gd name="T2" fmla="*/ 3 w 6"/>
                  <a:gd name="T3" fmla="*/ 0 h 6"/>
                  <a:gd name="T4" fmla="*/ 6 w 6"/>
                  <a:gd name="T5" fmla="*/ 5 h 6"/>
                  <a:gd name="T6" fmla="*/ 5 w 6"/>
                  <a:gd name="T7" fmla="*/ 6 h 6"/>
                  <a:gd name="T8" fmla="*/ 4 w 6"/>
                  <a:gd name="T9" fmla="*/ 6 h 6"/>
                  <a:gd name="T10" fmla="*/ 1 w 6"/>
                  <a:gd name="T11" fmla="*/ 4 h 6"/>
                  <a:gd name="T12" fmla="*/ 0 w 6"/>
                  <a:gd name="T13" fmla="*/ 2 h 6"/>
                  <a:gd name="T14" fmla="*/ 2 w 6"/>
                  <a:gd name="T1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5" y="3"/>
                      <a:pt x="6" y="5"/>
                    </a:cubicBezTo>
                    <a:cubicBezTo>
                      <a:pt x="6" y="5"/>
                      <a:pt x="6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3" y="5"/>
                      <a:pt x="2" y="5"/>
                      <a:pt x="1" y="4"/>
                    </a:cubicBezTo>
                    <a:cubicBezTo>
                      <a:pt x="0" y="4"/>
                      <a:pt x="0" y="2"/>
                      <a:pt x="0" y="2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17" name="Freeform 207">
                <a:extLst>
                  <a:ext uri="{FF2B5EF4-FFF2-40B4-BE49-F238E27FC236}">
                    <a16:creationId xmlns:a16="http://schemas.microsoft.com/office/drawing/2014/main" id="{7DCE3B48-B518-2446-C152-ECB54E03FE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3400"/>
                <a:ext cx="19" cy="7"/>
              </a:xfrm>
              <a:custGeom>
                <a:avLst/>
                <a:gdLst>
                  <a:gd name="T0" fmla="*/ 5 w 10"/>
                  <a:gd name="T1" fmla="*/ 4 h 4"/>
                  <a:gd name="T2" fmla="*/ 1 w 10"/>
                  <a:gd name="T3" fmla="*/ 3 h 4"/>
                  <a:gd name="T4" fmla="*/ 0 w 10"/>
                  <a:gd name="T5" fmla="*/ 2 h 4"/>
                  <a:gd name="T6" fmla="*/ 0 w 10"/>
                  <a:gd name="T7" fmla="*/ 2 h 4"/>
                  <a:gd name="T8" fmla="*/ 3 w 10"/>
                  <a:gd name="T9" fmla="*/ 1 h 4"/>
                  <a:gd name="T10" fmla="*/ 7 w 10"/>
                  <a:gd name="T11" fmla="*/ 0 h 4"/>
                  <a:gd name="T12" fmla="*/ 10 w 10"/>
                  <a:gd name="T13" fmla="*/ 2 h 4"/>
                  <a:gd name="T14" fmla="*/ 10 w 10"/>
                  <a:gd name="T15" fmla="*/ 2 h 4"/>
                  <a:gd name="T16" fmla="*/ 10 w 10"/>
                  <a:gd name="T17" fmla="*/ 3 h 4"/>
                  <a:gd name="T18" fmla="*/ 9 w 10"/>
                  <a:gd name="T19" fmla="*/ 3 h 4"/>
                  <a:gd name="T20" fmla="*/ 5 w 10"/>
                  <a:gd name="T2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" h="4">
                    <a:moveTo>
                      <a:pt x="5" y="4"/>
                    </a:moveTo>
                    <a:cubicBezTo>
                      <a:pt x="4" y="3"/>
                      <a:pt x="2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4" y="1"/>
                      <a:pt x="5" y="0"/>
                      <a:pt x="7" y="0"/>
                    </a:cubicBezTo>
                    <a:cubicBezTo>
                      <a:pt x="8" y="0"/>
                      <a:pt x="9" y="1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9" y="3"/>
                      <a:pt x="9" y="3"/>
                    </a:cubicBezTo>
                    <a:cubicBezTo>
                      <a:pt x="8" y="3"/>
                      <a:pt x="6" y="3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18" name="Freeform 208">
                <a:extLst>
                  <a:ext uri="{FF2B5EF4-FFF2-40B4-BE49-F238E27FC236}">
                    <a16:creationId xmlns:a16="http://schemas.microsoft.com/office/drawing/2014/main" id="{CBFD96AE-FA65-A7F3-9117-BE02AB27BF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3415"/>
                <a:ext cx="17" cy="5"/>
              </a:xfrm>
              <a:custGeom>
                <a:avLst/>
                <a:gdLst>
                  <a:gd name="T0" fmla="*/ 5 w 9"/>
                  <a:gd name="T1" fmla="*/ 3 h 3"/>
                  <a:gd name="T2" fmla="*/ 1 w 9"/>
                  <a:gd name="T3" fmla="*/ 2 h 3"/>
                  <a:gd name="T4" fmla="*/ 0 w 9"/>
                  <a:gd name="T5" fmla="*/ 1 h 3"/>
                  <a:gd name="T6" fmla="*/ 2 w 9"/>
                  <a:gd name="T7" fmla="*/ 0 h 3"/>
                  <a:gd name="T8" fmla="*/ 8 w 9"/>
                  <a:gd name="T9" fmla="*/ 1 h 3"/>
                  <a:gd name="T10" fmla="*/ 9 w 9"/>
                  <a:gd name="T11" fmla="*/ 2 h 3"/>
                  <a:gd name="T12" fmla="*/ 8 w 9"/>
                  <a:gd name="T13" fmla="*/ 3 h 3"/>
                  <a:gd name="T14" fmla="*/ 5 w 9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">
                    <a:moveTo>
                      <a:pt x="5" y="3"/>
                    </a:moveTo>
                    <a:cubicBezTo>
                      <a:pt x="3" y="3"/>
                      <a:pt x="2" y="3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4" y="2"/>
                      <a:pt x="6" y="1"/>
                      <a:pt x="8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7" y="3"/>
                      <a:pt x="6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19" name="Freeform 209">
                <a:extLst>
                  <a:ext uri="{FF2B5EF4-FFF2-40B4-BE49-F238E27FC236}">
                    <a16:creationId xmlns:a16="http://schemas.microsoft.com/office/drawing/2014/main" id="{3C754B51-5CE6-50F4-B0F7-08A16501C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9" y="3369"/>
                <a:ext cx="10" cy="12"/>
              </a:xfrm>
              <a:custGeom>
                <a:avLst/>
                <a:gdLst>
                  <a:gd name="T0" fmla="*/ 2 w 5"/>
                  <a:gd name="T1" fmla="*/ 6 h 6"/>
                  <a:gd name="T2" fmla="*/ 0 w 5"/>
                  <a:gd name="T3" fmla="*/ 5 h 6"/>
                  <a:gd name="T4" fmla="*/ 1 w 5"/>
                  <a:gd name="T5" fmla="*/ 3 h 6"/>
                  <a:gd name="T6" fmla="*/ 0 w 5"/>
                  <a:gd name="T7" fmla="*/ 2 h 6"/>
                  <a:gd name="T8" fmla="*/ 1 w 5"/>
                  <a:gd name="T9" fmla="*/ 0 h 6"/>
                  <a:gd name="T10" fmla="*/ 2 w 5"/>
                  <a:gd name="T11" fmla="*/ 0 h 6"/>
                  <a:gd name="T12" fmla="*/ 4 w 5"/>
                  <a:gd name="T13" fmla="*/ 4 h 6"/>
                  <a:gd name="T14" fmla="*/ 3 w 5"/>
                  <a:gd name="T15" fmla="*/ 6 h 6"/>
                  <a:gd name="T16" fmla="*/ 2 w 5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2" y="6"/>
                    </a:move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4"/>
                      <a:pt x="1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4" y="1"/>
                      <a:pt x="3" y="2"/>
                      <a:pt x="4" y="4"/>
                    </a:cubicBezTo>
                    <a:cubicBezTo>
                      <a:pt x="5" y="5"/>
                      <a:pt x="5" y="6"/>
                      <a:pt x="3" y="6"/>
                    </a:cubicBezTo>
                    <a:cubicBezTo>
                      <a:pt x="3" y="6"/>
                      <a:pt x="2" y="6"/>
                      <a:pt x="2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20" name="Freeform 210">
                <a:extLst>
                  <a:ext uri="{FF2B5EF4-FFF2-40B4-BE49-F238E27FC236}">
                    <a16:creationId xmlns:a16="http://schemas.microsoft.com/office/drawing/2014/main" id="{D8EE7683-F002-CCC6-BAAD-07BC2C3DAF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6" y="2219"/>
                <a:ext cx="10" cy="9"/>
              </a:xfrm>
              <a:custGeom>
                <a:avLst/>
                <a:gdLst>
                  <a:gd name="T0" fmla="*/ 3 w 5"/>
                  <a:gd name="T1" fmla="*/ 5 h 5"/>
                  <a:gd name="T2" fmla="*/ 1 w 5"/>
                  <a:gd name="T3" fmla="*/ 4 h 5"/>
                  <a:gd name="T4" fmla="*/ 1 w 5"/>
                  <a:gd name="T5" fmla="*/ 1 h 5"/>
                  <a:gd name="T6" fmla="*/ 2 w 5"/>
                  <a:gd name="T7" fmla="*/ 0 h 5"/>
                  <a:gd name="T8" fmla="*/ 5 w 5"/>
                  <a:gd name="T9" fmla="*/ 1 h 5"/>
                  <a:gd name="T10" fmla="*/ 4 w 5"/>
                  <a:gd name="T11" fmla="*/ 5 h 5"/>
                  <a:gd name="T12" fmla="*/ 3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5"/>
                      <a:pt x="2" y="5"/>
                      <a:pt x="1" y="4"/>
                    </a:cubicBezTo>
                    <a:cubicBezTo>
                      <a:pt x="0" y="3"/>
                      <a:pt x="1" y="2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5" y="2"/>
                      <a:pt x="5" y="3"/>
                      <a:pt x="4" y="5"/>
                    </a:cubicBezTo>
                    <a:cubicBezTo>
                      <a:pt x="4" y="5"/>
                      <a:pt x="3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21" name="Freeform 211">
                <a:extLst>
                  <a:ext uri="{FF2B5EF4-FFF2-40B4-BE49-F238E27FC236}">
                    <a16:creationId xmlns:a16="http://schemas.microsoft.com/office/drawing/2014/main" id="{2CA46FA9-D4AB-897A-8507-7127D084B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2820"/>
                <a:ext cx="19" cy="5"/>
              </a:xfrm>
              <a:custGeom>
                <a:avLst/>
                <a:gdLst>
                  <a:gd name="T0" fmla="*/ 4 w 10"/>
                  <a:gd name="T1" fmla="*/ 3 h 3"/>
                  <a:gd name="T2" fmla="*/ 0 w 10"/>
                  <a:gd name="T3" fmla="*/ 2 h 3"/>
                  <a:gd name="T4" fmla="*/ 0 w 10"/>
                  <a:gd name="T5" fmla="*/ 2 h 3"/>
                  <a:gd name="T6" fmla="*/ 0 w 10"/>
                  <a:gd name="T7" fmla="*/ 1 h 3"/>
                  <a:gd name="T8" fmla="*/ 10 w 10"/>
                  <a:gd name="T9" fmla="*/ 1 h 3"/>
                  <a:gd name="T10" fmla="*/ 10 w 10"/>
                  <a:gd name="T11" fmla="*/ 2 h 3"/>
                  <a:gd name="T12" fmla="*/ 10 w 10"/>
                  <a:gd name="T13" fmla="*/ 2 h 3"/>
                  <a:gd name="T14" fmla="*/ 4 w 10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3">
                    <a:moveTo>
                      <a:pt x="4" y="3"/>
                    </a:moveTo>
                    <a:cubicBezTo>
                      <a:pt x="3" y="3"/>
                      <a:pt x="2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4" y="1"/>
                      <a:pt x="7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3"/>
                      <a:pt x="6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22" name="Freeform 212">
                <a:extLst>
                  <a:ext uri="{FF2B5EF4-FFF2-40B4-BE49-F238E27FC236}">
                    <a16:creationId xmlns:a16="http://schemas.microsoft.com/office/drawing/2014/main" id="{9DE776DE-D3F5-F9A0-44FD-07B1DFAB8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3447"/>
                <a:ext cx="15" cy="7"/>
              </a:xfrm>
              <a:custGeom>
                <a:avLst/>
                <a:gdLst>
                  <a:gd name="T0" fmla="*/ 4 w 8"/>
                  <a:gd name="T1" fmla="*/ 4 h 4"/>
                  <a:gd name="T2" fmla="*/ 0 w 8"/>
                  <a:gd name="T3" fmla="*/ 3 h 4"/>
                  <a:gd name="T4" fmla="*/ 0 w 8"/>
                  <a:gd name="T5" fmla="*/ 3 h 4"/>
                  <a:gd name="T6" fmla="*/ 0 w 8"/>
                  <a:gd name="T7" fmla="*/ 2 h 4"/>
                  <a:gd name="T8" fmla="*/ 5 w 8"/>
                  <a:gd name="T9" fmla="*/ 1 h 4"/>
                  <a:gd name="T10" fmla="*/ 7 w 8"/>
                  <a:gd name="T11" fmla="*/ 1 h 4"/>
                  <a:gd name="T12" fmla="*/ 8 w 8"/>
                  <a:gd name="T13" fmla="*/ 3 h 4"/>
                  <a:gd name="T14" fmla="*/ 7 w 8"/>
                  <a:gd name="T15" fmla="*/ 3 h 4"/>
                  <a:gd name="T16" fmla="*/ 4 w 8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">
                    <a:moveTo>
                      <a:pt x="4" y="4"/>
                    </a:moveTo>
                    <a:cubicBezTo>
                      <a:pt x="3" y="4"/>
                      <a:pt x="2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2"/>
                      <a:pt x="4" y="1"/>
                      <a:pt x="5" y="1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6" y="4"/>
                      <a:pt x="5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23" name="Freeform 213">
                <a:extLst>
                  <a:ext uri="{FF2B5EF4-FFF2-40B4-BE49-F238E27FC236}">
                    <a16:creationId xmlns:a16="http://schemas.microsoft.com/office/drawing/2014/main" id="{91CD28DB-9443-7894-BC84-363416280D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2234"/>
                <a:ext cx="11" cy="6"/>
              </a:xfrm>
              <a:custGeom>
                <a:avLst/>
                <a:gdLst>
                  <a:gd name="T0" fmla="*/ 5 w 6"/>
                  <a:gd name="T1" fmla="*/ 2 h 3"/>
                  <a:gd name="T2" fmla="*/ 4 w 6"/>
                  <a:gd name="T3" fmla="*/ 3 h 3"/>
                  <a:gd name="T4" fmla="*/ 2 w 6"/>
                  <a:gd name="T5" fmla="*/ 3 h 3"/>
                  <a:gd name="T6" fmla="*/ 0 w 6"/>
                  <a:gd name="T7" fmla="*/ 1 h 3"/>
                  <a:gd name="T8" fmla="*/ 3 w 6"/>
                  <a:gd name="T9" fmla="*/ 0 h 3"/>
                  <a:gd name="T10" fmla="*/ 5 w 6"/>
                  <a:gd name="T11" fmla="*/ 0 h 3"/>
                  <a:gd name="T12" fmla="*/ 5 w 6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5" y="2"/>
                    </a:moveTo>
                    <a:cubicBezTo>
                      <a:pt x="5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1" y="0"/>
                      <a:pt x="1" y="0"/>
                      <a:pt x="3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6" y="1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24" name="Freeform 214">
                <a:extLst>
                  <a:ext uri="{FF2B5EF4-FFF2-40B4-BE49-F238E27FC236}">
                    <a16:creationId xmlns:a16="http://schemas.microsoft.com/office/drawing/2014/main" id="{7A80252B-3EF8-D1A8-5AD9-0C138C1256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262"/>
                <a:ext cx="10" cy="8"/>
              </a:xfrm>
              <a:custGeom>
                <a:avLst/>
                <a:gdLst>
                  <a:gd name="T0" fmla="*/ 3 w 5"/>
                  <a:gd name="T1" fmla="*/ 4 h 4"/>
                  <a:gd name="T2" fmla="*/ 1 w 5"/>
                  <a:gd name="T3" fmla="*/ 3 h 4"/>
                  <a:gd name="T4" fmla="*/ 0 w 5"/>
                  <a:gd name="T5" fmla="*/ 1 h 4"/>
                  <a:gd name="T6" fmla="*/ 5 w 5"/>
                  <a:gd name="T7" fmla="*/ 1 h 4"/>
                  <a:gd name="T8" fmla="*/ 5 w 5"/>
                  <a:gd name="T9" fmla="*/ 3 h 4"/>
                  <a:gd name="T10" fmla="*/ 4 w 5"/>
                  <a:gd name="T11" fmla="*/ 4 h 4"/>
                  <a:gd name="T12" fmla="*/ 3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4"/>
                      <a:pt x="1" y="4"/>
                      <a:pt x="1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0"/>
                      <a:pt x="4" y="0"/>
                      <a:pt x="5" y="1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3"/>
                      <a:pt x="5" y="4"/>
                      <a:pt x="4" y="4"/>
                    </a:cubicBezTo>
                    <a:cubicBezTo>
                      <a:pt x="4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25" name="Freeform 215">
                <a:extLst>
                  <a:ext uri="{FF2B5EF4-FFF2-40B4-BE49-F238E27FC236}">
                    <a16:creationId xmlns:a16="http://schemas.microsoft.com/office/drawing/2014/main" id="{04EF7EB3-683F-2E45-50FA-D5273EA3C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1976"/>
                <a:ext cx="13" cy="10"/>
              </a:xfrm>
              <a:custGeom>
                <a:avLst/>
                <a:gdLst>
                  <a:gd name="T0" fmla="*/ 4 w 7"/>
                  <a:gd name="T1" fmla="*/ 5 h 5"/>
                  <a:gd name="T2" fmla="*/ 0 w 7"/>
                  <a:gd name="T3" fmla="*/ 3 h 5"/>
                  <a:gd name="T4" fmla="*/ 0 w 7"/>
                  <a:gd name="T5" fmla="*/ 1 h 5"/>
                  <a:gd name="T6" fmla="*/ 1 w 7"/>
                  <a:gd name="T7" fmla="*/ 1 h 5"/>
                  <a:gd name="T8" fmla="*/ 5 w 7"/>
                  <a:gd name="T9" fmla="*/ 2 h 5"/>
                  <a:gd name="T10" fmla="*/ 6 w 7"/>
                  <a:gd name="T11" fmla="*/ 4 h 5"/>
                  <a:gd name="T12" fmla="*/ 4 w 7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4" y="5"/>
                    </a:moveTo>
                    <a:cubicBezTo>
                      <a:pt x="3" y="5"/>
                      <a:pt x="1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6" y="3"/>
                      <a:pt x="7" y="4"/>
                      <a:pt x="6" y="4"/>
                    </a:cubicBezTo>
                    <a:cubicBezTo>
                      <a:pt x="6" y="5"/>
                      <a:pt x="5" y="5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26" name="Freeform 216">
                <a:extLst>
                  <a:ext uri="{FF2B5EF4-FFF2-40B4-BE49-F238E27FC236}">
                    <a16:creationId xmlns:a16="http://schemas.microsoft.com/office/drawing/2014/main" id="{723AF652-610A-893D-C713-7FA6C9C4C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3466"/>
                <a:ext cx="13" cy="9"/>
              </a:xfrm>
              <a:custGeom>
                <a:avLst/>
                <a:gdLst>
                  <a:gd name="T0" fmla="*/ 7 w 7"/>
                  <a:gd name="T1" fmla="*/ 5 h 5"/>
                  <a:gd name="T2" fmla="*/ 5 w 7"/>
                  <a:gd name="T3" fmla="*/ 5 h 5"/>
                  <a:gd name="T4" fmla="*/ 1 w 7"/>
                  <a:gd name="T5" fmla="*/ 3 h 5"/>
                  <a:gd name="T6" fmla="*/ 0 w 7"/>
                  <a:gd name="T7" fmla="*/ 2 h 5"/>
                  <a:gd name="T8" fmla="*/ 1 w 7"/>
                  <a:gd name="T9" fmla="*/ 2 h 5"/>
                  <a:gd name="T10" fmla="*/ 5 w 7"/>
                  <a:gd name="T11" fmla="*/ 0 h 5"/>
                  <a:gd name="T12" fmla="*/ 7 w 7"/>
                  <a:gd name="T13" fmla="*/ 2 h 5"/>
                  <a:gd name="T14" fmla="*/ 7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7" y="5"/>
                    </a:moveTo>
                    <a:cubicBezTo>
                      <a:pt x="7" y="4"/>
                      <a:pt x="6" y="5"/>
                      <a:pt x="5" y="5"/>
                    </a:cubicBezTo>
                    <a:cubicBezTo>
                      <a:pt x="4" y="4"/>
                      <a:pt x="2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2"/>
                      <a:pt x="4" y="1"/>
                      <a:pt x="5" y="0"/>
                    </a:cubicBezTo>
                    <a:cubicBezTo>
                      <a:pt x="6" y="0"/>
                      <a:pt x="7" y="0"/>
                      <a:pt x="7" y="2"/>
                    </a:cubicBezTo>
                    <a:cubicBezTo>
                      <a:pt x="7" y="2"/>
                      <a:pt x="7" y="2"/>
                      <a:pt x="7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27" name="Freeform 217">
                <a:extLst>
                  <a:ext uri="{FF2B5EF4-FFF2-40B4-BE49-F238E27FC236}">
                    <a16:creationId xmlns:a16="http://schemas.microsoft.com/office/drawing/2014/main" id="{3F8E0F33-EB4C-1E2A-C0E6-211CD7BDB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3432"/>
                <a:ext cx="13" cy="7"/>
              </a:xfrm>
              <a:custGeom>
                <a:avLst/>
                <a:gdLst>
                  <a:gd name="T0" fmla="*/ 5 w 7"/>
                  <a:gd name="T1" fmla="*/ 0 h 4"/>
                  <a:gd name="T2" fmla="*/ 7 w 7"/>
                  <a:gd name="T3" fmla="*/ 0 h 4"/>
                  <a:gd name="T4" fmla="*/ 6 w 7"/>
                  <a:gd name="T5" fmla="*/ 3 h 4"/>
                  <a:gd name="T6" fmla="*/ 2 w 7"/>
                  <a:gd name="T7" fmla="*/ 3 h 4"/>
                  <a:gd name="T8" fmla="*/ 1 w 7"/>
                  <a:gd name="T9" fmla="*/ 1 h 4"/>
                  <a:gd name="T10" fmla="*/ 2 w 7"/>
                  <a:gd name="T11" fmla="*/ 0 h 4"/>
                  <a:gd name="T12" fmla="*/ 5 w 7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5" y="0"/>
                    </a:moveTo>
                    <a:cubicBezTo>
                      <a:pt x="6" y="0"/>
                      <a:pt x="6" y="0"/>
                      <a:pt x="7" y="0"/>
                    </a:cubicBezTo>
                    <a:cubicBezTo>
                      <a:pt x="7" y="1"/>
                      <a:pt x="7" y="2"/>
                      <a:pt x="6" y="3"/>
                    </a:cubicBezTo>
                    <a:cubicBezTo>
                      <a:pt x="5" y="4"/>
                      <a:pt x="3" y="4"/>
                      <a:pt x="2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28" name="Freeform 218">
                <a:extLst>
                  <a:ext uri="{FF2B5EF4-FFF2-40B4-BE49-F238E27FC236}">
                    <a16:creationId xmlns:a16="http://schemas.microsoft.com/office/drawing/2014/main" id="{AB872870-2660-D1E1-F381-A28A88341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2224"/>
                <a:ext cx="9" cy="8"/>
              </a:xfrm>
              <a:custGeom>
                <a:avLst/>
                <a:gdLst>
                  <a:gd name="T0" fmla="*/ 2 w 5"/>
                  <a:gd name="T1" fmla="*/ 0 h 4"/>
                  <a:gd name="T2" fmla="*/ 4 w 5"/>
                  <a:gd name="T3" fmla="*/ 1 h 4"/>
                  <a:gd name="T4" fmla="*/ 5 w 5"/>
                  <a:gd name="T5" fmla="*/ 3 h 4"/>
                  <a:gd name="T6" fmla="*/ 4 w 5"/>
                  <a:gd name="T7" fmla="*/ 4 h 4"/>
                  <a:gd name="T8" fmla="*/ 1 w 5"/>
                  <a:gd name="T9" fmla="*/ 4 h 4"/>
                  <a:gd name="T10" fmla="*/ 0 w 5"/>
                  <a:gd name="T11" fmla="*/ 2 h 4"/>
                  <a:gd name="T12" fmla="*/ 2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3" y="1"/>
                      <a:pt x="4" y="1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3"/>
                      <a:pt x="4" y="4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0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29" name="Freeform 219">
                <a:extLst>
                  <a:ext uri="{FF2B5EF4-FFF2-40B4-BE49-F238E27FC236}">
                    <a16:creationId xmlns:a16="http://schemas.microsoft.com/office/drawing/2014/main" id="{4A7C31F2-E50C-566A-69AD-CB4C72C4F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3479"/>
                <a:ext cx="12" cy="8"/>
              </a:xfrm>
              <a:custGeom>
                <a:avLst/>
                <a:gdLst>
                  <a:gd name="T0" fmla="*/ 3 w 6"/>
                  <a:gd name="T1" fmla="*/ 4 h 4"/>
                  <a:gd name="T2" fmla="*/ 1 w 6"/>
                  <a:gd name="T3" fmla="*/ 3 h 4"/>
                  <a:gd name="T4" fmla="*/ 1 w 6"/>
                  <a:gd name="T5" fmla="*/ 2 h 4"/>
                  <a:gd name="T6" fmla="*/ 2 w 6"/>
                  <a:gd name="T7" fmla="*/ 0 h 4"/>
                  <a:gd name="T8" fmla="*/ 5 w 6"/>
                  <a:gd name="T9" fmla="*/ 1 h 4"/>
                  <a:gd name="T10" fmla="*/ 6 w 6"/>
                  <a:gd name="T11" fmla="*/ 3 h 4"/>
                  <a:gd name="T12" fmla="*/ 5 w 6"/>
                  <a:gd name="T13" fmla="*/ 4 h 4"/>
                  <a:gd name="T14" fmla="*/ 3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3" y="4"/>
                      <a:pt x="2" y="4"/>
                      <a:pt x="1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4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30" name="Freeform 220">
                <a:extLst>
                  <a:ext uri="{FF2B5EF4-FFF2-40B4-BE49-F238E27FC236}">
                    <a16:creationId xmlns:a16="http://schemas.microsoft.com/office/drawing/2014/main" id="{32A4386A-9825-6A5A-D140-F200DA2F9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9" y="3373"/>
                <a:ext cx="11" cy="8"/>
              </a:xfrm>
              <a:custGeom>
                <a:avLst/>
                <a:gdLst>
                  <a:gd name="T0" fmla="*/ 3 w 6"/>
                  <a:gd name="T1" fmla="*/ 4 h 4"/>
                  <a:gd name="T2" fmla="*/ 1 w 6"/>
                  <a:gd name="T3" fmla="*/ 3 h 4"/>
                  <a:gd name="T4" fmla="*/ 0 w 6"/>
                  <a:gd name="T5" fmla="*/ 2 h 4"/>
                  <a:gd name="T6" fmla="*/ 1 w 6"/>
                  <a:gd name="T7" fmla="*/ 0 h 4"/>
                  <a:gd name="T8" fmla="*/ 4 w 6"/>
                  <a:gd name="T9" fmla="*/ 0 h 4"/>
                  <a:gd name="T10" fmla="*/ 6 w 6"/>
                  <a:gd name="T11" fmla="*/ 1 h 4"/>
                  <a:gd name="T12" fmla="*/ 4 w 6"/>
                  <a:gd name="T13" fmla="*/ 4 h 4"/>
                  <a:gd name="T14" fmla="*/ 3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2"/>
                      <a:pt x="5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31" name="Freeform 221">
                <a:extLst>
                  <a:ext uri="{FF2B5EF4-FFF2-40B4-BE49-F238E27FC236}">
                    <a16:creationId xmlns:a16="http://schemas.microsoft.com/office/drawing/2014/main" id="{CE711273-B4E7-AAC3-6CEF-6DD40D5F1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3" y="3428"/>
                <a:ext cx="12" cy="8"/>
              </a:xfrm>
              <a:custGeom>
                <a:avLst/>
                <a:gdLst>
                  <a:gd name="T0" fmla="*/ 3 w 6"/>
                  <a:gd name="T1" fmla="*/ 0 h 4"/>
                  <a:gd name="T2" fmla="*/ 4 w 6"/>
                  <a:gd name="T3" fmla="*/ 0 h 4"/>
                  <a:gd name="T4" fmla="*/ 5 w 6"/>
                  <a:gd name="T5" fmla="*/ 2 h 4"/>
                  <a:gd name="T6" fmla="*/ 4 w 6"/>
                  <a:gd name="T7" fmla="*/ 4 h 4"/>
                  <a:gd name="T8" fmla="*/ 1 w 6"/>
                  <a:gd name="T9" fmla="*/ 4 h 4"/>
                  <a:gd name="T10" fmla="*/ 0 w 6"/>
                  <a:gd name="T11" fmla="*/ 2 h 4"/>
                  <a:gd name="T12" fmla="*/ 1 w 6"/>
                  <a:gd name="T13" fmla="*/ 0 h 4"/>
                  <a:gd name="T14" fmla="*/ 3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6" y="2"/>
                      <a:pt x="5" y="4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32" name="Freeform 222">
                <a:extLst>
                  <a:ext uri="{FF2B5EF4-FFF2-40B4-BE49-F238E27FC236}">
                    <a16:creationId xmlns:a16="http://schemas.microsoft.com/office/drawing/2014/main" id="{7FBFBF9F-8621-F822-8398-47F5CA280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1" y="2694"/>
                <a:ext cx="14" cy="12"/>
              </a:xfrm>
              <a:custGeom>
                <a:avLst/>
                <a:gdLst>
                  <a:gd name="T0" fmla="*/ 0 w 7"/>
                  <a:gd name="T1" fmla="*/ 4 h 6"/>
                  <a:gd name="T2" fmla="*/ 0 w 7"/>
                  <a:gd name="T3" fmla="*/ 3 h 6"/>
                  <a:gd name="T4" fmla="*/ 5 w 7"/>
                  <a:gd name="T5" fmla="*/ 1 h 6"/>
                  <a:gd name="T6" fmla="*/ 7 w 7"/>
                  <a:gd name="T7" fmla="*/ 1 h 6"/>
                  <a:gd name="T8" fmla="*/ 6 w 7"/>
                  <a:gd name="T9" fmla="*/ 2 h 6"/>
                  <a:gd name="T10" fmla="*/ 3 w 7"/>
                  <a:gd name="T11" fmla="*/ 5 h 6"/>
                  <a:gd name="T12" fmla="*/ 1 w 7"/>
                  <a:gd name="T13" fmla="*/ 5 h 6"/>
                  <a:gd name="T14" fmla="*/ 0 w 7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6">
                    <a:moveTo>
                      <a:pt x="0" y="4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2" y="2"/>
                      <a:pt x="3" y="1"/>
                      <a:pt x="5" y="1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1"/>
                      <a:pt x="7" y="2"/>
                      <a:pt x="6" y="2"/>
                    </a:cubicBezTo>
                    <a:cubicBezTo>
                      <a:pt x="5" y="3"/>
                      <a:pt x="4" y="4"/>
                      <a:pt x="3" y="5"/>
                    </a:cubicBezTo>
                    <a:cubicBezTo>
                      <a:pt x="3" y="6"/>
                      <a:pt x="2" y="6"/>
                      <a:pt x="1" y="5"/>
                    </a:cubicBezTo>
                    <a:cubicBezTo>
                      <a:pt x="1" y="5"/>
                      <a:pt x="1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33" name="Freeform 223">
                <a:extLst>
                  <a:ext uri="{FF2B5EF4-FFF2-40B4-BE49-F238E27FC236}">
                    <a16:creationId xmlns:a16="http://schemas.microsoft.com/office/drawing/2014/main" id="{7032E876-688F-E01C-5889-DC23279E5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2060"/>
                <a:ext cx="10" cy="11"/>
              </a:xfrm>
              <a:custGeom>
                <a:avLst/>
                <a:gdLst>
                  <a:gd name="T0" fmla="*/ 5 w 5"/>
                  <a:gd name="T1" fmla="*/ 1 h 6"/>
                  <a:gd name="T2" fmla="*/ 5 w 5"/>
                  <a:gd name="T3" fmla="*/ 3 h 6"/>
                  <a:gd name="T4" fmla="*/ 2 w 5"/>
                  <a:gd name="T5" fmla="*/ 5 h 6"/>
                  <a:gd name="T6" fmla="*/ 0 w 5"/>
                  <a:gd name="T7" fmla="*/ 5 h 6"/>
                  <a:gd name="T8" fmla="*/ 0 w 5"/>
                  <a:gd name="T9" fmla="*/ 3 h 6"/>
                  <a:gd name="T10" fmla="*/ 5 w 5"/>
                  <a:gd name="T11" fmla="*/ 0 h 6"/>
                  <a:gd name="T12" fmla="*/ 5 w 5"/>
                  <a:gd name="T13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5" y="1"/>
                    </a:moveTo>
                    <a:cubicBezTo>
                      <a:pt x="5" y="2"/>
                      <a:pt x="5" y="3"/>
                      <a:pt x="5" y="3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2" y="6"/>
                      <a:pt x="1" y="5"/>
                      <a:pt x="0" y="5"/>
                    </a:cubicBezTo>
                    <a:cubicBezTo>
                      <a:pt x="0" y="5"/>
                      <a:pt x="0" y="3"/>
                      <a:pt x="0" y="3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34" name="Freeform 224">
                <a:extLst>
                  <a:ext uri="{FF2B5EF4-FFF2-40B4-BE49-F238E27FC236}">
                    <a16:creationId xmlns:a16="http://schemas.microsoft.com/office/drawing/2014/main" id="{A3A27BA1-D9C4-036C-B7CE-B17571C8A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742"/>
                <a:ext cx="14" cy="9"/>
              </a:xfrm>
              <a:custGeom>
                <a:avLst/>
                <a:gdLst>
                  <a:gd name="T0" fmla="*/ 7 w 7"/>
                  <a:gd name="T1" fmla="*/ 2 h 5"/>
                  <a:gd name="T2" fmla="*/ 6 w 7"/>
                  <a:gd name="T3" fmla="*/ 2 h 5"/>
                  <a:gd name="T4" fmla="*/ 2 w 7"/>
                  <a:gd name="T5" fmla="*/ 5 h 5"/>
                  <a:gd name="T6" fmla="*/ 0 w 7"/>
                  <a:gd name="T7" fmla="*/ 3 h 5"/>
                  <a:gd name="T8" fmla="*/ 1 w 7"/>
                  <a:gd name="T9" fmla="*/ 2 h 5"/>
                  <a:gd name="T10" fmla="*/ 6 w 7"/>
                  <a:gd name="T11" fmla="*/ 1 h 5"/>
                  <a:gd name="T12" fmla="*/ 7 w 7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7" y="2"/>
                    </a:moveTo>
                    <a:cubicBezTo>
                      <a:pt x="7" y="2"/>
                      <a:pt x="7" y="2"/>
                      <a:pt x="6" y="2"/>
                    </a:cubicBezTo>
                    <a:cubicBezTo>
                      <a:pt x="5" y="3"/>
                      <a:pt x="4" y="4"/>
                      <a:pt x="2" y="5"/>
                    </a:cubicBezTo>
                    <a:cubicBezTo>
                      <a:pt x="1" y="5"/>
                      <a:pt x="0" y="4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2" y="1"/>
                      <a:pt x="4" y="0"/>
                      <a:pt x="6" y="1"/>
                    </a:cubicBezTo>
                    <a:cubicBezTo>
                      <a:pt x="6" y="1"/>
                      <a:pt x="7" y="1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35" name="Freeform 225">
                <a:extLst>
                  <a:ext uri="{FF2B5EF4-FFF2-40B4-BE49-F238E27FC236}">
                    <a16:creationId xmlns:a16="http://schemas.microsoft.com/office/drawing/2014/main" id="{EAE3D4FD-5EA9-AF84-E7FE-CF60B1E7D1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2552"/>
                <a:ext cx="13" cy="6"/>
              </a:xfrm>
              <a:custGeom>
                <a:avLst/>
                <a:gdLst>
                  <a:gd name="T0" fmla="*/ 3 w 7"/>
                  <a:gd name="T1" fmla="*/ 3 h 3"/>
                  <a:gd name="T2" fmla="*/ 0 w 7"/>
                  <a:gd name="T3" fmla="*/ 3 h 3"/>
                  <a:gd name="T4" fmla="*/ 0 w 7"/>
                  <a:gd name="T5" fmla="*/ 2 h 3"/>
                  <a:gd name="T6" fmla="*/ 0 w 7"/>
                  <a:gd name="T7" fmla="*/ 2 h 3"/>
                  <a:gd name="T8" fmla="*/ 5 w 7"/>
                  <a:gd name="T9" fmla="*/ 0 h 3"/>
                  <a:gd name="T10" fmla="*/ 7 w 7"/>
                  <a:gd name="T11" fmla="*/ 0 h 3"/>
                  <a:gd name="T12" fmla="*/ 6 w 7"/>
                  <a:gd name="T13" fmla="*/ 3 h 3"/>
                  <a:gd name="T14" fmla="*/ 3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2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3" y="0"/>
                      <a:pt x="5" y="0"/>
                    </a:cubicBezTo>
                    <a:cubicBezTo>
                      <a:pt x="6" y="0"/>
                      <a:pt x="6" y="0"/>
                      <a:pt x="7" y="0"/>
                    </a:cubicBezTo>
                    <a:cubicBezTo>
                      <a:pt x="7" y="1"/>
                      <a:pt x="6" y="3"/>
                      <a:pt x="6" y="3"/>
                    </a:cubicBezTo>
                    <a:cubicBezTo>
                      <a:pt x="5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36" name="Freeform 226">
                <a:extLst>
                  <a:ext uri="{FF2B5EF4-FFF2-40B4-BE49-F238E27FC236}">
                    <a16:creationId xmlns:a16="http://schemas.microsoft.com/office/drawing/2014/main" id="{9E7614DB-3E4B-5E2E-0F24-C741703920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2784"/>
                <a:ext cx="13" cy="7"/>
              </a:xfrm>
              <a:custGeom>
                <a:avLst/>
                <a:gdLst>
                  <a:gd name="T0" fmla="*/ 5 w 7"/>
                  <a:gd name="T1" fmla="*/ 4 h 4"/>
                  <a:gd name="T2" fmla="*/ 1 w 7"/>
                  <a:gd name="T3" fmla="*/ 4 h 4"/>
                  <a:gd name="T4" fmla="*/ 0 w 7"/>
                  <a:gd name="T5" fmla="*/ 3 h 4"/>
                  <a:gd name="T6" fmla="*/ 0 w 7"/>
                  <a:gd name="T7" fmla="*/ 3 h 4"/>
                  <a:gd name="T8" fmla="*/ 5 w 7"/>
                  <a:gd name="T9" fmla="*/ 0 h 4"/>
                  <a:gd name="T10" fmla="*/ 6 w 7"/>
                  <a:gd name="T11" fmla="*/ 3 h 4"/>
                  <a:gd name="T12" fmla="*/ 5 w 7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5" y="4"/>
                    </a:moveTo>
                    <a:cubicBezTo>
                      <a:pt x="4" y="4"/>
                      <a:pt x="2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6" y="0"/>
                      <a:pt x="7" y="1"/>
                      <a:pt x="6" y="3"/>
                    </a:cubicBezTo>
                    <a:cubicBezTo>
                      <a:pt x="6" y="3"/>
                      <a:pt x="6" y="4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37" name="Freeform 227">
                <a:extLst>
                  <a:ext uri="{FF2B5EF4-FFF2-40B4-BE49-F238E27FC236}">
                    <a16:creationId xmlns:a16="http://schemas.microsoft.com/office/drawing/2014/main" id="{A4FB2A8D-2BE5-2BA2-0288-BCF342D7F7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2778"/>
                <a:ext cx="15" cy="6"/>
              </a:xfrm>
              <a:custGeom>
                <a:avLst/>
                <a:gdLst>
                  <a:gd name="T0" fmla="*/ 4 w 8"/>
                  <a:gd name="T1" fmla="*/ 3 h 3"/>
                  <a:gd name="T2" fmla="*/ 2 w 8"/>
                  <a:gd name="T3" fmla="*/ 3 h 3"/>
                  <a:gd name="T4" fmla="*/ 0 w 8"/>
                  <a:gd name="T5" fmla="*/ 2 h 3"/>
                  <a:gd name="T6" fmla="*/ 2 w 8"/>
                  <a:gd name="T7" fmla="*/ 0 h 3"/>
                  <a:gd name="T8" fmla="*/ 3 w 8"/>
                  <a:gd name="T9" fmla="*/ 0 h 3"/>
                  <a:gd name="T10" fmla="*/ 8 w 8"/>
                  <a:gd name="T11" fmla="*/ 2 h 3"/>
                  <a:gd name="T12" fmla="*/ 8 w 8"/>
                  <a:gd name="T13" fmla="*/ 2 h 3"/>
                  <a:gd name="T14" fmla="*/ 7 w 8"/>
                  <a:gd name="T15" fmla="*/ 3 h 3"/>
                  <a:gd name="T16" fmla="*/ 4 w 8"/>
                  <a:gd name="T17" fmla="*/ 3 h 3"/>
                  <a:gd name="T18" fmla="*/ 4 w 8"/>
                  <a:gd name="T1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3">
                    <a:moveTo>
                      <a:pt x="4" y="3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2"/>
                      <a:pt x="6" y="1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6" y="3"/>
                      <a:pt x="5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38" name="Freeform 228">
                <a:extLst>
                  <a:ext uri="{FF2B5EF4-FFF2-40B4-BE49-F238E27FC236}">
                    <a16:creationId xmlns:a16="http://schemas.microsoft.com/office/drawing/2014/main" id="{4D1E11ED-4227-D884-6BDF-9D78FEF60D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2751"/>
                <a:ext cx="13" cy="8"/>
              </a:xfrm>
              <a:custGeom>
                <a:avLst/>
                <a:gdLst>
                  <a:gd name="T0" fmla="*/ 3 w 7"/>
                  <a:gd name="T1" fmla="*/ 0 h 4"/>
                  <a:gd name="T2" fmla="*/ 6 w 7"/>
                  <a:gd name="T3" fmla="*/ 0 h 4"/>
                  <a:gd name="T4" fmla="*/ 7 w 7"/>
                  <a:gd name="T5" fmla="*/ 1 h 4"/>
                  <a:gd name="T6" fmla="*/ 7 w 7"/>
                  <a:gd name="T7" fmla="*/ 2 h 4"/>
                  <a:gd name="T8" fmla="*/ 6 w 7"/>
                  <a:gd name="T9" fmla="*/ 3 h 4"/>
                  <a:gd name="T10" fmla="*/ 3 w 7"/>
                  <a:gd name="T11" fmla="*/ 2 h 4"/>
                  <a:gd name="T12" fmla="*/ 0 w 7"/>
                  <a:gd name="T13" fmla="*/ 1 h 4"/>
                  <a:gd name="T14" fmla="*/ 3 w 7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7" y="3"/>
                      <a:pt x="6" y="3"/>
                      <a:pt x="6" y="3"/>
                    </a:cubicBezTo>
                    <a:cubicBezTo>
                      <a:pt x="5" y="4"/>
                      <a:pt x="4" y="3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39" name="Freeform 229">
                <a:extLst>
                  <a:ext uri="{FF2B5EF4-FFF2-40B4-BE49-F238E27FC236}">
                    <a16:creationId xmlns:a16="http://schemas.microsoft.com/office/drawing/2014/main" id="{6002915B-24CD-60A6-1EAC-907FFFF8CB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2814"/>
                <a:ext cx="17" cy="6"/>
              </a:xfrm>
              <a:custGeom>
                <a:avLst/>
                <a:gdLst>
                  <a:gd name="T0" fmla="*/ 6 w 9"/>
                  <a:gd name="T1" fmla="*/ 0 h 3"/>
                  <a:gd name="T2" fmla="*/ 9 w 9"/>
                  <a:gd name="T3" fmla="*/ 0 h 3"/>
                  <a:gd name="T4" fmla="*/ 9 w 9"/>
                  <a:gd name="T5" fmla="*/ 1 h 3"/>
                  <a:gd name="T6" fmla="*/ 8 w 9"/>
                  <a:gd name="T7" fmla="*/ 2 h 3"/>
                  <a:gd name="T8" fmla="*/ 2 w 9"/>
                  <a:gd name="T9" fmla="*/ 3 h 3"/>
                  <a:gd name="T10" fmla="*/ 0 w 9"/>
                  <a:gd name="T11" fmla="*/ 2 h 3"/>
                  <a:gd name="T12" fmla="*/ 1 w 9"/>
                  <a:gd name="T13" fmla="*/ 1 h 3"/>
                  <a:gd name="T14" fmla="*/ 6 w 9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">
                    <a:moveTo>
                      <a:pt x="6" y="0"/>
                    </a:moveTo>
                    <a:cubicBezTo>
                      <a:pt x="7" y="0"/>
                      <a:pt x="8" y="0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6" y="2"/>
                      <a:pt x="4" y="2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3" y="0"/>
                      <a:pt x="4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40" name="Freeform 230">
                <a:extLst>
                  <a:ext uri="{FF2B5EF4-FFF2-40B4-BE49-F238E27FC236}">
                    <a16:creationId xmlns:a16="http://schemas.microsoft.com/office/drawing/2014/main" id="{07808286-AF58-4138-8D20-EBA308618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2725"/>
                <a:ext cx="12" cy="7"/>
              </a:xfrm>
              <a:custGeom>
                <a:avLst/>
                <a:gdLst>
                  <a:gd name="T0" fmla="*/ 3 w 6"/>
                  <a:gd name="T1" fmla="*/ 4 h 4"/>
                  <a:gd name="T2" fmla="*/ 2 w 6"/>
                  <a:gd name="T3" fmla="*/ 4 h 4"/>
                  <a:gd name="T4" fmla="*/ 0 w 6"/>
                  <a:gd name="T5" fmla="*/ 2 h 4"/>
                  <a:gd name="T6" fmla="*/ 2 w 6"/>
                  <a:gd name="T7" fmla="*/ 0 h 4"/>
                  <a:gd name="T8" fmla="*/ 5 w 6"/>
                  <a:gd name="T9" fmla="*/ 0 h 4"/>
                  <a:gd name="T10" fmla="*/ 6 w 6"/>
                  <a:gd name="T11" fmla="*/ 2 h 4"/>
                  <a:gd name="T12" fmla="*/ 5 w 6"/>
                  <a:gd name="T13" fmla="*/ 3 h 4"/>
                  <a:gd name="T14" fmla="*/ 3 w 6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3" y="4"/>
                      <a:pt x="3" y="4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1"/>
                      <a:pt x="5" y="1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4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41" name="Freeform 231">
                <a:extLst>
                  <a:ext uri="{FF2B5EF4-FFF2-40B4-BE49-F238E27FC236}">
                    <a16:creationId xmlns:a16="http://schemas.microsoft.com/office/drawing/2014/main" id="{C7A23866-2EEC-220A-A3A6-93A07E95F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3511"/>
                <a:ext cx="13" cy="10"/>
              </a:xfrm>
              <a:custGeom>
                <a:avLst/>
                <a:gdLst>
                  <a:gd name="T0" fmla="*/ 3 w 7"/>
                  <a:gd name="T1" fmla="*/ 0 h 5"/>
                  <a:gd name="T2" fmla="*/ 4 w 7"/>
                  <a:gd name="T3" fmla="*/ 0 h 5"/>
                  <a:gd name="T4" fmla="*/ 7 w 7"/>
                  <a:gd name="T5" fmla="*/ 3 h 5"/>
                  <a:gd name="T6" fmla="*/ 7 w 7"/>
                  <a:gd name="T7" fmla="*/ 4 h 5"/>
                  <a:gd name="T8" fmla="*/ 7 w 7"/>
                  <a:gd name="T9" fmla="*/ 4 h 5"/>
                  <a:gd name="T10" fmla="*/ 2 w 7"/>
                  <a:gd name="T11" fmla="*/ 3 h 5"/>
                  <a:gd name="T12" fmla="*/ 2 w 7"/>
                  <a:gd name="T13" fmla="*/ 0 h 5"/>
                  <a:gd name="T14" fmla="*/ 3 w 7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4" y="2"/>
                      <a:pt x="6" y="3"/>
                      <a:pt x="7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5" y="5"/>
                      <a:pt x="3" y="5"/>
                      <a:pt x="2" y="3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42" name="Freeform 232">
                <a:extLst>
                  <a:ext uri="{FF2B5EF4-FFF2-40B4-BE49-F238E27FC236}">
                    <a16:creationId xmlns:a16="http://schemas.microsoft.com/office/drawing/2014/main" id="{0892CF0F-15C9-2C00-6DC5-DAC5AF86B2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1" y="2168"/>
                <a:ext cx="8" cy="13"/>
              </a:xfrm>
              <a:custGeom>
                <a:avLst/>
                <a:gdLst>
                  <a:gd name="T0" fmla="*/ 3 w 4"/>
                  <a:gd name="T1" fmla="*/ 0 h 7"/>
                  <a:gd name="T2" fmla="*/ 3 w 4"/>
                  <a:gd name="T3" fmla="*/ 1 h 7"/>
                  <a:gd name="T4" fmla="*/ 3 w 4"/>
                  <a:gd name="T5" fmla="*/ 5 h 7"/>
                  <a:gd name="T6" fmla="*/ 2 w 4"/>
                  <a:gd name="T7" fmla="*/ 7 h 7"/>
                  <a:gd name="T8" fmla="*/ 1 w 4"/>
                  <a:gd name="T9" fmla="*/ 6 h 7"/>
                  <a:gd name="T10" fmla="*/ 1 w 4"/>
                  <a:gd name="T11" fmla="*/ 1 h 7"/>
                  <a:gd name="T12" fmla="*/ 3 w 4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7">
                    <a:moveTo>
                      <a:pt x="3" y="0"/>
                    </a:moveTo>
                    <a:cubicBezTo>
                      <a:pt x="4" y="0"/>
                      <a:pt x="4" y="0"/>
                      <a:pt x="3" y="1"/>
                    </a:cubicBezTo>
                    <a:cubicBezTo>
                      <a:pt x="2" y="2"/>
                      <a:pt x="2" y="4"/>
                      <a:pt x="3" y="5"/>
                    </a:cubicBezTo>
                    <a:cubicBezTo>
                      <a:pt x="4" y="6"/>
                      <a:pt x="3" y="7"/>
                      <a:pt x="2" y="7"/>
                    </a:cubicBezTo>
                    <a:cubicBezTo>
                      <a:pt x="1" y="7"/>
                      <a:pt x="1" y="7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43" name="Freeform 233">
                <a:extLst>
                  <a:ext uri="{FF2B5EF4-FFF2-40B4-BE49-F238E27FC236}">
                    <a16:creationId xmlns:a16="http://schemas.microsoft.com/office/drawing/2014/main" id="{41E7EE0A-29B7-A3D0-CBC9-CC7F8F33DF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7" y="2033"/>
                <a:ext cx="7" cy="11"/>
              </a:xfrm>
              <a:custGeom>
                <a:avLst/>
                <a:gdLst>
                  <a:gd name="T0" fmla="*/ 4 w 4"/>
                  <a:gd name="T1" fmla="*/ 4 h 6"/>
                  <a:gd name="T2" fmla="*/ 4 w 4"/>
                  <a:gd name="T3" fmla="*/ 5 h 6"/>
                  <a:gd name="T4" fmla="*/ 3 w 4"/>
                  <a:gd name="T5" fmla="*/ 6 h 6"/>
                  <a:gd name="T6" fmla="*/ 1 w 4"/>
                  <a:gd name="T7" fmla="*/ 5 h 6"/>
                  <a:gd name="T8" fmla="*/ 0 w 4"/>
                  <a:gd name="T9" fmla="*/ 2 h 6"/>
                  <a:gd name="T10" fmla="*/ 2 w 4"/>
                  <a:gd name="T11" fmla="*/ 0 h 6"/>
                  <a:gd name="T12" fmla="*/ 4 w 4"/>
                  <a:gd name="T13" fmla="*/ 2 h 6"/>
                  <a:gd name="T14" fmla="*/ 4 w 4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4" y="4"/>
                    </a:move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3" y="5"/>
                      <a:pt x="3" y="6"/>
                    </a:cubicBezTo>
                    <a:cubicBezTo>
                      <a:pt x="2" y="6"/>
                      <a:pt x="2" y="5"/>
                      <a:pt x="1" y="5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2"/>
                      <a:pt x="4" y="3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44" name="Freeform 234">
                <a:extLst>
                  <a:ext uri="{FF2B5EF4-FFF2-40B4-BE49-F238E27FC236}">
                    <a16:creationId xmlns:a16="http://schemas.microsoft.com/office/drawing/2014/main" id="{10E8B28E-CF7A-C8CC-6BD0-BF4922639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2025"/>
                <a:ext cx="10" cy="12"/>
              </a:xfrm>
              <a:custGeom>
                <a:avLst/>
                <a:gdLst>
                  <a:gd name="T0" fmla="*/ 1 w 5"/>
                  <a:gd name="T1" fmla="*/ 6 h 6"/>
                  <a:gd name="T2" fmla="*/ 0 w 5"/>
                  <a:gd name="T3" fmla="*/ 4 h 6"/>
                  <a:gd name="T4" fmla="*/ 3 w 5"/>
                  <a:gd name="T5" fmla="*/ 1 h 6"/>
                  <a:gd name="T6" fmla="*/ 4 w 5"/>
                  <a:gd name="T7" fmla="*/ 0 h 6"/>
                  <a:gd name="T8" fmla="*/ 5 w 5"/>
                  <a:gd name="T9" fmla="*/ 2 h 6"/>
                  <a:gd name="T10" fmla="*/ 3 w 5"/>
                  <a:gd name="T11" fmla="*/ 5 h 6"/>
                  <a:gd name="T12" fmla="*/ 1 w 5"/>
                  <a:gd name="T13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1" y="6"/>
                    </a:moveTo>
                    <a:cubicBezTo>
                      <a:pt x="0" y="6"/>
                      <a:pt x="0" y="5"/>
                      <a:pt x="0" y="4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4" y="3"/>
                      <a:pt x="4" y="4"/>
                      <a:pt x="3" y="5"/>
                    </a:cubicBezTo>
                    <a:cubicBezTo>
                      <a:pt x="3" y="6"/>
                      <a:pt x="2" y="6"/>
                      <a:pt x="1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45" name="Freeform 235">
                <a:extLst>
                  <a:ext uri="{FF2B5EF4-FFF2-40B4-BE49-F238E27FC236}">
                    <a16:creationId xmlns:a16="http://schemas.microsoft.com/office/drawing/2014/main" id="{48CB36F2-070D-0B55-932B-66B27ED515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2492"/>
                <a:ext cx="9" cy="13"/>
              </a:xfrm>
              <a:custGeom>
                <a:avLst/>
                <a:gdLst>
                  <a:gd name="T0" fmla="*/ 3 w 5"/>
                  <a:gd name="T1" fmla="*/ 0 h 7"/>
                  <a:gd name="T2" fmla="*/ 4 w 5"/>
                  <a:gd name="T3" fmla="*/ 2 h 7"/>
                  <a:gd name="T4" fmla="*/ 3 w 5"/>
                  <a:gd name="T5" fmla="*/ 6 h 7"/>
                  <a:gd name="T6" fmla="*/ 1 w 5"/>
                  <a:gd name="T7" fmla="*/ 7 h 7"/>
                  <a:gd name="T8" fmla="*/ 0 w 5"/>
                  <a:gd name="T9" fmla="*/ 5 h 7"/>
                  <a:gd name="T10" fmla="*/ 2 w 5"/>
                  <a:gd name="T11" fmla="*/ 0 h 7"/>
                  <a:gd name="T12" fmla="*/ 3 w 5"/>
                  <a:gd name="T1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7">
                    <a:moveTo>
                      <a:pt x="3" y="0"/>
                    </a:moveTo>
                    <a:cubicBezTo>
                      <a:pt x="5" y="0"/>
                      <a:pt x="5" y="1"/>
                      <a:pt x="4" y="2"/>
                    </a:cubicBezTo>
                    <a:cubicBezTo>
                      <a:pt x="4" y="3"/>
                      <a:pt x="3" y="5"/>
                      <a:pt x="3" y="6"/>
                    </a:cubicBezTo>
                    <a:cubicBezTo>
                      <a:pt x="3" y="7"/>
                      <a:pt x="2" y="7"/>
                      <a:pt x="1" y="7"/>
                    </a:cubicBezTo>
                    <a:cubicBezTo>
                      <a:pt x="1" y="6"/>
                      <a:pt x="0" y="5"/>
                      <a:pt x="0" y="5"/>
                    </a:cubicBezTo>
                    <a:cubicBezTo>
                      <a:pt x="1" y="4"/>
                      <a:pt x="1" y="2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46" name="Freeform 236">
                <a:extLst>
                  <a:ext uri="{FF2B5EF4-FFF2-40B4-BE49-F238E27FC236}">
                    <a16:creationId xmlns:a16="http://schemas.microsoft.com/office/drawing/2014/main" id="{68EAE8A6-7610-3898-04BA-08AB92873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3121"/>
                <a:ext cx="13" cy="8"/>
              </a:xfrm>
              <a:custGeom>
                <a:avLst/>
                <a:gdLst>
                  <a:gd name="T0" fmla="*/ 7 w 7"/>
                  <a:gd name="T1" fmla="*/ 2 h 4"/>
                  <a:gd name="T2" fmla="*/ 4 w 7"/>
                  <a:gd name="T3" fmla="*/ 4 h 4"/>
                  <a:gd name="T4" fmla="*/ 1 w 7"/>
                  <a:gd name="T5" fmla="*/ 2 h 4"/>
                  <a:gd name="T6" fmla="*/ 0 w 7"/>
                  <a:gd name="T7" fmla="*/ 1 h 4"/>
                  <a:gd name="T8" fmla="*/ 1 w 7"/>
                  <a:gd name="T9" fmla="*/ 0 h 4"/>
                  <a:gd name="T10" fmla="*/ 6 w 7"/>
                  <a:gd name="T11" fmla="*/ 0 h 4"/>
                  <a:gd name="T12" fmla="*/ 7 w 7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7" y="2"/>
                    </a:moveTo>
                    <a:cubicBezTo>
                      <a:pt x="7" y="3"/>
                      <a:pt x="5" y="4"/>
                      <a:pt x="4" y="4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6" y="0"/>
                      <a:pt x="7" y="1"/>
                      <a:pt x="7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47" name="Freeform 237">
                <a:extLst>
                  <a:ext uri="{FF2B5EF4-FFF2-40B4-BE49-F238E27FC236}">
                    <a16:creationId xmlns:a16="http://schemas.microsoft.com/office/drawing/2014/main" id="{93FC9AF4-F9D6-8523-0406-DC14024765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2403"/>
                <a:ext cx="12" cy="11"/>
              </a:xfrm>
              <a:custGeom>
                <a:avLst/>
                <a:gdLst>
                  <a:gd name="T0" fmla="*/ 2 w 6"/>
                  <a:gd name="T1" fmla="*/ 0 h 6"/>
                  <a:gd name="T2" fmla="*/ 5 w 6"/>
                  <a:gd name="T3" fmla="*/ 4 h 6"/>
                  <a:gd name="T4" fmla="*/ 5 w 6"/>
                  <a:gd name="T5" fmla="*/ 5 h 6"/>
                  <a:gd name="T6" fmla="*/ 3 w 6"/>
                  <a:gd name="T7" fmla="*/ 5 h 6"/>
                  <a:gd name="T8" fmla="*/ 1 w 6"/>
                  <a:gd name="T9" fmla="*/ 3 h 6"/>
                  <a:gd name="T10" fmla="*/ 0 w 6"/>
                  <a:gd name="T11" fmla="*/ 1 h 6"/>
                  <a:gd name="T12" fmla="*/ 2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2" y="0"/>
                    </a:moveTo>
                    <a:cubicBezTo>
                      <a:pt x="4" y="0"/>
                      <a:pt x="6" y="2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6"/>
                      <a:pt x="4" y="6"/>
                      <a:pt x="3" y="5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48" name="Freeform 238">
                <a:extLst>
                  <a:ext uri="{FF2B5EF4-FFF2-40B4-BE49-F238E27FC236}">
                    <a16:creationId xmlns:a16="http://schemas.microsoft.com/office/drawing/2014/main" id="{24EE7F2B-A190-D371-012C-30E745030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3075"/>
                <a:ext cx="13" cy="10"/>
              </a:xfrm>
              <a:custGeom>
                <a:avLst/>
                <a:gdLst>
                  <a:gd name="T0" fmla="*/ 4 w 7"/>
                  <a:gd name="T1" fmla="*/ 0 h 5"/>
                  <a:gd name="T2" fmla="*/ 5 w 7"/>
                  <a:gd name="T3" fmla="*/ 0 h 5"/>
                  <a:gd name="T4" fmla="*/ 7 w 7"/>
                  <a:gd name="T5" fmla="*/ 1 h 5"/>
                  <a:gd name="T6" fmla="*/ 6 w 7"/>
                  <a:gd name="T7" fmla="*/ 3 h 5"/>
                  <a:gd name="T8" fmla="*/ 1 w 7"/>
                  <a:gd name="T9" fmla="*/ 3 h 5"/>
                  <a:gd name="T10" fmla="*/ 0 w 7"/>
                  <a:gd name="T11" fmla="*/ 1 h 5"/>
                  <a:gd name="T12" fmla="*/ 1 w 7"/>
                  <a:gd name="T13" fmla="*/ 1 h 5"/>
                  <a:gd name="T14" fmla="*/ 4 w 7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1"/>
                      <a:pt x="6" y="1"/>
                      <a:pt x="7" y="1"/>
                    </a:cubicBezTo>
                    <a:cubicBezTo>
                      <a:pt x="7" y="2"/>
                      <a:pt x="6" y="2"/>
                      <a:pt x="6" y="3"/>
                    </a:cubicBezTo>
                    <a:cubicBezTo>
                      <a:pt x="4" y="5"/>
                      <a:pt x="3" y="5"/>
                      <a:pt x="1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49" name="Freeform 239">
                <a:extLst>
                  <a:ext uri="{FF2B5EF4-FFF2-40B4-BE49-F238E27FC236}">
                    <a16:creationId xmlns:a16="http://schemas.microsoft.com/office/drawing/2014/main" id="{A177242A-987F-D66F-4E4A-39FB32B64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3165"/>
                <a:ext cx="17" cy="7"/>
              </a:xfrm>
              <a:custGeom>
                <a:avLst/>
                <a:gdLst>
                  <a:gd name="T0" fmla="*/ 9 w 9"/>
                  <a:gd name="T1" fmla="*/ 2 h 4"/>
                  <a:gd name="T2" fmla="*/ 6 w 9"/>
                  <a:gd name="T3" fmla="*/ 3 h 4"/>
                  <a:gd name="T4" fmla="*/ 1 w 9"/>
                  <a:gd name="T5" fmla="*/ 2 h 4"/>
                  <a:gd name="T6" fmla="*/ 1 w 9"/>
                  <a:gd name="T7" fmla="*/ 2 h 4"/>
                  <a:gd name="T8" fmla="*/ 0 w 9"/>
                  <a:gd name="T9" fmla="*/ 1 h 4"/>
                  <a:gd name="T10" fmla="*/ 1 w 9"/>
                  <a:gd name="T11" fmla="*/ 1 h 4"/>
                  <a:gd name="T12" fmla="*/ 7 w 9"/>
                  <a:gd name="T13" fmla="*/ 0 h 4"/>
                  <a:gd name="T14" fmla="*/ 9 w 9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">
                    <a:moveTo>
                      <a:pt x="9" y="2"/>
                    </a:moveTo>
                    <a:cubicBezTo>
                      <a:pt x="8" y="2"/>
                      <a:pt x="7" y="2"/>
                      <a:pt x="6" y="3"/>
                    </a:cubicBezTo>
                    <a:cubicBezTo>
                      <a:pt x="5" y="4"/>
                      <a:pt x="3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3" y="1"/>
                      <a:pt x="5" y="0"/>
                      <a:pt x="7" y="0"/>
                    </a:cubicBezTo>
                    <a:cubicBezTo>
                      <a:pt x="8" y="1"/>
                      <a:pt x="9" y="1"/>
                      <a:pt x="9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50" name="Freeform 240">
                <a:extLst>
                  <a:ext uri="{FF2B5EF4-FFF2-40B4-BE49-F238E27FC236}">
                    <a16:creationId xmlns:a16="http://schemas.microsoft.com/office/drawing/2014/main" id="{1964DE4E-7A44-9281-232B-A3AD8E80B5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3187"/>
                <a:ext cx="11" cy="12"/>
              </a:xfrm>
              <a:custGeom>
                <a:avLst/>
                <a:gdLst>
                  <a:gd name="T0" fmla="*/ 1 w 6"/>
                  <a:gd name="T1" fmla="*/ 0 h 6"/>
                  <a:gd name="T2" fmla="*/ 3 w 6"/>
                  <a:gd name="T3" fmla="*/ 1 h 6"/>
                  <a:gd name="T4" fmla="*/ 6 w 6"/>
                  <a:gd name="T5" fmla="*/ 3 h 6"/>
                  <a:gd name="T6" fmla="*/ 5 w 6"/>
                  <a:gd name="T7" fmla="*/ 6 h 6"/>
                  <a:gd name="T8" fmla="*/ 3 w 6"/>
                  <a:gd name="T9" fmla="*/ 5 h 6"/>
                  <a:gd name="T10" fmla="*/ 1 w 6"/>
                  <a:gd name="T11" fmla="*/ 1 h 6"/>
                  <a:gd name="T12" fmla="*/ 1 w 6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6">
                    <a:moveTo>
                      <a:pt x="1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5" y="2"/>
                      <a:pt x="6" y="3"/>
                    </a:cubicBezTo>
                    <a:cubicBezTo>
                      <a:pt x="6" y="4"/>
                      <a:pt x="5" y="6"/>
                      <a:pt x="5" y="6"/>
                    </a:cubicBezTo>
                    <a:cubicBezTo>
                      <a:pt x="4" y="6"/>
                      <a:pt x="3" y="6"/>
                      <a:pt x="3" y="5"/>
                    </a:cubicBezTo>
                    <a:cubicBezTo>
                      <a:pt x="2" y="4"/>
                      <a:pt x="1" y="3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51" name="Freeform 241">
                <a:extLst>
                  <a:ext uri="{FF2B5EF4-FFF2-40B4-BE49-F238E27FC236}">
                    <a16:creationId xmlns:a16="http://schemas.microsoft.com/office/drawing/2014/main" id="{6FB7E6CF-AD17-8CC5-8B13-ADF0524DE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1921"/>
                <a:ext cx="12" cy="12"/>
              </a:xfrm>
              <a:custGeom>
                <a:avLst/>
                <a:gdLst>
                  <a:gd name="T0" fmla="*/ 4 w 6"/>
                  <a:gd name="T1" fmla="*/ 6 h 6"/>
                  <a:gd name="T2" fmla="*/ 2 w 6"/>
                  <a:gd name="T3" fmla="*/ 5 h 6"/>
                  <a:gd name="T4" fmla="*/ 2 w 6"/>
                  <a:gd name="T5" fmla="*/ 2 h 6"/>
                  <a:gd name="T6" fmla="*/ 4 w 6"/>
                  <a:gd name="T7" fmla="*/ 1 h 6"/>
                  <a:gd name="T8" fmla="*/ 6 w 6"/>
                  <a:gd name="T9" fmla="*/ 2 h 6"/>
                  <a:gd name="T10" fmla="*/ 4 w 6"/>
                  <a:gd name="T11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4" y="6"/>
                    </a:moveTo>
                    <a:cubicBezTo>
                      <a:pt x="3" y="5"/>
                      <a:pt x="2" y="5"/>
                      <a:pt x="2" y="5"/>
                    </a:cubicBezTo>
                    <a:cubicBezTo>
                      <a:pt x="1" y="4"/>
                      <a:pt x="0" y="3"/>
                      <a:pt x="2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5" y="0"/>
                      <a:pt x="6" y="1"/>
                      <a:pt x="6" y="2"/>
                    </a:cubicBezTo>
                    <a:cubicBezTo>
                      <a:pt x="6" y="3"/>
                      <a:pt x="5" y="5"/>
                      <a:pt x="4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52" name="Freeform 242">
                <a:extLst>
                  <a:ext uri="{FF2B5EF4-FFF2-40B4-BE49-F238E27FC236}">
                    <a16:creationId xmlns:a16="http://schemas.microsoft.com/office/drawing/2014/main" id="{6FC66CA5-25C2-3B2E-BFC4-431B54C6C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" y="3144"/>
                <a:ext cx="11" cy="7"/>
              </a:xfrm>
              <a:custGeom>
                <a:avLst/>
                <a:gdLst>
                  <a:gd name="T0" fmla="*/ 4 w 6"/>
                  <a:gd name="T1" fmla="*/ 4 h 4"/>
                  <a:gd name="T2" fmla="*/ 2 w 6"/>
                  <a:gd name="T3" fmla="*/ 3 h 4"/>
                  <a:gd name="T4" fmla="*/ 1 w 6"/>
                  <a:gd name="T5" fmla="*/ 2 h 4"/>
                  <a:gd name="T6" fmla="*/ 2 w 6"/>
                  <a:gd name="T7" fmla="*/ 0 h 4"/>
                  <a:gd name="T8" fmla="*/ 4 w 6"/>
                  <a:gd name="T9" fmla="*/ 0 h 4"/>
                  <a:gd name="T10" fmla="*/ 6 w 6"/>
                  <a:gd name="T11" fmla="*/ 2 h 4"/>
                  <a:gd name="T12" fmla="*/ 4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4" y="4"/>
                    </a:moveTo>
                    <a:cubicBezTo>
                      <a:pt x="3" y="3"/>
                      <a:pt x="2" y="4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6" y="1"/>
                      <a:pt x="6" y="2"/>
                    </a:cubicBezTo>
                    <a:cubicBezTo>
                      <a:pt x="6" y="3"/>
                      <a:pt x="5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53" name="Freeform 243">
                <a:extLst>
                  <a:ext uri="{FF2B5EF4-FFF2-40B4-BE49-F238E27FC236}">
                    <a16:creationId xmlns:a16="http://schemas.microsoft.com/office/drawing/2014/main" id="{DC2D7F98-1321-7F0F-E237-02DF3E239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151"/>
                <a:ext cx="16" cy="8"/>
              </a:xfrm>
              <a:custGeom>
                <a:avLst/>
                <a:gdLst>
                  <a:gd name="T0" fmla="*/ 2 w 8"/>
                  <a:gd name="T1" fmla="*/ 3 h 4"/>
                  <a:gd name="T2" fmla="*/ 0 w 8"/>
                  <a:gd name="T3" fmla="*/ 3 h 4"/>
                  <a:gd name="T4" fmla="*/ 0 w 8"/>
                  <a:gd name="T5" fmla="*/ 3 h 4"/>
                  <a:gd name="T6" fmla="*/ 1 w 8"/>
                  <a:gd name="T7" fmla="*/ 2 h 4"/>
                  <a:gd name="T8" fmla="*/ 4 w 8"/>
                  <a:gd name="T9" fmla="*/ 0 h 4"/>
                  <a:gd name="T10" fmla="*/ 7 w 8"/>
                  <a:gd name="T11" fmla="*/ 2 h 4"/>
                  <a:gd name="T12" fmla="*/ 8 w 8"/>
                  <a:gd name="T13" fmla="*/ 2 h 4"/>
                  <a:gd name="T14" fmla="*/ 7 w 8"/>
                  <a:gd name="T15" fmla="*/ 3 h 4"/>
                  <a:gd name="T16" fmla="*/ 2 w 8"/>
                  <a:gd name="T17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4">
                    <a:moveTo>
                      <a:pt x="2" y="3"/>
                    </a:moveTo>
                    <a:cubicBezTo>
                      <a:pt x="2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6" y="4"/>
                      <a:pt x="4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54" name="Freeform 244">
                <a:extLst>
                  <a:ext uri="{FF2B5EF4-FFF2-40B4-BE49-F238E27FC236}">
                    <a16:creationId xmlns:a16="http://schemas.microsoft.com/office/drawing/2014/main" id="{43242616-B1B0-7FE9-2401-1533565DA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3163"/>
                <a:ext cx="14" cy="9"/>
              </a:xfrm>
              <a:custGeom>
                <a:avLst/>
                <a:gdLst>
                  <a:gd name="T0" fmla="*/ 5 w 7"/>
                  <a:gd name="T1" fmla="*/ 5 h 5"/>
                  <a:gd name="T2" fmla="*/ 4 w 7"/>
                  <a:gd name="T3" fmla="*/ 5 h 5"/>
                  <a:gd name="T4" fmla="*/ 1 w 7"/>
                  <a:gd name="T5" fmla="*/ 3 h 5"/>
                  <a:gd name="T6" fmla="*/ 0 w 7"/>
                  <a:gd name="T7" fmla="*/ 2 h 5"/>
                  <a:gd name="T8" fmla="*/ 1 w 7"/>
                  <a:gd name="T9" fmla="*/ 2 h 5"/>
                  <a:gd name="T10" fmla="*/ 7 w 7"/>
                  <a:gd name="T11" fmla="*/ 0 h 5"/>
                  <a:gd name="T12" fmla="*/ 7 w 7"/>
                  <a:gd name="T13" fmla="*/ 1 h 5"/>
                  <a:gd name="T14" fmla="*/ 7 w 7"/>
                  <a:gd name="T15" fmla="*/ 3 h 5"/>
                  <a:gd name="T16" fmla="*/ 5 w 7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5">
                    <a:moveTo>
                      <a:pt x="5" y="5"/>
                    </a:moveTo>
                    <a:cubicBezTo>
                      <a:pt x="5" y="5"/>
                      <a:pt x="4" y="5"/>
                      <a:pt x="4" y="5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3" y="1"/>
                      <a:pt x="5" y="1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6" y="4"/>
                      <a:pt x="6" y="4"/>
                      <a:pt x="5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55" name="Freeform 245">
                <a:extLst>
                  <a:ext uri="{FF2B5EF4-FFF2-40B4-BE49-F238E27FC236}">
                    <a16:creationId xmlns:a16="http://schemas.microsoft.com/office/drawing/2014/main" id="{2516438F-B14C-6786-5269-8C24944917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3161"/>
                <a:ext cx="10" cy="7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4 h 4"/>
                  <a:gd name="T4" fmla="*/ 1 w 5"/>
                  <a:gd name="T5" fmla="*/ 4 h 4"/>
                  <a:gd name="T6" fmla="*/ 0 w 5"/>
                  <a:gd name="T7" fmla="*/ 2 h 4"/>
                  <a:gd name="T8" fmla="*/ 1 w 5"/>
                  <a:gd name="T9" fmla="*/ 1 h 4"/>
                  <a:gd name="T10" fmla="*/ 4 w 5"/>
                  <a:gd name="T11" fmla="*/ 1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5" y="4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56" name="Freeform 246">
                <a:extLst>
                  <a:ext uri="{FF2B5EF4-FFF2-40B4-BE49-F238E27FC236}">
                    <a16:creationId xmlns:a16="http://schemas.microsoft.com/office/drawing/2014/main" id="{CB255A8F-28FB-21ED-1381-5E11EE673A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3165"/>
                <a:ext cx="14" cy="7"/>
              </a:xfrm>
              <a:custGeom>
                <a:avLst/>
                <a:gdLst>
                  <a:gd name="T0" fmla="*/ 4 w 7"/>
                  <a:gd name="T1" fmla="*/ 4 h 4"/>
                  <a:gd name="T2" fmla="*/ 1 w 7"/>
                  <a:gd name="T3" fmla="*/ 4 h 4"/>
                  <a:gd name="T4" fmla="*/ 0 w 7"/>
                  <a:gd name="T5" fmla="*/ 3 h 4"/>
                  <a:gd name="T6" fmla="*/ 1 w 7"/>
                  <a:gd name="T7" fmla="*/ 3 h 4"/>
                  <a:gd name="T8" fmla="*/ 5 w 7"/>
                  <a:gd name="T9" fmla="*/ 1 h 4"/>
                  <a:gd name="T10" fmla="*/ 7 w 7"/>
                  <a:gd name="T11" fmla="*/ 1 h 4"/>
                  <a:gd name="T12" fmla="*/ 7 w 7"/>
                  <a:gd name="T13" fmla="*/ 2 h 4"/>
                  <a:gd name="T14" fmla="*/ 6 w 7"/>
                  <a:gd name="T15" fmla="*/ 4 h 4"/>
                  <a:gd name="T16" fmla="*/ 4 w 7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4" y="4"/>
                    </a:move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1" y="3"/>
                    </a:cubicBezTo>
                    <a:cubicBezTo>
                      <a:pt x="2" y="2"/>
                      <a:pt x="4" y="1"/>
                      <a:pt x="5" y="1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7" y="4"/>
                      <a:pt x="6" y="4"/>
                    </a:cubicBezTo>
                    <a:cubicBezTo>
                      <a:pt x="5" y="4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57" name="Freeform 247">
                <a:extLst>
                  <a:ext uri="{FF2B5EF4-FFF2-40B4-BE49-F238E27FC236}">
                    <a16:creationId xmlns:a16="http://schemas.microsoft.com/office/drawing/2014/main" id="{A3423260-A586-CBF8-8038-B405287D4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2969"/>
                <a:ext cx="17" cy="6"/>
              </a:xfrm>
              <a:custGeom>
                <a:avLst/>
                <a:gdLst>
                  <a:gd name="T0" fmla="*/ 6 w 9"/>
                  <a:gd name="T1" fmla="*/ 0 h 3"/>
                  <a:gd name="T2" fmla="*/ 8 w 9"/>
                  <a:gd name="T3" fmla="*/ 0 h 3"/>
                  <a:gd name="T4" fmla="*/ 9 w 9"/>
                  <a:gd name="T5" fmla="*/ 1 h 3"/>
                  <a:gd name="T6" fmla="*/ 8 w 9"/>
                  <a:gd name="T7" fmla="*/ 1 h 3"/>
                  <a:gd name="T8" fmla="*/ 1 w 9"/>
                  <a:gd name="T9" fmla="*/ 3 h 3"/>
                  <a:gd name="T10" fmla="*/ 0 w 9"/>
                  <a:gd name="T11" fmla="*/ 2 h 3"/>
                  <a:gd name="T12" fmla="*/ 1 w 9"/>
                  <a:gd name="T13" fmla="*/ 1 h 3"/>
                  <a:gd name="T14" fmla="*/ 6 w 9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3">
                    <a:moveTo>
                      <a:pt x="6" y="0"/>
                    </a:moveTo>
                    <a:cubicBezTo>
                      <a:pt x="6" y="0"/>
                      <a:pt x="7" y="0"/>
                      <a:pt x="8" y="0"/>
                    </a:cubicBezTo>
                    <a:cubicBezTo>
                      <a:pt x="8" y="0"/>
                      <a:pt x="8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6" y="2"/>
                      <a:pt x="3" y="2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4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58" name="Freeform 248">
                <a:extLst>
                  <a:ext uri="{FF2B5EF4-FFF2-40B4-BE49-F238E27FC236}">
                    <a16:creationId xmlns:a16="http://schemas.microsoft.com/office/drawing/2014/main" id="{4D93E431-DD66-6573-226A-6F0E21108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4" y="2988"/>
                <a:ext cx="6" cy="10"/>
              </a:xfrm>
              <a:custGeom>
                <a:avLst/>
                <a:gdLst>
                  <a:gd name="T0" fmla="*/ 3 w 3"/>
                  <a:gd name="T1" fmla="*/ 4 h 5"/>
                  <a:gd name="T2" fmla="*/ 2 w 3"/>
                  <a:gd name="T3" fmla="*/ 5 h 5"/>
                  <a:gd name="T4" fmla="*/ 0 w 3"/>
                  <a:gd name="T5" fmla="*/ 4 h 5"/>
                  <a:gd name="T6" fmla="*/ 0 w 3"/>
                  <a:gd name="T7" fmla="*/ 3 h 5"/>
                  <a:gd name="T8" fmla="*/ 0 w 3"/>
                  <a:gd name="T9" fmla="*/ 2 h 5"/>
                  <a:gd name="T10" fmla="*/ 1 w 3"/>
                  <a:gd name="T11" fmla="*/ 0 h 5"/>
                  <a:gd name="T12" fmla="*/ 3 w 3"/>
                  <a:gd name="T13" fmla="*/ 2 h 5"/>
                  <a:gd name="T14" fmla="*/ 3 w 3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5">
                    <a:moveTo>
                      <a:pt x="3" y="4"/>
                    </a:moveTo>
                    <a:cubicBezTo>
                      <a:pt x="3" y="5"/>
                      <a:pt x="3" y="5"/>
                      <a:pt x="2" y="5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2"/>
                      <a:pt x="3" y="3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59" name="Freeform 249">
                <a:extLst>
                  <a:ext uri="{FF2B5EF4-FFF2-40B4-BE49-F238E27FC236}">
                    <a16:creationId xmlns:a16="http://schemas.microsoft.com/office/drawing/2014/main" id="{00EC554B-654C-D881-3787-E2991922E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7" y="3003"/>
                <a:ext cx="15" cy="6"/>
              </a:xfrm>
              <a:custGeom>
                <a:avLst/>
                <a:gdLst>
                  <a:gd name="T0" fmla="*/ 8 w 8"/>
                  <a:gd name="T1" fmla="*/ 0 h 3"/>
                  <a:gd name="T2" fmla="*/ 8 w 8"/>
                  <a:gd name="T3" fmla="*/ 1 h 3"/>
                  <a:gd name="T4" fmla="*/ 4 w 8"/>
                  <a:gd name="T5" fmla="*/ 2 h 3"/>
                  <a:gd name="T6" fmla="*/ 1 w 8"/>
                  <a:gd name="T7" fmla="*/ 3 h 3"/>
                  <a:gd name="T8" fmla="*/ 0 w 8"/>
                  <a:gd name="T9" fmla="*/ 3 h 3"/>
                  <a:gd name="T10" fmla="*/ 0 w 8"/>
                  <a:gd name="T11" fmla="*/ 1 h 3"/>
                  <a:gd name="T12" fmla="*/ 3 w 8"/>
                  <a:gd name="T13" fmla="*/ 0 h 3"/>
                  <a:gd name="T14" fmla="*/ 7 w 8"/>
                  <a:gd name="T15" fmla="*/ 0 h 3"/>
                  <a:gd name="T16" fmla="*/ 8 w 8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7" y="2"/>
                      <a:pt x="5" y="1"/>
                      <a:pt x="4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0"/>
                      <a:pt x="6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60" name="Freeform 250">
                <a:extLst>
                  <a:ext uri="{FF2B5EF4-FFF2-40B4-BE49-F238E27FC236}">
                    <a16:creationId xmlns:a16="http://schemas.microsoft.com/office/drawing/2014/main" id="{AE89C747-A5E9-7773-4EE4-12A876C49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3011"/>
                <a:ext cx="13" cy="8"/>
              </a:xfrm>
              <a:custGeom>
                <a:avLst/>
                <a:gdLst>
                  <a:gd name="T0" fmla="*/ 0 w 7"/>
                  <a:gd name="T1" fmla="*/ 2 h 4"/>
                  <a:gd name="T2" fmla="*/ 5 w 7"/>
                  <a:gd name="T3" fmla="*/ 0 h 4"/>
                  <a:gd name="T4" fmla="*/ 7 w 7"/>
                  <a:gd name="T5" fmla="*/ 1 h 4"/>
                  <a:gd name="T6" fmla="*/ 6 w 7"/>
                  <a:gd name="T7" fmla="*/ 3 h 4"/>
                  <a:gd name="T8" fmla="*/ 1 w 7"/>
                  <a:gd name="T9" fmla="*/ 3 h 4"/>
                  <a:gd name="T10" fmla="*/ 0 w 7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7" y="3"/>
                      <a:pt x="6" y="3"/>
                    </a:cubicBezTo>
                    <a:cubicBezTo>
                      <a:pt x="4" y="3"/>
                      <a:pt x="2" y="4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61" name="Freeform 251">
                <a:extLst>
                  <a:ext uri="{FF2B5EF4-FFF2-40B4-BE49-F238E27FC236}">
                    <a16:creationId xmlns:a16="http://schemas.microsoft.com/office/drawing/2014/main" id="{E7842B5F-0B3B-C8C2-4C89-400F402D41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2945"/>
                <a:ext cx="13" cy="9"/>
              </a:xfrm>
              <a:custGeom>
                <a:avLst/>
                <a:gdLst>
                  <a:gd name="T0" fmla="*/ 6 w 7"/>
                  <a:gd name="T1" fmla="*/ 1 h 5"/>
                  <a:gd name="T2" fmla="*/ 7 w 7"/>
                  <a:gd name="T3" fmla="*/ 2 h 5"/>
                  <a:gd name="T4" fmla="*/ 3 w 7"/>
                  <a:gd name="T5" fmla="*/ 4 h 5"/>
                  <a:gd name="T6" fmla="*/ 1 w 7"/>
                  <a:gd name="T7" fmla="*/ 3 h 5"/>
                  <a:gd name="T8" fmla="*/ 1 w 7"/>
                  <a:gd name="T9" fmla="*/ 1 h 5"/>
                  <a:gd name="T10" fmla="*/ 3 w 7"/>
                  <a:gd name="T11" fmla="*/ 1 h 5"/>
                  <a:gd name="T12" fmla="*/ 4 w 7"/>
                  <a:gd name="T13" fmla="*/ 0 h 5"/>
                  <a:gd name="T14" fmla="*/ 6 w 7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6" y="1"/>
                    </a:moveTo>
                    <a:cubicBezTo>
                      <a:pt x="7" y="2"/>
                      <a:pt x="7" y="2"/>
                      <a:pt x="7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62" name="Freeform 252">
                <a:extLst>
                  <a:ext uri="{FF2B5EF4-FFF2-40B4-BE49-F238E27FC236}">
                    <a16:creationId xmlns:a16="http://schemas.microsoft.com/office/drawing/2014/main" id="{BA3F923B-7503-3BD5-37BE-A0D30F638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465"/>
                <a:ext cx="8" cy="15"/>
              </a:xfrm>
              <a:custGeom>
                <a:avLst/>
                <a:gdLst>
                  <a:gd name="T0" fmla="*/ 4 w 4"/>
                  <a:gd name="T1" fmla="*/ 5 h 8"/>
                  <a:gd name="T2" fmla="*/ 4 w 4"/>
                  <a:gd name="T3" fmla="*/ 7 h 8"/>
                  <a:gd name="T4" fmla="*/ 3 w 4"/>
                  <a:gd name="T5" fmla="*/ 7 h 8"/>
                  <a:gd name="T6" fmla="*/ 2 w 4"/>
                  <a:gd name="T7" fmla="*/ 7 h 8"/>
                  <a:gd name="T8" fmla="*/ 0 w 4"/>
                  <a:gd name="T9" fmla="*/ 4 h 8"/>
                  <a:gd name="T10" fmla="*/ 0 w 4"/>
                  <a:gd name="T11" fmla="*/ 1 h 8"/>
                  <a:gd name="T12" fmla="*/ 4 w 4"/>
                  <a:gd name="T13" fmla="*/ 2 h 8"/>
                  <a:gd name="T14" fmla="*/ 4 w 4"/>
                  <a:gd name="T15" fmla="*/ 3 h 8"/>
                  <a:gd name="T16" fmla="*/ 4 w 4"/>
                  <a:gd name="T1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8">
                    <a:moveTo>
                      <a:pt x="4" y="5"/>
                    </a:moveTo>
                    <a:cubicBezTo>
                      <a:pt x="4" y="5"/>
                      <a:pt x="4" y="6"/>
                      <a:pt x="4" y="7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3" y="8"/>
                      <a:pt x="2" y="7"/>
                      <a:pt x="2" y="7"/>
                    </a:cubicBezTo>
                    <a:cubicBezTo>
                      <a:pt x="1" y="6"/>
                      <a:pt x="1" y="5"/>
                      <a:pt x="0" y="4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1" y="0"/>
                      <a:pt x="3" y="1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63" name="Freeform 253">
                <a:extLst>
                  <a:ext uri="{FF2B5EF4-FFF2-40B4-BE49-F238E27FC236}">
                    <a16:creationId xmlns:a16="http://schemas.microsoft.com/office/drawing/2014/main" id="{FED484EA-430F-C09C-94B7-E305C17E85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2461"/>
                <a:ext cx="13" cy="10"/>
              </a:xfrm>
              <a:custGeom>
                <a:avLst/>
                <a:gdLst>
                  <a:gd name="T0" fmla="*/ 3 w 7"/>
                  <a:gd name="T1" fmla="*/ 5 h 5"/>
                  <a:gd name="T2" fmla="*/ 0 w 7"/>
                  <a:gd name="T3" fmla="*/ 3 h 5"/>
                  <a:gd name="T4" fmla="*/ 1 w 7"/>
                  <a:gd name="T5" fmla="*/ 2 h 5"/>
                  <a:gd name="T6" fmla="*/ 4 w 7"/>
                  <a:gd name="T7" fmla="*/ 1 h 5"/>
                  <a:gd name="T8" fmla="*/ 5 w 7"/>
                  <a:gd name="T9" fmla="*/ 1 h 5"/>
                  <a:gd name="T10" fmla="*/ 7 w 7"/>
                  <a:gd name="T11" fmla="*/ 2 h 5"/>
                  <a:gd name="T12" fmla="*/ 6 w 7"/>
                  <a:gd name="T13" fmla="*/ 4 h 5"/>
                  <a:gd name="T14" fmla="*/ 3 w 7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3" y="5"/>
                    </a:moveTo>
                    <a:cubicBezTo>
                      <a:pt x="2" y="4"/>
                      <a:pt x="1" y="4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5" y="0"/>
                      <a:pt x="7" y="1"/>
                      <a:pt x="7" y="2"/>
                    </a:cubicBezTo>
                    <a:cubicBezTo>
                      <a:pt x="7" y="3"/>
                      <a:pt x="7" y="4"/>
                      <a:pt x="6" y="4"/>
                    </a:cubicBezTo>
                    <a:cubicBezTo>
                      <a:pt x="5" y="4"/>
                      <a:pt x="4" y="4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64" name="Freeform 254">
                <a:extLst>
                  <a:ext uri="{FF2B5EF4-FFF2-40B4-BE49-F238E27FC236}">
                    <a16:creationId xmlns:a16="http://schemas.microsoft.com/office/drawing/2014/main" id="{F593DF68-91CE-AAFE-02B3-B50B8AAD9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2452"/>
                <a:ext cx="12" cy="11"/>
              </a:xfrm>
              <a:custGeom>
                <a:avLst/>
                <a:gdLst>
                  <a:gd name="T0" fmla="*/ 0 w 6"/>
                  <a:gd name="T1" fmla="*/ 2 h 6"/>
                  <a:gd name="T2" fmla="*/ 4 w 6"/>
                  <a:gd name="T3" fmla="*/ 0 h 6"/>
                  <a:gd name="T4" fmla="*/ 5 w 6"/>
                  <a:gd name="T5" fmla="*/ 2 h 6"/>
                  <a:gd name="T6" fmla="*/ 5 w 6"/>
                  <a:gd name="T7" fmla="*/ 3 h 6"/>
                  <a:gd name="T8" fmla="*/ 0 w 6"/>
                  <a:gd name="T9" fmla="*/ 3 h 6"/>
                  <a:gd name="T10" fmla="*/ 0 w 6"/>
                  <a:gd name="T11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6">
                    <a:moveTo>
                      <a:pt x="0" y="2"/>
                    </a:moveTo>
                    <a:cubicBezTo>
                      <a:pt x="0" y="1"/>
                      <a:pt x="3" y="0"/>
                      <a:pt x="4" y="0"/>
                    </a:cubicBezTo>
                    <a:cubicBezTo>
                      <a:pt x="5" y="0"/>
                      <a:pt x="6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3" y="6"/>
                      <a:pt x="2" y="6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65" name="Freeform 255">
                <a:extLst>
                  <a:ext uri="{FF2B5EF4-FFF2-40B4-BE49-F238E27FC236}">
                    <a16:creationId xmlns:a16="http://schemas.microsoft.com/office/drawing/2014/main" id="{65D04ACB-F292-D975-E332-DF8EC42BA8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" y="3028"/>
                <a:ext cx="15" cy="8"/>
              </a:xfrm>
              <a:custGeom>
                <a:avLst/>
                <a:gdLst>
                  <a:gd name="T0" fmla="*/ 1 w 8"/>
                  <a:gd name="T1" fmla="*/ 3 h 4"/>
                  <a:gd name="T2" fmla="*/ 1 w 8"/>
                  <a:gd name="T3" fmla="*/ 0 h 4"/>
                  <a:gd name="T4" fmla="*/ 8 w 8"/>
                  <a:gd name="T5" fmla="*/ 1 h 4"/>
                  <a:gd name="T6" fmla="*/ 8 w 8"/>
                  <a:gd name="T7" fmla="*/ 1 h 4"/>
                  <a:gd name="T8" fmla="*/ 2 w 8"/>
                  <a:gd name="T9" fmla="*/ 3 h 4"/>
                  <a:gd name="T10" fmla="*/ 2 w 8"/>
                  <a:gd name="T11" fmla="*/ 3 h 4"/>
                  <a:gd name="T12" fmla="*/ 1 w 8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" h="4">
                    <a:moveTo>
                      <a:pt x="1" y="3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3" y="0"/>
                      <a:pt x="6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3"/>
                      <a:pt x="4" y="2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1" y="3"/>
                      <a:pt x="1" y="2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66" name="Freeform 256">
                <a:extLst>
                  <a:ext uri="{FF2B5EF4-FFF2-40B4-BE49-F238E27FC236}">
                    <a16:creationId xmlns:a16="http://schemas.microsoft.com/office/drawing/2014/main" id="{4AF5D0F0-C92A-EE0D-B334-51BB26013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7" y="2414"/>
                <a:ext cx="11" cy="8"/>
              </a:xfrm>
              <a:custGeom>
                <a:avLst/>
                <a:gdLst>
                  <a:gd name="T0" fmla="*/ 3 w 6"/>
                  <a:gd name="T1" fmla="*/ 0 h 4"/>
                  <a:gd name="T2" fmla="*/ 5 w 6"/>
                  <a:gd name="T3" fmla="*/ 1 h 4"/>
                  <a:gd name="T4" fmla="*/ 6 w 6"/>
                  <a:gd name="T5" fmla="*/ 2 h 4"/>
                  <a:gd name="T6" fmla="*/ 5 w 6"/>
                  <a:gd name="T7" fmla="*/ 4 h 4"/>
                  <a:gd name="T8" fmla="*/ 1 w 6"/>
                  <a:gd name="T9" fmla="*/ 3 h 4"/>
                  <a:gd name="T10" fmla="*/ 0 w 6"/>
                  <a:gd name="T11" fmla="*/ 2 h 4"/>
                  <a:gd name="T12" fmla="*/ 1 w 6"/>
                  <a:gd name="T13" fmla="*/ 0 h 4"/>
                  <a:gd name="T14" fmla="*/ 3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3" y="0"/>
                      <a:pt x="4" y="0"/>
                      <a:pt x="5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3"/>
                      <a:pt x="5" y="4"/>
                      <a:pt x="5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67" name="Freeform 257">
                <a:extLst>
                  <a:ext uri="{FF2B5EF4-FFF2-40B4-BE49-F238E27FC236}">
                    <a16:creationId xmlns:a16="http://schemas.microsoft.com/office/drawing/2014/main" id="{A21122F6-A0C3-B355-6562-8E9BA6D8C3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1866"/>
                <a:ext cx="10" cy="12"/>
              </a:xfrm>
              <a:custGeom>
                <a:avLst/>
                <a:gdLst>
                  <a:gd name="T0" fmla="*/ 0 w 5"/>
                  <a:gd name="T1" fmla="*/ 2 h 6"/>
                  <a:gd name="T2" fmla="*/ 1 w 5"/>
                  <a:gd name="T3" fmla="*/ 0 h 6"/>
                  <a:gd name="T4" fmla="*/ 3 w 5"/>
                  <a:gd name="T5" fmla="*/ 1 h 6"/>
                  <a:gd name="T6" fmla="*/ 5 w 5"/>
                  <a:gd name="T7" fmla="*/ 2 h 6"/>
                  <a:gd name="T8" fmla="*/ 4 w 5"/>
                  <a:gd name="T9" fmla="*/ 4 h 6"/>
                  <a:gd name="T10" fmla="*/ 2 w 5"/>
                  <a:gd name="T11" fmla="*/ 5 h 6"/>
                  <a:gd name="T12" fmla="*/ 0 w 5"/>
                  <a:gd name="T13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6">
                    <a:moveTo>
                      <a:pt x="0" y="2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4" y="2"/>
                      <a:pt x="5" y="2"/>
                    </a:cubicBezTo>
                    <a:cubicBezTo>
                      <a:pt x="5" y="3"/>
                      <a:pt x="5" y="4"/>
                      <a:pt x="4" y="4"/>
                    </a:cubicBezTo>
                    <a:cubicBezTo>
                      <a:pt x="3" y="4"/>
                      <a:pt x="3" y="5"/>
                      <a:pt x="2" y="5"/>
                    </a:cubicBezTo>
                    <a:cubicBezTo>
                      <a:pt x="0" y="6"/>
                      <a:pt x="0" y="5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68" name="Freeform 258">
                <a:extLst>
                  <a:ext uri="{FF2B5EF4-FFF2-40B4-BE49-F238E27FC236}">
                    <a16:creationId xmlns:a16="http://schemas.microsoft.com/office/drawing/2014/main" id="{14FA57CA-6FB3-0A72-F60A-DD337411AE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9" y="2922"/>
                <a:ext cx="12" cy="7"/>
              </a:xfrm>
              <a:custGeom>
                <a:avLst/>
                <a:gdLst>
                  <a:gd name="T0" fmla="*/ 3 w 6"/>
                  <a:gd name="T1" fmla="*/ 0 h 4"/>
                  <a:gd name="T2" fmla="*/ 5 w 6"/>
                  <a:gd name="T3" fmla="*/ 0 h 4"/>
                  <a:gd name="T4" fmla="*/ 6 w 6"/>
                  <a:gd name="T5" fmla="*/ 1 h 4"/>
                  <a:gd name="T6" fmla="*/ 6 w 6"/>
                  <a:gd name="T7" fmla="*/ 3 h 4"/>
                  <a:gd name="T8" fmla="*/ 1 w 6"/>
                  <a:gd name="T9" fmla="*/ 3 h 4"/>
                  <a:gd name="T10" fmla="*/ 2 w 6"/>
                  <a:gd name="T11" fmla="*/ 0 h 4"/>
                  <a:gd name="T12" fmla="*/ 3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4" y="4"/>
                      <a:pt x="2" y="4"/>
                      <a:pt x="1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69" name="Freeform 259">
                <a:extLst>
                  <a:ext uri="{FF2B5EF4-FFF2-40B4-BE49-F238E27FC236}">
                    <a16:creationId xmlns:a16="http://schemas.microsoft.com/office/drawing/2014/main" id="{A617D638-0F50-C2E5-11E8-B60E32951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2" y="3320"/>
                <a:ext cx="11" cy="8"/>
              </a:xfrm>
              <a:custGeom>
                <a:avLst/>
                <a:gdLst>
                  <a:gd name="T0" fmla="*/ 3 w 6"/>
                  <a:gd name="T1" fmla="*/ 0 h 4"/>
                  <a:gd name="T2" fmla="*/ 5 w 6"/>
                  <a:gd name="T3" fmla="*/ 1 h 4"/>
                  <a:gd name="T4" fmla="*/ 6 w 6"/>
                  <a:gd name="T5" fmla="*/ 2 h 4"/>
                  <a:gd name="T6" fmla="*/ 4 w 6"/>
                  <a:gd name="T7" fmla="*/ 4 h 4"/>
                  <a:gd name="T8" fmla="*/ 1 w 6"/>
                  <a:gd name="T9" fmla="*/ 3 h 4"/>
                  <a:gd name="T10" fmla="*/ 2 w 6"/>
                  <a:gd name="T11" fmla="*/ 1 h 4"/>
                  <a:gd name="T12" fmla="*/ 3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3" y="1"/>
                      <a:pt x="4" y="1"/>
                      <a:pt x="5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6" y="4"/>
                      <a:pt x="5" y="4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2" y="1"/>
                      <a:pt x="2" y="1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70" name="Freeform 260">
                <a:extLst>
                  <a:ext uri="{FF2B5EF4-FFF2-40B4-BE49-F238E27FC236}">
                    <a16:creationId xmlns:a16="http://schemas.microsoft.com/office/drawing/2014/main" id="{B80444D7-A310-A87B-F55D-8D4599D79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3221"/>
                <a:ext cx="13" cy="8"/>
              </a:xfrm>
              <a:custGeom>
                <a:avLst/>
                <a:gdLst>
                  <a:gd name="T0" fmla="*/ 4 w 7"/>
                  <a:gd name="T1" fmla="*/ 4 h 4"/>
                  <a:gd name="T2" fmla="*/ 0 w 7"/>
                  <a:gd name="T3" fmla="*/ 3 h 4"/>
                  <a:gd name="T4" fmla="*/ 2 w 7"/>
                  <a:gd name="T5" fmla="*/ 2 h 4"/>
                  <a:gd name="T6" fmla="*/ 4 w 7"/>
                  <a:gd name="T7" fmla="*/ 0 h 4"/>
                  <a:gd name="T8" fmla="*/ 5 w 7"/>
                  <a:gd name="T9" fmla="*/ 0 h 4"/>
                  <a:gd name="T10" fmla="*/ 7 w 7"/>
                  <a:gd name="T11" fmla="*/ 2 h 4"/>
                  <a:gd name="T12" fmla="*/ 6 w 7"/>
                  <a:gd name="T13" fmla="*/ 3 h 4"/>
                  <a:gd name="T14" fmla="*/ 4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4" y="4"/>
                    </a:moveTo>
                    <a:cubicBezTo>
                      <a:pt x="2" y="4"/>
                      <a:pt x="0" y="3"/>
                      <a:pt x="0" y="3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3" y="1"/>
                      <a:pt x="4" y="1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0"/>
                      <a:pt x="7" y="0"/>
                      <a:pt x="7" y="2"/>
                    </a:cubicBezTo>
                    <a:cubicBezTo>
                      <a:pt x="7" y="2"/>
                      <a:pt x="7" y="3"/>
                      <a:pt x="6" y="3"/>
                    </a:cubicBezTo>
                    <a:cubicBezTo>
                      <a:pt x="5" y="3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71" name="Freeform 261">
                <a:extLst>
                  <a:ext uri="{FF2B5EF4-FFF2-40B4-BE49-F238E27FC236}">
                    <a16:creationId xmlns:a16="http://schemas.microsoft.com/office/drawing/2014/main" id="{80F29D44-B2D5-335B-D379-A9BB56AD7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3346"/>
                <a:ext cx="13" cy="8"/>
              </a:xfrm>
              <a:custGeom>
                <a:avLst/>
                <a:gdLst>
                  <a:gd name="T0" fmla="*/ 3 w 7"/>
                  <a:gd name="T1" fmla="*/ 4 h 4"/>
                  <a:gd name="T2" fmla="*/ 1 w 7"/>
                  <a:gd name="T3" fmla="*/ 4 h 4"/>
                  <a:gd name="T4" fmla="*/ 0 w 7"/>
                  <a:gd name="T5" fmla="*/ 1 h 4"/>
                  <a:gd name="T6" fmla="*/ 2 w 7"/>
                  <a:gd name="T7" fmla="*/ 0 h 4"/>
                  <a:gd name="T8" fmla="*/ 6 w 7"/>
                  <a:gd name="T9" fmla="*/ 2 h 4"/>
                  <a:gd name="T10" fmla="*/ 7 w 7"/>
                  <a:gd name="T11" fmla="*/ 3 h 4"/>
                  <a:gd name="T12" fmla="*/ 6 w 7"/>
                  <a:gd name="T13" fmla="*/ 4 h 4"/>
                  <a:gd name="T14" fmla="*/ 3 w 7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3" y="4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5" y="2"/>
                      <a:pt x="6" y="2"/>
                    </a:cubicBezTo>
                    <a:cubicBezTo>
                      <a:pt x="6" y="2"/>
                      <a:pt x="7" y="3"/>
                      <a:pt x="7" y="3"/>
                    </a:cubicBezTo>
                    <a:cubicBezTo>
                      <a:pt x="6" y="3"/>
                      <a:pt x="6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72" name="Freeform 262">
                <a:extLst>
                  <a:ext uri="{FF2B5EF4-FFF2-40B4-BE49-F238E27FC236}">
                    <a16:creationId xmlns:a16="http://schemas.microsoft.com/office/drawing/2014/main" id="{0D075A48-FF9D-D733-68C2-01BD6CF3C9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9" y="1929"/>
                <a:ext cx="11" cy="7"/>
              </a:xfrm>
              <a:custGeom>
                <a:avLst/>
                <a:gdLst>
                  <a:gd name="T0" fmla="*/ 0 w 6"/>
                  <a:gd name="T1" fmla="*/ 2 h 4"/>
                  <a:gd name="T2" fmla="*/ 1 w 6"/>
                  <a:gd name="T3" fmla="*/ 1 h 4"/>
                  <a:gd name="T4" fmla="*/ 5 w 6"/>
                  <a:gd name="T5" fmla="*/ 1 h 4"/>
                  <a:gd name="T6" fmla="*/ 5 w 6"/>
                  <a:gd name="T7" fmla="*/ 4 h 4"/>
                  <a:gd name="T8" fmla="*/ 1 w 6"/>
                  <a:gd name="T9" fmla="*/ 4 h 4"/>
                  <a:gd name="T10" fmla="*/ 0 w 6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6" y="2"/>
                      <a:pt x="6" y="3"/>
                      <a:pt x="5" y="4"/>
                    </a:cubicBezTo>
                    <a:cubicBezTo>
                      <a:pt x="4" y="4"/>
                      <a:pt x="2" y="4"/>
                      <a:pt x="1" y="4"/>
                    </a:cubicBezTo>
                    <a:cubicBezTo>
                      <a:pt x="1" y="4"/>
                      <a:pt x="0" y="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73" name="Freeform 263">
                <a:extLst>
                  <a:ext uri="{FF2B5EF4-FFF2-40B4-BE49-F238E27FC236}">
                    <a16:creationId xmlns:a16="http://schemas.microsoft.com/office/drawing/2014/main" id="{F55E95E2-E978-BE96-CECB-15063CCAB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4" y="3255"/>
                <a:ext cx="12" cy="10"/>
              </a:xfrm>
              <a:custGeom>
                <a:avLst/>
                <a:gdLst>
                  <a:gd name="T0" fmla="*/ 3 w 6"/>
                  <a:gd name="T1" fmla="*/ 0 h 5"/>
                  <a:gd name="T2" fmla="*/ 5 w 6"/>
                  <a:gd name="T3" fmla="*/ 1 h 5"/>
                  <a:gd name="T4" fmla="*/ 5 w 6"/>
                  <a:gd name="T5" fmla="*/ 4 h 5"/>
                  <a:gd name="T6" fmla="*/ 2 w 6"/>
                  <a:gd name="T7" fmla="*/ 5 h 5"/>
                  <a:gd name="T8" fmla="*/ 1 w 6"/>
                  <a:gd name="T9" fmla="*/ 3 h 5"/>
                  <a:gd name="T10" fmla="*/ 3 w 6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5">
                    <a:moveTo>
                      <a:pt x="3" y="0"/>
                    </a:moveTo>
                    <a:cubicBezTo>
                      <a:pt x="4" y="0"/>
                      <a:pt x="4" y="0"/>
                      <a:pt x="5" y="1"/>
                    </a:cubicBezTo>
                    <a:cubicBezTo>
                      <a:pt x="6" y="2"/>
                      <a:pt x="6" y="2"/>
                      <a:pt x="5" y="4"/>
                    </a:cubicBezTo>
                    <a:cubicBezTo>
                      <a:pt x="4" y="4"/>
                      <a:pt x="3" y="5"/>
                      <a:pt x="2" y="5"/>
                    </a:cubicBezTo>
                    <a:cubicBezTo>
                      <a:pt x="2" y="5"/>
                      <a:pt x="1" y="4"/>
                      <a:pt x="1" y="3"/>
                    </a:cubicBezTo>
                    <a:cubicBezTo>
                      <a:pt x="0" y="2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74" name="Freeform 264">
                <a:extLst>
                  <a:ext uri="{FF2B5EF4-FFF2-40B4-BE49-F238E27FC236}">
                    <a16:creationId xmlns:a16="http://schemas.microsoft.com/office/drawing/2014/main" id="{6FD337D9-B915-2023-869F-B9805C1C1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3" y="3273"/>
                <a:ext cx="15" cy="7"/>
              </a:xfrm>
              <a:custGeom>
                <a:avLst/>
                <a:gdLst>
                  <a:gd name="T0" fmla="*/ 4 w 8"/>
                  <a:gd name="T1" fmla="*/ 4 h 4"/>
                  <a:gd name="T2" fmla="*/ 1 w 8"/>
                  <a:gd name="T3" fmla="*/ 4 h 4"/>
                  <a:gd name="T4" fmla="*/ 1 w 8"/>
                  <a:gd name="T5" fmla="*/ 3 h 4"/>
                  <a:gd name="T6" fmla="*/ 1 w 8"/>
                  <a:gd name="T7" fmla="*/ 2 h 4"/>
                  <a:gd name="T8" fmla="*/ 6 w 8"/>
                  <a:gd name="T9" fmla="*/ 0 h 4"/>
                  <a:gd name="T10" fmla="*/ 7 w 8"/>
                  <a:gd name="T11" fmla="*/ 1 h 4"/>
                  <a:gd name="T12" fmla="*/ 6 w 8"/>
                  <a:gd name="T13" fmla="*/ 4 h 4"/>
                  <a:gd name="T14" fmla="*/ 4 w 8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4">
                    <a:moveTo>
                      <a:pt x="4" y="4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3" y="2"/>
                      <a:pt x="4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7" y="4"/>
                      <a:pt x="6" y="4"/>
                    </a:cubicBezTo>
                    <a:cubicBezTo>
                      <a:pt x="5" y="4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75" name="Freeform 265">
                <a:extLst>
                  <a:ext uri="{FF2B5EF4-FFF2-40B4-BE49-F238E27FC236}">
                    <a16:creationId xmlns:a16="http://schemas.microsoft.com/office/drawing/2014/main" id="{1A7F7BDF-3FF5-7B77-60D7-C51B4883E4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3250"/>
                <a:ext cx="13" cy="9"/>
              </a:xfrm>
              <a:custGeom>
                <a:avLst/>
                <a:gdLst>
                  <a:gd name="T0" fmla="*/ 3 w 7"/>
                  <a:gd name="T1" fmla="*/ 0 h 5"/>
                  <a:gd name="T2" fmla="*/ 5 w 7"/>
                  <a:gd name="T3" fmla="*/ 0 h 5"/>
                  <a:gd name="T4" fmla="*/ 7 w 7"/>
                  <a:gd name="T5" fmla="*/ 1 h 5"/>
                  <a:gd name="T6" fmla="*/ 6 w 7"/>
                  <a:gd name="T7" fmla="*/ 2 h 5"/>
                  <a:gd name="T8" fmla="*/ 1 w 7"/>
                  <a:gd name="T9" fmla="*/ 2 h 5"/>
                  <a:gd name="T10" fmla="*/ 0 w 7"/>
                  <a:gd name="T11" fmla="*/ 1 h 5"/>
                  <a:gd name="T12" fmla="*/ 2 w 7"/>
                  <a:gd name="T13" fmla="*/ 0 h 5"/>
                  <a:gd name="T14" fmla="*/ 3 w 7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5">
                    <a:moveTo>
                      <a:pt x="3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4" y="4"/>
                      <a:pt x="3" y="5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76" name="Freeform 266">
                <a:extLst>
                  <a:ext uri="{FF2B5EF4-FFF2-40B4-BE49-F238E27FC236}">
                    <a16:creationId xmlns:a16="http://schemas.microsoft.com/office/drawing/2014/main" id="{09B91247-EB56-AA39-BAAC-085B922F89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2289"/>
                <a:ext cx="11" cy="7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0 h 4"/>
                  <a:gd name="T4" fmla="*/ 6 w 6"/>
                  <a:gd name="T5" fmla="*/ 0 h 4"/>
                  <a:gd name="T6" fmla="*/ 6 w 6"/>
                  <a:gd name="T7" fmla="*/ 2 h 4"/>
                  <a:gd name="T8" fmla="*/ 1 w 6"/>
                  <a:gd name="T9" fmla="*/ 2 h 4"/>
                  <a:gd name="T10" fmla="*/ 0 w 6"/>
                  <a:gd name="T11" fmla="*/ 0 h 4"/>
                  <a:gd name="T12" fmla="*/ 1 w 6"/>
                  <a:gd name="T13" fmla="*/ 0 h 4"/>
                  <a:gd name="T14" fmla="*/ 3 w 6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4" y="0"/>
                      <a:pt x="5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4"/>
                      <a:pt x="2" y="4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77" name="Freeform 267">
                <a:extLst>
                  <a:ext uri="{FF2B5EF4-FFF2-40B4-BE49-F238E27FC236}">
                    <a16:creationId xmlns:a16="http://schemas.microsoft.com/office/drawing/2014/main" id="{62775C2A-DF0C-2F24-93FB-4FA9B1AEE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8" y="2867"/>
                <a:ext cx="18" cy="6"/>
              </a:xfrm>
              <a:custGeom>
                <a:avLst/>
                <a:gdLst>
                  <a:gd name="T0" fmla="*/ 4 w 9"/>
                  <a:gd name="T1" fmla="*/ 3 h 3"/>
                  <a:gd name="T2" fmla="*/ 0 w 9"/>
                  <a:gd name="T3" fmla="*/ 3 h 3"/>
                  <a:gd name="T4" fmla="*/ 0 w 9"/>
                  <a:gd name="T5" fmla="*/ 2 h 3"/>
                  <a:gd name="T6" fmla="*/ 0 w 9"/>
                  <a:gd name="T7" fmla="*/ 2 h 3"/>
                  <a:gd name="T8" fmla="*/ 8 w 9"/>
                  <a:gd name="T9" fmla="*/ 0 h 3"/>
                  <a:gd name="T10" fmla="*/ 8 w 9"/>
                  <a:gd name="T11" fmla="*/ 1 h 3"/>
                  <a:gd name="T12" fmla="*/ 9 w 9"/>
                  <a:gd name="T13" fmla="*/ 2 h 3"/>
                  <a:gd name="T14" fmla="*/ 8 w 9"/>
                  <a:gd name="T15" fmla="*/ 3 h 3"/>
                  <a:gd name="T16" fmla="*/ 4 w 9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4" y="3"/>
                    </a:moveTo>
                    <a:cubicBezTo>
                      <a:pt x="3" y="3"/>
                      <a:pt x="2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3" y="1"/>
                      <a:pt x="6" y="1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7" y="3"/>
                      <a:pt x="5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78" name="Freeform 268">
                <a:extLst>
                  <a:ext uri="{FF2B5EF4-FFF2-40B4-BE49-F238E27FC236}">
                    <a16:creationId xmlns:a16="http://schemas.microsoft.com/office/drawing/2014/main" id="{6504576F-1448-E72E-57D4-F680768756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3238"/>
                <a:ext cx="17" cy="8"/>
              </a:xfrm>
              <a:custGeom>
                <a:avLst/>
                <a:gdLst>
                  <a:gd name="T0" fmla="*/ 0 w 9"/>
                  <a:gd name="T1" fmla="*/ 4 h 4"/>
                  <a:gd name="T2" fmla="*/ 0 w 9"/>
                  <a:gd name="T3" fmla="*/ 2 h 4"/>
                  <a:gd name="T4" fmla="*/ 1 w 9"/>
                  <a:gd name="T5" fmla="*/ 1 h 4"/>
                  <a:gd name="T6" fmla="*/ 8 w 9"/>
                  <a:gd name="T7" fmla="*/ 1 h 4"/>
                  <a:gd name="T8" fmla="*/ 9 w 9"/>
                  <a:gd name="T9" fmla="*/ 2 h 4"/>
                  <a:gd name="T10" fmla="*/ 8 w 9"/>
                  <a:gd name="T11" fmla="*/ 2 h 4"/>
                  <a:gd name="T12" fmla="*/ 7 w 9"/>
                  <a:gd name="T13" fmla="*/ 2 h 4"/>
                  <a:gd name="T14" fmla="*/ 0 w 9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4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3" y="0"/>
                      <a:pt x="5" y="0"/>
                      <a:pt x="8" y="1"/>
                    </a:cubicBezTo>
                    <a:cubicBezTo>
                      <a:pt x="8" y="1"/>
                      <a:pt x="8" y="1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4" y="2"/>
                      <a:pt x="2" y="3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79" name="Freeform 269">
                <a:extLst>
                  <a:ext uri="{FF2B5EF4-FFF2-40B4-BE49-F238E27FC236}">
                    <a16:creationId xmlns:a16="http://schemas.microsoft.com/office/drawing/2014/main" id="{D9F74C1B-FDB1-6078-BFB7-FEA70B35F6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3352"/>
                <a:ext cx="13" cy="10"/>
              </a:xfrm>
              <a:custGeom>
                <a:avLst/>
                <a:gdLst>
                  <a:gd name="T0" fmla="*/ 1 w 7"/>
                  <a:gd name="T1" fmla="*/ 0 h 5"/>
                  <a:gd name="T2" fmla="*/ 6 w 7"/>
                  <a:gd name="T3" fmla="*/ 3 h 5"/>
                  <a:gd name="T4" fmla="*/ 7 w 7"/>
                  <a:gd name="T5" fmla="*/ 4 h 5"/>
                  <a:gd name="T6" fmla="*/ 5 w 7"/>
                  <a:gd name="T7" fmla="*/ 5 h 5"/>
                  <a:gd name="T8" fmla="*/ 0 w 7"/>
                  <a:gd name="T9" fmla="*/ 2 h 5"/>
                  <a:gd name="T10" fmla="*/ 0 w 7"/>
                  <a:gd name="T11" fmla="*/ 0 h 5"/>
                  <a:gd name="T12" fmla="*/ 1 w 7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5">
                    <a:moveTo>
                      <a:pt x="1" y="0"/>
                    </a:moveTo>
                    <a:cubicBezTo>
                      <a:pt x="3" y="0"/>
                      <a:pt x="5" y="1"/>
                      <a:pt x="6" y="3"/>
                    </a:cubicBezTo>
                    <a:cubicBezTo>
                      <a:pt x="7" y="3"/>
                      <a:pt x="7" y="4"/>
                      <a:pt x="7" y="4"/>
                    </a:cubicBezTo>
                    <a:cubicBezTo>
                      <a:pt x="7" y="5"/>
                      <a:pt x="6" y="5"/>
                      <a:pt x="5" y="5"/>
                    </a:cubicBezTo>
                    <a:cubicBezTo>
                      <a:pt x="4" y="4"/>
                      <a:pt x="2" y="3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80" name="Freeform 270">
                <a:extLst>
                  <a:ext uri="{FF2B5EF4-FFF2-40B4-BE49-F238E27FC236}">
                    <a16:creationId xmlns:a16="http://schemas.microsoft.com/office/drawing/2014/main" id="{6E8B17B5-9F91-4AF1-399F-C2E402359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6" y="3193"/>
                <a:ext cx="10" cy="9"/>
              </a:xfrm>
              <a:custGeom>
                <a:avLst/>
                <a:gdLst>
                  <a:gd name="T0" fmla="*/ 5 w 5"/>
                  <a:gd name="T1" fmla="*/ 1 h 5"/>
                  <a:gd name="T2" fmla="*/ 5 w 5"/>
                  <a:gd name="T3" fmla="*/ 3 h 5"/>
                  <a:gd name="T4" fmla="*/ 2 w 5"/>
                  <a:gd name="T5" fmla="*/ 4 h 5"/>
                  <a:gd name="T6" fmla="*/ 0 w 5"/>
                  <a:gd name="T7" fmla="*/ 3 h 5"/>
                  <a:gd name="T8" fmla="*/ 1 w 5"/>
                  <a:gd name="T9" fmla="*/ 1 h 5"/>
                  <a:gd name="T10" fmla="*/ 3 w 5"/>
                  <a:gd name="T11" fmla="*/ 0 h 5"/>
                  <a:gd name="T12" fmla="*/ 5 w 5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5" y="1"/>
                    </a:moveTo>
                    <a:cubicBezTo>
                      <a:pt x="5" y="2"/>
                      <a:pt x="5" y="3"/>
                      <a:pt x="5" y="3"/>
                    </a:cubicBezTo>
                    <a:cubicBezTo>
                      <a:pt x="5" y="4"/>
                      <a:pt x="3" y="5"/>
                      <a:pt x="2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81" name="Freeform 271">
                <a:extLst>
                  <a:ext uri="{FF2B5EF4-FFF2-40B4-BE49-F238E27FC236}">
                    <a16:creationId xmlns:a16="http://schemas.microsoft.com/office/drawing/2014/main" id="{EB6B9885-D121-9D93-BA27-CA3527568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6" y="3358"/>
                <a:ext cx="15" cy="11"/>
              </a:xfrm>
              <a:custGeom>
                <a:avLst/>
                <a:gdLst>
                  <a:gd name="T0" fmla="*/ 0 w 8"/>
                  <a:gd name="T1" fmla="*/ 2 h 6"/>
                  <a:gd name="T2" fmla="*/ 2 w 8"/>
                  <a:gd name="T3" fmla="*/ 1 h 6"/>
                  <a:gd name="T4" fmla="*/ 4 w 8"/>
                  <a:gd name="T5" fmla="*/ 1 h 6"/>
                  <a:gd name="T6" fmla="*/ 8 w 8"/>
                  <a:gd name="T7" fmla="*/ 5 h 6"/>
                  <a:gd name="T8" fmla="*/ 7 w 8"/>
                  <a:gd name="T9" fmla="*/ 5 h 6"/>
                  <a:gd name="T10" fmla="*/ 6 w 8"/>
                  <a:gd name="T11" fmla="*/ 6 h 6"/>
                  <a:gd name="T12" fmla="*/ 1 w 8"/>
                  <a:gd name="T13" fmla="*/ 3 h 6"/>
                  <a:gd name="T14" fmla="*/ 0 w 8"/>
                  <a:gd name="T1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6">
                    <a:moveTo>
                      <a:pt x="0" y="2"/>
                    </a:moveTo>
                    <a:cubicBezTo>
                      <a:pt x="1" y="2"/>
                      <a:pt x="1" y="2"/>
                      <a:pt x="2" y="1"/>
                    </a:cubicBezTo>
                    <a:cubicBezTo>
                      <a:pt x="3" y="1"/>
                      <a:pt x="4" y="0"/>
                      <a:pt x="4" y="1"/>
                    </a:cubicBezTo>
                    <a:cubicBezTo>
                      <a:pt x="6" y="2"/>
                      <a:pt x="7" y="3"/>
                      <a:pt x="8" y="5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7" y="5"/>
                      <a:pt x="7" y="6"/>
                      <a:pt x="6" y="6"/>
                    </a:cubicBezTo>
                    <a:cubicBezTo>
                      <a:pt x="4" y="5"/>
                      <a:pt x="2" y="4"/>
                      <a:pt x="1" y="3"/>
                    </a:cubicBezTo>
                    <a:cubicBezTo>
                      <a:pt x="0" y="3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82" name="Freeform 272">
                <a:extLst>
                  <a:ext uri="{FF2B5EF4-FFF2-40B4-BE49-F238E27FC236}">
                    <a16:creationId xmlns:a16="http://schemas.microsoft.com/office/drawing/2014/main" id="{F9C924F9-5E3F-5BD3-A1C0-B8C0D3B03F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8" y="2785"/>
                <a:ext cx="10" cy="6"/>
              </a:xfrm>
              <a:custGeom>
                <a:avLst/>
                <a:gdLst>
                  <a:gd name="T0" fmla="*/ 5 w 5"/>
                  <a:gd name="T1" fmla="*/ 2 h 3"/>
                  <a:gd name="T2" fmla="*/ 4 w 5"/>
                  <a:gd name="T3" fmla="*/ 3 h 3"/>
                  <a:gd name="T4" fmla="*/ 1 w 5"/>
                  <a:gd name="T5" fmla="*/ 3 h 3"/>
                  <a:gd name="T6" fmla="*/ 0 w 5"/>
                  <a:gd name="T7" fmla="*/ 0 h 3"/>
                  <a:gd name="T8" fmla="*/ 2 w 5"/>
                  <a:gd name="T9" fmla="*/ 0 h 3"/>
                  <a:gd name="T10" fmla="*/ 5 w 5"/>
                  <a:gd name="T11" fmla="*/ 2 h 3"/>
                  <a:gd name="T12" fmla="*/ 5 w 5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5" y="3"/>
                      <a:pt x="4" y="3"/>
                      <a:pt x="4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83" name="Freeform 273">
                <a:extLst>
                  <a:ext uri="{FF2B5EF4-FFF2-40B4-BE49-F238E27FC236}">
                    <a16:creationId xmlns:a16="http://schemas.microsoft.com/office/drawing/2014/main" id="{28820B42-489B-DF87-DD49-14383CD23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2852"/>
                <a:ext cx="13" cy="5"/>
              </a:xfrm>
              <a:custGeom>
                <a:avLst/>
                <a:gdLst>
                  <a:gd name="T0" fmla="*/ 3 w 7"/>
                  <a:gd name="T1" fmla="*/ 3 h 3"/>
                  <a:gd name="T2" fmla="*/ 1 w 7"/>
                  <a:gd name="T3" fmla="*/ 3 h 3"/>
                  <a:gd name="T4" fmla="*/ 0 w 7"/>
                  <a:gd name="T5" fmla="*/ 2 h 3"/>
                  <a:gd name="T6" fmla="*/ 0 w 7"/>
                  <a:gd name="T7" fmla="*/ 1 h 3"/>
                  <a:gd name="T8" fmla="*/ 4 w 7"/>
                  <a:gd name="T9" fmla="*/ 1 h 3"/>
                  <a:gd name="T10" fmla="*/ 5 w 7"/>
                  <a:gd name="T11" fmla="*/ 1 h 3"/>
                  <a:gd name="T12" fmla="*/ 7 w 7"/>
                  <a:gd name="T13" fmla="*/ 3 h 3"/>
                  <a:gd name="T14" fmla="*/ 5 w 7"/>
                  <a:gd name="T15" fmla="*/ 3 h 3"/>
                  <a:gd name="T16" fmla="*/ 3 w 7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2" y="0"/>
                      <a:pt x="2" y="0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6" y="2"/>
                      <a:pt x="6" y="2"/>
                      <a:pt x="7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4" y="3"/>
                      <a:pt x="4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84" name="Freeform 274">
                <a:extLst>
                  <a:ext uri="{FF2B5EF4-FFF2-40B4-BE49-F238E27FC236}">
                    <a16:creationId xmlns:a16="http://schemas.microsoft.com/office/drawing/2014/main" id="{2FE8E0A5-3821-5FD5-A699-1CA47D86F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6" y="2947"/>
                <a:ext cx="11" cy="7"/>
              </a:xfrm>
              <a:custGeom>
                <a:avLst/>
                <a:gdLst>
                  <a:gd name="T0" fmla="*/ 3 w 6"/>
                  <a:gd name="T1" fmla="*/ 0 h 4"/>
                  <a:gd name="T2" fmla="*/ 4 w 6"/>
                  <a:gd name="T3" fmla="*/ 0 h 4"/>
                  <a:gd name="T4" fmla="*/ 6 w 6"/>
                  <a:gd name="T5" fmla="*/ 1 h 4"/>
                  <a:gd name="T6" fmla="*/ 5 w 6"/>
                  <a:gd name="T7" fmla="*/ 2 h 4"/>
                  <a:gd name="T8" fmla="*/ 2 w 6"/>
                  <a:gd name="T9" fmla="*/ 3 h 4"/>
                  <a:gd name="T10" fmla="*/ 0 w 6"/>
                  <a:gd name="T11" fmla="*/ 2 h 4"/>
                  <a:gd name="T12" fmla="*/ 0 w 6"/>
                  <a:gd name="T13" fmla="*/ 1 h 4"/>
                  <a:gd name="T14" fmla="*/ 0 w 6"/>
                  <a:gd name="T15" fmla="*/ 0 h 4"/>
                  <a:gd name="T16" fmla="*/ 3 w 6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4"/>
                      <a:pt x="1" y="4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85" name="Freeform 275">
                <a:extLst>
                  <a:ext uri="{FF2B5EF4-FFF2-40B4-BE49-F238E27FC236}">
                    <a16:creationId xmlns:a16="http://schemas.microsoft.com/office/drawing/2014/main" id="{4BA4188F-D055-CC05-91A1-FDB8DB0DB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0" y="2852"/>
                <a:ext cx="12" cy="5"/>
              </a:xfrm>
              <a:custGeom>
                <a:avLst/>
                <a:gdLst>
                  <a:gd name="T0" fmla="*/ 3 w 6"/>
                  <a:gd name="T1" fmla="*/ 3 h 3"/>
                  <a:gd name="T2" fmla="*/ 0 w 6"/>
                  <a:gd name="T3" fmla="*/ 3 h 3"/>
                  <a:gd name="T4" fmla="*/ 0 w 6"/>
                  <a:gd name="T5" fmla="*/ 3 h 3"/>
                  <a:gd name="T6" fmla="*/ 0 w 6"/>
                  <a:gd name="T7" fmla="*/ 2 h 3"/>
                  <a:gd name="T8" fmla="*/ 5 w 6"/>
                  <a:gd name="T9" fmla="*/ 0 h 3"/>
                  <a:gd name="T10" fmla="*/ 6 w 6"/>
                  <a:gd name="T11" fmla="*/ 1 h 3"/>
                  <a:gd name="T12" fmla="*/ 6 w 6"/>
                  <a:gd name="T13" fmla="*/ 3 h 3"/>
                  <a:gd name="T14" fmla="*/ 3 w 6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3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2" y="1"/>
                      <a:pt x="4" y="1"/>
                      <a:pt x="5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5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86" name="Freeform 276">
                <a:extLst>
                  <a:ext uri="{FF2B5EF4-FFF2-40B4-BE49-F238E27FC236}">
                    <a16:creationId xmlns:a16="http://schemas.microsoft.com/office/drawing/2014/main" id="{9357E34F-5DFC-D0C3-0B32-EE70EABBC7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3019"/>
                <a:ext cx="12" cy="5"/>
              </a:xfrm>
              <a:custGeom>
                <a:avLst/>
                <a:gdLst>
                  <a:gd name="T0" fmla="*/ 4 w 6"/>
                  <a:gd name="T1" fmla="*/ 3 h 3"/>
                  <a:gd name="T2" fmla="*/ 1 w 6"/>
                  <a:gd name="T3" fmla="*/ 3 h 3"/>
                  <a:gd name="T4" fmla="*/ 0 w 6"/>
                  <a:gd name="T5" fmla="*/ 3 h 3"/>
                  <a:gd name="T6" fmla="*/ 1 w 6"/>
                  <a:gd name="T7" fmla="*/ 1 h 3"/>
                  <a:gd name="T8" fmla="*/ 3 w 6"/>
                  <a:gd name="T9" fmla="*/ 0 h 3"/>
                  <a:gd name="T10" fmla="*/ 6 w 6"/>
                  <a:gd name="T11" fmla="*/ 1 h 3"/>
                  <a:gd name="T12" fmla="*/ 6 w 6"/>
                  <a:gd name="T13" fmla="*/ 3 h 3"/>
                  <a:gd name="T14" fmla="*/ 6 w 6"/>
                  <a:gd name="T15" fmla="*/ 3 h 3"/>
                  <a:gd name="T16" fmla="*/ 4 w 6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4" y="3"/>
                    </a:move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2" y="1"/>
                      <a:pt x="3" y="1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3"/>
                      <a:pt x="4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87" name="Freeform 277">
                <a:extLst>
                  <a:ext uri="{FF2B5EF4-FFF2-40B4-BE49-F238E27FC236}">
                    <a16:creationId xmlns:a16="http://schemas.microsoft.com/office/drawing/2014/main" id="{8F48ACED-4BB4-7E72-8DF0-D49B990A8D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5" y="2253"/>
                <a:ext cx="10" cy="9"/>
              </a:xfrm>
              <a:custGeom>
                <a:avLst/>
                <a:gdLst>
                  <a:gd name="T0" fmla="*/ 4 w 5"/>
                  <a:gd name="T1" fmla="*/ 3 h 5"/>
                  <a:gd name="T2" fmla="*/ 3 w 5"/>
                  <a:gd name="T3" fmla="*/ 5 h 5"/>
                  <a:gd name="T4" fmla="*/ 1 w 5"/>
                  <a:gd name="T5" fmla="*/ 4 h 5"/>
                  <a:gd name="T6" fmla="*/ 1 w 5"/>
                  <a:gd name="T7" fmla="*/ 2 h 5"/>
                  <a:gd name="T8" fmla="*/ 2 w 5"/>
                  <a:gd name="T9" fmla="*/ 0 h 5"/>
                  <a:gd name="T10" fmla="*/ 3 w 5"/>
                  <a:gd name="T11" fmla="*/ 1 h 5"/>
                  <a:gd name="T12" fmla="*/ 4 w 5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4" y="3"/>
                    </a:moveTo>
                    <a:cubicBezTo>
                      <a:pt x="4" y="4"/>
                      <a:pt x="4" y="5"/>
                      <a:pt x="3" y="5"/>
                    </a:cubicBezTo>
                    <a:cubicBezTo>
                      <a:pt x="2" y="5"/>
                      <a:pt x="2" y="4"/>
                      <a:pt x="1" y="4"/>
                    </a:cubicBezTo>
                    <a:cubicBezTo>
                      <a:pt x="1" y="4"/>
                      <a:pt x="1" y="3"/>
                      <a:pt x="1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4" y="2"/>
                      <a:pt x="5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88" name="Freeform 278">
                <a:extLst>
                  <a:ext uri="{FF2B5EF4-FFF2-40B4-BE49-F238E27FC236}">
                    <a16:creationId xmlns:a16="http://schemas.microsoft.com/office/drawing/2014/main" id="{E1B6FDFA-CCEC-CEFF-6B51-8B81A13978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3039"/>
                <a:ext cx="13" cy="8"/>
              </a:xfrm>
              <a:custGeom>
                <a:avLst/>
                <a:gdLst>
                  <a:gd name="T0" fmla="*/ 4 w 7"/>
                  <a:gd name="T1" fmla="*/ 4 h 4"/>
                  <a:gd name="T2" fmla="*/ 2 w 7"/>
                  <a:gd name="T3" fmla="*/ 4 h 4"/>
                  <a:gd name="T4" fmla="*/ 0 w 7"/>
                  <a:gd name="T5" fmla="*/ 3 h 4"/>
                  <a:gd name="T6" fmla="*/ 1 w 7"/>
                  <a:gd name="T7" fmla="*/ 1 h 4"/>
                  <a:gd name="T8" fmla="*/ 4 w 7"/>
                  <a:gd name="T9" fmla="*/ 1 h 4"/>
                  <a:gd name="T10" fmla="*/ 6 w 7"/>
                  <a:gd name="T11" fmla="*/ 2 h 4"/>
                  <a:gd name="T12" fmla="*/ 7 w 7"/>
                  <a:gd name="T13" fmla="*/ 3 h 4"/>
                  <a:gd name="T14" fmla="*/ 6 w 7"/>
                  <a:gd name="T15" fmla="*/ 4 h 4"/>
                  <a:gd name="T16" fmla="*/ 4 w 7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4" y="4"/>
                    </a:moveTo>
                    <a:cubicBezTo>
                      <a:pt x="3" y="4"/>
                      <a:pt x="3" y="4"/>
                      <a:pt x="2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2"/>
                      <a:pt x="6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3"/>
                      <a:pt x="7" y="4"/>
                      <a:pt x="6" y="4"/>
                    </a:cubicBezTo>
                    <a:cubicBezTo>
                      <a:pt x="5" y="4"/>
                      <a:pt x="5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89" name="Freeform 279">
                <a:extLst>
                  <a:ext uri="{FF2B5EF4-FFF2-40B4-BE49-F238E27FC236}">
                    <a16:creationId xmlns:a16="http://schemas.microsoft.com/office/drawing/2014/main" id="{D10B349A-3864-0D54-CC9F-272656E9D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3043"/>
                <a:ext cx="17" cy="4"/>
              </a:xfrm>
              <a:custGeom>
                <a:avLst/>
                <a:gdLst>
                  <a:gd name="T0" fmla="*/ 4 w 9"/>
                  <a:gd name="T1" fmla="*/ 2 h 2"/>
                  <a:gd name="T2" fmla="*/ 1 w 9"/>
                  <a:gd name="T3" fmla="*/ 2 h 2"/>
                  <a:gd name="T4" fmla="*/ 0 w 9"/>
                  <a:gd name="T5" fmla="*/ 1 h 2"/>
                  <a:gd name="T6" fmla="*/ 1 w 9"/>
                  <a:gd name="T7" fmla="*/ 0 h 2"/>
                  <a:gd name="T8" fmla="*/ 7 w 9"/>
                  <a:gd name="T9" fmla="*/ 0 h 2"/>
                  <a:gd name="T10" fmla="*/ 9 w 9"/>
                  <a:gd name="T11" fmla="*/ 1 h 2"/>
                  <a:gd name="T12" fmla="*/ 7 w 9"/>
                  <a:gd name="T13" fmla="*/ 2 h 2"/>
                  <a:gd name="T14" fmla="*/ 4 w 9"/>
                  <a:gd name="T15" fmla="*/ 2 h 2"/>
                  <a:gd name="T16" fmla="*/ 4 w 9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4" y="2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" y="0"/>
                      <a:pt x="5" y="0"/>
                      <a:pt x="7" y="0"/>
                    </a:cubicBezTo>
                    <a:cubicBezTo>
                      <a:pt x="7" y="0"/>
                      <a:pt x="8" y="1"/>
                      <a:pt x="9" y="1"/>
                    </a:cubicBezTo>
                    <a:cubicBezTo>
                      <a:pt x="8" y="1"/>
                      <a:pt x="8" y="2"/>
                      <a:pt x="7" y="2"/>
                    </a:cubicBezTo>
                    <a:cubicBezTo>
                      <a:pt x="6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90" name="Freeform 280">
                <a:extLst>
                  <a:ext uri="{FF2B5EF4-FFF2-40B4-BE49-F238E27FC236}">
                    <a16:creationId xmlns:a16="http://schemas.microsoft.com/office/drawing/2014/main" id="{6C7925BA-65E8-0497-79F4-06EE31AA63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784"/>
                <a:ext cx="10" cy="7"/>
              </a:xfrm>
              <a:custGeom>
                <a:avLst/>
                <a:gdLst>
                  <a:gd name="T0" fmla="*/ 1 w 5"/>
                  <a:gd name="T1" fmla="*/ 1 h 4"/>
                  <a:gd name="T2" fmla="*/ 5 w 5"/>
                  <a:gd name="T3" fmla="*/ 3 h 4"/>
                  <a:gd name="T4" fmla="*/ 5 w 5"/>
                  <a:gd name="T5" fmla="*/ 3 h 4"/>
                  <a:gd name="T6" fmla="*/ 4 w 5"/>
                  <a:gd name="T7" fmla="*/ 4 h 4"/>
                  <a:gd name="T8" fmla="*/ 1 w 5"/>
                  <a:gd name="T9" fmla="*/ 4 h 4"/>
                  <a:gd name="T10" fmla="*/ 0 w 5"/>
                  <a:gd name="T11" fmla="*/ 2 h 4"/>
                  <a:gd name="T12" fmla="*/ 1 w 5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1"/>
                    </a:moveTo>
                    <a:cubicBezTo>
                      <a:pt x="3" y="0"/>
                      <a:pt x="4" y="1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91" name="Freeform 281">
                <a:extLst>
                  <a:ext uri="{FF2B5EF4-FFF2-40B4-BE49-F238E27FC236}">
                    <a16:creationId xmlns:a16="http://schemas.microsoft.com/office/drawing/2014/main" id="{B2C6845C-E497-0DE1-BC0D-ABF85132F3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7" y="2518"/>
                <a:ext cx="9" cy="8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3 h 4"/>
                  <a:gd name="T4" fmla="*/ 1 w 5"/>
                  <a:gd name="T5" fmla="*/ 4 h 4"/>
                  <a:gd name="T6" fmla="*/ 0 w 5"/>
                  <a:gd name="T7" fmla="*/ 3 h 4"/>
                  <a:gd name="T8" fmla="*/ 0 w 5"/>
                  <a:gd name="T9" fmla="*/ 2 h 4"/>
                  <a:gd name="T10" fmla="*/ 2 w 5"/>
                  <a:gd name="T11" fmla="*/ 0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2"/>
                      <a:pt x="5" y="3"/>
                      <a:pt x="4" y="3"/>
                    </a:cubicBezTo>
                    <a:cubicBezTo>
                      <a:pt x="3" y="3"/>
                      <a:pt x="2" y="4"/>
                      <a:pt x="1" y="4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4" y="0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92" name="Freeform 282">
                <a:extLst>
                  <a:ext uri="{FF2B5EF4-FFF2-40B4-BE49-F238E27FC236}">
                    <a16:creationId xmlns:a16="http://schemas.microsoft.com/office/drawing/2014/main" id="{74E4C84C-265E-8704-18B8-14D1CC7B92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2478"/>
                <a:ext cx="12" cy="6"/>
              </a:xfrm>
              <a:custGeom>
                <a:avLst/>
                <a:gdLst>
                  <a:gd name="T0" fmla="*/ 4 w 6"/>
                  <a:gd name="T1" fmla="*/ 3 h 3"/>
                  <a:gd name="T2" fmla="*/ 1 w 6"/>
                  <a:gd name="T3" fmla="*/ 3 h 3"/>
                  <a:gd name="T4" fmla="*/ 0 w 6"/>
                  <a:gd name="T5" fmla="*/ 3 h 3"/>
                  <a:gd name="T6" fmla="*/ 1 w 6"/>
                  <a:gd name="T7" fmla="*/ 1 h 3"/>
                  <a:gd name="T8" fmla="*/ 3 w 6"/>
                  <a:gd name="T9" fmla="*/ 0 h 3"/>
                  <a:gd name="T10" fmla="*/ 6 w 6"/>
                  <a:gd name="T11" fmla="*/ 1 h 3"/>
                  <a:gd name="T12" fmla="*/ 6 w 6"/>
                  <a:gd name="T13" fmla="*/ 3 h 3"/>
                  <a:gd name="T14" fmla="*/ 5 w 6"/>
                  <a:gd name="T15" fmla="*/ 3 h 3"/>
                  <a:gd name="T16" fmla="*/ 4 w 6"/>
                  <a:gd name="T1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4" y="3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5" y="1"/>
                      <a:pt x="6" y="1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4" y="3"/>
                      <a:pt x="4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93" name="Freeform 283">
                <a:extLst>
                  <a:ext uri="{FF2B5EF4-FFF2-40B4-BE49-F238E27FC236}">
                    <a16:creationId xmlns:a16="http://schemas.microsoft.com/office/drawing/2014/main" id="{BDB6BD4F-209F-2EF0-8E58-7035F5B81A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7" y="2448"/>
                <a:ext cx="12" cy="8"/>
              </a:xfrm>
              <a:custGeom>
                <a:avLst/>
                <a:gdLst>
                  <a:gd name="T0" fmla="*/ 6 w 6"/>
                  <a:gd name="T1" fmla="*/ 2 h 4"/>
                  <a:gd name="T2" fmla="*/ 4 w 6"/>
                  <a:gd name="T3" fmla="*/ 3 h 4"/>
                  <a:gd name="T4" fmla="*/ 2 w 6"/>
                  <a:gd name="T5" fmla="*/ 3 h 4"/>
                  <a:gd name="T6" fmla="*/ 1 w 6"/>
                  <a:gd name="T7" fmla="*/ 0 h 4"/>
                  <a:gd name="T8" fmla="*/ 2 w 6"/>
                  <a:gd name="T9" fmla="*/ 0 h 4"/>
                  <a:gd name="T10" fmla="*/ 4 w 6"/>
                  <a:gd name="T11" fmla="*/ 0 h 4"/>
                  <a:gd name="T12" fmla="*/ 6 w 6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5" y="3"/>
                      <a:pt x="5" y="3"/>
                      <a:pt x="4" y="3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94" name="Freeform 284">
                <a:extLst>
                  <a:ext uri="{FF2B5EF4-FFF2-40B4-BE49-F238E27FC236}">
                    <a16:creationId xmlns:a16="http://schemas.microsoft.com/office/drawing/2014/main" id="{78046CEF-4C9B-6A20-CDBD-BB407B23C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1" y="2962"/>
                <a:ext cx="10" cy="7"/>
              </a:xfrm>
              <a:custGeom>
                <a:avLst/>
                <a:gdLst>
                  <a:gd name="T0" fmla="*/ 5 w 5"/>
                  <a:gd name="T1" fmla="*/ 3 h 4"/>
                  <a:gd name="T2" fmla="*/ 4 w 5"/>
                  <a:gd name="T3" fmla="*/ 3 h 4"/>
                  <a:gd name="T4" fmla="*/ 0 w 5"/>
                  <a:gd name="T5" fmla="*/ 3 h 4"/>
                  <a:gd name="T6" fmla="*/ 0 w 5"/>
                  <a:gd name="T7" fmla="*/ 1 h 4"/>
                  <a:gd name="T8" fmla="*/ 2 w 5"/>
                  <a:gd name="T9" fmla="*/ 0 h 4"/>
                  <a:gd name="T10" fmla="*/ 5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1" y="4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4" y="1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95" name="Freeform 285">
                <a:extLst>
                  <a:ext uri="{FF2B5EF4-FFF2-40B4-BE49-F238E27FC236}">
                    <a16:creationId xmlns:a16="http://schemas.microsoft.com/office/drawing/2014/main" id="{F090BEC1-EFE9-F7B9-64B1-492EAF684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3" y="2933"/>
                <a:ext cx="13" cy="8"/>
              </a:xfrm>
              <a:custGeom>
                <a:avLst/>
                <a:gdLst>
                  <a:gd name="T0" fmla="*/ 4 w 7"/>
                  <a:gd name="T1" fmla="*/ 3 h 4"/>
                  <a:gd name="T2" fmla="*/ 0 w 7"/>
                  <a:gd name="T3" fmla="*/ 3 h 4"/>
                  <a:gd name="T4" fmla="*/ 0 w 7"/>
                  <a:gd name="T5" fmla="*/ 1 h 4"/>
                  <a:gd name="T6" fmla="*/ 1 w 7"/>
                  <a:gd name="T7" fmla="*/ 0 h 4"/>
                  <a:gd name="T8" fmla="*/ 5 w 7"/>
                  <a:gd name="T9" fmla="*/ 1 h 4"/>
                  <a:gd name="T10" fmla="*/ 7 w 7"/>
                  <a:gd name="T11" fmla="*/ 2 h 4"/>
                  <a:gd name="T12" fmla="*/ 5 w 7"/>
                  <a:gd name="T13" fmla="*/ 3 h 4"/>
                  <a:gd name="T14" fmla="*/ 4 w 7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4" y="3"/>
                    </a:moveTo>
                    <a:cubicBezTo>
                      <a:pt x="3" y="3"/>
                      <a:pt x="2" y="4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1"/>
                      <a:pt x="4" y="1"/>
                      <a:pt x="5" y="1"/>
                    </a:cubicBezTo>
                    <a:cubicBezTo>
                      <a:pt x="6" y="1"/>
                      <a:pt x="6" y="2"/>
                      <a:pt x="7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96" name="Freeform 286">
                <a:extLst>
                  <a:ext uri="{FF2B5EF4-FFF2-40B4-BE49-F238E27FC236}">
                    <a16:creationId xmlns:a16="http://schemas.microsoft.com/office/drawing/2014/main" id="{D3B6BCFC-0A57-D352-271C-3EF9F540F8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278"/>
                <a:ext cx="10" cy="9"/>
              </a:xfrm>
              <a:custGeom>
                <a:avLst/>
                <a:gdLst>
                  <a:gd name="T0" fmla="*/ 5 w 5"/>
                  <a:gd name="T1" fmla="*/ 4 h 5"/>
                  <a:gd name="T2" fmla="*/ 4 w 5"/>
                  <a:gd name="T3" fmla="*/ 5 h 5"/>
                  <a:gd name="T4" fmla="*/ 0 w 5"/>
                  <a:gd name="T5" fmla="*/ 1 h 5"/>
                  <a:gd name="T6" fmla="*/ 1 w 5"/>
                  <a:gd name="T7" fmla="*/ 0 h 5"/>
                  <a:gd name="T8" fmla="*/ 5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5" y="5"/>
                      <a:pt x="4" y="5"/>
                      <a:pt x="4" y="5"/>
                    </a:cubicBezTo>
                    <a:cubicBezTo>
                      <a:pt x="2" y="4"/>
                      <a:pt x="1" y="3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5" y="2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97" name="Freeform 287">
                <a:extLst>
                  <a:ext uri="{FF2B5EF4-FFF2-40B4-BE49-F238E27FC236}">
                    <a16:creationId xmlns:a16="http://schemas.microsoft.com/office/drawing/2014/main" id="{E18B1F1F-B2F7-67FC-AEFF-172B8B8E1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3343"/>
                <a:ext cx="10" cy="7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4 h 4"/>
                  <a:gd name="T4" fmla="*/ 1 w 5"/>
                  <a:gd name="T5" fmla="*/ 4 h 4"/>
                  <a:gd name="T6" fmla="*/ 0 w 5"/>
                  <a:gd name="T7" fmla="*/ 3 h 4"/>
                  <a:gd name="T8" fmla="*/ 0 w 5"/>
                  <a:gd name="T9" fmla="*/ 2 h 4"/>
                  <a:gd name="T10" fmla="*/ 2 w 5"/>
                  <a:gd name="T11" fmla="*/ 0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2"/>
                      <a:pt x="4" y="4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98" name="Freeform 288">
                <a:extLst>
                  <a:ext uri="{FF2B5EF4-FFF2-40B4-BE49-F238E27FC236}">
                    <a16:creationId xmlns:a16="http://schemas.microsoft.com/office/drawing/2014/main" id="{E39A6DE4-3426-AAB8-8FD0-DA3B10D72B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3394"/>
                <a:ext cx="15" cy="6"/>
              </a:xfrm>
              <a:custGeom>
                <a:avLst/>
                <a:gdLst>
                  <a:gd name="T0" fmla="*/ 4 w 8"/>
                  <a:gd name="T1" fmla="*/ 3 h 3"/>
                  <a:gd name="T2" fmla="*/ 1 w 8"/>
                  <a:gd name="T3" fmla="*/ 2 h 3"/>
                  <a:gd name="T4" fmla="*/ 0 w 8"/>
                  <a:gd name="T5" fmla="*/ 2 h 3"/>
                  <a:gd name="T6" fmla="*/ 1 w 8"/>
                  <a:gd name="T7" fmla="*/ 0 h 3"/>
                  <a:gd name="T8" fmla="*/ 7 w 8"/>
                  <a:gd name="T9" fmla="*/ 1 h 3"/>
                  <a:gd name="T10" fmla="*/ 8 w 8"/>
                  <a:gd name="T11" fmla="*/ 1 h 3"/>
                  <a:gd name="T12" fmla="*/ 7 w 8"/>
                  <a:gd name="T13" fmla="*/ 2 h 3"/>
                  <a:gd name="T14" fmla="*/ 4 w 8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3">
                    <a:moveTo>
                      <a:pt x="4" y="3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5" y="1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6" y="2"/>
                      <a:pt x="5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99" name="Freeform 289">
                <a:extLst>
                  <a:ext uri="{FF2B5EF4-FFF2-40B4-BE49-F238E27FC236}">
                    <a16:creationId xmlns:a16="http://schemas.microsoft.com/office/drawing/2014/main" id="{EC54801D-CEC2-F69D-C2D7-2C31F2B128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4" y="2118"/>
                <a:ext cx="9" cy="14"/>
              </a:xfrm>
              <a:custGeom>
                <a:avLst/>
                <a:gdLst>
                  <a:gd name="T0" fmla="*/ 1 w 5"/>
                  <a:gd name="T1" fmla="*/ 0 h 7"/>
                  <a:gd name="T2" fmla="*/ 5 w 5"/>
                  <a:gd name="T3" fmla="*/ 6 h 7"/>
                  <a:gd name="T4" fmla="*/ 4 w 5"/>
                  <a:gd name="T5" fmla="*/ 7 h 7"/>
                  <a:gd name="T6" fmla="*/ 3 w 5"/>
                  <a:gd name="T7" fmla="*/ 7 h 7"/>
                  <a:gd name="T8" fmla="*/ 1 w 5"/>
                  <a:gd name="T9" fmla="*/ 4 h 7"/>
                  <a:gd name="T10" fmla="*/ 1 w 5"/>
                  <a:gd name="T1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7">
                    <a:moveTo>
                      <a:pt x="1" y="0"/>
                    </a:moveTo>
                    <a:cubicBezTo>
                      <a:pt x="4" y="1"/>
                      <a:pt x="5" y="3"/>
                      <a:pt x="5" y="6"/>
                    </a:cubicBezTo>
                    <a:cubicBezTo>
                      <a:pt x="5" y="6"/>
                      <a:pt x="4" y="7"/>
                      <a:pt x="4" y="7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3" y="6"/>
                      <a:pt x="2" y="4"/>
                      <a:pt x="1" y="4"/>
                    </a:cubicBezTo>
                    <a:cubicBezTo>
                      <a:pt x="0" y="3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00" name="Freeform 290">
                <a:extLst>
                  <a:ext uri="{FF2B5EF4-FFF2-40B4-BE49-F238E27FC236}">
                    <a16:creationId xmlns:a16="http://schemas.microsoft.com/office/drawing/2014/main" id="{226AC1AE-96A2-B2F5-A2C2-78C0B8FCB6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2554"/>
                <a:ext cx="17" cy="4"/>
              </a:xfrm>
              <a:custGeom>
                <a:avLst/>
                <a:gdLst>
                  <a:gd name="T0" fmla="*/ 4 w 9"/>
                  <a:gd name="T1" fmla="*/ 2 h 2"/>
                  <a:gd name="T2" fmla="*/ 1 w 9"/>
                  <a:gd name="T3" fmla="*/ 2 h 2"/>
                  <a:gd name="T4" fmla="*/ 0 w 9"/>
                  <a:gd name="T5" fmla="*/ 1 h 2"/>
                  <a:gd name="T6" fmla="*/ 1 w 9"/>
                  <a:gd name="T7" fmla="*/ 1 h 2"/>
                  <a:gd name="T8" fmla="*/ 8 w 9"/>
                  <a:gd name="T9" fmla="*/ 1 h 2"/>
                  <a:gd name="T10" fmla="*/ 9 w 9"/>
                  <a:gd name="T11" fmla="*/ 1 h 2"/>
                  <a:gd name="T12" fmla="*/ 8 w 9"/>
                  <a:gd name="T13" fmla="*/ 2 h 2"/>
                  <a:gd name="T14" fmla="*/ 4 w 9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2">
                    <a:moveTo>
                      <a:pt x="4" y="2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4" y="0"/>
                      <a:pt x="6" y="0"/>
                      <a:pt x="8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7" y="2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01" name="Freeform 291">
                <a:extLst>
                  <a:ext uri="{FF2B5EF4-FFF2-40B4-BE49-F238E27FC236}">
                    <a16:creationId xmlns:a16="http://schemas.microsoft.com/office/drawing/2014/main" id="{408306BD-3F37-B8EC-24A1-C8E0515C5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2" y="3015"/>
                <a:ext cx="10" cy="9"/>
              </a:xfrm>
              <a:custGeom>
                <a:avLst/>
                <a:gdLst>
                  <a:gd name="T0" fmla="*/ 3 w 5"/>
                  <a:gd name="T1" fmla="*/ 5 h 5"/>
                  <a:gd name="T2" fmla="*/ 1 w 5"/>
                  <a:gd name="T3" fmla="*/ 3 h 5"/>
                  <a:gd name="T4" fmla="*/ 2 w 5"/>
                  <a:gd name="T5" fmla="*/ 1 h 5"/>
                  <a:gd name="T6" fmla="*/ 3 w 5"/>
                  <a:gd name="T7" fmla="*/ 0 h 5"/>
                  <a:gd name="T8" fmla="*/ 4 w 5"/>
                  <a:gd name="T9" fmla="*/ 1 h 5"/>
                  <a:gd name="T10" fmla="*/ 5 w 5"/>
                  <a:gd name="T11" fmla="*/ 3 h 5"/>
                  <a:gd name="T12" fmla="*/ 3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1" y="5"/>
                      <a:pt x="0" y="5"/>
                      <a:pt x="1" y="3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2"/>
                      <a:pt x="4" y="2"/>
                      <a:pt x="5" y="3"/>
                    </a:cubicBezTo>
                    <a:cubicBezTo>
                      <a:pt x="5" y="5"/>
                      <a:pt x="5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02" name="Freeform 292">
                <a:extLst>
                  <a:ext uri="{FF2B5EF4-FFF2-40B4-BE49-F238E27FC236}">
                    <a16:creationId xmlns:a16="http://schemas.microsoft.com/office/drawing/2014/main" id="{BEFEA842-3EEB-2605-495F-11F8F9F1A1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3384"/>
                <a:ext cx="12" cy="8"/>
              </a:xfrm>
              <a:custGeom>
                <a:avLst/>
                <a:gdLst>
                  <a:gd name="T0" fmla="*/ 2 w 6"/>
                  <a:gd name="T1" fmla="*/ 4 h 4"/>
                  <a:gd name="T2" fmla="*/ 1 w 6"/>
                  <a:gd name="T3" fmla="*/ 3 h 4"/>
                  <a:gd name="T4" fmla="*/ 0 w 6"/>
                  <a:gd name="T5" fmla="*/ 2 h 4"/>
                  <a:gd name="T6" fmla="*/ 0 w 6"/>
                  <a:gd name="T7" fmla="*/ 1 h 4"/>
                  <a:gd name="T8" fmla="*/ 1 w 6"/>
                  <a:gd name="T9" fmla="*/ 1 h 4"/>
                  <a:gd name="T10" fmla="*/ 6 w 6"/>
                  <a:gd name="T11" fmla="*/ 2 h 4"/>
                  <a:gd name="T12" fmla="*/ 6 w 6"/>
                  <a:gd name="T13" fmla="*/ 2 h 4"/>
                  <a:gd name="T14" fmla="*/ 5 w 6"/>
                  <a:gd name="T15" fmla="*/ 3 h 4"/>
                  <a:gd name="T16" fmla="*/ 2 w 6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2" y="2"/>
                      <a:pt x="4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4" y="3"/>
                      <a:pt x="3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03" name="Freeform 293">
                <a:extLst>
                  <a:ext uri="{FF2B5EF4-FFF2-40B4-BE49-F238E27FC236}">
                    <a16:creationId xmlns:a16="http://schemas.microsoft.com/office/drawing/2014/main" id="{3E0DB9F7-8670-5A9A-C424-A1562798B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0" y="2956"/>
                <a:ext cx="12" cy="6"/>
              </a:xfrm>
              <a:custGeom>
                <a:avLst/>
                <a:gdLst>
                  <a:gd name="T0" fmla="*/ 6 w 6"/>
                  <a:gd name="T1" fmla="*/ 3 h 3"/>
                  <a:gd name="T2" fmla="*/ 2 w 6"/>
                  <a:gd name="T3" fmla="*/ 3 h 3"/>
                  <a:gd name="T4" fmla="*/ 1 w 6"/>
                  <a:gd name="T5" fmla="*/ 2 h 3"/>
                  <a:gd name="T6" fmla="*/ 1 w 6"/>
                  <a:gd name="T7" fmla="*/ 1 h 3"/>
                  <a:gd name="T8" fmla="*/ 2 w 6"/>
                  <a:gd name="T9" fmla="*/ 0 h 3"/>
                  <a:gd name="T10" fmla="*/ 4 w 6"/>
                  <a:gd name="T11" fmla="*/ 0 h 3"/>
                  <a:gd name="T12" fmla="*/ 6 w 6"/>
                  <a:gd name="T13" fmla="*/ 1 h 3"/>
                  <a:gd name="T14" fmla="*/ 6 w 6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6" y="3"/>
                    </a:moveTo>
                    <a:cubicBezTo>
                      <a:pt x="5" y="3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4" y="0"/>
                    </a:cubicBezTo>
                    <a:cubicBezTo>
                      <a:pt x="6" y="0"/>
                      <a:pt x="6" y="0"/>
                      <a:pt x="6" y="1"/>
                    </a:cubicBezTo>
                    <a:cubicBezTo>
                      <a:pt x="6" y="2"/>
                      <a:pt x="6" y="2"/>
                      <a:pt x="6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04" name="Freeform 294">
                <a:extLst>
                  <a:ext uri="{FF2B5EF4-FFF2-40B4-BE49-F238E27FC236}">
                    <a16:creationId xmlns:a16="http://schemas.microsoft.com/office/drawing/2014/main" id="{58EDABF0-F081-BA9E-A19D-98ADB4C24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6" y="2511"/>
                <a:ext cx="9" cy="7"/>
              </a:xfrm>
              <a:custGeom>
                <a:avLst/>
                <a:gdLst>
                  <a:gd name="T0" fmla="*/ 1 w 5"/>
                  <a:gd name="T1" fmla="*/ 2 h 4"/>
                  <a:gd name="T2" fmla="*/ 1 w 5"/>
                  <a:gd name="T3" fmla="*/ 0 h 4"/>
                  <a:gd name="T4" fmla="*/ 5 w 5"/>
                  <a:gd name="T5" fmla="*/ 0 h 4"/>
                  <a:gd name="T6" fmla="*/ 5 w 5"/>
                  <a:gd name="T7" fmla="*/ 1 h 4"/>
                  <a:gd name="T8" fmla="*/ 1 w 5"/>
                  <a:gd name="T9" fmla="*/ 3 h 4"/>
                  <a:gd name="T10" fmla="*/ 1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1" y="2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3"/>
                      <a:pt x="3" y="4"/>
                      <a:pt x="1" y="3"/>
                    </a:cubicBezTo>
                    <a:cubicBezTo>
                      <a:pt x="1" y="3"/>
                      <a:pt x="0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05" name="Freeform 295">
                <a:extLst>
                  <a:ext uri="{FF2B5EF4-FFF2-40B4-BE49-F238E27FC236}">
                    <a16:creationId xmlns:a16="http://schemas.microsoft.com/office/drawing/2014/main" id="{C5151832-EA06-F611-ED4A-F349CEE0D4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6" y="2329"/>
                <a:ext cx="10" cy="7"/>
              </a:xfrm>
              <a:custGeom>
                <a:avLst/>
                <a:gdLst>
                  <a:gd name="T0" fmla="*/ 5 w 5"/>
                  <a:gd name="T1" fmla="*/ 2 h 4"/>
                  <a:gd name="T2" fmla="*/ 3 w 5"/>
                  <a:gd name="T3" fmla="*/ 4 h 4"/>
                  <a:gd name="T4" fmla="*/ 1 w 5"/>
                  <a:gd name="T5" fmla="*/ 3 h 4"/>
                  <a:gd name="T6" fmla="*/ 2 w 5"/>
                  <a:gd name="T7" fmla="*/ 0 h 4"/>
                  <a:gd name="T8" fmla="*/ 4 w 5"/>
                  <a:gd name="T9" fmla="*/ 0 h 4"/>
                  <a:gd name="T10" fmla="*/ 5 w 5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4" y="4"/>
                      <a:pt x="3" y="4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1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06" name="Freeform 296">
                <a:extLst>
                  <a:ext uri="{FF2B5EF4-FFF2-40B4-BE49-F238E27FC236}">
                    <a16:creationId xmlns:a16="http://schemas.microsoft.com/office/drawing/2014/main" id="{6CD8D068-F3A9-8F73-A84D-02F5C7D3B4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533"/>
                <a:ext cx="10" cy="6"/>
              </a:xfrm>
              <a:custGeom>
                <a:avLst/>
                <a:gdLst>
                  <a:gd name="T0" fmla="*/ 2 w 5"/>
                  <a:gd name="T1" fmla="*/ 3 h 3"/>
                  <a:gd name="T2" fmla="*/ 0 w 5"/>
                  <a:gd name="T3" fmla="*/ 3 h 3"/>
                  <a:gd name="T4" fmla="*/ 1 w 5"/>
                  <a:gd name="T5" fmla="*/ 1 h 3"/>
                  <a:gd name="T6" fmla="*/ 3 w 5"/>
                  <a:gd name="T7" fmla="*/ 0 h 3"/>
                  <a:gd name="T8" fmla="*/ 5 w 5"/>
                  <a:gd name="T9" fmla="*/ 1 h 3"/>
                  <a:gd name="T10" fmla="*/ 4 w 5"/>
                  <a:gd name="T11" fmla="*/ 3 h 3"/>
                  <a:gd name="T12" fmla="*/ 2 w 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2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5" y="0"/>
                      <a:pt x="5" y="1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3" y="3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07" name="Freeform 297">
                <a:extLst>
                  <a:ext uri="{FF2B5EF4-FFF2-40B4-BE49-F238E27FC236}">
                    <a16:creationId xmlns:a16="http://schemas.microsoft.com/office/drawing/2014/main" id="{CAB10E49-E41F-A6C4-8F25-3855717EA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2194"/>
                <a:ext cx="9" cy="10"/>
              </a:xfrm>
              <a:custGeom>
                <a:avLst/>
                <a:gdLst>
                  <a:gd name="T0" fmla="*/ 2 w 5"/>
                  <a:gd name="T1" fmla="*/ 5 h 5"/>
                  <a:gd name="T2" fmla="*/ 0 w 5"/>
                  <a:gd name="T3" fmla="*/ 2 h 5"/>
                  <a:gd name="T4" fmla="*/ 0 w 5"/>
                  <a:gd name="T5" fmla="*/ 0 h 5"/>
                  <a:gd name="T6" fmla="*/ 2 w 5"/>
                  <a:gd name="T7" fmla="*/ 0 h 5"/>
                  <a:gd name="T8" fmla="*/ 4 w 5"/>
                  <a:gd name="T9" fmla="*/ 3 h 5"/>
                  <a:gd name="T10" fmla="*/ 3 w 5"/>
                  <a:gd name="T11" fmla="*/ 5 h 5"/>
                  <a:gd name="T12" fmla="*/ 1 w 5"/>
                  <a:gd name="T13" fmla="*/ 5 h 5"/>
                  <a:gd name="T14" fmla="*/ 2 w 5"/>
                  <a:gd name="T15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2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5" y="4"/>
                      <a:pt x="5" y="4"/>
                      <a:pt x="3" y="5"/>
                    </a:cubicBezTo>
                    <a:cubicBezTo>
                      <a:pt x="3" y="5"/>
                      <a:pt x="2" y="5"/>
                      <a:pt x="1" y="5"/>
                    </a:cubicBezTo>
                    <a:lnTo>
                      <a:pt x="2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08" name="Freeform 298">
                <a:extLst>
                  <a:ext uri="{FF2B5EF4-FFF2-40B4-BE49-F238E27FC236}">
                    <a16:creationId xmlns:a16="http://schemas.microsoft.com/office/drawing/2014/main" id="{F23B0A1C-3C07-8680-100E-E70AC1194E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3487"/>
                <a:ext cx="9" cy="7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4 h 4"/>
                  <a:gd name="T4" fmla="*/ 1 w 5"/>
                  <a:gd name="T5" fmla="*/ 1 h 4"/>
                  <a:gd name="T6" fmla="*/ 3 w 5"/>
                  <a:gd name="T7" fmla="*/ 1 h 4"/>
                  <a:gd name="T8" fmla="*/ 5 w 5"/>
                  <a:gd name="T9" fmla="*/ 2 h 4"/>
                  <a:gd name="T10" fmla="*/ 4 w 5"/>
                  <a:gd name="T11" fmla="*/ 4 h 4"/>
                  <a:gd name="T12" fmla="*/ 2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1" y="4"/>
                      <a:pt x="0" y="4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5" y="2"/>
                      <a:pt x="5" y="4"/>
                      <a:pt x="4" y="4"/>
                    </a:cubicBezTo>
                    <a:cubicBezTo>
                      <a:pt x="3" y="4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09" name="Freeform 299">
                <a:extLst>
                  <a:ext uri="{FF2B5EF4-FFF2-40B4-BE49-F238E27FC236}">
                    <a16:creationId xmlns:a16="http://schemas.microsoft.com/office/drawing/2014/main" id="{FDBB049F-5D88-92E9-EEF8-516EF82EDB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3233"/>
                <a:ext cx="10" cy="9"/>
              </a:xfrm>
              <a:custGeom>
                <a:avLst/>
                <a:gdLst>
                  <a:gd name="T0" fmla="*/ 2 w 5"/>
                  <a:gd name="T1" fmla="*/ 5 h 5"/>
                  <a:gd name="T2" fmla="*/ 1 w 5"/>
                  <a:gd name="T3" fmla="*/ 5 h 5"/>
                  <a:gd name="T4" fmla="*/ 0 w 5"/>
                  <a:gd name="T5" fmla="*/ 4 h 5"/>
                  <a:gd name="T6" fmla="*/ 2 w 5"/>
                  <a:gd name="T7" fmla="*/ 1 h 5"/>
                  <a:gd name="T8" fmla="*/ 4 w 5"/>
                  <a:gd name="T9" fmla="*/ 0 h 5"/>
                  <a:gd name="T10" fmla="*/ 4 w 5"/>
                  <a:gd name="T11" fmla="*/ 2 h 5"/>
                  <a:gd name="T12" fmla="*/ 3 w 5"/>
                  <a:gd name="T13" fmla="*/ 4 h 5"/>
                  <a:gd name="T14" fmla="*/ 3 w 5"/>
                  <a:gd name="T15" fmla="*/ 5 h 5"/>
                  <a:gd name="T16" fmla="*/ 2 w 5"/>
                  <a:gd name="T17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2" y="5"/>
                    </a:move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5" y="0"/>
                      <a:pt x="4" y="2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5"/>
                      <a:pt x="2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10" name="Freeform 300">
                <a:extLst>
                  <a:ext uri="{FF2B5EF4-FFF2-40B4-BE49-F238E27FC236}">
                    <a16:creationId xmlns:a16="http://schemas.microsoft.com/office/drawing/2014/main" id="{8AB0D748-B6B6-3647-7970-156EE33CD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3464"/>
                <a:ext cx="9" cy="8"/>
              </a:xfrm>
              <a:custGeom>
                <a:avLst/>
                <a:gdLst>
                  <a:gd name="T0" fmla="*/ 1 w 5"/>
                  <a:gd name="T1" fmla="*/ 4 h 4"/>
                  <a:gd name="T2" fmla="*/ 0 w 5"/>
                  <a:gd name="T3" fmla="*/ 3 h 4"/>
                  <a:gd name="T4" fmla="*/ 1 w 5"/>
                  <a:gd name="T5" fmla="*/ 1 h 4"/>
                  <a:gd name="T6" fmla="*/ 5 w 5"/>
                  <a:gd name="T7" fmla="*/ 1 h 4"/>
                  <a:gd name="T8" fmla="*/ 5 w 5"/>
                  <a:gd name="T9" fmla="*/ 2 h 4"/>
                  <a:gd name="T10" fmla="*/ 1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1"/>
                      <a:pt x="4" y="0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3"/>
                      <a:pt x="3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11" name="Freeform 301">
                <a:extLst>
                  <a:ext uri="{FF2B5EF4-FFF2-40B4-BE49-F238E27FC236}">
                    <a16:creationId xmlns:a16="http://schemas.microsoft.com/office/drawing/2014/main" id="{662FD080-7990-DB05-821D-9A7D781B9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" y="3561"/>
                <a:ext cx="10" cy="7"/>
              </a:xfrm>
              <a:custGeom>
                <a:avLst/>
                <a:gdLst>
                  <a:gd name="T0" fmla="*/ 4 w 5"/>
                  <a:gd name="T1" fmla="*/ 0 h 4"/>
                  <a:gd name="T2" fmla="*/ 5 w 5"/>
                  <a:gd name="T3" fmla="*/ 1 h 4"/>
                  <a:gd name="T4" fmla="*/ 5 w 5"/>
                  <a:gd name="T5" fmla="*/ 3 h 4"/>
                  <a:gd name="T6" fmla="*/ 2 w 5"/>
                  <a:gd name="T7" fmla="*/ 4 h 4"/>
                  <a:gd name="T8" fmla="*/ 0 w 5"/>
                  <a:gd name="T9" fmla="*/ 2 h 4"/>
                  <a:gd name="T10" fmla="*/ 1 w 5"/>
                  <a:gd name="T11" fmla="*/ 1 h 4"/>
                  <a:gd name="T12" fmla="*/ 4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4" y="0"/>
                    </a:moveTo>
                    <a:cubicBezTo>
                      <a:pt x="4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12" name="Freeform 302">
                <a:extLst>
                  <a:ext uri="{FF2B5EF4-FFF2-40B4-BE49-F238E27FC236}">
                    <a16:creationId xmlns:a16="http://schemas.microsoft.com/office/drawing/2014/main" id="{FDECB590-1134-6664-690F-D384F65848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9" y="3468"/>
                <a:ext cx="15" cy="4"/>
              </a:xfrm>
              <a:custGeom>
                <a:avLst/>
                <a:gdLst>
                  <a:gd name="T0" fmla="*/ 3 w 8"/>
                  <a:gd name="T1" fmla="*/ 2 h 2"/>
                  <a:gd name="T2" fmla="*/ 0 w 8"/>
                  <a:gd name="T3" fmla="*/ 2 h 2"/>
                  <a:gd name="T4" fmla="*/ 0 w 8"/>
                  <a:gd name="T5" fmla="*/ 2 h 2"/>
                  <a:gd name="T6" fmla="*/ 0 w 8"/>
                  <a:gd name="T7" fmla="*/ 1 h 2"/>
                  <a:gd name="T8" fmla="*/ 7 w 8"/>
                  <a:gd name="T9" fmla="*/ 1 h 2"/>
                  <a:gd name="T10" fmla="*/ 8 w 8"/>
                  <a:gd name="T11" fmla="*/ 1 h 2"/>
                  <a:gd name="T12" fmla="*/ 7 w 8"/>
                  <a:gd name="T13" fmla="*/ 2 h 2"/>
                  <a:gd name="T14" fmla="*/ 3 w 8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2">
                    <a:moveTo>
                      <a:pt x="3" y="2"/>
                    </a:moveTo>
                    <a:cubicBezTo>
                      <a:pt x="3" y="2"/>
                      <a:pt x="2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0"/>
                      <a:pt x="5" y="0"/>
                      <a:pt x="7" y="1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6" y="2"/>
                      <a:pt x="5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13" name="Freeform 303">
                <a:extLst>
                  <a:ext uri="{FF2B5EF4-FFF2-40B4-BE49-F238E27FC236}">
                    <a16:creationId xmlns:a16="http://schemas.microsoft.com/office/drawing/2014/main" id="{8826CB86-1992-5509-2479-510246958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3182"/>
                <a:ext cx="8" cy="9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2 h 5"/>
                  <a:gd name="T4" fmla="*/ 2 w 4"/>
                  <a:gd name="T5" fmla="*/ 1 h 5"/>
                  <a:gd name="T6" fmla="*/ 3 w 4"/>
                  <a:gd name="T7" fmla="*/ 0 h 5"/>
                  <a:gd name="T8" fmla="*/ 4 w 4"/>
                  <a:gd name="T9" fmla="*/ 1 h 5"/>
                  <a:gd name="T10" fmla="*/ 3 w 4"/>
                  <a:gd name="T11" fmla="*/ 4 h 5"/>
                  <a:gd name="T12" fmla="*/ 2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2"/>
                      <a:pt x="4" y="3"/>
                      <a:pt x="3" y="4"/>
                    </a:cubicBezTo>
                    <a:cubicBezTo>
                      <a:pt x="3" y="5"/>
                      <a:pt x="3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14" name="Freeform 304">
                <a:extLst>
                  <a:ext uri="{FF2B5EF4-FFF2-40B4-BE49-F238E27FC236}">
                    <a16:creationId xmlns:a16="http://schemas.microsoft.com/office/drawing/2014/main" id="{AC82029B-64EA-3999-8CDA-84A9B7D6B3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3" y="3509"/>
                <a:ext cx="12" cy="8"/>
              </a:xfrm>
              <a:custGeom>
                <a:avLst/>
                <a:gdLst>
                  <a:gd name="T0" fmla="*/ 2 w 6"/>
                  <a:gd name="T1" fmla="*/ 4 h 4"/>
                  <a:gd name="T2" fmla="*/ 1 w 6"/>
                  <a:gd name="T3" fmla="*/ 4 h 4"/>
                  <a:gd name="T4" fmla="*/ 0 w 6"/>
                  <a:gd name="T5" fmla="*/ 3 h 4"/>
                  <a:gd name="T6" fmla="*/ 1 w 6"/>
                  <a:gd name="T7" fmla="*/ 2 h 4"/>
                  <a:gd name="T8" fmla="*/ 3 w 6"/>
                  <a:gd name="T9" fmla="*/ 1 h 4"/>
                  <a:gd name="T10" fmla="*/ 5 w 6"/>
                  <a:gd name="T11" fmla="*/ 2 h 4"/>
                  <a:gd name="T12" fmla="*/ 6 w 6"/>
                  <a:gd name="T13" fmla="*/ 3 h 4"/>
                  <a:gd name="T14" fmla="*/ 5 w 6"/>
                  <a:gd name="T15" fmla="*/ 4 h 4"/>
                  <a:gd name="T16" fmla="*/ 2 w 6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2"/>
                      <a:pt x="6" y="2"/>
                      <a:pt x="6" y="3"/>
                    </a:cubicBezTo>
                    <a:cubicBezTo>
                      <a:pt x="6" y="3"/>
                      <a:pt x="6" y="4"/>
                      <a:pt x="5" y="4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15" name="Freeform 305">
                <a:extLst>
                  <a:ext uri="{FF2B5EF4-FFF2-40B4-BE49-F238E27FC236}">
                    <a16:creationId xmlns:a16="http://schemas.microsoft.com/office/drawing/2014/main" id="{CB65EF5D-D9E5-946A-2E2A-853DBBE7A8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7" y="3509"/>
                <a:ext cx="15" cy="4"/>
              </a:xfrm>
              <a:custGeom>
                <a:avLst/>
                <a:gdLst>
                  <a:gd name="T0" fmla="*/ 3 w 8"/>
                  <a:gd name="T1" fmla="*/ 2 h 2"/>
                  <a:gd name="T2" fmla="*/ 0 w 8"/>
                  <a:gd name="T3" fmla="*/ 1 h 2"/>
                  <a:gd name="T4" fmla="*/ 0 w 8"/>
                  <a:gd name="T5" fmla="*/ 1 h 2"/>
                  <a:gd name="T6" fmla="*/ 0 w 8"/>
                  <a:gd name="T7" fmla="*/ 0 h 2"/>
                  <a:gd name="T8" fmla="*/ 7 w 8"/>
                  <a:gd name="T9" fmla="*/ 0 h 2"/>
                  <a:gd name="T10" fmla="*/ 8 w 8"/>
                  <a:gd name="T11" fmla="*/ 1 h 2"/>
                  <a:gd name="T12" fmla="*/ 7 w 8"/>
                  <a:gd name="T13" fmla="*/ 2 h 2"/>
                  <a:gd name="T14" fmla="*/ 3 w 8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2">
                    <a:moveTo>
                      <a:pt x="3" y="2"/>
                    </a:moveTo>
                    <a:cubicBezTo>
                      <a:pt x="3" y="2"/>
                      <a:pt x="2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3" y="0"/>
                      <a:pt x="5" y="0"/>
                      <a:pt x="7" y="0"/>
                    </a:cubicBezTo>
                    <a:cubicBezTo>
                      <a:pt x="7" y="0"/>
                      <a:pt x="8" y="1"/>
                      <a:pt x="8" y="1"/>
                    </a:cubicBezTo>
                    <a:cubicBezTo>
                      <a:pt x="8" y="1"/>
                      <a:pt x="7" y="2"/>
                      <a:pt x="7" y="2"/>
                    </a:cubicBezTo>
                    <a:cubicBezTo>
                      <a:pt x="6" y="2"/>
                      <a:pt x="5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16" name="Freeform 306">
                <a:extLst>
                  <a:ext uri="{FF2B5EF4-FFF2-40B4-BE49-F238E27FC236}">
                    <a16:creationId xmlns:a16="http://schemas.microsoft.com/office/drawing/2014/main" id="{FD52A7C2-AE9D-9852-0504-2A7DCCB42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8" y="3183"/>
                <a:ext cx="12" cy="8"/>
              </a:xfrm>
              <a:custGeom>
                <a:avLst/>
                <a:gdLst>
                  <a:gd name="T0" fmla="*/ 1 w 6"/>
                  <a:gd name="T1" fmla="*/ 4 h 4"/>
                  <a:gd name="T2" fmla="*/ 0 w 6"/>
                  <a:gd name="T3" fmla="*/ 3 h 4"/>
                  <a:gd name="T4" fmla="*/ 0 w 6"/>
                  <a:gd name="T5" fmla="*/ 2 h 4"/>
                  <a:gd name="T6" fmla="*/ 5 w 6"/>
                  <a:gd name="T7" fmla="*/ 0 h 4"/>
                  <a:gd name="T8" fmla="*/ 6 w 6"/>
                  <a:gd name="T9" fmla="*/ 1 h 4"/>
                  <a:gd name="T10" fmla="*/ 6 w 6"/>
                  <a:gd name="T11" fmla="*/ 2 h 4"/>
                  <a:gd name="T12" fmla="*/ 1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1" y="4"/>
                    </a:moveTo>
                    <a:cubicBezTo>
                      <a:pt x="1" y="4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2" y="2"/>
                      <a:pt x="3" y="1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3"/>
                      <a:pt x="3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17" name="Freeform 307">
                <a:extLst>
                  <a:ext uri="{FF2B5EF4-FFF2-40B4-BE49-F238E27FC236}">
                    <a16:creationId xmlns:a16="http://schemas.microsoft.com/office/drawing/2014/main" id="{924CED05-148E-7622-78DD-415405033A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3187"/>
                <a:ext cx="13" cy="8"/>
              </a:xfrm>
              <a:custGeom>
                <a:avLst/>
                <a:gdLst>
                  <a:gd name="T0" fmla="*/ 3 w 7"/>
                  <a:gd name="T1" fmla="*/ 0 h 4"/>
                  <a:gd name="T2" fmla="*/ 7 w 7"/>
                  <a:gd name="T3" fmla="*/ 2 h 4"/>
                  <a:gd name="T4" fmla="*/ 7 w 7"/>
                  <a:gd name="T5" fmla="*/ 3 h 4"/>
                  <a:gd name="T6" fmla="*/ 6 w 7"/>
                  <a:gd name="T7" fmla="*/ 4 h 4"/>
                  <a:gd name="T8" fmla="*/ 2 w 7"/>
                  <a:gd name="T9" fmla="*/ 4 h 4"/>
                  <a:gd name="T10" fmla="*/ 0 w 7"/>
                  <a:gd name="T11" fmla="*/ 3 h 4"/>
                  <a:gd name="T12" fmla="*/ 2 w 7"/>
                  <a:gd name="T13" fmla="*/ 2 h 4"/>
                  <a:gd name="T14" fmla="*/ 4 w 7"/>
                  <a:gd name="T15" fmla="*/ 0 h 4"/>
                  <a:gd name="T16" fmla="*/ 3 w 7"/>
                  <a:gd name="T17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3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3"/>
                      <a:pt x="6" y="4"/>
                      <a:pt x="6" y="4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3" y="2"/>
                      <a:pt x="3" y="1"/>
                      <a:pt x="4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18" name="Freeform 308">
                <a:extLst>
                  <a:ext uri="{FF2B5EF4-FFF2-40B4-BE49-F238E27FC236}">
                    <a16:creationId xmlns:a16="http://schemas.microsoft.com/office/drawing/2014/main" id="{4AD660C2-FE56-0870-B7F4-C9A0E65B96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2344"/>
                <a:ext cx="11" cy="6"/>
              </a:xfrm>
              <a:custGeom>
                <a:avLst/>
                <a:gdLst>
                  <a:gd name="T0" fmla="*/ 4 w 6"/>
                  <a:gd name="T1" fmla="*/ 0 h 3"/>
                  <a:gd name="T2" fmla="*/ 5 w 6"/>
                  <a:gd name="T3" fmla="*/ 0 h 3"/>
                  <a:gd name="T4" fmla="*/ 6 w 6"/>
                  <a:gd name="T5" fmla="*/ 1 h 3"/>
                  <a:gd name="T6" fmla="*/ 6 w 6"/>
                  <a:gd name="T7" fmla="*/ 2 h 3"/>
                  <a:gd name="T8" fmla="*/ 3 w 6"/>
                  <a:gd name="T9" fmla="*/ 3 h 3"/>
                  <a:gd name="T10" fmla="*/ 1 w 6"/>
                  <a:gd name="T11" fmla="*/ 2 h 3"/>
                  <a:gd name="T12" fmla="*/ 0 w 6"/>
                  <a:gd name="T13" fmla="*/ 1 h 3"/>
                  <a:gd name="T14" fmla="*/ 1 w 6"/>
                  <a:gd name="T15" fmla="*/ 0 h 3"/>
                  <a:gd name="T16" fmla="*/ 4 w 6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3">
                    <a:moveTo>
                      <a:pt x="4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19" name="Freeform 309">
                <a:extLst>
                  <a:ext uri="{FF2B5EF4-FFF2-40B4-BE49-F238E27FC236}">
                    <a16:creationId xmlns:a16="http://schemas.microsoft.com/office/drawing/2014/main" id="{A6BF99F9-733D-A7FD-2FE9-F0DC1EBBC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9" y="3166"/>
                <a:ext cx="9" cy="6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1 h 3"/>
                  <a:gd name="T4" fmla="*/ 4 w 5"/>
                  <a:gd name="T5" fmla="*/ 3 h 3"/>
                  <a:gd name="T6" fmla="*/ 1 w 5"/>
                  <a:gd name="T7" fmla="*/ 3 h 3"/>
                  <a:gd name="T8" fmla="*/ 0 w 5"/>
                  <a:gd name="T9" fmla="*/ 2 h 3"/>
                  <a:gd name="T10" fmla="*/ 1 w 5"/>
                  <a:gd name="T11" fmla="*/ 1 h 3"/>
                  <a:gd name="T12" fmla="*/ 3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20" name="Freeform 310">
                <a:extLst>
                  <a:ext uri="{FF2B5EF4-FFF2-40B4-BE49-F238E27FC236}">
                    <a16:creationId xmlns:a16="http://schemas.microsoft.com/office/drawing/2014/main" id="{A8FFB441-3720-54DD-F89C-512805BED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3165"/>
                <a:ext cx="9" cy="7"/>
              </a:xfrm>
              <a:custGeom>
                <a:avLst/>
                <a:gdLst>
                  <a:gd name="T0" fmla="*/ 1 w 5"/>
                  <a:gd name="T1" fmla="*/ 4 h 4"/>
                  <a:gd name="T2" fmla="*/ 0 w 5"/>
                  <a:gd name="T3" fmla="*/ 3 h 4"/>
                  <a:gd name="T4" fmla="*/ 1 w 5"/>
                  <a:gd name="T5" fmla="*/ 1 h 4"/>
                  <a:gd name="T6" fmla="*/ 4 w 5"/>
                  <a:gd name="T7" fmla="*/ 1 h 4"/>
                  <a:gd name="T8" fmla="*/ 5 w 5"/>
                  <a:gd name="T9" fmla="*/ 1 h 4"/>
                  <a:gd name="T10" fmla="*/ 1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3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21" name="Freeform 311">
                <a:extLst>
                  <a:ext uri="{FF2B5EF4-FFF2-40B4-BE49-F238E27FC236}">
                    <a16:creationId xmlns:a16="http://schemas.microsoft.com/office/drawing/2014/main" id="{BB1BD6B1-ADA8-4BAE-008E-9ADD192E5D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2880"/>
                <a:ext cx="13" cy="8"/>
              </a:xfrm>
              <a:custGeom>
                <a:avLst/>
                <a:gdLst>
                  <a:gd name="T0" fmla="*/ 3 w 7"/>
                  <a:gd name="T1" fmla="*/ 4 h 4"/>
                  <a:gd name="T2" fmla="*/ 1 w 7"/>
                  <a:gd name="T3" fmla="*/ 4 h 4"/>
                  <a:gd name="T4" fmla="*/ 0 w 7"/>
                  <a:gd name="T5" fmla="*/ 3 h 4"/>
                  <a:gd name="T6" fmla="*/ 1 w 7"/>
                  <a:gd name="T7" fmla="*/ 2 h 4"/>
                  <a:gd name="T8" fmla="*/ 4 w 7"/>
                  <a:gd name="T9" fmla="*/ 1 h 4"/>
                  <a:gd name="T10" fmla="*/ 7 w 7"/>
                  <a:gd name="T11" fmla="*/ 2 h 4"/>
                  <a:gd name="T12" fmla="*/ 7 w 7"/>
                  <a:gd name="T13" fmla="*/ 3 h 4"/>
                  <a:gd name="T14" fmla="*/ 6 w 7"/>
                  <a:gd name="T15" fmla="*/ 4 h 4"/>
                  <a:gd name="T16" fmla="*/ 3 w 7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3" y="4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2" y="2"/>
                      <a:pt x="3" y="1"/>
                      <a:pt x="4" y="1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4"/>
                      <a:pt x="6" y="4"/>
                      <a:pt x="6" y="4"/>
                    </a:cubicBezTo>
                    <a:cubicBezTo>
                      <a:pt x="5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22" name="Freeform 312">
                <a:extLst>
                  <a:ext uri="{FF2B5EF4-FFF2-40B4-BE49-F238E27FC236}">
                    <a16:creationId xmlns:a16="http://schemas.microsoft.com/office/drawing/2014/main" id="{8531B295-C779-4324-BCF8-05DF73C75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340"/>
                <a:ext cx="9" cy="8"/>
              </a:xfrm>
              <a:custGeom>
                <a:avLst/>
                <a:gdLst>
                  <a:gd name="T0" fmla="*/ 5 w 5"/>
                  <a:gd name="T1" fmla="*/ 3 h 4"/>
                  <a:gd name="T2" fmla="*/ 4 w 5"/>
                  <a:gd name="T3" fmla="*/ 4 h 4"/>
                  <a:gd name="T4" fmla="*/ 1 w 5"/>
                  <a:gd name="T5" fmla="*/ 3 h 4"/>
                  <a:gd name="T6" fmla="*/ 0 w 5"/>
                  <a:gd name="T7" fmla="*/ 2 h 4"/>
                  <a:gd name="T8" fmla="*/ 1 w 5"/>
                  <a:gd name="T9" fmla="*/ 0 h 4"/>
                  <a:gd name="T10" fmla="*/ 5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5" y="3"/>
                      <a:pt x="4" y="4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5" y="2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23" name="Freeform 313">
                <a:extLst>
                  <a:ext uri="{FF2B5EF4-FFF2-40B4-BE49-F238E27FC236}">
                    <a16:creationId xmlns:a16="http://schemas.microsoft.com/office/drawing/2014/main" id="{0DFD6B55-66ED-CD21-7B6C-DA181D63C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1" y="3172"/>
                <a:ext cx="13" cy="8"/>
              </a:xfrm>
              <a:custGeom>
                <a:avLst/>
                <a:gdLst>
                  <a:gd name="T0" fmla="*/ 0 w 7"/>
                  <a:gd name="T1" fmla="*/ 3 h 4"/>
                  <a:gd name="T2" fmla="*/ 0 w 7"/>
                  <a:gd name="T3" fmla="*/ 3 h 4"/>
                  <a:gd name="T4" fmla="*/ 5 w 7"/>
                  <a:gd name="T5" fmla="*/ 0 h 4"/>
                  <a:gd name="T6" fmla="*/ 7 w 7"/>
                  <a:gd name="T7" fmla="*/ 1 h 4"/>
                  <a:gd name="T8" fmla="*/ 6 w 7"/>
                  <a:gd name="T9" fmla="*/ 2 h 4"/>
                  <a:gd name="T10" fmla="*/ 1 w 7"/>
                  <a:gd name="T11" fmla="*/ 4 h 4"/>
                  <a:gd name="T12" fmla="*/ 0 w 7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4">
                    <a:moveTo>
                      <a:pt x="0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1" y="1"/>
                      <a:pt x="3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4" y="3"/>
                      <a:pt x="3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24" name="Freeform 314">
                <a:extLst>
                  <a:ext uri="{FF2B5EF4-FFF2-40B4-BE49-F238E27FC236}">
                    <a16:creationId xmlns:a16="http://schemas.microsoft.com/office/drawing/2014/main" id="{E37395D2-B594-B7C4-2FD7-971D2E9BE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2357"/>
                <a:ext cx="8" cy="10"/>
              </a:xfrm>
              <a:custGeom>
                <a:avLst/>
                <a:gdLst>
                  <a:gd name="T0" fmla="*/ 2 w 4"/>
                  <a:gd name="T1" fmla="*/ 4 h 5"/>
                  <a:gd name="T2" fmla="*/ 0 w 4"/>
                  <a:gd name="T3" fmla="*/ 3 h 5"/>
                  <a:gd name="T4" fmla="*/ 1 w 4"/>
                  <a:gd name="T5" fmla="*/ 0 h 5"/>
                  <a:gd name="T6" fmla="*/ 3 w 4"/>
                  <a:gd name="T7" fmla="*/ 0 h 5"/>
                  <a:gd name="T8" fmla="*/ 4 w 4"/>
                  <a:gd name="T9" fmla="*/ 1 h 5"/>
                  <a:gd name="T10" fmla="*/ 3 w 4"/>
                  <a:gd name="T11" fmla="*/ 3 h 5"/>
                  <a:gd name="T12" fmla="*/ 2 w 4"/>
                  <a:gd name="T13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2" y="4"/>
                    </a:moveTo>
                    <a:cubicBezTo>
                      <a:pt x="1" y="5"/>
                      <a:pt x="0" y="4"/>
                      <a:pt x="0" y="3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25" name="Freeform 315">
                <a:extLst>
                  <a:ext uri="{FF2B5EF4-FFF2-40B4-BE49-F238E27FC236}">
                    <a16:creationId xmlns:a16="http://schemas.microsoft.com/office/drawing/2014/main" id="{E92F5AFD-805F-61FC-A4ED-89099CDBA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312"/>
                <a:ext cx="10" cy="5"/>
              </a:xfrm>
              <a:custGeom>
                <a:avLst/>
                <a:gdLst>
                  <a:gd name="T0" fmla="*/ 5 w 5"/>
                  <a:gd name="T1" fmla="*/ 3 h 3"/>
                  <a:gd name="T2" fmla="*/ 4 w 5"/>
                  <a:gd name="T3" fmla="*/ 3 h 3"/>
                  <a:gd name="T4" fmla="*/ 1 w 5"/>
                  <a:gd name="T5" fmla="*/ 3 h 3"/>
                  <a:gd name="T6" fmla="*/ 0 w 5"/>
                  <a:gd name="T7" fmla="*/ 0 h 3"/>
                  <a:gd name="T8" fmla="*/ 2 w 5"/>
                  <a:gd name="T9" fmla="*/ 0 h 3"/>
                  <a:gd name="T10" fmla="*/ 5 w 5"/>
                  <a:gd name="T11" fmla="*/ 2 h 3"/>
                  <a:gd name="T12" fmla="*/ 5 w 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5" y="3"/>
                    </a:moveTo>
                    <a:cubicBezTo>
                      <a:pt x="5" y="3"/>
                      <a:pt x="4" y="3"/>
                      <a:pt x="4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26" name="Freeform 316">
                <a:extLst>
                  <a:ext uri="{FF2B5EF4-FFF2-40B4-BE49-F238E27FC236}">
                    <a16:creationId xmlns:a16="http://schemas.microsoft.com/office/drawing/2014/main" id="{800A9915-18F6-A6DE-3D93-2F5FCBA1D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1" y="2829"/>
                <a:ext cx="11" cy="8"/>
              </a:xfrm>
              <a:custGeom>
                <a:avLst/>
                <a:gdLst>
                  <a:gd name="T0" fmla="*/ 6 w 6"/>
                  <a:gd name="T1" fmla="*/ 0 h 4"/>
                  <a:gd name="T2" fmla="*/ 3 w 6"/>
                  <a:gd name="T3" fmla="*/ 3 h 4"/>
                  <a:gd name="T4" fmla="*/ 0 w 6"/>
                  <a:gd name="T5" fmla="*/ 2 h 4"/>
                  <a:gd name="T6" fmla="*/ 1 w 6"/>
                  <a:gd name="T7" fmla="*/ 0 h 4"/>
                  <a:gd name="T8" fmla="*/ 6 w 6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" h="4">
                    <a:moveTo>
                      <a:pt x="6" y="0"/>
                    </a:moveTo>
                    <a:cubicBezTo>
                      <a:pt x="5" y="1"/>
                      <a:pt x="4" y="3"/>
                      <a:pt x="3" y="3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4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27" name="Freeform 317">
                <a:extLst>
                  <a:ext uri="{FF2B5EF4-FFF2-40B4-BE49-F238E27FC236}">
                    <a16:creationId xmlns:a16="http://schemas.microsoft.com/office/drawing/2014/main" id="{A44BE86B-09F6-ACC9-BC93-0FF3E1553A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2550"/>
                <a:ext cx="10" cy="8"/>
              </a:xfrm>
              <a:custGeom>
                <a:avLst/>
                <a:gdLst>
                  <a:gd name="T0" fmla="*/ 0 w 5"/>
                  <a:gd name="T1" fmla="*/ 3 h 4"/>
                  <a:gd name="T2" fmla="*/ 1 w 5"/>
                  <a:gd name="T3" fmla="*/ 1 h 4"/>
                  <a:gd name="T4" fmla="*/ 3 w 5"/>
                  <a:gd name="T5" fmla="*/ 1 h 4"/>
                  <a:gd name="T6" fmla="*/ 5 w 5"/>
                  <a:gd name="T7" fmla="*/ 1 h 4"/>
                  <a:gd name="T8" fmla="*/ 4 w 5"/>
                  <a:gd name="T9" fmla="*/ 3 h 4"/>
                  <a:gd name="T10" fmla="*/ 3 w 5"/>
                  <a:gd name="T11" fmla="*/ 4 h 4"/>
                  <a:gd name="T12" fmla="*/ 0 w 5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3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2" y="1"/>
                      <a:pt x="3" y="1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2"/>
                      <a:pt x="4" y="2"/>
                      <a:pt x="4" y="3"/>
                    </a:cubicBezTo>
                    <a:cubicBezTo>
                      <a:pt x="4" y="3"/>
                      <a:pt x="4" y="3"/>
                      <a:pt x="3" y="4"/>
                    </a:cubicBezTo>
                    <a:cubicBezTo>
                      <a:pt x="2" y="4"/>
                      <a:pt x="1" y="4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28" name="Freeform 318">
                <a:extLst>
                  <a:ext uri="{FF2B5EF4-FFF2-40B4-BE49-F238E27FC236}">
                    <a16:creationId xmlns:a16="http://schemas.microsoft.com/office/drawing/2014/main" id="{BA0D9252-6768-A4F8-148E-98DB44EA74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4" y="2488"/>
                <a:ext cx="9" cy="7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4 h 4"/>
                  <a:gd name="T4" fmla="*/ 1 w 5"/>
                  <a:gd name="T5" fmla="*/ 4 h 4"/>
                  <a:gd name="T6" fmla="*/ 0 w 5"/>
                  <a:gd name="T7" fmla="*/ 3 h 4"/>
                  <a:gd name="T8" fmla="*/ 0 w 5"/>
                  <a:gd name="T9" fmla="*/ 2 h 4"/>
                  <a:gd name="T10" fmla="*/ 3 w 5"/>
                  <a:gd name="T11" fmla="*/ 1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2"/>
                      <a:pt x="2" y="1"/>
                      <a:pt x="3" y="1"/>
                    </a:cubicBezTo>
                    <a:cubicBezTo>
                      <a:pt x="4" y="0"/>
                      <a:pt x="5" y="1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29" name="Freeform 319">
                <a:extLst>
                  <a:ext uri="{FF2B5EF4-FFF2-40B4-BE49-F238E27FC236}">
                    <a16:creationId xmlns:a16="http://schemas.microsoft.com/office/drawing/2014/main" id="{554B71F2-2DDE-B61B-BC36-8D17E32A0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6" y="3062"/>
                <a:ext cx="11" cy="8"/>
              </a:xfrm>
              <a:custGeom>
                <a:avLst/>
                <a:gdLst>
                  <a:gd name="T0" fmla="*/ 3 w 6"/>
                  <a:gd name="T1" fmla="*/ 4 h 4"/>
                  <a:gd name="T2" fmla="*/ 1 w 6"/>
                  <a:gd name="T3" fmla="*/ 3 h 4"/>
                  <a:gd name="T4" fmla="*/ 2 w 6"/>
                  <a:gd name="T5" fmla="*/ 1 h 4"/>
                  <a:gd name="T6" fmla="*/ 3 w 6"/>
                  <a:gd name="T7" fmla="*/ 0 h 4"/>
                  <a:gd name="T8" fmla="*/ 6 w 6"/>
                  <a:gd name="T9" fmla="*/ 1 h 4"/>
                  <a:gd name="T10" fmla="*/ 4 w 6"/>
                  <a:gd name="T11" fmla="*/ 3 h 4"/>
                  <a:gd name="T12" fmla="*/ 3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6" y="2"/>
                      <a:pt x="5" y="3"/>
                      <a:pt x="4" y="3"/>
                    </a:cubicBezTo>
                    <a:cubicBezTo>
                      <a:pt x="4" y="4"/>
                      <a:pt x="3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30" name="Freeform 320">
                <a:extLst>
                  <a:ext uri="{FF2B5EF4-FFF2-40B4-BE49-F238E27FC236}">
                    <a16:creationId xmlns:a16="http://schemas.microsoft.com/office/drawing/2014/main" id="{52D1C59C-5CEA-3E3A-5941-AAAB757FDD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3" y="3250"/>
                <a:ext cx="11" cy="7"/>
              </a:xfrm>
              <a:custGeom>
                <a:avLst/>
                <a:gdLst>
                  <a:gd name="T0" fmla="*/ 3 w 6"/>
                  <a:gd name="T1" fmla="*/ 0 h 4"/>
                  <a:gd name="T2" fmla="*/ 6 w 6"/>
                  <a:gd name="T3" fmla="*/ 2 h 4"/>
                  <a:gd name="T4" fmla="*/ 5 w 6"/>
                  <a:gd name="T5" fmla="*/ 4 h 4"/>
                  <a:gd name="T6" fmla="*/ 3 w 6"/>
                  <a:gd name="T7" fmla="*/ 4 h 4"/>
                  <a:gd name="T8" fmla="*/ 2 w 6"/>
                  <a:gd name="T9" fmla="*/ 3 h 4"/>
                  <a:gd name="T10" fmla="*/ 1 w 6"/>
                  <a:gd name="T11" fmla="*/ 1 h 4"/>
                  <a:gd name="T12" fmla="*/ 3 w 6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3" y="0"/>
                    </a:moveTo>
                    <a:cubicBezTo>
                      <a:pt x="5" y="0"/>
                      <a:pt x="5" y="1"/>
                      <a:pt x="6" y="2"/>
                    </a:cubicBezTo>
                    <a:cubicBezTo>
                      <a:pt x="6" y="3"/>
                      <a:pt x="6" y="3"/>
                      <a:pt x="5" y="4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3" y="4"/>
                      <a:pt x="2" y="3"/>
                      <a:pt x="2" y="3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31" name="Freeform 321">
                <a:extLst>
                  <a:ext uri="{FF2B5EF4-FFF2-40B4-BE49-F238E27FC236}">
                    <a16:creationId xmlns:a16="http://schemas.microsoft.com/office/drawing/2014/main" id="{D87AAEB1-AFF0-6111-3402-58B298AE9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2907"/>
                <a:ext cx="10" cy="7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3 h 4"/>
                  <a:gd name="T4" fmla="*/ 1 w 5"/>
                  <a:gd name="T5" fmla="*/ 1 h 4"/>
                  <a:gd name="T6" fmla="*/ 3 w 5"/>
                  <a:gd name="T7" fmla="*/ 0 h 4"/>
                  <a:gd name="T8" fmla="*/ 5 w 5"/>
                  <a:gd name="T9" fmla="*/ 1 h 4"/>
                  <a:gd name="T10" fmla="*/ 4 w 5"/>
                  <a:gd name="T11" fmla="*/ 3 h 4"/>
                  <a:gd name="T12" fmla="*/ 2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3" y="3"/>
                      <a:pt x="2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32" name="Freeform 322">
                <a:extLst>
                  <a:ext uri="{FF2B5EF4-FFF2-40B4-BE49-F238E27FC236}">
                    <a16:creationId xmlns:a16="http://schemas.microsoft.com/office/drawing/2014/main" id="{61C855E7-BCBA-EE33-BEEC-F90734F18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3121"/>
                <a:ext cx="12" cy="8"/>
              </a:xfrm>
              <a:custGeom>
                <a:avLst/>
                <a:gdLst>
                  <a:gd name="T0" fmla="*/ 3 w 6"/>
                  <a:gd name="T1" fmla="*/ 4 h 4"/>
                  <a:gd name="T2" fmla="*/ 1 w 6"/>
                  <a:gd name="T3" fmla="*/ 4 h 4"/>
                  <a:gd name="T4" fmla="*/ 0 w 6"/>
                  <a:gd name="T5" fmla="*/ 3 h 4"/>
                  <a:gd name="T6" fmla="*/ 1 w 6"/>
                  <a:gd name="T7" fmla="*/ 2 h 4"/>
                  <a:gd name="T8" fmla="*/ 3 w 6"/>
                  <a:gd name="T9" fmla="*/ 1 h 4"/>
                  <a:gd name="T10" fmla="*/ 6 w 6"/>
                  <a:gd name="T11" fmla="*/ 3 h 4"/>
                  <a:gd name="T12" fmla="*/ 6 w 6"/>
                  <a:gd name="T13" fmla="*/ 3 h 4"/>
                  <a:gd name="T14" fmla="*/ 5 w 6"/>
                  <a:gd name="T15" fmla="*/ 4 h 4"/>
                  <a:gd name="T16" fmla="*/ 3 w 6"/>
                  <a:gd name="T17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4">
                    <a:moveTo>
                      <a:pt x="3" y="4"/>
                    </a:move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0"/>
                      <a:pt x="6" y="2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33" name="Freeform 323">
                <a:extLst>
                  <a:ext uri="{FF2B5EF4-FFF2-40B4-BE49-F238E27FC236}">
                    <a16:creationId xmlns:a16="http://schemas.microsoft.com/office/drawing/2014/main" id="{70E4A6A4-9196-A4BD-3910-DA93FD30E4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9" y="2903"/>
                <a:ext cx="13" cy="8"/>
              </a:xfrm>
              <a:custGeom>
                <a:avLst/>
                <a:gdLst>
                  <a:gd name="T0" fmla="*/ 3 w 7"/>
                  <a:gd name="T1" fmla="*/ 2 h 4"/>
                  <a:gd name="T2" fmla="*/ 6 w 7"/>
                  <a:gd name="T3" fmla="*/ 0 h 4"/>
                  <a:gd name="T4" fmla="*/ 7 w 7"/>
                  <a:gd name="T5" fmla="*/ 1 h 4"/>
                  <a:gd name="T6" fmla="*/ 7 w 7"/>
                  <a:gd name="T7" fmla="*/ 3 h 4"/>
                  <a:gd name="T8" fmla="*/ 5 w 7"/>
                  <a:gd name="T9" fmla="*/ 4 h 4"/>
                  <a:gd name="T10" fmla="*/ 2 w 7"/>
                  <a:gd name="T11" fmla="*/ 4 h 4"/>
                  <a:gd name="T12" fmla="*/ 0 w 7"/>
                  <a:gd name="T13" fmla="*/ 3 h 4"/>
                  <a:gd name="T14" fmla="*/ 2 w 7"/>
                  <a:gd name="T15" fmla="*/ 2 h 4"/>
                  <a:gd name="T16" fmla="*/ 3 w 7"/>
                  <a:gd name="T17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4">
                    <a:moveTo>
                      <a:pt x="3" y="2"/>
                    </a:moveTo>
                    <a:cubicBezTo>
                      <a:pt x="4" y="1"/>
                      <a:pt x="5" y="1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3"/>
                    </a:cubicBezTo>
                    <a:cubicBezTo>
                      <a:pt x="7" y="3"/>
                      <a:pt x="6" y="4"/>
                      <a:pt x="5" y="4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1" y="3"/>
                      <a:pt x="0" y="3"/>
                    </a:cubicBezTo>
                    <a:cubicBezTo>
                      <a:pt x="1" y="3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34" name="Freeform 324">
                <a:extLst>
                  <a:ext uri="{FF2B5EF4-FFF2-40B4-BE49-F238E27FC236}">
                    <a16:creationId xmlns:a16="http://schemas.microsoft.com/office/drawing/2014/main" id="{6D722C97-D401-A5AF-A5D5-F344937A93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3" y="3089"/>
                <a:ext cx="9" cy="5"/>
              </a:xfrm>
              <a:custGeom>
                <a:avLst/>
                <a:gdLst>
                  <a:gd name="T0" fmla="*/ 5 w 5"/>
                  <a:gd name="T1" fmla="*/ 2 h 3"/>
                  <a:gd name="T2" fmla="*/ 3 w 5"/>
                  <a:gd name="T3" fmla="*/ 3 h 3"/>
                  <a:gd name="T4" fmla="*/ 1 w 5"/>
                  <a:gd name="T5" fmla="*/ 1 h 3"/>
                  <a:gd name="T6" fmla="*/ 0 w 5"/>
                  <a:gd name="T7" fmla="*/ 1 h 3"/>
                  <a:gd name="T8" fmla="*/ 2 w 5"/>
                  <a:gd name="T9" fmla="*/ 0 h 3"/>
                  <a:gd name="T10" fmla="*/ 4 w 5"/>
                  <a:gd name="T11" fmla="*/ 0 h 3"/>
                  <a:gd name="T12" fmla="*/ 5 w 5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5" y="3"/>
                      <a:pt x="4" y="3"/>
                      <a:pt x="3" y="3"/>
                    </a:cubicBezTo>
                    <a:cubicBezTo>
                      <a:pt x="2" y="3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5" y="1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35" name="Freeform 325">
                <a:extLst>
                  <a:ext uri="{FF2B5EF4-FFF2-40B4-BE49-F238E27FC236}">
                    <a16:creationId xmlns:a16="http://schemas.microsoft.com/office/drawing/2014/main" id="{B7478D40-0BC5-1D54-B67F-1EECBBFAE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3451"/>
                <a:ext cx="16" cy="3"/>
              </a:xfrm>
              <a:custGeom>
                <a:avLst/>
                <a:gdLst>
                  <a:gd name="T0" fmla="*/ 4 w 8"/>
                  <a:gd name="T1" fmla="*/ 0 h 2"/>
                  <a:gd name="T2" fmla="*/ 7 w 8"/>
                  <a:gd name="T3" fmla="*/ 0 h 2"/>
                  <a:gd name="T4" fmla="*/ 8 w 8"/>
                  <a:gd name="T5" fmla="*/ 0 h 2"/>
                  <a:gd name="T6" fmla="*/ 7 w 8"/>
                  <a:gd name="T7" fmla="*/ 2 h 2"/>
                  <a:gd name="T8" fmla="*/ 1 w 8"/>
                  <a:gd name="T9" fmla="*/ 2 h 2"/>
                  <a:gd name="T10" fmla="*/ 0 w 8"/>
                  <a:gd name="T11" fmla="*/ 1 h 2"/>
                  <a:gd name="T12" fmla="*/ 1 w 8"/>
                  <a:gd name="T13" fmla="*/ 0 h 2"/>
                  <a:gd name="T14" fmla="*/ 4 w 8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2">
                    <a:moveTo>
                      <a:pt x="4" y="0"/>
                    </a:moveTo>
                    <a:cubicBezTo>
                      <a:pt x="6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7" y="2"/>
                    </a:cubicBezTo>
                    <a:cubicBezTo>
                      <a:pt x="5" y="2"/>
                      <a:pt x="3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36" name="Freeform 326">
                <a:extLst>
                  <a:ext uri="{FF2B5EF4-FFF2-40B4-BE49-F238E27FC236}">
                    <a16:creationId xmlns:a16="http://schemas.microsoft.com/office/drawing/2014/main" id="{88303717-D418-928C-D0EF-6C98F0700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3237"/>
                <a:ext cx="14" cy="7"/>
              </a:xfrm>
              <a:custGeom>
                <a:avLst/>
                <a:gdLst>
                  <a:gd name="T0" fmla="*/ 0 w 7"/>
                  <a:gd name="T1" fmla="*/ 2 h 4"/>
                  <a:gd name="T2" fmla="*/ 1 w 7"/>
                  <a:gd name="T3" fmla="*/ 2 h 4"/>
                  <a:gd name="T4" fmla="*/ 5 w 7"/>
                  <a:gd name="T5" fmla="*/ 0 h 4"/>
                  <a:gd name="T6" fmla="*/ 7 w 7"/>
                  <a:gd name="T7" fmla="*/ 1 h 4"/>
                  <a:gd name="T8" fmla="*/ 7 w 7"/>
                  <a:gd name="T9" fmla="*/ 2 h 4"/>
                  <a:gd name="T10" fmla="*/ 6 w 7"/>
                  <a:gd name="T11" fmla="*/ 3 h 4"/>
                  <a:gd name="T12" fmla="*/ 0 w 7"/>
                  <a:gd name="T13" fmla="*/ 3 h 4"/>
                  <a:gd name="T14" fmla="*/ 0 w 7"/>
                  <a:gd name="T15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4">
                    <a:moveTo>
                      <a:pt x="0" y="2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2" y="1"/>
                      <a:pt x="4" y="1"/>
                      <a:pt x="5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7" y="1"/>
                      <a:pt x="7" y="2"/>
                    </a:cubicBezTo>
                    <a:cubicBezTo>
                      <a:pt x="7" y="2"/>
                      <a:pt x="7" y="3"/>
                      <a:pt x="6" y="3"/>
                    </a:cubicBezTo>
                    <a:cubicBezTo>
                      <a:pt x="4" y="3"/>
                      <a:pt x="2" y="4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37" name="Freeform 327">
                <a:extLst>
                  <a:ext uri="{FF2B5EF4-FFF2-40B4-BE49-F238E27FC236}">
                    <a16:creationId xmlns:a16="http://schemas.microsoft.com/office/drawing/2014/main" id="{28272D90-12DE-8A73-7AF7-DF40583A6E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2041"/>
                <a:ext cx="10" cy="7"/>
              </a:xfrm>
              <a:custGeom>
                <a:avLst/>
                <a:gdLst>
                  <a:gd name="T0" fmla="*/ 5 w 5"/>
                  <a:gd name="T1" fmla="*/ 1 h 4"/>
                  <a:gd name="T2" fmla="*/ 4 w 5"/>
                  <a:gd name="T3" fmla="*/ 2 h 4"/>
                  <a:gd name="T4" fmla="*/ 2 w 5"/>
                  <a:gd name="T5" fmla="*/ 4 h 4"/>
                  <a:gd name="T6" fmla="*/ 0 w 5"/>
                  <a:gd name="T7" fmla="*/ 3 h 4"/>
                  <a:gd name="T8" fmla="*/ 1 w 5"/>
                  <a:gd name="T9" fmla="*/ 1 h 4"/>
                  <a:gd name="T10" fmla="*/ 4 w 5"/>
                  <a:gd name="T11" fmla="*/ 0 h 4"/>
                  <a:gd name="T12" fmla="*/ 5 w 5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5" y="1"/>
                      <a:pt x="5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38" name="Freeform 328">
                <a:extLst>
                  <a:ext uri="{FF2B5EF4-FFF2-40B4-BE49-F238E27FC236}">
                    <a16:creationId xmlns:a16="http://schemas.microsoft.com/office/drawing/2014/main" id="{9DE6F5A0-4B75-BCC1-089B-D3B34AF432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8" y="2677"/>
                <a:ext cx="10" cy="6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1 h 3"/>
                  <a:gd name="T4" fmla="*/ 2 w 5"/>
                  <a:gd name="T5" fmla="*/ 3 h 3"/>
                  <a:gd name="T6" fmla="*/ 0 w 5"/>
                  <a:gd name="T7" fmla="*/ 2 h 3"/>
                  <a:gd name="T8" fmla="*/ 1 w 5"/>
                  <a:gd name="T9" fmla="*/ 0 h 3"/>
                  <a:gd name="T10" fmla="*/ 3 w 5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5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39" name="Freeform 329">
                <a:extLst>
                  <a:ext uri="{FF2B5EF4-FFF2-40B4-BE49-F238E27FC236}">
                    <a16:creationId xmlns:a16="http://schemas.microsoft.com/office/drawing/2014/main" id="{34BD5C6A-D792-BCAB-3F2D-905A03F5C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9" y="1938"/>
                <a:ext cx="8" cy="10"/>
              </a:xfrm>
              <a:custGeom>
                <a:avLst/>
                <a:gdLst>
                  <a:gd name="T0" fmla="*/ 4 w 4"/>
                  <a:gd name="T1" fmla="*/ 4 h 5"/>
                  <a:gd name="T2" fmla="*/ 2 w 4"/>
                  <a:gd name="T3" fmla="*/ 5 h 5"/>
                  <a:gd name="T4" fmla="*/ 1 w 4"/>
                  <a:gd name="T5" fmla="*/ 4 h 5"/>
                  <a:gd name="T6" fmla="*/ 0 w 4"/>
                  <a:gd name="T7" fmla="*/ 2 h 5"/>
                  <a:gd name="T8" fmla="*/ 1 w 4"/>
                  <a:gd name="T9" fmla="*/ 0 h 5"/>
                  <a:gd name="T10" fmla="*/ 3 w 4"/>
                  <a:gd name="T11" fmla="*/ 1 h 5"/>
                  <a:gd name="T12" fmla="*/ 4 w 4"/>
                  <a:gd name="T13" fmla="*/ 3 h 5"/>
                  <a:gd name="T14" fmla="*/ 4 w 4"/>
                  <a:gd name="T15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4" y="4"/>
                    </a:moveTo>
                    <a:cubicBezTo>
                      <a:pt x="3" y="4"/>
                      <a:pt x="3" y="5"/>
                      <a:pt x="2" y="5"/>
                    </a:cubicBezTo>
                    <a:cubicBezTo>
                      <a:pt x="2" y="5"/>
                      <a:pt x="1" y="5"/>
                      <a:pt x="1" y="4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40" name="Freeform 330">
                <a:extLst>
                  <a:ext uri="{FF2B5EF4-FFF2-40B4-BE49-F238E27FC236}">
                    <a16:creationId xmlns:a16="http://schemas.microsoft.com/office/drawing/2014/main" id="{FB340362-7A80-C41E-9C1E-57860DA435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1931"/>
                <a:ext cx="13" cy="5"/>
              </a:xfrm>
              <a:custGeom>
                <a:avLst/>
                <a:gdLst>
                  <a:gd name="T0" fmla="*/ 7 w 7"/>
                  <a:gd name="T1" fmla="*/ 3 h 3"/>
                  <a:gd name="T2" fmla="*/ 6 w 7"/>
                  <a:gd name="T3" fmla="*/ 3 h 3"/>
                  <a:gd name="T4" fmla="*/ 2 w 7"/>
                  <a:gd name="T5" fmla="*/ 3 h 3"/>
                  <a:gd name="T6" fmla="*/ 0 w 7"/>
                  <a:gd name="T7" fmla="*/ 1 h 3"/>
                  <a:gd name="T8" fmla="*/ 1 w 7"/>
                  <a:gd name="T9" fmla="*/ 0 h 3"/>
                  <a:gd name="T10" fmla="*/ 7 w 7"/>
                  <a:gd name="T11" fmla="*/ 2 h 3"/>
                  <a:gd name="T12" fmla="*/ 7 w 7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3">
                    <a:moveTo>
                      <a:pt x="7" y="3"/>
                    </a:moveTo>
                    <a:cubicBezTo>
                      <a:pt x="7" y="3"/>
                      <a:pt x="7" y="3"/>
                      <a:pt x="6" y="3"/>
                    </a:cubicBezTo>
                    <a:cubicBezTo>
                      <a:pt x="5" y="3"/>
                      <a:pt x="3" y="3"/>
                      <a:pt x="2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3" y="1"/>
                      <a:pt x="5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41" name="Freeform 331">
                <a:extLst>
                  <a:ext uri="{FF2B5EF4-FFF2-40B4-BE49-F238E27FC236}">
                    <a16:creationId xmlns:a16="http://schemas.microsoft.com/office/drawing/2014/main" id="{92362004-E9B2-4AAC-FCDE-03B970EB02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2003"/>
                <a:ext cx="10" cy="7"/>
              </a:xfrm>
              <a:custGeom>
                <a:avLst/>
                <a:gdLst>
                  <a:gd name="T0" fmla="*/ 5 w 5"/>
                  <a:gd name="T1" fmla="*/ 0 h 4"/>
                  <a:gd name="T2" fmla="*/ 3 w 5"/>
                  <a:gd name="T3" fmla="*/ 4 h 4"/>
                  <a:gd name="T4" fmla="*/ 0 w 5"/>
                  <a:gd name="T5" fmla="*/ 3 h 4"/>
                  <a:gd name="T6" fmla="*/ 1 w 5"/>
                  <a:gd name="T7" fmla="*/ 0 h 4"/>
                  <a:gd name="T8" fmla="*/ 5 w 5"/>
                  <a:gd name="T9" fmla="*/ 1 h 4"/>
                  <a:gd name="T10" fmla="*/ 5 w 5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5" y="2"/>
                      <a:pt x="4" y="3"/>
                      <a:pt x="3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0"/>
                      <a:pt x="1" y="0"/>
                    </a:cubicBezTo>
                    <a:cubicBezTo>
                      <a:pt x="2" y="0"/>
                      <a:pt x="4" y="1"/>
                      <a:pt x="5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42" name="Freeform 332">
                <a:extLst>
                  <a:ext uri="{FF2B5EF4-FFF2-40B4-BE49-F238E27FC236}">
                    <a16:creationId xmlns:a16="http://schemas.microsoft.com/office/drawing/2014/main" id="{45DA3C84-1753-20BC-3E97-CE7065255A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706"/>
                <a:ext cx="12" cy="7"/>
              </a:xfrm>
              <a:custGeom>
                <a:avLst/>
                <a:gdLst>
                  <a:gd name="T0" fmla="*/ 2 w 6"/>
                  <a:gd name="T1" fmla="*/ 4 h 4"/>
                  <a:gd name="T2" fmla="*/ 0 w 6"/>
                  <a:gd name="T3" fmla="*/ 3 h 4"/>
                  <a:gd name="T4" fmla="*/ 1 w 6"/>
                  <a:gd name="T5" fmla="*/ 2 h 4"/>
                  <a:gd name="T6" fmla="*/ 4 w 6"/>
                  <a:gd name="T7" fmla="*/ 1 h 4"/>
                  <a:gd name="T8" fmla="*/ 5 w 6"/>
                  <a:gd name="T9" fmla="*/ 2 h 4"/>
                  <a:gd name="T10" fmla="*/ 5 w 6"/>
                  <a:gd name="T11" fmla="*/ 4 h 4"/>
                  <a:gd name="T12" fmla="*/ 2 w 6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2" y="4"/>
                    </a:moveTo>
                    <a:cubicBezTo>
                      <a:pt x="1" y="4"/>
                      <a:pt x="1" y="4"/>
                      <a:pt x="0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2" y="1"/>
                      <a:pt x="3" y="1"/>
                      <a:pt x="4" y="1"/>
                    </a:cubicBezTo>
                    <a:cubicBezTo>
                      <a:pt x="4" y="0"/>
                      <a:pt x="5" y="1"/>
                      <a:pt x="5" y="2"/>
                    </a:cubicBezTo>
                    <a:cubicBezTo>
                      <a:pt x="6" y="3"/>
                      <a:pt x="5" y="3"/>
                      <a:pt x="5" y="4"/>
                    </a:cubicBezTo>
                    <a:cubicBezTo>
                      <a:pt x="4" y="4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43" name="Freeform 333">
                <a:extLst>
                  <a:ext uri="{FF2B5EF4-FFF2-40B4-BE49-F238E27FC236}">
                    <a16:creationId xmlns:a16="http://schemas.microsoft.com/office/drawing/2014/main" id="{9F82BABE-4ED6-C13C-2F62-1AA9CB62BA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1885"/>
                <a:ext cx="9" cy="8"/>
              </a:xfrm>
              <a:custGeom>
                <a:avLst/>
                <a:gdLst>
                  <a:gd name="T0" fmla="*/ 2 w 5"/>
                  <a:gd name="T1" fmla="*/ 0 h 4"/>
                  <a:gd name="T2" fmla="*/ 4 w 5"/>
                  <a:gd name="T3" fmla="*/ 0 h 4"/>
                  <a:gd name="T4" fmla="*/ 5 w 5"/>
                  <a:gd name="T5" fmla="*/ 2 h 4"/>
                  <a:gd name="T6" fmla="*/ 4 w 5"/>
                  <a:gd name="T7" fmla="*/ 4 h 4"/>
                  <a:gd name="T8" fmla="*/ 3 w 5"/>
                  <a:gd name="T9" fmla="*/ 3 h 4"/>
                  <a:gd name="T10" fmla="*/ 1 w 5"/>
                  <a:gd name="T11" fmla="*/ 2 h 4"/>
                  <a:gd name="T12" fmla="*/ 0 w 5"/>
                  <a:gd name="T13" fmla="*/ 1 h 4"/>
                  <a:gd name="T14" fmla="*/ 2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5" y="1"/>
                      <a:pt x="5" y="2"/>
                    </a:cubicBezTo>
                    <a:cubicBezTo>
                      <a:pt x="5" y="3"/>
                      <a:pt x="5" y="3"/>
                      <a:pt x="4" y="4"/>
                    </a:cubicBezTo>
                    <a:cubicBezTo>
                      <a:pt x="4" y="4"/>
                      <a:pt x="3" y="4"/>
                      <a:pt x="3" y="3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44" name="Freeform 334">
                <a:extLst>
                  <a:ext uri="{FF2B5EF4-FFF2-40B4-BE49-F238E27FC236}">
                    <a16:creationId xmlns:a16="http://schemas.microsoft.com/office/drawing/2014/main" id="{555D6D44-E9AF-F97E-7990-17AC8B8A4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" y="2071"/>
                <a:ext cx="9" cy="9"/>
              </a:xfrm>
              <a:custGeom>
                <a:avLst/>
                <a:gdLst>
                  <a:gd name="T0" fmla="*/ 3 w 5"/>
                  <a:gd name="T1" fmla="*/ 5 h 5"/>
                  <a:gd name="T2" fmla="*/ 1 w 5"/>
                  <a:gd name="T3" fmla="*/ 3 h 5"/>
                  <a:gd name="T4" fmla="*/ 1 w 5"/>
                  <a:gd name="T5" fmla="*/ 2 h 5"/>
                  <a:gd name="T6" fmla="*/ 1 w 5"/>
                  <a:gd name="T7" fmla="*/ 1 h 5"/>
                  <a:gd name="T8" fmla="*/ 4 w 5"/>
                  <a:gd name="T9" fmla="*/ 1 h 5"/>
                  <a:gd name="T10" fmla="*/ 5 w 5"/>
                  <a:gd name="T11" fmla="*/ 3 h 5"/>
                  <a:gd name="T12" fmla="*/ 3 w 5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5">
                    <a:moveTo>
                      <a:pt x="3" y="5"/>
                    </a:moveTo>
                    <a:cubicBezTo>
                      <a:pt x="2" y="5"/>
                      <a:pt x="2" y="4"/>
                      <a:pt x="1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4" y="4"/>
                      <a:pt x="4" y="5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45" name="Freeform 335">
                <a:extLst>
                  <a:ext uri="{FF2B5EF4-FFF2-40B4-BE49-F238E27FC236}">
                    <a16:creationId xmlns:a16="http://schemas.microsoft.com/office/drawing/2014/main" id="{DF77A423-196C-B422-7D14-BF420E4C0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1955"/>
                <a:ext cx="10" cy="8"/>
              </a:xfrm>
              <a:custGeom>
                <a:avLst/>
                <a:gdLst>
                  <a:gd name="T0" fmla="*/ 5 w 5"/>
                  <a:gd name="T1" fmla="*/ 2 h 4"/>
                  <a:gd name="T2" fmla="*/ 4 w 5"/>
                  <a:gd name="T3" fmla="*/ 4 h 4"/>
                  <a:gd name="T4" fmla="*/ 1 w 5"/>
                  <a:gd name="T5" fmla="*/ 4 h 4"/>
                  <a:gd name="T6" fmla="*/ 0 w 5"/>
                  <a:gd name="T7" fmla="*/ 3 h 4"/>
                  <a:gd name="T8" fmla="*/ 1 w 5"/>
                  <a:gd name="T9" fmla="*/ 2 h 4"/>
                  <a:gd name="T10" fmla="*/ 2 w 5"/>
                  <a:gd name="T11" fmla="*/ 1 h 4"/>
                  <a:gd name="T12" fmla="*/ 5 w 5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2"/>
                    </a:moveTo>
                    <a:cubicBezTo>
                      <a:pt x="5" y="3"/>
                      <a:pt x="5" y="3"/>
                      <a:pt x="4" y="4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0"/>
                      <a:pt x="4" y="1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46" name="Freeform 336">
                <a:extLst>
                  <a:ext uri="{FF2B5EF4-FFF2-40B4-BE49-F238E27FC236}">
                    <a16:creationId xmlns:a16="http://schemas.microsoft.com/office/drawing/2014/main" id="{22E23FA1-62BC-4085-60E9-205E674976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2080"/>
                <a:ext cx="9" cy="8"/>
              </a:xfrm>
              <a:custGeom>
                <a:avLst/>
                <a:gdLst>
                  <a:gd name="T0" fmla="*/ 2 w 5"/>
                  <a:gd name="T1" fmla="*/ 0 h 4"/>
                  <a:gd name="T2" fmla="*/ 4 w 5"/>
                  <a:gd name="T3" fmla="*/ 1 h 4"/>
                  <a:gd name="T4" fmla="*/ 5 w 5"/>
                  <a:gd name="T5" fmla="*/ 2 h 4"/>
                  <a:gd name="T6" fmla="*/ 3 w 5"/>
                  <a:gd name="T7" fmla="*/ 4 h 4"/>
                  <a:gd name="T8" fmla="*/ 1 w 5"/>
                  <a:gd name="T9" fmla="*/ 3 h 4"/>
                  <a:gd name="T10" fmla="*/ 0 w 5"/>
                  <a:gd name="T11" fmla="*/ 1 h 4"/>
                  <a:gd name="T12" fmla="*/ 2 w 5"/>
                  <a:gd name="T13" fmla="*/ 0 h 4"/>
                  <a:gd name="T14" fmla="*/ 2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1"/>
                      <a:pt x="4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5" y="4"/>
                      <a:pt x="4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47" name="Freeform 337">
                <a:extLst>
                  <a:ext uri="{FF2B5EF4-FFF2-40B4-BE49-F238E27FC236}">
                    <a16:creationId xmlns:a16="http://schemas.microsoft.com/office/drawing/2014/main" id="{A4009C05-2CC7-C14E-0AE3-F489DBAFBF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566"/>
                <a:ext cx="9" cy="7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1 h 4"/>
                  <a:gd name="T4" fmla="*/ 4 w 5"/>
                  <a:gd name="T5" fmla="*/ 3 h 4"/>
                  <a:gd name="T6" fmla="*/ 2 w 5"/>
                  <a:gd name="T7" fmla="*/ 4 h 4"/>
                  <a:gd name="T8" fmla="*/ 0 w 5"/>
                  <a:gd name="T9" fmla="*/ 3 h 4"/>
                  <a:gd name="T10" fmla="*/ 1 w 5"/>
                  <a:gd name="T11" fmla="*/ 0 h 4"/>
                  <a:gd name="T12" fmla="*/ 3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4" y="0"/>
                      <a:pt x="4" y="0"/>
                      <a:pt x="5" y="1"/>
                    </a:cubicBezTo>
                    <a:cubicBezTo>
                      <a:pt x="5" y="1"/>
                      <a:pt x="5" y="2"/>
                      <a:pt x="4" y="3"/>
                    </a:cubicBezTo>
                    <a:cubicBezTo>
                      <a:pt x="4" y="3"/>
                      <a:pt x="3" y="4"/>
                      <a:pt x="2" y="4"/>
                    </a:cubicBezTo>
                    <a:cubicBezTo>
                      <a:pt x="2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48" name="Freeform 338">
                <a:extLst>
                  <a:ext uri="{FF2B5EF4-FFF2-40B4-BE49-F238E27FC236}">
                    <a16:creationId xmlns:a16="http://schemas.microsoft.com/office/drawing/2014/main" id="{410A56A3-1D1A-4726-07AF-3E5C8FD4D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2679"/>
                <a:ext cx="12" cy="8"/>
              </a:xfrm>
              <a:custGeom>
                <a:avLst/>
                <a:gdLst>
                  <a:gd name="T0" fmla="*/ 6 w 6"/>
                  <a:gd name="T1" fmla="*/ 2 h 4"/>
                  <a:gd name="T2" fmla="*/ 3 w 6"/>
                  <a:gd name="T3" fmla="*/ 4 h 4"/>
                  <a:gd name="T4" fmla="*/ 0 w 6"/>
                  <a:gd name="T5" fmla="*/ 2 h 4"/>
                  <a:gd name="T6" fmla="*/ 0 w 6"/>
                  <a:gd name="T7" fmla="*/ 2 h 4"/>
                  <a:gd name="T8" fmla="*/ 0 w 6"/>
                  <a:gd name="T9" fmla="*/ 1 h 4"/>
                  <a:gd name="T10" fmla="*/ 6 w 6"/>
                  <a:gd name="T11" fmla="*/ 1 h 4"/>
                  <a:gd name="T12" fmla="*/ 6 w 6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4">
                    <a:moveTo>
                      <a:pt x="6" y="2"/>
                    </a:moveTo>
                    <a:cubicBezTo>
                      <a:pt x="6" y="3"/>
                      <a:pt x="4" y="4"/>
                      <a:pt x="3" y="4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1"/>
                      <a:pt x="4" y="0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49" name="Freeform 339">
                <a:extLst>
                  <a:ext uri="{FF2B5EF4-FFF2-40B4-BE49-F238E27FC236}">
                    <a16:creationId xmlns:a16="http://schemas.microsoft.com/office/drawing/2014/main" id="{2DEF7F56-0A3E-6F59-3BEA-F46DF9869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5" y="1771"/>
                <a:ext cx="8" cy="10"/>
              </a:xfrm>
              <a:custGeom>
                <a:avLst/>
                <a:gdLst>
                  <a:gd name="T0" fmla="*/ 3 w 4"/>
                  <a:gd name="T1" fmla="*/ 1 h 5"/>
                  <a:gd name="T2" fmla="*/ 2 w 4"/>
                  <a:gd name="T3" fmla="*/ 4 h 5"/>
                  <a:gd name="T4" fmla="*/ 1 w 4"/>
                  <a:gd name="T5" fmla="*/ 5 h 5"/>
                  <a:gd name="T6" fmla="*/ 0 w 4"/>
                  <a:gd name="T7" fmla="*/ 3 h 5"/>
                  <a:gd name="T8" fmla="*/ 2 w 4"/>
                  <a:gd name="T9" fmla="*/ 0 h 5"/>
                  <a:gd name="T10" fmla="*/ 3 w 4"/>
                  <a:gd name="T11" fmla="*/ 0 h 5"/>
                  <a:gd name="T12" fmla="*/ 3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4" y="3"/>
                      <a:pt x="3" y="3"/>
                      <a:pt x="2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50" name="Freeform 340">
                <a:extLst>
                  <a:ext uri="{FF2B5EF4-FFF2-40B4-BE49-F238E27FC236}">
                    <a16:creationId xmlns:a16="http://schemas.microsoft.com/office/drawing/2014/main" id="{62BA8FA0-66C7-2C1A-A4FB-4AB06E2B5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2351"/>
                <a:ext cx="7" cy="8"/>
              </a:xfrm>
              <a:custGeom>
                <a:avLst/>
                <a:gdLst>
                  <a:gd name="T0" fmla="*/ 1 w 4"/>
                  <a:gd name="T1" fmla="*/ 4 h 4"/>
                  <a:gd name="T2" fmla="*/ 0 w 4"/>
                  <a:gd name="T3" fmla="*/ 3 h 4"/>
                  <a:gd name="T4" fmla="*/ 0 w 4"/>
                  <a:gd name="T5" fmla="*/ 1 h 4"/>
                  <a:gd name="T6" fmla="*/ 3 w 4"/>
                  <a:gd name="T7" fmla="*/ 0 h 4"/>
                  <a:gd name="T8" fmla="*/ 3 w 4"/>
                  <a:gd name="T9" fmla="*/ 2 h 4"/>
                  <a:gd name="T10" fmla="*/ 1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3"/>
                      <a:pt x="2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51" name="Freeform 341">
                <a:extLst>
                  <a:ext uri="{FF2B5EF4-FFF2-40B4-BE49-F238E27FC236}">
                    <a16:creationId xmlns:a16="http://schemas.microsoft.com/office/drawing/2014/main" id="{DD51D711-8E7C-7A24-8E15-C96CEE512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5" y="3165"/>
                <a:ext cx="13" cy="5"/>
              </a:xfrm>
              <a:custGeom>
                <a:avLst/>
                <a:gdLst>
                  <a:gd name="T0" fmla="*/ 4 w 7"/>
                  <a:gd name="T1" fmla="*/ 3 h 3"/>
                  <a:gd name="T2" fmla="*/ 1 w 7"/>
                  <a:gd name="T3" fmla="*/ 2 h 3"/>
                  <a:gd name="T4" fmla="*/ 0 w 7"/>
                  <a:gd name="T5" fmla="*/ 1 h 3"/>
                  <a:gd name="T6" fmla="*/ 1 w 7"/>
                  <a:gd name="T7" fmla="*/ 1 h 3"/>
                  <a:gd name="T8" fmla="*/ 6 w 7"/>
                  <a:gd name="T9" fmla="*/ 1 h 3"/>
                  <a:gd name="T10" fmla="*/ 7 w 7"/>
                  <a:gd name="T11" fmla="*/ 2 h 3"/>
                  <a:gd name="T12" fmla="*/ 6 w 7"/>
                  <a:gd name="T13" fmla="*/ 2 h 3"/>
                  <a:gd name="T14" fmla="*/ 4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4" y="3"/>
                    </a:moveTo>
                    <a:cubicBezTo>
                      <a:pt x="3" y="2"/>
                      <a:pt x="2" y="3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6" y="1"/>
                      <a:pt x="6" y="1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4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52" name="Freeform 342">
                <a:extLst>
                  <a:ext uri="{FF2B5EF4-FFF2-40B4-BE49-F238E27FC236}">
                    <a16:creationId xmlns:a16="http://schemas.microsoft.com/office/drawing/2014/main" id="{E907481B-F07F-FF87-738A-B89B79852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854"/>
                <a:ext cx="11" cy="3"/>
              </a:xfrm>
              <a:custGeom>
                <a:avLst/>
                <a:gdLst>
                  <a:gd name="T0" fmla="*/ 4 w 6"/>
                  <a:gd name="T1" fmla="*/ 2 h 2"/>
                  <a:gd name="T2" fmla="*/ 1 w 6"/>
                  <a:gd name="T3" fmla="*/ 2 h 2"/>
                  <a:gd name="T4" fmla="*/ 0 w 6"/>
                  <a:gd name="T5" fmla="*/ 1 h 2"/>
                  <a:gd name="T6" fmla="*/ 1 w 6"/>
                  <a:gd name="T7" fmla="*/ 1 h 2"/>
                  <a:gd name="T8" fmla="*/ 5 w 6"/>
                  <a:gd name="T9" fmla="*/ 0 h 2"/>
                  <a:gd name="T10" fmla="*/ 6 w 6"/>
                  <a:gd name="T11" fmla="*/ 2 h 2"/>
                  <a:gd name="T12" fmla="*/ 5 w 6"/>
                  <a:gd name="T13" fmla="*/ 2 h 2"/>
                  <a:gd name="T14" fmla="*/ 4 w 6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">
                    <a:moveTo>
                      <a:pt x="4" y="2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53" name="Freeform 343">
                <a:extLst>
                  <a:ext uri="{FF2B5EF4-FFF2-40B4-BE49-F238E27FC236}">
                    <a16:creationId xmlns:a16="http://schemas.microsoft.com/office/drawing/2014/main" id="{D2C81365-1C09-4016-F5EA-CF03BF338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1" y="3284"/>
                <a:ext cx="7" cy="8"/>
              </a:xfrm>
              <a:custGeom>
                <a:avLst/>
                <a:gdLst>
                  <a:gd name="T0" fmla="*/ 1 w 4"/>
                  <a:gd name="T1" fmla="*/ 4 h 4"/>
                  <a:gd name="T2" fmla="*/ 0 w 4"/>
                  <a:gd name="T3" fmla="*/ 3 h 4"/>
                  <a:gd name="T4" fmla="*/ 1 w 4"/>
                  <a:gd name="T5" fmla="*/ 1 h 4"/>
                  <a:gd name="T6" fmla="*/ 4 w 4"/>
                  <a:gd name="T7" fmla="*/ 1 h 4"/>
                  <a:gd name="T8" fmla="*/ 4 w 4"/>
                  <a:gd name="T9" fmla="*/ 3 h 4"/>
                  <a:gd name="T10" fmla="*/ 2 w 4"/>
                  <a:gd name="T11" fmla="*/ 4 h 4"/>
                  <a:gd name="T12" fmla="*/ 1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3"/>
                      <a:pt x="3" y="3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54" name="Freeform 344">
                <a:extLst>
                  <a:ext uri="{FF2B5EF4-FFF2-40B4-BE49-F238E27FC236}">
                    <a16:creationId xmlns:a16="http://schemas.microsoft.com/office/drawing/2014/main" id="{18491E5C-86C5-952C-6C8A-9CBFFF763E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3280"/>
                <a:ext cx="13" cy="4"/>
              </a:xfrm>
              <a:custGeom>
                <a:avLst/>
                <a:gdLst>
                  <a:gd name="T0" fmla="*/ 3 w 7"/>
                  <a:gd name="T1" fmla="*/ 2 h 2"/>
                  <a:gd name="T2" fmla="*/ 1 w 7"/>
                  <a:gd name="T3" fmla="*/ 1 h 2"/>
                  <a:gd name="T4" fmla="*/ 0 w 7"/>
                  <a:gd name="T5" fmla="*/ 1 h 2"/>
                  <a:gd name="T6" fmla="*/ 1 w 7"/>
                  <a:gd name="T7" fmla="*/ 0 h 2"/>
                  <a:gd name="T8" fmla="*/ 5 w 7"/>
                  <a:gd name="T9" fmla="*/ 0 h 2"/>
                  <a:gd name="T10" fmla="*/ 7 w 7"/>
                  <a:gd name="T11" fmla="*/ 1 h 2"/>
                  <a:gd name="T12" fmla="*/ 5 w 7"/>
                  <a:gd name="T13" fmla="*/ 2 h 2"/>
                  <a:gd name="T14" fmla="*/ 3 w 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2"/>
                      <a:pt x="2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5" y="2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55" name="Freeform 345">
                <a:extLst>
                  <a:ext uri="{FF2B5EF4-FFF2-40B4-BE49-F238E27FC236}">
                    <a16:creationId xmlns:a16="http://schemas.microsoft.com/office/drawing/2014/main" id="{2FF4E444-6DB2-F34D-A3D0-007F60022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" y="2363"/>
                <a:ext cx="10" cy="5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1 h 3"/>
                  <a:gd name="T4" fmla="*/ 5 w 5"/>
                  <a:gd name="T5" fmla="*/ 3 h 3"/>
                  <a:gd name="T6" fmla="*/ 4 w 5"/>
                  <a:gd name="T7" fmla="*/ 3 h 3"/>
                  <a:gd name="T8" fmla="*/ 1 w 5"/>
                  <a:gd name="T9" fmla="*/ 1 h 3"/>
                  <a:gd name="T10" fmla="*/ 0 w 5"/>
                  <a:gd name="T11" fmla="*/ 1 h 3"/>
                  <a:gd name="T12" fmla="*/ 1 w 5"/>
                  <a:gd name="T13" fmla="*/ 0 h 3"/>
                  <a:gd name="T14" fmla="*/ 3 w 5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3" y="0"/>
                      <a:pt x="4" y="0"/>
                      <a:pt x="5" y="1"/>
                    </a:cubicBezTo>
                    <a:cubicBezTo>
                      <a:pt x="5" y="1"/>
                      <a:pt x="5" y="2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56" name="Freeform 346">
                <a:extLst>
                  <a:ext uri="{FF2B5EF4-FFF2-40B4-BE49-F238E27FC236}">
                    <a16:creationId xmlns:a16="http://schemas.microsoft.com/office/drawing/2014/main" id="{13F26BEB-B08E-CE76-7A00-F110B1001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5" y="3176"/>
                <a:ext cx="8" cy="7"/>
              </a:xfrm>
              <a:custGeom>
                <a:avLst/>
                <a:gdLst>
                  <a:gd name="T0" fmla="*/ 3 w 4"/>
                  <a:gd name="T1" fmla="*/ 2 h 4"/>
                  <a:gd name="T2" fmla="*/ 2 w 4"/>
                  <a:gd name="T3" fmla="*/ 4 h 4"/>
                  <a:gd name="T4" fmla="*/ 0 w 4"/>
                  <a:gd name="T5" fmla="*/ 3 h 4"/>
                  <a:gd name="T6" fmla="*/ 0 w 4"/>
                  <a:gd name="T7" fmla="*/ 2 h 4"/>
                  <a:gd name="T8" fmla="*/ 2 w 4"/>
                  <a:gd name="T9" fmla="*/ 1 h 4"/>
                  <a:gd name="T10" fmla="*/ 3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3" y="0"/>
                      <a:pt x="4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57" name="Freeform 347">
                <a:extLst>
                  <a:ext uri="{FF2B5EF4-FFF2-40B4-BE49-F238E27FC236}">
                    <a16:creationId xmlns:a16="http://schemas.microsoft.com/office/drawing/2014/main" id="{042AF198-D3BD-9EC2-4C6C-4619B7630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2363"/>
                <a:ext cx="7" cy="9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1 h 5"/>
                  <a:gd name="T4" fmla="*/ 4 w 4"/>
                  <a:gd name="T5" fmla="*/ 4 h 5"/>
                  <a:gd name="T6" fmla="*/ 3 w 4"/>
                  <a:gd name="T7" fmla="*/ 5 h 5"/>
                  <a:gd name="T8" fmla="*/ 2 w 4"/>
                  <a:gd name="T9" fmla="*/ 5 h 5"/>
                  <a:gd name="T10" fmla="*/ 0 w 4"/>
                  <a:gd name="T11" fmla="*/ 1 h 5"/>
                  <a:gd name="T12" fmla="*/ 1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4" y="2"/>
                      <a:pt x="4" y="4"/>
                    </a:cubicBezTo>
                    <a:cubicBezTo>
                      <a:pt x="4" y="4"/>
                      <a:pt x="3" y="5"/>
                      <a:pt x="3" y="5"/>
                    </a:cubicBezTo>
                    <a:cubicBezTo>
                      <a:pt x="3" y="5"/>
                      <a:pt x="2" y="5"/>
                      <a:pt x="2" y="5"/>
                    </a:cubicBezTo>
                    <a:cubicBezTo>
                      <a:pt x="1" y="4"/>
                      <a:pt x="0" y="3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58" name="Freeform 348">
                <a:extLst>
                  <a:ext uri="{FF2B5EF4-FFF2-40B4-BE49-F238E27FC236}">
                    <a16:creationId xmlns:a16="http://schemas.microsoft.com/office/drawing/2014/main" id="{B81C6FE3-39AD-FAE3-34B7-754DC4E84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2359"/>
                <a:ext cx="6" cy="8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3 h 4"/>
                  <a:gd name="T4" fmla="*/ 0 w 3"/>
                  <a:gd name="T5" fmla="*/ 1 h 4"/>
                  <a:gd name="T6" fmla="*/ 2 w 3"/>
                  <a:gd name="T7" fmla="*/ 0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2" y="4"/>
                      <a:pt x="1" y="3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0"/>
                      <a:pt x="0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59" name="Freeform 349">
                <a:extLst>
                  <a:ext uri="{FF2B5EF4-FFF2-40B4-BE49-F238E27FC236}">
                    <a16:creationId xmlns:a16="http://schemas.microsoft.com/office/drawing/2014/main" id="{FA9A61F9-4EA4-9480-0D63-BDD1E28BA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3176"/>
                <a:ext cx="11" cy="4"/>
              </a:xfrm>
              <a:custGeom>
                <a:avLst/>
                <a:gdLst>
                  <a:gd name="T0" fmla="*/ 4 w 6"/>
                  <a:gd name="T1" fmla="*/ 0 h 2"/>
                  <a:gd name="T2" fmla="*/ 6 w 6"/>
                  <a:gd name="T3" fmla="*/ 1 h 2"/>
                  <a:gd name="T4" fmla="*/ 6 w 6"/>
                  <a:gd name="T5" fmla="*/ 1 h 2"/>
                  <a:gd name="T6" fmla="*/ 6 w 6"/>
                  <a:gd name="T7" fmla="*/ 2 h 2"/>
                  <a:gd name="T8" fmla="*/ 2 w 6"/>
                  <a:gd name="T9" fmla="*/ 2 h 2"/>
                  <a:gd name="T10" fmla="*/ 0 w 6"/>
                  <a:gd name="T11" fmla="*/ 1 h 2"/>
                  <a:gd name="T12" fmla="*/ 1 w 6"/>
                  <a:gd name="T13" fmla="*/ 0 h 2"/>
                  <a:gd name="T14" fmla="*/ 4 w 6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">
                    <a:moveTo>
                      <a:pt x="4" y="0"/>
                    </a:moveTo>
                    <a:cubicBezTo>
                      <a:pt x="5" y="0"/>
                      <a:pt x="5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3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60" name="Freeform 350">
                <a:extLst>
                  <a:ext uri="{FF2B5EF4-FFF2-40B4-BE49-F238E27FC236}">
                    <a16:creationId xmlns:a16="http://schemas.microsoft.com/office/drawing/2014/main" id="{283CCCBD-3423-A7F7-8DC3-D9C6BDA061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9" y="3214"/>
                <a:ext cx="7" cy="7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3 h 4"/>
                  <a:gd name="T4" fmla="*/ 0 w 4"/>
                  <a:gd name="T5" fmla="*/ 2 h 4"/>
                  <a:gd name="T6" fmla="*/ 1 w 4"/>
                  <a:gd name="T7" fmla="*/ 1 h 4"/>
                  <a:gd name="T8" fmla="*/ 3 w 4"/>
                  <a:gd name="T9" fmla="*/ 0 h 4"/>
                  <a:gd name="T10" fmla="*/ 4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3" y="2"/>
                      <a:pt x="3" y="3"/>
                      <a:pt x="3" y="3"/>
                    </a:cubicBezTo>
                    <a:cubicBezTo>
                      <a:pt x="2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1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61" name="Freeform 351">
                <a:extLst>
                  <a:ext uri="{FF2B5EF4-FFF2-40B4-BE49-F238E27FC236}">
                    <a16:creationId xmlns:a16="http://schemas.microsoft.com/office/drawing/2014/main" id="{578F0398-2161-B40A-D916-DB31CC591D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6" y="2867"/>
                <a:ext cx="10" cy="6"/>
              </a:xfrm>
              <a:custGeom>
                <a:avLst/>
                <a:gdLst>
                  <a:gd name="T0" fmla="*/ 5 w 5"/>
                  <a:gd name="T1" fmla="*/ 2 h 3"/>
                  <a:gd name="T2" fmla="*/ 2 w 5"/>
                  <a:gd name="T3" fmla="*/ 3 h 3"/>
                  <a:gd name="T4" fmla="*/ 1 w 5"/>
                  <a:gd name="T5" fmla="*/ 2 h 3"/>
                  <a:gd name="T6" fmla="*/ 2 w 5"/>
                  <a:gd name="T7" fmla="*/ 0 h 3"/>
                  <a:gd name="T8" fmla="*/ 4 w 5"/>
                  <a:gd name="T9" fmla="*/ 1 h 3"/>
                  <a:gd name="T10" fmla="*/ 5 w 5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62" name="Freeform 352">
                <a:extLst>
                  <a:ext uri="{FF2B5EF4-FFF2-40B4-BE49-F238E27FC236}">
                    <a16:creationId xmlns:a16="http://schemas.microsoft.com/office/drawing/2014/main" id="{B007BED4-5616-6B90-4F08-A34522616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3250"/>
                <a:ext cx="8" cy="7"/>
              </a:xfrm>
              <a:custGeom>
                <a:avLst/>
                <a:gdLst>
                  <a:gd name="T0" fmla="*/ 1 w 4"/>
                  <a:gd name="T1" fmla="*/ 1 h 4"/>
                  <a:gd name="T2" fmla="*/ 4 w 4"/>
                  <a:gd name="T3" fmla="*/ 2 h 4"/>
                  <a:gd name="T4" fmla="*/ 4 w 4"/>
                  <a:gd name="T5" fmla="*/ 3 h 4"/>
                  <a:gd name="T6" fmla="*/ 3 w 4"/>
                  <a:gd name="T7" fmla="*/ 4 h 4"/>
                  <a:gd name="T8" fmla="*/ 0 w 4"/>
                  <a:gd name="T9" fmla="*/ 2 h 4"/>
                  <a:gd name="T10" fmla="*/ 0 w 4"/>
                  <a:gd name="T11" fmla="*/ 1 h 4"/>
                  <a:gd name="T12" fmla="*/ 1 w 4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2" y="0"/>
                      <a:pt x="3" y="1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3" y="4"/>
                      <a:pt x="3" y="4"/>
                    </a:cubicBezTo>
                    <a:cubicBezTo>
                      <a:pt x="1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63" name="Freeform 353">
                <a:extLst>
                  <a:ext uri="{FF2B5EF4-FFF2-40B4-BE49-F238E27FC236}">
                    <a16:creationId xmlns:a16="http://schemas.microsoft.com/office/drawing/2014/main" id="{7BB7592C-9EA7-C9B3-B80A-B1B420FE1F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3" y="2314"/>
                <a:ext cx="8" cy="7"/>
              </a:xfrm>
              <a:custGeom>
                <a:avLst/>
                <a:gdLst>
                  <a:gd name="T0" fmla="*/ 4 w 4"/>
                  <a:gd name="T1" fmla="*/ 3 h 4"/>
                  <a:gd name="T2" fmla="*/ 3 w 4"/>
                  <a:gd name="T3" fmla="*/ 4 h 4"/>
                  <a:gd name="T4" fmla="*/ 1 w 4"/>
                  <a:gd name="T5" fmla="*/ 3 h 4"/>
                  <a:gd name="T6" fmla="*/ 1 w 4"/>
                  <a:gd name="T7" fmla="*/ 1 h 4"/>
                  <a:gd name="T8" fmla="*/ 3 w 4"/>
                  <a:gd name="T9" fmla="*/ 1 h 4"/>
                  <a:gd name="T10" fmla="*/ 4 w 4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4" y="1"/>
                      <a:pt x="4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64" name="Freeform 354">
                <a:extLst>
                  <a:ext uri="{FF2B5EF4-FFF2-40B4-BE49-F238E27FC236}">
                    <a16:creationId xmlns:a16="http://schemas.microsoft.com/office/drawing/2014/main" id="{1B571616-4F89-1A95-7404-68E438FCF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3210"/>
                <a:ext cx="8" cy="8"/>
              </a:xfrm>
              <a:custGeom>
                <a:avLst/>
                <a:gdLst>
                  <a:gd name="T0" fmla="*/ 4 w 4"/>
                  <a:gd name="T1" fmla="*/ 3 h 4"/>
                  <a:gd name="T2" fmla="*/ 4 w 4"/>
                  <a:gd name="T3" fmla="*/ 3 h 4"/>
                  <a:gd name="T4" fmla="*/ 2 w 4"/>
                  <a:gd name="T5" fmla="*/ 4 h 4"/>
                  <a:gd name="T6" fmla="*/ 0 w 4"/>
                  <a:gd name="T7" fmla="*/ 3 h 4"/>
                  <a:gd name="T8" fmla="*/ 0 w 4"/>
                  <a:gd name="T9" fmla="*/ 2 h 4"/>
                  <a:gd name="T10" fmla="*/ 3 w 4"/>
                  <a:gd name="T11" fmla="*/ 1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4" y="2"/>
                      <a:pt x="4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65" name="Freeform 355">
                <a:extLst>
                  <a:ext uri="{FF2B5EF4-FFF2-40B4-BE49-F238E27FC236}">
                    <a16:creationId xmlns:a16="http://schemas.microsoft.com/office/drawing/2014/main" id="{340032B0-9997-6D38-E283-9A7A43706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" y="1940"/>
                <a:ext cx="8" cy="8"/>
              </a:xfrm>
              <a:custGeom>
                <a:avLst/>
                <a:gdLst>
                  <a:gd name="T0" fmla="*/ 0 w 4"/>
                  <a:gd name="T1" fmla="*/ 0 h 4"/>
                  <a:gd name="T2" fmla="*/ 3 w 4"/>
                  <a:gd name="T3" fmla="*/ 0 h 4"/>
                  <a:gd name="T4" fmla="*/ 4 w 4"/>
                  <a:gd name="T5" fmla="*/ 3 h 4"/>
                  <a:gd name="T6" fmla="*/ 2 w 4"/>
                  <a:gd name="T7" fmla="*/ 4 h 4"/>
                  <a:gd name="T8" fmla="*/ 1 w 4"/>
                  <a:gd name="T9" fmla="*/ 3 h 4"/>
                  <a:gd name="T10" fmla="*/ 0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2"/>
                      <a:pt x="4" y="3"/>
                    </a:cubicBezTo>
                    <a:cubicBezTo>
                      <a:pt x="4" y="4"/>
                      <a:pt x="3" y="4"/>
                      <a:pt x="2" y="4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66" name="Freeform 356">
                <a:extLst>
                  <a:ext uri="{FF2B5EF4-FFF2-40B4-BE49-F238E27FC236}">
                    <a16:creationId xmlns:a16="http://schemas.microsoft.com/office/drawing/2014/main" id="{B3E71A02-9052-051A-A0F6-0D63BFEAFB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2" y="2876"/>
                <a:ext cx="8" cy="8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2" y="4"/>
                    </a:cubicBezTo>
                    <a:cubicBezTo>
                      <a:pt x="1" y="4"/>
                      <a:pt x="1" y="4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3" y="0"/>
                      <a:pt x="3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67" name="Freeform 357">
                <a:extLst>
                  <a:ext uri="{FF2B5EF4-FFF2-40B4-BE49-F238E27FC236}">
                    <a16:creationId xmlns:a16="http://schemas.microsoft.com/office/drawing/2014/main" id="{9506D3DC-1B4B-7512-A989-D78370FB0B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3235"/>
                <a:ext cx="12" cy="3"/>
              </a:xfrm>
              <a:custGeom>
                <a:avLst/>
                <a:gdLst>
                  <a:gd name="T0" fmla="*/ 2 w 6"/>
                  <a:gd name="T1" fmla="*/ 2 h 2"/>
                  <a:gd name="T2" fmla="*/ 0 w 6"/>
                  <a:gd name="T3" fmla="*/ 2 h 2"/>
                  <a:gd name="T4" fmla="*/ 0 w 6"/>
                  <a:gd name="T5" fmla="*/ 1 h 2"/>
                  <a:gd name="T6" fmla="*/ 0 w 6"/>
                  <a:gd name="T7" fmla="*/ 1 h 2"/>
                  <a:gd name="T8" fmla="*/ 5 w 6"/>
                  <a:gd name="T9" fmla="*/ 1 h 2"/>
                  <a:gd name="T10" fmla="*/ 6 w 6"/>
                  <a:gd name="T11" fmla="*/ 1 h 2"/>
                  <a:gd name="T12" fmla="*/ 5 w 6"/>
                  <a:gd name="T13" fmla="*/ 2 h 2"/>
                  <a:gd name="T14" fmla="*/ 2 w 6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3" y="1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68" name="Freeform 358">
                <a:extLst>
                  <a:ext uri="{FF2B5EF4-FFF2-40B4-BE49-F238E27FC236}">
                    <a16:creationId xmlns:a16="http://schemas.microsoft.com/office/drawing/2014/main" id="{0E65F16B-E763-0DAC-1BD1-26CC95BFC5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3240"/>
                <a:ext cx="5" cy="6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3 h 3"/>
                  <a:gd name="T4" fmla="*/ 0 w 3"/>
                  <a:gd name="T5" fmla="*/ 2 h 3"/>
                  <a:gd name="T6" fmla="*/ 1 w 3"/>
                  <a:gd name="T7" fmla="*/ 0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69" name="Freeform 359">
                <a:extLst>
                  <a:ext uri="{FF2B5EF4-FFF2-40B4-BE49-F238E27FC236}">
                    <a16:creationId xmlns:a16="http://schemas.microsoft.com/office/drawing/2014/main" id="{EE25920D-BD55-2507-72B4-EDE489B6AF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3229"/>
                <a:ext cx="13" cy="4"/>
              </a:xfrm>
              <a:custGeom>
                <a:avLst/>
                <a:gdLst>
                  <a:gd name="T0" fmla="*/ 4 w 7"/>
                  <a:gd name="T1" fmla="*/ 0 h 2"/>
                  <a:gd name="T2" fmla="*/ 6 w 7"/>
                  <a:gd name="T3" fmla="*/ 0 h 2"/>
                  <a:gd name="T4" fmla="*/ 4 w 7"/>
                  <a:gd name="T5" fmla="*/ 1 h 2"/>
                  <a:gd name="T6" fmla="*/ 1 w 7"/>
                  <a:gd name="T7" fmla="*/ 1 h 2"/>
                  <a:gd name="T8" fmla="*/ 0 w 7"/>
                  <a:gd name="T9" fmla="*/ 1 h 2"/>
                  <a:gd name="T10" fmla="*/ 1 w 7"/>
                  <a:gd name="T11" fmla="*/ 0 h 2"/>
                  <a:gd name="T12" fmla="*/ 4 w 7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">
                    <a:moveTo>
                      <a:pt x="4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7" y="1"/>
                      <a:pt x="5" y="1"/>
                      <a:pt x="4" y="1"/>
                    </a:cubicBezTo>
                    <a:cubicBezTo>
                      <a:pt x="3" y="1"/>
                      <a:pt x="2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70" name="Freeform 360">
                <a:extLst>
                  <a:ext uri="{FF2B5EF4-FFF2-40B4-BE49-F238E27FC236}">
                    <a16:creationId xmlns:a16="http://schemas.microsoft.com/office/drawing/2014/main" id="{BF6FBB26-409F-47CE-B516-EAC74E0DFC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7" y="2865"/>
                <a:ext cx="9" cy="8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1 h 4"/>
                  <a:gd name="T4" fmla="*/ 5 w 5"/>
                  <a:gd name="T5" fmla="*/ 3 h 4"/>
                  <a:gd name="T6" fmla="*/ 4 w 5"/>
                  <a:gd name="T7" fmla="*/ 3 h 4"/>
                  <a:gd name="T8" fmla="*/ 1 w 5"/>
                  <a:gd name="T9" fmla="*/ 2 h 4"/>
                  <a:gd name="T10" fmla="*/ 1 w 5"/>
                  <a:gd name="T11" fmla="*/ 1 h 4"/>
                  <a:gd name="T12" fmla="*/ 1 w 5"/>
                  <a:gd name="T13" fmla="*/ 0 h 4"/>
                  <a:gd name="T14" fmla="*/ 3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4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3"/>
                    </a:cubicBezTo>
                    <a:cubicBezTo>
                      <a:pt x="5" y="4"/>
                      <a:pt x="5" y="4"/>
                      <a:pt x="4" y="3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71" name="Freeform 361">
                <a:extLst>
                  <a:ext uri="{FF2B5EF4-FFF2-40B4-BE49-F238E27FC236}">
                    <a16:creationId xmlns:a16="http://schemas.microsoft.com/office/drawing/2014/main" id="{D1B62929-B701-7178-B7E8-6C0D3F206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2681"/>
                <a:ext cx="8" cy="6"/>
              </a:xfrm>
              <a:custGeom>
                <a:avLst/>
                <a:gdLst>
                  <a:gd name="T0" fmla="*/ 2 w 4"/>
                  <a:gd name="T1" fmla="*/ 0 h 3"/>
                  <a:gd name="T2" fmla="*/ 3 w 4"/>
                  <a:gd name="T3" fmla="*/ 1 h 3"/>
                  <a:gd name="T4" fmla="*/ 2 w 4"/>
                  <a:gd name="T5" fmla="*/ 3 h 3"/>
                  <a:gd name="T6" fmla="*/ 0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72" name="Freeform 362">
                <a:extLst>
                  <a:ext uri="{FF2B5EF4-FFF2-40B4-BE49-F238E27FC236}">
                    <a16:creationId xmlns:a16="http://schemas.microsoft.com/office/drawing/2014/main" id="{1900BCD7-2D41-990E-7C8E-3BB6063D4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2331"/>
                <a:ext cx="10" cy="5"/>
              </a:xfrm>
              <a:custGeom>
                <a:avLst/>
                <a:gdLst>
                  <a:gd name="T0" fmla="*/ 1 w 5"/>
                  <a:gd name="T1" fmla="*/ 3 h 3"/>
                  <a:gd name="T2" fmla="*/ 0 w 5"/>
                  <a:gd name="T3" fmla="*/ 2 h 3"/>
                  <a:gd name="T4" fmla="*/ 4 w 5"/>
                  <a:gd name="T5" fmla="*/ 0 h 3"/>
                  <a:gd name="T6" fmla="*/ 5 w 5"/>
                  <a:gd name="T7" fmla="*/ 0 h 3"/>
                  <a:gd name="T8" fmla="*/ 4 w 5"/>
                  <a:gd name="T9" fmla="*/ 1 h 3"/>
                  <a:gd name="T10" fmla="*/ 3 w 5"/>
                  <a:gd name="T11" fmla="*/ 3 h 3"/>
                  <a:gd name="T12" fmla="*/ 1 w 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1" y="0"/>
                      <a:pt x="2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1"/>
                      <a:pt x="4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73" name="Freeform 363">
                <a:extLst>
                  <a:ext uri="{FF2B5EF4-FFF2-40B4-BE49-F238E27FC236}">
                    <a16:creationId xmlns:a16="http://schemas.microsoft.com/office/drawing/2014/main" id="{A09751CC-68A6-9F57-3378-85E8B705E6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3191"/>
                <a:ext cx="9" cy="6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1 h 3"/>
                  <a:gd name="T4" fmla="*/ 4 w 5"/>
                  <a:gd name="T5" fmla="*/ 2 h 3"/>
                  <a:gd name="T6" fmla="*/ 1 w 5"/>
                  <a:gd name="T7" fmla="*/ 3 h 3"/>
                  <a:gd name="T8" fmla="*/ 0 w 5"/>
                  <a:gd name="T9" fmla="*/ 3 h 3"/>
                  <a:gd name="T10" fmla="*/ 0 w 5"/>
                  <a:gd name="T11" fmla="*/ 1 h 3"/>
                  <a:gd name="T12" fmla="*/ 3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4" y="0"/>
                      <a:pt x="4" y="0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74" name="Freeform 364">
                <a:extLst>
                  <a:ext uri="{FF2B5EF4-FFF2-40B4-BE49-F238E27FC236}">
                    <a16:creationId xmlns:a16="http://schemas.microsoft.com/office/drawing/2014/main" id="{2C8A93BF-23DF-C063-F7D1-32DF414464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2308"/>
                <a:ext cx="5" cy="6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0 w 3"/>
                  <a:gd name="T5" fmla="*/ 2 h 3"/>
                  <a:gd name="T6" fmla="*/ 0 w 3"/>
                  <a:gd name="T7" fmla="*/ 0 h 3"/>
                  <a:gd name="T8" fmla="*/ 2 w 3"/>
                  <a:gd name="T9" fmla="*/ 0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2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75" name="Freeform 365">
                <a:extLst>
                  <a:ext uri="{FF2B5EF4-FFF2-40B4-BE49-F238E27FC236}">
                    <a16:creationId xmlns:a16="http://schemas.microsoft.com/office/drawing/2014/main" id="{3C810FDB-A150-DDBF-FA4A-90B881DF7F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3" y="3199"/>
                <a:ext cx="12" cy="3"/>
              </a:xfrm>
              <a:custGeom>
                <a:avLst/>
                <a:gdLst>
                  <a:gd name="T0" fmla="*/ 3 w 6"/>
                  <a:gd name="T1" fmla="*/ 2 h 2"/>
                  <a:gd name="T2" fmla="*/ 1 w 6"/>
                  <a:gd name="T3" fmla="*/ 2 h 2"/>
                  <a:gd name="T4" fmla="*/ 0 w 6"/>
                  <a:gd name="T5" fmla="*/ 1 h 2"/>
                  <a:gd name="T6" fmla="*/ 1 w 6"/>
                  <a:gd name="T7" fmla="*/ 0 h 2"/>
                  <a:gd name="T8" fmla="*/ 5 w 6"/>
                  <a:gd name="T9" fmla="*/ 0 h 2"/>
                  <a:gd name="T10" fmla="*/ 6 w 6"/>
                  <a:gd name="T11" fmla="*/ 1 h 2"/>
                  <a:gd name="T12" fmla="*/ 5 w 6"/>
                  <a:gd name="T13" fmla="*/ 2 h 2"/>
                  <a:gd name="T14" fmla="*/ 3 w 6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">
                    <a:moveTo>
                      <a:pt x="3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76" name="Freeform 366">
                <a:extLst>
                  <a:ext uri="{FF2B5EF4-FFF2-40B4-BE49-F238E27FC236}">
                    <a16:creationId xmlns:a16="http://schemas.microsoft.com/office/drawing/2014/main" id="{686D94E7-8EE2-A4A3-D748-BF069B89C5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2507"/>
                <a:ext cx="10" cy="7"/>
              </a:xfrm>
              <a:custGeom>
                <a:avLst/>
                <a:gdLst>
                  <a:gd name="T0" fmla="*/ 2 w 5"/>
                  <a:gd name="T1" fmla="*/ 0 h 4"/>
                  <a:gd name="T2" fmla="*/ 3 w 5"/>
                  <a:gd name="T3" fmla="*/ 1 h 4"/>
                  <a:gd name="T4" fmla="*/ 4 w 5"/>
                  <a:gd name="T5" fmla="*/ 3 h 4"/>
                  <a:gd name="T6" fmla="*/ 2 w 5"/>
                  <a:gd name="T7" fmla="*/ 4 h 4"/>
                  <a:gd name="T8" fmla="*/ 0 w 5"/>
                  <a:gd name="T9" fmla="*/ 3 h 4"/>
                  <a:gd name="T10" fmla="*/ 1 w 5"/>
                  <a:gd name="T11" fmla="*/ 1 h 4"/>
                  <a:gd name="T12" fmla="*/ 2 w 5"/>
                  <a:gd name="T13" fmla="*/ 1 h 4"/>
                  <a:gd name="T14" fmla="*/ 2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4" y="2"/>
                      <a:pt x="5" y="3"/>
                      <a:pt x="4" y="3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77" name="Freeform 367">
                <a:extLst>
                  <a:ext uri="{FF2B5EF4-FFF2-40B4-BE49-F238E27FC236}">
                    <a16:creationId xmlns:a16="http://schemas.microsoft.com/office/drawing/2014/main" id="{F839DB6F-8E6E-5C37-AFBD-B22AFB81AB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1" y="2429"/>
                <a:ext cx="5" cy="8"/>
              </a:xfrm>
              <a:custGeom>
                <a:avLst/>
                <a:gdLst>
                  <a:gd name="T0" fmla="*/ 3 w 3"/>
                  <a:gd name="T1" fmla="*/ 2 h 4"/>
                  <a:gd name="T2" fmla="*/ 2 w 3"/>
                  <a:gd name="T3" fmla="*/ 3 h 4"/>
                  <a:gd name="T4" fmla="*/ 0 w 3"/>
                  <a:gd name="T5" fmla="*/ 2 h 4"/>
                  <a:gd name="T6" fmla="*/ 1 w 3"/>
                  <a:gd name="T7" fmla="*/ 0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78" name="Freeform 368">
                <a:extLst>
                  <a:ext uri="{FF2B5EF4-FFF2-40B4-BE49-F238E27FC236}">
                    <a16:creationId xmlns:a16="http://schemas.microsoft.com/office/drawing/2014/main" id="{C083C6D9-5E10-6274-B8F9-E8C9D0A39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2640"/>
                <a:ext cx="11" cy="3"/>
              </a:xfrm>
              <a:custGeom>
                <a:avLst/>
                <a:gdLst>
                  <a:gd name="T0" fmla="*/ 5 w 6"/>
                  <a:gd name="T1" fmla="*/ 0 h 2"/>
                  <a:gd name="T2" fmla="*/ 6 w 6"/>
                  <a:gd name="T3" fmla="*/ 1 h 2"/>
                  <a:gd name="T4" fmla="*/ 5 w 6"/>
                  <a:gd name="T5" fmla="*/ 2 h 2"/>
                  <a:gd name="T6" fmla="*/ 1 w 6"/>
                  <a:gd name="T7" fmla="*/ 2 h 2"/>
                  <a:gd name="T8" fmla="*/ 0 w 6"/>
                  <a:gd name="T9" fmla="*/ 1 h 2"/>
                  <a:gd name="T10" fmla="*/ 1 w 6"/>
                  <a:gd name="T11" fmla="*/ 0 h 2"/>
                  <a:gd name="T12" fmla="*/ 5 w 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5" y="0"/>
                    </a:moveTo>
                    <a:cubicBezTo>
                      <a:pt x="5" y="1"/>
                      <a:pt x="6" y="1"/>
                      <a:pt x="6" y="1"/>
                    </a:cubicBezTo>
                    <a:cubicBezTo>
                      <a:pt x="6" y="1"/>
                      <a:pt x="5" y="2"/>
                      <a:pt x="5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79" name="Freeform 369">
                <a:extLst>
                  <a:ext uri="{FF2B5EF4-FFF2-40B4-BE49-F238E27FC236}">
                    <a16:creationId xmlns:a16="http://schemas.microsoft.com/office/drawing/2014/main" id="{F80DE5B2-DC5A-4194-DDD1-792125F96F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" y="1834"/>
                <a:ext cx="8" cy="6"/>
              </a:xfrm>
              <a:custGeom>
                <a:avLst/>
                <a:gdLst>
                  <a:gd name="T0" fmla="*/ 1 w 4"/>
                  <a:gd name="T1" fmla="*/ 1 h 3"/>
                  <a:gd name="T2" fmla="*/ 3 w 4"/>
                  <a:gd name="T3" fmla="*/ 0 h 3"/>
                  <a:gd name="T4" fmla="*/ 3 w 4"/>
                  <a:gd name="T5" fmla="*/ 2 h 3"/>
                  <a:gd name="T6" fmla="*/ 2 w 4"/>
                  <a:gd name="T7" fmla="*/ 3 h 3"/>
                  <a:gd name="T8" fmla="*/ 1 w 4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1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0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80" name="Freeform 370">
                <a:extLst>
                  <a:ext uri="{FF2B5EF4-FFF2-40B4-BE49-F238E27FC236}">
                    <a16:creationId xmlns:a16="http://schemas.microsoft.com/office/drawing/2014/main" id="{1852FF91-E140-FE81-6276-A6E00E7CF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2918"/>
                <a:ext cx="7" cy="10"/>
              </a:xfrm>
              <a:custGeom>
                <a:avLst/>
                <a:gdLst>
                  <a:gd name="T0" fmla="*/ 1 w 4"/>
                  <a:gd name="T1" fmla="*/ 5 h 5"/>
                  <a:gd name="T2" fmla="*/ 0 w 4"/>
                  <a:gd name="T3" fmla="*/ 4 h 5"/>
                  <a:gd name="T4" fmla="*/ 2 w 4"/>
                  <a:gd name="T5" fmla="*/ 1 h 5"/>
                  <a:gd name="T6" fmla="*/ 3 w 4"/>
                  <a:gd name="T7" fmla="*/ 0 h 5"/>
                  <a:gd name="T8" fmla="*/ 4 w 4"/>
                  <a:gd name="T9" fmla="*/ 2 h 5"/>
                  <a:gd name="T10" fmla="*/ 1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1" y="5"/>
                    </a:moveTo>
                    <a:cubicBezTo>
                      <a:pt x="1" y="5"/>
                      <a:pt x="0" y="4"/>
                      <a:pt x="0" y="4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4" y="1"/>
                      <a:pt x="4" y="2"/>
                    </a:cubicBezTo>
                    <a:cubicBezTo>
                      <a:pt x="4" y="3"/>
                      <a:pt x="2" y="4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81" name="Freeform 371">
                <a:extLst>
                  <a:ext uri="{FF2B5EF4-FFF2-40B4-BE49-F238E27FC236}">
                    <a16:creationId xmlns:a16="http://schemas.microsoft.com/office/drawing/2014/main" id="{FE6E1FA7-1EAE-C804-844E-6152EFAA7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3039"/>
                <a:ext cx="11" cy="4"/>
              </a:xfrm>
              <a:custGeom>
                <a:avLst/>
                <a:gdLst>
                  <a:gd name="T0" fmla="*/ 3 w 6"/>
                  <a:gd name="T1" fmla="*/ 2 h 2"/>
                  <a:gd name="T2" fmla="*/ 0 w 6"/>
                  <a:gd name="T3" fmla="*/ 2 h 2"/>
                  <a:gd name="T4" fmla="*/ 0 w 6"/>
                  <a:gd name="T5" fmla="*/ 1 h 2"/>
                  <a:gd name="T6" fmla="*/ 0 w 6"/>
                  <a:gd name="T7" fmla="*/ 0 h 2"/>
                  <a:gd name="T8" fmla="*/ 5 w 6"/>
                  <a:gd name="T9" fmla="*/ 0 h 2"/>
                  <a:gd name="T10" fmla="*/ 6 w 6"/>
                  <a:gd name="T11" fmla="*/ 1 h 2"/>
                  <a:gd name="T12" fmla="*/ 5 w 6"/>
                  <a:gd name="T13" fmla="*/ 2 h 2"/>
                  <a:gd name="T14" fmla="*/ 3 w 6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">
                    <a:moveTo>
                      <a:pt x="3" y="2"/>
                    </a:move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82" name="Freeform 372">
                <a:extLst>
                  <a:ext uri="{FF2B5EF4-FFF2-40B4-BE49-F238E27FC236}">
                    <a16:creationId xmlns:a16="http://schemas.microsoft.com/office/drawing/2014/main" id="{2D1F1213-4C91-E527-6135-D2303C0132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3043"/>
                <a:ext cx="9" cy="8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3 h 4"/>
                  <a:gd name="T4" fmla="*/ 2 w 5"/>
                  <a:gd name="T5" fmla="*/ 1 h 4"/>
                  <a:gd name="T6" fmla="*/ 2 w 5"/>
                  <a:gd name="T7" fmla="*/ 1 h 4"/>
                  <a:gd name="T8" fmla="*/ 4 w 5"/>
                  <a:gd name="T9" fmla="*/ 2 h 4"/>
                  <a:gd name="T10" fmla="*/ 2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2" y="4"/>
                      <a:pt x="1" y="3"/>
                      <a:pt x="0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2" y="1"/>
                      <a:pt x="2" y="0"/>
                      <a:pt x="2" y="1"/>
                    </a:cubicBezTo>
                    <a:cubicBezTo>
                      <a:pt x="3" y="1"/>
                      <a:pt x="4" y="2"/>
                      <a:pt x="4" y="2"/>
                    </a:cubicBezTo>
                    <a:cubicBezTo>
                      <a:pt x="5" y="3"/>
                      <a:pt x="4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83" name="Freeform 373">
                <a:extLst>
                  <a:ext uri="{FF2B5EF4-FFF2-40B4-BE49-F238E27FC236}">
                    <a16:creationId xmlns:a16="http://schemas.microsoft.com/office/drawing/2014/main" id="{9EFCBD39-DE65-3A73-11ED-03ED159BC8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1849"/>
                <a:ext cx="6" cy="6"/>
              </a:xfrm>
              <a:custGeom>
                <a:avLst/>
                <a:gdLst>
                  <a:gd name="T0" fmla="*/ 0 w 3"/>
                  <a:gd name="T1" fmla="*/ 1 h 3"/>
                  <a:gd name="T2" fmla="*/ 2 w 3"/>
                  <a:gd name="T3" fmla="*/ 0 h 3"/>
                  <a:gd name="T4" fmla="*/ 3 w 3"/>
                  <a:gd name="T5" fmla="*/ 2 h 3"/>
                  <a:gd name="T6" fmla="*/ 1 w 3"/>
                  <a:gd name="T7" fmla="*/ 3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84" name="Freeform 374">
                <a:extLst>
                  <a:ext uri="{FF2B5EF4-FFF2-40B4-BE49-F238E27FC236}">
                    <a16:creationId xmlns:a16="http://schemas.microsoft.com/office/drawing/2014/main" id="{B101927B-5CA6-4B1E-2103-6FC4EAB427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9" y="2947"/>
                <a:ext cx="7" cy="7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1 w 4"/>
                  <a:gd name="T5" fmla="*/ 2 h 4"/>
                  <a:gd name="T6" fmla="*/ 2 w 4"/>
                  <a:gd name="T7" fmla="*/ 1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4"/>
                      <a:pt x="3" y="4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4" y="1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85" name="Freeform 375">
                <a:extLst>
                  <a:ext uri="{FF2B5EF4-FFF2-40B4-BE49-F238E27FC236}">
                    <a16:creationId xmlns:a16="http://schemas.microsoft.com/office/drawing/2014/main" id="{046FC59F-2F8E-0799-ED08-C7B3143692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3" y="2463"/>
                <a:ext cx="12" cy="6"/>
              </a:xfrm>
              <a:custGeom>
                <a:avLst/>
                <a:gdLst>
                  <a:gd name="T0" fmla="*/ 0 w 6"/>
                  <a:gd name="T1" fmla="*/ 2 h 3"/>
                  <a:gd name="T2" fmla="*/ 4 w 6"/>
                  <a:gd name="T3" fmla="*/ 0 h 3"/>
                  <a:gd name="T4" fmla="*/ 5 w 6"/>
                  <a:gd name="T5" fmla="*/ 0 h 3"/>
                  <a:gd name="T6" fmla="*/ 5 w 6"/>
                  <a:gd name="T7" fmla="*/ 2 h 3"/>
                  <a:gd name="T8" fmla="*/ 4 w 6"/>
                  <a:gd name="T9" fmla="*/ 3 h 3"/>
                  <a:gd name="T10" fmla="*/ 1 w 6"/>
                  <a:gd name="T11" fmla="*/ 3 h 3"/>
                  <a:gd name="T12" fmla="*/ 0 w 6"/>
                  <a:gd name="T13" fmla="*/ 1 h 3"/>
                  <a:gd name="T14" fmla="*/ 0 w 6"/>
                  <a:gd name="T1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0" y="2"/>
                    </a:move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6" y="1"/>
                      <a:pt x="5" y="2"/>
                    </a:cubicBezTo>
                    <a:cubicBezTo>
                      <a:pt x="4" y="2"/>
                      <a:pt x="4" y="2"/>
                      <a:pt x="4" y="3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1" y="2"/>
                      <a:pt x="0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86" name="Freeform 376">
                <a:extLst>
                  <a:ext uri="{FF2B5EF4-FFF2-40B4-BE49-F238E27FC236}">
                    <a16:creationId xmlns:a16="http://schemas.microsoft.com/office/drawing/2014/main" id="{59A8AFEE-CE2A-E391-7136-3F506D922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2463"/>
                <a:ext cx="6" cy="6"/>
              </a:xfrm>
              <a:custGeom>
                <a:avLst/>
                <a:gdLst>
                  <a:gd name="T0" fmla="*/ 0 w 3"/>
                  <a:gd name="T1" fmla="*/ 1 h 3"/>
                  <a:gd name="T2" fmla="*/ 2 w 3"/>
                  <a:gd name="T3" fmla="*/ 0 h 3"/>
                  <a:gd name="T4" fmla="*/ 3 w 3"/>
                  <a:gd name="T5" fmla="*/ 2 h 3"/>
                  <a:gd name="T6" fmla="*/ 1 w 3"/>
                  <a:gd name="T7" fmla="*/ 3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87" name="Freeform 377">
                <a:extLst>
                  <a:ext uri="{FF2B5EF4-FFF2-40B4-BE49-F238E27FC236}">
                    <a16:creationId xmlns:a16="http://schemas.microsoft.com/office/drawing/2014/main" id="{51CD2698-2C1A-3FB0-42A2-3FAF054FBF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2945"/>
                <a:ext cx="10" cy="5"/>
              </a:xfrm>
              <a:custGeom>
                <a:avLst/>
                <a:gdLst>
                  <a:gd name="T0" fmla="*/ 0 w 5"/>
                  <a:gd name="T1" fmla="*/ 2 h 3"/>
                  <a:gd name="T2" fmla="*/ 0 w 5"/>
                  <a:gd name="T3" fmla="*/ 2 h 3"/>
                  <a:gd name="T4" fmla="*/ 3 w 5"/>
                  <a:gd name="T5" fmla="*/ 0 h 3"/>
                  <a:gd name="T6" fmla="*/ 4 w 5"/>
                  <a:gd name="T7" fmla="*/ 0 h 3"/>
                  <a:gd name="T8" fmla="*/ 5 w 5"/>
                  <a:gd name="T9" fmla="*/ 1 h 3"/>
                  <a:gd name="T10" fmla="*/ 1 w 5"/>
                  <a:gd name="T11" fmla="*/ 3 h 3"/>
                  <a:gd name="T12" fmla="*/ 0 w 5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4" y="2"/>
                      <a:pt x="3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88" name="Freeform 378">
                <a:extLst>
                  <a:ext uri="{FF2B5EF4-FFF2-40B4-BE49-F238E27FC236}">
                    <a16:creationId xmlns:a16="http://schemas.microsoft.com/office/drawing/2014/main" id="{DBDDB00D-BF3F-F2FB-5739-77B890D05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6" y="1804"/>
                <a:ext cx="9" cy="7"/>
              </a:xfrm>
              <a:custGeom>
                <a:avLst/>
                <a:gdLst>
                  <a:gd name="T0" fmla="*/ 0 w 5"/>
                  <a:gd name="T1" fmla="*/ 4 h 4"/>
                  <a:gd name="T2" fmla="*/ 3 w 5"/>
                  <a:gd name="T3" fmla="*/ 1 h 4"/>
                  <a:gd name="T4" fmla="*/ 5 w 5"/>
                  <a:gd name="T5" fmla="*/ 1 h 4"/>
                  <a:gd name="T6" fmla="*/ 5 w 5"/>
                  <a:gd name="T7" fmla="*/ 2 h 4"/>
                  <a:gd name="T8" fmla="*/ 1 w 5"/>
                  <a:gd name="T9" fmla="*/ 4 h 4"/>
                  <a:gd name="T10" fmla="*/ 0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0" y="4"/>
                    </a:moveTo>
                    <a:cubicBezTo>
                      <a:pt x="0" y="2"/>
                      <a:pt x="2" y="1"/>
                      <a:pt x="3" y="1"/>
                    </a:cubicBezTo>
                    <a:cubicBezTo>
                      <a:pt x="3" y="0"/>
                      <a:pt x="4" y="0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4" y="3"/>
                      <a:pt x="3" y="4"/>
                      <a:pt x="1" y="4"/>
                    </a:cubicBezTo>
                    <a:cubicBezTo>
                      <a:pt x="1" y="4"/>
                      <a:pt x="0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89" name="Freeform 379">
                <a:extLst>
                  <a:ext uri="{FF2B5EF4-FFF2-40B4-BE49-F238E27FC236}">
                    <a16:creationId xmlns:a16="http://schemas.microsoft.com/office/drawing/2014/main" id="{1E670FC7-490C-1AB2-24D3-E253165017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2" y="2624"/>
                <a:ext cx="10" cy="10"/>
              </a:xfrm>
              <a:custGeom>
                <a:avLst/>
                <a:gdLst>
                  <a:gd name="T0" fmla="*/ 5 w 5"/>
                  <a:gd name="T1" fmla="*/ 4 h 5"/>
                  <a:gd name="T2" fmla="*/ 2 w 5"/>
                  <a:gd name="T3" fmla="*/ 4 h 5"/>
                  <a:gd name="T4" fmla="*/ 1 w 5"/>
                  <a:gd name="T5" fmla="*/ 2 h 5"/>
                  <a:gd name="T6" fmla="*/ 5 w 5"/>
                  <a:gd name="T7" fmla="*/ 3 h 5"/>
                  <a:gd name="T8" fmla="*/ 5 w 5"/>
                  <a:gd name="T9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5">
                    <a:moveTo>
                      <a:pt x="5" y="4"/>
                    </a:moveTo>
                    <a:cubicBezTo>
                      <a:pt x="4" y="4"/>
                      <a:pt x="3" y="5"/>
                      <a:pt x="2" y="4"/>
                    </a:cubicBezTo>
                    <a:cubicBezTo>
                      <a:pt x="1" y="4"/>
                      <a:pt x="0" y="3"/>
                      <a:pt x="1" y="2"/>
                    </a:cubicBezTo>
                    <a:cubicBezTo>
                      <a:pt x="3" y="0"/>
                      <a:pt x="3" y="0"/>
                      <a:pt x="5" y="3"/>
                    </a:cubicBezTo>
                    <a:cubicBezTo>
                      <a:pt x="5" y="3"/>
                      <a:pt x="5" y="3"/>
                      <a:pt x="5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90" name="Freeform 380">
                <a:extLst>
                  <a:ext uri="{FF2B5EF4-FFF2-40B4-BE49-F238E27FC236}">
                    <a16:creationId xmlns:a16="http://schemas.microsoft.com/office/drawing/2014/main" id="{82B0425D-A72B-0C51-F16D-60EDD4692C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2973"/>
                <a:ext cx="11" cy="4"/>
              </a:xfrm>
              <a:custGeom>
                <a:avLst/>
                <a:gdLst>
                  <a:gd name="T0" fmla="*/ 2 w 6"/>
                  <a:gd name="T1" fmla="*/ 2 h 2"/>
                  <a:gd name="T2" fmla="*/ 0 w 6"/>
                  <a:gd name="T3" fmla="*/ 1 h 2"/>
                  <a:gd name="T4" fmla="*/ 2 w 6"/>
                  <a:gd name="T5" fmla="*/ 0 h 2"/>
                  <a:gd name="T6" fmla="*/ 5 w 6"/>
                  <a:gd name="T7" fmla="*/ 0 h 2"/>
                  <a:gd name="T8" fmla="*/ 6 w 6"/>
                  <a:gd name="T9" fmla="*/ 1 h 2"/>
                  <a:gd name="T10" fmla="*/ 5 w 6"/>
                  <a:gd name="T11" fmla="*/ 2 h 2"/>
                  <a:gd name="T12" fmla="*/ 2 w 6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1"/>
                      <a:pt x="5" y="2"/>
                      <a:pt x="5" y="2"/>
                    </a:cubicBezTo>
                    <a:cubicBezTo>
                      <a:pt x="4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91" name="Freeform 381">
                <a:extLst>
                  <a:ext uri="{FF2B5EF4-FFF2-40B4-BE49-F238E27FC236}">
                    <a16:creationId xmlns:a16="http://schemas.microsoft.com/office/drawing/2014/main" id="{5FEDC9B3-A8A9-62B3-C5A8-E4A5FF6403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2981"/>
                <a:ext cx="10" cy="7"/>
              </a:xfrm>
              <a:custGeom>
                <a:avLst/>
                <a:gdLst>
                  <a:gd name="T0" fmla="*/ 5 w 5"/>
                  <a:gd name="T1" fmla="*/ 3 h 4"/>
                  <a:gd name="T2" fmla="*/ 4 w 5"/>
                  <a:gd name="T3" fmla="*/ 3 h 4"/>
                  <a:gd name="T4" fmla="*/ 0 w 5"/>
                  <a:gd name="T5" fmla="*/ 3 h 4"/>
                  <a:gd name="T6" fmla="*/ 0 w 5"/>
                  <a:gd name="T7" fmla="*/ 2 h 4"/>
                  <a:gd name="T8" fmla="*/ 4 w 5"/>
                  <a:gd name="T9" fmla="*/ 2 h 4"/>
                  <a:gd name="T10" fmla="*/ 5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3" y="4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0"/>
                      <a:pt x="3" y="0"/>
                      <a:pt x="4" y="2"/>
                    </a:cubicBezTo>
                    <a:cubicBezTo>
                      <a:pt x="4" y="2"/>
                      <a:pt x="4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92" name="Freeform 382">
                <a:extLst>
                  <a:ext uri="{FF2B5EF4-FFF2-40B4-BE49-F238E27FC236}">
                    <a16:creationId xmlns:a16="http://schemas.microsoft.com/office/drawing/2014/main" id="{F52CF504-6CF7-0E76-B41A-81D053803E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2928"/>
                <a:ext cx="13" cy="5"/>
              </a:xfrm>
              <a:custGeom>
                <a:avLst/>
                <a:gdLst>
                  <a:gd name="T0" fmla="*/ 3 w 7"/>
                  <a:gd name="T1" fmla="*/ 3 h 3"/>
                  <a:gd name="T2" fmla="*/ 1 w 7"/>
                  <a:gd name="T3" fmla="*/ 2 h 3"/>
                  <a:gd name="T4" fmla="*/ 0 w 7"/>
                  <a:gd name="T5" fmla="*/ 1 h 3"/>
                  <a:gd name="T6" fmla="*/ 1 w 7"/>
                  <a:gd name="T7" fmla="*/ 1 h 3"/>
                  <a:gd name="T8" fmla="*/ 6 w 7"/>
                  <a:gd name="T9" fmla="*/ 1 h 3"/>
                  <a:gd name="T10" fmla="*/ 6 w 7"/>
                  <a:gd name="T11" fmla="*/ 1 h 3"/>
                  <a:gd name="T12" fmla="*/ 6 w 7"/>
                  <a:gd name="T13" fmla="*/ 2 h 3"/>
                  <a:gd name="T14" fmla="*/ 3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4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2"/>
                      <a:pt x="4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93" name="Freeform 383">
                <a:extLst>
                  <a:ext uri="{FF2B5EF4-FFF2-40B4-BE49-F238E27FC236}">
                    <a16:creationId xmlns:a16="http://schemas.microsoft.com/office/drawing/2014/main" id="{56FC263F-A89E-24CB-D6C2-9D3776361C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638"/>
                <a:ext cx="7" cy="9"/>
              </a:xfrm>
              <a:custGeom>
                <a:avLst/>
                <a:gdLst>
                  <a:gd name="T0" fmla="*/ 3 w 4"/>
                  <a:gd name="T1" fmla="*/ 1 h 5"/>
                  <a:gd name="T2" fmla="*/ 1 w 4"/>
                  <a:gd name="T3" fmla="*/ 4 h 5"/>
                  <a:gd name="T4" fmla="*/ 1 w 4"/>
                  <a:gd name="T5" fmla="*/ 5 h 5"/>
                  <a:gd name="T6" fmla="*/ 0 w 4"/>
                  <a:gd name="T7" fmla="*/ 3 h 5"/>
                  <a:gd name="T8" fmla="*/ 2 w 4"/>
                  <a:gd name="T9" fmla="*/ 0 h 5"/>
                  <a:gd name="T10" fmla="*/ 3 w 4"/>
                  <a:gd name="T1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1"/>
                    </a:moveTo>
                    <a:cubicBezTo>
                      <a:pt x="4" y="3"/>
                      <a:pt x="3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0" y="4"/>
                      <a:pt x="0" y="4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94" name="Freeform 384">
                <a:extLst>
                  <a:ext uri="{FF2B5EF4-FFF2-40B4-BE49-F238E27FC236}">
                    <a16:creationId xmlns:a16="http://schemas.microsoft.com/office/drawing/2014/main" id="{54C6E14B-A26C-52CB-7A31-578F2B088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6" y="2966"/>
                <a:ext cx="10" cy="7"/>
              </a:xfrm>
              <a:custGeom>
                <a:avLst/>
                <a:gdLst>
                  <a:gd name="T0" fmla="*/ 4 w 5"/>
                  <a:gd name="T1" fmla="*/ 4 h 4"/>
                  <a:gd name="T2" fmla="*/ 2 w 5"/>
                  <a:gd name="T3" fmla="*/ 3 h 4"/>
                  <a:gd name="T4" fmla="*/ 0 w 5"/>
                  <a:gd name="T5" fmla="*/ 1 h 4"/>
                  <a:gd name="T6" fmla="*/ 3 w 5"/>
                  <a:gd name="T7" fmla="*/ 0 h 4"/>
                  <a:gd name="T8" fmla="*/ 4 w 5"/>
                  <a:gd name="T9" fmla="*/ 2 h 4"/>
                  <a:gd name="T10" fmla="*/ 4 w 5"/>
                  <a:gd name="T11" fmla="*/ 3 h 4"/>
                  <a:gd name="T12" fmla="*/ 4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4" y="4"/>
                    </a:moveTo>
                    <a:cubicBezTo>
                      <a:pt x="3" y="4"/>
                      <a:pt x="2" y="3"/>
                      <a:pt x="2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5" y="0"/>
                      <a:pt x="5" y="1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95" name="Freeform 385">
                <a:extLst>
                  <a:ext uri="{FF2B5EF4-FFF2-40B4-BE49-F238E27FC236}">
                    <a16:creationId xmlns:a16="http://schemas.microsoft.com/office/drawing/2014/main" id="{16D6C5B3-32B7-88B1-9E9C-34144102C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2452"/>
                <a:ext cx="8" cy="6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1 h 3"/>
                  <a:gd name="T4" fmla="*/ 3 w 4"/>
                  <a:gd name="T5" fmla="*/ 3 h 3"/>
                  <a:gd name="T6" fmla="*/ 1 w 4"/>
                  <a:gd name="T7" fmla="*/ 3 h 3"/>
                  <a:gd name="T8" fmla="*/ 1 w 4"/>
                  <a:gd name="T9" fmla="*/ 1 h 3"/>
                  <a:gd name="T10" fmla="*/ 2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3" y="0"/>
                      <a:pt x="4" y="1"/>
                    </a:cubicBezTo>
                    <a:cubicBezTo>
                      <a:pt x="4" y="1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96" name="Freeform 386">
                <a:extLst>
                  <a:ext uri="{FF2B5EF4-FFF2-40B4-BE49-F238E27FC236}">
                    <a16:creationId xmlns:a16="http://schemas.microsoft.com/office/drawing/2014/main" id="{B778E0DC-44F0-5F3A-AD40-82918D43F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2933"/>
                <a:ext cx="11" cy="6"/>
              </a:xfrm>
              <a:custGeom>
                <a:avLst/>
                <a:gdLst>
                  <a:gd name="T0" fmla="*/ 3 w 6"/>
                  <a:gd name="T1" fmla="*/ 3 h 3"/>
                  <a:gd name="T2" fmla="*/ 1 w 6"/>
                  <a:gd name="T3" fmla="*/ 2 h 3"/>
                  <a:gd name="T4" fmla="*/ 1 w 6"/>
                  <a:gd name="T5" fmla="*/ 1 h 3"/>
                  <a:gd name="T6" fmla="*/ 2 w 6"/>
                  <a:gd name="T7" fmla="*/ 0 h 3"/>
                  <a:gd name="T8" fmla="*/ 5 w 6"/>
                  <a:gd name="T9" fmla="*/ 1 h 3"/>
                  <a:gd name="T10" fmla="*/ 5 w 6"/>
                  <a:gd name="T11" fmla="*/ 3 h 3"/>
                  <a:gd name="T12" fmla="*/ 5 w 6"/>
                  <a:gd name="T13" fmla="*/ 3 h 3"/>
                  <a:gd name="T14" fmla="*/ 3 w 6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3" y="3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4" y="1"/>
                      <a:pt x="5" y="1"/>
                    </a:cubicBezTo>
                    <a:cubicBezTo>
                      <a:pt x="5" y="2"/>
                      <a:pt x="6" y="2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97" name="Freeform 387">
                <a:extLst>
                  <a:ext uri="{FF2B5EF4-FFF2-40B4-BE49-F238E27FC236}">
                    <a16:creationId xmlns:a16="http://schemas.microsoft.com/office/drawing/2014/main" id="{74A65217-136C-4D21-6E37-BCBCE065D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2" y="2969"/>
                <a:ext cx="11" cy="4"/>
              </a:xfrm>
              <a:custGeom>
                <a:avLst/>
                <a:gdLst>
                  <a:gd name="T0" fmla="*/ 4 w 6"/>
                  <a:gd name="T1" fmla="*/ 2 h 2"/>
                  <a:gd name="T2" fmla="*/ 0 w 6"/>
                  <a:gd name="T3" fmla="*/ 1 h 2"/>
                  <a:gd name="T4" fmla="*/ 0 w 6"/>
                  <a:gd name="T5" fmla="*/ 1 h 2"/>
                  <a:gd name="T6" fmla="*/ 0 w 6"/>
                  <a:gd name="T7" fmla="*/ 0 h 2"/>
                  <a:gd name="T8" fmla="*/ 4 w 6"/>
                  <a:gd name="T9" fmla="*/ 0 h 2"/>
                  <a:gd name="T10" fmla="*/ 6 w 6"/>
                  <a:gd name="T11" fmla="*/ 1 h 2"/>
                  <a:gd name="T12" fmla="*/ 4 w 6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4" y="2"/>
                    </a:moveTo>
                    <a:cubicBezTo>
                      <a:pt x="3" y="2"/>
                      <a:pt x="2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5" y="2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98" name="Freeform 388">
                <a:extLst>
                  <a:ext uri="{FF2B5EF4-FFF2-40B4-BE49-F238E27FC236}">
                    <a16:creationId xmlns:a16="http://schemas.microsoft.com/office/drawing/2014/main" id="{01C2C5B7-C54C-2D2A-AFE2-C30014E2A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" y="1897"/>
                <a:ext cx="6" cy="7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2 h 4"/>
                  <a:gd name="T4" fmla="*/ 2 w 3"/>
                  <a:gd name="T5" fmla="*/ 4 h 4"/>
                  <a:gd name="T6" fmla="*/ 0 w 3"/>
                  <a:gd name="T7" fmla="*/ 3 h 4"/>
                  <a:gd name="T8" fmla="*/ 1 w 3"/>
                  <a:gd name="T9" fmla="*/ 0 h 4"/>
                  <a:gd name="T10" fmla="*/ 1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2" y="0"/>
                      <a:pt x="3" y="0"/>
                      <a:pt x="3" y="2"/>
                    </a:cubicBezTo>
                    <a:cubicBezTo>
                      <a:pt x="3" y="3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799" name="Freeform 389">
                <a:extLst>
                  <a:ext uri="{FF2B5EF4-FFF2-40B4-BE49-F238E27FC236}">
                    <a16:creationId xmlns:a16="http://schemas.microsoft.com/office/drawing/2014/main" id="{E34FAD4B-8077-AAEC-2F24-1C6B52B87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1897"/>
                <a:ext cx="8" cy="7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2 h 4"/>
                  <a:gd name="T4" fmla="*/ 2 w 4"/>
                  <a:gd name="T5" fmla="*/ 0 h 4"/>
                  <a:gd name="T6" fmla="*/ 4 w 4"/>
                  <a:gd name="T7" fmla="*/ 2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00" name="Freeform 390">
                <a:extLst>
                  <a:ext uri="{FF2B5EF4-FFF2-40B4-BE49-F238E27FC236}">
                    <a16:creationId xmlns:a16="http://schemas.microsoft.com/office/drawing/2014/main" id="{50D9C0D4-5AB2-40D4-5E0B-655A43126A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3140"/>
                <a:ext cx="10" cy="7"/>
              </a:xfrm>
              <a:custGeom>
                <a:avLst/>
                <a:gdLst>
                  <a:gd name="T0" fmla="*/ 1 w 5"/>
                  <a:gd name="T1" fmla="*/ 3 h 4"/>
                  <a:gd name="T2" fmla="*/ 0 w 5"/>
                  <a:gd name="T3" fmla="*/ 3 h 4"/>
                  <a:gd name="T4" fmla="*/ 0 w 5"/>
                  <a:gd name="T5" fmla="*/ 2 h 4"/>
                  <a:gd name="T6" fmla="*/ 3 w 5"/>
                  <a:gd name="T7" fmla="*/ 0 h 4"/>
                  <a:gd name="T8" fmla="*/ 4 w 5"/>
                  <a:gd name="T9" fmla="*/ 1 h 4"/>
                  <a:gd name="T10" fmla="*/ 4 w 5"/>
                  <a:gd name="T11" fmla="*/ 2 h 4"/>
                  <a:gd name="T12" fmla="*/ 1 w 5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01" name="Freeform 391">
                <a:extLst>
                  <a:ext uri="{FF2B5EF4-FFF2-40B4-BE49-F238E27FC236}">
                    <a16:creationId xmlns:a16="http://schemas.microsoft.com/office/drawing/2014/main" id="{CBD4EB19-A152-E8FE-5B3D-1DEAF913CB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2899"/>
                <a:ext cx="13" cy="4"/>
              </a:xfrm>
              <a:custGeom>
                <a:avLst/>
                <a:gdLst>
                  <a:gd name="T0" fmla="*/ 2 w 7"/>
                  <a:gd name="T1" fmla="*/ 2 h 2"/>
                  <a:gd name="T2" fmla="*/ 1 w 7"/>
                  <a:gd name="T3" fmla="*/ 2 h 2"/>
                  <a:gd name="T4" fmla="*/ 1 w 7"/>
                  <a:gd name="T5" fmla="*/ 1 h 2"/>
                  <a:gd name="T6" fmla="*/ 2 w 7"/>
                  <a:gd name="T7" fmla="*/ 0 h 2"/>
                  <a:gd name="T8" fmla="*/ 5 w 7"/>
                  <a:gd name="T9" fmla="*/ 0 h 2"/>
                  <a:gd name="T10" fmla="*/ 7 w 7"/>
                  <a:gd name="T11" fmla="*/ 1 h 2"/>
                  <a:gd name="T12" fmla="*/ 5 w 7"/>
                  <a:gd name="T13" fmla="*/ 2 h 2"/>
                  <a:gd name="T14" fmla="*/ 2 w 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5" y="2"/>
                      <a:pt x="4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02" name="Freeform 392">
                <a:extLst>
                  <a:ext uri="{FF2B5EF4-FFF2-40B4-BE49-F238E27FC236}">
                    <a16:creationId xmlns:a16="http://schemas.microsoft.com/office/drawing/2014/main" id="{4DA53BC1-42EE-8E3F-641D-0033590EC9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4" y="2382"/>
                <a:ext cx="8" cy="5"/>
              </a:xfrm>
              <a:custGeom>
                <a:avLst/>
                <a:gdLst>
                  <a:gd name="T0" fmla="*/ 0 w 4"/>
                  <a:gd name="T1" fmla="*/ 3 h 3"/>
                  <a:gd name="T2" fmla="*/ 0 w 4"/>
                  <a:gd name="T3" fmla="*/ 1 h 3"/>
                  <a:gd name="T4" fmla="*/ 3 w 4"/>
                  <a:gd name="T5" fmla="*/ 0 h 3"/>
                  <a:gd name="T6" fmla="*/ 4 w 4"/>
                  <a:gd name="T7" fmla="*/ 2 h 3"/>
                  <a:gd name="T8" fmla="*/ 3 w 4"/>
                  <a:gd name="T9" fmla="*/ 3 h 3"/>
                  <a:gd name="T10" fmla="*/ 0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03" name="Freeform 393">
                <a:extLst>
                  <a:ext uri="{FF2B5EF4-FFF2-40B4-BE49-F238E27FC236}">
                    <a16:creationId xmlns:a16="http://schemas.microsoft.com/office/drawing/2014/main" id="{A9AABB5C-29C8-BC37-CBF9-7F58C1F9F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3121"/>
                <a:ext cx="9" cy="8"/>
              </a:xfrm>
              <a:custGeom>
                <a:avLst/>
                <a:gdLst>
                  <a:gd name="T0" fmla="*/ 1 w 5"/>
                  <a:gd name="T1" fmla="*/ 4 h 4"/>
                  <a:gd name="T2" fmla="*/ 1 w 5"/>
                  <a:gd name="T3" fmla="*/ 3 h 4"/>
                  <a:gd name="T4" fmla="*/ 0 w 5"/>
                  <a:gd name="T5" fmla="*/ 2 h 4"/>
                  <a:gd name="T6" fmla="*/ 3 w 5"/>
                  <a:gd name="T7" fmla="*/ 0 h 4"/>
                  <a:gd name="T8" fmla="*/ 5 w 5"/>
                  <a:gd name="T9" fmla="*/ 1 h 4"/>
                  <a:gd name="T10" fmla="*/ 5 w 5"/>
                  <a:gd name="T11" fmla="*/ 2 h 4"/>
                  <a:gd name="T12" fmla="*/ 1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3"/>
                      <a:pt x="3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04" name="Freeform 394">
                <a:extLst>
                  <a:ext uri="{FF2B5EF4-FFF2-40B4-BE49-F238E27FC236}">
                    <a16:creationId xmlns:a16="http://schemas.microsoft.com/office/drawing/2014/main" id="{24B2E429-36AD-7265-A86D-338FCE793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4" y="3121"/>
                <a:ext cx="10" cy="8"/>
              </a:xfrm>
              <a:custGeom>
                <a:avLst/>
                <a:gdLst>
                  <a:gd name="T0" fmla="*/ 2 w 5"/>
                  <a:gd name="T1" fmla="*/ 0 h 4"/>
                  <a:gd name="T2" fmla="*/ 4 w 5"/>
                  <a:gd name="T3" fmla="*/ 1 h 4"/>
                  <a:gd name="T4" fmla="*/ 4 w 5"/>
                  <a:gd name="T5" fmla="*/ 2 h 4"/>
                  <a:gd name="T6" fmla="*/ 1 w 5"/>
                  <a:gd name="T7" fmla="*/ 2 h 4"/>
                  <a:gd name="T8" fmla="*/ 0 w 5"/>
                  <a:gd name="T9" fmla="*/ 1 h 4"/>
                  <a:gd name="T10" fmla="*/ 1 w 5"/>
                  <a:gd name="T11" fmla="*/ 0 h 4"/>
                  <a:gd name="T12" fmla="*/ 2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3" y="0"/>
                      <a:pt x="4" y="0"/>
                      <a:pt x="4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2" y="4"/>
                      <a:pt x="2" y="4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05" name="Freeform 395">
                <a:extLst>
                  <a:ext uri="{FF2B5EF4-FFF2-40B4-BE49-F238E27FC236}">
                    <a16:creationId xmlns:a16="http://schemas.microsoft.com/office/drawing/2014/main" id="{0966C5E0-B8BC-E986-6F97-58950B027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2903"/>
                <a:ext cx="13" cy="4"/>
              </a:xfrm>
              <a:custGeom>
                <a:avLst/>
                <a:gdLst>
                  <a:gd name="T0" fmla="*/ 5 w 7"/>
                  <a:gd name="T1" fmla="*/ 0 h 2"/>
                  <a:gd name="T2" fmla="*/ 7 w 7"/>
                  <a:gd name="T3" fmla="*/ 1 h 2"/>
                  <a:gd name="T4" fmla="*/ 5 w 7"/>
                  <a:gd name="T5" fmla="*/ 2 h 2"/>
                  <a:gd name="T6" fmla="*/ 2 w 7"/>
                  <a:gd name="T7" fmla="*/ 2 h 2"/>
                  <a:gd name="T8" fmla="*/ 0 w 7"/>
                  <a:gd name="T9" fmla="*/ 1 h 2"/>
                  <a:gd name="T10" fmla="*/ 2 w 7"/>
                  <a:gd name="T11" fmla="*/ 0 h 2"/>
                  <a:gd name="T12" fmla="*/ 5 w 7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2">
                    <a:moveTo>
                      <a:pt x="5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7" y="1"/>
                      <a:pt x="6" y="2"/>
                      <a:pt x="5" y="2"/>
                    </a:cubicBezTo>
                    <a:cubicBezTo>
                      <a:pt x="4" y="2"/>
                      <a:pt x="3" y="2"/>
                      <a:pt x="2" y="2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06" name="Freeform 396">
                <a:extLst>
                  <a:ext uri="{FF2B5EF4-FFF2-40B4-BE49-F238E27FC236}">
                    <a16:creationId xmlns:a16="http://schemas.microsoft.com/office/drawing/2014/main" id="{151CB18A-CDA4-1C5F-0142-94446571C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2888"/>
                <a:ext cx="13" cy="4"/>
              </a:xfrm>
              <a:custGeom>
                <a:avLst/>
                <a:gdLst>
                  <a:gd name="T0" fmla="*/ 6 w 7"/>
                  <a:gd name="T1" fmla="*/ 0 h 2"/>
                  <a:gd name="T2" fmla="*/ 7 w 7"/>
                  <a:gd name="T3" fmla="*/ 1 h 2"/>
                  <a:gd name="T4" fmla="*/ 5 w 7"/>
                  <a:gd name="T5" fmla="*/ 2 h 2"/>
                  <a:gd name="T6" fmla="*/ 1 w 7"/>
                  <a:gd name="T7" fmla="*/ 1 h 2"/>
                  <a:gd name="T8" fmla="*/ 0 w 7"/>
                  <a:gd name="T9" fmla="*/ 1 h 2"/>
                  <a:gd name="T10" fmla="*/ 1 w 7"/>
                  <a:gd name="T11" fmla="*/ 0 h 2"/>
                  <a:gd name="T12" fmla="*/ 2 w 7"/>
                  <a:gd name="T13" fmla="*/ 0 h 2"/>
                  <a:gd name="T14" fmla="*/ 6 w 7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6" y="0"/>
                    </a:moveTo>
                    <a:cubicBezTo>
                      <a:pt x="6" y="0"/>
                      <a:pt x="6" y="0"/>
                      <a:pt x="7" y="1"/>
                    </a:cubicBezTo>
                    <a:cubicBezTo>
                      <a:pt x="7" y="1"/>
                      <a:pt x="6" y="2"/>
                      <a:pt x="5" y="2"/>
                    </a:cubicBezTo>
                    <a:cubicBezTo>
                      <a:pt x="4" y="2"/>
                      <a:pt x="2" y="2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0"/>
                      <a:pt x="6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07" name="Freeform 397">
                <a:extLst>
                  <a:ext uri="{FF2B5EF4-FFF2-40B4-BE49-F238E27FC236}">
                    <a16:creationId xmlns:a16="http://schemas.microsoft.com/office/drawing/2014/main" id="{E9221BA2-C1DF-8C35-1B27-DDF41B75F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3163"/>
                <a:ext cx="8" cy="9"/>
              </a:xfrm>
              <a:custGeom>
                <a:avLst/>
                <a:gdLst>
                  <a:gd name="T0" fmla="*/ 4 w 4"/>
                  <a:gd name="T1" fmla="*/ 5 h 5"/>
                  <a:gd name="T2" fmla="*/ 0 w 4"/>
                  <a:gd name="T3" fmla="*/ 1 h 5"/>
                  <a:gd name="T4" fmla="*/ 1 w 4"/>
                  <a:gd name="T5" fmla="*/ 0 h 5"/>
                  <a:gd name="T6" fmla="*/ 2 w 4"/>
                  <a:gd name="T7" fmla="*/ 0 h 5"/>
                  <a:gd name="T8" fmla="*/ 4 w 4"/>
                  <a:gd name="T9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cubicBezTo>
                      <a:pt x="0" y="5"/>
                      <a:pt x="0" y="4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2"/>
                      <a:pt x="4" y="3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08" name="Freeform 398">
                <a:extLst>
                  <a:ext uri="{FF2B5EF4-FFF2-40B4-BE49-F238E27FC236}">
                    <a16:creationId xmlns:a16="http://schemas.microsoft.com/office/drawing/2014/main" id="{E3045EA4-7AC6-598B-BD7E-9307784DB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3144"/>
                <a:ext cx="13" cy="3"/>
              </a:xfrm>
              <a:custGeom>
                <a:avLst/>
                <a:gdLst>
                  <a:gd name="T0" fmla="*/ 3 w 7"/>
                  <a:gd name="T1" fmla="*/ 2 h 2"/>
                  <a:gd name="T2" fmla="*/ 1 w 7"/>
                  <a:gd name="T3" fmla="*/ 1 h 2"/>
                  <a:gd name="T4" fmla="*/ 0 w 7"/>
                  <a:gd name="T5" fmla="*/ 1 h 2"/>
                  <a:gd name="T6" fmla="*/ 1 w 7"/>
                  <a:gd name="T7" fmla="*/ 0 h 2"/>
                  <a:gd name="T8" fmla="*/ 6 w 7"/>
                  <a:gd name="T9" fmla="*/ 0 h 2"/>
                  <a:gd name="T10" fmla="*/ 7 w 7"/>
                  <a:gd name="T11" fmla="*/ 0 h 2"/>
                  <a:gd name="T12" fmla="*/ 6 w 7"/>
                  <a:gd name="T13" fmla="*/ 2 h 2"/>
                  <a:gd name="T14" fmla="*/ 3 w 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2"/>
                      <a:pt x="2" y="2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2"/>
                      <a:pt x="5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09" name="Freeform 399">
                <a:extLst>
                  <a:ext uri="{FF2B5EF4-FFF2-40B4-BE49-F238E27FC236}">
                    <a16:creationId xmlns:a16="http://schemas.microsoft.com/office/drawing/2014/main" id="{B5D31F0C-4D03-8395-1F31-6C63F66F8F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2666"/>
                <a:ext cx="13" cy="4"/>
              </a:xfrm>
              <a:custGeom>
                <a:avLst/>
                <a:gdLst>
                  <a:gd name="T0" fmla="*/ 3 w 7"/>
                  <a:gd name="T1" fmla="*/ 2 h 2"/>
                  <a:gd name="T2" fmla="*/ 1 w 7"/>
                  <a:gd name="T3" fmla="*/ 1 h 2"/>
                  <a:gd name="T4" fmla="*/ 0 w 7"/>
                  <a:gd name="T5" fmla="*/ 1 h 2"/>
                  <a:gd name="T6" fmla="*/ 1 w 7"/>
                  <a:gd name="T7" fmla="*/ 0 h 2"/>
                  <a:gd name="T8" fmla="*/ 6 w 7"/>
                  <a:gd name="T9" fmla="*/ 0 h 2"/>
                  <a:gd name="T10" fmla="*/ 7 w 7"/>
                  <a:gd name="T11" fmla="*/ 1 h 2"/>
                  <a:gd name="T12" fmla="*/ 6 w 7"/>
                  <a:gd name="T13" fmla="*/ 2 h 2"/>
                  <a:gd name="T14" fmla="*/ 3 w 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2"/>
                      <a:pt x="2" y="2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6" y="0"/>
                      <a:pt x="7" y="0"/>
                      <a:pt x="7" y="1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10" name="Freeform 400">
                <a:extLst>
                  <a:ext uri="{FF2B5EF4-FFF2-40B4-BE49-F238E27FC236}">
                    <a16:creationId xmlns:a16="http://schemas.microsoft.com/office/drawing/2014/main" id="{05C68CC3-6258-0C86-5958-88352164E9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4" y="3074"/>
                <a:ext cx="8" cy="5"/>
              </a:xfrm>
              <a:custGeom>
                <a:avLst/>
                <a:gdLst>
                  <a:gd name="T0" fmla="*/ 2 w 4"/>
                  <a:gd name="T1" fmla="*/ 3 h 3"/>
                  <a:gd name="T2" fmla="*/ 1 w 4"/>
                  <a:gd name="T3" fmla="*/ 3 h 3"/>
                  <a:gd name="T4" fmla="*/ 1 w 4"/>
                  <a:gd name="T5" fmla="*/ 0 h 3"/>
                  <a:gd name="T6" fmla="*/ 3 w 4"/>
                  <a:gd name="T7" fmla="*/ 0 h 3"/>
                  <a:gd name="T8" fmla="*/ 4 w 4"/>
                  <a:gd name="T9" fmla="*/ 2 h 3"/>
                  <a:gd name="T10" fmla="*/ 2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0" y="2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11" name="Freeform 401">
                <a:extLst>
                  <a:ext uri="{FF2B5EF4-FFF2-40B4-BE49-F238E27FC236}">
                    <a16:creationId xmlns:a16="http://schemas.microsoft.com/office/drawing/2014/main" id="{56DD3D92-AA02-A7E1-10F1-C39CFA8C8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2490"/>
                <a:ext cx="6" cy="9"/>
              </a:xfrm>
              <a:custGeom>
                <a:avLst/>
                <a:gdLst>
                  <a:gd name="T0" fmla="*/ 1 w 3"/>
                  <a:gd name="T1" fmla="*/ 5 h 5"/>
                  <a:gd name="T2" fmla="*/ 1 w 3"/>
                  <a:gd name="T3" fmla="*/ 3 h 5"/>
                  <a:gd name="T4" fmla="*/ 2 w 3"/>
                  <a:gd name="T5" fmla="*/ 0 h 5"/>
                  <a:gd name="T6" fmla="*/ 2 w 3"/>
                  <a:gd name="T7" fmla="*/ 0 h 5"/>
                  <a:gd name="T8" fmla="*/ 3 w 3"/>
                  <a:gd name="T9" fmla="*/ 1 h 5"/>
                  <a:gd name="T10" fmla="*/ 3 w 3"/>
                  <a:gd name="T11" fmla="*/ 4 h 5"/>
                  <a:gd name="T12" fmla="*/ 1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1" y="5"/>
                    </a:moveTo>
                    <a:cubicBezTo>
                      <a:pt x="0" y="5"/>
                      <a:pt x="0" y="4"/>
                      <a:pt x="1" y="3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3" y="3"/>
                      <a:pt x="3" y="4"/>
                    </a:cubicBezTo>
                    <a:cubicBezTo>
                      <a:pt x="3" y="5"/>
                      <a:pt x="2" y="5"/>
                      <a:pt x="1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12" name="Freeform 402">
                <a:extLst>
                  <a:ext uri="{FF2B5EF4-FFF2-40B4-BE49-F238E27FC236}">
                    <a16:creationId xmlns:a16="http://schemas.microsoft.com/office/drawing/2014/main" id="{4245B022-3EC1-05AA-763A-27146722C5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488"/>
                <a:ext cx="8" cy="7"/>
              </a:xfrm>
              <a:custGeom>
                <a:avLst/>
                <a:gdLst>
                  <a:gd name="T0" fmla="*/ 4 w 4"/>
                  <a:gd name="T1" fmla="*/ 4 h 4"/>
                  <a:gd name="T2" fmla="*/ 1 w 4"/>
                  <a:gd name="T3" fmla="*/ 4 h 4"/>
                  <a:gd name="T4" fmla="*/ 0 w 4"/>
                  <a:gd name="T5" fmla="*/ 2 h 4"/>
                  <a:gd name="T6" fmla="*/ 1 w 4"/>
                  <a:gd name="T7" fmla="*/ 1 h 4"/>
                  <a:gd name="T8" fmla="*/ 3 w 4"/>
                  <a:gd name="T9" fmla="*/ 2 h 4"/>
                  <a:gd name="T10" fmla="*/ 4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4"/>
                      <a:pt x="2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4" y="3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13" name="Freeform 403">
                <a:extLst>
                  <a:ext uri="{FF2B5EF4-FFF2-40B4-BE49-F238E27FC236}">
                    <a16:creationId xmlns:a16="http://schemas.microsoft.com/office/drawing/2014/main" id="{2D6277C4-D6F4-4DF3-207B-E6B8B62B95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3" y="2490"/>
                <a:ext cx="7" cy="5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2 h 3"/>
                  <a:gd name="T4" fmla="*/ 1 w 4"/>
                  <a:gd name="T5" fmla="*/ 0 h 3"/>
                  <a:gd name="T6" fmla="*/ 3 w 4"/>
                  <a:gd name="T7" fmla="*/ 0 h 3"/>
                  <a:gd name="T8" fmla="*/ 4 w 4"/>
                  <a:gd name="T9" fmla="*/ 1 h 3"/>
                  <a:gd name="T10" fmla="*/ 4 w 4"/>
                  <a:gd name="T11" fmla="*/ 2 h 3"/>
                  <a:gd name="T12" fmla="*/ 3 w 4"/>
                  <a:gd name="T13" fmla="*/ 3 h 3"/>
                  <a:gd name="T14" fmla="*/ 2 w 4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1" y="1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14" name="Freeform 404">
                <a:extLst>
                  <a:ext uri="{FF2B5EF4-FFF2-40B4-BE49-F238E27FC236}">
                    <a16:creationId xmlns:a16="http://schemas.microsoft.com/office/drawing/2014/main" id="{59E64A65-2932-5577-BE3D-59B8BCF13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4" y="3058"/>
                <a:ext cx="7" cy="6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1 w 4"/>
                  <a:gd name="T5" fmla="*/ 2 h 3"/>
                  <a:gd name="T6" fmla="*/ 3 w 4"/>
                  <a:gd name="T7" fmla="*/ 0 h 3"/>
                  <a:gd name="T8" fmla="*/ 4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3"/>
                      <a:pt x="4" y="3"/>
                      <a:pt x="2" y="3"/>
                    </a:cubicBezTo>
                    <a:cubicBezTo>
                      <a:pt x="1" y="3"/>
                      <a:pt x="0" y="3"/>
                      <a:pt x="1" y="2"/>
                    </a:cubicBezTo>
                    <a:cubicBezTo>
                      <a:pt x="1" y="0"/>
                      <a:pt x="1" y="0"/>
                      <a:pt x="3" y="0"/>
                    </a:cubicBezTo>
                    <a:cubicBezTo>
                      <a:pt x="4" y="0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815" name="Freeform 405">
                <a:extLst>
                  <a:ext uri="{FF2B5EF4-FFF2-40B4-BE49-F238E27FC236}">
                    <a16:creationId xmlns:a16="http://schemas.microsoft.com/office/drawing/2014/main" id="{4BB5D570-FA68-C0ED-5675-13E2E5CC5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4" y="1862"/>
                <a:ext cx="8" cy="12"/>
              </a:xfrm>
              <a:custGeom>
                <a:avLst/>
                <a:gdLst>
                  <a:gd name="T0" fmla="*/ 0 w 4"/>
                  <a:gd name="T1" fmla="*/ 3 h 6"/>
                  <a:gd name="T2" fmla="*/ 1 w 4"/>
                  <a:gd name="T3" fmla="*/ 1 h 6"/>
                  <a:gd name="T4" fmla="*/ 2 w 4"/>
                  <a:gd name="T5" fmla="*/ 3 h 6"/>
                  <a:gd name="T6" fmla="*/ 3 w 4"/>
                  <a:gd name="T7" fmla="*/ 4 h 6"/>
                  <a:gd name="T8" fmla="*/ 3 w 4"/>
                  <a:gd name="T9" fmla="*/ 6 h 6"/>
                  <a:gd name="T10" fmla="*/ 2 w 4"/>
                  <a:gd name="T11" fmla="*/ 6 h 6"/>
                  <a:gd name="T12" fmla="*/ 0 w 4"/>
                  <a:gd name="T13" fmla="*/ 5 h 6"/>
                  <a:gd name="T14" fmla="*/ 0 w 4"/>
                  <a:gd name="T15" fmla="*/ 4 h 6"/>
                  <a:gd name="T16" fmla="*/ 0 w 4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6">
                    <a:moveTo>
                      <a:pt x="0" y="3"/>
                    </a:moveTo>
                    <a:cubicBezTo>
                      <a:pt x="0" y="2"/>
                      <a:pt x="0" y="2"/>
                      <a:pt x="1" y="1"/>
                    </a:cubicBezTo>
                    <a:cubicBezTo>
                      <a:pt x="1" y="0"/>
                      <a:pt x="1" y="1"/>
                      <a:pt x="2" y="3"/>
                    </a:cubicBezTo>
                    <a:cubicBezTo>
                      <a:pt x="2" y="3"/>
                      <a:pt x="3" y="4"/>
                      <a:pt x="3" y="4"/>
                    </a:cubicBezTo>
                    <a:cubicBezTo>
                      <a:pt x="4" y="5"/>
                      <a:pt x="4" y="5"/>
                      <a:pt x="3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0" y="5"/>
                    </a:cubicBezTo>
                    <a:cubicBezTo>
                      <a:pt x="0" y="5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5" name="Group 607">
              <a:extLst>
                <a:ext uri="{FF2B5EF4-FFF2-40B4-BE49-F238E27FC236}">
                  <a16:creationId xmlns:a16="http://schemas.microsoft.com/office/drawing/2014/main" id="{15FC7C51-A906-38DC-736C-ED75196604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48" y="1709"/>
              <a:ext cx="2383" cy="1871"/>
              <a:chOff x="3248" y="1709"/>
              <a:chExt cx="2383" cy="1871"/>
            </a:xfrm>
            <a:grpFill/>
          </p:grpSpPr>
          <p:sp>
            <p:nvSpPr>
              <p:cNvPr id="6416" name="Freeform 407">
                <a:extLst>
                  <a:ext uri="{FF2B5EF4-FFF2-40B4-BE49-F238E27FC236}">
                    <a16:creationId xmlns:a16="http://schemas.microsoft.com/office/drawing/2014/main" id="{0D2C5623-D6C9-1730-545F-CA3A8D655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1" y="3096"/>
                <a:ext cx="8" cy="10"/>
              </a:xfrm>
              <a:custGeom>
                <a:avLst/>
                <a:gdLst>
                  <a:gd name="T0" fmla="*/ 1 w 4"/>
                  <a:gd name="T1" fmla="*/ 0 h 5"/>
                  <a:gd name="T2" fmla="*/ 2 w 4"/>
                  <a:gd name="T3" fmla="*/ 0 h 5"/>
                  <a:gd name="T4" fmla="*/ 4 w 4"/>
                  <a:gd name="T5" fmla="*/ 3 h 5"/>
                  <a:gd name="T6" fmla="*/ 3 w 4"/>
                  <a:gd name="T7" fmla="*/ 4 h 5"/>
                  <a:gd name="T8" fmla="*/ 3 w 4"/>
                  <a:gd name="T9" fmla="*/ 4 h 5"/>
                  <a:gd name="T10" fmla="*/ 1 w 4"/>
                  <a:gd name="T11" fmla="*/ 1 h 5"/>
                  <a:gd name="T12" fmla="*/ 1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4" y="4"/>
                      <a:pt x="4" y="4"/>
                      <a:pt x="3" y="4"/>
                    </a:cubicBezTo>
                    <a:cubicBezTo>
                      <a:pt x="3" y="5"/>
                      <a:pt x="3" y="4"/>
                      <a:pt x="3" y="4"/>
                    </a:cubicBezTo>
                    <a:cubicBezTo>
                      <a:pt x="1" y="3"/>
                      <a:pt x="0" y="3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17" name="Freeform 408">
                <a:extLst>
                  <a:ext uri="{FF2B5EF4-FFF2-40B4-BE49-F238E27FC236}">
                    <a16:creationId xmlns:a16="http://schemas.microsoft.com/office/drawing/2014/main" id="{0E89C963-3D28-842C-136D-C5A572104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1885"/>
                <a:ext cx="9" cy="8"/>
              </a:xfrm>
              <a:custGeom>
                <a:avLst/>
                <a:gdLst>
                  <a:gd name="T0" fmla="*/ 5 w 5"/>
                  <a:gd name="T1" fmla="*/ 3 h 4"/>
                  <a:gd name="T2" fmla="*/ 4 w 5"/>
                  <a:gd name="T3" fmla="*/ 3 h 4"/>
                  <a:gd name="T4" fmla="*/ 1 w 5"/>
                  <a:gd name="T5" fmla="*/ 4 h 4"/>
                  <a:gd name="T6" fmla="*/ 0 w 5"/>
                  <a:gd name="T7" fmla="*/ 1 h 4"/>
                  <a:gd name="T8" fmla="*/ 2 w 5"/>
                  <a:gd name="T9" fmla="*/ 1 h 4"/>
                  <a:gd name="T10" fmla="*/ 4 w 5"/>
                  <a:gd name="T11" fmla="*/ 2 h 4"/>
                  <a:gd name="T12" fmla="*/ 5 w 5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5" y="3"/>
                      <a:pt x="5" y="3"/>
                      <a:pt x="4" y="3"/>
                    </a:cubicBezTo>
                    <a:cubicBezTo>
                      <a:pt x="3" y="4"/>
                      <a:pt x="2" y="4"/>
                      <a:pt x="1" y="4"/>
                    </a:cubicBezTo>
                    <a:cubicBezTo>
                      <a:pt x="0" y="3"/>
                      <a:pt x="0" y="3"/>
                      <a:pt x="0" y="1"/>
                    </a:cubicBezTo>
                    <a:cubicBezTo>
                      <a:pt x="0" y="0"/>
                      <a:pt x="1" y="1"/>
                      <a:pt x="2" y="1"/>
                    </a:cubicBezTo>
                    <a:cubicBezTo>
                      <a:pt x="2" y="2"/>
                      <a:pt x="3" y="2"/>
                      <a:pt x="4" y="2"/>
                    </a:cubicBezTo>
                    <a:cubicBezTo>
                      <a:pt x="5" y="2"/>
                      <a:pt x="5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18" name="Freeform 409">
                <a:extLst>
                  <a:ext uri="{FF2B5EF4-FFF2-40B4-BE49-F238E27FC236}">
                    <a16:creationId xmlns:a16="http://schemas.microsoft.com/office/drawing/2014/main" id="{770A0D42-570F-A68F-B3B3-52D44E2B6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2399"/>
                <a:ext cx="10" cy="7"/>
              </a:xfrm>
              <a:custGeom>
                <a:avLst/>
                <a:gdLst>
                  <a:gd name="T0" fmla="*/ 5 w 5"/>
                  <a:gd name="T1" fmla="*/ 1 h 4"/>
                  <a:gd name="T2" fmla="*/ 1 w 5"/>
                  <a:gd name="T3" fmla="*/ 4 h 4"/>
                  <a:gd name="T4" fmla="*/ 0 w 5"/>
                  <a:gd name="T5" fmla="*/ 4 h 4"/>
                  <a:gd name="T6" fmla="*/ 0 w 5"/>
                  <a:gd name="T7" fmla="*/ 2 h 4"/>
                  <a:gd name="T8" fmla="*/ 4 w 5"/>
                  <a:gd name="T9" fmla="*/ 1 h 4"/>
                  <a:gd name="T10" fmla="*/ 5 w 5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3"/>
                      <a:pt x="3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1"/>
                      <a:pt x="2" y="0"/>
                      <a:pt x="4" y="1"/>
                    </a:cubicBezTo>
                    <a:cubicBezTo>
                      <a:pt x="4" y="1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19" name="Freeform 410">
                <a:extLst>
                  <a:ext uri="{FF2B5EF4-FFF2-40B4-BE49-F238E27FC236}">
                    <a16:creationId xmlns:a16="http://schemas.microsoft.com/office/drawing/2014/main" id="{249E6571-C5E5-0511-9D28-AA56F446A3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0" y="3077"/>
                <a:ext cx="13" cy="4"/>
              </a:xfrm>
              <a:custGeom>
                <a:avLst/>
                <a:gdLst>
                  <a:gd name="T0" fmla="*/ 5 w 7"/>
                  <a:gd name="T1" fmla="*/ 0 h 2"/>
                  <a:gd name="T2" fmla="*/ 6 w 7"/>
                  <a:gd name="T3" fmla="*/ 0 h 2"/>
                  <a:gd name="T4" fmla="*/ 7 w 7"/>
                  <a:gd name="T5" fmla="*/ 1 h 2"/>
                  <a:gd name="T6" fmla="*/ 6 w 7"/>
                  <a:gd name="T7" fmla="*/ 1 h 2"/>
                  <a:gd name="T8" fmla="*/ 1 w 7"/>
                  <a:gd name="T9" fmla="*/ 1 h 2"/>
                  <a:gd name="T10" fmla="*/ 1 w 7"/>
                  <a:gd name="T11" fmla="*/ 1 h 2"/>
                  <a:gd name="T12" fmla="*/ 1 w 7"/>
                  <a:gd name="T13" fmla="*/ 0 h 2"/>
                  <a:gd name="T14" fmla="*/ 5 w 7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5" y="0"/>
                    </a:moveTo>
                    <a:cubicBezTo>
                      <a:pt x="5" y="0"/>
                      <a:pt x="5" y="0"/>
                      <a:pt x="6" y="0"/>
                    </a:cubicBezTo>
                    <a:cubicBezTo>
                      <a:pt x="7" y="0"/>
                      <a:pt x="7" y="0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4" y="2"/>
                      <a:pt x="3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20" name="Freeform 411">
                <a:extLst>
                  <a:ext uri="{FF2B5EF4-FFF2-40B4-BE49-F238E27FC236}">
                    <a16:creationId xmlns:a16="http://schemas.microsoft.com/office/drawing/2014/main" id="{B23CC133-02D7-0DE0-55F5-1C55CF0BD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3083"/>
                <a:ext cx="12" cy="6"/>
              </a:xfrm>
              <a:custGeom>
                <a:avLst/>
                <a:gdLst>
                  <a:gd name="T0" fmla="*/ 3 w 6"/>
                  <a:gd name="T1" fmla="*/ 3 h 3"/>
                  <a:gd name="T2" fmla="*/ 1 w 6"/>
                  <a:gd name="T3" fmla="*/ 2 h 3"/>
                  <a:gd name="T4" fmla="*/ 0 w 6"/>
                  <a:gd name="T5" fmla="*/ 1 h 3"/>
                  <a:gd name="T6" fmla="*/ 1 w 6"/>
                  <a:gd name="T7" fmla="*/ 1 h 3"/>
                  <a:gd name="T8" fmla="*/ 5 w 6"/>
                  <a:gd name="T9" fmla="*/ 1 h 3"/>
                  <a:gd name="T10" fmla="*/ 6 w 6"/>
                  <a:gd name="T11" fmla="*/ 1 h 3"/>
                  <a:gd name="T12" fmla="*/ 5 w 6"/>
                  <a:gd name="T13" fmla="*/ 2 h 3"/>
                  <a:gd name="T14" fmla="*/ 3 w 6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3" y="3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4" y="0"/>
                      <a:pt x="5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5" y="2"/>
                    </a:cubicBezTo>
                    <a:cubicBezTo>
                      <a:pt x="5" y="2"/>
                      <a:pt x="4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21" name="Freeform 412">
                <a:extLst>
                  <a:ext uri="{FF2B5EF4-FFF2-40B4-BE49-F238E27FC236}">
                    <a16:creationId xmlns:a16="http://schemas.microsoft.com/office/drawing/2014/main" id="{9895A4C5-7F4B-9BA8-E9DB-46B9F70A1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2545"/>
                <a:ext cx="10" cy="7"/>
              </a:xfrm>
              <a:custGeom>
                <a:avLst/>
                <a:gdLst>
                  <a:gd name="T0" fmla="*/ 2 w 5"/>
                  <a:gd name="T1" fmla="*/ 0 h 4"/>
                  <a:gd name="T2" fmla="*/ 2 w 5"/>
                  <a:gd name="T3" fmla="*/ 0 h 4"/>
                  <a:gd name="T4" fmla="*/ 5 w 5"/>
                  <a:gd name="T5" fmla="*/ 3 h 4"/>
                  <a:gd name="T6" fmla="*/ 4 w 5"/>
                  <a:gd name="T7" fmla="*/ 3 h 4"/>
                  <a:gd name="T8" fmla="*/ 2 w 5"/>
                  <a:gd name="T9" fmla="*/ 4 h 4"/>
                  <a:gd name="T10" fmla="*/ 0 w 5"/>
                  <a:gd name="T11" fmla="*/ 2 h 4"/>
                  <a:gd name="T12" fmla="*/ 1 w 5"/>
                  <a:gd name="T13" fmla="*/ 1 h 4"/>
                  <a:gd name="T14" fmla="*/ 2 w 5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5" y="2"/>
                      <a:pt x="5" y="3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4" y="3"/>
                      <a:pt x="3" y="3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22" name="Freeform 413">
                <a:extLst>
                  <a:ext uri="{FF2B5EF4-FFF2-40B4-BE49-F238E27FC236}">
                    <a16:creationId xmlns:a16="http://schemas.microsoft.com/office/drawing/2014/main" id="{0EA4E46D-DE06-6E28-C6DD-1CA7A26BE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2033"/>
                <a:ext cx="8" cy="11"/>
              </a:xfrm>
              <a:custGeom>
                <a:avLst/>
                <a:gdLst>
                  <a:gd name="T0" fmla="*/ 4 w 4"/>
                  <a:gd name="T1" fmla="*/ 3 h 6"/>
                  <a:gd name="T2" fmla="*/ 3 w 4"/>
                  <a:gd name="T3" fmla="*/ 5 h 6"/>
                  <a:gd name="T4" fmla="*/ 2 w 4"/>
                  <a:gd name="T5" fmla="*/ 6 h 6"/>
                  <a:gd name="T6" fmla="*/ 1 w 4"/>
                  <a:gd name="T7" fmla="*/ 6 h 6"/>
                  <a:gd name="T8" fmla="*/ 1 w 4"/>
                  <a:gd name="T9" fmla="*/ 4 h 6"/>
                  <a:gd name="T10" fmla="*/ 2 w 4"/>
                  <a:gd name="T11" fmla="*/ 2 h 6"/>
                  <a:gd name="T12" fmla="*/ 3 w 4"/>
                  <a:gd name="T13" fmla="*/ 1 h 6"/>
                  <a:gd name="T14" fmla="*/ 4 w 4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6">
                    <a:moveTo>
                      <a:pt x="4" y="3"/>
                    </a:moveTo>
                    <a:cubicBezTo>
                      <a:pt x="4" y="3"/>
                      <a:pt x="4" y="4"/>
                      <a:pt x="3" y="5"/>
                    </a:cubicBezTo>
                    <a:cubicBezTo>
                      <a:pt x="3" y="5"/>
                      <a:pt x="3" y="6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5"/>
                      <a:pt x="0" y="5"/>
                      <a:pt x="1" y="4"/>
                    </a:cubicBezTo>
                    <a:cubicBezTo>
                      <a:pt x="1" y="4"/>
                      <a:pt x="1" y="3"/>
                      <a:pt x="2" y="2"/>
                    </a:cubicBezTo>
                    <a:cubicBezTo>
                      <a:pt x="2" y="2"/>
                      <a:pt x="2" y="0"/>
                      <a:pt x="3" y="1"/>
                    </a:cubicBezTo>
                    <a:cubicBezTo>
                      <a:pt x="3" y="1"/>
                      <a:pt x="3" y="2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23" name="Freeform 414">
                <a:extLst>
                  <a:ext uri="{FF2B5EF4-FFF2-40B4-BE49-F238E27FC236}">
                    <a16:creationId xmlns:a16="http://schemas.microsoft.com/office/drawing/2014/main" id="{503F9320-98D4-9AD5-AE44-509EA5E126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2149"/>
                <a:ext cx="10" cy="7"/>
              </a:xfrm>
              <a:custGeom>
                <a:avLst/>
                <a:gdLst>
                  <a:gd name="T0" fmla="*/ 5 w 5"/>
                  <a:gd name="T1" fmla="*/ 3 h 4"/>
                  <a:gd name="T2" fmla="*/ 3 w 5"/>
                  <a:gd name="T3" fmla="*/ 3 h 4"/>
                  <a:gd name="T4" fmla="*/ 1 w 5"/>
                  <a:gd name="T5" fmla="*/ 3 h 4"/>
                  <a:gd name="T6" fmla="*/ 2 w 5"/>
                  <a:gd name="T7" fmla="*/ 1 h 4"/>
                  <a:gd name="T8" fmla="*/ 4 w 5"/>
                  <a:gd name="T9" fmla="*/ 1 h 4"/>
                  <a:gd name="T10" fmla="*/ 5 w 5"/>
                  <a:gd name="T11" fmla="*/ 2 h 4"/>
                  <a:gd name="T12" fmla="*/ 5 w 5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4" y="3"/>
                      <a:pt x="4" y="3"/>
                      <a:pt x="3" y="3"/>
                    </a:cubicBez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4" y="1"/>
                      <a:pt x="5" y="2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24" name="Freeform 415">
                <a:extLst>
                  <a:ext uri="{FF2B5EF4-FFF2-40B4-BE49-F238E27FC236}">
                    <a16:creationId xmlns:a16="http://schemas.microsoft.com/office/drawing/2014/main" id="{806F1936-EDDB-0EA9-E413-A60A60EA90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2149"/>
                <a:ext cx="6" cy="5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3 h 3"/>
                  <a:gd name="T4" fmla="*/ 0 w 3"/>
                  <a:gd name="T5" fmla="*/ 1 h 3"/>
                  <a:gd name="T6" fmla="*/ 2 w 3"/>
                  <a:gd name="T7" fmla="*/ 0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25" name="Freeform 416">
                <a:extLst>
                  <a:ext uri="{FF2B5EF4-FFF2-40B4-BE49-F238E27FC236}">
                    <a16:creationId xmlns:a16="http://schemas.microsoft.com/office/drawing/2014/main" id="{AE2082EA-577A-9529-3CAD-A164A5FFE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2787"/>
                <a:ext cx="9" cy="8"/>
              </a:xfrm>
              <a:custGeom>
                <a:avLst/>
                <a:gdLst>
                  <a:gd name="T0" fmla="*/ 5 w 5"/>
                  <a:gd name="T1" fmla="*/ 0 h 4"/>
                  <a:gd name="T2" fmla="*/ 5 w 5"/>
                  <a:gd name="T3" fmla="*/ 1 h 4"/>
                  <a:gd name="T4" fmla="*/ 2 w 5"/>
                  <a:gd name="T5" fmla="*/ 4 h 4"/>
                  <a:gd name="T6" fmla="*/ 0 w 5"/>
                  <a:gd name="T7" fmla="*/ 3 h 4"/>
                  <a:gd name="T8" fmla="*/ 1 w 5"/>
                  <a:gd name="T9" fmla="*/ 2 h 4"/>
                  <a:gd name="T10" fmla="*/ 3 w 5"/>
                  <a:gd name="T11" fmla="*/ 1 h 4"/>
                  <a:gd name="T12" fmla="*/ 5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5" y="0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5" y="3"/>
                      <a:pt x="4" y="4"/>
                      <a:pt x="2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2" y="2"/>
                      <a:pt x="3" y="1"/>
                      <a:pt x="3" y="1"/>
                    </a:cubicBezTo>
                    <a:cubicBezTo>
                      <a:pt x="4" y="1"/>
                      <a:pt x="5" y="1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26" name="Freeform 417">
                <a:extLst>
                  <a:ext uri="{FF2B5EF4-FFF2-40B4-BE49-F238E27FC236}">
                    <a16:creationId xmlns:a16="http://schemas.microsoft.com/office/drawing/2014/main" id="{0F8F1E98-E6A0-00CC-BA61-6A4B5D782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2573"/>
                <a:ext cx="9" cy="8"/>
              </a:xfrm>
              <a:custGeom>
                <a:avLst/>
                <a:gdLst>
                  <a:gd name="T0" fmla="*/ 0 w 5"/>
                  <a:gd name="T1" fmla="*/ 0 h 4"/>
                  <a:gd name="T2" fmla="*/ 4 w 5"/>
                  <a:gd name="T3" fmla="*/ 0 h 4"/>
                  <a:gd name="T4" fmla="*/ 5 w 5"/>
                  <a:gd name="T5" fmla="*/ 1 h 4"/>
                  <a:gd name="T6" fmla="*/ 5 w 5"/>
                  <a:gd name="T7" fmla="*/ 2 h 4"/>
                  <a:gd name="T8" fmla="*/ 1 w 5"/>
                  <a:gd name="T9" fmla="*/ 3 h 4"/>
                  <a:gd name="T10" fmla="*/ 0 w 5"/>
                  <a:gd name="T11" fmla="*/ 2 h 4"/>
                  <a:gd name="T12" fmla="*/ 0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0" y="0"/>
                    </a:moveTo>
                    <a:cubicBezTo>
                      <a:pt x="1" y="0"/>
                      <a:pt x="3" y="0"/>
                      <a:pt x="4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2"/>
                      <a:pt x="2" y="3"/>
                      <a:pt x="1" y="3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27" name="Freeform 418">
                <a:extLst>
                  <a:ext uri="{FF2B5EF4-FFF2-40B4-BE49-F238E27FC236}">
                    <a16:creationId xmlns:a16="http://schemas.microsoft.com/office/drawing/2014/main" id="{94A89F29-087D-72A3-3077-07AB8A1F45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9" y="2141"/>
                <a:ext cx="7" cy="10"/>
              </a:xfrm>
              <a:custGeom>
                <a:avLst/>
                <a:gdLst>
                  <a:gd name="T0" fmla="*/ 2 w 4"/>
                  <a:gd name="T1" fmla="*/ 0 h 5"/>
                  <a:gd name="T2" fmla="*/ 3 w 4"/>
                  <a:gd name="T3" fmla="*/ 2 h 5"/>
                  <a:gd name="T4" fmla="*/ 1 w 4"/>
                  <a:gd name="T5" fmla="*/ 5 h 5"/>
                  <a:gd name="T6" fmla="*/ 0 w 4"/>
                  <a:gd name="T7" fmla="*/ 4 h 5"/>
                  <a:gd name="T8" fmla="*/ 0 w 4"/>
                  <a:gd name="T9" fmla="*/ 1 h 5"/>
                  <a:gd name="T10" fmla="*/ 2 w 4"/>
                  <a:gd name="T1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2" y="1"/>
                      <a:pt x="3" y="2"/>
                      <a:pt x="3" y="2"/>
                    </a:cubicBezTo>
                    <a:cubicBezTo>
                      <a:pt x="4" y="3"/>
                      <a:pt x="2" y="5"/>
                      <a:pt x="1" y="5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28" name="Freeform 419">
                <a:extLst>
                  <a:ext uri="{FF2B5EF4-FFF2-40B4-BE49-F238E27FC236}">
                    <a16:creationId xmlns:a16="http://schemas.microsoft.com/office/drawing/2014/main" id="{017BF275-77BA-3C87-91F1-BA8A052BE0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7" y="2039"/>
                <a:ext cx="8" cy="7"/>
              </a:xfrm>
              <a:custGeom>
                <a:avLst/>
                <a:gdLst>
                  <a:gd name="T0" fmla="*/ 4 w 4"/>
                  <a:gd name="T1" fmla="*/ 4 h 4"/>
                  <a:gd name="T2" fmla="*/ 3 w 4"/>
                  <a:gd name="T3" fmla="*/ 4 h 4"/>
                  <a:gd name="T4" fmla="*/ 0 w 4"/>
                  <a:gd name="T5" fmla="*/ 1 h 4"/>
                  <a:gd name="T6" fmla="*/ 1 w 4"/>
                  <a:gd name="T7" fmla="*/ 0 h 4"/>
                  <a:gd name="T8" fmla="*/ 4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3" y="4"/>
                      <a:pt x="3" y="4"/>
                      <a:pt x="3" y="4"/>
                    </a:cubicBezTo>
                    <a:cubicBezTo>
                      <a:pt x="1" y="4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4" y="2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29" name="Freeform 420">
                <a:extLst>
                  <a:ext uri="{FF2B5EF4-FFF2-40B4-BE49-F238E27FC236}">
                    <a16:creationId xmlns:a16="http://schemas.microsoft.com/office/drawing/2014/main" id="{3366CDFC-2385-A601-FD35-9EDA58082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" y="2791"/>
                <a:ext cx="7" cy="8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3 h 4"/>
                  <a:gd name="T4" fmla="*/ 1 w 4"/>
                  <a:gd name="T5" fmla="*/ 1 h 4"/>
                  <a:gd name="T6" fmla="*/ 3 w 4"/>
                  <a:gd name="T7" fmla="*/ 2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1" y="4"/>
                      <a:pt x="0" y="3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30" name="Freeform 421">
                <a:extLst>
                  <a:ext uri="{FF2B5EF4-FFF2-40B4-BE49-F238E27FC236}">
                    <a16:creationId xmlns:a16="http://schemas.microsoft.com/office/drawing/2014/main" id="{0EE209BA-B794-A9C1-D4AA-62FB2EC79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2188"/>
                <a:ext cx="8" cy="8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4"/>
                      <a:pt x="2" y="4"/>
                    </a:cubicBezTo>
                    <a:cubicBezTo>
                      <a:pt x="1" y="4"/>
                      <a:pt x="1" y="4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31" name="Freeform 422">
                <a:extLst>
                  <a:ext uri="{FF2B5EF4-FFF2-40B4-BE49-F238E27FC236}">
                    <a16:creationId xmlns:a16="http://schemas.microsoft.com/office/drawing/2014/main" id="{824C77D5-4C36-B337-310F-DE0B6ADA36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3" y="2581"/>
                <a:ext cx="9" cy="5"/>
              </a:xfrm>
              <a:custGeom>
                <a:avLst/>
                <a:gdLst>
                  <a:gd name="T0" fmla="*/ 2 w 5"/>
                  <a:gd name="T1" fmla="*/ 0 h 3"/>
                  <a:gd name="T2" fmla="*/ 5 w 5"/>
                  <a:gd name="T3" fmla="*/ 2 h 3"/>
                  <a:gd name="T4" fmla="*/ 5 w 5"/>
                  <a:gd name="T5" fmla="*/ 2 h 3"/>
                  <a:gd name="T6" fmla="*/ 4 w 5"/>
                  <a:gd name="T7" fmla="*/ 3 h 3"/>
                  <a:gd name="T8" fmla="*/ 1 w 5"/>
                  <a:gd name="T9" fmla="*/ 2 h 3"/>
                  <a:gd name="T10" fmla="*/ 0 w 5"/>
                  <a:gd name="T11" fmla="*/ 1 h 3"/>
                  <a:gd name="T12" fmla="*/ 2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3" y="0"/>
                      <a:pt x="4" y="0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4" y="3"/>
                      <a:pt x="4" y="3"/>
                    </a:cubicBezTo>
                    <a:cubicBezTo>
                      <a:pt x="3" y="3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32" name="Freeform 423">
                <a:extLst>
                  <a:ext uri="{FF2B5EF4-FFF2-40B4-BE49-F238E27FC236}">
                    <a16:creationId xmlns:a16="http://schemas.microsoft.com/office/drawing/2014/main" id="{940367E9-524B-0755-1DAA-0B12CEBED5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3536"/>
                <a:ext cx="11" cy="4"/>
              </a:xfrm>
              <a:custGeom>
                <a:avLst/>
                <a:gdLst>
                  <a:gd name="T0" fmla="*/ 3 w 6"/>
                  <a:gd name="T1" fmla="*/ 2 h 2"/>
                  <a:gd name="T2" fmla="*/ 1 w 6"/>
                  <a:gd name="T3" fmla="*/ 1 h 2"/>
                  <a:gd name="T4" fmla="*/ 0 w 6"/>
                  <a:gd name="T5" fmla="*/ 0 h 2"/>
                  <a:gd name="T6" fmla="*/ 1 w 6"/>
                  <a:gd name="T7" fmla="*/ 0 h 2"/>
                  <a:gd name="T8" fmla="*/ 5 w 6"/>
                  <a:gd name="T9" fmla="*/ 0 h 2"/>
                  <a:gd name="T10" fmla="*/ 6 w 6"/>
                  <a:gd name="T11" fmla="*/ 0 h 2"/>
                  <a:gd name="T12" fmla="*/ 5 w 6"/>
                  <a:gd name="T13" fmla="*/ 1 h 2"/>
                  <a:gd name="T14" fmla="*/ 3 w 6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">
                    <a:moveTo>
                      <a:pt x="3" y="2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2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33" name="Freeform 424">
                <a:extLst>
                  <a:ext uri="{FF2B5EF4-FFF2-40B4-BE49-F238E27FC236}">
                    <a16:creationId xmlns:a16="http://schemas.microsoft.com/office/drawing/2014/main" id="{ED6A5F91-5D8F-FE41-B5C2-D852B69892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3" y="2031"/>
                <a:ext cx="8" cy="8"/>
              </a:xfrm>
              <a:custGeom>
                <a:avLst/>
                <a:gdLst>
                  <a:gd name="T0" fmla="*/ 4 w 4"/>
                  <a:gd name="T1" fmla="*/ 1 h 4"/>
                  <a:gd name="T2" fmla="*/ 1 w 4"/>
                  <a:gd name="T3" fmla="*/ 4 h 4"/>
                  <a:gd name="T4" fmla="*/ 0 w 4"/>
                  <a:gd name="T5" fmla="*/ 3 h 4"/>
                  <a:gd name="T6" fmla="*/ 0 w 4"/>
                  <a:gd name="T7" fmla="*/ 2 h 4"/>
                  <a:gd name="T8" fmla="*/ 2 w 4"/>
                  <a:gd name="T9" fmla="*/ 0 h 4"/>
                  <a:gd name="T10" fmla="*/ 3 w 4"/>
                  <a:gd name="T11" fmla="*/ 0 h 4"/>
                  <a:gd name="T12" fmla="*/ 4 w 4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1" y="4"/>
                    </a:cubicBezTo>
                    <a:cubicBezTo>
                      <a:pt x="1" y="4"/>
                      <a:pt x="0" y="4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1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34" name="Freeform 425">
                <a:extLst>
                  <a:ext uri="{FF2B5EF4-FFF2-40B4-BE49-F238E27FC236}">
                    <a16:creationId xmlns:a16="http://schemas.microsoft.com/office/drawing/2014/main" id="{CCF43739-36BA-70BE-8EAD-517801E80C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3568"/>
                <a:ext cx="9" cy="8"/>
              </a:xfrm>
              <a:custGeom>
                <a:avLst/>
                <a:gdLst>
                  <a:gd name="T0" fmla="*/ 3 w 5"/>
                  <a:gd name="T1" fmla="*/ 0 h 4"/>
                  <a:gd name="T2" fmla="*/ 5 w 5"/>
                  <a:gd name="T3" fmla="*/ 1 h 4"/>
                  <a:gd name="T4" fmla="*/ 4 w 5"/>
                  <a:gd name="T5" fmla="*/ 3 h 4"/>
                  <a:gd name="T6" fmla="*/ 1 w 5"/>
                  <a:gd name="T7" fmla="*/ 2 h 4"/>
                  <a:gd name="T8" fmla="*/ 1 w 5"/>
                  <a:gd name="T9" fmla="*/ 1 h 4"/>
                  <a:gd name="T10" fmla="*/ 1 w 5"/>
                  <a:gd name="T11" fmla="*/ 0 h 4"/>
                  <a:gd name="T12" fmla="*/ 3 w 5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0"/>
                    </a:moveTo>
                    <a:cubicBezTo>
                      <a:pt x="3" y="0"/>
                      <a:pt x="4" y="1"/>
                      <a:pt x="5" y="1"/>
                    </a:cubicBezTo>
                    <a:cubicBezTo>
                      <a:pt x="5" y="1"/>
                      <a:pt x="4" y="2"/>
                      <a:pt x="4" y="3"/>
                    </a:cubicBezTo>
                    <a:cubicBezTo>
                      <a:pt x="3" y="4"/>
                      <a:pt x="2" y="4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35" name="Freeform 426">
                <a:extLst>
                  <a:ext uri="{FF2B5EF4-FFF2-40B4-BE49-F238E27FC236}">
                    <a16:creationId xmlns:a16="http://schemas.microsoft.com/office/drawing/2014/main" id="{299D95E6-C5AD-DF2E-D03D-B664457E2E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" y="2078"/>
                <a:ext cx="8" cy="6"/>
              </a:xfrm>
              <a:custGeom>
                <a:avLst/>
                <a:gdLst>
                  <a:gd name="T0" fmla="*/ 1 w 4"/>
                  <a:gd name="T1" fmla="*/ 3 h 3"/>
                  <a:gd name="T2" fmla="*/ 0 w 4"/>
                  <a:gd name="T3" fmla="*/ 2 h 3"/>
                  <a:gd name="T4" fmla="*/ 1 w 4"/>
                  <a:gd name="T5" fmla="*/ 1 h 3"/>
                  <a:gd name="T6" fmla="*/ 3 w 4"/>
                  <a:gd name="T7" fmla="*/ 1 h 3"/>
                  <a:gd name="T8" fmla="*/ 4 w 4"/>
                  <a:gd name="T9" fmla="*/ 1 h 3"/>
                  <a:gd name="T10" fmla="*/ 4 w 4"/>
                  <a:gd name="T11" fmla="*/ 2 h 3"/>
                  <a:gd name="T12" fmla="*/ 3 w 4"/>
                  <a:gd name="T13" fmla="*/ 3 h 3"/>
                  <a:gd name="T14" fmla="*/ 1 w 4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36" name="Freeform 427">
                <a:extLst>
                  <a:ext uri="{FF2B5EF4-FFF2-40B4-BE49-F238E27FC236}">
                    <a16:creationId xmlns:a16="http://schemas.microsoft.com/office/drawing/2014/main" id="{DC21D7F7-4754-97F3-F186-9C689929A3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2770"/>
                <a:ext cx="8" cy="6"/>
              </a:xfrm>
              <a:custGeom>
                <a:avLst/>
                <a:gdLst>
                  <a:gd name="T0" fmla="*/ 3 w 4"/>
                  <a:gd name="T1" fmla="*/ 2 h 3"/>
                  <a:gd name="T2" fmla="*/ 1 w 4"/>
                  <a:gd name="T3" fmla="*/ 3 h 3"/>
                  <a:gd name="T4" fmla="*/ 0 w 4"/>
                  <a:gd name="T5" fmla="*/ 1 h 3"/>
                  <a:gd name="T6" fmla="*/ 2 w 4"/>
                  <a:gd name="T7" fmla="*/ 0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3"/>
                      <a:pt x="3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37" name="Freeform 428">
                <a:extLst>
                  <a:ext uri="{FF2B5EF4-FFF2-40B4-BE49-F238E27FC236}">
                    <a16:creationId xmlns:a16="http://schemas.microsoft.com/office/drawing/2014/main" id="{68A5B888-7313-39CE-8CAE-A8216874DE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5" y="2071"/>
                <a:ext cx="8" cy="9"/>
              </a:xfrm>
              <a:custGeom>
                <a:avLst/>
                <a:gdLst>
                  <a:gd name="T0" fmla="*/ 4 w 4"/>
                  <a:gd name="T1" fmla="*/ 2 h 5"/>
                  <a:gd name="T2" fmla="*/ 4 w 4"/>
                  <a:gd name="T3" fmla="*/ 3 h 5"/>
                  <a:gd name="T4" fmla="*/ 3 w 4"/>
                  <a:gd name="T5" fmla="*/ 5 h 5"/>
                  <a:gd name="T6" fmla="*/ 2 w 4"/>
                  <a:gd name="T7" fmla="*/ 4 h 5"/>
                  <a:gd name="T8" fmla="*/ 2 w 4"/>
                  <a:gd name="T9" fmla="*/ 1 h 5"/>
                  <a:gd name="T10" fmla="*/ 3 w 4"/>
                  <a:gd name="T11" fmla="*/ 0 h 5"/>
                  <a:gd name="T12" fmla="*/ 4 w 4"/>
                  <a:gd name="T13" fmla="*/ 1 h 5"/>
                  <a:gd name="T14" fmla="*/ 4 w 4"/>
                  <a:gd name="T1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5">
                    <a:moveTo>
                      <a:pt x="4" y="2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5"/>
                      <a:pt x="2" y="5"/>
                      <a:pt x="2" y="4"/>
                    </a:cubicBezTo>
                    <a:cubicBezTo>
                      <a:pt x="0" y="3"/>
                      <a:pt x="0" y="2"/>
                      <a:pt x="2" y="1"/>
                    </a:cubicBezTo>
                    <a:cubicBezTo>
                      <a:pt x="2" y="1"/>
                      <a:pt x="3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38" name="Freeform 429">
                <a:extLst>
                  <a:ext uri="{FF2B5EF4-FFF2-40B4-BE49-F238E27FC236}">
                    <a16:creationId xmlns:a16="http://schemas.microsoft.com/office/drawing/2014/main" id="{4521980C-64A7-E0C6-8411-BD3DA27C7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0" y="2090"/>
                <a:ext cx="8" cy="6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2 h 3"/>
                  <a:gd name="T4" fmla="*/ 1 w 4"/>
                  <a:gd name="T5" fmla="*/ 0 h 3"/>
                  <a:gd name="T6" fmla="*/ 3 w 4"/>
                  <a:gd name="T7" fmla="*/ 0 h 3"/>
                  <a:gd name="T8" fmla="*/ 3 w 4"/>
                  <a:gd name="T9" fmla="*/ 2 h 3"/>
                  <a:gd name="T10" fmla="*/ 2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3" y="2"/>
                    </a:cubicBezTo>
                    <a:cubicBezTo>
                      <a:pt x="3" y="3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39" name="Freeform 430">
                <a:extLst>
                  <a:ext uri="{FF2B5EF4-FFF2-40B4-BE49-F238E27FC236}">
                    <a16:creationId xmlns:a16="http://schemas.microsoft.com/office/drawing/2014/main" id="{1A5F03C2-4182-2933-3D10-1F1049261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1715"/>
                <a:ext cx="7" cy="7"/>
              </a:xfrm>
              <a:custGeom>
                <a:avLst/>
                <a:gdLst>
                  <a:gd name="T0" fmla="*/ 3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2 w 4"/>
                  <a:gd name="T7" fmla="*/ 1 h 4"/>
                  <a:gd name="T8" fmla="*/ 3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0" y="1"/>
                      <a:pt x="2" y="1"/>
                    </a:cubicBezTo>
                    <a:cubicBezTo>
                      <a:pt x="3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40" name="Freeform 431">
                <a:extLst>
                  <a:ext uri="{FF2B5EF4-FFF2-40B4-BE49-F238E27FC236}">
                    <a16:creationId xmlns:a16="http://schemas.microsoft.com/office/drawing/2014/main" id="{7C073ED6-DE46-14E1-919E-C0BDFCA0B9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1" y="2766"/>
                <a:ext cx="8" cy="6"/>
              </a:xfrm>
              <a:custGeom>
                <a:avLst/>
                <a:gdLst>
                  <a:gd name="T0" fmla="*/ 3 w 4"/>
                  <a:gd name="T1" fmla="*/ 2 h 3"/>
                  <a:gd name="T2" fmla="*/ 1 w 4"/>
                  <a:gd name="T3" fmla="*/ 3 h 3"/>
                  <a:gd name="T4" fmla="*/ 0 w 4"/>
                  <a:gd name="T5" fmla="*/ 1 h 3"/>
                  <a:gd name="T6" fmla="*/ 2 w 4"/>
                  <a:gd name="T7" fmla="*/ 0 h 3"/>
                  <a:gd name="T8" fmla="*/ 3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3" y="2"/>
                    </a:moveTo>
                    <a:cubicBezTo>
                      <a:pt x="3" y="3"/>
                      <a:pt x="3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41" name="Freeform 432">
                <a:extLst>
                  <a:ext uri="{FF2B5EF4-FFF2-40B4-BE49-F238E27FC236}">
                    <a16:creationId xmlns:a16="http://schemas.microsoft.com/office/drawing/2014/main" id="{968B4F69-7126-FEF0-0ED2-34E0ED5BF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1709"/>
                <a:ext cx="7" cy="6"/>
              </a:xfrm>
              <a:custGeom>
                <a:avLst/>
                <a:gdLst>
                  <a:gd name="T0" fmla="*/ 2 w 4"/>
                  <a:gd name="T1" fmla="*/ 0 h 3"/>
                  <a:gd name="T2" fmla="*/ 3 w 4"/>
                  <a:gd name="T3" fmla="*/ 1 h 3"/>
                  <a:gd name="T4" fmla="*/ 3 w 4"/>
                  <a:gd name="T5" fmla="*/ 3 h 3"/>
                  <a:gd name="T6" fmla="*/ 0 w 4"/>
                  <a:gd name="T7" fmla="*/ 2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4" y="2"/>
                      <a:pt x="4" y="2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42" name="Freeform 433">
                <a:extLst>
                  <a:ext uri="{FF2B5EF4-FFF2-40B4-BE49-F238E27FC236}">
                    <a16:creationId xmlns:a16="http://schemas.microsoft.com/office/drawing/2014/main" id="{2B78A121-1943-6063-4EC4-41E3F3FD5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0" y="2130"/>
                <a:ext cx="10" cy="7"/>
              </a:xfrm>
              <a:custGeom>
                <a:avLst/>
                <a:gdLst>
                  <a:gd name="T0" fmla="*/ 2 w 5"/>
                  <a:gd name="T1" fmla="*/ 4 h 4"/>
                  <a:gd name="T2" fmla="*/ 0 w 5"/>
                  <a:gd name="T3" fmla="*/ 3 h 4"/>
                  <a:gd name="T4" fmla="*/ 1 w 5"/>
                  <a:gd name="T5" fmla="*/ 2 h 4"/>
                  <a:gd name="T6" fmla="*/ 2 w 5"/>
                  <a:gd name="T7" fmla="*/ 0 h 4"/>
                  <a:gd name="T8" fmla="*/ 3 w 5"/>
                  <a:gd name="T9" fmla="*/ 0 h 4"/>
                  <a:gd name="T10" fmla="*/ 5 w 5"/>
                  <a:gd name="T11" fmla="*/ 2 h 4"/>
                  <a:gd name="T12" fmla="*/ 3 w 5"/>
                  <a:gd name="T13" fmla="*/ 4 h 4"/>
                  <a:gd name="T14" fmla="*/ 2 w 5"/>
                  <a:gd name="T1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4">
                    <a:moveTo>
                      <a:pt x="2" y="4"/>
                    </a:moveTo>
                    <a:cubicBezTo>
                      <a:pt x="1" y="4"/>
                      <a:pt x="1" y="3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5" y="2"/>
                    </a:cubicBezTo>
                    <a:cubicBezTo>
                      <a:pt x="5" y="3"/>
                      <a:pt x="4" y="4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43" name="Freeform 434">
                <a:extLst>
                  <a:ext uri="{FF2B5EF4-FFF2-40B4-BE49-F238E27FC236}">
                    <a16:creationId xmlns:a16="http://schemas.microsoft.com/office/drawing/2014/main" id="{E174DD24-A9C9-E11B-ACFB-D6D57B0D74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" y="2569"/>
                <a:ext cx="16" cy="6"/>
              </a:xfrm>
              <a:custGeom>
                <a:avLst/>
                <a:gdLst>
                  <a:gd name="T0" fmla="*/ 8 w 8"/>
                  <a:gd name="T1" fmla="*/ 2 h 3"/>
                  <a:gd name="T2" fmla="*/ 1 w 8"/>
                  <a:gd name="T3" fmla="*/ 2 h 3"/>
                  <a:gd name="T4" fmla="*/ 0 w 8"/>
                  <a:gd name="T5" fmla="*/ 1 h 3"/>
                  <a:gd name="T6" fmla="*/ 1 w 8"/>
                  <a:gd name="T7" fmla="*/ 1 h 3"/>
                  <a:gd name="T8" fmla="*/ 6 w 8"/>
                  <a:gd name="T9" fmla="*/ 0 h 3"/>
                  <a:gd name="T10" fmla="*/ 8 w 8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3">
                    <a:moveTo>
                      <a:pt x="8" y="2"/>
                    </a:moveTo>
                    <a:cubicBezTo>
                      <a:pt x="6" y="2"/>
                      <a:pt x="3" y="3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7" y="0"/>
                      <a:pt x="8" y="1"/>
                      <a:pt x="8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44" name="Freeform 435">
                <a:extLst>
                  <a:ext uri="{FF2B5EF4-FFF2-40B4-BE49-F238E27FC236}">
                    <a16:creationId xmlns:a16="http://schemas.microsoft.com/office/drawing/2014/main" id="{5BFF6E3B-851A-27A4-35FF-511C8CBB15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" y="2784"/>
                <a:ext cx="11" cy="7"/>
              </a:xfrm>
              <a:custGeom>
                <a:avLst/>
                <a:gdLst>
                  <a:gd name="T0" fmla="*/ 0 w 6"/>
                  <a:gd name="T1" fmla="*/ 2 h 4"/>
                  <a:gd name="T2" fmla="*/ 5 w 6"/>
                  <a:gd name="T3" fmla="*/ 1 h 4"/>
                  <a:gd name="T4" fmla="*/ 6 w 6"/>
                  <a:gd name="T5" fmla="*/ 3 h 4"/>
                  <a:gd name="T6" fmla="*/ 4 w 6"/>
                  <a:gd name="T7" fmla="*/ 3 h 4"/>
                  <a:gd name="T8" fmla="*/ 4 w 6"/>
                  <a:gd name="T9" fmla="*/ 3 h 4"/>
                  <a:gd name="T10" fmla="*/ 0 w 6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0" y="2"/>
                    </a:moveTo>
                    <a:cubicBezTo>
                      <a:pt x="2" y="0"/>
                      <a:pt x="4" y="0"/>
                      <a:pt x="5" y="1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6" y="3"/>
                      <a:pt x="5" y="4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2" y="3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45" name="Freeform 436">
                <a:extLst>
                  <a:ext uri="{FF2B5EF4-FFF2-40B4-BE49-F238E27FC236}">
                    <a16:creationId xmlns:a16="http://schemas.microsoft.com/office/drawing/2014/main" id="{67C78B47-E39C-4FF6-0501-B1A55F9D10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0" y="1722"/>
                <a:ext cx="10" cy="8"/>
              </a:xfrm>
              <a:custGeom>
                <a:avLst/>
                <a:gdLst>
                  <a:gd name="T0" fmla="*/ 5 w 5"/>
                  <a:gd name="T1" fmla="*/ 1 h 4"/>
                  <a:gd name="T2" fmla="*/ 1 w 5"/>
                  <a:gd name="T3" fmla="*/ 4 h 4"/>
                  <a:gd name="T4" fmla="*/ 0 w 5"/>
                  <a:gd name="T5" fmla="*/ 3 h 4"/>
                  <a:gd name="T6" fmla="*/ 5 w 5"/>
                  <a:gd name="T7" fmla="*/ 1 h 4"/>
                  <a:gd name="T8" fmla="*/ 5 w 5"/>
                  <a:gd name="T9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5" y="3"/>
                      <a:pt x="3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1" y="2"/>
                      <a:pt x="3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46" name="Freeform 437">
                <a:extLst>
                  <a:ext uri="{FF2B5EF4-FFF2-40B4-BE49-F238E27FC236}">
                    <a16:creationId xmlns:a16="http://schemas.microsoft.com/office/drawing/2014/main" id="{661A4282-3EBF-9BB8-866D-700C9D0911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2118"/>
                <a:ext cx="9" cy="8"/>
              </a:xfrm>
              <a:custGeom>
                <a:avLst/>
                <a:gdLst>
                  <a:gd name="T0" fmla="*/ 3 w 5"/>
                  <a:gd name="T1" fmla="*/ 4 h 4"/>
                  <a:gd name="T2" fmla="*/ 0 w 5"/>
                  <a:gd name="T3" fmla="*/ 2 h 4"/>
                  <a:gd name="T4" fmla="*/ 0 w 5"/>
                  <a:gd name="T5" fmla="*/ 1 h 4"/>
                  <a:gd name="T6" fmla="*/ 1 w 5"/>
                  <a:gd name="T7" fmla="*/ 1 h 4"/>
                  <a:gd name="T8" fmla="*/ 4 w 5"/>
                  <a:gd name="T9" fmla="*/ 2 h 4"/>
                  <a:gd name="T10" fmla="*/ 4 w 5"/>
                  <a:gd name="T11" fmla="*/ 3 h 4"/>
                  <a:gd name="T12" fmla="*/ 3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1" y="4"/>
                      <a:pt x="0" y="4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3" y="2"/>
                      <a:pt x="4" y="2"/>
                    </a:cubicBezTo>
                    <a:cubicBezTo>
                      <a:pt x="4" y="2"/>
                      <a:pt x="5" y="3"/>
                      <a:pt x="4" y="3"/>
                    </a:cubicBezTo>
                    <a:cubicBezTo>
                      <a:pt x="4" y="4"/>
                      <a:pt x="3" y="4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47" name="Freeform 438">
                <a:extLst>
                  <a:ext uri="{FF2B5EF4-FFF2-40B4-BE49-F238E27FC236}">
                    <a16:creationId xmlns:a16="http://schemas.microsoft.com/office/drawing/2014/main" id="{DA76226A-CAD2-5A5F-1858-4B4D3EB26C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554"/>
                <a:ext cx="12" cy="8"/>
              </a:xfrm>
              <a:custGeom>
                <a:avLst/>
                <a:gdLst>
                  <a:gd name="T0" fmla="*/ 6 w 6"/>
                  <a:gd name="T1" fmla="*/ 1 h 4"/>
                  <a:gd name="T2" fmla="*/ 2 w 6"/>
                  <a:gd name="T3" fmla="*/ 4 h 4"/>
                  <a:gd name="T4" fmla="*/ 0 w 6"/>
                  <a:gd name="T5" fmla="*/ 3 h 4"/>
                  <a:gd name="T6" fmla="*/ 1 w 6"/>
                  <a:gd name="T7" fmla="*/ 2 h 4"/>
                  <a:gd name="T8" fmla="*/ 5 w 6"/>
                  <a:gd name="T9" fmla="*/ 1 h 4"/>
                  <a:gd name="T10" fmla="*/ 6 w 6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4">
                    <a:moveTo>
                      <a:pt x="6" y="1"/>
                    </a:moveTo>
                    <a:cubicBezTo>
                      <a:pt x="5" y="3"/>
                      <a:pt x="4" y="4"/>
                      <a:pt x="2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3"/>
                      <a:pt x="1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5" y="1"/>
                      <a:pt x="5" y="1"/>
                      <a:pt x="6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48" name="Freeform 439">
                <a:extLst>
                  <a:ext uri="{FF2B5EF4-FFF2-40B4-BE49-F238E27FC236}">
                    <a16:creationId xmlns:a16="http://schemas.microsoft.com/office/drawing/2014/main" id="{03A767A5-81CF-BEEA-DE2F-BA6529877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2554"/>
                <a:ext cx="13" cy="4"/>
              </a:xfrm>
              <a:custGeom>
                <a:avLst/>
                <a:gdLst>
                  <a:gd name="T0" fmla="*/ 3 w 7"/>
                  <a:gd name="T1" fmla="*/ 2 h 2"/>
                  <a:gd name="T2" fmla="*/ 1 w 7"/>
                  <a:gd name="T3" fmla="*/ 2 h 2"/>
                  <a:gd name="T4" fmla="*/ 0 w 7"/>
                  <a:gd name="T5" fmla="*/ 1 h 2"/>
                  <a:gd name="T6" fmla="*/ 1 w 7"/>
                  <a:gd name="T7" fmla="*/ 1 h 2"/>
                  <a:gd name="T8" fmla="*/ 5 w 7"/>
                  <a:gd name="T9" fmla="*/ 0 h 2"/>
                  <a:gd name="T10" fmla="*/ 7 w 7"/>
                  <a:gd name="T11" fmla="*/ 1 h 2"/>
                  <a:gd name="T12" fmla="*/ 6 w 7"/>
                  <a:gd name="T13" fmla="*/ 2 h 2"/>
                  <a:gd name="T14" fmla="*/ 3 w 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2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49" name="Freeform 440">
                <a:extLst>
                  <a:ext uri="{FF2B5EF4-FFF2-40B4-BE49-F238E27FC236}">
                    <a16:creationId xmlns:a16="http://schemas.microsoft.com/office/drawing/2014/main" id="{DDF73B03-2320-1DA8-FC57-EDE2CA0463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" y="2071"/>
                <a:ext cx="8" cy="9"/>
              </a:xfrm>
              <a:custGeom>
                <a:avLst/>
                <a:gdLst>
                  <a:gd name="T0" fmla="*/ 2 w 4"/>
                  <a:gd name="T1" fmla="*/ 0 h 5"/>
                  <a:gd name="T2" fmla="*/ 4 w 4"/>
                  <a:gd name="T3" fmla="*/ 3 h 5"/>
                  <a:gd name="T4" fmla="*/ 4 w 4"/>
                  <a:gd name="T5" fmla="*/ 5 h 5"/>
                  <a:gd name="T6" fmla="*/ 2 w 4"/>
                  <a:gd name="T7" fmla="*/ 4 h 5"/>
                  <a:gd name="T8" fmla="*/ 1 w 4"/>
                  <a:gd name="T9" fmla="*/ 1 h 5"/>
                  <a:gd name="T10" fmla="*/ 1 w 4"/>
                  <a:gd name="T11" fmla="*/ 1 h 5"/>
                  <a:gd name="T12" fmla="*/ 2 w 4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2" y="0"/>
                    </a:moveTo>
                    <a:cubicBezTo>
                      <a:pt x="3" y="1"/>
                      <a:pt x="4" y="2"/>
                      <a:pt x="4" y="3"/>
                    </a:cubicBezTo>
                    <a:cubicBezTo>
                      <a:pt x="4" y="3"/>
                      <a:pt x="4" y="4"/>
                      <a:pt x="4" y="5"/>
                    </a:cubicBezTo>
                    <a:cubicBezTo>
                      <a:pt x="3" y="5"/>
                      <a:pt x="3" y="5"/>
                      <a:pt x="2" y="4"/>
                    </a:cubicBezTo>
                    <a:cubicBezTo>
                      <a:pt x="1" y="4"/>
                      <a:pt x="0" y="3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50" name="Freeform 441">
                <a:extLst>
                  <a:ext uri="{FF2B5EF4-FFF2-40B4-BE49-F238E27FC236}">
                    <a16:creationId xmlns:a16="http://schemas.microsoft.com/office/drawing/2014/main" id="{C9606291-082D-3AB6-BCE1-495C0A92CA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9" y="2115"/>
                <a:ext cx="8" cy="7"/>
              </a:xfrm>
              <a:custGeom>
                <a:avLst/>
                <a:gdLst>
                  <a:gd name="T0" fmla="*/ 3 w 4"/>
                  <a:gd name="T1" fmla="*/ 2 h 4"/>
                  <a:gd name="T2" fmla="*/ 2 w 4"/>
                  <a:gd name="T3" fmla="*/ 4 h 4"/>
                  <a:gd name="T4" fmla="*/ 0 w 4"/>
                  <a:gd name="T5" fmla="*/ 2 h 4"/>
                  <a:gd name="T6" fmla="*/ 1 w 4"/>
                  <a:gd name="T7" fmla="*/ 0 h 4"/>
                  <a:gd name="T8" fmla="*/ 3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4" y="3"/>
                      <a:pt x="3" y="3"/>
                      <a:pt x="2" y="4"/>
                    </a:cubicBezTo>
                    <a:cubicBezTo>
                      <a:pt x="1" y="4"/>
                      <a:pt x="0" y="4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51" name="Freeform 442">
                <a:extLst>
                  <a:ext uri="{FF2B5EF4-FFF2-40B4-BE49-F238E27FC236}">
                    <a16:creationId xmlns:a16="http://schemas.microsoft.com/office/drawing/2014/main" id="{C32847AF-9C43-0E85-7EEA-03BDE33F9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2071"/>
                <a:ext cx="10" cy="6"/>
              </a:xfrm>
              <a:custGeom>
                <a:avLst/>
                <a:gdLst>
                  <a:gd name="T0" fmla="*/ 2 w 5"/>
                  <a:gd name="T1" fmla="*/ 0 h 3"/>
                  <a:gd name="T2" fmla="*/ 4 w 5"/>
                  <a:gd name="T3" fmla="*/ 0 h 3"/>
                  <a:gd name="T4" fmla="*/ 5 w 5"/>
                  <a:gd name="T5" fmla="*/ 1 h 3"/>
                  <a:gd name="T6" fmla="*/ 2 w 5"/>
                  <a:gd name="T7" fmla="*/ 3 h 3"/>
                  <a:gd name="T8" fmla="*/ 0 w 5"/>
                  <a:gd name="T9" fmla="*/ 3 h 3"/>
                  <a:gd name="T10" fmla="*/ 1 w 5"/>
                  <a:gd name="T11" fmla="*/ 2 h 3"/>
                  <a:gd name="T12" fmla="*/ 2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2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52" name="Freeform 443">
                <a:extLst>
                  <a:ext uri="{FF2B5EF4-FFF2-40B4-BE49-F238E27FC236}">
                    <a16:creationId xmlns:a16="http://schemas.microsoft.com/office/drawing/2014/main" id="{F70A26F1-F992-EB94-0F93-F41A75975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2251"/>
                <a:ext cx="9" cy="8"/>
              </a:xfrm>
              <a:custGeom>
                <a:avLst/>
                <a:gdLst>
                  <a:gd name="T0" fmla="*/ 5 w 5"/>
                  <a:gd name="T1" fmla="*/ 3 h 4"/>
                  <a:gd name="T2" fmla="*/ 4 w 5"/>
                  <a:gd name="T3" fmla="*/ 4 h 4"/>
                  <a:gd name="T4" fmla="*/ 1 w 5"/>
                  <a:gd name="T5" fmla="*/ 2 h 4"/>
                  <a:gd name="T6" fmla="*/ 0 w 5"/>
                  <a:gd name="T7" fmla="*/ 1 h 4"/>
                  <a:gd name="T8" fmla="*/ 1 w 5"/>
                  <a:gd name="T9" fmla="*/ 0 h 4"/>
                  <a:gd name="T10" fmla="*/ 5 w 5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3"/>
                    </a:moveTo>
                    <a:cubicBezTo>
                      <a:pt x="5" y="3"/>
                      <a:pt x="4" y="4"/>
                      <a:pt x="4" y="4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3" y="0"/>
                      <a:pt x="4" y="2"/>
                      <a:pt x="5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53" name="Freeform 444">
                <a:extLst>
                  <a:ext uri="{FF2B5EF4-FFF2-40B4-BE49-F238E27FC236}">
                    <a16:creationId xmlns:a16="http://schemas.microsoft.com/office/drawing/2014/main" id="{A3712DDC-9673-0828-7498-196C4D778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4" y="3401"/>
                <a:ext cx="9" cy="8"/>
              </a:xfrm>
              <a:custGeom>
                <a:avLst/>
                <a:gdLst>
                  <a:gd name="T0" fmla="*/ 5 w 5"/>
                  <a:gd name="T1" fmla="*/ 1 h 4"/>
                  <a:gd name="T2" fmla="*/ 2 w 5"/>
                  <a:gd name="T3" fmla="*/ 4 h 4"/>
                  <a:gd name="T4" fmla="*/ 0 w 5"/>
                  <a:gd name="T5" fmla="*/ 3 h 4"/>
                  <a:gd name="T6" fmla="*/ 1 w 5"/>
                  <a:gd name="T7" fmla="*/ 2 h 4"/>
                  <a:gd name="T8" fmla="*/ 5 w 5"/>
                  <a:gd name="T9" fmla="*/ 1 h 4"/>
                  <a:gd name="T10" fmla="*/ 5 w 5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5" y="1"/>
                    </a:moveTo>
                    <a:cubicBezTo>
                      <a:pt x="4" y="3"/>
                      <a:pt x="3" y="4"/>
                      <a:pt x="2" y="4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3"/>
                      <a:pt x="0" y="3"/>
                      <a:pt x="1" y="2"/>
                    </a:cubicBezTo>
                    <a:cubicBezTo>
                      <a:pt x="2" y="1"/>
                      <a:pt x="3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54" name="Freeform 445">
                <a:extLst>
                  <a:ext uri="{FF2B5EF4-FFF2-40B4-BE49-F238E27FC236}">
                    <a16:creationId xmlns:a16="http://schemas.microsoft.com/office/drawing/2014/main" id="{5E11A523-50D3-CC47-2B4F-CD0099D7F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974"/>
                <a:ext cx="8" cy="10"/>
              </a:xfrm>
              <a:custGeom>
                <a:avLst/>
                <a:gdLst>
                  <a:gd name="T0" fmla="*/ 2 w 4"/>
                  <a:gd name="T1" fmla="*/ 5 h 5"/>
                  <a:gd name="T2" fmla="*/ 0 w 4"/>
                  <a:gd name="T3" fmla="*/ 4 h 5"/>
                  <a:gd name="T4" fmla="*/ 0 w 4"/>
                  <a:gd name="T5" fmla="*/ 1 h 5"/>
                  <a:gd name="T6" fmla="*/ 2 w 4"/>
                  <a:gd name="T7" fmla="*/ 0 h 5"/>
                  <a:gd name="T8" fmla="*/ 4 w 4"/>
                  <a:gd name="T9" fmla="*/ 3 h 5"/>
                  <a:gd name="T10" fmla="*/ 2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2" y="5"/>
                    </a:moveTo>
                    <a:cubicBezTo>
                      <a:pt x="1" y="5"/>
                      <a:pt x="1" y="5"/>
                      <a:pt x="0" y="4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4" y="2"/>
                      <a:pt x="4" y="3"/>
                    </a:cubicBezTo>
                    <a:cubicBezTo>
                      <a:pt x="3" y="4"/>
                      <a:pt x="3" y="4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55" name="Freeform 446">
                <a:extLst>
                  <a:ext uri="{FF2B5EF4-FFF2-40B4-BE49-F238E27FC236}">
                    <a16:creationId xmlns:a16="http://schemas.microsoft.com/office/drawing/2014/main" id="{12265F39-E1C5-0ADD-6858-E844E5C0AF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1" y="1974"/>
                <a:ext cx="9" cy="6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0 h 3"/>
                  <a:gd name="T4" fmla="*/ 4 w 5"/>
                  <a:gd name="T5" fmla="*/ 2 h 3"/>
                  <a:gd name="T6" fmla="*/ 2 w 5"/>
                  <a:gd name="T7" fmla="*/ 3 h 3"/>
                  <a:gd name="T8" fmla="*/ 0 w 5"/>
                  <a:gd name="T9" fmla="*/ 2 h 3"/>
                  <a:gd name="T10" fmla="*/ 1 w 5"/>
                  <a:gd name="T11" fmla="*/ 1 h 3"/>
                  <a:gd name="T12" fmla="*/ 3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1"/>
                      <a:pt x="5" y="1"/>
                      <a:pt x="4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56" name="Freeform 447">
                <a:extLst>
                  <a:ext uri="{FF2B5EF4-FFF2-40B4-BE49-F238E27FC236}">
                    <a16:creationId xmlns:a16="http://schemas.microsoft.com/office/drawing/2014/main" id="{F8C828A1-4937-762C-F488-AF7FCCDED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3390"/>
                <a:ext cx="13" cy="6"/>
              </a:xfrm>
              <a:custGeom>
                <a:avLst/>
                <a:gdLst>
                  <a:gd name="T0" fmla="*/ 3 w 7"/>
                  <a:gd name="T1" fmla="*/ 3 h 3"/>
                  <a:gd name="T2" fmla="*/ 1 w 7"/>
                  <a:gd name="T3" fmla="*/ 2 h 3"/>
                  <a:gd name="T4" fmla="*/ 0 w 7"/>
                  <a:gd name="T5" fmla="*/ 1 h 3"/>
                  <a:gd name="T6" fmla="*/ 1 w 7"/>
                  <a:gd name="T7" fmla="*/ 1 h 3"/>
                  <a:gd name="T8" fmla="*/ 6 w 7"/>
                  <a:gd name="T9" fmla="*/ 1 h 3"/>
                  <a:gd name="T10" fmla="*/ 7 w 7"/>
                  <a:gd name="T11" fmla="*/ 1 h 3"/>
                  <a:gd name="T12" fmla="*/ 6 w 7"/>
                  <a:gd name="T13" fmla="*/ 2 h 3"/>
                  <a:gd name="T14" fmla="*/ 3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3" y="0"/>
                      <a:pt x="4" y="0"/>
                      <a:pt x="6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5" y="3"/>
                      <a:pt x="4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57" name="Freeform 448">
                <a:extLst>
                  <a:ext uri="{FF2B5EF4-FFF2-40B4-BE49-F238E27FC236}">
                    <a16:creationId xmlns:a16="http://schemas.microsoft.com/office/drawing/2014/main" id="{988D6FE6-01AD-0502-99EE-1E4524482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3" y="3384"/>
                <a:ext cx="13" cy="2"/>
              </a:xfrm>
              <a:custGeom>
                <a:avLst/>
                <a:gdLst>
                  <a:gd name="T0" fmla="*/ 2 w 7"/>
                  <a:gd name="T1" fmla="*/ 1 h 1"/>
                  <a:gd name="T2" fmla="*/ 1 w 7"/>
                  <a:gd name="T3" fmla="*/ 1 h 1"/>
                  <a:gd name="T4" fmla="*/ 0 w 7"/>
                  <a:gd name="T5" fmla="*/ 1 h 1"/>
                  <a:gd name="T6" fmla="*/ 1 w 7"/>
                  <a:gd name="T7" fmla="*/ 0 h 1"/>
                  <a:gd name="T8" fmla="*/ 6 w 7"/>
                  <a:gd name="T9" fmla="*/ 0 h 1"/>
                  <a:gd name="T10" fmla="*/ 6 w 7"/>
                  <a:gd name="T11" fmla="*/ 0 h 1"/>
                  <a:gd name="T12" fmla="*/ 6 w 7"/>
                  <a:gd name="T13" fmla="*/ 1 h 1"/>
                  <a:gd name="T14" fmla="*/ 2 w 7"/>
                  <a:gd name="T1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5" y="1"/>
                      <a:pt x="4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58" name="Freeform 449">
                <a:extLst>
                  <a:ext uri="{FF2B5EF4-FFF2-40B4-BE49-F238E27FC236}">
                    <a16:creationId xmlns:a16="http://schemas.microsoft.com/office/drawing/2014/main" id="{38CE4638-7501-17AD-04FB-D608F4D3A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3447"/>
                <a:ext cx="13" cy="4"/>
              </a:xfrm>
              <a:custGeom>
                <a:avLst/>
                <a:gdLst>
                  <a:gd name="T0" fmla="*/ 3 w 7"/>
                  <a:gd name="T1" fmla="*/ 2 h 2"/>
                  <a:gd name="T2" fmla="*/ 1 w 7"/>
                  <a:gd name="T3" fmla="*/ 1 h 2"/>
                  <a:gd name="T4" fmla="*/ 0 w 7"/>
                  <a:gd name="T5" fmla="*/ 1 h 2"/>
                  <a:gd name="T6" fmla="*/ 1 w 7"/>
                  <a:gd name="T7" fmla="*/ 0 h 2"/>
                  <a:gd name="T8" fmla="*/ 6 w 7"/>
                  <a:gd name="T9" fmla="*/ 0 h 2"/>
                  <a:gd name="T10" fmla="*/ 7 w 7"/>
                  <a:gd name="T11" fmla="*/ 1 h 2"/>
                  <a:gd name="T12" fmla="*/ 6 w 7"/>
                  <a:gd name="T13" fmla="*/ 2 h 2"/>
                  <a:gd name="T14" fmla="*/ 3 w 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3" y="2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59" name="Freeform 450">
                <a:extLst>
                  <a:ext uri="{FF2B5EF4-FFF2-40B4-BE49-F238E27FC236}">
                    <a16:creationId xmlns:a16="http://schemas.microsoft.com/office/drawing/2014/main" id="{B38A524C-85A0-263C-9E3C-7F256041F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3443"/>
                <a:ext cx="13" cy="4"/>
              </a:xfrm>
              <a:custGeom>
                <a:avLst/>
                <a:gdLst>
                  <a:gd name="T0" fmla="*/ 4 w 7"/>
                  <a:gd name="T1" fmla="*/ 0 h 2"/>
                  <a:gd name="T2" fmla="*/ 6 w 7"/>
                  <a:gd name="T3" fmla="*/ 0 h 2"/>
                  <a:gd name="T4" fmla="*/ 7 w 7"/>
                  <a:gd name="T5" fmla="*/ 1 h 2"/>
                  <a:gd name="T6" fmla="*/ 6 w 7"/>
                  <a:gd name="T7" fmla="*/ 2 h 2"/>
                  <a:gd name="T8" fmla="*/ 1 w 7"/>
                  <a:gd name="T9" fmla="*/ 2 h 2"/>
                  <a:gd name="T10" fmla="*/ 0 w 7"/>
                  <a:gd name="T11" fmla="*/ 1 h 2"/>
                  <a:gd name="T12" fmla="*/ 2 w 7"/>
                  <a:gd name="T13" fmla="*/ 0 h 2"/>
                  <a:gd name="T14" fmla="*/ 4 w 7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4" y="0"/>
                    </a:moveTo>
                    <a:cubicBezTo>
                      <a:pt x="5" y="0"/>
                      <a:pt x="5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2"/>
                    </a:cubicBezTo>
                    <a:cubicBezTo>
                      <a:pt x="4" y="2"/>
                      <a:pt x="3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60" name="Freeform 451">
                <a:extLst>
                  <a:ext uri="{FF2B5EF4-FFF2-40B4-BE49-F238E27FC236}">
                    <a16:creationId xmlns:a16="http://schemas.microsoft.com/office/drawing/2014/main" id="{0841EC3E-6863-FDC3-8933-D8621C9F43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5" y="3443"/>
                <a:ext cx="13" cy="4"/>
              </a:xfrm>
              <a:custGeom>
                <a:avLst/>
                <a:gdLst>
                  <a:gd name="T0" fmla="*/ 4 w 7"/>
                  <a:gd name="T1" fmla="*/ 2 h 2"/>
                  <a:gd name="T2" fmla="*/ 1 w 7"/>
                  <a:gd name="T3" fmla="*/ 1 h 2"/>
                  <a:gd name="T4" fmla="*/ 0 w 7"/>
                  <a:gd name="T5" fmla="*/ 1 h 2"/>
                  <a:gd name="T6" fmla="*/ 1 w 7"/>
                  <a:gd name="T7" fmla="*/ 0 h 2"/>
                  <a:gd name="T8" fmla="*/ 6 w 7"/>
                  <a:gd name="T9" fmla="*/ 0 h 2"/>
                  <a:gd name="T10" fmla="*/ 7 w 7"/>
                  <a:gd name="T11" fmla="*/ 1 h 2"/>
                  <a:gd name="T12" fmla="*/ 6 w 7"/>
                  <a:gd name="T13" fmla="*/ 2 h 2"/>
                  <a:gd name="T14" fmla="*/ 4 w 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4" y="2"/>
                    </a:moveTo>
                    <a:cubicBezTo>
                      <a:pt x="3" y="2"/>
                      <a:pt x="2" y="2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3" y="0"/>
                      <a:pt x="4" y="0"/>
                      <a:pt x="6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6" y="1"/>
                      <a:pt x="6" y="2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61" name="Freeform 452">
                <a:extLst>
                  <a:ext uri="{FF2B5EF4-FFF2-40B4-BE49-F238E27FC236}">
                    <a16:creationId xmlns:a16="http://schemas.microsoft.com/office/drawing/2014/main" id="{AC3D9DFE-C43D-6241-5B35-D0DC3536E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7" y="3439"/>
                <a:ext cx="9" cy="6"/>
              </a:xfrm>
              <a:custGeom>
                <a:avLst/>
                <a:gdLst>
                  <a:gd name="T0" fmla="*/ 2 w 5"/>
                  <a:gd name="T1" fmla="*/ 3 h 3"/>
                  <a:gd name="T2" fmla="*/ 0 w 5"/>
                  <a:gd name="T3" fmla="*/ 3 h 3"/>
                  <a:gd name="T4" fmla="*/ 0 w 5"/>
                  <a:gd name="T5" fmla="*/ 2 h 3"/>
                  <a:gd name="T6" fmla="*/ 2 w 5"/>
                  <a:gd name="T7" fmla="*/ 0 h 3"/>
                  <a:gd name="T8" fmla="*/ 3 w 5"/>
                  <a:gd name="T9" fmla="*/ 0 h 3"/>
                  <a:gd name="T10" fmla="*/ 5 w 5"/>
                  <a:gd name="T11" fmla="*/ 1 h 3"/>
                  <a:gd name="T12" fmla="*/ 4 w 5"/>
                  <a:gd name="T13" fmla="*/ 2 h 3"/>
                  <a:gd name="T14" fmla="*/ 2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2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3" y="2"/>
                      <a:pt x="2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62" name="Freeform 453">
                <a:extLst>
                  <a:ext uri="{FF2B5EF4-FFF2-40B4-BE49-F238E27FC236}">
                    <a16:creationId xmlns:a16="http://schemas.microsoft.com/office/drawing/2014/main" id="{D1A30D50-F8B9-3DB2-8F45-0A8881E6B9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4" y="3436"/>
                <a:ext cx="9" cy="7"/>
              </a:xfrm>
              <a:custGeom>
                <a:avLst/>
                <a:gdLst>
                  <a:gd name="T0" fmla="*/ 1 w 5"/>
                  <a:gd name="T1" fmla="*/ 4 h 4"/>
                  <a:gd name="T2" fmla="*/ 1 w 5"/>
                  <a:gd name="T3" fmla="*/ 3 h 4"/>
                  <a:gd name="T4" fmla="*/ 1 w 5"/>
                  <a:gd name="T5" fmla="*/ 2 h 4"/>
                  <a:gd name="T6" fmla="*/ 4 w 5"/>
                  <a:gd name="T7" fmla="*/ 0 h 4"/>
                  <a:gd name="T8" fmla="*/ 5 w 5"/>
                  <a:gd name="T9" fmla="*/ 0 h 4"/>
                  <a:gd name="T10" fmla="*/ 5 w 5"/>
                  <a:gd name="T11" fmla="*/ 2 h 4"/>
                  <a:gd name="T12" fmla="*/ 1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1" y="2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5" y="0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4" y="3"/>
                      <a:pt x="3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63" name="Freeform 454">
                <a:extLst>
                  <a:ext uri="{FF2B5EF4-FFF2-40B4-BE49-F238E27FC236}">
                    <a16:creationId xmlns:a16="http://schemas.microsoft.com/office/drawing/2014/main" id="{F415409B-ACB8-0219-5B2C-75C2FE19CB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3436"/>
                <a:ext cx="7" cy="7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3 h 4"/>
                  <a:gd name="T4" fmla="*/ 0 w 4"/>
                  <a:gd name="T5" fmla="*/ 3 h 4"/>
                  <a:gd name="T6" fmla="*/ 2 w 4"/>
                  <a:gd name="T7" fmla="*/ 0 h 4"/>
                  <a:gd name="T8" fmla="*/ 4 w 4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4"/>
                      <a:pt x="1" y="4"/>
                      <a:pt x="0" y="3"/>
                    </a:cubicBezTo>
                    <a:cubicBezTo>
                      <a:pt x="0" y="2"/>
                      <a:pt x="0" y="0"/>
                      <a:pt x="2" y="0"/>
                    </a:cubicBezTo>
                    <a:cubicBezTo>
                      <a:pt x="3" y="0"/>
                      <a:pt x="3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64" name="Freeform 455">
                <a:extLst>
                  <a:ext uri="{FF2B5EF4-FFF2-40B4-BE49-F238E27FC236}">
                    <a16:creationId xmlns:a16="http://schemas.microsoft.com/office/drawing/2014/main" id="{B5308FA5-E0B8-85F9-944F-A297A87FA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6" y="1986"/>
                <a:ext cx="7" cy="5"/>
              </a:xfrm>
              <a:custGeom>
                <a:avLst/>
                <a:gdLst>
                  <a:gd name="T0" fmla="*/ 2 w 4"/>
                  <a:gd name="T1" fmla="*/ 3 h 3"/>
                  <a:gd name="T2" fmla="*/ 1 w 4"/>
                  <a:gd name="T3" fmla="*/ 1 h 3"/>
                  <a:gd name="T4" fmla="*/ 2 w 4"/>
                  <a:gd name="T5" fmla="*/ 0 h 3"/>
                  <a:gd name="T6" fmla="*/ 4 w 4"/>
                  <a:gd name="T7" fmla="*/ 1 h 3"/>
                  <a:gd name="T8" fmla="*/ 3 w 4"/>
                  <a:gd name="T9" fmla="*/ 3 h 3"/>
                  <a:gd name="T10" fmla="*/ 2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65" name="Freeform 456">
                <a:extLst>
                  <a:ext uri="{FF2B5EF4-FFF2-40B4-BE49-F238E27FC236}">
                    <a16:creationId xmlns:a16="http://schemas.microsoft.com/office/drawing/2014/main" id="{B8B6BAE8-7D9E-BD18-E5E8-6F409DC631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5" y="3428"/>
                <a:ext cx="7" cy="8"/>
              </a:xfrm>
              <a:custGeom>
                <a:avLst/>
                <a:gdLst>
                  <a:gd name="T0" fmla="*/ 2 w 4"/>
                  <a:gd name="T1" fmla="*/ 4 h 4"/>
                  <a:gd name="T2" fmla="*/ 0 w 4"/>
                  <a:gd name="T3" fmla="*/ 2 h 4"/>
                  <a:gd name="T4" fmla="*/ 2 w 4"/>
                  <a:gd name="T5" fmla="*/ 0 h 4"/>
                  <a:gd name="T6" fmla="*/ 4 w 4"/>
                  <a:gd name="T7" fmla="*/ 2 h 4"/>
                  <a:gd name="T8" fmla="*/ 2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3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66" name="Freeform 457">
                <a:extLst>
                  <a:ext uri="{FF2B5EF4-FFF2-40B4-BE49-F238E27FC236}">
                    <a16:creationId xmlns:a16="http://schemas.microsoft.com/office/drawing/2014/main" id="{CE900AA3-E8A5-BB21-7C2E-4E79B9F4F1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2530"/>
                <a:ext cx="13" cy="3"/>
              </a:xfrm>
              <a:custGeom>
                <a:avLst/>
                <a:gdLst>
                  <a:gd name="T0" fmla="*/ 3 w 7"/>
                  <a:gd name="T1" fmla="*/ 1 h 2"/>
                  <a:gd name="T2" fmla="*/ 1 w 7"/>
                  <a:gd name="T3" fmla="*/ 1 h 2"/>
                  <a:gd name="T4" fmla="*/ 0 w 7"/>
                  <a:gd name="T5" fmla="*/ 1 h 2"/>
                  <a:gd name="T6" fmla="*/ 1 w 7"/>
                  <a:gd name="T7" fmla="*/ 0 h 2"/>
                  <a:gd name="T8" fmla="*/ 5 w 7"/>
                  <a:gd name="T9" fmla="*/ 0 h 2"/>
                  <a:gd name="T10" fmla="*/ 7 w 7"/>
                  <a:gd name="T11" fmla="*/ 1 h 2"/>
                  <a:gd name="T12" fmla="*/ 5 w 7"/>
                  <a:gd name="T13" fmla="*/ 1 h 2"/>
                  <a:gd name="T14" fmla="*/ 3 w 7"/>
                  <a:gd name="T15" fmla="*/ 1 h 2"/>
                  <a:gd name="T16" fmla="*/ 3 w 7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2">
                    <a:moveTo>
                      <a:pt x="3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4" y="2"/>
                      <a:pt x="4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67" name="Freeform 458">
                <a:extLst>
                  <a:ext uri="{FF2B5EF4-FFF2-40B4-BE49-F238E27FC236}">
                    <a16:creationId xmlns:a16="http://schemas.microsoft.com/office/drawing/2014/main" id="{488D15E4-06EC-5C75-35FD-103B3F6D8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3418"/>
                <a:ext cx="9" cy="6"/>
              </a:xfrm>
              <a:custGeom>
                <a:avLst/>
                <a:gdLst>
                  <a:gd name="T0" fmla="*/ 2 w 5"/>
                  <a:gd name="T1" fmla="*/ 3 h 3"/>
                  <a:gd name="T2" fmla="*/ 1 w 5"/>
                  <a:gd name="T3" fmla="*/ 2 h 3"/>
                  <a:gd name="T4" fmla="*/ 2 w 5"/>
                  <a:gd name="T5" fmla="*/ 1 h 3"/>
                  <a:gd name="T6" fmla="*/ 4 w 5"/>
                  <a:gd name="T7" fmla="*/ 0 h 3"/>
                  <a:gd name="T8" fmla="*/ 5 w 5"/>
                  <a:gd name="T9" fmla="*/ 0 h 3"/>
                  <a:gd name="T10" fmla="*/ 5 w 5"/>
                  <a:gd name="T11" fmla="*/ 1 h 3"/>
                  <a:gd name="T12" fmla="*/ 4 w 5"/>
                  <a:gd name="T13" fmla="*/ 3 h 3"/>
                  <a:gd name="T14" fmla="*/ 2 w 5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2" y="3"/>
                    </a:moveTo>
                    <a:cubicBezTo>
                      <a:pt x="2" y="3"/>
                      <a:pt x="1" y="3"/>
                      <a:pt x="1" y="2"/>
                    </a:cubicBezTo>
                    <a:cubicBezTo>
                      <a:pt x="0" y="2"/>
                      <a:pt x="0" y="2"/>
                      <a:pt x="2" y="1"/>
                    </a:cubicBezTo>
                    <a:cubicBezTo>
                      <a:pt x="3" y="1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5" y="3"/>
                      <a:pt x="4" y="3"/>
                    </a:cubicBezTo>
                    <a:cubicBezTo>
                      <a:pt x="4" y="3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68" name="Freeform 459">
                <a:extLst>
                  <a:ext uri="{FF2B5EF4-FFF2-40B4-BE49-F238E27FC236}">
                    <a16:creationId xmlns:a16="http://schemas.microsoft.com/office/drawing/2014/main" id="{3E860FCE-FF56-E3A6-D9D2-9754C5DB2D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2247"/>
                <a:ext cx="9" cy="8"/>
              </a:xfrm>
              <a:custGeom>
                <a:avLst/>
                <a:gdLst>
                  <a:gd name="T0" fmla="*/ 1 w 5"/>
                  <a:gd name="T1" fmla="*/ 4 h 4"/>
                  <a:gd name="T2" fmla="*/ 0 w 5"/>
                  <a:gd name="T3" fmla="*/ 3 h 4"/>
                  <a:gd name="T4" fmla="*/ 3 w 5"/>
                  <a:gd name="T5" fmla="*/ 0 h 4"/>
                  <a:gd name="T6" fmla="*/ 4 w 5"/>
                  <a:gd name="T7" fmla="*/ 1 h 4"/>
                  <a:gd name="T8" fmla="*/ 2 w 5"/>
                  <a:gd name="T9" fmla="*/ 4 h 4"/>
                  <a:gd name="T10" fmla="*/ 1 w 5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4">
                    <a:moveTo>
                      <a:pt x="1" y="4"/>
                    </a:moveTo>
                    <a:cubicBezTo>
                      <a:pt x="0" y="4"/>
                      <a:pt x="0" y="3"/>
                      <a:pt x="0" y="3"/>
                    </a:cubicBezTo>
                    <a:cubicBezTo>
                      <a:pt x="1" y="2"/>
                      <a:pt x="1" y="0"/>
                      <a:pt x="3" y="0"/>
                    </a:cubicBezTo>
                    <a:cubicBezTo>
                      <a:pt x="4" y="0"/>
                      <a:pt x="5" y="1"/>
                      <a:pt x="4" y="1"/>
                    </a:cubicBezTo>
                    <a:cubicBezTo>
                      <a:pt x="4" y="2"/>
                      <a:pt x="3" y="3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69" name="Freeform 460">
                <a:extLst>
                  <a:ext uri="{FF2B5EF4-FFF2-40B4-BE49-F238E27FC236}">
                    <a16:creationId xmlns:a16="http://schemas.microsoft.com/office/drawing/2014/main" id="{FA99EFF4-5922-9C73-1634-88355DF636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0" y="3413"/>
                <a:ext cx="15" cy="4"/>
              </a:xfrm>
              <a:custGeom>
                <a:avLst/>
                <a:gdLst>
                  <a:gd name="T0" fmla="*/ 0 w 8"/>
                  <a:gd name="T1" fmla="*/ 0 h 2"/>
                  <a:gd name="T2" fmla="*/ 7 w 8"/>
                  <a:gd name="T3" fmla="*/ 0 h 2"/>
                  <a:gd name="T4" fmla="*/ 7 w 8"/>
                  <a:gd name="T5" fmla="*/ 2 h 2"/>
                  <a:gd name="T6" fmla="*/ 7 w 8"/>
                  <a:gd name="T7" fmla="*/ 2 h 2"/>
                  <a:gd name="T8" fmla="*/ 2 w 8"/>
                  <a:gd name="T9" fmla="*/ 2 h 2"/>
                  <a:gd name="T10" fmla="*/ 0 w 8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" h="2">
                    <a:moveTo>
                      <a:pt x="0" y="0"/>
                    </a:moveTo>
                    <a:cubicBezTo>
                      <a:pt x="2" y="0"/>
                      <a:pt x="5" y="0"/>
                      <a:pt x="7" y="0"/>
                    </a:cubicBezTo>
                    <a:cubicBezTo>
                      <a:pt x="7" y="0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2"/>
                      <a:pt x="4" y="2"/>
                      <a:pt x="2" y="2"/>
                    </a:cubicBezTo>
                    <a:cubicBezTo>
                      <a:pt x="1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70" name="Freeform 461">
                <a:extLst>
                  <a:ext uri="{FF2B5EF4-FFF2-40B4-BE49-F238E27FC236}">
                    <a16:creationId xmlns:a16="http://schemas.microsoft.com/office/drawing/2014/main" id="{3D535547-07A7-5F21-2303-63894C120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0" y="3413"/>
                <a:ext cx="6" cy="7"/>
              </a:xfrm>
              <a:custGeom>
                <a:avLst/>
                <a:gdLst>
                  <a:gd name="T0" fmla="*/ 3 w 3"/>
                  <a:gd name="T1" fmla="*/ 2 h 4"/>
                  <a:gd name="T2" fmla="*/ 2 w 3"/>
                  <a:gd name="T3" fmla="*/ 4 h 4"/>
                  <a:gd name="T4" fmla="*/ 0 w 3"/>
                  <a:gd name="T5" fmla="*/ 2 h 4"/>
                  <a:gd name="T6" fmla="*/ 1 w 3"/>
                  <a:gd name="T7" fmla="*/ 1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0" y="4"/>
                      <a:pt x="0" y="4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71" name="Freeform 462">
                <a:extLst>
                  <a:ext uri="{FF2B5EF4-FFF2-40B4-BE49-F238E27FC236}">
                    <a16:creationId xmlns:a16="http://schemas.microsoft.com/office/drawing/2014/main" id="{84E4B54F-ACB3-2CC8-556F-8F7EAF2562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3354"/>
                <a:ext cx="14" cy="4"/>
              </a:xfrm>
              <a:custGeom>
                <a:avLst/>
                <a:gdLst>
                  <a:gd name="T0" fmla="*/ 2 w 7"/>
                  <a:gd name="T1" fmla="*/ 2 h 2"/>
                  <a:gd name="T2" fmla="*/ 0 w 7"/>
                  <a:gd name="T3" fmla="*/ 1 h 2"/>
                  <a:gd name="T4" fmla="*/ 2 w 7"/>
                  <a:gd name="T5" fmla="*/ 0 h 2"/>
                  <a:gd name="T6" fmla="*/ 4 w 7"/>
                  <a:gd name="T7" fmla="*/ 0 h 2"/>
                  <a:gd name="T8" fmla="*/ 5 w 7"/>
                  <a:gd name="T9" fmla="*/ 0 h 2"/>
                  <a:gd name="T10" fmla="*/ 7 w 7"/>
                  <a:gd name="T11" fmla="*/ 1 h 2"/>
                  <a:gd name="T12" fmla="*/ 5 w 7"/>
                  <a:gd name="T13" fmla="*/ 2 h 2"/>
                  <a:gd name="T14" fmla="*/ 2 w 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2" y="2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6" y="0"/>
                      <a:pt x="6" y="1"/>
                      <a:pt x="7" y="1"/>
                    </a:cubicBezTo>
                    <a:cubicBezTo>
                      <a:pt x="6" y="1"/>
                      <a:pt x="6" y="2"/>
                      <a:pt x="5" y="2"/>
                    </a:cubicBezTo>
                    <a:cubicBezTo>
                      <a:pt x="4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72" name="Freeform 463">
                <a:extLst>
                  <a:ext uri="{FF2B5EF4-FFF2-40B4-BE49-F238E27FC236}">
                    <a16:creationId xmlns:a16="http://schemas.microsoft.com/office/drawing/2014/main" id="{4E1D5025-CA90-64E5-4086-A20FCC779D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" y="2279"/>
                <a:ext cx="7" cy="10"/>
              </a:xfrm>
              <a:custGeom>
                <a:avLst/>
                <a:gdLst>
                  <a:gd name="T0" fmla="*/ 4 w 4"/>
                  <a:gd name="T1" fmla="*/ 5 h 5"/>
                  <a:gd name="T2" fmla="*/ 2 w 4"/>
                  <a:gd name="T3" fmla="*/ 5 h 5"/>
                  <a:gd name="T4" fmla="*/ 1 w 4"/>
                  <a:gd name="T5" fmla="*/ 3 h 5"/>
                  <a:gd name="T6" fmla="*/ 2 w 4"/>
                  <a:gd name="T7" fmla="*/ 0 h 5"/>
                  <a:gd name="T8" fmla="*/ 3 w 4"/>
                  <a:gd name="T9" fmla="*/ 0 h 5"/>
                  <a:gd name="T10" fmla="*/ 4 w 4"/>
                  <a:gd name="T11" fmla="*/ 1 h 5"/>
                  <a:gd name="T12" fmla="*/ 4 w 4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4" y="5"/>
                    </a:moveTo>
                    <a:cubicBezTo>
                      <a:pt x="4" y="5"/>
                      <a:pt x="3" y="5"/>
                      <a:pt x="2" y="5"/>
                    </a:cubicBezTo>
                    <a:cubicBezTo>
                      <a:pt x="1" y="5"/>
                      <a:pt x="0" y="4"/>
                      <a:pt x="1" y="3"/>
                    </a:cubicBezTo>
                    <a:cubicBezTo>
                      <a:pt x="2" y="2"/>
                      <a:pt x="2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2"/>
                      <a:pt x="4" y="4"/>
                      <a:pt x="4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73" name="Freeform 464">
                <a:extLst>
                  <a:ext uri="{FF2B5EF4-FFF2-40B4-BE49-F238E27FC236}">
                    <a16:creationId xmlns:a16="http://schemas.microsoft.com/office/drawing/2014/main" id="{92B3D6D5-AF97-6977-7597-ED2F0D058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8" y="3331"/>
                <a:ext cx="8" cy="10"/>
              </a:xfrm>
              <a:custGeom>
                <a:avLst/>
                <a:gdLst>
                  <a:gd name="T0" fmla="*/ 4 w 4"/>
                  <a:gd name="T1" fmla="*/ 1 h 5"/>
                  <a:gd name="T2" fmla="*/ 2 w 4"/>
                  <a:gd name="T3" fmla="*/ 5 h 5"/>
                  <a:gd name="T4" fmla="*/ 1 w 4"/>
                  <a:gd name="T5" fmla="*/ 5 h 5"/>
                  <a:gd name="T6" fmla="*/ 0 w 4"/>
                  <a:gd name="T7" fmla="*/ 4 h 5"/>
                  <a:gd name="T8" fmla="*/ 1 w 4"/>
                  <a:gd name="T9" fmla="*/ 1 h 5"/>
                  <a:gd name="T10" fmla="*/ 3 w 4"/>
                  <a:gd name="T11" fmla="*/ 1 h 5"/>
                  <a:gd name="T12" fmla="*/ 4 w 4"/>
                  <a:gd name="T13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5">
                    <a:moveTo>
                      <a:pt x="4" y="1"/>
                    </a:moveTo>
                    <a:cubicBezTo>
                      <a:pt x="3" y="2"/>
                      <a:pt x="3" y="4"/>
                      <a:pt x="2" y="5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5"/>
                      <a:pt x="0" y="5"/>
                      <a:pt x="0" y="4"/>
                    </a:cubicBezTo>
                    <a:cubicBezTo>
                      <a:pt x="0" y="3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74" name="Freeform 465">
                <a:extLst>
                  <a:ext uri="{FF2B5EF4-FFF2-40B4-BE49-F238E27FC236}">
                    <a16:creationId xmlns:a16="http://schemas.microsoft.com/office/drawing/2014/main" id="{0C8521B3-D122-271B-BB57-0CB4821428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0" y="2840"/>
                <a:ext cx="11" cy="4"/>
              </a:xfrm>
              <a:custGeom>
                <a:avLst/>
                <a:gdLst>
                  <a:gd name="T0" fmla="*/ 2 w 6"/>
                  <a:gd name="T1" fmla="*/ 2 h 2"/>
                  <a:gd name="T2" fmla="*/ 1 w 6"/>
                  <a:gd name="T3" fmla="*/ 1 h 2"/>
                  <a:gd name="T4" fmla="*/ 0 w 6"/>
                  <a:gd name="T5" fmla="*/ 1 h 2"/>
                  <a:gd name="T6" fmla="*/ 1 w 6"/>
                  <a:gd name="T7" fmla="*/ 0 h 2"/>
                  <a:gd name="T8" fmla="*/ 5 w 6"/>
                  <a:gd name="T9" fmla="*/ 0 h 2"/>
                  <a:gd name="T10" fmla="*/ 6 w 6"/>
                  <a:gd name="T11" fmla="*/ 0 h 2"/>
                  <a:gd name="T12" fmla="*/ 5 w 6"/>
                  <a:gd name="T13" fmla="*/ 1 h 2"/>
                  <a:gd name="T14" fmla="*/ 2 w 6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2"/>
                      <a:pt x="4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75" name="Freeform 466">
                <a:extLst>
                  <a:ext uri="{FF2B5EF4-FFF2-40B4-BE49-F238E27FC236}">
                    <a16:creationId xmlns:a16="http://schemas.microsoft.com/office/drawing/2014/main" id="{9654B083-F8F4-B689-9E8C-BF1E9FE9B5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1" y="3318"/>
                <a:ext cx="6" cy="6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3 h 3"/>
                  <a:gd name="T4" fmla="*/ 0 w 3"/>
                  <a:gd name="T5" fmla="*/ 1 h 3"/>
                  <a:gd name="T6" fmla="*/ 2 w 3"/>
                  <a:gd name="T7" fmla="*/ 0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76" name="Freeform 467">
                <a:extLst>
                  <a:ext uri="{FF2B5EF4-FFF2-40B4-BE49-F238E27FC236}">
                    <a16:creationId xmlns:a16="http://schemas.microsoft.com/office/drawing/2014/main" id="{A6C41FE9-11AA-DC96-C028-8BBAC6214C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2" y="2840"/>
                <a:ext cx="8" cy="8"/>
              </a:xfrm>
              <a:custGeom>
                <a:avLst/>
                <a:gdLst>
                  <a:gd name="T0" fmla="*/ 4 w 4"/>
                  <a:gd name="T1" fmla="*/ 3 h 4"/>
                  <a:gd name="T2" fmla="*/ 2 w 4"/>
                  <a:gd name="T3" fmla="*/ 3 h 4"/>
                  <a:gd name="T4" fmla="*/ 1 w 4"/>
                  <a:gd name="T5" fmla="*/ 1 h 4"/>
                  <a:gd name="T6" fmla="*/ 2 w 4"/>
                  <a:gd name="T7" fmla="*/ 0 h 4"/>
                  <a:gd name="T8" fmla="*/ 4 w 4"/>
                  <a:gd name="T9" fmla="*/ 1 h 4"/>
                  <a:gd name="T10" fmla="*/ 4 w 4"/>
                  <a:gd name="T11" fmla="*/ 4 h 4"/>
                  <a:gd name="T12" fmla="*/ 4 w 4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3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1"/>
                    </a:cubicBezTo>
                    <a:cubicBezTo>
                      <a:pt x="4" y="2"/>
                      <a:pt x="4" y="3"/>
                      <a:pt x="4" y="4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77" name="Freeform 468">
                <a:extLst>
                  <a:ext uri="{FF2B5EF4-FFF2-40B4-BE49-F238E27FC236}">
                    <a16:creationId xmlns:a16="http://schemas.microsoft.com/office/drawing/2014/main" id="{4888C066-3910-121F-EF9F-07FD0F70E4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1" y="3305"/>
                <a:ext cx="11" cy="5"/>
              </a:xfrm>
              <a:custGeom>
                <a:avLst/>
                <a:gdLst>
                  <a:gd name="T0" fmla="*/ 2 w 6"/>
                  <a:gd name="T1" fmla="*/ 3 h 3"/>
                  <a:gd name="T2" fmla="*/ 0 w 6"/>
                  <a:gd name="T3" fmla="*/ 2 h 3"/>
                  <a:gd name="T4" fmla="*/ 0 w 6"/>
                  <a:gd name="T5" fmla="*/ 2 h 3"/>
                  <a:gd name="T6" fmla="*/ 0 w 6"/>
                  <a:gd name="T7" fmla="*/ 1 h 3"/>
                  <a:gd name="T8" fmla="*/ 5 w 6"/>
                  <a:gd name="T9" fmla="*/ 1 h 3"/>
                  <a:gd name="T10" fmla="*/ 6 w 6"/>
                  <a:gd name="T11" fmla="*/ 1 h 3"/>
                  <a:gd name="T12" fmla="*/ 5 w 6"/>
                  <a:gd name="T13" fmla="*/ 2 h 3"/>
                  <a:gd name="T14" fmla="*/ 2 w 6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3">
                    <a:moveTo>
                      <a:pt x="2" y="3"/>
                    </a:move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78" name="Freeform 469">
                <a:extLst>
                  <a:ext uri="{FF2B5EF4-FFF2-40B4-BE49-F238E27FC236}">
                    <a16:creationId xmlns:a16="http://schemas.microsoft.com/office/drawing/2014/main" id="{73D715FF-3525-A672-5D07-1D3F7988E8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2837"/>
                <a:ext cx="8" cy="5"/>
              </a:xfrm>
              <a:custGeom>
                <a:avLst/>
                <a:gdLst>
                  <a:gd name="T0" fmla="*/ 4 w 4"/>
                  <a:gd name="T1" fmla="*/ 3 h 3"/>
                  <a:gd name="T2" fmla="*/ 2 w 4"/>
                  <a:gd name="T3" fmla="*/ 3 h 3"/>
                  <a:gd name="T4" fmla="*/ 0 w 4"/>
                  <a:gd name="T5" fmla="*/ 2 h 3"/>
                  <a:gd name="T6" fmla="*/ 0 w 4"/>
                  <a:gd name="T7" fmla="*/ 1 h 3"/>
                  <a:gd name="T8" fmla="*/ 1 w 4"/>
                  <a:gd name="T9" fmla="*/ 0 h 3"/>
                  <a:gd name="T10" fmla="*/ 4 w 4"/>
                  <a:gd name="T11" fmla="*/ 2 h 3"/>
                  <a:gd name="T12" fmla="*/ 4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3"/>
                    </a:moveTo>
                    <a:cubicBezTo>
                      <a:pt x="4" y="3"/>
                      <a:pt x="3" y="3"/>
                      <a:pt x="2" y="3"/>
                    </a:cubicBezTo>
                    <a:cubicBezTo>
                      <a:pt x="2" y="3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4" y="1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79" name="Freeform 470">
                <a:extLst>
                  <a:ext uri="{FF2B5EF4-FFF2-40B4-BE49-F238E27FC236}">
                    <a16:creationId xmlns:a16="http://schemas.microsoft.com/office/drawing/2014/main" id="{E05D5264-BE82-5F12-254F-9DFDFEEC54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4" y="2526"/>
                <a:ext cx="6" cy="5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0 w 3"/>
                  <a:gd name="T5" fmla="*/ 2 h 3"/>
                  <a:gd name="T6" fmla="*/ 2 w 3"/>
                  <a:gd name="T7" fmla="*/ 0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3" y="0"/>
                      <a:pt x="3" y="0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80" name="Freeform 471">
                <a:extLst>
                  <a:ext uri="{FF2B5EF4-FFF2-40B4-BE49-F238E27FC236}">
                    <a16:creationId xmlns:a16="http://schemas.microsoft.com/office/drawing/2014/main" id="{18715DDC-5EAD-24AA-28EF-07A70CE38A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3362"/>
                <a:ext cx="12" cy="3"/>
              </a:xfrm>
              <a:custGeom>
                <a:avLst/>
                <a:gdLst>
                  <a:gd name="T0" fmla="*/ 2 w 6"/>
                  <a:gd name="T1" fmla="*/ 2 h 2"/>
                  <a:gd name="T2" fmla="*/ 0 w 6"/>
                  <a:gd name="T3" fmla="*/ 1 h 2"/>
                  <a:gd name="T4" fmla="*/ 2 w 6"/>
                  <a:gd name="T5" fmla="*/ 0 h 2"/>
                  <a:gd name="T6" fmla="*/ 5 w 6"/>
                  <a:gd name="T7" fmla="*/ 0 h 2"/>
                  <a:gd name="T8" fmla="*/ 6 w 6"/>
                  <a:gd name="T9" fmla="*/ 1 h 2"/>
                  <a:gd name="T10" fmla="*/ 5 w 6"/>
                  <a:gd name="T11" fmla="*/ 2 h 2"/>
                  <a:gd name="T12" fmla="*/ 2 w 6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2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4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81" name="Freeform 472">
                <a:extLst>
                  <a:ext uri="{FF2B5EF4-FFF2-40B4-BE49-F238E27FC236}">
                    <a16:creationId xmlns:a16="http://schemas.microsoft.com/office/drawing/2014/main" id="{5A5D83F5-F364-2B18-6918-28A8A7C67B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3354"/>
                <a:ext cx="11" cy="4"/>
              </a:xfrm>
              <a:custGeom>
                <a:avLst/>
                <a:gdLst>
                  <a:gd name="T0" fmla="*/ 3 w 6"/>
                  <a:gd name="T1" fmla="*/ 2 h 2"/>
                  <a:gd name="T2" fmla="*/ 0 w 6"/>
                  <a:gd name="T3" fmla="*/ 1 h 2"/>
                  <a:gd name="T4" fmla="*/ 0 w 6"/>
                  <a:gd name="T5" fmla="*/ 1 h 2"/>
                  <a:gd name="T6" fmla="*/ 0 w 6"/>
                  <a:gd name="T7" fmla="*/ 0 h 2"/>
                  <a:gd name="T8" fmla="*/ 5 w 6"/>
                  <a:gd name="T9" fmla="*/ 0 h 2"/>
                  <a:gd name="T10" fmla="*/ 6 w 6"/>
                  <a:gd name="T11" fmla="*/ 1 h 2"/>
                  <a:gd name="T12" fmla="*/ 5 w 6"/>
                  <a:gd name="T13" fmla="*/ 2 h 2"/>
                  <a:gd name="T14" fmla="*/ 3 w 6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" h="2">
                    <a:moveTo>
                      <a:pt x="3" y="2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2" y="0"/>
                      <a:pt x="3" y="0"/>
                      <a:pt x="5" y="0"/>
                    </a:cubicBezTo>
                    <a:cubicBezTo>
                      <a:pt x="5" y="0"/>
                      <a:pt x="6" y="1"/>
                      <a:pt x="6" y="1"/>
                    </a:cubicBezTo>
                    <a:cubicBezTo>
                      <a:pt x="6" y="1"/>
                      <a:pt x="5" y="2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82" name="Freeform 473">
                <a:extLst>
                  <a:ext uri="{FF2B5EF4-FFF2-40B4-BE49-F238E27FC236}">
                    <a16:creationId xmlns:a16="http://schemas.microsoft.com/office/drawing/2014/main" id="{D4DC197B-9C40-982C-1AF9-E96DD415B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3489"/>
                <a:ext cx="7" cy="7"/>
              </a:xfrm>
              <a:custGeom>
                <a:avLst/>
                <a:gdLst>
                  <a:gd name="T0" fmla="*/ 1 w 4"/>
                  <a:gd name="T1" fmla="*/ 3 h 4"/>
                  <a:gd name="T2" fmla="*/ 1 w 4"/>
                  <a:gd name="T3" fmla="*/ 1 h 4"/>
                  <a:gd name="T4" fmla="*/ 3 w 4"/>
                  <a:gd name="T5" fmla="*/ 0 h 4"/>
                  <a:gd name="T6" fmla="*/ 4 w 4"/>
                  <a:gd name="T7" fmla="*/ 1 h 4"/>
                  <a:gd name="T8" fmla="*/ 4 w 4"/>
                  <a:gd name="T9" fmla="*/ 3 h 4"/>
                  <a:gd name="T10" fmla="*/ 3 w 4"/>
                  <a:gd name="T11" fmla="*/ 4 h 4"/>
                  <a:gd name="T12" fmla="*/ 2 w 4"/>
                  <a:gd name="T13" fmla="*/ 4 h 4"/>
                  <a:gd name="T14" fmla="*/ 1 w 4"/>
                  <a:gd name="T1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3"/>
                    </a:moveTo>
                    <a:cubicBezTo>
                      <a:pt x="0" y="2"/>
                      <a:pt x="0" y="2"/>
                      <a:pt x="1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4" y="1"/>
                      <a:pt x="4" y="2"/>
                      <a:pt x="4" y="3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3" y="4"/>
                      <a:pt x="2" y="4"/>
                      <a:pt x="2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83" name="Freeform 474">
                <a:extLst>
                  <a:ext uri="{FF2B5EF4-FFF2-40B4-BE49-F238E27FC236}">
                    <a16:creationId xmlns:a16="http://schemas.microsoft.com/office/drawing/2014/main" id="{3C23830B-493A-E4CA-BAA9-20C684BB3E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2219"/>
                <a:ext cx="4" cy="13"/>
              </a:xfrm>
              <a:custGeom>
                <a:avLst/>
                <a:gdLst>
                  <a:gd name="T0" fmla="*/ 2 w 2"/>
                  <a:gd name="T1" fmla="*/ 4 h 7"/>
                  <a:gd name="T2" fmla="*/ 1 w 2"/>
                  <a:gd name="T3" fmla="*/ 6 h 7"/>
                  <a:gd name="T4" fmla="*/ 1 w 2"/>
                  <a:gd name="T5" fmla="*/ 6 h 7"/>
                  <a:gd name="T6" fmla="*/ 0 w 2"/>
                  <a:gd name="T7" fmla="*/ 6 h 7"/>
                  <a:gd name="T8" fmla="*/ 0 w 2"/>
                  <a:gd name="T9" fmla="*/ 2 h 7"/>
                  <a:gd name="T10" fmla="*/ 1 w 2"/>
                  <a:gd name="T11" fmla="*/ 0 h 7"/>
                  <a:gd name="T12" fmla="*/ 2 w 2"/>
                  <a:gd name="T13" fmla="*/ 2 h 7"/>
                  <a:gd name="T14" fmla="*/ 2 w 2"/>
                  <a:gd name="T1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7">
                    <a:moveTo>
                      <a:pt x="2" y="4"/>
                    </a:moveTo>
                    <a:cubicBezTo>
                      <a:pt x="2" y="4"/>
                      <a:pt x="2" y="5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1"/>
                      <a:pt x="1" y="1"/>
                      <a:pt x="2" y="2"/>
                    </a:cubicBezTo>
                    <a:cubicBezTo>
                      <a:pt x="2" y="3"/>
                      <a:pt x="2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84" name="Freeform 475">
                <a:extLst>
                  <a:ext uri="{FF2B5EF4-FFF2-40B4-BE49-F238E27FC236}">
                    <a16:creationId xmlns:a16="http://schemas.microsoft.com/office/drawing/2014/main" id="{FB169D25-7002-E52B-3714-E346569B24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3473"/>
                <a:ext cx="9" cy="6"/>
              </a:xfrm>
              <a:custGeom>
                <a:avLst/>
                <a:gdLst>
                  <a:gd name="T0" fmla="*/ 2 w 5"/>
                  <a:gd name="T1" fmla="*/ 1 h 3"/>
                  <a:gd name="T2" fmla="*/ 4 w 5"/>
                  <a:gd name="T3" fmla="*/ 2 h 3"/>
                  <a:gd name="T4" fmla="*/ 5 w 5"/>
                  <a:gd name="T5" fmla="*/ 2 h 3"/>
                  <a:gd name="T6" fmla="*/ 3 w 5"/>
                  <a:gd name="T7" fmla="*/ 3 h 3"/>
                  <a:gd name="T8" fmla="*/ 0 w 5"/>
                  <a:gd name="T9" fmla="*/ 2 h 3"/>
                  <a:gd name="T10" fmla="*/ 0 w 5"/>
                  <a:gd name="T11" fmla="*/ 0 h 3"/>
                  <a:gd name="T12" fmla="*/ 1 w 5"/>
                  <a:gd name="T13" fmla="*/ 0 h 3"/>
                  <a:gd name="T14" fmla="*/ 2 w 5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3">
                    <a:moveTo>
                      <a:pt x="2" y="1"/>
                    </a:moveTo>
                    <a:cubicBezTo>
                      <a:pt x="3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5" y="2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85" name="Freeform 476">
                <a:extLst>
                  <a:ext uri="{FF2B5EF4-FFF2-40B4-BE49-F238E27FC236}">
                    <a16:creationId xmlns:a16="http://schemas.microsoft.com/office/drawing/2014/main" id="{5088B49C-7446-8E43-5E36-1A0B3A5E41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2702"/>
                <a:ext cx="10" cy="8"/>
              </a:xfrm>
              <a:custGeom>
                <a:avLst/>
                <a:gdLst>
                  <a:gd name="T0" fmla="*/ 3 w 5"/>
                  <a:gd name="T1" fmla="*/ 4 h 4"/>
                  <a:gd name="T2" fmla="*/ 1 w 5"/>
                  <a:gd name="T3" fmla="*/ 3 h 4"/>
                  <a:gd name="T4" fmla="*/ 0 w 5"/>
                  <a:gd name="T5" fmla="*/ 1 h 4"/>
                  <a:gd name="T6" fmla="*/ 2 w 5"/>
                  <a:gd name="T7" fmla="*/ 0 h 4"/>
                  <a:gd name="T8" fmla="*/ 5 w 5"/>
                  <a:gd name="T9" fmla="*/ 2 h 4"/>
                  <a:gd name="T10" fmla="*/ 5 w 5"/>
                  <a:gd name="T11" fmla="*/ 2 h 4"/>
                  <a:gd name="T12" fmla="*/ 3 w 5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4">
                    <a:moveTo>
                      <a:pt x="3" y="4"/>
                    </a:moveTo>
                    <a:cubicBezTo>
                      <a:pt x="2" y="4"/>
                      <a:pt x="1" y="4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3"/>
                      <a:pt x="3" y="3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86" name="Freeform 477">
                <a:extLst>
                  <a:ext uri="{FF2B5EF4-FFF2-40B4-BE49-F238E27FC236}">
                    <a16:creationId xmlns:a16="http://schemas.microsoft.com/office/drawing/2014/main" id="{88078DA1-E15A-D243-4E9F-E5C6271CC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3451"/>
                <a:ext cx="11" cy="3"/>
              </a:xfrm>
              <a:custGeom>
                <a:avLst/>
                <a:gdLst>
                  <a:gd name="T0" fmla="*/ 4 w 6"/>
                  <a:gd name="T1" fmla="*/ 0 h 2"/>
                  <a:gd name="T2" fmla="*/ 6 w 6"/>
                  <a:gd name="T3" fmla="*/ 1 h 2"/>
                  <a:gd name="T4" fmla="*/ 4 w 6"/>
                  <a:gd name="T5" fmla="*/ 1 h 2"/>
                  <a:gd name="T6" fmla="*/ 1 w 6"/>
                  <a:gd name="T7" fmla="*/ 1 h 2"/>
                  <a:gd name="T8" fmla="*/ 0 w 6"/>
                  <a:gd name="T9" fmla="*/ 1 h 2"/>
                  <a:gd name="T10" fmla="*/ 1 w 6"/>
                  <a:gd name="T11" fmla="*/ 0 h 2"/>
                  <a:gd name="T12" fmla="*/ 4 w 6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4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87" name="Freeform 478">
                <a:extLst>
                  <a:ext uri="{FF2B5EF4-FFF2-40B4-BE49-F238E27FC236}">
                    <a16:creationId xmlns:a16="http://schemas.microsoft.com/office/drawing/2014/main" id="{95A3994E-168D-4B44-A82B-32B8EA56B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3464"/>
                <a:ext cx="14" cy="6"/>
              </a:xfrm>
              <a:custGeom>
                <a:avLst/>
                <a:gdLst>
                  <a:gd name="T0" fmla="*/ 3 w 7"/>
                  <a:gd name="T1" fmla="*/ 3 h 3"/>
                  <a:gd name="T2" fmla="*/ 1 w 7"/>
                  <a:gd name="T3" fmla="*/ 2 h 3"/>
                  <a:gd name="T4" fmla="*/ 0 w 7"/>
                  <a:gd name="T5" fmla="*/ 2 h 3"/>
                  <a:gd name="T6" fmla="*/ 1 w 7"/>
                  <a:gd name="T7" fmla="*/ 1 h 3"/>
                  <a:gd name="T8" fmla="*/ 6 w 7"/>
                  <a:gd name="T9" fmla="*/ 1 h 3"/>
                  <a:gd name="T10" fmla="*/ 6 w 7"/>
                  <a:gd name="T11" fmla="*/ 1 h 3"/>
                  <a:gd name="T12" fmla="*/ 5 w 7"/>
                  <a:gd name="T13" fmla="*/ 2 h 3"/>
                  <a:gd name="T14" fmla="*/ 3 w 7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3">
                    <a:moveTo>
                      <a:pt x="3" y="3"/>
                    </a:moveTo>
                    <a:cubicBezTo>
                      <a:pt x="2" y="3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4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2"/>
                      <a:pt x="6" y="2"/>
                      <a:pt x="5" y="2"/>
                    </a:cubicBezTo>
                    <a:cubicBezTo>
                      <a:pt x="5" y="3"/>
                      <a:pt x="4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88" name="Freeform 479">
                <a:extLst>
                  <a:ext uri="{FF2B5EF4-FFF2-40B4-BE49-F238E27FC236}">
                    <a16:creationId xmlns:a16="http://schemas.microsoft.com/office/drawing/2014/main" id="{A0430702-E6BE-BEC5-9489-0096FAC5D0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3447"/>
                <a:ext cx="13" cy="4"/>
              </a:xfrm>
              <a:custGeom>
                <a:avLst/>
                <a:gdLst>
                  <a:gd name="T0" fmla="*/ 3 w 7"/>
                  <a:gd name="T1" fmla="*/ 2 h 2"/>
                  <a:gd name="T2" fmla="*/ 0 w 7"/>
                  <a:gd name="T3" fmla="*/ 1 h 2"/>
                  <a:gd name="T4" fmla="*/ 0 w 7"/>
                  <a:gd name="T5" fmla="*/ 1 h 2"/>
                  <a:gd name="T6" fmla="*/ 0 w 7"/>
                  <a:gd name="T7" fmla="*/ 0 h 2"/>
                  <a:gd name="T8" fmla="*/ 5 w 7"/>
                  <a:gd name="T9" fmla="*/ 0 h 2"/>
                  <a:gd name="T10" fmla="*/ 7 w 7"/>
                  <a:gd name="T11" fmla="*/ 1 h 2"/>
                  <a:gd name="T12" fmla="*/ 5 w 7"/>
                  <a:gd name="T13" fmla="*/ 2 h 2"/>
                  <a:gd name="T14" fmla="*/ 3 w 7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2">
                    <a:moveTo>
                      <a:pt x="3" y="2"/>
                    </a:moveTo>
                    <a:cubicBezTo>
                      <a:pt x="2" y="2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4" y="0"/>
                      <a:pt x="5" y="0"/>
                    </a:cubicBezTo>
                    <a:cubicBezTo>
                      <a:pt x="6" y="0"/>
                      <a:pt x="6" y="0"/>
                      <a:pt x="7" y="1"/>
                    </a:cubicBezTo>
                    <a:cubicBezTo>
                      <a:pt x="6" y="1"/>
                      <a:pt x="6" y="1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89" name="Freeform 480">
                <a:extLst>
                  <a:ext uri="{FF2B5EF4-FFF2-40B4-BE49-F238E27FC236}">
                    <a16:creationId xmlns:a16="http://schemas.microsoft.com/office/drawing/2014/main" id="{1F771FED-42FD-E00E-ADF7-CB60DEC63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1989"/>
                <a:ext cx="6" cy="8"/>
              </a:xfrm>
              <a:custGeom>
                <a:avLst/>
                <a:gdLst>
                  <a:gd name="T0" fmla="*/ 3 w 3"/>
                  <a:gd name="T1" fmla="*/ 3 h 4"/>
                  <a:gd name="T2" fmla="*/ 1 w 3"/>
                  <a:gd name="T3" fmla="*/ 3 h 4"/>
                  <a:gd name="T4" fmla="*/ 0 w 3"/>
                  <a:gd name="T5" fmla="*/ 2 h 4"/>
                  <a:gd name="T6" fmla="*/ 1 w 3"/>
                  <a:gd name="T7" fmla="*/ 0 h 4"/>
                  <a:gd name="T8" fmla="*/ 3 w 3"/>
                  <a:gd name="T9" fmla="*/ 1 h 4"/>
                  <a:gd name="T10" fmla="*/ 3 w 3"/>
                  <a:gd name="T11" fmla="*/ 4 h 4"/>
                  <a:gd name="T12" fmla="*/ 3 w 3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3" y="3"/>
                      <a:pt x="3" y="4"/>
                    </a:cubicBezTo>
                    <a:lnTo>
                      <a:pt x="3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90" name="Freeform 481">
                <a:extLst>
                  <a:ext uri="{FF2B5EF4-FFF2-40B4-BE49-F238E27FC236}">
                    <a16:creationId xmlns:a16="http://schemas.microsoft.com/office/drawing/2014/main" id="{178F8954-9CF8-CEBF-D5C2-122C8153BA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4" y="2899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2 h 3"/>
                  <a:gd name="T6" fmla="*/ 1 w 3"/>
                  <a:gd name="T7" fmla="*/ 0 h 3"/>
                  <a:gd name="T8" fmla="*/ 3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91" name="Freeform 482">
                <a:extLst>
                  <a:ext uri="{FF2B5EF4-FFF2-40B4-BE49-F238E27FC236}">
                    <a16:creationId xmlns:a16="http://schemas.microsoft.com/office/drawing/2014/main" id="{D5499D28-C2AA-1210-4078-81DE31D67C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2638"/>
                <a:ext cx="6" cy="5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3 h 3"/>
                  <a:gd name="T4" fmla="*/ 0 w 3"/>
                  <a:gd name="T5" fmla="*/ 3 h 3"/>
                  <a:gd name="T6" fmla="*/ 0 w 3"/>
                  <a:gd name="T7" fmla="*/ 1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92" name="Freeform 483">
                <a:extLst>
                  <a:ext uri="{FF2B5EF4-FFF2-40B4-BE49-F238E27FC236}">
                    <a16:creationId xmlns:a16="http://schemas.microsoft.com/office/drawing/2014/main" id="{EFE29915-9DF0-FBDF-F325-675C1BD15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3" y="2837"/>
                <a:ext cx="7" cy="5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3 h 3"/>
                  <a:gd name="T4" fmla="*/ 1 w 4"/>
                  <a:gd name="T5" fmla="*/ 3 h 3"/>
                  <a:gd name="T6" fmla="*/ 0 w 4"/>
                  <a:gd name="T7" fmla="*/ 1 h 3"/>
                  <a:gd name="T8" fmla="*/ 1 w 4"/>
                  <a:gd name="T9" fmla="*/ 0 h 3"/>
                  <a:gd name="T10" fmla="*/ 2 w 4"/>
                  <a:gd name="T11" fmla="*/ 0 h 3"/>
                  <a:gd name="T12" fmla="*/ 4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4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93" name="Freeform 484">
                <a:extLst>
                  <a:ext uri="{FF2B5EF4-FFF2-40B4-BE49-F238E27FC236}">
                    <a16:creationId xmlns:a16="http://schemas.microsoft.com/office/drawing/2014/main" id="{E3F9AA97-364A-EB1E-1749-8A5466271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2685"/>
                <a:ext cx="9" cy="4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4 w 5"/>
                  <a:gd name="T9" fmla="*/ 0 h 2"/>
                  <a:gd name="T10" fmla="*/ 4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94" name="Freeform 485">
                <a:extLst>
                  <a:ext uri="{FF2B5EF4-FFF2-40B4-BE49-F238E27FC236}">
                    <a16:creationId xmlns:a16="http://schemas.microsoft.com/office/drawing/2014/main" id="{9B391312-3DEF-434A-A65A-B07A212CE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2837"/>
                <a:ext cx="6" cy="5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3 h 3"/>
                  <a:gd name="T4" fmla="*/ 1 w 3"/>
                  <a:gd name="T5" fmla="*/ 1 h 3"/>
                  <a:gd name="T6" fmla="*/ 3 w 3"/>
                  <a:gd name="T7" fmla="*/ 1 h 3"/>
                  <a:gd name="T8" fmla="*/ 3 w 3"/>
                  <a:gd name="T9" fmla="*/ 2 h 3"/>
                  <a:gd name="T10" fmla="*/ 1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95" name="Freeform 486">
                <a:extLst>
                  <a:ext uri="{FF2B5EF4-FFF2-40B4-BE49-F238E27FC236}">
                    <a16:creationId xmlns:a16="http://schemas.microsoft.com/office/drawing/2014/main" id="{8A8F2061-12C5-7CF3-6FEE-6758583974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9" y="2772"/>
                <a:ext cx="10" cy="6"/>
              </a:xfrm>
              <a:custGeom>
                <a:avLst/>
                <a:gdLst>
                  <a:gd name="T0" fmla="*/ 0 w 5"/>
                  <a:gd name="T1" fmla="*/ 2 h 3"/>
                  <a:gd name="T2" fmla="*/ 3 w 5"/>
                  <a:gd name="T3" fmla="*/ 1 h 3"/>
                  <a:gd name="T4" fmla="*/ 5 w 5"/>
                  <a:gd name="T5" fmla="*/ 2 h 3"/>
                  <a:gd name="T6" fmla="*/ 4 w 5"/>
                  <a:gd name="T7" fmla="*/ 2 h 3"/>
                  <a:gd name="T8" fmla="*/ 1 w 5"/>
                  <a:gd name="T9" fmla="*/ 2 h 3"/>
                  <a:gd name="T10" fmla="*/ 0 w 5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2"/>
                    </a:moveTo>
                    <a:cubicBezTo>
                      <a:pt x="0" y="1"/>
                      <a:pt x="2" y="0"/>
                      <a:pt x="3" y="1"/>
                    </a:cubicBezTo>
                    <a:cubicBezTo>
                      <a:pt x="4" y="1"/>
                      <a:pt x="4" y="1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96" name="Freeform 487">
                <a:extLst>
                  <a:ext uri="{FF2B5EF4-FFF2-40B4-BE49-F238E27FC236}">
                    <a16:creationId xmlns:a16="http://schemas.microsoft.com/office/drawing/2014/main" id="{36E14C3C-25B6-6471-16AC-CA69069DF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2774"/>
                <a:ext cx="8" cy="8"/>
              </a:xfrm>
              <a:custGeom>
                <a:avLst/>
                <a:gdLst>
                  <a:gd name="T0" fmla="*/ 4 w 4"/>
                  <a:gd name="T1" fmla="*/ 1 h 4"/>
                  <a:gd name="T2" fmla="*/ 3 w 4"/>
                  <a:gd name="T3" fmla="*/ 3 h 4"/>
                  <a:gd name="T4" fmla="*/ 1 w 4"/>
                  <a:gd name="T5" fmla="*/ 3 h 4"/>
                  <a:gd name="T6" fmla="*/ 1 w 4"/>
                  <a:gd name="T7" fmla="*/ 1 h 4"/>
                  <a:gd name="T8" fmla="*/ 2 w 4"/>
                  <a:gd name="T9" fmla="*/ 1 h 4"/>
                  <a:gd name="T10" fmla="*/ 3 w 4"/>
                  <a:gd name="T11" fmla="*/ 0 h 4"/>
                  <a:gd name="T12" fmla="*/ 4 w 4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3" y="2"/>
                      <a:pt x="3" y="2"/>
                      <a:pt x="3" y="3"/>
                    </a:cubicBezTo>
                    <a:cubicBezTo>
                      <a:pt x="2" y="4"/>
                      <a:pt x="0" y="3"/>
                      <a:pt x="1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97" name="Freeform 488">
                <a:extLst>
                  <a:ext uri="{FF2B5EF4-FFF2-40B4-BE49-F238E27FC236}">
                    <a16:creationId xmlns:a16="http://schemas.microsoft.com/office/drawing/2014/main" id="{98583D54-8C05-3ADE-EDE0-BCE2F0EB0C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2929"/>
                <a:ext cx="10" cy="4"/>
              </a:xfrm>
              <a:custGeom>
                <a:avLst/>
                <a:gdLst>
                  <a:gd name="T0" fmla="*/ 3 w 5"/>
                  <a:gd name="T1" fmla="*/ 1 h 2"/>
                  <a:gd name="T2" fmla="*/ 1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5 w 5"/>
                  <a:gd name="T9" fmla="*/ 0 h 2"/>
                  <a:gd name="T10" fmla="*/ 4 w 5"/>
                  <a:gd name="T11" fmla="*/ 1 h 2"/>
                  <a:gd name="T12" fmla="*/ 3 w 5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1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98" name="Freeform 489">
                <a:extLst>
                  <a:ext uri="{FF2B5EF4-FFF2-40B4-BE49-F238E27FC236}">
                    <a16:creationId xmlns:a16="http://schemas.microsoft.com/office/drawing/2014/main" id="{94FA3BD8-3A87-66AE-D94B-A9EB27188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2641"/>
                <a:ext cx="5" cy="6"/>
              </a:xfrm>
              <a:custGeom>
                <a:avLst/>
                <a:gdLst>
                  <a:gd name="T0" fmla="*/ 0 w 3"/>
                  <a:gd name="T1" fmla="*/ 3 h 3"/>
                  <a:gd name="T2" fmla="*/ 1 w 3"/>
                  <a:gd name="T3" fmla="*/ 1 h 3"/>
                  <a:gd name="T4" fmla="*/ 3 w 3"/>
                  <a:gd name="T5" fmla="*/ 0 h 3"/>
                  <a:gd name="T6" fmla="*/ 3 w 3"/>
                  <a:gd name="T7" fmla="*/ 1 h 3"/>
                  <a:gd name="T8" fmla="*/ 1 w 3"/>
                  <a:gd name="T9" fmla="*/ 3 h 3"/>
                  <a:gd name="T10" fmla="*/ 1 w 3"/>
                  <a:gd name="T11" fmla="*/ 3 h 3"/>
                  <a:gd name="T12" fmla="*/ 0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3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99" name="Freeform 490">
                <a:extLst>
                  <a:ext uri="{FF2B5EF4-FFF2-40B4-BE49-F238E27FC236}">
                    <a16:creationId xmlns:a16="http://schemas.microsoft.com/office/drawing/2014/main" id="{F4573BFA-0432-C34E-BA93-86CE0A48D4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3" y="2753"/>
                <a:ext cx="7" cy="4"/>
              </a:xfrm>
              <a:custGeom>
                <a:avLst/>
                <a:gdLst>
                  <a:gd name="T0" fmla="*/ 2 w 4"/>
                  <a:gd name="T1" fmla="*/ 0 h 2"/>
                  <a:gd name="T2" fmla="*/ 3 w 4"/>
                  <a:gd name="T3" fmla="*/ 1 h 2"/>
                  <a:gd name="T4" fmla="*/ 3 w 4"/>
                  <a:gd name="T5" fmla="*/ 2 h 2"/>
                  <a:gd name="T6" fmla="*/ 2 w 4"/>
                  <a:gd name="T7" fmla="*/ 2 h 2"/>
                  <a:gd name="T8" fmla="*/ 1 w 4"/>
                  <a:gd name="T9" fmla="*/ 1 h 2"/>
                  <a:gd name="T10" fmla="*/ 1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00" name="Freeform 491">
                <a:extLst>
                  <a:ext uri="{FF2B5EF4-FFF2-40B4-BE49-F238E27FC236}">
                    <a16:creationId xmlns:a16="http://schemas.microsoft.com/office/drawing/2014/main" id="{6CC6194D-B57F-E1A0-4441-7BB5236D9C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0" y="2791"/>
                <a:ext cx="8" cy="8"/>
              </a:xfrm>
              <a:custGeom>
                <a:avLst/>
                <a:gdLst>
                  <a:gd name="T0" fmla="*/ 1 w 4"/>
                  <a:gd name="T1" fmla="*/ 1 h 4"/>
                  <a:gd name="T2" fmla="*/ 2 w 4"/>
                  <a:gd name="T3" fmla="*/ 0 h 4"/>
                  <a:gd name="T4" fmla="*/ 4 w 4"/>
                  <a:gd name="T5" fmla="*/ 2 h 4"/>
                  <a:gd name="T6" fmla="*/ 3 w 4"/>
                  <a:gd name="T7" fmla="*/ 4 h 4"/>
                  <a:gd name="T8" fmla="*/ 1 w 4"/>
                  <a:gd name="T9" fmla="*/ 3 h 4"/>
                  <a:gd name="T10" fmla="*/ 0 w 4"/>
                  <a:gd name="T11" fmla="*/ 1 h 4"/>
                  <a:gd name="T12" fmla="*/ 1 w 4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4" y="1"/>
                      <a:pt x="4" y="2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2" y="4"/>
                      <a:pt x="2" y="3"/>
                      <a:pt x="1" y="3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01" name="Freeform 492">
                <a:extLst>
                  <a:ext uri="{FF2B5EF4-FFF2-40B4-BE49-F238E27FC236}">
                    <a16:creationId xmlns:a16="http://schemas.microsoft.com/office/drawing/2014/main" id="{BDC39F64-6FCD-89FA-F2D8-2BBD2E8645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2" y="2863"/>
                <a:ext cx="6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0 w 3"/>
                  <a:gd name="T5" fmla="*/ 1 h 3"/>
                  <a:gd name="T6" fmla="*/ 1 w 3"/>
                  <a:gd name="T7" fmla="*/ 0 h 3"/>
                  <a:gd name="T8" fmla="*/ 2 w 3"/>
                  <a:gd name="T9" fmla="*/ 0 h 3"/>
                  <a:gd name="T10" fmla="*/ 3 w 3"/>
                  <a:gd name="T11" fmla="*/ 2 h 3"/>
                  <a:gd name="T12" fmla="*/ 1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02" name="Freeform 493">
                <a:extLst>
                  <a:ext uri="{FF2B5EF4-FFF2-40B4-BE49-F238E27FC236}">
                    <a16:creationId xmlns:a16="http://schemas.microsoft.com/office/drawing/2014/main" id="{1366F77F-4A20-4917-BDED-44B535234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5" y="2899"/>
                <a:ext cx="5" cy="6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3 h 3"/>
                  <a:gd name="T4" fmla="*/ 0 w 3"/>
                  <a:gd name="T5" fmla="*/ 3 h 3"/>
                  <a:gd name="T6" fmla="*/ 0 w 3"/>
                  <a:gd name="T7" fmla="*/ 2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03" name="Freeform 494">
                <a:extLst>
                  <a:ext uri="{FF2B5EF4-FFF2-40B4-BE49-F238E27FC236}">
                    <a16:creationId xmlns:a16="http://schemas.microsoft.com/office/drawing/2014/main" id="{324606D6-40A4-7983-3E20-220A8141EE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8" y="2839"/>
                <a:ext cx="10" cy="5"/>
              </a:xfrm>
              <a:custGeom>
                <a:avLst/>
                <a:gdLst>
                  <a:gd name="T0" fmla="*/ 3 w 5"/>
                  <a:gd name="T1" fmla="*/ 3 h 3"/>
                  <a:gd name="T2" fmla="*/ 1 w 5"/>
                  <a:gd name="T3" fmla="*/ 2 h 3"/>
                  <a:gd name="T4" fmla="*/ 0 w 5"/>
                  <a:gd name="T5" fmla="*/ 2 h 3"/>
                  <a:gd name="T6" fmla="*/ 1 w 5"/>
                  <a:gd name="T7" fmla="*/ 1 h 3"/>
                  <a:gd name="T8" fmla="*/ 3 w 5"/>
                  <a:gd name="T9" fmla="*/ 1 h 3"/>
                  <a:gd name="T10" fmla="*/ 4 w 5"/>
                  <a:gd name="T11" fmla="*/ 1 h 3"/>
                  <a:gd name="T12" fmla="*/ 3 w 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3"/>
                    </a:move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1"/>
                      <a:pt x="2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5" y="2"/>
                      <a:pt x="4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04" name="Freeform 495">
                <a:extLst>
                  <a:ext uri="{FF2B5EF4-FFF2-40B4-BE49-F238E27FC236}">
                    <a16:creationId xmlns:a16="http://schemas.microsoft.com/office/drawing/2014/main" id="{CF12F884-C638-CA86-41B5-700EDC5A3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5" y="2766"/>
                <a:ext cx="6" cy="6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2 h 3"/>
                  <a:gd name="T4" fmla="*/ 0 w 3"/>
                  <a:gd name="T5" fmla="*/ 3 h 3"/>
                  <a:gd name="T6" fmla="*/ 0 w 3"/>
                  <a:gd name="T7" fmla="*/ 1 h 3"/>
                  <a:gd name="T8" fmla="*/ 2 w 3"/>
                  <a:gd name="T9" fmla="*/ 0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05" name="Freeform 496">
                <a:extLst>
                  <a:ext uri="{FF2B5EF4-FFF2-40B4-BE49-F238E27FC236}">
                    <a16:creationId xmlns:a16="http://schemas.microsoft.com/office/drawing/2014/main" id="{4DF4AB0B-5AF7-BE18-7B9C-8B0BCE4493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2" y="2658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3 h 3"/>
                  <a:gd name="T6" fmla="*/ 0 w 3"/>
                  <a:gd name="T7" fmla="*/ 1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1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06" name="Freeform 497">
                <a:extLst>
                  <a:ext uri="{FF2B5EF4-FFF2-40B4-BE49-F238E27FC236}">
                    <a16:creationId xmlns:a16="http://schemas.microsoft.com/office/drawing/2014/main" id="{57B13F49-A7B0-7898-A460-4A393F40A0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2848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3 h 3"/>
                  <a:gd name="T4" fmla="*/ 1 w 3"/>
                  <a:gd name="T5" fmla="*/ 2 h 3"/>
                  <a:gd name="T6" fmla="*/ 1 w 3"/>
                  <a:gd name="T7" fmla="*/ 2 h 3"/>
                  <a:gd name="T8" fmla="*/ 0 w 3"/>
                  <a:gd name="T9" fmla="*/ 0 h 3"/>
                  <a:gd name="T10" fmla="*/ 1 w 3"/>
                  <a:gd name="T11" fmla="*/ 0 h 3"/>
                  <a:gd name="T12" fmla="*/ 3 w 3"/>
                  <a:gd name="T13" fmla="*/ 1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07" name="Freeform 498">
                <a:extLst>
                  <a:ext uri="{FF2B5EF4-FFF2-40B4-BE49-F238E27FC236}">
                    <a16:creationId xmlns:a16="http://schemas.microsoft.com/office/drawing/2014/main" id="{85300243-BD80-9E51-687F-0CF4B78522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4" y="2801"/>
                <a:ext cx="6" cy="5"/>
              </a:xfrm>
              <a:custGeom>
                <a:avLst/>
                <a:gdLst>
                  <a:gd name="T0" fmla="*/ 0 w 3"/>
                  <a:gd name="T1" fmla="*/ 0 h 3"/>
                  <a:gd name="T2" fmla="*/ 2 w 3"/>
                  <a:gd name="T3" fmla="*/ 1 h 3"/>
                  <a:gd name="T4" fmla="*/ 3 w 3"/>
                  <a:gd name="T5" fmla="*/ 2 h 3"/>
                  <a:gd name="T6" fmla="*/ 1 w 3"/>
                  <a:gd name="T7" fmla="*/ 3 h 3"/>
                  <a:gd name="T8" fmla="*/ 0 w 3"/>
                  <a:gd name="T9" fmla="*/ 1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08" name="Freeform 499">
                <a:extLst>
                  <a:ext uri="{FF2B5EF4-FFF2-40B4-BE49-F238E27FC236}">
                    <a16:creationId xmlns:a16="http://schemas.microsoft.com/office/drawing/2014/main" id="{3ACDCF77-702A-50E4-F6CC-E1CC66839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2693"/>
                <a:ext cx="10" cy="3"/>
              </a:xfrm>
              <a:custGeom>
                <a:avLst/>
                <a:gdLst>
                  <a:gd name="T0" fmla="*/ 5 w 5"/>
                  <a:gd name="T1" fmla="*/ 0 h 2"/>
                  <a:gd name="T2" fmla="*/ 2 w 5"/>
                  <a:gd name="T3" fmla="*/ 1 h 2"/>
                  <a:gd name="T4" fmla="*/ 1 w 5"/>
                  <a:gd name="T5" fmla="*/ 0 h 2"/>
                  <a:gd name="T6" fmla="*/ 1 w 5"/>
                  <a:gd name="T7" fmla="*/ 0 h 2"/>
                  <a:gd name="T8" fmla="*/ 4 w 5"/>
                  <a:gd name="T9" fmla="*/ 0 h 2"/>
                  <a:gd name="T10" fmla="*/ 5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0"/>
                    </a:moveTo>
                    <a:cubicBezTo>
                      <a:pt x="5" y="1"/>
                      <a:pt x="3" y="2"/>
                      <a:pt x="2" y="1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09" name="Freeform 500">
                <a:extLst>
                  <a:ext uri="{FF2B5EF4-FFF2-40B4-BE49-F238E27FC236}">
                    <a16:creationId xmlns:a16="http://schemas.microsoft.com/office/drawing/2014/main" id="{744B975F-3D5C-7D5C-77D3-929B77AFFF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2914"/>
                <a:ext cx="6" cy="6"/>
              </a:xfrm>
              <a:custGeom>
                <a:avLst/>
                <a:gdLst>
                  <a:gd name="T0" fmla="*/ 1 w 3"/>
                  <a:gd name="T1" fmla="*/ 0 h 3"/>
                  <a:gd name="T2" fmla="*/ 2 w 3"/>
                  <a:gd name="T3" fmla="*/ 0 h 3"/>
                  <a:gd name="T4" fmla="*/ 3 w 3"/>
                  <a:gd name="T5" fmla="*/ 2 h 3"/>
                  <a:gd name="T6" fmla="*/ 2 w 3"/>
                  <a:gd name="T7" fmla="*/ 3 h 3"/>
                  <a:gd name="T8" fmla="*/ 1 w 3"/>
                  <a:gd name="T9" fmla="*/ 2 h 3"/>
                  <a:gd name="T10" fmla="*/ 0 w 3"/>
                  <a:gd name="T11" fmla="*/ 0 h 3"/>
                  <a:gd name="T12" fmla="*/ 1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10" name="Freeform 501">
                <a:extLst>
                  <a:ext uri="{FF2B5EF4-FFF2-40B4-BE49-F238E27FC236}">
                    <a16:creationId xmlns:a16="http://schemas.microsoft.com/office/drawing/2014/main" id="{13D062E7-E329-33DA-BCFF-88423AEC3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8" y="2931"/>
                <a:ext cx="9" cy="4"/>
              </a:xfrm>
              <a:custGeom>
                <a:avLst/>
                <a:gdLst>
                  <a:gd name="T0" fmla="*/ 3 w 5"/>
                  <a:gd name="T1" fmla="*/ 2 h 2"/>
                  <a:gd name="T2" fmla="*/ 1 w 5"/>
                  <a:gd name="T3" fmla="*/ 1 h 2"/>
                  <a:gd name="T4" fmla="*/ 3 w 5"/>
                  <a:gd name="T5" fmla="*/ 0 h 2"/>
                  <a:gd name="T6" fmla="*/ 4 w 5"/>
                  <a:gd name="T7" fmla="*/ 0 h 2"/>
                  <a:gd name="T8" fmla="*/ 5 w 5"/>
                  <a:gd name="T9" fmla="*/ 2 h 2"/>
                  <a:gd name="T10" fmla="*/ 4 w 5"/>
                  <a:gd name="T11" fmla="*/ 2 h 2"/>
                  <a:gd name="T12" fmla="*/ 3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2" y="2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11" name="Freeform 502">
                <a:extLst>
                  <a:ext uri="{FF2B5EF4-FFF2-40B4-BE49-F238E27FC236}">
                    <a16:creationId xmlns:a16="http://schemas.microsoft.com/office/drawing/2014/main" id="{37551C4C-0B34-6454-425C-4BD730A12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0" y="2840"/>
                <a:ext cx="9" cy="4"/>
              </a:xfrm>
              <a:custGeom>
                <a:avLst/>
                <a:gdLst>
                  <a:gd name="T0" fmla="*/ 3 w 5"/>
                  <a:gd name="T1" fmla="*/ 2 h 2"/>
                  <a:gd name="T2" fmla="*/ 1 w 5"/>
                  <a:gd name="T3" fmla="*/ 0 h 2"/>
                  <a:gd name="T4" fmla="*/ 2 w 5"/>
                  <a:gd name="T5" fmla="*/ 0 h 2"/>
                  <a:gd name="T6" fmla="*/ 4 w 5"/>
                  <a:gd name="T7" fmla="*/ 0 h 2"/>
                  <a:gd name="T8" fmla="*/ 5 w 5"/>
                  <a:gd name="T9" fmla="*/ 0 h 2"/>
                  <a:gd name="T10" fmla="*/ 4 w 5"/>
                  <a:gd name="T11" fmla="*/ 1 h 2"/>
                  <a:gd name="T12" fmla="*/ 3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2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12" name="Freeform 503">
                <a:extLst>
                  <a:ext uri="{FF2B5EF4-FFF2-40B4-BE49-F238E27FC236}">
                    <a16:creationId xmlns:a16="http://schemas.microsoft.com/office/drawing/2014/main" id="{37D09C2F-DF6E-8939-C68E-7D4FB5BB2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2638"/>
                <a:ext cx="6" cy="5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3 h 3"/>
                  <a:gd name="T8" fmla="*/ 1 w 3"/>
                  <a:gd name="T9" fmla="*/ 0 h 3"/>
                  <a:gd name="T10" fmla="*/ 3 w 3"/>
                  <a:gd name="T11" fmla="*/ 0 h 3"/>
                  <a:gd name="T12" fmla="*/ 3 w 3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13" name="Freeform 504">
                <a:extLst>
                  <a:ext uri="{FF2B5EF4-FFF2-40B4-BE49-F238E27FC236}">
                    <a16:creationId xmlns:a16="http://schemas.microsoft.com/office/drawing/2014/main" id="{408F290A-8562-9AD2-AE8E-8F85496A20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2854"/>
                <a:ext cx="10" cy="3"/>
              </a:xfrm>
              <a:custGeom>
                <a:avLst/>
                <a:gdLst>
                  <a:gd name="T0" fmla="*/ 5 w 5"/>
                  <a:gd name="T1" fmla="*/ 1 h 2"/>
                  <a:gd name="T2" fmla="*/ 4 w 5"/>
                  <a:gd name="T3" fmla="*/ 2 h 2"/>
                  <a:gd name="T4" fmla="*/ 1 w 5"/>
                  <a:gd name="T5" fmla="*/ 2 h 2"/>
                  <a:gd name="T6" fmla="*/ 0 w 5"/>
                  <a:gd name="T7" fmla="*/ 1 h 2"/>
                  <a:gd name="T8" fmla="*/ 1 w 5"/>
                  <a:gd name="T9" fmla="*/ 1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3" y="0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14" name="Freeform 505">
                <a:extLst>
                  <a:ext uri="{FF2B5EF4-FFF2-40B4-BE49-F238E27FC236}">
                    <a16:creationId xmlns:a16="http://schemas.microsoft.com/office/drawing/2014/main" id="{24EA77A7-E24F-3001-22E1-AF91DCFA3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1" y="2884"/>
                <a:ext cx="8" cy="6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3 h 3"/>
                  <a:gd name="T4" fmla="*/ 1 w 4"/>
                  <a:gd name="T5" fmla="*/ 3 h 3"/>
                  <a:gd name="T6" fmla="*/ 0 w 4"/>
                  <a:gd name="T7" fmla="*/ 2 h 3"/>
                  <a:gd name="T8" fmla="*/ 3 w 4"/>
                  <a:gd name="T9" fmla="*/ 1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15" name="Freeform 506">
                <a:extLst>
                  <a:ext uri="{FF2B5EF4-FFF2-40B4-BE49-F238E27FC236}">
                    <a16:creationId xmlns:a16="http://schemas.microsoft.com/office/drawing/2014/main" id="{DD1BB178-E67A-0476-2707-93A8F4EED1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873"/>
                <a:ext cx="10" cy="3"/>
              </a:xfrm>
              <a:custGeom>
                <a:avLst/>
                <a:gdLst>
                  <a:gd name="T0" fmla="*/ 5 w 5"/>
                  <a:gd name="T1" fmla="*/ 1 h 2"/>
                  <a:gd name="T2" fmla="*/ 2 w 5"/>
                  <a:gd name="T3" fmla="*/ 2 h 2"/>
                  <a:gd name="T4" fmla="*/ 1 w 5"/>
                  <a:gd name="T5" fmla="*/ 1 h 2"/>
                  <a:gd name="T6" fmla="*/ 1 w 5"/>
                  <a:gd name="T7" fmla="*/ 0 h 2"/>
                  <a:gd name="T8" fmla="*/ 4 w 5"/>
                  <a:gd name="T9" fmla="*/ 0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2"/>
                      <a:pt x="3" y="2"/>
                      <a:pt x="2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16" name="Freeform 507">
                <a:extLst>
                  <a:ext uri="{FF2B5EF4-FFF2-40B4-BE49-F238E27FC236}">
                    <a16:creationId xmlns:a16="http://schemas.microsoft.com/office/drawing/2014/main" id="{CE74E40B-23BC-8C5C-98A5-0205CBB8F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8" y="2651"/>
                <a:ext cx="6" cy="6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3 h 3"/>
                  <a:gd name="T4" fmla="*/ 0 w 3"/>
                  <a:gd name="T5" fmla="*/ 1 h 3"/>
                  <a:gd name="T6" fmla="*/ 1 w 3"/>
                  <a:gd name="T7" fmla="*/ 0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3"/>
                      <a:pt x="2" y="3"/>
                      <a:pt x="2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1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17" name="Freeform 508">
                <a:extLst>
                  <a:ext uri="{FF2B5EF4-FFF2-40B4-BE49-F238E27FC236}">
                    <a16:creationId xmlns:a16="http://schemas.microsoft.com/office/drawing/2014/main" id="{3E8ACEC1-4EEE-5207-ED61-A750E0093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2922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1 w 3"/>
                  <a:gd name="T5" fmla="*/ 2 h 3"/>
                  <a:gd name="T6" fmla="*/ 0 w 3"/>
                  <a:gd name="T7" fmla="*/ 0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18" name="Freeform 509">
                <a:extLst>
                  <a:ext uri="{FF2B5EF4-FFF2-40B4-BE49-F238E27FC236}">
                    <a16:creationId xmlns:a16="http://schemas.microsoft.com/office/drawing/2014/main" id="{17171957-6A99-249F-BA91-6612CEEFD4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9" y="2712"/>
                <a:ext cx="5" cy="5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3 h 3"/>
                  <a:gd name="T4" fmla="*/ 0 w 3"/>
                  <a:gd name="T5" fmla="*/ 0 h 3"/>
                  <a:gd name="T6" fmla="*/ 1 w 3"/>
                  <a:gd name="T7" fmla="*/ 0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3"/>
                      <a:pt x="3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19" name="Freeform 510">
                <a:extLst>
                  <a:ext uri="{FF2B5EF4-FFF2-40B4-BE49-F238E27FC236}">
                    <a16:creationId xmlns:a16="http://schemas.microsoft.com/office/drawing/2014/main" id="{C88C9708-245B-A46C-06CB-D6CEE7180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0" y="2677"/>
                <a:ext cx="7" cy="6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2 h 3"/>
                  <a:gd name="T4" fmla="*/ 1 w 4"/>
                  <a:gd name="T5" fmla="*/ 3 h 3"/>
                  <a:gd name="T6" fmla="*/ 1 w 4"/>
                  <a:gd name="T7" fmla="*/ 2 h 3"/>
                  <a:gd name="T8" fmla="*/ 1 w 4"/>
                  <a:gd name="T9" fmla="*/ 0 h 3"/>
                  <a:gd name="T10" fmla="*/ 3 w 4"/>
                  <a:gd name="T11" fmla="*/ 0 h 3"/>
                  <a:gd name="T12" fmla="*/ 4 w 4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20" name="Freeform 511">
                <a:extLst>
                  <a:ext uri="{FF2B5EF4-FFF2-40B4-BE49-F238E27FC236}">
                    <a16:creationId xmlns:a16="http://schemas.microsoft.com/office/drawing/2014/main" id="{7A79B8E4-68F7-E327-0247-D736C30FF2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0" y="2922"/>
                <a:ext cx="9" cy="4"/>
              </a:xfrm>
              <a:custGeom>
                <a:avLst/>
                <a:gdLst>
                  <a:gd name="T0" fmla="*/ 5 w 5"/>
                  <a:gd name="T1" fmla="*/ 1 h 2"/>
                  <a:gd name="T2" fmla="*/ 1 w 5"/>
                  <a:gd name="T3" fmla="*/ 1 h 2"/>
                  <a:gd name="T4" fmla="*/ 0 w 5"/>
                  <a:gd name="T5" fmla="*/ 1 h 2"/>
                  <a:gd name="T6" fmla="*/ 1 w 5"/>
                  <a:gd name="T7" fmla="*/ 0 h 2"/>
                  <a:gd name="T8" fmla="*/ 3 w 5"/>
                  <a:gd name="T9" fmla="*/ 0 h 2"/>
                  <a:gd name="T10" fmla="*/ 5 w 5"/>
                  <a:gd name="T11" fmla="*/ 2 h 2"/>
                  <a:gd name="T12" fmla="*/ 5 w 5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4" y="1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2"/>
                    </a:cubicBezTo>
                    <a:lnTo>
                      <a:pt x="5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21" name="Freeform 512">
                <a:extLst>
                  <a:ext uri="{FF2B5EF4-FFF2-40B4-BE49-F238E27FC236}">
                    <a16:creationId xmlns:a16="http://schemas.microsoft.com/office/drawing/2014/main" id="{CF50F636-9BFD-6B26-E0E5-C6D2A445F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875"/>
                <a:ext cx="5" cy="5"/>
              </a:xfrm>
              <a:custGeom>
                <a:avLst/>
                <a:gdLst>
                  <a:gd name="T0" fmla="*/ 3 w 3"/>
                  <a:gd name="T1" fmla="*/ 0 h 3"/>
                  <a:gd name="T2" fmla="*/ 2 w 3"/>
                  <a:gd name="T3" fmla="*/ 2 h 3"/>
                  <a:gd name="T4" fmla="*/ 0 w 3"/>
                  <a:gd name="T5" fmla="*/ 2 h 3"/>
                  <a:gd name="T6" fmla="*/ 0 w 3"/>
                  <a:gd name="T7" fmla="*/ 1 h 3"/>
                  <a:gd name="T8" fmla="*/ 1 w 3"/>
                  <a:gd name="T9" fmla="*/ 0 h 3"/>
                  <a:gd name="T10" fmla="*/ 2 w 3"/>
                  <a:gd name="T11" fmla="*/ 0 h 3"/>
                  <a:gd name="T12" fmla="*/ 3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22" name="Freeform 513">
                <a:extLst>
                  <a:ext uri="{FF2B5EF4-FFF2-40B4-BE49-F238E27FC236}">
                    <a16:creationId xmlns:a16="http://schemas.microsoft.com/office/drawing/2014/main" id="{9AC1E4C7-DF75-F936-A5A5-FB1E493C2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3" y="2922"/>
                <a:ext cx="8" cy="7"/>
              </a:xfrm>
              <a:custGeom>
                <a:avLst/>
                <a:gdLst>
                  <a:gd name="T0" fmla="*/ 4 w 4"/>
                  <a:gd name="T1" fmla="*/ 2 h 4"/>
                  <a:gd name="T2" fmla="*/ 3 w 4"/>
                  <a:gd name="T3" fmla="*/ 3 h 4"/>
                  <a:gd name="T4" fmla="*/ 1 w 4"/>
                  <a:gd name="T5" fmla="*/ 2 h 4"/>
                  <a:gd name="T6" fmla="*/ 1 w 4"/>
                  <a:gd name="T7" fmla="*/ 0 h 4"/>
                  <a:gd name="T8" fmla="*/ 2 w 4"/>
                  <a:gd name="T9" fmla="*/ 0 h 4"/>
                  <a:gd name="T10" fmla="*/ 4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4" y="3"/>
                      <a:pt x="4" y="3"/>
                      <a:pt x="3" y="3"/>
                    </a:cubicBezTo>
                    <a:cubicBezTo>
                      <a:pt x="2" y="4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23" name="Freeform 514">
                <a:extLst>
                  <a:ext uri="{FF2B5EF4-FFF2-40B4-BE49-F238E27FC236}">
                    <a16:creationId xmlns:a16="http://schemas.microsoft.com/office/drawing/2014/main" id="{BD3C8E07-439D-BCB3-A455-74EDE61FBB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746"/>
                <a:ext cx="10" cy="5"/>
              </a:xfrm>
              <a:custGeom>
                <a:avLst/>
                <a:gdLst>
                  <a:gd name="T0" fmla="*/ 5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  <a:gd name="T6" fmla="*/ 1 w 5"/>
                  <a:gd name="T7" fmla="*/ 1 h 3"/>
                  <a:gd name="T8" fmla="*/ 4 w 5"/>
                  <a:gd name="T9" fmla="*/ 1 h 3"/>
                  <a:gd name="T10" fmla="*/ 5 w 5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5" y="1"/>
                      <a:pt x="5" y="2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24" name="Freeform 515">
                <a:extLst>
                  <a:ext uri="{FF2B5EF4-FFF2-40B4-BE49-F238E27FC236}">
                    <a16:creationId xmlns:a16="http://schemas.microsoft.com/office/drawing/2014/main" id="{7BA49DE8-4269-4B05-BA40-BA9CECBB6A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2748"/>
                <a:ext cx="8" cy="5"/>
              </a:xfrm>
              <a:custGeom>
                <a:avLst/>
                <a:gdLst>
                  <a:gd name="T0" fmla="*/ 2 w 4"/>
                  <a:gd name="T1" fmla="*/ 3 h 3"/>
                  <a:gd name="T2" fmla="*/ 1 w 4"/>
                  <a:gd name="T3" fmla="*/ 3 h 3"/>
                  <a:gd name="T4" fmla="*/ 1 w 4"/>
                  <a:gd name="T5" fmla="*/ 0 h 3"/>
                  <a:gd name="T6" fmla="*/ 3 w 4"/>
                  <a:gd name="T7" fmla="*/ 1 h 3"/>
                  <a:gd name="T8" fmla="*/ 3 w 4"/>
                  <a:gd name="T9" fmla="*/ 2 h 3"/>
                  <a:gd name="T10" fmla="*/ 2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25" name="Freeform 516">
                <a:extLst>
                  <a:ext uri="{FF2B5EF4-FFF2-40B4-BE49-F238E27FC236}">
                    <a16:creationId xmlns:a16="http://schemas.microsoft.com/office/drawing/2014/main" id="{C92FCC64-9B63-5473-6502-E2400DE4AB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2907"/>
                <a:ext cx="10" cy="4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1 h 2"/>
                  <a:gd name="T4" fmla="*/ 3 w 5"/>
                  <a:gd name="T5" fmla="*/ 2 h 2"/>
                  <a:gd name="T6" fmla="*/ 1 w 5"/>
                  <a:gd name="T7" fmla="*/ 2 h 2"/>
                  <a:gd name="T8" fmla="*/ 0 w 5"/>
                  <a:gd name="T9" fmla="*/ 1 h 2"/>
                  <a:gd name="T10" fmla="*/ 1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cubicBezTo>
                      <a:pt x="4" y="0"/>
                      <a:pt x="4" y="0"/>
                      <a:pt x="5" y="1"/>
                    </a:cubicBezTo>
                    <a:cubicBezTo>
                      <a:pt x="5" y="1"/>
                      <a:pt x="4" y="2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26" name="Freeform 517">
                <a:extLst>
                  <a:ext uri="{FF2B5EF4-FFF2-40B4-BE49-F238E27FC236}">
                    <a16:creationId xmlns:a16="http://schemas.microsoft.com/office/drawing/2014/main" id="{1936E78C-A7CA-BF95-6156-D2671CC34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2833"/>
                <a:ext cx="8" cy="4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2 h 2"/>
                  <a:gd name="T4" fmla="*/ 0 w 4"/>
                  <a:gd name="T5" fmla="*/ 1 h 2"/>
                  <a:gd name="T6" fmla="*/ 0 w 4"/>
                  <a:gd name="T7" fmla="*/ 0 h 2"/>
                  <a:gd name="T8" fmla="*/ 4 w 4"/>
                  <a:gd name="T9" fmla="*/ 0 h 2"/>
                  <a:gd name="T10" fmla="*/ 4 w 4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3" y="2"/>
                      <a:pt x="1" y="2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27" name="Freeform 518">
                <a:extLst>
                  <a:ext uri="{FF2B5EF4-FFF2-40B4-BE49-F238E27FC236}">
                    <a16:creationId xmlns:a16="http://schemas.microsoft.com/office/drawing/2014/main" id="{203FBA05-4509-18FD-D126-8B23342183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0" y="2831"/>
                <a:ext cx="12" cy="6"/>
              </a:xfrm>
              <a:custGeom>
                <a:avLst/>
                <a:gdLst>
                  <a:gd name="T0" fmla="*/ 0 w 6"/>
                  <a:gd name="T1" fmla="*/ 3 h 3"/>
                  <a:gd name="T2" fmla="*/ 5 w 6"/>
                  <a:gd name="T3" fmla="*/ 1 h 3"/>
                  <a:gd name="T4" fmla="*/ 6 w 6"/>
                  <a:gd name="T5" fmla="*/ 2 h 3"/>
                  <a:gd name="T6" fmla="*/ 5 w 6"/>
                  <a:gd name="T7" fmla="*/ 2 h 3"/>
                  <a:gd name="T8" fmla="*/ 3 w 6"/>
                  <a:gd name="T9" fmla="*/ 3 h 3"/>
                  <a:gd name="T10" fmla="*/ 0 w 6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" h="3">
                    <a:moveTo>
                      <a:pt x="0" y="3"/>
                    </a:moveTo>
                    <a:cubicBezTo>
                      <a:pt x="1" y="1"/>
                      <a:pt x="2" y="0"/>
                      <a:pt x="5" y="1"/>
                    </a:cubicBezTo>
                    <a:cubicBezTo>
                      <a:pt x="5" y="1"/>
                      <a:pt x="5" y="1"/>
                      <a:pt x="6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28" name="Freeform 519">
                <a:extLst>
                  <a:ext uri="{FF2B5EF4-FFF2-40B4-BE49-F238E27FC236}">
                    <a16:creationId xmlns:a16="http://schemas.microsoft.com/office/drawing/2014/main" id="{29A9271E-9D15-2BAD-DAC3-322773641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2837"/>
                <a:ext cx="9" cy="3"/>
              </a:xfrm>
              <a:custGeom>
                <a:avLst/>
                <a:gdLst>
                  <a:gd name="T0" fmla="*/ 2 w 5"/>
                  <a:gd name="T1" fmla="*/ 1 h 2"/>
                  <a:gd name="T2" fmla="*/ 0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4 w 5"/>
                  <a:gd name="T11" fmla="*/ 1 h 2"/>
                  <a:gd name="T12" fmla="*/ 2 w 5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29" name="Freeform 520">
                <a:extLst>
                  <a:ext uri="{FF2B5EF4-FFF2-40B4-BE49-F238E27FC236}">
                    <a16:creationId xmlns:a16="http://schemas.microsoft.com/office/drawing/2014/main" id="{F7B3DE22-0CC6-5E40-5CF3-54B6E6CA03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2649"/>
                <a:ext cx="7" cy="6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2 h 3"/>
                  <a:gd name="T4" fmla="*/ 1 w 4"/>
                  <a:gd name="T5" fmla="*/ 1 h 3"/>
                  <a:gd name="T6" fmla="*/ 2 w 4"/>
                  <a:gd name="T7" fmla="*/ 0 h 3"/>
                  <a:gd name="T8" fmla="*/ 3 w 4"/>
                  <a:gd name="T9" fmla="*/ 0 h 3"/>
                  <a:gd name="T10" fmla="*/ 4 w 4"/>
                  <a:gd name="T11" fmla="*/ 1 h 3"/>
                  <a:gd name="T12" fmla="*/ 2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3" y="3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30" name="Freeform 521">
                <a:extLst>
                  <a:ext uri="{FF2B5EF4-FFF2-40B4-BE49-F238E27FC236}">
                    <a16:creationId xmlns:a16="http://schemas.microsoft.com/office/drawing/2014/main" id="{6134C28E-1990-A247-3E6B-4A70155FB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9" y="2694"/>
                <a:ext cx="7" cy="8"/>
              </a:xfrm>
              <a:custGeom>
                <a:avLst/>
                <a:gdLst>
                  <a:gd name="T0" fmla="*/ 1 w 4"/>
                  <a:gd name="T1" fmla="*/ 2 h 4"/>
                  <a:gd name="T2" fmla="*/ 1 w 4"/>
                  <a:gd name="T3" fmla="*/ 1 h 4"/>
                  <a:gd name="T4" fmla="*/ 4 w 4"/>
                  <a:gd name="T5" fmla="*/ 1 h 4"/>
                  <a:gd name="T6" fmla="*/ 3 w 4"/>
                  <a:gd name="T7" fmla="*/ 3 h 4"/>
                  <a:gd name="T8" fmla="*/ 1 w 4"/>
                  <a:gd name="T9" fmla="*/ 4 h 4"/>
                  <a:gd name="T10" fmla="*/ 1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4" y="1"/>
                      <a:pt x="4" y="1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3"/>
                      <a:pt x="1" y="3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31" name="Freeform 522">
                <a:extLst>
                  <a:ext uri="{FF2B5EF4-FFF2-40B4-BE49-F238E27FC236}">
                    <a16:creationId xmlns:a16="http://schemas.microsoft.com/office/drawing/2014/main" id="{41331D05-DEA7-3A37-4C4A-1D87AF729C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2929"/>
                <a:ext cx="5" cy="6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3 h 3"/>
                  <a:gd name="T8" fmla="*/ 1 w 3"/>
                  <a:gd name="T9" fmla="*/ 1 h 3"/>
                  <a:gd name="T10" fmla="*/ 1 w 3"/>
                  <a:gd name="T11" fmla="*/ 1 h 3"/>
                  <a:gd name="T12" fmla="*/ 3 w 3"/>
                  <a:gd name="T13" fmla="*/ 1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32" name="Freeform 523">
                <a:extLst>
                  <a:ext uri="{FF2B5EF4-FFF2-40B4-BE49-F238E27FC236}">
                    <a16:creationId xmlns:a16="http://schemas.microsoft.com/office/drawing/2014/main" id="{1BA9B301-B2D1-8463-960E-D8A3B2B3F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3" y="2696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2 w 3"/>
                  <a:gd name="T5" fmla="*/ 3 h 3"/>
                  <a:gd name="T6" fmla="*/ 0 w 3"/>
                  <a:gd name="T7" fmla="*/ 2 h 3"/>
                  <a:gd name="T8" fmla="*/ 1 w 3"/>
                  <a:gd name="T9" fmla="*/ 1 h 3"/>
                  <a:gd name="T10" fmla="*/ 3 w 3"/>
                  <a:gd name="T11" fmla="*/ 0 h 3"/>
                  <a:gd name="T12" fmla="*/ 3 w 3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2" y="1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33" name="Freeform 524">
                <a:extLst>
                  <a:ext uri="{FF2B5EF4-FFF2-40B4-BE49-F238E27FC236}">
                    <a16:creationId xmlns:a16="http://schemas.microsoft.com/office/drawing/2014/main" id="{653AA3E1-6DAA-3B9B-080C-233DBC78E3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0" y="2869"/>
                <a:ext cx="7" cy="7"/>
              </a:xfrm>
              <a:custGeom>
                <a:avLst/>
                <a:gdLst>
                  <a:gd name="T0" fmla="*/ 1 w 4"/>
                  <a:gd name="T1" fmla="*/ 0 h 4"/>
                  <a:gd name="T2" fmla="*/ 3 w 4"/>
                  <a:gd name="T3" fmla="*/ 1 h 4"/>
                  <a:gd name="T4" fmla="*/ 4 w 4"/>
                  <a:gd name="T5" fmla="*/ 2 h 4"/>
                  <a:gd name="T6" fmla="*/ 3 w 4"/>
                  <a:gd name="T7" fmla="*/ 3 h 4"/>
                  <a:gd name="T8" fmla="*/ 2 w 4"/>
                  <a:gd name="T9" fmla="*/ 3 h 4"/>
                  <a:gd name="T10" fmla="*/ 1 w 4"/>
                  <a:gd name="T11" fmla="*/ 2 h 4"/>
                  <a:gd name="T12" fmla="*/ 1 w 4"/>
                  <a:gd name="T13" fmla="*/ 1 h 4"/>
                  <a:gd name="T14" fmla="*/ 1 w 4"/>
                  <a:gd name="T15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3" y="4"/>
                      <a:pt x="3" y="4"/>
                      <a:pt x="2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34" name="Freeform 525">
                <a:extLst>
                  <a:ext uri="{FF2B5EF4-FFF2-40B4-BE49-F238E27FC236}">
                    <a16:creationId xmlns:a16="http://schemas.microsoft.com/office/drawing/2014/main" id="{8B22DFE0-6FDD-671D-58F8-7C1A9D1402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8" y="2740"/>
                <a:ext cx="7" cy="6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3 h 3"/>
                  <a:gd name="T4" fmla="*/ 2 w 4"/>
                  <a:gd name="T5" fmla="*/ 3 h 3"/>
                  <a:gd name="T6" fmla="*/ 1 w 4"/>
                  <a:gd name="T7" fmla="*/ 1 h 3"/>
                  <a:gd name="T8" fmla="*/ 0 w 4"/>
                  <a:gd name="T9" fmla="*/ 1 h 3"/>
                  <a:gd name="T10" fmla="*/ 2 w 4"/>
                  <a:gd name="T11" fmla="*/ 0 h 3"/>
                  <a:gd name="T12" fmla="*/ 4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35" name="Freeform 526">
                <a:extLst>
                  <a:ext uri="{FF2B5EF4-FFF2-40B4-BE49-F238E27FC236}">
                    <a16:creationId xmlns:a16="http://schemas.microsoft.com/office/drawing/2014/main" id="{6C190665-538F-692C-0843-660F495422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2803"/>
                <a:ext cx="10" cy="3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4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36" name="Freeform 527">
                <a:extLst>
                  <a:ext uri="{FF2B5EF4-FFF2-40B4-BE49-F238E27FC236}">
                    <a16:creationId xmlns:a16="http://schemas.microsoft.com/office/drawing/2014/main" id="{8D65CA30-3567-1012-FA9F-C9375010E9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" y="2903"/>
                <a:ext cx="10" cy="4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4 w 5"/>
                  <a:gd name="T9" fmla="*/ 0 h 2"/>
                  <a:gd name="T10" fmla="*/ 4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37" name="Freeform 528">
                <a:extLst>
                  <a:ext uri="{FF2B5EF4-FFF2-40B4-BE49-F238E27FC236}">
                    <a16:creationId xmlns:a16="http://schemas.microsoft.com/office/drawing/2014/main" id="{7514053D-2691-0181-2160-984F0B5326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926"/>
                <a:ext cx="5" cy="5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3 h 3"/>
                  <a:gd name="T4" fmla="*/ 1 w 3"/>
                  <a:gd name="T5" fmla="*/ 3 h 3"/>
                  <a:gd name="T6" fmla="*/ 1 w 3"/>
                  <a:gd name="T7" fmla="*/ 1 h 3"/>
                  <a:gd name="T8" fmla="*/ 3 w 3"/>
                  <a:gd name="T9" fmla="*/ 0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38" name="Freeform 529">
                <a:extLst>
                  <a:ext uri="{FF2B5EF4-FFF2-40B4-BE49-F238E27FC236}">
                    <a16:creationId xmlns:a16="http://schemas.microsoft.com/office/drawing/2014/main" id="{755D496C-5A11-3BD1-3F98-F6B1BEB515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0" y="3125"/>
                <a:ext cx="8" cy="4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1 h 2"/>
                  <a:gd name="T4" fmla="*/ 2 w 4"/>
                  <a:gd name="T5" fmla="*/ 0 h 2"/>
                  <a:gd name="T6" fmla="*/ 3 w 4"/>
                  <a:gd name="T7" fmla="*/ 0 h 2"/>
                  <a:gd name="T8" fmla="*/ 4 w 4"/>
                  <a:gd name="T9" fmla="*/ 1 h 2"/>
                  <a:gd name="T10" fmla="*/ 3 w 4"/>
                  <a:gd name="T11" fmla="*/ 2 h 2"/>
                  <a:gd name="T12" fmla="*/ 2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39" name="Freeform 530">
                <a:extLst>
                  <a:ext uri="{FF2B5EF4-FFF2-40B4-BE49-F238E27FC236}">
                    <a16:creationId xmlns:a16="http://schemas.microsoft.com/office/drawing/2014/main" id="{1878CE54-7F02-3801-D6F1-2CC85B3D4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3132"/>
                <a:ext cx="8" cy="8"/>
              </a:xfrm>
              <a:custGeom>
                <a:avLst/>
                <a:gdLst>
                  <a:gd name="T0" fmla="*/ 4 w 4"/>
                  <a:gd name="T1" fmla="*/ 1 h 4"/>
                  <a:gd name="T2" fmla="*/ 2 w 4"/>
                  <a:gd name="T3" fmla="*/ 3 h 4"/>
                  <a:gd name="T4" fmla="*/ 1 w 4"/>
                  <a:gd name="T5" fmla="*/ 3 h 4"/>
                  <a:gd name="T6" fmla="*/ 1 w 4"/>
                  <a:gd name="T7" fmla="*/ 2 h 4"/>
                  <a:gd name="T8" fmla="*/ 2 w 4"/>
                  <a:gd name="T9" fmla="*/ 1 h 4"/>
                  <a:gd name="T10" fmla="*/ 4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2"/>
                      <a:pt x="3" y="3"/>
                      <a:pt x="2" y="3"/>
                    </a:cubicBezTo>
                    <a:cubicBezTo>
                      <a:pt x="2" y="4"/>
                      <a:pt x="1" y="3"/>
                      <a:pt x="1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40" name="Freeform 531">
                <a:extLst>
                  <a:ext uri="{FF2B5EF4-FFF2-40B4-BE49-F238E27FC236}">
                    <a16:creationId xmlns:a16="http://schemas.microsoft.com/office/drawing/2014/main" id="{7C2DF057-8ED0-C04A-50D3-167440A17B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4" y="3132"/>
                <a:ext cx="8" cy="6"/>
              </a:xfrm>
              <a:custGeom>
                <a:avLst/>
                <a:gdLst>
                  <a:gd name="T0" fmla="*/ 4 w 4"/>
                  <a:gd name="T1" fmla="*/ 1 h 3"/>
                  <a:gd name="T2" fmla="*/ 2 w 4"/>
                  <a:gd name="T3" fmla="*/ 3 h 3"/>
                  <a:gd name="T4" fmla="*/ 1 w 4"/>
                  <a:gd name="T5" fmla="*/ 3 h 3"/>
                  <a:gd name="T6" fmla="*/ 1 w 4"/>
                  <a:gd name="T7" fmla="*/ 2 h 3"/>
                  <a:gd name="T8" fmla="*/ 3 w 4"/>
                  <a:gd name="T9" fmla="*/ 0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41" name="Freeform 532">
                <a:extLst>
                  <a:ext uri="{FF2B5EF4-FFF2-40B4-BE49-F238E27FC236}">
                    <a16:creationId xmlns:a16="http://schemas.microsoft.com/office/drawing/2014/main" id="{82BD8EAC-5069-1F3D-42C8-87C8783F6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" y="3136"/>
                <a:ext cx="8" cy="4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1 h 2"/>
                  <a:gd name="T4" fmla="*/ 2 w 4"/>
                  <a:gd name="T5" fmla="*/ 0 h 2"/>
                  <a:gd name="T6" fmla="*/ 3 w 4"/>
                  <a:gd name="T7" fmla="*/ 0 h 2"/>
                  <a:gd name="T8" fmla="*/ 4 w 4"/>
                  <a:gd name="T9" fmla="*/ 1 h 2"/>
                  <a:gd name="T10" fmla="*/ 3 w 4"/>
                  <a:gd name="T11" fmla="*/ 2 h 2"/>
                  <a:gd name="T12" fmla="*/ 2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42" name="Freeform 533">
                <a:extLst>
                  <a:ext uri="{FF2B5EF4-FFF2-40B4-BE49-F238E27FC236}">
                    <a16:creationId xmlns:a16="http://schemas.microsoft.com/office/drawing/2014/main" id="{111BAD65-BBB9-BE57-0A4B-2EC5B50712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3140"/>
                <a:ext cx="10" cy="4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0 h 2"/>
                  <a:gd name="T4" fmla="*/ 2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4 w 5"/>
                  <a:gd name="T11" fmla="*/ 1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4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43" name="Freeform 534">
                <a:extLst>
                  <a:ext uri="{FF2B5EF4-FFF2-40B4-BE49-F238E27FC236}">
                    <a16:creationId xmlns:a16="http://schemas.microsoft.com/office/drawing/2014/main" id="{82516695-58F7-5187-CB4E-D22CA193AC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7" y="3144"/>
                <a:ext cx="8" cy="5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3 h 3"/>
                  <a:gd name="T4" fmla="*/ 2 w 4"/>
                  <a:gd name="T5" fmla="*/ 3 h 3"/>
                  <a:gd name="T6" fmla="*/ 1 w 4"/>
                  <a:gd name="T7" fmla="*/ 2 h 3"/>
                  <a:gd name="T8" fmla="*/ 1 w 4"/>
                  <a:gd name="T9" fmla="*/ 0 h 3"/>
                  <a:gd name="T10" fmla="*/ 3 w 4"/>
                  <a:gd name="T11" fmla="*/ 1 h 3"/>
                  <a:gd name="T12" fmla="*/ 4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4" y="3"/>
                      <a:pt x="4" y="3"/>
                      <a:pt x="3" y="3"/>
                    </a:cubicBezTo>
                    <a:cubicBezTo>
                      <a:pt x="3" y="3"/>
                      <a:pt x="2" y="3"/>
                      <a:pt x="2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44" name="Freeform 535">
                <a:extLst>
                  <a:ext uri="{FF2B5EF4-FFF2-40B4-BE49-F238E27FC236}">
                    <a16:creationId xmlns:a16="http://schemas.microsoft.com/office/drawing/2014/main" id="{BE39FB39-F22C-FB3A-036E-AA72A3DD2B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2" y="3146"/>
                <a:ext cx="3" cy="7"/>
              </a:xfrm>
              <a:custGeom>
                <a:avLst/>
                <a:gdLst>
                  <a:gd name="T0" fmla="*/ 0 w 2"/>
                  <a:gd name="T1" fmla="*/ 0 h 4"/>
                  <a:gd name="T2" fmla="*/ 1 w 2"/>
                  <a:gd name="T3" fmla="*/ 0 h 4"/>
                  <a:gd name="T4" fmla="*/ 2 w 2"/>
                  <a:gd name="T5" fmla="*/ 2 h 4"/>
                  <a:gd name="T6" fmla="*/ 1 w 2"/>
                  <a:gd name="T7" fmla="*/ 4 h 4"/>
                  <a:gd name="T8" fmla="*/ 0 w 2"/>
                  <a:gd name="T9" fmla="*/ 2 h 4"/>
                  <a:gd name="T10" fmla="*/ 0 w 2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45" name="Freeform 536">
                <a:extLst>
                  <a:ext uri="{FF2B5EF4-FFF2-40B4-BE49-F238E27FC236}">
                    <a16:creationId xmlns:a16="http://schemas.microsoft.com/office/drawing/2014/main" id="{DDF65AF5-30EE-F35A-460B-F82470AA8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3151"/>
                <a:ext cx="6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3 h 3"/>
                  <a:gd name="T4" fmla="*/ 2 w 3"/>
                  <a:gd name="T5" fmla="*/ 0 h 3"/>
                  <a:gd name="T6" fmla="*/ 3 w 3"/>
                  <a:gd name="T7" fmla="*/ 1 h 3"/>
                  <a:gd name="T8" fmla="*/ 3 w 3"/>
                  <a:gd name="T9" fmla="*/ 3 h 3"/>
                  <a:gd name="T10" fmla="*/ 1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46" name="Freeform 537">
                <a:extLst>
                  <a:ext uri="{FF2B5EF4-FFF2-40B4-BE49-F238E27FC236}">
                    <a16:creationId xmlns:a16="http://schemas.microsoft.com/office/drawing/2014/main" id="{CC7D42EA-DA0E-6901-297B-C5B94FCA7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4" y="3074"/>
                <a:ext cx="9" cy="3"/>
              </a:xfrm>
              <a:custGeom>
                <a:avLst/>
                <a:gdLst>
                  <a:gd name="T0" fmla="*/ 0 w 5"/>
                  <a:gd name="T1" fmla="*/ 0 h 2"/>
                  <a:gd name="T2" fmla="*/ 3 w 5"/>
                  <a:gd name="T3" fmla="*/ 0 h 2"/>
                  <a:gd name="T4" fmla="*/ 5 w 5"/>
                  <a:gd name="T5" fmla="*/ 1 h 2"/>
                  <a:gd name="T6" fmla="*/ 5 w 5"/>
                  <a:gd name="T7" fmla="*/ 1 h 2"/>
                  <a:gd name="T8" fmla="*/ 1 w 5"/>
                  <a:gd name="T9" fmla="*/ 1 h 2"/>
                  <a:gd name="T10" fmla="*/ 0 w 5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2" y="2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47" name="Freeform 538">
                <a:extLst>
                  <a:ext uri="{FF2B5EF4-FFF2-40B4-BE49-F238E27FC236}">
                    <a16:creationId xmlns:a16="http://schemas.microsoft.com/office/drawing/2014/main" id="{E806CED7-3A9F-BCAC-6F43-822262FB34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1" y="3081"/>
                <a:ext cx="5" cy="6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3 h 3"/>
                  <a:gd name="T6" fmla="*/ 1 w 3"/>
                  <a:gd name="T7" fmla="*/ 1 h 3"/>
                  <a:gd name="T8" fmla="*/ 3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3"/>
                      <a:pt x="3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48" name="Freeform 539">
                <a:extLst>
                  <a:ext uri="{FF2B5EF4-FFF2-40B4-BE49-F238E27FC236}">
                    <a16:creationId xmlns:a16="http://schemas.microsoft.com/office/drawing/2014/main" id="{FA3C1020-7005-D311-C883-5D8355C45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3091"/>
                <a:ext cx="8" cy="7"/>
              </a:xfrm>
              <a:custGeom>
                <a:avLst/>
                <a:gdLst>
                  <a:gd name="T0" fmla="*/ 3 w 4"/>
                  <a:gd name="T1" fmla="*/ 2 h 4"/>
                  <a:gd name="T2" fmla="*/ 1 w 4"/>
                  <a:gd name="T3" fmla="*/ 3 h 4"/>
                  <a:gd name="T4" fmla="*/ 1 w 4"/>
                  <a:gd name="T5" fmla="*/ 2 h 4"/>
                  <a:gd name="T6" fmla="*/ 0 w 4"/>
                  <a:gd name="T7" fmla="*/ 1 h 4"/>
                  <a:gd name="T8" fmla="*/ 2 w 4"/>
                  <a:gd name="T9" fmla="*/ 0 h 4"/>
                  <a:gd name="T10" fmla="*/ 3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3" y="2"/>
                    </a:moveTo>
                    <a:cubicBezTo>
                      <a:pt x="3" y="4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1"/>
                      <a:pt x="4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49" name="Freeform 540">
                <a:extLst>
                  <a:ext uri="{FF2B5EF4-FFF2-40B4-BE49-F238E27FC236}">
                    <a16:creationId xmlns:a16="http://schemas.microsoft.com/office/drawing/2014/main" id="{DC0FC92A-CDA3-0DDB-58A6-919B0742DC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3102"/>
                <a:ext cx="6" cy="8"/>
              </a:xfrm>
              <a:custGeom>
                <a:avLst/>
                <a:gdLst>
                  <a:gd name="T0" fmla="*/ 2 w 3"/>
                  <a:gd name="T1" fmla="*/ 0 h 4"/>
                  <a:gd name="T2" fmla="*/ 3 w 3"/>
                  <a:gd name="T3" fmla="*/ 1 h 4"/>
                  <a:gd name="T4" fmla="*/ 3 w 3"/>
                  <a:gd name="T5" fmla="*/ 2 h 4"/>
                  <a:gd name="T6" fmla="*/ 1 w 3"/>
                  <a:gd name="T7" fmla="*/ 3 h 4"/>
                  <a:gd name="T8" fmla="*/ 1 w 3"/>
                  <a:gd name="T9" fmla="*/ 4 h 4"/>
                  <a:gd name="T10" fmla="*/ 0 w 3"/>
                  <a:gd name="T11" fmla="*/ 2 h 4"/>
                  <a:gd name="T12" fmla="*/ 2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0"/>
                    </a:move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50" name="Freeform 541">
                <a:extLst>
                  <a:ext uri="{FF2B5EF4-FFF2-40B4-BE49-F238E27FC236}">
                    <a16:creationId xmlns:a16="http://schemas.microsoft.com/office/drawing/2014/main" id="{36582813-F932-1734-8DA0-DECBA0966D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7" y="3106"/>
                <a:ext cx="9" cy="4"/>
              </a:xfrm>
              <a:custGeom>
                <a:avLst/>
                <a:gdLst>
                  <a:gd name="T0" fmla="*/ 3 w 5"/>
                  <a:gd name="T1" fmla="*/ 2 h 2"/>
                  <a:gd name="T2" fmla="*/ 2 w 5"/>
                  <a:gd name="T3" fmla="*/ 2 h 2"/>
                  <a:gd name="T4" fmla="*/ 0 w 5"/>
                  <a:gd name="T5" fmla="*/ 1 h 2"/>
                  <a:gd name="T6" fmla="*/ 2 w 5"/>
                  <a:gd name="T7" fmla="*/ 0 h 2"/>
                  <a:gd name="T8" fmla="*/ 3 w 5"/>
                  <a:gd name="T9" fmla="*/ 0 h 2"/>
                  <a:gd name="T10" fmla="*/ 5 w 5"/>
                  <a:gd name="T11" fmla="*/ 1 h 2"/>
                  <a:gd name="T12" fmla="*/ 3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4" y="2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51" name="Freeform 542">
                <a:extLst>
                  <a:ext uri="{FF2B5EF4-FFF2-40B4-BE49-F238E27FC236}">
                    <a16:creationId xmlns:a16="http://schemas.microsoft.com/office/drawing/2014/main" id="{9A95B983-ACDE-3880-2D9F-FE43A954DD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1" y="3117"/>
                <a:ext cx="9" cy="4"/>
              </a:xfrm>
              <a:custGeom>
                <a:avLst/>
                <a:gdLst>
                  <a:gd name="T0" fmla="*/ 5 w 5"/>
                  <a:gd name="T1" fmla="*/ 1 h 2"/>
                  <a:gd name="T2" fmla="*/ 1 w 5"/>
                  <a:gd name="T3" fmla="*/ 2 h 2"/>
                  <a:gd name="T4" fmla="*/ 1 w 5"/>
                  <a:gd name="T5" fmla="*/ 1 h 2"/>
                  <a:gd name="T6" fmla="*/ 1 w 5"/>
                  <a:gd name="T7" fmla="*/ 0 h 2"/>
                  <a:gd name="T8" fmla="*/ 4 w 5"/>
                  <a:gd name="T9" fmla="*/ 0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2"/>
                      <a:pt x="3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52" name="Freeform 543">
                <a:extLst>
                  <a:ext uri="{FF2B5EF4-FFF2-40B4-BE49-F238E27FC236}">
                    <a16:creationId xmlns:a16="http://schemas.microsoft.com/office/drawing/2014/main" id="{639424A6-AE86-DE57-EF15-D485D6398E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3121"/>
                <a:ext cx="9" cy="4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1 h 2"/>
                  <a:gd name="T4" fmla="*/ 4 w 5"/>
                  <a:gd name="T5" fmla="*/ 2 h 2"/>
                  <a:gd name="T6" fmla="*/ 3 w 5"/>
                  <a:gd name="T7" fmla="*/ 2 h 2"/>
                  <a:gd name="T8" fmla="*/ 1 w 5"/>
                  <a:gd name="T9" fmla="*/ 1 h 2"/>
                  <a:gd name="T10" fmla="*/ 2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4" y="1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53" name="Freeform 544">
                <a:extLst>
                  <a:ext uri="{FF2B5EF4-FFF2-40B4-BE49-F238E27FC236}">
                    <a16:creationId xmlns:a16="http://schemas.microsoft.com/office/drawing/2014/main" id="{26256267-5784-C4AC-806D-7CEE8C99C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0" y="3121"/>
                <a:ext cx="9" cy="4"/>
              </a:xfrm>
              <a:custGeom>
                <a:avLst/>
                <a:gdLst>
                  <a:gd name="T0" fmla="*/ 0 w 5"/>
                  <a:gd name="T1" fmla="*/ 2 h 2"/>
                  <a:gd name="T2" fmla="*/ 5 w 5"/>
                  <a:gd name="T3" fmla="*/ 0 h 2"/>
                  <a:gd name="T4" fmla="*/ 5 w 5"/>
                  <a:gd name="T5" fmla="*/ 1 h 2"/>
                  <a:gd name="T6" fmla="*/ 5 w 5"/>
                  <a:gd name="T7" fmla="*/ 2 h 2"/>
                  <a:gd name="T8" fmla="*/ 3 w 5"/>
                  <a:gd name="T9" fmla="*/ 2 h 2"/>
                  <a:gd name="T10" fmla="*/ 0 w 5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1" y="0"/>
                      <a:pt x="2" y="0"/>
                      <a:pt x="5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1"/>
                      <a:pt x="5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54" name="Freeform 545">
                <a:extLst>
                  <a:ext uri="{FF2B5EF4-FFF2-40B4-BE49-F238E27FC236}">
                    <a16:creationId xmlns:a16="http://schemas.microsoft.com/office/drawing/2014/main" id="{ED6D4615-0A8D-36E4-F064-E0CF16620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3" y="3202"/>
                <a:ext cx="7" cy="4"/>
              </a:xfrm>
              <a:custGeom>
                <a:avLst/>
                <a:gdLst>
                  <a:gd name="T0" fmla="*/ 3 w 4"/>
                  <a:gd name="T1" fmla="*/ 0 h 2"/>
                  <a:gd name="T2" fmla="*/ 4 w 4"/>
                  <a:gd name="T3" fmla="*/ 1 h 2"/>
                  <a:gd name="T4" fmla="*/ 3 w 4"/>
                  <a:gd name="T5" fmla="*/ 2 h 2"/>
                  <a:gd name="T6" fmla="*/ 0 w 4"/>
                  <a:gd name="T7" fmla="*/ 1 h 2"/>
                  <a:gd name="T8" fmla="*/ 0 w 4"/>
                  <a:gd name="T9" fmla="*/ 1 h 2"/>
                  <a:gd name="T10" fmla="*/ 1 w 4"/>
                  <a:gd name="T11" fmla="*/ 0 h 2"/>
                  <a:gd name="T12" fmla="*/ 3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0"/>
                      <a:pt x="4" y="0"/>
                      <a:pt x="4" y="1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55" name="Freeform 546">
                <a:extLst>
                  <a:ext uri="{FF2B5EF4-FFF2-40B4-BE49-F238E27FC236}">
                    <a16:creationId xmlns:a16="http://schemas.microsoft.com/office/drawing/2014/main" id="{12E652FB-471D-F753-2177-A872AF4A1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3206"/>
                <a:ext cx="5" cy="8"/>
              </a:xfrm>
              <a:custGeom>
                <a:avLst/>
                <a:gdLst>
                  <a:gd name="T0" fmla="*/ 1 w 3"/>
                  <a:gd name="T1" fmla="*/ 3 h 4"/>
                  <a:gd name="T2" fmla="*/ 0 w 3"/>
                  <a:gd name="T3" fmla="*/ 3 h 4"/>
                  <a:gd name="T4" fmla="*/ 0 w 3"/>
                  <a:gd name="T5" fmla="*/ 2 h 4"/>
                  <a:gd name="T6" fmla="*/ 2 w 3"/>
                  <a:gd name="T7" fmla="*/ 1 h 4"/>
                  <a:gd name="T8" fmla="*/ 3 w 3"/>
                  <a:gd name="T9" fmla="*/ 0 h 4"/>
                  <a:gd name="T10" fmla="*/ 3 w 3"/>
                  <a:gd name="T11" fmla="*/ 2 h 4"/>
                  <a:gd name="T12" fmla="*/ 1 w 3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4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56" name="Freeform 547">
                <a:extLst>
                  <a:ext uri="{FF2B5EF4-FFF2-40B4-BE49-F238E27FC236}">
                    <a16:creationId xmlns:a16="http://schemas.microsoft.com/office/drawing/2014/main" id="{924D33D3-5613-41A3-FDAD-B9E180E1E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" y="3221"/>
                <a:ext cx="8" cy="8"/>
              </a:xfrm>
              <a:custGeom>
                <a:avLst/>
                <a:gdLst>
                  <a:gd name="T0" fmla="*/ 2 w 4"/>
                  <a:gd name="T1" fmla="*/ 4 h 4"/>
                  <a:gd name="T2" fmla="*/ 1 w 4"/>
                  <a:gd name="T3" fmla="*/ 3 h 4"/>
                  <a:gd name="T4" fmla="*/ 1 w 4"/>
                  <a:gd name="T5" fmla="*/ 2 h 4"/>
                  <a:gd name="T6" fmla="*/ 2 w 4"/>
                  <a:gd name="T7" fmla="*/ 0 h 4"/>
                  <a:gd name="T8" fmla="*/ 3 w 4"/>
                  <a:gd name="T9" fmla="*/ 0 h 4"/>
                  <a:gd name="T10" fmla="*/ 4 w 4"/>
                  <a:gd name="T11" fmla="*/ 2 h 4"/>
                  <a:gd name="T12" fmla="*/ 2 w 4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2" y="4"/>
                    </a:move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3" y="3"/>
                      <a:pt x="3" y="4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57" name="Freeform 548">
                <a:extLst>
                  <a:ext uri="{FF2B5EF4-FFF2-40B4-BE49-F238E27FC236}">
                    <a16:creationId xmlns:a16="http://schemas.microsoft.com/office/drawing/2014/main" id="{454202B7-3F05-7607-0E2C-E6CD7A20E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4" y="3229"/>
                <a:ext cx="6" cy="6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1 w 3"/>
                  <a:gd name="T5" fmla="*/ 3 h 3"/>
                  <a:gd name="T6" fmla="*/ 1 w 3"/>
                  <a:gd name="T7" fmla="*/ 1 h 3"/>
                  <a:gd name="T8" fmla="*/ 3 w 3"/>
                  <a:gd name="T9" fmla="*/ 0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58" name="Freeform 549">
                <a:extLst>
                  <a:ext uri="{FF2B5EF4-FFF2-40B4-BE49-F238E27FC236}">
                    <a16:creationId xmlns:a16="http://schemas.microsoft.com/office/drawing/2014/main" id="{18171389-2ACA-F4FC-AD06-60F1D2AF0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3231"/>
                <a:ext cx="9" cy="6"/>
              </a:xfrm>
              <a:custGeom>
                <a:avLst/>
                <a:gdLst>
                  <a:gd name="T0" fmla="*/ 5 w 5"/>
                  <a:gd name="T1" fmla="*/ 0 h 3"/>
                  <a:gd name="T2" fmla="*/ 1 w 5"/>
                  <a:gd name="T3" fmla="*/ 2 h 3"/>
                  <a:gd name="T4" fmla="*/ 0 w 5"/>
                  <a:gd name="T5" fmla="*/ 2 h 3"/>
                  <a:gd name="T6" fmla="*/ 1 w 5"/>
                  <a:gd name="T7" fmla="*/ 1 h 3"/>
                  <a:gd name="T8" fmla="*/ 2 w 5"/>
                  <a:gd name="T9" fmla="*/ 1 h 3"/>
                  <a:gd name="T10" fmla="*/ 5 w 5"/>
                  <a:gd name="T11" fmla="*/ 1 h 3"/>
                  <a:gd name="T12" fmla="*/ 5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5" y="0"/>
                    </a:moveTo>
                    <a:cubicBezTo>
                      <a:pt x="4" y="3"/>
                      <a:pt x="4" y="3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3" y="1"/>
                      <a:pt x="4" y="1"/>
                      <a:pt x="5" y="1"/>
                    </a:cubicBezTo>
                    <a:lnTo>
                      <a:pt x="5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59" name="Freeform 550">
                <a:extLst>
                  <a:ext uri="{FF2B5EF4-FFF2-40B4-BE49-F238E27FC236}">
                    <a16:creationId xmlns:a16="http://schemas.microsoft.com/office/drawing/2014/main" id="{C5C00C69-9E4B-CF52-DEEF-8F2B9F809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" y="3233"/>
                <a:ext cx="9" cy="2"/>
              </a:xfrm>
              <a:custGeom>
                <a:avLst/>
                <a:gdLst>
                  <a:gd name="T0" fmla="*/ 2 w 5"/>
                  <a:gd name="T1" fmla="*/ 1 h 1"/>
                  <a:gd name="T2" fmla="*/ 1 w 5"/>
                  <a:gd name="T3" fmla="*/ 1 h 1"/>
                  <a:gd name="T4" fmla="*/ 2 w 5"/>
                  <a:gd name="T5" fmla="*/ 0 h 1"/>
                  <a:gd name="T6" fmla="*/ 4 w 5"/>
                  <a:gd name="T7" fmla="*/ 0 h 1"/>
                  <a:gd name="T8" fmla="*/ 5 w 5"/>
                  <a:gd name="T9" fmla="*/ 1 h 1"/>
                  <a:gd name="T10" fmla="*/ 4 w 5"/>
                  <a:gd name="T11" fmla="*/ 1 h 1"/>
                  <a:gd name="T12" fmla="*/ 2 w 5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60" name="Freeform 551">
                <a:extLst>
                  <a:ext uri="{FF2B5EF4-FFF2-40B4-BE49-F238E27FC236}">
                    <a16:creationId xmlns:a16="http://schemas.microsoft.com/office/drawing/2014/main" id="{E6DD21F5-A1D1-0405-44F1-74C5D0422C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3248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1 w 3"/>
                  <a:gd name="T3" fmla="*/ 2 h 2"/>
                  <a:gd name="T4" fmla="*/ 0 w 3"/>
                  <a:gd name="T5" fmla="*/ 0 h 2"/>
                  <a:gd name="T6" fmla="*/ 2 w 3"/>
                  <a:gd name="T7" fmla="*/ 0 h 2"/>
                  <a:gd name="T8" fmla="*/ 3 w 3"/>
                  <a:gd name="T9" fmla="*/ 0 h 2"/>
                  <a:gd name="T10" fmla="*/ 3 w 3"/>
                  <a:gd name="T11" fmla="*/ 1 h 2"/>
                  <a:gd name="T12" fmla="*/ 1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61" name="Freeform 552">
                <a:extLst>
                  <a:ext uri="{FF2B5EF4-FFF2-40B4-BE49-F238E27FC236}">
                    <a16:creationId xmlns:a16="http://schemas.microsoft.com/office/drawing/2014/main" id="{D212579A-000B-2AD3-C809-6ECFF84818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3166"/>
                <a:ext cx="7" cy="6"/>
              </a:xfrm>
              <a:custGeom>
                <a:avLst/>
                <a:gdLst>
                  <a:gd name="T0" fmla="*/ 3 w 4"/>
                  <a:gd name="T1" fmla="*/ 3 h 3"/>
                  <a:gd name="T2" fmla="*/ 1 w 4"/>
                  <a:gd name="T3" fmla="*/ 3 h 3"/>
                  <a:gd name="T4" fmla="*/ 0 w 4"/>
                  <a:gd name="T5" fmla="*/ 1 h 3"/>
                  <a:gd name="T6" fmla="*/ 1 w 4"/>
                  <a:gd name="T7" fmla="*/ 0 h 3"/>
                  <a:gd name="T8" fmla="*/ 2 w 4"/>
                  <a:gd name="T9" fmla="*/ 0 h 3"/>
                  <a:gd name="T10" fmla="*/ 3 w 4"/>
                  <a:gd name="T11" fmla="*/ 2 h 3"/>
                  <a:gd name="T12" fmla="*/ 4 w 4"/>
                  <a:gd name="T13" fmla="*/ 2 h 3"/>
                  <a:gd name="T14" fmla="*/ 3 w 4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2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62" name="Freeform 553">
                <a:extLst>
                  <a:ext uri="{FF2B5EF4-FFF2-40B4-BE49-F238E27FC236}">
                    <a16:creationId xmlns:a16="http://schemas.microsoft.com/office/drawing/2014/main" id="{439D8E99-3313-2975-298B-0911958AFF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3170"/>
                <a:ext cx="6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0 w 3"/>
                  <a:gd name="T5" fmla="*/ 1 h 3"/>
                  <a:gd name="T6" fmla="*/ 1 w 3"/>
                  <a:gd name="T7" fmla="*/ 1 h 3"/>
                  <a:gd name="T8" fmla="*/ 2 w 3"/>
                  <a:gd name="T9" fmla="*/ 0 h 3"/>
                  <a:gd name="T10" fmla="*/ 3 w 3"/>
                  <a:gd name="T11" fmla="*/ 1 h 3"/>
                  <a:gd name="T12" fmla="*/ 2 w 3"/>
                  <a:gd name="T13" fmla="*/ 3 h 3"/>
                  <a:gd name="T14" fmla="*/ 1 w 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63" name="Freeform 554">
                <a:extLst>
                  <a:ext uri="{FF2B5EF4-FFF2-40B4-BE49-F238E27FC236}">
                    <a16:creationId xmlns:a16="http://schemas.microsoft.com/office/drawing/2014/main" id="{55A48CA5-ECA2-D1D2-770C-24FEA1029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3180"/>
                <a:ext cx="8" cy="5"/>
              </a:xfrm>
              <a:custGeom>
                <a:avLst/>
                <a:gdLst>
                  <a:gd name="T0" fmla="*/ 1 w 4"/>
                  <a:gd name="T1" fmla="*/ 0 h 3"/>
                  <a:gd name="T2" fmla="*/ 4 w 4"/>
                  <a:gd name="T3" fmla="*/ 3 h 3"/>
                  <a:gd name="T4" fmla="*/ 3 w 4"/>
                  <a:gd name="T5" fmla="*/ 3 h 3"/>
                  <a:gd name="T6" fmla="*/ 0 w 4"/>
                  <a:gd name="T7" fmla="*/ 1 h 3"/>
                  <a:gd name="T8" fmla="*/ 1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64" name="Freeform 555">
                <a:extLst>
                  <a:ext uri="{FF2B5EF4-FFF2-40B4-BE49-F238E27FC236}">
                    <a16:creationId xmlns:a16="http://schemas.microsoft.com/office/drawing/2014/main" id="{2BA7E0C0-4B61-C179-AED0-C29272156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" y="3180"/>
                <a:ext cx="9" cy="3"/>
              </a:xfrm>
              <a:custGeom>
                <a:avLst/>
                <a:gdLst>
                  <a:gd name="T0" fmla="*/ 0 w 5"/>
                  <a:gd name="T1" fmla="*/ 2 h 2"/>
                  <a:gd name="T2" fmla="*/ 1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4 w 5"/>
                  <a:gd name="T11" fmla="*/ 2 h 2"/>
                  <a:gd name="T12" fmla="*/ 0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4" y="2"/>
                      <a:pt x="3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65" name="Freeform 556">
                <a:extLst>
                  <a:ext uri="{FF2B5EF4-FFF2-40B4-BE49-F238E27FC236}">
                    <a16:creationId xmlns:a16="http://schemas.microsoft.com/office/drawing/2014/main" id="{884E5A3C-45D8-FF57-F1C1-7D6318332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7" y="3180"/>
                <a:ext cx="6" cy="7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3 h 4"/>
                  <a:gd name="T4" fmla="*/ 0 w 3"/>
                  <a:gd name="T5" fmla="*/ 3 h 4"/>
                  <a:gd name="T6" fmla="*/ 0 w 3"/>
                  <a:gd name="T7" fmla="*/ 1 h 4"/>
                  <a:gd name="T8" fmla="*/ 3 w 3"/>
                  <a:gd name="T9" fmla="*/ 0 h 4"/>
                  <a:gd name="T10" fmla="*/ 3 w 3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66" name="Freeform 557">
                <a:extLst>
                  <a:ext uri="{FF2B5EF4-FFF2-40B4-BE49-F238E27FC236}">
                    <a16:creationId xmlns:a16="http://schemas.microsoft.com/office/drawing/2014/main" id="{94E06BC7-48CA-4533-BD95-AE54C882E6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3183"/>
                <a:ext cx="8" cy="4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1 h 2"/>
                  <a:gd name="T4" fmla="*/ 1 w 4"/>
                  <a:gd name="T5" fmla="*/ 0 h 2"/>
                  <a:gd name="T6" fmla="*/ 3 w 4"/>
                  <a:gd name="T7" fmla="*/ 0 h 2"/>
                  <a:gd name="T8" fmla="*/ 4 w 4"/>
                  <a:gd name="T9" fmla="*/ 1 h 2"/>
                  <a:gd name="T10" fmla="*/ 3 w 4"/>
                  <a:gd name="T11" fmla="*/ 2 h 2"/>
                  <a:gd name="T12" fmla="*/ 2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67" name="Freeform 558">
                <a:extLst>
                  <a:ext uri="{FF2B5EF4-FFF2-40B4-BE49-F238E27FC236}">
                    <a16:creationId xmlns:a16="http://schemas.microsoft.com/office/drawing/2014/main" id="{3E0C2666-97DB-8511-062D-66D57B078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9" y="3187"/>
                <a:ext cx="9" cy="4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4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68" name="Freeform 559">
                <a:extLst>
                  <a:ext uri="{FF2B5EF4-FFF2-40B4-BE49-F238E27FC236}">
                    <a16:creationId xmlns:a16="http://schemas.microsoft.com/office/drawing/2014/main" id="{DD3E56E6-181C-115D-6A05-9F8F3726F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3" y="3195"/>
                <a:ext cx="10" cy="4"/>
              </a:xfrm>
              <a:custGeom>
                <a:avLst/>
                <a:gdLst>
                  <a:gd name="T0" fmla="*/ 5 w 5"/>
                  <a:gd name="T1" fmla="*/ 1 h 2"/>
                  <a:gd name="T2" fmla="*/ 2 w 5"/>
                  <a:gd name="T3" fmla="*/ 2 h 2"/>
                  <a:gd name="T4" fmla="*/ 0 w 5"/>
                  <a:gd name="T5" fmla="*/ 1 h 2"/>
                  <a:gd name="T6" fmla="*/ 0 w 5"/>
                  <a:gd name="T7" fmla="*/ 0 h 2"/>
                  <a:gd name="T8" fmla="*/ 4 w 5"/>
                  <a:gd name="T9" fmla="*/ 0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4" y="1"/>
                      <a:pt x="3" y="2"/>
                      <a:pt x="2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1"/>
                      <a:pt x="4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69" name="Freeform 560">
                <a:extLst>
                  <a:ext uri="{FF2B5EF4-FFF2-40B4-BE49-F238E27FC236}">
                    <a16:creationId xmlns:a16="http://schemas.microsoft.com/office/drawing/2014/main" id="{4A8BC777-BB2D-9109-F636-155AEFDF4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3197"/>
                <a:ext cx="6" cy="5"/>
              </a:xfrm>
              <a:custGeom>
                <a:avLst/>
                <a:gdLst>
                  <a:gd name="T0" fmla="*/ 3 w 3"/>
                  <a:gd name="T1" fmla="*/ 3 h 3"/>
                  <a:gd name="T2" fmla="*/ 1 w 3"/>
                  <a:gd name="T3" fmla="*/ 2 h 3"/>
                  <a:gd name="T4" fmla="*/ 0 w 3"/>
                  <a:gd name="T5" fmla="*/ 1 h 3"/>
                  <a:gd name="T6" fmla="*/ 0 w 3"/>
                  <a:gd name="T7" fmla="*/ 0 h 3"/>
                  <a:gd name="T8" fmla="*/ 1 w 3"/>
                  <a:gd name="T9" fmla="*/ 0 h 3"/>
                  <a:gd name="T10" fmla="*/ 3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3"/>
                      <a:pt x="2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3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70" name="Freeform 561">
                <a:extLst>
                  <a:ext uri="{FF2B5EF4-FFF2-40B4-BE49-F238E27FC236}">
                    <a16:creationId xmlns:a16="http://schemas.microsoft.com/office/drawing/2014/main" id="{ABA9C837-E304-5252-6F16-B48BFE56A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4" y="2966"/>
                <a:ext cx="7" cy="3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1 h 2"/>
                  <a:gd name="T4" fmla="*/ 2 w 4"/>
                  <a:gd name="T5" fmla="*/ 2 h 2"/>
                  <a:gd name="T6" fmla="*/ 1 w 4"/>
                  <a:gd name="T7" fmla="*/ 2 h 2"/>
                  <a:gd name="T8" fmla="*/ 0 w 4"/>
                  <a:gd name="T9" fmla="*/ 1 h 2"/>
                  <a:gd name="T10" fmla="*/ 1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3" y="0"/>
                      <a:pt x="4" y="1"/>
                      <a:pt x="4" y="1"/>
                    </a:cubicBezTo>
                    <a:cubicBezTo>
                      <a:pt x="4" y="2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71" name="Freeform 562">
                <a:extLst>
                  <a:ext uri="{FF2B5EF4-FFF2-40B4-BE49-F238E27FC236}">
                    <a16:creationId xmlns:a16="http://schemas.microsoft.com/office/drawing/2014/main" id="{1EBC9FE9-3893-DE0F-2EE6-08546489C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2975"/>
                <a:ext cx="6" cy="6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2 h 3"/>
                  <a:gd name="T4" fmla="*/ 2 w 3"/>
                  <a:gd name="T5" fmla="*/ 3 h 3"/>
                  <a:gd name="T6" fmla="*/ 0 w 3"/>
                  <a:gd name="T7" fmla="*/ 0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3" y="0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2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72" name="Freeform 563">
                <a:extLst>
                  <a:ext uri="{FF2B5EF4-FFF2-40B4-BE49-F238E27FC236}">
                    <a16:creationId xmlns:a16="http://schemas.microsoft.com/office/drawing/2014/main" id="{EF540AE7-005E-7406-1BD6-5DB6C66365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1" y="2975"/>
                <a:ext cx="6" cy="8"/>
              </a:xfrm>
              <a:custGeom>
                <a:avLst/>
                <a:gdLst>
                  <a:gd name="T0" fmla="*/ 1 w 3"/>
                  <a:gd name="T1" fmla="*/ 0 h 4"/>
                  <a:gd name="T2" fmla="*/ 2 w 3"/>
                  <a:gd name="T3" fmla="*/ 0 h 4"/>
                  <a:gd name="T4" fmla="*/ 2 w 3"/>
                  <a:gd name="T5" fmla="*/ 4 h 4"/>
                  <a:gd name="T6" fmla="*/ 1 w 3"/>
                  <a:gd name="T7" fmla="*/ 4 h 4"/>
                  <a:gd name="T8" fmla="*/ 1 w 3"/>
                  <a:gd name="T9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3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3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73" name="Freeform 564">
                <a:extLst>
                  <a:ext uri="{FF2B5EF4-FFF2-40B4-BE49-F238E27FC236}">
                    <a16:creationId xmlns:a16="http://schemas.microsoft.com/office/drawing/2014/main" id="{B5CA5E46-C70E-3E2E-7E08-FE3E1E9AA4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983"/>
                <a:ext cx="6" cy="3"/>
              </a:xfrm>
              <a:custGeom>
                <a:avLst/>
                <a:gdLst>
                  <a:gd name="T0" fmla="*/ 1 w 3"/>
                  <a:gd name="T1" fmla="*/ 0 h 2"/>
                  <a:gd name="T2" fmla="*/ 2 w 3"/>
                  <a:gd name="T3" fmla="*/ 1 h 2"/>
                  <a:gd name="T4" fmla="*/ 2 w 3"/>
                  <a:gd name="T5" fmla="*/ 2 h 2"/>
                  <a:gd name="T6" fmla="*/ 1 w 3"/>
                  <a:gd name="T7" fmla="*/ 2 h 2"/>
                  <a:gd name="T8" fmla="*/ 0 w 3"/>
                  <a:gd name="T9" fmla="*/ 0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74" name="Freeform 565">
                <a:extLst>
                  <a:ext uri="{FF2B5EF4-FFF2-40B4-BE49-F238E27FC236}">
                    <a16:creationId xmlns:a16="http://schemas.microsoft.com/office/drawing/2014/main" id="{682B391F-9E3B-EC23-FE77-D2917D835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2984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2 h 3"/>
                  <a:gd name="T6" fmla="*/ 2 w 3"/>
                  <a:gd name="T7" fmla="*/ 0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75" name="Freeform 566">
                <a:extLst>
                  <a:ext uri="{FF2B5EF4-FFF2-40B4-BE49-F238E27FC236}">
                    <a16:creationId xmlns:a16="http://schemas.microsoft.com/office/drawing/2014/main" id="{73402DD7-2958-92DC-7885-07E4E7639F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2984"/>
                <a:ext cx="10" cy="4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4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76" name="Freeform 567">
                <a:extLst>
                  <a:ext uri="{FF2B5EF4-FFF2-40B4-BE49-F238E27FC236}">
                    <a16:creationId xmlns:a16="http://schemas.microsoft.com/office/drawing/2014/main" id="{B3A0FE8A-6DD0-FE59-9258-C08DCD02B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996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1 h 2"/>
                  <a:gd name="T4" fmla="*/ 0 w 4"/>
                  <a:gd name="T5" fmla="*/ 0 h 2"/>
                  <a:gd name="T6" fmla="*/ 1 w 4"/>
                  <a:gd name="T7" fmla="*/ 0 h 2"/>
                  <a:gd name="T8" fmla="*/ 4 w 4"/>
                  <a:gd name="T9" fmla="*/ 0 h 2"/>
                  <a:gd name="T10" fmla="*/ 4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1"/>
                      <a:pt x="3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77" name="Freeform 568">
                <a:extLst>
                  <a:ext uri="{FF2B5EF4-FFF2-40B4-BE49-F238E27FC236}">
                    <a16:creationId xmlns:a16="http://schemas.microsoft.com/office/drawing/2014/main" id="{18AE3CB5-6A60-DF96-0353-DA84D04DD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3009"/>
                <a:ext cx="10" cy="4"/>
              </a:xfrm>
              <a:custGeom>
                <a:avLst/>
                <a:gdLst>
                  <a:gd name="T0" fmla="*/ 1 w 5"/>
                  <a:gd name="T1" fmla="*/ 2 h 2"/>
                  <a:gd name="T2" fmla="*/ 0 w 5"/>
                  <a:gd name="T3" fmla="*/ 1 h 2"/>
                  <a:gd name="T4" fmla="*/ 2 w 5"/>
                  <a:gd name="T5" fmla="*/ 0 h 2"/>
                  <a:gd name="T6" fmla="*/ 4 w 5"/>
                  <a:gd name="T7" fmla="*/ 1 h 2"/>
                  <a:gd name="T8" fmla="*/ 4 w 5"/>
                  <a:gd name="T9" fmla="*/ 2 h 2"/>
                  <a:gd name="T10" fmla="*/ 4 w 5"/>
                  <a:gd name="T11" fmla="*/ 2 h 2"/>
                  <a:gd name="T12" fmla="*/ 1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4" y="1"/>
                      <a:pt x="5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78" name="Freeform 569">
                <a:extLst>
                  <a:ext uri="{FF2B5EF4-FFF2-40B4-BE49-F238E27FC236}">
                    <a16:creationId xmlns:a16="http://schemas.microsoft.com/office/drawing/2014/main" id="{B85C46F6-05E3-00B8-0CD1-A26C2E7A0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2941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2 h 3"/>
                  <a:gd name="T6" fmla="*/ 0 w 3"/>
                  <a:gd name="T7" fmla="*/ 1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79" name="Freeform 570">
                <a:extLst>
                  <a:ext uri="{FF2B5EF4-FFF2-40B4-BE49-F238E27FC236}">
                    <a16:creationId xmlns:a16="http://schemas.microsoft.com/office/drawing/2014/main" id="{A862C7B0-6378-7D1D-FFA8-88AD7DA95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2939"/>
                <a:ext cx="10" cy="4"/>
              </a:xfrm>
              <a:custGeom>
                <a:avLst/>
                <a:gdLst>
                  <a:gd name="T0" fmla="*/ 3 w 5"/>
                  <a:gd name="T1" fmla="*/ 2 h 2"/>
                  <a:gd name="T2" fmla="*/ 2 w 5"/>
                  <a:gd name="T3" fmla="*/ 2 h 2"/>
                  <a:gd name="T4" fmla="*/ 0 w 5"/>
                  <a:gd name="T5" fmla="*/ 1 h 2"/>
                  <a:gd name="T6" fmla="*/ 2 w 5"/>
                  <a:gd name="T7" fmla="*/ 1 h 2"/>
                  <a:gd name="T8" fmla="*/ 3 w 5"/>
                  <a:gd name="T9" fmla="*/ 0 h 2"/>
                  <a:gd name="T10" fmla="*/ 4 w 5"/>
                  <a:gd name="T11" fmla="*/ 1 h 2"/>
                  <a:gd name="T12" fmla="*/ 3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4" y="0"/>
                      <a:pt x="5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80" name="Freeform 571">
                <a:extLst>
                  <a:ext uri="{FF2B5EF4-FFF2-40B4-BE49-F238E27FC236}">
                    <a16:creationId xmlns:a16="http://schemas.microsoft.com/office/drawing/2014/main" id="{ABCF1744-799F-D5D9-887C-BAB414EB7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2941"/>
                <a:ext cx="8" cy="6"/>
              </a:xfrm>
              <a:custGeom>
                <a:avLst/>
                <a:gdLst>
                  <a:gd name="T0" fmla="*/ 4 w 4"/>
                  <a:gd name="T1" fmla="*/ 2 h 3"/>
                  <a:gd name="T2" fmla="*/ 1 w 4"/>
                  <a:gd name="T3" fmla="*/ 3 h 3"/>
                  <a:gd name="T4" fmla="*/ 0 w 4"/>
                  <a:gd name="T5" fmla="*/ 2 h 3"/>
                  <a:gd name="T6" fmla="*/ 3 w 4"/>
                  <a:gd name="T7" fmla="*/ 0 h 3"/>
                  <a:gd name="T8" fmla="*/ 4 w 4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3" y="3"/>
                      <a:pt x="3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2" y="0"/>
                      <a:pt x="3" y="0"/>
                    </a:cubicBezTo>
                    <a:cubicBezTo>
                      <a:pt x="3" y="0"/>
                      <a:pt x="3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81" name="Freeform 572">
                <a:extLst>
                  <a:ext uri="{FF2B5EF4-FFF2-40B4-BE49-F238E27FC236}">
                    <a16:creationId xmlns:a16="http://schemas.microsoft.com/office/drawing/2014/main" id="{BBBECC73-FA89-5B12-8CE5-BB16BCD02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2943"/>
                <a:ext cx="9" cy="4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2 h 2"/>
                  <a:gd name="T4" fmla="*/ 2 w 5"/>
                  <a:gd name="T5" fmla="*/ 0 h 2"/>
                  <a:gd name="T6" fmla="*/ 3 w 5"/>
                  <a:gd name="T7" fmla="*/ 0 h 2"/>
                  <a:gd name="T8" fmla="*/ 5 w 5"/>
                  <a:gd name="T9" fmla="*/ 1 h 2"/>
                  <a:gd name="T10" fmla="*/ 3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82" name="Freeform 573">
                <a:extLst>
                  <a:ext uri="{FF2B5EF4-FFF2-40B4-BE49-F238E27FC236}">
                    <a16:creationId xmlns:a16="http://schemas.microsoft.com/office/drawing/2014/main" id="{2EB91694-0828-2C89-BA6C-6A22ED002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" y="2948"/>
                <a:ext cx="6" cy="6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3 h 3"/>
                  <a:gd name="T4" fmla="*/ 1 w 3"/>
                  <a:gd name="T5" fmla="*/ 3 h 3"/>
                  <a:gd name="T6" fmla="*/ 0 w 3"/>
                  <a:gd name="T7" fmla="*/ 1 h 3"/>
                  <a:gd name="T8" fmla="*/ 1 w 3"/>
                  <a:gd name="T9" fmla="*/ 0 h 3"/>
                  <a:gd name="T10" fmla="*/ 2 w 3"/>
                  <a:gd name="T11" fmla="*/ 0 h 3"/>
                  <a:gd name="T12" fmla="*/ 3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83" name="Freeform 574">
                <a:extLst>
                  <a:ext uri="{FF2B5EF4-FFF2-40B4-BE49-F238E27FC236}">
                    <a16:creationId xmlns:a16="http://schemas.microsoft.com/office/drawing/2014/main" id="{77C3D877-265F-69F5-0F4B-C2D94B99F1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5" y="2947"/>
                <a:ext cx="10" cy="3"/>
              </a:xfrm>
              <a:custGeom>
                <a:avLst/>
                <a:gdLst>
                  <a:gd name="T0" fmla="*/ 5 w 5"/>
                  <a:gd name="T1" fmla="*/ 1 h 2"/>
                  <a:gd name="T2" fmla="*/ 2 w 5"/>
                  <a:gd name="T3" fmla="*/ 2 h 2"/>
                  <a:gd name="T4" fmla="*/ 1 w 5"/>
                  <a:gd name="T5" fmla="*/ 1 h 2"/>
                  <a:gd name="T6" fmla="*/ 1 w 5"/>
                  <a:gd name="T7" fmla="*/ 0 h 2"/>
                  <a:gd name="T8" fmla="*/ 4 w 5"/>
                  <a:gd name="T9" fmla="*/ 1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2"/>
                      <a:pt x="3" y="2"/>
                      <a:pt x="2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84" name="Freeform 575">
                <a:extLst>
                  <a:ext uri="{FF2B5EF4-FFF2-40B4-BE49-F238E27FC236}">
                    <a16:creationId xmlns:a16="http://schemas.microsoft.com/office/drawing/2014/main" id="{8A811927-C754-D815-4335-F0339F011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2950"/>
                <a:ext cx="10" cy="4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1 h 2"/>
                  <a:gd name="T4" fmla="*/ 2 w 5"/>
                  <a:gd name="T5" fmla="*/ 2 h 2"/>
                  <a:gd name="T6" fmla="*/ 1 w 5"/>
                  <a:gd name="T7" fmla="*/ 2 h 2"/>
                  <a:gd name="T8" fmla="*/ 0 w 5"/>
                  <a:gd name="T9" fmla="*/ 1 h 2"/>
                  <a:gd name="T10" fmla="*/ 1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cubicBezTo>
                      <a:pt x="4" y="0"/>
                      <a:pt x="5" y="1"/>
                      <a:pt x="5" y="1"/>
                    </a:cubicBezTo>
                    <a:cubicBezTo>
                      <a:pt x="5" y="2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85" name="Freeform 576">
                <a:extLst>
                  <a:ext uri="{FF2B5EF4-FFF2-40B4-BE49-F238E27FC236}">
                    <a16:creationId xmlns:a16="http://schemas.microsoft.com/office/drawing/2014/main" id="{578722D9-F289-6322-815B-F9917EB46D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2954"/>
                <a:ext cx="10" cy="4"/>
              </a:xfrm>
              <a:custGeom>
                <a:avLst/>
                <a:gdLst>
                  <a:gd name="T0" fmla="*/ 5 w 5"/>
                  <a:gd name="T1" fmla="*/ 1 h 2"/>
                  <a:gd name="T2" fmla="*/ 5 w 5"/>
                  <a:gd name="T3" fmla="*/ 1 h 2"/>
                  <a:gd name="T4" fmla="*/ 2 w 5"/>
                  <a:gd name="T5" fmla="*/ 2 h 2"/>
                  <a:gd name="T6" fmla="*/ 0 w 5"/>
                  <a:gd name="T7" fmla="*/ 1 h 2"/>
                  <a:gd name="T8" fmla="*/ 2 w 5"/>
                  <a:gd name="T9" fmla="*/ 0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86" name="Freeform 577">
                <a:extLst>
                  <a:ext uri="{FF2B5EF4-FFF2-40B4-BE49-F238E27FC236}">
                    <a16:creationId xmlns:a16="http://schemas.microsoft.com/office/drawing/2014/main" id="{F594479D-E418-3AFA-EC47-AAF8CEBA2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5" y="2964"/>
                <a:ext cx="6" cy="5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2 w 3"/>
                  <a:gd name="T5" fmla="*/ 0 h 3"/>
                  <a:gd name="T6" fmla="*/ 3 w 3"/>
                  <a:gd name="T7" fmla="*/ 0 h 3"/>
                  <a:gd name="T8" fmla="*/ 3 w 3"/>
                  <a:gd name="T9" fmla="*/ 0 h 3"/>
                  <a:gd name="T10" fmla="*/ 1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3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87" name="Freeform 578">
                <a:extLst>
                  <a:ext uri="{FF2B5EF4-FFF2-40B4-BE49-F238E27FC236}">
                    <a16:creationId xmlns:a16="http://schemas.microsoft.com/office/drawing/2014/main" id="{E378F12F-B645-C847-B395-23C7FB36CD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2" y="3043"/>
                <a:ext cx="10" cy="4"/>
              </a:xfrm>
              <a:custGeom>
                <a:avLst/>
                <a:gdLst>
                  <a:gd name="T0" fmla="*/ 5 w 5"/>
                  <a:gd name="T1" fmla="*/ 1 h 2"/>
                  <a:gd name="T2" fmla="*/ 5 w 5"/>
                  <a:gd name="T3" fmla="*/ 1 h 2"/>
                  <a:gd name="T4" fmla="*/ 2 w 5"/>
                  <a:gd name="T5" fmla="*/ 2 h 2"/>
                  <a:gd name="T6" fmla="*/ 0 w 5"/>
                  <a:gd name="T7" fmla="*/ 1 h 2"/>
                  <a:gd name="T8" fmla="*/ 2 w 5"/>
                  <a:gd name="T9" fmla="*/ 0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1"/>
                      <a:pt x="5" y="1"/>
                      <a:pt x="5" y="1"/>
                    </a:cubicBez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4" y="0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88" name="Freeform 579">
                <a:extLst>
                  <a:ext uri="{FF2B5EF4-FFF2-40B4-BE49-F238E27FC236}">
                    <a16:creationId xmlns:a16="http://schemas.microsoft.com/office/drawing/2014/main" id="{B073BCD4-B8FF-9B89-E099-A3FA9B9EC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3051"/>
                <a:ext cx="7" cy="4"/>
              </a:xfrm>
              <a:custGeom>
                <a:avLst/>
                <a:gdLst>
                  <a:gd name="T0" fmla="*/ 4 w 4"/>
                  <a:gd name="T1" fmla="*/ 0 h 2"/>
                  <a:gd name="T2" fmla="*/ 4 w 4"/>
                  <a:gd name="T3" fmla="*/ 1 h 2"/>
                  <a:gd name="T4" fmla="*/ 2 w 4"/>
                  <a:gd name="T5" fmla="*/ 2 h 2"/>
                  <a:gd name="T6" fmla="*/ 0 w 4"/>
                  <a:gd name="T7" fmla="*/ 1 h 2"/>
                  <a:gd name="T8" fmla="*/ 2 w 4"/>
                  <a:gd name="T9" fmla="*/ 0 h 2"/>
                  <a:gd name="T10" fmla="*/ 4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89" name="Freeform 580">
                <a:extLst>
                  <a:ext uri="{FF2B5EF4-FFF2-40B4-BE49-F238E27FC236}">
                    <a16:creationId xmlns:a16="http://schemas.microsoft.com/office/drawing/2014/main" id="{B35B660D-76A4-9838-4989-B3E35BD6C3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3051"/>
                <a:ext cx="8" cy="5"/>
              </a:xfrm>
              <a:custGeom>
                <a:avLst/>
                <a:gdLst>
                  <a:gd name="T0" fmla="*/ 0 w 4"/>
                  <a:gd name="T1" fmla="*/ 0 h 3"/>
                  <a:gd name="T2" fmla="*/ 1 w 4"/>
                  <a:gd name="T3" fmla="*/ 0 h 3"/>
                  <a:gd name="T4" fmla="*/ 4 w 4"/>
                  <a:gd name="T5" fmla="*/ 1 h 3"/>
                  <a:gd name="T6" fmla="*/ 2 w 4"/>
                  <a:gd name="T7" fmla="*/ 3 h 3"/>
                  <a:gd name="T8" fmla="*/ 0 w 4"/>
                  <a:gd name="T9" fmla="*/ 3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90" name="Freeform 581">
                <a:extLst>
                  <a:ext uri="{FF2B5EF4-FFF2-40B4-BE49-F238E27FC236}">
                    <a16:creationId xmlns:a16="http://schemas.microsoft.com/office/drawing/2014/main" id="{CA109865-B9CD-31C5-71D5-39AEF0E8F3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7" y="3013"/>
                <a:ext cx="7" cy="4"/>
              </a:xfrm>
              <a:custGeom>
                <a:avLst/>
                <a:gdLst>
                  <a:gd name="T0" fmla="*/ 2 w 4"/>
                  <a:gd name="T1" fmla="*/ 2 h 2"/>
                  <a:gd name="T2" fmla="*/ 1 w 4"/>
                  <a:gd name="T3" fmla="*/ 2 h 2"/>
                  <a:gd name="T4" fmla="*/ 0 w 4"/>
                  <a:gd name="T5" fmla="*/ 2 h 2"/>
                  <a:gd name="T6" fmla="*/ 1 w 4"/>
                  <a:gd name="T7" fmla="*/ 0 h 2"/>
                  <a:gd name="T8" fmla="*/ 2 w 4"/>
                  <a:gd name="T9" fmla="*/ 0 h 2"/>
                  <a:gd name="T10" fmla="*/ 4 w 4"/>
                  <a:gd name="T11" fmla="*/ 1 h 2"/>
                  <a:gd name="T12" fmla="*/ 2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91" name="Freeform 582">
                <a:extLst>
                  <a:ext uri="{FF2B5EF4-FFF2-40B4-BE49-F238E27FC236}">
                    <a16:creationId xmlns:a16="http://schemas.microsoft.com/office/drawing/2014/main" id="{00A78CAD-566A-3CA8-A562-18EEB6F2F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" y="3017"/>
                <a:ext cx="9" cy="5"/>
              </a:xfrm>
              <a:custGeom>
                <a:avLst/>
                <a:gdLst>
                  <a:gd name="T0" fmla="*/ 5 w 5"/>
                  <a:gd name="T1" fmla="*/ 1 h 3"/>
                  <a:gd name="T2" fmla="*/ 3 w 5"/>
                  <a:gd name="T3" fmla="*/ 2 h 3"/>
                  <a:gd name="T4" fmla="*/ 0 w 5"/>
                  <a:gd name="T5" fmla="*/ 1 h 3"/>
                  <a:gd name="T6" fmla="*/ 1 w 5"/>
                  <a:gd name="T7" fmla="*/ 1 h 3"/>
                  <a:gd name="T8" fmla="*/ 4 w 5"/>
                  <a:gd name="T9" fmla="*/ 1 h 3"/>
                  <a:gd name="T10" fmla="*/ 5 w 5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5" y="1"/>
                    </a:moveTo>
                    <a:cubicBezTo>
                      <a:pt x="4" y="2"/>
                      <a:pt x="4" y="2"/>
                      <a:pt x="3" y="2"/>
                    </a:cubicBezTo>
                    <a:cubicBezTo>
                      <a:pt x="2" y="3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92" name="Freeform 583">
                <a:extLst>
                  <a:ext uri="{FF2B5EF4-FFF2-40B4-BE49-F238E27FC236}">
                    <a16:creationId xmlns:a16="http://schemas.microsoft.com/office/drawing/2014/main" id="{F85270A4-EC66-0E77-B8BB-37043BDA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3024"/>
                <a:ext cx="9" cy="4"/>
              </a:xfrm>
              <a:custGeom>
                <a:avLst/>
                <a:gdLst>
                  <a:gd name="T0" fmla="*/ 2 w 5"/>
                  <a:gd name="T1" fmla="*/ 2 h 2"/>
                  <a:gd name="T2" fmla="*/ 1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4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4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93" name="Freeform 584">
                <a:extLst>
                  <a:ext uri="{FF2B5EF4-FFF2-40B4-BE49-F238E27FC236}">
                    <a16:creationId xmlns:a16="http://schemas.microsoft.com/office/drawing/2014/main" id="{EEB7D353-5F2F-2207-A811-9BF4757FFA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2" y="3024"/>
                <a:ext cx="6" cy="6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1 h 3"/>
                  <a:gd name="T4" fmla="*/ 0 w 3"/>
                  <a:gd name="T5" fmla="*/ 3 h 3"/>
                  <a:gd name="T6" fmla="*/ 0 w 3"/>
                  <a:gd name="T7" fmla="*/ 3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0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94" name="Freeform 585">
                <a:extLst>
                  <a:ext uri="{FF2B5EF4-FFF2-40B4-BE49-F238E27FC236}">
                    <a16:creationId xmlns:a16="http://schemas.microsoft.com/office/drawing/2014/main" id="{E810C95F-2FF6-51D3-4284-5316E36FC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0" y="3024"/>
                <a:ext cx="10" cy="4"/>
              </a:xfrm>
              <a:custGeom>
                <a:avLst/>
                <a:gdLst>
                  <a:gd name="T0" fmla="*/ 2 w 5"/>
                  <a:gd name="T1" fmla="*/ 2 h 2"/>
                  <a:gd name="T2" fmla="*/ 1 w 5"/>
                  <a:gd name="T3" fmla="*/ 1 h 2"/>
                  <a:gd name="T4" fmla="*/ 3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4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2"/>
                      <a:pt x="4" y="2"/>
                    </a:cubicBezTo>
                    <a:cubicBezTo>
                      <a:pt x="4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95" name="Freeform 586">
                <a:extLst>
                  <a:ext uri="{FF2B5EF4-FFF2-40B4-BE49-F238E27FC236}">
                    <a16:creationId xmlns:a16="http://schemas.microsoft.com/office/drawing/2014/main" id="{E91FDFB0-C3C1-A904-1C38-F79534D12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3" y="3034"/>
                <a:ext cx="6" cy="5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2 h 3"/>
                  <a:gd name="T4" fmla="*/ 1 w 3"/>
                  <a:gd name="T5" fmla="*/ 3 h 3"/>
                  <a:gd name="T6" fmla="*/ 0 w 3"/>
                  <a:gd name="T7" fmla="*/ 2 h 3"/>
                  <a:gd name="T8" fmla="*/ 0 w 3"/>
                  <a:gd name="T9" fmla="*/ 1 h 3"/>
                  <a:gd name="T10" fmla="*/ 1 w 3"/>
                  <a:gd name="T11" fmla="*/ 0 h 3"/>
                  <a:gd name="T12" fmla="*/ 2 w 3"/>
                  <a:gd name="T13" fmla="*/ 0 h 3"/>
                  <a:gd name="T14" fmla="*/ 3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96" name="Freeform 587">
                <a:extLst>
                  <a:ext uri="{FF2B5EF4-FFF2-40B4-BE49-F238E27FC236}">
                    <a16:creationId xmlns:a16="http://schemas.microsoft.com/office/drawing/2014/main" id="{D62DBFFE-D1CC-D7AB-9C9C-B09BECA048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4" y="3559"/>
                <a:ext cx="6" cy="5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3 h 3"/>
                  <a:gd name="T4" fmla="*/ 0 w 3"/>
                  <a:gd name="T5" fmla="*/ 1 h 3"/>
                  <a:gd name="T6" fmla="*/ 1 w 3"/>
                  <a:gd name="T7" fmla="*/ 1 h 3"/>
                  <a:gd name="T8" fmla="*/ 2 w 3"/>
                  <a:gd name="T9" fmla="*/ 0 h 3"/>
                  <a:gd name="T10" fmla="*/ 2 w 3"/>
                  <a:gd name="T11" fmla="*/ 3 h 3"/>
                  <a:gd name="T12" fmla="*/ 1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2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97" name="Freeform 588">
                <a:extLst>
                  <a:ext uri="{FF2B5EF4-FFF2-40B4-BE49-F238E27FC236}">
                    <a16:creationId xmlns:a16="http://schemas.microsoft.com/office/drawing/2014/main" id="{08108BD7-FDF9-C568-EE91-EA2D3F5189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3563"/>
                <a:ext cx="6" cy="5"/>
              </a:xfrm>
              <a:custGeom>
                <a:avLst/>
                <a:gdLst>
                  <a:gd name="T0" fmla="*/ 1 w 3"/>
                  <a:gd name="T1" fmla="*/ 0 h 3"/>
                  <a:gd name="T2" fmla="*/ 2 w 3"/>
                  <a:gd name="T3" fmla="*/ 1 h 3"/>
                  <a:gd name="T4" fmla="*/ 2 w 3"/>
                  <a:gd name="T5" fmla="*/ 2 h 3"/>
                  <a:gd name="T6" fmla="*/ 2 w 3"/>
                  <a:gd name="T7" fmla="*/ 3 h 3"/>
                  <a:gd name="T8" fmla="*/ 0 w 3"/>
                  <a:gd name="T9" fmla="*/ 2 h 3"/>
                  <a:gd name="T10" fmla="*/ 0 w 3"/>
                  <a:gd name="T11" fmla="*/ 0 h 3"/>
                  <a:gd name="T12" fmla="*/ 1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98" name="Freeform 589">
                <a:extLst>
                  <a:ext uri="{FF2B5EF4-FFF2-40B4-BE49-F238E27FC236}">
                    <a16:creationId xmlns:a16="http://schemas.microsoft.com/office/drawing/2014/main" id="{CD18DE20-5BB3-5DC3-4591-04FDD6EDB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3564"/>
                <a:ext cx="9" cy="4"/>
              </a:xfrm>
              <a:custGeom>
                <a:avLst/>
                <a:gdLst>
                  <a:gd name="T0" fmla="*/ 3 w 5"/>
                  <a:gd name="T1" fmla="*/ 0 h 2"/>
                  <a:gd name="T2" fmla="*/ 4 w 5"/>
                  <a:gd name="T3" fmla="*/ 1 h 2"/>
                  <a:gd name="T4" fmla="*/ 3 w 5"/>
                  <a:gd name="T5" fmla="*/ 2 h 2"/>
                  <a:gd name="T6" fmla="*/ 1 w 5"/>
                  <a:gd name="T7" fmla="*/ 2 h 2"/>
                  <a:gd name="T8" fmla="*/ 0 w 5"/>
                  <a:gd name="T9" fmla="*/ 1 h 2"/>
                  <a:gd name="T10" fmla="*/ 1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cubicBezTo>
                      <a:pt x="4" y="0"/>
                      <a:pt x="5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599" name="Freeform 590">
                <a:extLst>
                  <a:ext uri="{FF2B5EF4-FFF2-40B4-BE49-F238E27FC236}">
                    <a16:creationId xmlns:a16="http://schemas.microsoft.com/office/drawing/2014/main" id="{A734CB10-B308-F2C3-84D6-D86264ADE0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3576"/>
                <a:ext cx="9" cy="4"/>
              </a:xfrm>
              <a:custGeom>
                <a:avLst/>
                <a:gdLst>
                  <a:gd name="T0" fmla="*/ 5 w 5"/>
                  <a:gd name="T1" fmla="*/ 1 h 2"/>
                  <a:gd name="T2" fmla="*/ 2 w 5"/>
                  <a:gd name="T3" fmla="*/ 2 h 2"/>
                  <a:gd name="T4" fmla="*/ 1 w 5"/>
                  <a:gd name="T5" fmla="*/ 1 h 2"/>
                  <a:gd name="T6" fmla="*/ 1 w 5"/>
                  <a:gd name="T7" fmla="*/ 0 h 2"/>
                  <a:gd name="T8" fmla="*/ 4 w 5"/>
                  <a:gd name="T9" fmla="*/ 0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2"/>
                      <a:pt x="3" y="2"/>
                      <a:pt x="2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00" name="Freeform 591">
                <a:extLst>
                  <a:ext uri="{FF2B5EF4-FFF2-40B4-BE49-F238E27FC236}">
                    <a16:creationId xmlns:a16="http://schemas.microsoft.com/office/drawing/2014/main" id="{FA483484-9F82-600B-46D9-EA13693965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3502"/>
                <a:ext cx="6" cy="6"/>
              </a:xfrm>
              <a:custGeom>
                <a:avLst/>
                <a:gdLst>
                  <a:gd name="T0" fmla="*/ 2 w 3"/>
                  <a:gd name="T1" fmla="*/ 3 h 3"/>
                  <a:gd name="T2" fmla="*/ 0 w 3"/>
                  <a:gd name="T3" fmla="*/ 1 h 3"/>
                  <a:gd name="T4" fmla="*/ 1 w 3"/>
                  <a:gd name="T5" fmla="*/ 0 h 3"/>
                  <a:gd name="T6" fmla="*/ 3 w 3"/>
                  <a:gd name="T7" fmla="*/ 2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01" name="Freeform 592">
                <a:extLst>
                  <a:ext uri="{FF2B5EF4-FFF2-40B4-BE49-F238E27FC236}">
                    <a16:creationId xmlns:a16="http://schemas.microsoft.com/office/drawing/2014/main" id="{5D1F0C8F-A4BF-AE44-321A-5EFEC3D751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3506"/>
                <a:ext cx="9" cy="3"/>
              </a:xfrm>
              <a:custGeom>
                <a:avLst/>
                <a:gdLst>
                  <a:gd name="T0" fmla="*/ 2 w 5"/>
                  <a:gd name="T1" fmla="*/ 2 h 2"/>
                  <a:gd name="T2" fmla="*/ 1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4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02" name="Freeform 593">
                <a:extLst>
                  <a:ext uri="{FF2B5EF4-FFF2-40B4-BE49-F238E27FC236}">
                    <a16:creationId xmlns:a16="http://schemas.microsoft.com/office/drawing/2014/main" id="{57136B5D-32FA-270A-3314-8E9BA7F56D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4" y="3517"/>
                <a:ext cx="6" cy="8"/>
              </a:xfrm>
              <a:custGeom>
                <a:avLst/>
                <a:gdLst>
                  <a:gd name="T0" fmla="*/ 3 w 3"/>
                  <a:gd name="T1" fmla="*/ 2 h 4"/>
                  <a:gd name="T2" fmla="*/ 2 w 3"/>
                  <a:gd name="T3" fmla="*/ 4 h 4"/>
                  <a:gd name="T4" fmla="*/ 0 w 3"/>
                  <a:gd name="T5" fmla="*/ 2 h 4"/>
                  <a:gd name="T6" fmla="*/ 0 w 3"/>
                  <a:gd name="T7" fmla="*/ 1 h 4"/>
                  <a:gd name="T8" fmla="*/ 1 w 3"/>
                  <a:gd name="T9" fmla="*/ 1 h 4"/>
                  <a:gd name="T10" fmla="*/ 3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03" name="Freeform 594">
                <a:extLst>
                  <a:ext uri="{FF2B5EF4-FFF2-40B4-BE49-F238E27FC236}">
                    <a16:creationId xmlns:a16="http://schemas.microsoft.com/office/drawing/2014/main" id="{39D5C80E-EDF3-E0C2-DE42-28C536971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9" y="3532"/>
                <a:ext cx="6" cy="8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2 h 4"/>
                  <a:gd name="T4" fmla="*/ 3 w 3"/>
                  <a:gd name="T5" fmla="*/ 3 h 4"/>
                  <a:gd name="T6" fmla="*/ 1 w 3"/>
                  <a:gd name="T7" fmla="*/ 3 h 4"/>
                  <a:gd name="T8" fmla="*/ 0 w 3"/>
                  <a:gd name="T9" fmla="*/ 1 h 4"/>
                  <a:gd name="T10" fmla="*/ 1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1"/>
                      <a:pt x="2" y="1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3" y="3"/>
                      <a:pt x="2" y="4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04" name="Freeform 595">
                <a:extLst>
                  <a:ext uri="{FF2B5EF4-FFF2-40B4-BE49-F238E27FC236}">
                    <a16:creationId xmlns:a16="http://schemas.microsoft.com/office/drawing/2014/main" id="{7C30A7F6-DAF6-BEA4-D4D3-0D7B7ADD8C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3" y="3536"/>
                <a:ext cx="9" cy="4"/>
              </a:xfrm>
              <a:custGeom>
                <a:avLst/>
                <a:gdLst>
                  <a:gd name="T0" fmla="*/ 3 w 5"/>
                  <a:gd name="T1" fmla="*/ 2 h 2"/>
                  <a:gd name="T2" fmla="*/ 1 w 5"/>
                  <a:gd name="T3" fmla="*/ 0 h 2"/>
                  <a:gd name="T4" fmla="*/ 3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4 w 5"/>
                  <a:gd name="T11" fmla="*/ 1 h 2"/>
                  <a:gd name="T12" fmla="*/ 3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2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2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05" name="Freeform 596">
                <a:extLst>
                  <a:ext uri="{FF2B5EF4-FFF2-40B4-BE49-F238E27FC236}">
                    <a16:creationId xmlns:a16="http://schemas.microsoft.com/office/drawing/2014/main" id="{A3D3B17C-5568-D8C5-6FC1-38CAB2710E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3292"/>
                <a:ext cx="9" cy="3"/>
              </a:xfrm>
              <a:custGeom>
                <a:avLst/>
                <a:gdLst>
                  <a:gd name="T0" fmla="*/ 3 w 5"/>
                  <a:gd name="T1" fmla="*/ 0 h 2"/>
                  <a:gd name="T2" fmla="*/ 4 w 5"/>
                  <a:gd name="T3" fmla="*/ 1 h 2"/>
                  <a:gd name="T4" fmla="*/ 2 w 5"/>
                  <a:gd name="T5" fmla="*/ 2 h 2"/>
                  <a:gd name="T6" fmla="*/ 1 w 5"/>
                  <a:gd name="T7" fmla="*/ 2 h 2"/>
                  <a:gd name="T8" fmla="*/ 0 w 5"/>
                  <a:gd name="T9" fmla="*/ 1 h 2"/>
                  <a:gd name="T10" fmla="*/ 2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cubicBezTo>
                      <a:pt x="3" y="0"/>
                      <a:pt x="4" y="0"/>
                      <a:pt x="4" y="1"/>
                    </a:cubicBezTo>
                    <a:cubicBezTo>
                      <a:pt x="5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06" name="Freeform 597">
                <a:extLst>
                  <a:ext uri="{FF2B5EF4-FFF2-40B4-BE49-F238E27FC236}">
                    <a16:creationId xmlns:a16="http://schemas.microsoft.com/office/drawing/2014/main" id="{A9615373-94F5-1063-FED7-EAA470C0C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3303"/>
                <a:ext cx="7" cy="2"/>
              </a:xfrm>
              <a:custGeom>
                <a:avLst/>
                <a:gdLst>
                  <a:gd name="T0" fmla="*/ 2 w 4"/>
                  <a:gd name="T1" fmla="*/ 0 h 1"/>
                  <a:gd name="T2" fmla="*/ 4 w 4"/>
                  <a:gd name="T3" fmla="*/ 0 h 1"/>
                  <a:gd name="T4" fmla="*/ 2 w 4"/>
                  <a:gd name="T5" fmla="*/ 1 h 1"/>
                  <a:gd name="T6" fmla="*/ 1 w 4"/>
                  <a:gd name="T7" fmla="*/ 1 h 1"/>
                  <a:gd name="T8" fmla="*/ 0 w 4"/>
                  <a:gd name="T9" fmla="*/ 0 h 1"/>
                  <a:gd name="T10" fmla="*/ 1 w 4"/>
                  <a:gd name="T11" fmla="*/ 0 h 1"/>
                  <a:gd name="T12" fmla="*/ 2 w 4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1">
                    <a:moveTo>
                      <a:pt x="2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4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07" name="Freeform 598">
                <a:extLst>
                  <a:ext uri="{FF2B5EF4-FFF2-40B4-BE49-F238E27FC236}">
                    <a16:creationId xmlns:a16="http://schemas.microsoft.com/office/drawing/2014/main" id="{5FDADC67-BD94-1EDF-D97B-6EFDEB4636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3312"/>
                <a:ext cx="7" cy="6"/>
              </a:xfrm>
              <a:custGeom>
                <a:avLst/>
                <a:gdLst>
                  <a:gd name="T0" fmla="*/ 2 w 4"/>
                  <a:gd name="T1" fmla="*/ 3 h 3"/>
                  <a:gd name="T2" fmla="*/ 0 w 4"/>
                  <a:gd name="T3" fmla="*/ 1 h 3"/>
                  <a:gd name="T4" fmla="*/ 2 w 4"/>
                  <a:gd name="T5" fmla="*/ 0 h 3"/>
                  <a:gd name="T6" fmla="*/ 4 w 4"/>
                  <a:gd name="T7" fmla="*/ 1 h 3"/>
                  <a:gd name="T8" fmla="*/ 4 w 4"/>
                  <a:gd name="T9" fmla="*/ 2 h 3"/>
                  <a:gd name="T10" fmla="*/ 4 w 4"/>
                  <a:gd name="T11" fmla="*/ 2 h 3"/>
                  <a:gd name="T12" fmla="*/ 2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3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08" name="Freeform 599">
                <a:extLst>
                  <a:ext uri="{FF2B5EF4-FFF2-40B4-BE49-F238E27FC236}">
                    <a16:creationId xmlns:a16="http://schemas.microsoft.com/office/drawing/2014/main" id="{35B3A32C-C861-2A9A-3165-5F38ADA684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0" y="3314"/>
                <a:ext cx="9" cy="2"/>
              </a:xfrm>
              <a:custGeom>
                <a:avLst/>
                <a:gdLst>
                  <a:gd name="T0" fmla="*/ 2 w 5"/>
                  <a:gd name="T1" fmla="*/ 1 h 1"/>
                  <a:gd name="T2" fmla="*/ 0 w 5"/>
                  <a:gd name="T3" fmla="*/ 1 h 1"/>
                  <a:gd name="T4" fmla="*/ 2 w 5"/>
                  <a:gd name="T5" fmla="*/ 0 h 1"/>
                  <a:gd name="T6" fmla="*/ 4 w 5"/>
                  <a:gd name="T7" fmla="*/ 0 h 1"/>
                  <a:gd name="T8" fmla="*/ 5 w 5"/>
                  <a:gd name="T9" fmla="*/ 1 h 1"/>
                  <a:gd name="T10" fmla="*/ 4 w 5"/>
                  <a:gd name="T11" fmla="*/ 1 h 1"/>
                  <a:gd name="T12" fmla="*/ 2 w 5"/>
                  <a:gd name="T1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1">
                    <a:moveTo>
                      <a:pt x="2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09" name="Freeform 600">
                <a:extLst>
                  <a:ext uri="{FF2B5EF4-FFF2-40B4-BE49-F238E27FC236}">
                    <a16:creationId xmlns:a16="http://schemas.microsoft.com/office/drawing/2014/main" id="{A4DB65C2-6110-8C41-C9BF-AE9D5252CC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3316"/>
                <a:ext cx="7" cy="6"/>
              </a:xfrm>
              <a:custGeom>
                <a:avLst/>
                <a:gdLst>
                  <a:gd name="T0" fmla="*/ 0 w 4"/>
                  <a:gd name="T1" fmla="*/ 1 h 3"/>
                  <a:gd name="T2" fmla="*/ 0 w 4"/>
                  <a:gd name="T3" fmla="*/ 1 h 3"/>
                  <a:gd name="T4" fmla="*/ 3 w 4"/>
                  <a:gd name="T5" fmla="*/ 1 h 3"/>
                  <a:gd name="T6" fmla="*/ 4 w 4"/>
                  <a:gd name="T7" fmla="*/ 1 h 3"/>
                  <a:gd name="T8" fmla="*/ 3 w 4"/>
                  <a:gd name="T9" fmla="*/ 2 h 3"/>
                  <a:gd name="T10" fmla="*/ 0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1" y="3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10" name="Freeform 601">
                <a:extLst>
                  <a:ext uri="{FF2B5EF4-FFF2-40B4-BE49-F238E27FC236}">
                    <a16:creationId xmlns:a16="http://schemas.microsoft.com/office/drawing/2014/main" id="{BF0587CF-0FDF-DAF6-C34B-D69551D442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3316"/>
                <a:ext cx="9" cy="4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2 h 2"/>
                  <a:gd name="T4" fmla="*/ 2 w 5"/>
                  <a:gd name="T5" fmla="*/ 0 h 2"/>
                  <a:gd name="T6" fmla="*/ 4 w 5"/>
                  <a:gd name="T7" fmla="*/ 1 h 2"/>
                  <a:gd name="T8" fmla="*/ 4 w 5"/>
                  <a:gd name="T9" fmla="*/ 1 h 2"/>
                  <a:gd name="T10" fmla="*/ 4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4" y="1"/>
                      <a:pt x="5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11" name="Freeform 602">
                <a:extLst>
                  <a:ext uri="{FF2B5EF4-FFF2-40B4-BE49-F238E27FC236}">
                    <a16:creationId xmlns:a16="http://schemas.microsoft.com/office/drawing/2014/main" id="{39109DB4-4FC2-6CDA-F664-4859C53E4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3324"/>
                <a:ext cx="6" cy="7"/>
              </a:xfrm>
              <a:custGeom>
                <a:avLst/>
                <a:gdLst>
                  <a:gd name="T0" fmla="*/ 1 w 3"/>
                  <a:gd name="T1" fmla="*/ 1 h 4"/>
                  <a:gd name="T2" fmla="*/ 3 w 3"/>
                  <a:gd name="T3" fmla="*/ 1 h 4"/>
                  <a:gd name="T4" fmla="*/ 3 w 3"/>
                  <a:gd name="T5" fmla="*/ 3 h 4"/>
                  <a:gd name="T6" fmla="*/ 1 w 3"/>
                  <a:gd name="T7" fmla="*/ 3 h 4"/>
                  <a:gd name="T8" fmla="*/ 0 w 3"/>
                  <a:gd name="T9" fmla="*/ 1 h 4"/>
                  <a:gd name="T10" fmla="*/ 1 w 3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1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12" name="Freeform 603">
                <a:extLst>
                  <a:ext uri="{FF2B5EF4-FFF2-40B4-BE49-F238E27FC236}">
                    <a16:creationId xmlns:a16="http://schemas.microsoft.com/office/drawing/2014/main" id="{E87F2563-848F-286D-2108-36413EFB2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3339"/>
                <a:ext cx="5" cy="6"/>
              </a:xfrm>
              <a:custGeom>
                <a:avLst/>
                <a:gdLst>
                  <a:gd name="T0" fmla="*/ 3 w 3"/>
                  <a:gd name="T1" fmla="*/ 3 h 3"/>
                  <a:gd name="T2" fmla="*/ 2 w 3"/>
                  <a:gd name="T3" fmla="*/ 3 h 3"/>
                  <a:gd name="T4" fmla="*/ 0 w 3"/>
                  <a:gd name="T5" fmla="*/ 1 h 3"/>
                  <a:gd name="T6" fmla="*/ 1 w 3"/>
                  <a:gd name="T7" fmla="*/ 0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0"/>
                      <a:pt x="3" y="1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13" name="Freeform 604">
                <a:extLst>
                  <a:ext uri="{FF2B5EF4-FFF2-40B4-BE49-F238E27FC236}">
                    <a16:creationId xmlns:a16="http://schemas.microsoft.com/office/drawing/2014/main" id="{1EA181A8-BA4E-0115-0950-A6ADF3D7C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3354"/>
                <a:ext cx="9" cy="4"/>
              </a:xfrm>
              <a:custGeom>
                <a:avLst/>
                <a:gdLst>
                  <a:gd name="T0" fmla="*/ 5 w 5"/>
                  <a:gd name="T1" fmla="*/ 1 h 2"/>
                  <a:gd name="T2" fmla="*/ 2 w 5"/>
                  <a:gd name="T3" fmla="*/ 2 h 2"/>
                  <a:gd name="T4" fmla="*/ 1 w 5"/>
                  <a:gd name="T5" fmla="*/ 1 h 2"/>
                  <a:gd name="T6" fmla="*/ 1 w 5"/>
                  <a:gd name="T7" fmla="*/ 0 h 2"/>
                  <a:gd name="T8" fmla="*/ 4 w 5"/>
                  <a:gd name="T9" fmla="*/ 0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2"/>
                      <a:pt x="3" y="2"/>
                      <a:pt x="2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5" y="0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14" name="Freeform 605">
                <a:extLst>
                  <a:ext uri="{FF2B5EF4-FFF2-40B4-BE49-F238E27FC236}">
                    <a16:creationId xmlns:a16="http://schemas.microsoft.com/office/drawing/2014/main" id="{3E90C0FC-A197-10D3-61EB-71EEF8D96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3354"/>
                <a:ext cx="10" cy="4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4 w 5"/>
                  <a:gd name="T9" fmla="*/ 1 h 2"/>
                  <a:gd name="T10" fmla="*/ 4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615" name="Freeform 606">
                <a:extLst>
                  <a:ext uri="{FF2B5EF4-FFF2-40B4-BE49-F238E27FC236}">
                    <a16:creationId xmlns:a16="http://schemas.microsoft.com/office/drawing/2014/main" id="{D3F00BC4-6FE3-1C6D-7CB6-03347A582D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3354"/>
                <a:ext cx="7" cy="4"/>
              </a:xfrm>
              <a:custGeom>
                <a:avLst/>
                <a:gdLst>
                  <a:gd name="T0" fmla="*/ 4 w 4"/>
                  <a:gd name="T1" fmla="*/ 1 h 2"/>
                  <a:gd name="T2" fmla="*/ 4 w 4"/>
                  <a:gd name="T3" fmla="*/ 2 h 2"/>
                  <a:gd name="T4" fmla="*/ 1 w 4"/>
                  <a:gd name="T5" fmla="*/ 2 h 2"/>
                  <a:gd name="T6" fmla="*/ 0 w 4"/>
                  <a:gd name="T7" fmla="*/ 1 h 2"/>
                  <a:gd name="T8" fmla="*/ 1 w 4"/>
                  <a:gd name="T9" fmla="*/ 0 h 2"/>
                  <a:gd name="T10" fmla="*/ 4 w 4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2"/>
                      <a:pt x="4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4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6" name="Group 808">
              <a:extLst>
                <a:ext uri="{FF2B5EF4-FFF2-40B4-BE49-F238E27FC236}">
                  <a16:creationId xmlns:a16="http://schemas.microsoft.com/office/drawing/2014/main" id="{52EBA4B5-B496-25C5-AB69-418215CEA9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45" y="1675"/>
              <a:ext cx="2416" cy="1816"/>
              <a:chOff x="3245" y="1675"/>
              <a:chExt cx="2416" cy="1816"/>
            </a:xfrm>
            <a:grpFill/>
          </p:grpSpPr>
          <p:sp>
            <p:nvSpPr>
              <p:cNvPr id="6216" name="Freeform 608">
                <a:extLst>
                  <a:ext uri="{FF2B5EF4-FFF2-40B4-BE49-F238E27FC236}">
                    <a16:creationId xmlns:a16="http://schemas.microsoft.com/office/drawing/2014/main" id="{E0097772-63CC-3BDE-78E6-9494DCFDB7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3" y="3246"/>
                <a:ext cx="7" cy="4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1 h 2"/>
                  <a:gd name="T4" fmla="*/ 1 w 4"/>
                  <a:gd name="T5" fmla="*/ 1 h 2"/>
                  <a:gd name="T6" fmla="*/ 3 w 4"/>
                  <a:gd name="T7" fmla="*/ 1 h 2"/>
                  <a:gd name="T8" fmla="*/ 4 w 4"/>
                  <a:gd name="T9" fmla="*/ 1 h 2"/>
                  <a:gd name="T10" fmla="*/ 3 w 4"/>
                  <a:gd name="T11" fmla="*/ 2 h 2"/>
                  <a:gd name="T12" fmla="*/ 2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17" name="Freeform 609">
                <a:extLst>
                  <a:ext uri="{FF2B5EF4-FFF2-40B4-BE49-F238E27FC236}">
                    <a16:creationId xmlns:a16="http://schemas.microsoft.com/office/drawing/2014/main" id="{AD4CBFC8-A1C9-27B7-99A3-A7B9B8DF4B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3250"/>
                <a:ext cx="8" cy="4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2 h 2"/>
                  <a:gd name="T4" fmla="*/ 0 w 4"/>
                  <a:gd name="T5" fmla="*/ 1 h 2"/>
                  <a:gd name="T6" fmla="*/ 1 w 4"/>
                  <a:gd name="T7" fmla="*/ 0 h 2"/>
                  <a:gd name="T8" fmla="*/ 4 w 4"/>
                  <a:gd name="T9" fmla="*/ 1 h 2"/>
                  <a:gd name="T10" fmla="*/ 4 w 4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18" name="Freeform 610">
                <a:extLst>
                  <a:ext uri="{FF2B5EF4-FFF2-40B4-BE49-F238E27FC236}">
                    <a16:creationId xmlns:a16="http://schemas.microsoft.com/office/drawing/2014/main" id="{6D12EA15-D3CA-56F7-2C78-521E9B8A9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2" y="3261"/>
                <a:ext cx="8" cy="4"/>
              </a:xfrm>
              <a:custGeom>
                <a:avLst/>
                <a:gdLst>
                  <a:gd name="T0" fmla="*/ 4 w 4"/>
                  <a:gd name="T1" fmla="*/ 1 h 2"/>
                  <a:gd name="T2" fmla="*/ 3 w 4"/>
                  <a:gd name="T3" fmla="*/ 2 h 2"/>
                  <a:gd name="T4" fmla="*/ 1 w 4"/>
                  <a:gd name="T5" fmla="*/ 2 h 2"/>
                  <a:gd name="T6" fmla="*/ 0 w 4"/>
                  <a:gd name="T7" fmla="*/ 1 h 2"/>
                  <a:gd name="T8" fmla="*/ 0 w 4"/>
                  <a:gd name="T9" fmla="*/ 1 h 2"/>
                  <a:gd name="T10" fmla="*/ 4 w 4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2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3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19" name="Freeform 611">
                <a:extLst>
                  <a:ext uri="{FF2B5EF4-FFF2-40B4-BE49-F238E27FC236}">
                    <a16:creationId xmlns:a16="http://schemas.microsoft.com/office/drawing/2014/main" id="{105F3445-0E94-F020-3DE4-683315F0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0" y="3269"/>
                <a:ext cx="7" cy="4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1 h 2"/>
                  <a:gd name="T4" fmla="*/ 2 w 4"/>
                  <a:gd name="T5" fmla="*/ 0 h 2"/>
                  <a:gd name="T6" fmla="*/ 4 w 4"/>
                  <a:gd name="T7" fmla="*/ 0 h 2"/>
                  <a:gd name="T8" fmla="*/ 4 w 4"/>
                  <a:gd name="T9" fmla="*/ 1 h 2"/>
                  <a:gd name="T10" fmla="*/ 4 w 4"/>
                  <a:gd name="T11" fmla="*/ 2 h 2"/>
                  <a:gd name="T12" fmla="*/ 2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20" name="Freeform 612">
                <a:extLst>
                  <a:ext uri="{FF2B5EF4-FFF2-40B4-BE49-F238E27FC236}">
                    <a16:creationId xmlns:a16="http://schemas.microsoft.com/office/drawing/2014/main" id="{708F64E2-69AC-2E5C-7963-7532131F5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4" y="3273"/>
                <a:ext cx="6" cy="5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3 h 3"/>
                  <a:gd name="T6" fmla="*/ 3 w 3"/>
                  <a:gd name="T7" fmla="*/ 0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0"/>
                      <a:pt x="1" y="0"/>
                      <a:pt x="3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21" name="Freeform 613">
                <a:extLst>
                  <a:ext uri="{FF2B5EF4-FFF2-40B4-BE49-F238E27FC236}">
                    <a16:creationId xmlns:a16="http://schemas.microsoft.com/office/drawing/2014/main" id="{6A6C66A8-4F7E-B473-19D5-626168075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8" y="3426"/>
                <a:ext cx="5" cy="6"/>
              </a:xfrm>
              <a:custGeom>
                <a:avLst/>
                <a:gdLst>
                  <a:gd name="T0" fmla="*/ 3 w 3"/>
                  <a:gd name="T1" fmla="*/ 2 h 3"/>
                  <a:gd name="T2" fmla="*/ 3 w 3"/>
                  <a:gd name="T3" fmla="*/ 2 h 3"/>
                  <a:gd name="T4" fmla="*/ 1 w 3"/>
                  <a:gd name="T5" fmla="*/ 2 h 3"/>
                  <a:gd name="T6" fmla="*/ 0 w 3"/>
                  <a:gd name="T7" fmla="*/ 1 h 3"/>
                  <a:gd name="T8" fmla="*/ 1 w 3"/>
                  <a:gd name="T9" fmla="*/ 0 h 3"/>
                  <a:gd name="T10" fmla="*/ 2 w 3"/>
                  <a:gd name="T11" fmla="*/ 0 h 3"/>
                  <a:gd name="T12" fmla="*/ 3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22" name="Freeform 614">
                <a:extLst>
                  <a:ext uri="{FF2B5EF4-FFF2-40B4-BE49-F238E27FC236}">
                    <a16:creationId xmlns:a16="http://schemas.microsoft.com/office/drawing/2014/main" id="{63D355FB-964A-23F3-8F03-884C1179F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3434"/>
                <a:ext cx="6" cy="5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2 h 3"/>
                  <a:gd name="T4" fmla="*/ 0 w 3"/>
                  <a:gd name="T5" fmla="*/ 1 h 3"/>
                  <a:gd name="T6" fmla="*/ 0 w 3"/>
                  <a:gd name="T7" fmla="*/ 0 h 3"/>
                  <a:gd name="T8" fmla="*/ 1 w 3"/>
                  <a:gd name="T9" fmla="*/ 0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23" name="Freeform 615">
                <a:extLst>
                  <a:ext uri="{FF2B5EF4-FFF2-40B4-BE49-F238E27FC236}">
                    <a16:creationId xmlns:a16="http://schemas.microsoft.com/office/drawing/2014/main" id="{C3254BC2-BEDF-FDA7-A3F9-481B18BA60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3451"/>
                <a:ext cx="6" cy="5"/>
              </a:xfrm>
              <a:custGeom>
                <a:avLst/>
                <a:gdLst>
                  <a:gd name="T0" fmla="*/ 2 w 3"/>
                  <a:gd name="T1" fmla="*/ 3 h 3"/>
                  <a:gd name="T2" fmla="*/ 0 w 3"/>
                  <a:gd name="T3" fmla="*/ 2 h 3"/>
                  <a:gd name="T4" fmla="*/ 2 w 3"/>
                  <a:gd name="T5" fmla="*/ 0 h 3"/>
                  <a:gd name="T6" fmla="*/ 3 w 3"/>
                  <a:gd name="T7" fmla="*/ 1 h 3"/>
                  <a:gd name="T8" fmla="*/ 3 w 3"/>
                  <a:gd name="T9" fmla="*/ 2 h 3"/>
                  <a:gd name="T10" fmla="*/ 2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24" name="Freeform 616">
                <a:extLst>
                  <a:ext uri="{FF2B5EF4-FFF2-40B4-BE49-F238E27FC236}">
                    <a16:creationId xmlns:a16="http://schemas.microsoft.com/office/drawing/2014/main" id="{741D893C-E6C8-C499-5228-3B9A4EDE7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8" y="3458"/>
                <a:ext cx="7" cy="6"/>
              </a:xfrm>
              <a:custGeom>
                <a:avLst/>
                <a:gdLst>
                  <a:gd name="T0" fmla="*/ 0 w 4"/>
                  <a:gd name="T1" fmla="*/ 0 h 3"/>
                  <a:gd name="T2" fmla="*/ 3 w 4"/>
                  <a:gd name="T3" fmla="*/ 2 h 3"/>
                  <a:gd name="T4" fmla="*/ 4 w 4"/>
                  <a:gd name="T5" fmla="*/ 3 h 3"/>
                  <a:gd name="T6" fmla="*/ 2 w 4"/>
                  <a:gd name="T7" fmla="*/ 3 h 3"/>
                  <a:gd name="T8" fmla="*/ 0 w 4"/>
                  <a:gd name="T9" fmla="*/ 1 h 3"/>
                  <a:gd name="T10" fmla="*/ 0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25" name="Freeform 617">
                <a:extLst>
                  <a:ext uri="{FF2B5EF4-FFF2-40B4-BE49-F238E27FC236}">
                    <a16:creationId xmlns:a16="http://schemas.microsoft.com/office/drawing/2014/main" id="{B31AC3C4-1A99-F511-6421-C382FFF56D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6" y="3462"/>
                <a:ext cx="5" cy="6"/>
              </a:xfrm>
              <a:custGeom>
                <a:avLst/>
                <a:gdLst>
                  <a:gd name="T0" fmla="*/ 1 w 3"/>
                  <a:gd name="T1" fmla="*/ 0 h 3"/>
                  <a:gd name="T2" fmla="*/ 2 w 3"/>
                  <a:gd name="T3" fmla="*/ 0 h 3"/>
                  <a:gd name="T4" fmla="*/ 3 w 3"/>
                  <a:gd name="T5" fmla="*/ 2 h 3"/>
                  <a:gd name="T6" fmla="*/ 3 w 3"/>
                  <a:gd name="T7" fmla="*/ 3 h 3"/>
                  <a:gd name="T8" fmla="*/ 1 w 3"/>
                  <a:gd name="T9" fmla="*/ 2 h 3"/>
                  <a:gd name="T10" fmla="*/ 0 w 3"/>
                  <a:gd name="T11" fmla="*/ 2 h 3"/>
                  <a:gd name="T12" fmla="*/ 0 w 3"/>
                  <a:gd name="T13" fmla="*/ 1 h 3"/>
                  <a:gd name="T14" fmla="*/ 1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3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26" name="Freeform 618">
                <a:extLst>
                  <a:ext uri="{FF2B5EF4-FFF2-40B4-BE49-F238E27FC236}">
                    <a16:creationId xmlns:a16="http://schemas.microsoft.com/office/drawing/2014/main" id="{F31FFDE5-EDDD-5BC5-D034-2AEC2CDB2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6" y="3483"/>
                <a:ext cx="10" cy="4"/>
              </a:xfrm>
              <a:custGeom>
                <a:avLst/>
                <a:gdLst>
                  <a:gd name="T0" fmla="*/ 4 w 5"/>
                  <a:gd name="T1" fmla="*/ 1 h 2"/>
                  <a:gd name="T2" fmla="*/ 4 w 5"/>
                  <a:gd name="T3" fmla="*/ 2 h 2"/>
                  <a:gd name="T4" fmla="*/ 2 w 5"/>
                  <a:gd name="T5" fmla="*/ 2 h 2"/>
                  <a:gd name="T6" fmla="*/ 0 w 5"/>
                  <a:gd name="T7" fmla="*/ 1 h 2"/>
                  <a:gd name="T8" fmla="*/ 2 w 5"/>
                  <a:gd name="T9" fmla="*/ 0 h 2"/>
                  <a:gd name="T10" fmla="*/ 4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4" y="1"/>
                    </a:moveTo>
                    <a:cubicBezTo>
                      <a:pt x="4" y="1"/>
                      <a:pt x="5" y="1"/>
                      <a:pt x="4" y="2"/>
                    </a:cubicBez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27" name="Freeform 619">
                <a:extLst>
                  <a:ext uri="{FF2B5EF4-FFF2-40B4-BE49-F238E27FC236}">
                    <a16:creationId xmlns:a16="http://schemas.microsoft.com/office/drawing/2014/main" id="{E6972D7F-791C-E16D-39A9-7AA468A5B6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9" y="3354"/>
                <a:ext cx="7" cy="4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1 h 2"/>
                  <a:gd name="T4" fmla="*/ 2 w 4"/>
                  <a:gd name="T5" fmla="*/ 0 h 2"/>
                  <a:gd name="T6" fmla="*/ 4 w 4"/>
                  <a:gd name="T7" fmla="*/ 0 h 2"/>
                  <a:gd name="T8" fmla="*/ 4 w 4"/>
                  <a:gd name="T9" fmla="*/ 1 h 2"/>
                  <a:gd name="T10" fmla="*/ 4 w 4"/>
                  <a:gd name="T11" fmla="*/ 2 h 2"/>
                  <a:gd name="T12" fmla="*/ 2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28" name="Freeform 620">
                <a:extLst>
                  <a:ext uri="{FF2B5EF4-FFF2-40B4-BE49-F238E27FC236}">
                    <a16:creationId xmlns:a16="http://schemas.microsoft.com/office/drawing/2014/main" id="{08785A2A-2941-574E-CD21-E1508C269C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3362"/>
                <a:ext cx="9" cy="3"/>
              </a:xfrm>
              <a:custGeom>
                <a:avLst/>
                <a:gdLst>
                  <a:gd name="T0" fmla="*/ 3 w 5"/>
                  <a:gd name="T1" fmla="*/ 2 h 2"/>
                  <a:gd name="T2" fmla="*/ 2 w 5"/>
                  <a:gd name="T3" fmla="*/ 2 h 2"/>
                  <a:gd name="T4" fmla="*/ 0 w 5"/>
                  <a:gd name="T5" fmla="*/ 1 h 2"/>
                  <a:gd name="T6" fmla="*/ 1 w 5"/>
                  <a:gd name="T7" fmla="*/ 0 h 2"/>
                  <a:gd name="T8" fmla="*/ 2 w 5"/>
                  <a:gd name="T9" fmla="*/ 0 h 2"/>
                  <a:gd name="T10" fmla="*/ 4 w 5"/>
                  <a:gd name="T11" fmla="*/ 1 h 2"/>
                  <a:gd name="T12" fmla="*/ 3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4" y="0"/>
                      <a:pt x="5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29" name="Freeform 621">
                <a:extLst>
                  <a:ext uri="{FF2B5EF4-FFF2-40B4-BE49-F238E27FC236}">
                    <a16:creationId xmlns:a16="http://schemas.microsoft.com/office/drawing/2014/main" id="{1F2D57FC-D443-9E85-C81E-B9ED1C5338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3369"/>
                <a:ext cx="8" cy="4"/>
              </a:xfrm>
              <a:custGeom>
                <a:avLst/>
                <a:gdLst>
                  <a:gd name="T0" fmla="*/ 2 w 4"/>
                  <a:gd name="T1" fmla="*/ 0 h 2"/>
                  <a:gd name="T2" fmla="*/ 4 w 4"/>
                  <a:gd name="T3" fmla="*/ 0 h 2"/>
                  <a:gd name="T4" fmla="*/ 2 w 4"/>
                  <a:gd name="T5" fmla="*/ 2 h 2"/>
                  <a:gd name="T6" fmla="*/ 1 w 4"/>
                  <a:gd name="T7" fmla="*/ 2 h 2"/>
                  <a:gd name="T8" fmla="*/ 0 w 4"/>
                  <a:gd name="T9" fmla="*/ 1 h 2"/>
                  <a:gd name="T10" fmla="*/ 1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3" y="0"/>
                      <a:pt x="4" y="0"/>
                      <a:pt x="4" y="0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30" name="Freeform 622">
                <a:extLst>
                  <a:ext uri="{FF2B5EF4-FFF2-40B4-BE49-F238E27FC236}">
                    <a16:creationId xmlns:a16="http://schemas.microsoft.com/office/drawing/2014/main" id="{254C99A5-7EA5-21C2-06C2-193525C048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9" y="3375"/>
                <a:ext cx="9" cy="6"/>
              </a:xfrm>
              <a:custGeom>
                <a:avLst/>
                <a:gdLst>
                  <a:gd name="T0" fmla="*/ 5 w 5"/>
                  <a:gd name="T1" fmla="*/ 2 h 3"/>
                  <a:gd name="T2" fmla="*/ 3 w 5"/>
                  <a:gd name="T3" fmla="*/ 3 h 3"/>
                  <a:gd name="T4" fmla="*/ 0 w 5"/>
                  <a:gd name="T5" fmla="*/ 2 h 3"/>
                  <a:gd name="T6" fmla="*/ 1 w 5"/>
                  <a:gd name="T7" fmla="*/ 1 h 3"/>
                  <a:gd name="T8" fmla="*/ 4 w 5"/>
                  <a:gd name="T9" fmla="*/ 1 h 3"/>
                  <a:gd name="T10" fmla="*/ 5 w 5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5" y="2"/>
                    </a:moveTo>
                    <a:cubicBezTo>
                      <a:pt x="4" y="2"/>
                      <a:pt x="3" y="2"/>
                      <a:pt x="3" y="3"/>
                    </a:cubicBezTo>
                    <a:cubicBezTo>
                      <a:pt x="2" y="3"/>
                      <a:pt x="1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5" y="1"/>
                      <a:pt x="5" y="1"/>
                      <a:pt x="5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31" name="Freeform 623">
                <a:extLst>
                  <a:ext uri="{FF2B5EF4-FFF2-40B4-BE49-F238E27FC236}">
                    <a16:creationId xmlns:a16="http://schemas.microsoft.com/office/drawing/2014/main" id="{8838495D-3D25-86CF-1D11-947CA63C9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3381"/>
                <a:ext cx="6" cy="5"/>
              </a:xfrm>
              <a:custGeom>
                <a:avLst/>
                <a:gdLst>
                  <a:gd name="T0" fmla="*/ 1 w 3"/>
                  <a:gd name="T1" fmla="*/ 0 h 3"/>
                  <a:gd name="T2" fmla="*/ 2 w 3"/>
                  <a:gd name="T3" fmla="*/ 2 h 3"/>
                  <a:gd name="T4" fmla="*/ 3 w 3"/>
                  <a:gd name="T5" fmla="*/ 2 h 3"/>
                  <a:gd name="T6" fmla="*/ 1 w 3"/>
                  <a:gd name="T7" fmla="*/ 3 h 3"/>
                  <a:gd name="T8" fmla="*/ 0 w 3"/>
                  <a:gd name="T9" fmla="*/ 1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32" name="Freeform 624">
                <a:extLst>
                  <a:ext uri="{FF2B5EF4-FFF2-40B4-BE49-F238E27FC236}">
                    <a16:creationId xmlns:a16="http://schemas.microsoft.com/office/drawing/2014/main" id="{5795B209-819A-A927-B9DA-06E26E43B2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3" y="3381"/>
                <a:ext cx="7" cy="5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1 h 3"/>
                  <a:gd name="T4" fmla="*/ 3 w 4"/>
                  <a:gd name="T5" fmla="*/ 2 h 3"/>
                  <a:gd name="T6" fmla="*/ 2 w 4"/>
                  <a:gd name="T7" fmla="*/ 2 h 3"/>
                  <a:gd name="T8" fmla="*/ 1 w 4"/>
                  <a:gd name="T9" fmla="*/ 0 h 3"/>
                  <a:gd name="T10" fmla="*/ 2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4" y="0"/>
                      <a:pt x="4" y="1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3"/>
                      <a:pt x="3" y="3"/>
                      <a:pt x="2" y="2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33" name="Freeform 625">
                <a:extLst>
                  <a:ext uri="{FF2B5EF4-FFF2-40B4-BE49-F238E27FC236}">
                    <a16:creationId xmlns:a16="http://schemas.microsoft.com/office/drawing/2014/main" id="{A2920824-74BC-09B8-F9C6-3D7377D3F9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3392"/>
                <a:ext cx="6" cy="6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0 h 3"/>
                  <a:gd name="T4" fmla="*/ 3 w 3"/>
                  <a:gd name="T5" fmla="*/ 1 h 3"/>
                  <a:gd name="T6" fmla="*/ 1 w 3"/>
                  <a:gd name="T7" fmla="*/ 2 h 3"/>
                  <a:gd name="T8" fmla="*/ 0 w 3"/>
                  <a:gd name="T9" fmla="*/ 3 h 3"/>
                  <a:gd name="T10" fmla="*/ 0 w 3"/>
                  <a:gd name="T11" fmla="*/ 1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34" name="Freeform 626">
                <a:extLst>
                  <a:ext uri="{FF2B5EF4-FFF2-40B4-BE49-F238E27FC236}">
                    <a16:creationId xmlns:a16="http://schemas.microsoft.com/office/drawing/2014/main" id="{3AB43DED-5FB7-5AE2-DF18-BD0F3FFBC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3394"/>
                <a:ext cx="10" cy="4"/>
              </a:xfrm>
              <a:custGeom>
                <a:avLst/>
                <a:gdLst>
                  <a:gd name="T0" fmla="*/ 3 w 5"/>
                  <a:gd name="T1" fmla="*/ 2 h 2"/>
                  <a:gd name="T2" fmla="*/ 2 w 5"/>
                  <a:gd name="T3" fmla="*/ 2 h 2"/>
                  <a:gd name="T4" fmla="*/ 0 w 5"/>
                  <a:gd name="T5" fmla="*/ 2 h 2"/>
                  <a:gd name="T6" fmla="*/ 1 w 5"/>
                  <a:gd name="T7" fmla="*/ 1 h 2"/>
                  <a:gd name="T8" fmla="*/ 2 w 5"/>
                  <a:gd name="T9" fmla="*/ 1 h 2"/>
                  <a:gd name="T10" fmla="*/ 4 w 5"/>
                  <a:gd name="T11" fmla="*/ 2 h 2"/>
                  <a:gd name="T12" fmla="*/ 3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4" y="0"/>
                      <a:pt x="5" y="1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35" name="Freeform 627">
                <a:extLst>
                  <a:ext uri="{FF2B5EF4-FFF2-40B4-BE49-F238E27FC236}">
                    <a16:creationId xmlns:a16="http://schemas.microsoft.com/office/drawing/2014/main" id="{92F82397-FC42-68A6-1D05-01C17C94F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3394"/>
                <a:ext cx="10" cy="4"/>
              </a:xfrm>
              <a:custGeom>
                <a:avLst/>
                <a:gdLst>
                  <a:gd name="T0" fmla="*/ 3 w 5"/>
                  <a:gd name="T1" fmla="*/ 1 h 2"/>
                  <a:gd name="T2" fmla="*/ 5 w 5"/>
                  <a:gd name="T3" fmla="*/ 1 h 2"/>
                  <a:gd name="T4" fmla="*/ 4 w 5"/>
                  <a:gd name="T5" fmla="*/ 2 h 2"/>
                  <a:gd name="T6" fmla="*/ 2 w 5"/>
                  <a:gd name="T7" fmla="*/ 2 h 2"/>
                  <a:gd name="T8" fmla="*/ 0 w 5"/>
                  <a:gd name="T9" fmla="*/ 1 h 2"/>
                  <a:gd name="T10" fmla="*/ 2 w 5"/>
                  <a:gd name="T11" fmla="*/ 1 h 2"/>
                  <a:gd name="T12" fmla="*/ 3 w 5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1"/>
                    </a:moveTo>
                    <a:cubicBezTo>
                      <a:pt x="4" y="0"/>
                      <a:pt x="4" y="1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36" name="Freeform 628">
                <a:extLst>
                  <a:ext uri="{FF2B5EF4-FFF2-40B4-BE49-F238E27FC236}">
                    <a16:creationId xmlns:a16="http://schemas.microsoft.com/office/drawing/2014/main" id="{723750F0-2477-4735-41BF-35A15AF83C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7" y="3398"/>
                <a:ext cx="7" cy="3"/>
              </a:xfrm>
              <a:custGeom>
                <a:avLst/>
                <a:gdLst>
                  <a:gd name="T0" fmla="*/ 1 w 4"/>
                  <a:gd name="T1" fmla="*/ 2 h 2"/>
                  <a:gd name="T2" fmla="*/ 0 w 4"/>
                  <a:gd name="T3" fmla="*/ 1 h 2"/>
                  <a:gd name="T4" fmla="*/ 1 w 4"/>
                  <a:gd name="T5" fmla="*/ 1 h 2"/>
                  <a:gd name="T6" fmla="*/ 3 w 4"/>
                  <a:gd name="T7" fmla="*/ 1 h 2"/>
                  <a:gd name="T8" fmla="*/ 4 w 4"/>
                  <a:gd name="T9" fmla="*/ 1 h 2"/>
                  <a:gd name="T10" fmla="*/ 2 w 4"/>
                  <a:gd name="T11" fmla="*/ 2 h 2"/>
                  <a:gd name="T12" fmla="*/ 1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37" name="Freeform 629">
                <a:extLst>
                  <a:ext uri="{FF2B5EF4-FFF2-40B4-BE49-F238E27FC236}">
                    <a16:creationId xmlns:a16="http://schemas.microsoft.com/office/drawing/2014/main" id="{35D0DED1-1D32-6F74-B09E-0424A4ABE6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3411"/>
                <a:ext cx="6" cy="6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0 w 3"/>
                  <a:gd name="T5" fmla="*/ 1 h 3"/>
                  <a:gd name="T6" fmla="*/ 0 w 3"/>
                  <a:gd name="T7" fmla="*/ 0 h 3"/>
                  <a:gd name="T8" fmla="*/ 1 w 3"/>
                  <a:gd name="T9" fmla="*/ 0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38" name="Freeform 630">
                <a:extLst>
                  <a:ext uri="{FF2B5EF4-FFF2-40B4-BE49-F238E27FC236}">
                    <a16:creationId xmlns:a16="http://schemas.microsoft.com/office/drawing/2014/main" id="{5A07AA97-22A5-3143-DA76-BFE3AEDDC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3413"/>
                <a:ext cx="8" cy="7"/>
              </a:xfrm>
              <a:custGeom>
                <a:avLst/>
                <a:gdLst>
                  <a:gd name="T0" fmla="*/ 1 w 4"/>
                  <a:gd name="T1" fmla="*/ 0 h 4"/>
                  <a:gd name="T2" fmla="*/ 3 w 4"/>
                  <a:gd name="T3" fmla="*/ 1 h 4"/>
                  <a:gd name="T4" fmla="*/ 3 w 4"/>
                  <a:gd name="T5" fmla="*/ 3 h 4"/>
                  <a:gd name="T6" fmla="*/ 1 w 4"/>
                  <a:gd name="T7" fmla="*/ 3 h 4"/>
                  <a:gd name="T8" fmla="*/ 0 w 4"/>
                  <a:gd name="T9" fmla="*/ 2 h 4"/>
                  <a:gd name="T10" fmla="*/ 0 w 4"/>
                  <a:gd name="T11" fmla="*/ 1 h 4"/>
                  <a:gd name="T12" fmla="*/ 1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4" y="2"/>
                      <a:pt x="3" y="3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39" name="Freeform 631">
                <a:extLst>
                  <a:ext uri="{FF2B5EF4-FFF2-40B4-BE49-F238E27FC236}">
                    <a16:creationId xmlns:a16="http://schemas.microsoft.com/office/drawing/2014/main" id="{E41BE432-4A9B-A1A2-35A3-6B974AA60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2304"/>
                <a:ext cx="5" cy="6"/>
              </a:xfrm>
              <a:custGeom>
                <a:avLst/>
                <a:gdLst>
                  <a:gd name="T0" fmla="*/ 1 w 3"/>
                  <a:gd name="T1" fmla="*/ 0 h 3"/>
                  <a:gd name="T2" fmla="*/ 2 w 3"/>
                  <a:gd name="T3" fmla="*/ 1 h 3"/>
                  <a:gd name="T4" fmla="*/ 3 w 3"/>
                  <a:gd name="T5" fmla="*/ 3 h 3"/>
                  <a:gd name="T6" fmla="*/ 0 w 3"/>
                  <a:gd name="T7" fmla="*/ 2 h 3"/>
                  <a:gd name="T8" fmla="*/ 0 w 3"/>
                  <a:gd name="T9" fmla="*/ 1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3" y="2"/>
                      <a:pt x="3" y="3"/>
                    </a:cubicBezTo>
                    <a:cubicBezTo>
                      <a:pt x="2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40" name="Freeform 632">
                <a:extLst>
                  <a:ext uri="{FF2B5EF4-FFF2-40B4-BE49-F238E27FC236}">
                    <a16:creationId xmlns:a16="http://schemas.microsoft.com/office/drawing/2014/main" id="{FDCE95C9-071D-03F8-1D9E-FF6D10BB4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" y="2300"/>
                <a:ext cx="6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3 h 3"/>
                  <a:gd name="T4" fmla="*/ 3 w 3"/>
                  <a:gd name="T5" fmla="*/ 0 h 3"/>
                  <a:gd name="T6" fmla="*/ 3 w 3"/>
                  <a:gd name="T7" fmla="*/ 1 h 3"/>
                  <a:gd name="T8" fmla="*/ 3 w 3"/>
                  <a:gd name="T9" fmla="*/ 3 h 3"/>
                  <a:gd name="T10" fmla="*/ 1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41" name="Freeform 633">
                <a:extLst>
                  <a:ext uri="{FF2B5EF4-FFF2-40B4-BE49-F238E27FC236}">
                    <a16:creationId xmlns:a16="http://schemas.microsoft.com/office/drawing/2014/main" id="{D3BC6DC3-C805-5AF0-C44A-F6BED6ECA1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2" y="2296"/>
                <a:ext cx="8" cy="4"/>
              </a:xfrm>
              <a:custGeom>
                <a:avLst/>
                <a:gdLst>
                  <a:gd name="T0" fmla="*/ 1 w 4"/>
                  <a:gd name="T1" fmla="*/ 1 h 2"/>
                  <a:gd name="T2" fmla="*/ 0 w 4"/>
                  <a:gd name="T3" fmla="*/ 1 h 2"/>
                  <a:gd name="T4" fmla="*/ 1 w 4"/>
                  <a:gd name="T5" fmla="*/ 0 h 2"/>
                  <a:gd name="T6" fmla="*/ 3 w 4"/>
                  <a:gd name="T7" fmla="*/ 0 h 2"/>
                  <a:gd name="T8" fmla="*/ 4 w 4"/>
                  <a:gd name="T9" fmla="*/ 1 h 2"/>
                  <a:gd name="T10" fmla="*/ 3 w 4"/>
                  <a:gd name="T11" fmla="*/ 1 h 2"/>
                  <a:gd name="T12" fmla="*/ 1 w 4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1" y="1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42" name="Freeform 634">
                <a:extLst>
                  <a:ext uri="{FF2B5EF4-FFF2-40B4-BE49-F238E27FC236}">
                    <a16:creationId xmlns:a16="http://schemas.microsoft.com/office/drawing/2014/main" id="{B88204C5-5BDE-B63A-C6F9-F49723168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2289"/>
                <a:ext cx="10" cy="4"/>
              </a:xfrm>
              <a:custGeom>
                <a:avLst/>
                <a:gdLst>
                  <a:gd name="T0" fmla="*/ 3 w 5"/>
                  <a:gd name="T1" fmla="*/ 2 h 2"/>
                  <a:gd name="T2" fmla="*/ 2 w 5"/>
                  <a:gd name="T3" fmla="*/ 2 h 2"/>
                  <a:gd name="T4" fmla="*/ 0 w 5"/>
                  <a:gd name="T5" fmla="*/ 1 h 2"/>
                  <a:gd name="T6" fmla="*/ 2 w 5"/>
                  <a:gd name="T7" fmla="*/ 0 h 2"/>
                  <a:gd name="T8" fmla="*/ 3 w 5"/>
                  <a:gd name="T9" fmla="*/ 0 h 2"/>
                  <a:gd name="T10" fmla="*/ 5 w 5"/>
                  <a:gd name="T11" fmla="*/ 1 h 2"/>
                  <a:gd name="T12" fmla="*/ 3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4" y="0"/>
                      <a:pt x="5" y="1"/>
                      <a:pt x="5" y="1"/>
                    </a:cubicBezTo>
                    <a:cubicBezTo>
                      <a:pt x="4" y="2"/>
                      <a:pt x="4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43" name="Freeform 635">
                <a:extLst>
                  <a:ext uri="{FF2B5EF4-FFF2-40B4-BE49-F238E27FC236}">
                    <a16:creationId xmlns:a16="http://schemas.microsoft.com/office/drawing/2014/main" id="{C268E97D-4713-455D-E84A-57610BDA2A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2278"/>
                <a:ext cx="6" cy="7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3 h 4"/>
                  <a:gd name="T4" fmla="*/ 0 w 3"/>
                  <a:gd name="T5" fmla="*/ 3 h 4"/>
                  <a:gd name="T6" fmla="*/ 1 w 3"/>
                  <a:gd name="T7" fmla="*/ 2 h 4"/>
                  <a:gd name="T8" fmla="*/ 1 w 3"/>
                  <a:gd name="T9" fmla="*/ 1 h 4"/>
                  <a:gd name="T10" fmla="*/ 3 w 3"/>
                  <a:gd name="T11" fmla="*/ 1 h 4"/>
                  <a:gd name="T12" fmla="*/ 3 w 3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3" y="3"/>
                    </a:cubicBezTo>
                    <a:cubicBezTo>
                      <a:pt x="2" y="4"/>
                      <a:pt x="0" y="4"/>
                      <a:pt x="0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44" name="Freeform 636">
                <a:extLst>
                  <a:ext uri="{FF2B5EF4-FFF2-40B4-BE49-F238E27FC236}">
                    <a16:creationId xmlns:a16="http://schemas.microsoft.com/office/drawing/2014/main" id="{161B612E-A68D-6116-BCF2-9B7E55D45E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3" y="2370"/>
                <a:ext cx="8" cy="8"/>
              </a:xfrm>
              <a:custGeom>
                <a:avLst/>
                <a:gdLst>
                  <a:gd name="T0" fmla="*/ 1 w 4"/>
                  <a:gd name="T1" fmla="*/ 4 h 4"/>
                  <a:gd name="T2" fmla="*/ 1 w 4"/>
                  <a:gd name="T3" fmla="*/ 2 h 4"/>
                  <a:gd name="T4" fmla="*/ 3 w 4"/>
                  <a:gd name="T5" fmla="*/ 0 h 4"/>
                  <a:gd name="T6" fmla="*/ 4 w 4"/>
                  <a:gd name="T7" fmla="*/ 1 h 4"/>
                  <a:gd name="T8" fmla="*/ 1 w 4"/>
                  <a:gd name="T9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4">
                    <a:moveTo>
                      <a:pt x="1" y="4"/>
                    </a:moveTo>
                    <a:cubicBezTo>
                      <a:pt x="1" y="3"/>
                      <a:pt x="0" y="2"/>
                      <a:pt x="1" y="2"/>
                    </a:cubicBezTo>
                    <a:cubicBezTo>
                      <a:pt x="1" y="0"/>
                      <a:pt x="1" y="0"/>
                      <a:pt x="3" y="0"/>
                    </a:cubicBezTo>
                    <a:cubicBezTo>
                      <a:pt x="4" y="0"/>
                      <a:pt x="4" y="0"/>
                      <a:pt x="4" y="1"/>
                    </a:cubicBezTo>
                    <a:cubicBezTo>
                      <a:pt x="3" y="2"/>
                      <a:pt x="2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45" name="Freeform 637">
                <a:extLst>
                  <a:ext uri="{FF2B5EF4-FFF2-40B4-BE49-F238E27FC236}">
                    <a16:creationId xmlns:a16="http://schemas.microsoft.com/office/drawing/2014/main" id="{760598C4-11CE-E22B-B2CC-FF62007AE7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2363"/>
                <a:ext cx="8" cy="7"/>
              </a:xfrm>
              <a:custGeom>
                <a:avLst/>
                <a:gdLst>
                  <a:gd name="T0" fmla="*/ 1 w 4"/>
                  <a:gd name="T1" fmla="*/ 0 h 4"/>
                  <a:gd name="T2" fmla="*/ 3 w 4"/>
                  <a:gd name="T3" fmla="*/ 2 h 4"/>
                  <a:gd name="T4" fmla="*/ 2 w 4"/>
                  <a:gd name="T5" fmla="*/ 3 h 4"/>
                  <a:gd name="T6" fmla="*/ 2 w 4"/>
                  <a:gd name="T7" fmla="*/ 3 h 4"/>
                  <a:gd name="T8" fmla="*/ 0 w 4"/>
                  <a:gd name="T9" fmla="*/ 1 h 4"/>
                  <a:gd name="T10" fmla="*/ 1 w 4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4" y="3"/>
                      <a:pt x="3" y="3"/>
                      <a:pt x="2" y="3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46" name="Freeform 638">
                <a:extLst>
                  <a:ext uri="{FF2B5EF4-FFF2-40B4-BE49-F238E27FC236}">
                    <a16:creationId xmlns:a16="http://schemas.microsoft.com/office/drawing/2014/main" id="{34380287-E83D-D64D-AA6A-4B2042A9CC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7" y="2359"/>
                <a:ext cx="6" cy="8"/>
              </a:xfrm>
              <a:custGeom>
                <a:avLst/>
                <a:gdLst>
                  <a:gd name="T0" fmla="*/ 3 w 3"/>
                  <a:gd name="T1" fmla="*/ 4 h 4"/>
                  <a:gd name="T2" fmla="*/ 0 w 3"/>
                  <a:gd name="T3" fmla="*/ 2 h 4"/>
                  <a:gd name="T4" fmla="*/ 0 w 3"/>
                  <a:gd name="T5" fmla="*/ 1 h 4"/>
                  <a:gd name="T6" fmla="*/ 1 w 3"/>
                  <a:gd name="T7" fmla="*/ 0 h 4"/>
                  <a:gd name="T8" fmla="*/ 3 w 3"/>
                  <a:gd name="T9" fmla="*/ 2 h 4"/>
                  <a:gd name="T10" fmla="*/ 3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4"/>
                    </a:moveTo>
                    <a:cubicBezTo>
                      <a:pt x="2" y="4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3"/>
                      <a:pt x="3" y="3"/>
                      <a:pt x="3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47" name="Freeform 639">
                <a:extLst>
                  <a:ext uri="{FF2B5EF4-FFF2-40B4-BE49-F238E27FC236}">
                    <a16:creationId xmlns:a16="http://schemas.microsoft.com/office/drawing/2014/main" id="{9EA77021-4047-A952-4D91-065243C20B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2351"/>
                <a:ext cx="8" cy="6"/>
              </a:xfrm>
              <a:custGeom>
                <a:avLst/>
                <a:gdLst>
                  <a:gd name="T0" fmla="*/ 2 w 4"/>
                  <a:gd name="T1" fmla="*/ 0 h 3"/>
                  <a:gd name="T2" fmla="*/ 3 w 4"/>
                  <a:gd name="T3" fmla="*/ 0 h 3"/>
                  <a:gd name="T4" fmla="*/ 3 w 4"/>
                  <a:gd name="T5" fmla="*/ 2 h 3"/>
                  <a:gd name="T6" fmla="*/ 2 w 4"/>
                  <a:gd name="T7" fmla="*/ 3 h 3"/>
                  <a:gd name="T8" fmla="*/ 1 w 4"/>
                  <a:gd name="T9" fmla="*/ 3 h 3"/>
                  <a:gd name="T10" fmla="*/ 0 w 4"/>
                  <a:gd name="T11" fmla="*/ 1 h 3"/>
                  <a:gd name="T12" fmla="*/ 2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48" name="Freeform 640">
                <a:extLst>
                  <a:ext uri="{FF2B5EF4-FFF2-40B4-BE49-F238E27FC236}">
                    <a16:creationId xmlns:a16="http://schemas.microsoft.com/office/drawing/2014/main" id="{14E96676-10A8-F9A0-776F-28971A19A1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346"/>
                <a:ext cx="4" cy="7"/>
              </a:xfrm>
              <a:custGeom>
                <a:avLst/>
                <a:gdLst>
                  <a:gd name="T0" fmla="*/ 2 w 2"/>
                  <a:gd name="T1" fmla="*/ 3 h 4"/>
                  <a:gd name="T2" fmla="*/ 1 w 2"/>
                  <a:gd name="T3" fmla="*/ 4 h 4"/>
                  <a:gd name="T4" fmla="*/ 0 w 2"/>
                  <a:gd name="T5" fmla="*/ 3 h 4"/>
                  <a:gd name="T6" fmla="*/ 0 w 2"/>
                  <a:gd name="T7" fmla="*/ 1 h 4"/>
                  <a:gd name="T8" fmla="*/ 1 w 2"/>
                  <a:gd name="T9" fmla="*/ 0 h 4"/>
                  <a:gd name="T10" fmla="*/ 2 w 2"/>
                  <a:gd name="T11" fmla="*/ 1 h 4"/>
                  <a:gd name="T12" fmla="*/ 2 w 2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4">
                    <a:moveTo>
                      <a:pt x="2" y="3"/>
                    </a:moveTo>
                    <a:cubicBezTo>
                      <a:pt x="2" y="3"/>
                      <a:pt x="1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49" name="Freeform 641">
                <a:extLst>
                  <a:ext uri="{FF2B5EF4-FFF2-40B4-BE49-F238E27FC236}">
                    <a16:creationId xmlns:a16="http://schemas.microsoft.com/office/drawing/2014/main" id="{17C5961B-606F-8F74-9B59-01ED8C498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2336"/>
                <a:ext cx="5" cy="8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1 h 4"/>
                  <a:gd name="T4" fmla="*/ 2 w 3"/>
                  <a:gd name="T5" fmla="*/ 3 h 4"/>
                  <a:gd name="T6" fmla="*/ 0 w 3"/>
                  <a:gd name="T7" fmla="*/ 2 h 4"/>
                  <a:gd name="T8" fmla="*/ 0 w 3"/>
                  <a:gd name="T9" fmla="*/ 1 h 4"/>
                  <a:gd name="T10" fmla="*/ 1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2" y="0"/>
                      <a:pt x="2" y="0"/>
                      <a:pt x="3" y="1"/>
                    </a:cubicBezTo>
                    <a:cubicBezTo>
                      <a:pt x="3" y="2"/>
                      <a:pt x="2" y="4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50" name="Freeform 642">
                <a:extLst>
                  <a:ext uri="{FF2B5EF4-FFF2-40B4-BE49-F238E27FC236}">
                    <a16:creationId xmlns:a16="http://schemas.microsoft.com/office/drawing/2014/main" id="{CA4A69E7-97CB-6282-C5A7-A714B8FE3E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2332"/>
                <a:ext cx="5" cy="8"/>
              </a:xfrm>
              <a:custGeom>
                <a:avLst/>
                <a:gdLst>
                  <a:gd name="T0" fmla="*/ 0 w 3"/>
                  <a:gd name="T1" fmla="*/ 0 h 4"/>
                  <a:gd name="T2" fmla="*/ 1 w 3"/>
                  <a:gd name="T3" fmla="*/ 0 h 4"/>
                  <a:gd name="T4" fmla="*/ 3 w 3"/>
                  <a:gd name="T5" fmla="*/ 1 h 4"/>
                  <a:gd name="T6" fmla="*/ 2 w 3"/>
                  <a:gd name="T7" fmla="*/ 3 h 4"/>
                  <a:gd name="T8" fmla="*/ 0 w 3"/>
                  <a:gd name="T9" fmla="*/ 3 h 4"/>
                  <a:gd name="T10" fmla="*/ 0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1" y="4"/>
                      <a:pt x="1" y="4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51" name="Freeform 643">
                <a:extLst>
                  <a:ext uri="{FF2B5EF4-FFF2-40B4-BE49-F238E27FC236}">
                    <a16:creationId xmlns:a16="http://schemas.microsoft.com/office/drawing/2014/main" id="{F75A1137-A650-E405-B6D5-BF5CC9481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334"/>
                <a:ext cx="6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0 w 3"/>
                  <a:gd name="T5" fmla="*/ 1 h 3"/>
                  <a:gd name="T6" fmla="*/ 2 w 3"/>
                  <a:gd name="T7" fmla="*/ 0 h 3"/>
                  <a:gd name="T8" fmla="*/ 3 w 3"/>
                  <a:gd name="T9" fmla="*/ 2 h 3"/>
                  <a:gd name="T10" fmla="*/ 1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52" name="Freeform 644">
                <a:extLst>
                  <a:ext uri="{FF2B5EF4-FFF2-40B4-BE49-F238E27FC236}">
                    <a16:creationId xmlns:a16="http://schemas.microsoft.com/office/drawing/2014/main" id="{CCEE2395-9C23-6DAE-B3B1-318805EC34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2325"/>
                <a:ext cx="6" cy="7"/>
              </a:xfrm>
              <a:custGeom>
                <a:avLst/>
                <a:gdLst>
                  <a:gd name="T0" fmla="*/ 2 w 3"/>
                  <a:gd name="T1" fmla="*/ 4 h 4"/>
                  <a:gd name="T2" fmla="*/ 0 w 3"/>
                  <a:gd name="T3" fmla="*/ 2 h 4"/>
                  <a:gd name="T4" fmla="*/ 2 w 3"/>
                  <a:gd name="T5" fmla="*/ 0 h 4"/>
                  <a:gd name="T6" fmla="*/ 3 w 3"/>
                  <a:gd name="T7" fmla="*/ 1 h 4"/>
                  <a:gd name="T8" fmla="*/ 3 w 3"/>
                  <a:gd name="T9" fmla="*/ 2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53" name="Freeform 645">
                <a:extLst>
                  <a:ext uri="{FF2B5EF4-FFF2-40B4-BE49-F238E27FC236}">
                    <a16:creationId xmlns:a16="http://schemas.microsoft.com/office/drawing/2014/main" id="{D6ECEE1A-11A2-26BF-009D-3911C3B703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1" y="2194"/>
                <a:ext cx="8" cy="6"/>
              </a:xfrm>
              <a:custGeom>
                <a:avLst/>
                <a:gdLst>
                  <a:gd name="T0" fmla="*/ 1 w 4"/>
                  <a:gd name="T1" fmla="*/ 0 h 3"/>
                  <a:gd name="T2" fmla="*/ 3 w 4"/>
                  <a:gd name="T3" fmla="*/ 1 h 3"/>
                  <a:gd name="T4" fmla="*/ 3 w 4"/>
                  <a:gd name="T5" fmla="*/ 2 h 3"/>
                  <a:gd name="T6" fmla="*/ 1 w 4"/>
                  <a:gd name="T7" fmla="*/ 2 h 3"/>
                  <a:gd name="T8" fmla="*/ 1 w 4"/>
                  <a:gd name="T9" fmla="*/ 0 h 3"/>
                  <a:gd name="T10" fmla="*/ 1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54" name="Freeform 646">
                <a:extLst>
                  <a:ext uri="{FF2B5EF4-FFF2-40B4-BE49-F238E27FC236}">
                    <a16:creationId xmlns:a16="http://schemas.microsoft.com/office/drawing/2014/main" id="{B3A09963-D716-132E-3FC4-0EA9EC17D6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2" y="2185"/>
                <a:ext cx="10" cy="3"/>
              </a:xfrm>
              <a:custGeom>
                <a:avLst/>
                <a:gdLst>
                  <a:gd name="T0" fmla="*/ 2 w 5"/>
                  <a:gd name="T1" fmla="*/ 2 h 2"/>
                  <a:gd name="T2" fmla="*/ 1 w 5"/>
                  <a:gd name="T3" fmla="*/ 1 h 2"/>
                  <a:gd name="T4" fmla="*/ 3 w 5"/>
                  <a:gd name="T5" fmla="*/ 0 h 2"/>
                  <a:gd name="T6" fmla="*/ 4 w 5"/>
                  <a:gd name="T7" fmla="*/ 0 h 2"/>
                  <a:gd name="T8" fmla="*/ 5 w 5"/>
                  <a:gd name="T9" fmla="*/ 1 h 2"/>
                  <a:gd name="T10" fmla="*/ 3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2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55" name="Freeform 647">
                <a:extLst>
                  <a:ext uri="{FF2B5EF4-FFF2-40B4-BE49-F238E27FC236}">
                    <a16:creationId xmlns:a16="http://schemas.microsoft.com/office/drawing/2014/main" id="{65F6DB4E-9F9C-C126-0C28-410808774D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1686"/>
                <a:ext cx="5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1 h 3"/>
                  <a:gd name="T4" fmla="*/ 1 w 3"/>
                  <a:gd name="T5" fmla="*/ 1 h 3"/>
                  <a:gd name="T6" fmla="*/ 2 w 3"/>
                  <a:gd name="T7" fmla="*/ 0 h 3"/>
                  <a:gd name="T8" fmla="*/ 2 w 3"/>
                  <a:gd name="T9" fmla="*/ 3 h 3"/>
                  <a:gd name="T10" fmla="*/ 1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56" name="Freeform 648">
                <a:extLst>
                  <a:ext uri="{FF2B5EF4-FFF2-40B4-BE49-F238E27FC236}">
                    <a16:creationId xmlns:a16="http://schemas.microsoft.com/office/drawing/2014/main" id="{B55CB918-7DD1-2539-CB31-A4954F34C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2175"/>
                <a:ext cx="6" cy="6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0 h 3"/>
                  <a:gd name="T4" fmla="*/ 3 w 3"/>
                  <a:gd name="T5" fmla="*/ 2 h 3"/>
                  <a:gd name="T6" fmla="*/ 1 w 3"/>
                  <a:gd name="T7" fmla="*/ 2 h 3"/>
                  <a:gd name="T8" fmla="*/ 0 w 3"/>
                  <a:gd name="T9" fmla="*/ 0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57" name="Freeform 649">
                <a:extLst>
                  <a:ext uri="{FF2B5EF4-FFF2-40B4-BE49-F238E27FC236}">
                    <a16:creationId xmlns:a16="http://schemas.microsoft.com/office/drawing/2014/main" id="{5254C82F-BF0E-AD64-6336-E481C53A75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2173"/>
                <a:ext cx="5" cy="8"/>
              </a:xfrm>
              <a:custGeom>
                <a:avLst/>
                <a:gdLst>
                  <a:gd name="T0" fmla="*/ 3 w 3"/>
                  <a:gd name="T1" fmla="*/ 1 h 4"/>
                  <a:gd name="T2" fmla="*/ 2 w 3"/>
                  <a:gd name="T3" fmla="*/ 3 h 4"/>
                  <a:gd name="T4" fmla="*/ 0 w 3"/>
                  <a:gd name="T5" fmla="*/ 3 h 4"/>
                  <a:gd name="T6" fmla="*/ 0 w 3"/>
                  <a:gd name="T7" fmla="*/ 2 h 4"/>
                  <a:gd name="T8" fmla="*/ 1 w 3"/>
                  <a:gd name="T9" fmla="*/ 1 h 4"/>
                  <a:gd name="T10" fmla="*/ 3 w 3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1" y="3"/>
                      <a:pt x="1" y="4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58" name="Freeform 650">
                <a:extLst>
                  <a:ext uri="{FF2B5EF4-FFF2-40B4-BE49-F238E27FC236}">
                    <a16:creationId xmlns:a16="http://schemas.microsoft.com/office/drawing/2014/main" id="{1E2406DF-BBD4-B69A-65B1-AEAA1B0A24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173"/>
                <a:ext cx="6" cy="8"/>
              </a:xfrm>
              <a:custGeom>
                <a:avLst/>
                <a:gdLst>
                  <a:gd name="T0" fmla="*/ 1 w 3"/>
                  <a:gd name="T1" fmla="*/ 0 h 4"/>
                  <a:gd name="T2" fmla="*/ 2 w 3"/>
                  <a:gd name="T3" fmla="*/ 1 h 4"/>
                  <a:gd name="T4" fmla="*/ 3 w 3"/>
                  <a:gd name="T5" fmla="*/ 3 h 4"/>
                  <a:gd name="T6" fmla="*/ 1 w 3"/>
                  <a:gd name="T7" fmla="*/ 3 h 4"/>
                  <a:gd name="T8" fmla="*/ 0 w 3"/>
                  <a:gd name="T9" fmla="*/ 2 h 4"/>
                  <a:gd name="T10" fmla="*/ 0 w 3"/>
                  <a:gd name="T11" fmla="*/ 1 h 4"/>
                  <a:gd name="T12" fmla="*/ 1 w 3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59" name="Freeform 651">
                <a:extLst>
                  <a:ext uri="{FF2B5EF4-FFF2-40B4-BE49-F238E27FC236}">
                    <a16:creationId xmlns:a16="http://schemas.microsoft.com/office/drawing/2014/main" id="{6F8F7025-89C6-6119-4E6D-71945E425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2" y="2262"/>
                <a:ext cx="10" cy="4"/>
              </a:xfrm>
              <a:custGeom>
                <a:avLst/>
                <a:gdLst>
                  <a:gd name="T0" fmla="*/ 5 w 5"/>
                  <a:gd name="T1" fmla="*/ 1 h 2"/>
                  <a:gd name="T2" fmla="*/ 1 w 5"/>
                  <a:gd name="T3" fmla="*/ 2 h 2"/>
                  <a:gd name="T4" fmla="*/ 0 w 5"/>
                  <a:gd name="T5" fmla="*/ 1 h 2"/>
                  <a:gd name="T6" fmla="*/ 1 w 5"/>
                  <a:gd name="T7" fmla="*/ 0 h 2"/>
                  <a:gd name="T8" fmla="*/ 4 w 5"/>
                  <a:gd name="T9" fmla="*/ 0 h 2"/>
                  <a:gd name="T10" fmla="*/ 5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5" y="1"/>
                    </a:moveTo>
                    <a:cubicBezTo>
                      <a:pt x="5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1"/>
                      <a:pt x="5" y="1"/>
                      <a:pt x="5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60" name="Freeform 652">
                <a:extLst>
                  <a:ext uri="{FF2B5EF4-FFF2-40B4-BE49-F238E27FC236}">
                    <a16:creationId xmlns:a16="http://schemas.microsoft.com/office/drawing/2014/main" id="{04F991A4-B9BA-EC50-547F-044A99CC1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2260"/>
                <a:ext cx="6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0 w 3"/>
                  <a:gd name="T5" fmla="*/ 1 h 3"/>
                  <a:gd name="T6" fmla="*/ 1 w 3"/>
                  <a:gd name="T7" fmla="*/ 1 h 3"/>
                  <a:gd name="T8" fmla="*/ 2 w 3"/>
                  <a:gd name="T9" fmla="*/ 0 h 3"/>
                  <a:gd name="T10" fmla="*/ 3 w 3"/>
                  <a:gd name="T11" fmla="*/ 1 h 3"/>
                  <a:gd name="T12" fmla="*/ 2 w 3"/>
                  <a:gd name="T13" fmla="*/ 3 h 3"/>
                  <a:gd name="T14" fmla="*/ 1 w 3"/>
                  <a:gd name="T1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61" name="Freeform 653">
                <a:extLst>
                  <a:ext uri="{FF2B5EF4-FFF2-40B4-BE49-F238E27FC236}">
                    <a16:creationId xmlns:a16="http://schemas.microsoft.com/office/drawing/2014/main" id="{F119112D-D4E7-00B1-1797-AC353A4BE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2226"/>
                <a:ext cx="6" cy="6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3 h 3"/>
                  <a:gd name="T4" fmla="*/ 0 w 3"/>
                  <a:gd name="T5" fmla="*/ 3 h 3"/>
                  <a:gd name="T6" fmla="*/ 1 w 3"/>
                  <a:gd name="T7" fmla="*/ 1 h 3"/>
                  <a:gd name="T8" fmla="*/ 2 w 3"/>
                  <a:gd name="T9" fmla="*/ 0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3"/>
                      <a:pt x="2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62" name="Freeform 654">
                <a:extLst>
                  <a:ext uri="{FF2B5EF4-FFF2-40B4-BE49-F238E27FC236}">
                    <a16:creationId xmlns:a16="http://schemas.microsoft.com/office/drawing/2014/main" id="{A31C7B18-80E7-34F8-D10C-7880438811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0" y="2223"/>
                <a:ext cx="6" cy="5"/>
              </a:xfrm>
              <a:custGeom>
                <a:avLst/>
                <a:gdLst>
                  <a:gd name="T0" fmla="*/ 1 w 3"/>
                  <a:gd name="T1" fmla="*/ 0 h 3"/>
                  <a:gd name="T2" fmla="*/ 2 w 3"/>
                  <a:gd name="T3" fmla="*/ 0 h 3"/>
                  <a:gd name="T4" fmla="*/ 3 w 3"/>
                  <a:gd name="T5" fmla="*/ 2 h 3"/>
                  <a:gd name="T6" fmla="*/ 2 w 3"/>
                  <a:gd name="T7" fmla="*/ 3 h 3"/>
                  <a:gd name="T8" fmla="*/ 1 w 3"/>
                  <a:gd name="T9" fmla="*/ 2 h 3"/>
                  <a:gd name="T10" fmla="*/ 0 w 3"/>
                  <a:gd name="T11" fmla="*/ 2 h 3"/>
                  <a:gd name="T12" fmla="*/ 0 w 3"/>
                  <a:gd name="T13" fmla="*/ 0 h 3"/>
                  <a:gd name="T14" fmla="*/ 1 w 3"/>
                  <a:gd name="T15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2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63" name="Freeform 655">
                <a:extLst>
                  <a:ext uri="{FF2B5EF4-FFF2-40B4-BE49-F238E27FC236}">
                    <a16:creationId xmlns:a16="http://schemas.microsoft.com/office/drawing/2014/main" id="{75966AA4-4983-772B-C63B-E4D5F7C8F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2215"/>
                <a:ext cx="7" cy="6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3 w 4"/>
                  <a:gd name="T5" fmla="*/ 3 h 3"/>
                  <a:gd name="T6" fmla="*/ 1 w 4"/>
                  <a:gd name="T7" fmla="*/ 1 h 3"/>
                  <a:gd name="T8" fmla="*/ 2 w 4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4" y="0"/>
                      <a:pt x="4" y="0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2" y="3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64" name="Freeform 656">
                <a:extLst>
                  <a:ext uri="{FF2B5EF4-FFF2-40B4-BE49-F238E27FC236}">
                    <a16:creationId xmlns:a16="http://schemas.microsoft.com/office/drawing/2014/main" id="{05B5A044-0A03-096F-082D-2F991C774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2509"/>
                <a:ext cx="6" cy="5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2 h 3"/>
                  <a:gd name="T4" fmla="*/ 0 w 3"/>
                  <a:gd name="T5" fmla="*/ 2 h 3"/>
                  <a:gd name="T6" fmla="*/ 1 w 3"/>
                  <a:gd name="T7" fmla="*/ 0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2"/>
                    </a:cubicBezTo>
                    <a:cubicBezTo>
                      <a:pt x="2" y="3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65" name="Freeform 657">
                <a:extLst>
                  <a:ext uri="{FF2B5EF4-FFF2-40B4-BE49-F238E27FC236}">
                    <a16:creationId xmlns:a16="http://schemas.microsoft.com/office/drawing/2014/main" id="{F5CB28F1-1004-D15A-60B9-9600E5DF2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6" y="2488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3 h 3"/>
                  <a:gd name="T4" fmla="*/ 1 w 3"/>
                  <a:gd name="T5" fmla="*/ 3 h 3"/>
                  <a:gd name="T6" fmla="*/ 0 w 3"/>
                  <a:gd name="T7" fmla="*/ 2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2" y="2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66" name="Freeform 658">
                <a:extLst>
                  <a:ext uri="{FF2B5EF4-FFF2-40B4-BE49-F238E27FC236}">
                    <a16:creationId xmlns:a16="http://schemas.microsoft.com/office/drawing/2014/main" id="{E27B9EE2-E0FB-E55D-9AAA-7C074841D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2" y="2477"/>
                <a:ext cx="8" cy="5"/>
              </a:xfrm>
              <a:custGeom>
                <a:avLst/>
                <a:gdLst>
                  <a:gd name="T0" fmla="*/ 4 w 4"/>
                  <a:gd name="T1" fmla="*/ 1 h 3"/>
                  <a:gd name="T2" fmla="*/ 1 w 4"/>
                  <a:gd name="T3" fmla="*/ 2 h 3"/>
                  <a:gd name="T4" fmla="*/ 0 w 4"/>
                  <a:gd name="T5" fmla="*/ 1 h 3"/>
                  <a:gd name="T6" fmla="*/ 1 w 4"/>
                  <a:gd name="T7" fmla="*/ 0 h 3"/>
                  <a:gd name="T8" fmla="*/ 3 w 4"/>
                  <a:gd name="T9" fmla="*/ 1 h 3"/>
                  <a:gd name="T10" fmla="*/ 4 w 4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2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67" name="Freeform 659">
                <a:extLst>
                  <a:ext uri="{FF2B5EF4-FFF2-40B4-BE49-F238E27FC236}">
                    <a16:creationId xmlns:a16="http://schemas.microsoft.com/office/drawing/2014/main" id="{153BC09D-F7F5-64FB-AA38-C9E1F4C18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6" y="2475"/>
                <a:ext cx="7" cy="5"/>
              </a:xfrm>
              <a:custGeom>
                <a:avLst/>
                <a:gdLst>
                  <a:gd name="T0" fmla="*/ 4 w 4"/>
                  <a:gd name="T1" fmla="*/ 0 h 3"/>
                  <a:gd name="T2" fmla="*/ 2 w 4"/>
                  <a:gd name="T3" fmla="*/ 2 h 3"/>
                  <a:gd name="T4" fmla="*/ 1 w 4"/>
                  <a:gd name="T5" fmla="*/ 3 h 3"/>
                  <a:gd name="T6" fmla="*/ 1 w 4"/>
                  <a:gd name="T7" fmla="*/ 1 h 3"/>
                  <a:gd name="T8" fmla="*/ 3 w 4"/>
                  <a:gd name="T9" fmla="*/ 0 h 3"/>
                  <a:gd name="T10" fmla="*/ 4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0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2"/>
                      <a:pt x="0" y="2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68" name="Freeform 660">
                <a:extLst>
                  <a:ext uri="{FF2B5EF4-FFF2-40B4-BE49-F238E27FC236}">
                    <a16:creationId xmlns:a16="http://schemas.microsoft.com/office/drawing/2014/main" id="{4AE99A72-F880-36A8-4628-245DE8AADD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2473"/>
                <a:ext cx="5" cy="7"/>
              </a:xfrm>
              <a:custGeom>
                <a:avLst/>
                <a:gdLst>
                  <a:gd name="T0" fmla="*/ 2 w 3"/>
                  <a:gd name="T1" fmla="*/ 1 h 4"/>
                  <a:gd name="T2" fmla="*/ 3 w 3"/>
                  <a:gd name="T3" fmla="*/ 1 h 4"/>
                  <a:gd name="T4" fmla="*/ 3 w 3"/>
                  <a:gd name="T5" fmla="*/ 2 h 4"/>
                  <a:gd name="T6" fmla="*/ 1 w 3"/>
                  <a:gd name="T7" fmla="*/ 3 h 4"/>
                  <a:gd name="T8" fmla="*/ 1 w 3"/>
                  <a:gd name="T9" fmla="*/ 3 h 4"/>
                  <a:gd name="T10" fmla="*/ 0 w 3"/>
                  <a:gd name="T11" fmla="*/ 2 h 4"/>
                  <a:gd name="T12" fmla="*/ 2 w 3"/>
                  <a:gd name="T13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2" y="1"/>
                    </a:move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69" name="Freeform 661">
                <a:extLst>
                  <a:ext uri="{FF2B5EF4-FFF2-40B4-BE49-F238E27FC236}">
                    <a16:creationId xmlns:a16="http://schemas.microsoft.com/office/drawing/2014/main" id="{5426AADC-6DE8-9548-C273-F3458607A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4" y="2469"/>
                <a:ext cx="5" cy="8"/>
              </a:xfrm>
              <a:custGeom>
                <a:avLst/>
                <a:gdLst>
                  <a:gd name="T0" fmla="*/ 3 w 3"/>
                  <a:gd name="T1" fmla="*/ 1 h 4"/>
                  <a:gd name="T2" fmla="*/ 1 w 3"/>
                  <a:gd name="T3" fmla="*/ 4 h 4"/>
                  <a:gd name="T4" fmla="*/ 0 w 3"/>
                  <a:gd name="T5" fmla="*/ 3 h 4"/>
                  <a:gd name="T6" fmla="*/ 1 w 3"/>
                  <a:gd name="T7" fmla="*/ 0 h 4"/>
                  <a:gd name="T8" fmla="*/ 3 w 3"/>
                  <a:gd name="T9" fmla="*/ 1 h 4"/>
                  <a:gd name="T10" fmla="*/ 3 w 3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2" y="4"/>
                      <a:pt x="1" y="4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70" name="Freeform 662">
                <a:extLst>
                  <a:ext uri="{FF2B5EF4-FFF2-40B4-BE49-F238E27FC236}">
                    <a16:creationId xmlns:a16="http://schemas.microsoft.com/office/drawing/2014/main" id="{CF1703D1-707D-C6EA-EF2D-BDC8A99C5C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5" y="2471"/>
                <a:ext cx="3" cy="9"/>
              </a:xfrm>
              <a:custGeom>
                <a:avLst/>
                <a:gdLst>
                  <a:gd name="T0" fmla="*/ 1 w 2"/>
                  <a:gd name="T1" fmla="*/ 0 h 5"/>
                  <a:gd name="T2" fmla="*/ 1 w 2"/>
                  <a:gd name="T3" fmla="*/ 0 h 5"/>
                  <a:gd name="T4" fmla="*/ 2 w 2"/>
                  <a:gd name="T5" fmla="*/ 1 h 5"/>
                  <a:gd name="T6" fmla="*/ 1 w 2"/>
                  <a:gd name="T7" fmla="*/ 4 h 5"/>
                  <a:gd name="T8" fmla="*/ 1 w 2"/>
                  <a:gd name="T9" fmla="*/ 5 h 5"/>
                  <a:gd name="T10" fmla="*/ 0 w 2"/>
                  <a:gd name="T11" fmla="*/ 1 h 5"/>
                  <a:gd name="T12" fmla="*/ 1 w 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2" y="3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0" y="4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71" name="Freeform 663">
                <a:extLst>
                  <a:ext uri="{FF2B5EF4-FFF2-40B4-BE49-F238E27FC236}">
                    <a16:creationId xmlns:a16="http://schemas.microsoft.com/office/drawing/2014/main" id="{68C03CA1-0171-2312-8DC9-8B3ECE4C2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6" y="2556"/>
                <a:ext cx="5" cy="6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0 w 3"/>
                  <a:gd name="T5" fmla="*/ 3 h 3"/>
                  <a:gd name="T6" fmla="*/ 1 w 3"/>
                  <a:gd name="T7" fmla="*/ 1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0" y="3"/>
                      <a:pt x="0" y="3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72" name="Freeform 664">
                <a:extLst>
                  <a:ext uri="{FF2B5EF4-FFF2-40B4-BE49-F238E27FC236}">
                    <a16:creationId xmlns:a16="http://schemas.microsoft.com/office/drawing/2014/main" id="{F8554E82-7613-2089-6B88-CCA649151A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554"/>
                <a:ext cx="10" cy="4"/>
              </a:xfrm>
              <a:custGeom>
                <a:avLst/>
                <a:gdLst>
                  <a:gd name="T0" fmla="*/ 2 w 5"/>
                  <a:gd name="T1" fmla="*/ 2 h 2"/>
                  <a:gd name="T2" fmla="*/ 0 w 5"/>
                  <a:gd name="T3" fmla="*/ 1 h 2"/>
                  <a:gd name="T4" fmla="*/ 2 w 5"/>
                  <a:gd name="T5" fmla="*/ 0 h 2"/>
                  <a:gd name="T6" fmla="*/ 3 w 5"/>
                  <a:gd name="T7" fmla="*/ 0 h 2"/>
                  <a:gd name="T8" fmla="*/ 5 w 5"/>
                  <a:gd name="T9" fmla="*/ 1 h 2"/>
                  <a:gd name="T10" fmla="*/ 3 w 5"/>
                  <a:gd name="T11" fmla="*/ 2 h 2"/>
                  <a:gd name="T12" fmla="*/ 2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73" name="Freeform 665">
                <a:extLst>
                  <a:ext uri="{FF2B5EF4-FFF2-40B4-BE49-F238E27FC236}">
                    <a16:creationId xmlns:a16="http://schemas.microsoft.com/office/drawing/2014/main" id="{1BAC74FD-6BA8-7F41-C2FC-DF51876480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2556"/>
                <a:ext cx="5" cy="6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1 w 3"/>
                  <a:gd name="T5" fmla="*/ 3 h 3"/>
                  <a:gd name="T6" fmla="*/ 0 w 3"/>
                  <a:gd name="T7" fmla="*/ 2 h 3"/>
                  <a:gd name="T8" fmla="*/ 1 w 3"/>
                  <a:gd name="T9" fmla="*/ 1 h 3"/>
                  <a:gd name="T10" fmla="*/ 3 w 3"/>
                  <a:gd name="T11" fmla="*/ 0 h 3"/>
                  <a:gd name="T12" fmla="*/ 3 w 3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74" name="Freeform 666">
                <a:extLst>
                  <a:ext uri="{FF2B5EF4-FFF2-40B4-BE49-F238E27FC236}">
                    <a16:creationId xmlns:a16="http://schemas.microsoft.com/office/drawing/2014/main" id="{2E1A9402-7D49-5CAF-287B-6AC75186A0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2552"/>
                <a:ext cx="6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0 w 3"/>
                  <a:gd name="T5" fmla="*/ 1 h 3"/>
                  <a:gd name="T6" fmla="*/ 2 w 3"/>
                  <a:gd name="T7" fmla="*/ 0 h 3"/>
                  <a:gd name="T8" fmla="*/ 3 w 3"/>
                  <a:gd name="T9" fmla="*/ 0 h 3"/>
                  <a:gd name="T10" fmla="*/ 3 w 3"/>
                  <a:gd name="T11" fmla="*/ 1 h 3"/>
                  <a:gd name="T12" fmla="*/ 1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75" name="Freeform 667">
                <a:extLst>
                  <a:ext uri="{FF2B5EF4-FFF2-40B4-BE49-F238E27FC236}">
                    <a16:creationId xmlns:a16="http://schemas.microsoft.com/office/drawing/2014/main" id="{F761C9D9-470F-C338-0124-0AA44D91C4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0" y="2522"/>
                <a:ext cx="8" cy="4"/>
              </a:xfrm>
              <a:custGeom>
                <a:avLst/>
                <a:gdLst>
                  <a:gd name="T0" fmla="*/ 2 w 4"/>
                  <a:gd name="T1" fmla="*/ 2 h 2"/>
                  <a:gd name="T2" fmla="*/ 0 w 4"/>
                  <a:gd name="T3" fmla="*/ 1 h 2"/>
                  <a:gd name="T4" fmla="*/ 1 w 4"/>
                  <a:gd name="T5" fmla="*/ 0 h 2"/>
                  <a:gd name="T6" fmla="*/ 3 w 4"/>
                  <a:gd name="T7" fmla="*/ 0 h 2"/>
                  <a:gd name="T8" fmla="*/ 4 w 4"/>
                  <a:gd name="T9" fmla="*/ 1 h 2"/>
                  <a:gd name="T10" fmla="*/ 3 w 4"/>
                  <a:gd name="T11" fmla="*/ 2 h 2"/>
                  <a:gd name="T12" fmla="*/ 2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76" name="Freeform 668">
                <a:extLst>
                  <a:ext uri="{FF2B5EF4-FFF2-40B4-BE49-F238E27FC236}">
                    <a16:creationId xmlns:a16="http://schemas.microsoft.com/office/drawing/2014/main" id="{1BD62F37-98E1-989E-3607-B3EC6DF76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2401"/>
                <a:ext cx="8" cy="5"/>
              </a:xfrm>
              <a:custGeom>
                <a:avLst/>
                <a:gdLst>
                  <a:gd name="T0" fmla="*/ 4 w 4"/>
                  <a:gd name="T1" fmla="*/ 2 h 3"/>
                  <a:gd name="T2" fmla="*/ 3 w 4"/>
                  <a:gd name="T3" fmla="*/ 3 h 3"/>
                  <a:gd name="T4" fmla="*/ 0 w 4"/>
                  <a:gd name="T5" fmla="*/ 2 h 3"/>
                  <a:gd name="T6" fmla="*/ 0 w 4"/>
                  <a:gd name="T7" fmla="*/ 2 h 3"/>
                  <a:gd name="T8" fmla="*/ 1 w 4"/>
                  <a:gd name="T9" fmla="*/ 0 h 3"/>
                  <a:gd name="T10" fmla="*/ 2 w 4"/>
                  <a:gd name="T11" fmla="*/ 0 h 3"/>
                  <a:gd name="T12" fmla="*/ 4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77" name="Freeform 669">
                <a:extLst>
                  <a:ext uri="{FF2B5EF4-FFF2-40B4-BE49-F238E27FC236}">
                    <a16:creationId xmlns:a16="http://schemas.microsoft.com/office/drawing/2014/main" id="{26A27930-9742-35C0-8B5D-D8D588720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2387"/>
                <a:ext cx="6" cy="8"/>
              </a:xfrm>
              <a:custGeom>
                <a:avLst/>
                <a:gdLst>
                  <a:gd name="T0" fmla="*/ 3 w 3"/>
                  <a:gd name="T1" fmla="*/ 3 h 4"/>
                  <a:gd name="T2" fmla="*/ 2 w 3"/>
                  <a:gd name="T3" fmla="*/ 4 h 4"/>
                  <a:gd name="T4" fmla="*/ 0 w 3"/>
                  <a:gd name="T5" fmla="*/ 1 h 4"/>
                  <a:gd name="T6" fmla="*/ 0 w 3"/>
                  <a:gd name="T7" fmla="*/ 1 h 4"/>
                  <a:gd name="T8" fmla="*/ 3 w 3"/>
                  <a:gd name="T9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cubicBezTo>
                      <a:pt x="2" y="3"/>
                      <a:pt x="2" y="4"/>
                      <a:pt x="2" y="4"/>
                    </a:cubicBezTo>
                    <a:cubicBezTo>
                      <a:pt x="1" y="4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" y="0"/>
                      <a:pt x="3" y="1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78" name="Freeform 670">
                <a:extLst>
                  <a:ext uri="{FF2B5EF4-FFF2-40B4-BE49-F238E27FC236}">
                    <a16:creationId xmlns:a16="http://schemas.microsoft.com/office/drawing/2014/main" id="{221A524D-89FA-7F8D-927A-B09124F5B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2374"/>
                <a:ext cx="6" cy="6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1 w 3"/>
                  <a:gd name="T5" fmla="*/ 3 h 3"/>
                  <a:gd name="T6" fmla="*/ 0 w 3"/>
                  <a:gd name="T7" fmla="*/ 1 h 3"/>
                  <a:gd name="T8" fmla="*/ 0 w 3"/>
                  <a:gd name="T9" fmla="*/ 0 h 3"/>
                  <a:gd name="T10" fmla="*/ 1 w 3"/>
                  <a:gd name="T11" fmla="*/ 0 h 3"/>
                  <a:gd name="T12" fmla="*/ 3 w 3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79" name="Freeform 671">
                <a:extLst>
                  <a:ext uri="{FF2B5EF4-FFF2-40B4-BE49-F238E27FC236}">
                    <a16:creationId xmlns:a16="http://schemas.microsoft.com/office/drawing/2014/main" id="{A44D9EBA-BF07-F31C-0D88-CC48B8053D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5" y="2459"/>
                <a:ext cx="6" cy="6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0 h 3"/>
                  <a:gd name="T4" fmla="*/ 1 w 3"/>
                  <a:gd name="T5" fmla="*/ 3 h 3"/>
                  <a:gd name="T6" fmla="*/ 0 w 3"/>
                  <a:gd name="T7" fmla="*/ 2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2"/>
                      <a:pt x="2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0"/>
                      <a:pt x="1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80" name="Freeform 672">
                <a:extLst>
                  <a:ext uri="{FF2B5EF4-FFF2-40B4-BE49-F238E27FC236}">
                    <a16:creationId xmlns:a16="http://schemas.microsoft.com/office/drawing/2014/main" id="{C22B6B97-5F74-710B-08EF-E685D4D69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9" y="2441"/>
                <a:ext cx="8" cy="3"/>
              </a:xfrm>
              <a:custGeom>
                <a:avLst/>
                <a:gdLst>
                  <a:gd name="T0" fmla="*/ 0 w 4"/>
                  <a:gd name="T1" fmla="*/ 2 h 2"/>
                  <a:gd name="T2" fmla="*/ 0 w 4"/>
                  <a:gd name="T3" fmla="*/ 1 h 2"/>
                  <a:gd name="T4" fmla="*/ 0 w 4"/>
                  <a:gd name="T5" fmla="*/ 0 h 2"/>
                  <a:gd name="T6" fmla="*/ 3 w 4"/>
                  <a:gd name="T7" fmla="*/ 0 h 2"/>
                  <a:gd name="T8" fmla="*/ 4 w 4"/>
                  <a:gd name="T9" fmla="*/ 1 h 2"/>
                  <a:gd name="T10" fmla="*/ 2 w 4"/>
                  <a:gd name="T11" fmla="*/ 2 h 2"/>
                  <a:gd name="T12" fmla="*/ 0 w 4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81" name="Freeform 673">
                <a:extLst>
                  <a:ext uri="{FF2B5EF4-FFF2-40B4-BE49-F238E27FC236}">
                    <a16:creationId xmlns:a16="http://schemas.microsoft.com/office/drawing/2014/main" id="{3B1876D1-B5F3-D842-0AE5-5765EEB07C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2429"/>
                <a:ext cx="10" cy="4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1 h 2"/>
                  <a:gd name="T4" fmla="*/ 3 w 5"/>
                  <a:gd name="T5" fmla="*/ 2 h 2"/>
                  <a:gd name="T6" fmla="*/ 3 w 5"/>
                  <a:gd name="T7" fmla="*/ 2 h 2"/>
                  <a:gd name="T8" fmla="*/ 0 w 5"/>
                  <a:gd name="T9" fmla="*/ 1 h 2"/>
                  <a:gd name="T10" fmla="*/ 2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cubicBezTo>
                      <a:pt x="4" y="0"/>
                      <a:pt x="4" y="1"/>
                      <a:pt x="5" y="1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82" name="Freeform 674">
                <a:extLst>
                  <a:ext uri="{FF2B5EF4-FFF2-40B4-BE49-F238E27FC236}">
                    <a16:creationId xmlns:a16="http://schemas.microsoft.com/office/drawing/2014/main" id="{1C3D9929-AC97-BD0E-F9D8-B544FE64B5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4" y="2418"/>
                <a:ext cx="5" cy="7"/>
              </a:xfrm>
              <a:custGeom>
                <a:avLst/>
                <a:gdLst>
                  <a:gd name="T0" fmla="*/ 0 w 3"/>
                  <a:gd name="T1" fmla="*/ 4 h 4"/>
                  <a:gd name="T2" fmla="*/ 0 w 3"/>
                  <a:gd name="T3" fmla="*/ 1 h 4"/>
                  <a:gd name="T4" fmla="*/ 1 w 3"/>
                  <a:gd name="T5" fmla="*/ 0 h 4"/>
                  <a:gd name="T6" fmla="*/ 2 w 3"/>
                  <a:gd name="T7" fmla="*/ 0 h 4"/>
                  <a:gd name="T8" fmla="*/ 3 w 3"/>
                  <a:gd name="T9" fmla="*/ 2 h 4"/>
                  <a:gd name="T10" fmla="*/ 0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0" y="4"/>
                    </a:move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3"/>
                      <a:pt x="1" y="4"/>
                      <a:pt x="0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83" name="Freeform 675">
                <a:extLst>
                  <a:ext uri="{FF2B5EF4-FFF2-40B4-BE49-F238E27FC236}">
                    <a16:creationId xmlns:a16="http://schemas.microsoft.com/office/drawing/2014/main" id="{78013B84-A7BB-F9E9-090D-72DCE18E06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416"/>
                <a:ext cx="5" cy="6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3 h 3"/>
                  <a:gd name="T4" fmla="*/ 0 w 3"/>
                  <a:gd name="T5" fmla="*/ 2 h 3"/>
                  <a:gd name="T6" fmla="*/ 1 w 3"/>
                  <a:gd name="T7" fmla="*/ 1 h 3"/>
                  <a:gd name="T8" fmla="*/ 3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84" name="Freeform 676">
                <a:extLst>
                  <a:ext uri="{FF2B5EF4-FFF2-40B4-BE49-F238E27FC236}">
                    <a16:creationId xmlns:a16="http://schemas.microsoft.com/office/drawing/2014/main" id="{974EF51F-ED65-AB20-AA57-CEB254BC90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2414"/>
                <a:ext cx="9" cy="4"/>
              </a:xfrm>
              <a:custGeom>
                <a:avLst/>
                <a:gdLst>
                  <a:gd name="T0" fmla="*/ 0 w 5"/>
                  <a:gd name="T1" fmla="*/ 2 h 2"/>
                  <a:gd name="T2" fmla="*/ 4 w 5"/>
                  <a:gd name="T3" fmla="*/ 0 h 2"/>
                  <a:gd name="T4" fmla="*/ 5 w 5"/>
                  <a:gd name="T5" fmla="*/ 1 h 2"/>
                  <a:gd name="T6" fmla="*/ 5 w 5"/>
                  <a:gd name="T7" fmla="*/ 2 h 2"/>
                  <a:gd name="T8" fmla="*/ 3 w 5"/>
                  <a:gd name="T9" fmla="*/ 2 h 2"/>
                  <a:gd name="T10" fmla="*/ 0 w 5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2"/>
                    </a:moveTo>
                    <a:cubicBezTo>
                      <a:pt x="1" y="0"/>
                      <a:pt x="1" y="0"/>
                      <a:pt x="4" y="0"/>
                    </a:cubicBezTo>
                    <a:cubicBezTo>
                      <a:pt x="5" y="0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85" name="Freeform 677">
                <a:extLst>
                  <a:ext uri="{FF2B5EF4-FFF2-40B4-BE49-F238E27FC236}">
                    <a16:creationId xmlns:a16="http://schemas.microsoft.com/office/drawing/2014/main" id="{B6AF3920-14F2-01A3-A2F5-DEB17FEB96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1942"/>
                <a:ext cx="5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2 w 3"/>
                  <a:gd name="T5" fmla="*/ 0 h 3"/>
                  <a:gd name="T6" fmla="*/ 3 w 3"/>
                  <a:gd name="T7" fmla="*/ 0 h 3"/>
                  <a:gd name="T8" fmla="*/ 3 w 3"/>
                  <a:gd name="T9" fmla="*/ 2 h 3"/>
                  <a:gd name="T10" fmla="*/ 1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86" name="Freeform 678">
                <a:extLst>
                  <a:ext uri="{FF2B5EF4-FFF2-40B4-BE49-F238E27FC236}">
                    <a16:creationId xmlns:a16="http://schemas.microsoft.com/office/drawing/2014/main" id="{28CCEC17-AB31-0375-AB67-76A2C27C6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6" y="1929"/>
                <a:ext cx="8" cy="5"/>
              </a:xfrm>
              <a:custGeom>
                <a:avLst/>
                <a:gdLst>
                  <a:gd name="T0" fmla="*/ 2 w 4"/>
                  <a:gd name="T1" fmla="*/ 2 h 3"/>
                  <a:gd name="T2" fmla="*/ 0 w 4"/>
                  <a:gd name="T3" fmla="*/ 2 h 3"/>
                  <a:gd name="T4" fmla="*/ 2 w 4"/>
                  <a:gd name="T5" fmla="*/ 0 h 3"/>
                  <a:gd name="T6" fmla="*/ 3 w 4"/>
                  <a:gd name="T7" fmla="*/ 1 h 3"/>
                  <a:gd name="T8" fmla="*/ 4 w 4"/>
                  <a:gd name="T9" fmla="*/ 2 h 3"/>
                  <a:gd name="T10" fmla="*/ 3 w 4"/>
                  <a:gd name="T11" fmla="*/ 2 h 3"/>
                  <a:gd name="T12" fmla="*/ 2 w 4"/>
                  <a:gd name="T13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2" y="2"/>
                    </a:move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87" name="Freeform 679">
                <a:extLst>
                  <a:ext uri="{FF2B5EF4-FFF2-40B4-BE49-F238E27FC236}">
                    <a16:creationId xmlns:a16="http://schemas.microsoft.com/office/drawing/2014/main" id="{273EDDD9-BDD9-DBCA-9820-7CF3120B71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1925"/>
                <a:ext cx="10" cy="4"/>
              </a:xfrm>
              <a:custGeom>
                <a:avLst/>
                <a:gdLst>
                  <a:gd name="T0" fmla="*/ 2 w 5"/>
                  <a:gd name="T1" fmla="*/ 1 h 2"/>
                  <a:gd name="T2" fmla="*/ 4 w 5"/>
                  <a:gd name="T3" fmla="*/ 1 h 2"/>
                  <a:gd name="T4" fmla="*/ 3 w 5"/>
                  <a:gd name="T5" fmla="*/ 2 h 2"/>
                  <a:gd name="T6" fmla="*/ 1 w 5"/>
                  <a:gd name="T7" fmla="*/ 2 h 2"/>
                  <a:gd name="T8" fmla="*/ 0 w 5"/>
                  <a:gd name="T9" fmla="*/ 2 h 2"/>
                  <a:gd name="T10" fmla="*/ 1 w 5"/>
                  <a:gd name="T11" fmla="*/ 1 h 2"/>
                  <a:gd name="T12" fmla="*/ 2 w 5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2" y="1"/>
                    </a:moveTo>
                    <a:cubicBezTo>
                      <a:pt x="3" y="0"/>
                      <a:pt x="4" y="1"/>
                      <a:pt x="4" y="1"/>
                    </a:cubicBezTo>
                    <a:cubicBezTo>
                      <a:pt x="5" y="2"/>
                      <a:pt x="4" y="2"/>
                      <a:pt x="3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88" name="Freeform 680">
                <a:extLst>
                  <a:ext uri="{FF2B5EF4-FFF2-40B4-BE49-F238E27FC236}">
                    <a16:creationId xmlns:a16="http://schemas.microsoft.com/office/drawing/2014/main" id="{D7F03F0D-91E3-CC61-62DE-50D5F1B40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1923"/>
                <a:ext cx="5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3 h 3"/>
                  <a:gd name="T4" fmla="*/ 2 w 3"/>
                  <a:gd name="T5" fmla="*/ 0 h 3"/>
                  <a:gd name="T6" fmla="*/ 3 w 3"/>
                  <a:gd name="T7" fmla="*/ 1 h 3"/>
                  <a:gd name="T8" fmla="*/ 2 w 3"/>
                  <a:gd name="T9" fmla="*/ 3 h 3"/>
                  <a:gd name="T10" fmla="*/ 1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89" name="Freeform 681">
                <a:extLst>
                  <a:ext uri="{FF2B5EF4-FFF2-40B4-BE49-F238E27FC236}">
                    <a16:creationId xmlns:a16="http://schemas.microsoft.com/office/drawing/2014/main" id="{45668855-B8F9-B57F-17BD-63DE96A830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8" y="1773"/>
                <a:ext cx="6" cy="8"/>
              </a:xfrm>
              <a:custGeom>
                <a:avLst/>
                <a:gdLst>
                  <a:gd name="T0" fmla="*/ 3 w 3"/>
                  <a:gd name="T1" fmla="*/ 3 h 4"/>
                  <a:gd name="T2" fmla="*/ 2 w 3"/>
                  <a:gd name="T3" fmla="*/ 4 h 4"/>
                  <a:gd name="T4" fmla="*/ 0 w 3"/>
                  <a:gd name="T5" fmla="*/ 3 h 4"/>
                  <a:gd name="T6" fmla="*/ 0 w 3"/>
                  <a:gd name="T7" fmla="*/ 1 h 4"/>
                  <a:gd name="T8" fmla="*/ 2 w 3"/>
                  <a:gd name="T9" fmla="*/ 1 h 4"/>
                  <a:gd name="T10" fmla="*/ 3 w 3"/>
                  <a:gd name="T11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cubicBezTo>
                      <a:pt x="3" y="3"/>
                      <a:pt x="2" y="4"/>
                      <a:pt x="2" y="4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90" name="Freeform 682">
                <a:extLst>
                  <a:ext uri="{FF2B5EF4-FFF2-40B4-BE49-F238E27FC236}">
                    <a16:creationId xmlns:a16="http://schemas.microsoft.com/office/drawing/2014/main" id="{29114181-FDC7-988D-9D3C-995379FB03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9" y="1989"/>
                <a:ext cx="6" cy="8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3 h 4"/>
                  <a:gd name="T4" fmla="*/ 1 w 3"/>
                  <a:gd name="T5" fmla="*/ 3 h 4"/>
                  <a:gd name="T6" fmla="*/ 0 w 3"/>
                  <a:gd name="T7" fmla="*/ 3 h 4"/>
                  <a:gd name="T8" fmla="*/ 1 w 3"/>
                  <a:gd name="T9" fmla="*/ 1 h 4"/>
                  <a:gd name="T10" fmla="*/ 2 w 3"/>
                  <a:gd name="T11" fmla="*/ 0 h 4"/>
                  <a:gd name="T12" fmla="*/ 3 w 3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2" y="4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91" name="Freeform 683">
                <a:extLst>
                  <a:ext uri="{FF2B5EF4-FFF2-40B4-BE49-F238E27FC236}">
                    <a16:creationId xmlns:a16="http://schemas.microsoft.com/office/drawing/2014/main" id="{16D15D89-EFC9-929B-36B7-247C61BDA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7" y="1982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3 h 3"/>
                  <a:gd name="T4" fmla="*/ 0 w 3"/>
                  <a:gd name="T5" fmla="*/ 3 h 3"/>
                  <a:gd name="T6" fmla="*/ 0 w 3"/>
                  <a:gd name="T7" fmla="*/ 1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1"/>
                      <a:pt x="2" y="2"/>
                      <a:pt x="2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92" name="Freeform 684">
                <a:extLst>
                  <a:ext uri="{FF2B5EF4-FFF2-40B4-BE49-F238E27FC236}">
                    <a16:creationId xmlns:a16="http://schemas.microsoft.com/office/drawing/2014/main" id="{2CE6C599-1CC2-3E0C-AF5D-C1B86A0448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1969"/>
                <a:ext cx="7" cy="7"/>
              </a:xfrm>
              <a:custGeom>
                <a:avLst/>
                <a:gdLst>
                  <a:gd name="T0" fmla="*/ 4 w 4"/>
                  <a:gd name="T1" fmla="*/ 2 h 4"/>
                  <a:gd name="T2" fmla="*/ 2 w 4"/>
                  <a:gd name="T3" fmla="*/ 4 h 4"/>
                  <a:gd name="T4" fmla="*/ 1 w 4"/>
                  <a:gd name="T5" fmla="*/ 4 h 4"/>
                  <a:gd name="T6" fmla="*/ 0 w 4"/>
                  <a:gd name="T7" fmla="*/ 3 h 4"/>
                  <a:gd name="T8" fmla="*/ 3 w 4"/>
                  <a:gd name="T9" fmla="*/ 1 h 4"/>
                  <a:gd name="T10" fmla="*/ 4 w 4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2"/>
                    </a:moveTo>
                    <a:cubicBezTo>
                      <a:pt x="3" y="3"/>
                      <a:pt x="3" y="3"/>
                      <a:pt x="2" y="4"/>
                    </a:cubicBezTo>
                    <a:cubicBezTo>
                      <a:pt x="2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1" y="0"/>
                      <a:pt x="3" y="1"/>
                    </a:cubicBezTo>
                    <a:cubicBezTo>
                      <a:pt x="3" y="1"/>
                      <a:pt x="3" y="2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93" name="Freeform 685">
                <a:extLst>
                  <a:ext uri="{FF2B5EF4-FFF2-40B4-BE49-F238E27FC236}">
                    <a16:creationId xmlns:a16="http://schemas.microsoft.com/office/drawing/2014/main" id="{2F686C37-F0E4-F901-EE95-EAFE9B56BA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1967"/>
                <a:ext cx="6" cy="7"/>
              </a:xfrm>
              <a:custGeom>
                <a:avLst/>
                <a:gdLst>
                  <a:gd name="T0" fmla="*/ 1 w 3"/>
                  <a:gd name="T1" fmla="*/ 4 h 4"/>
                  <a:gd name="T2" fmla="*/ 0 w 3"/>
                  <a:gd name="T3" fmla="*/ 3 h 4"/>
                  <a:gd name="T4" fmla="*/ 0 w 3"/>
                  <a:gd name="T5" fmla="*/ 2 h 4"/>
                  <a:gd name="T6" fmla="*/ 3 w 3"/>
                  <a:gd name="T7" fmla="*/ 1 h 4"/>
                  <a:gd name="T8" fmla="*/ 3 w 3"/>
                  <a:gd name="T9" fmla="*/ 3 h 4"/>
                  <a:gd name="T10" fmla="*/ 1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1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4"/>
                      <a:pt x="2" y="4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94" name="Freeform 686">
                <a:extLst>
                  <a:ext uri="{FF2B5EF4-FFF2-40B4-BE49-F238E27FC236}">
                    <a16:creationId xmlns:a16="http://schemas.microsoft.com/office/drawing/2014/main" id="{792AE17B-38FA-84E3-9F08-606AB8B0E2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1959"/>
                <a:ext cx="5" cy="6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3 h 3"/>
                  <a:gd name="T6" fmla="*/ 0 w 3"/>
                  <a:gd name="T7" fmla="*/ 1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95" name="Freeform 687">
                <a:extLst>
                  <a:ext uri="{FF2B5EF4-FFF2-40B4-BE49-F238E27FC236}">
                    <a16:creationId xmlns:a16="http://schemas.microsoft.com/office/drawing/2014/main" id="{271784E3-106E-4951-6DDA-840F83034D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1952"/>
                <a:ext cx="5" cy="5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2 h 3"/>
                  <a:gd name="T4" fmla="*/ 1 w 3"/>
                  <a:gd name="T5" fmla="*/ 0 h 3"/>
                  <a:gd name="T6" fmla="*/ 3 w 3"/>
                  <a:gd name="T7" fmla="*/ 1 h 3"/>
                  <a:gd name="T8" fmla="*/ 2 w 3"/>
                  <a:gd name="T9" fmla="*/ 2 h 3"/>
                  <a:gd name="T10" fmla="*/ 1 w 3"/>
                  <a:gd name="T11" fmla="*/ 3 h 3"/>
                  <a:gd name="T12" fmla="*/ 0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96" name="Freeform 688">
                <a:extLst>
                  <a:ext uri="{FF2B5EF4-FFF2-40B4-BE49-F238E27FC236}">
                    <a16:creationId xmlns:a16="http://schemas.microsoft.com/office/drawing/2014/main" id="{553D3D2A-4046-CBDF-5180-880C7025E8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1952"/>
                <a:ext cx="5" cy="7"/>
              </a:xfrm>
              <a:custGeom>
                <a:avLst/>
                <a:gdLst>
                  <a:gd name="T0" fmla="*/ 3 w 3"/>
                  <a:gd name="T1" fmla="*/ 2 h 4"/>
                  <a:gd name="T2" fmla="*/ 3 w 3"/>
                  <a:gd name="T3" fmla="*/ 3 h 4"/>
                  <a:gd name="T4" fmla="*/ 1 w 3"/>
                  <a:gd name="T5" fmla="*/ 3 h 4"/>
                  <a:gd name="T6" fmla="*/ 1 w 3"/>
                  <a:gd name="T7" fmla="*/ 2 h 4"/>
                  <a:gd name="T8" fmla="*/ 0 w 3"/>
                  <a:gd name="T9" fmla="*/ 1 h 4"/>
                  <a:gd name="T10" fmla="*/ 2 w 3"/>
                  <a:gd name="T11" fmla="*/ 1 h 4"/>
                  <a:gd name="T12" fmla="*/ 3 w 3"/>
                  <a:gd name="T13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2"/>
                      <a:pt x="3" y="3"/>
                      <a:pt x="3" y="3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97" name="Freeform 689">
                <a:extLst>
                  <a:ext uri="{FF2B5EF4-FFF2-40B4-BE49-F238E27FC236}">
                    <a16:creationId xmlns:a16="http://schemas.microsoft.com/office/drawing/2014/main" id="{F84FF3DA-A1F0-A0C2-1413-C72FCB6253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5" y="1950"/>
                <a:ext cx="8" cy="5"/>
              </a:xfrm>
              <a:custGeom>
                <a:avLst/>
                <a:gdLst>
                  <a:gd name="T0" fmla="*/ 0 w 4"/>
                  <a:gd name="T1" fmla="*/ 3 h 3"/>
                  <a:gd name="T2" fmla="*/ 1 w 4"/>
                  <a:gd name="T3" fmla="*/ 1 h 3"/>
                  <a:gd name="T4" fmla="*/ 1 w 4"/>
                  <a:gd name="T5" fmla="*/ 0 h 3"/>
                  <a:gd name="T6" fmla="*/ 3 w 4"/>
                  <a:gd name="T7" fmla="*/ 1 h 3"/>
                  <a:gd name="T8" fmla="*/ 4 w 4"/>
                  <a:gd name="T9" fmla="*/ 2 h 3"/>
                  <a:gd name="T10" fmla="*/ 2 w 4"/>
                  <a:gd name="T11" fmla="*/ 3 h 3"/>
                  <a:gd name="T12" fmla="*/ 0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4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98" name="Freeform 690">
                <a:extLst>
                  <a:ext uri="{FF2B5EF4-FFF2-40B4-BE49-F238E27FC236}">
                    <a16:creationId xmlns:a16="http://schemas.microsoft.com/office/drawing/2014/main" id="{CA3E7A9A-3ACD-0173-F2F5-C81677EE8C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1" y="1806"/>
                <a:ext cx="5" cy="5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3 w 3"/>
                  <a:gd name="T5" fmla="*/ 2 h 3"/>
                  <a:gd name="T6" fmla="*/ 1 w 3"/>
                  <a:gd name="T7" fmla="*/ 2 h 3"/>
                  <a:gd name="T8" fmla="*/ 0 w 3"/>
                  <a:gd name="T9" fmla="*/ 1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2" y="3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99" name="Freeform 691">
                <a:extLst>
                  <a:ext uri="{FF2B5EF4-FFF2-40B4-BE49-F238E27FC236}">
                    <a16:creationId xmlns:a16="http://schemas.microsoft.com/office/drawing/2014/main" id="{4000DFED-228B-E0C4-DFB4-FE34A0AE1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1806"/>
                <a:ext cx="5" cy="5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3 w 3"/>
                  <a:gd name="T5" fmla="*/ 2 h 3"/>
                  <a:gd name="T6" fmla="*/ 1 w 3"/>
                  <a:gd name="T7" fmla="*/ 3 h 3"/>
                  <a:gd name="T8" fmla="*/ 0 w 3"/>
                  <a:gd name="T9" fmla="*/ 0 h 3"/>
                  <a:gd name="T10" fmla="*/ 1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1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00" name="Freeform 692">
                <a:extLst>
                  <a:ext uri="{FF2B5EF4-FFF2-40B4-BE49-F238E27FC236}">
                    <a16:creationId xmlns:a16="http://schemas.microsoft.com/office/drawing/2014/main" id="{6E33C180-A77C-6846-1AC8-C19A3668B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7" y="1787"/>
                <a:ext cx="8" cy="5"/>
              </a:xfrm>
              <a:custGeom>
                <a:avLst/>
                <a:gdLst>
                  <a:gd name="T0" fmla="*/ 2 w 4"/>
                  <a:gd name="T1" fmla="*/ 0 h 3"/>
                  <a:gd name="T2" fmla="*/ 4 w 4"/>
                  <a:gd name="T3" fmla="*/ 2 h 3"/>
                  <a:gd name="T4" fmla="*/ 4 w 4"/>
                  <a:gd name="T5" fmla="*/ 2 h 3"/>
                  <a:gd name="T6" fmla="*/ 2 w 4"/>
                  <a:gd name="T7" fmla="*/ 3 h 3"/>
                  <a:gd name="T8" fmla="*/ 1 w 4"/>
                  <a:gd name="T9" fmla="*/ 0 h 3"/>
                  <a:gd name="T10" fmla="*/ 2 w 4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2" y="0"/>
                    </a:moveTo>
                    <a:cubicBezTo>
                      <a:pt x="2" y="0"/>
                      <a:pt x="3" y="1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2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01" name="Freeform 693">
                <a:extLst>
                  <a:ext uri="{FF2B5EF4-FFF2-40B4-BE49-F238E27FC236}">
                    <a16:creationId xmlns:a16="http://schemas.microsoft.com/office/drawing/2014/main" id="{3EBBA330-8326-CD7A-5F95-85D48AB70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0" y="1861"/>
                <a:ext cx="8" cy="3"/>
              </a:xfrm>
              <a:custGeom>
                <a:avLst/>
                <a:gdLst>
                  <a:gd name="T0" fmla="*/ 2 w 4"/>
                  <a:gd name="T1" fmla="*/ 0 h 2"/>
                  <a:gd name="T2" fmla="*/ 3 w 4"/>
                  <a:gd name="T3" fmla="*/ 0 h 2"/>
                  <a:gd name="T4" fmla="*/ 3 w 4"/>
                  <a:gd name="T5" fmla="*/ 2 h 2"/>
                  <a:gd name="T6" fmla="*/ 2 w 4"/>
                  <a:gd name="T7" fmla="*/ 2 h 2"/>
                  <a:gd name="T8" fmla="*/ 1 w 4"/>
                  <a:gd name="T9" fmla="*/ 1 h 2"/>
                  <a:gd name="T10" fmla="*/ 1 w 4"/>
                  <a:gd name="T11" fmla="*/ 0 h 2"/>
                  <a:gd name="T12" fmla="*/ 2 w 4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2" y="0"/>
                    </a:moveTo>
                    <a:cubicBezTo>
                      <a:pt x="2" y="0"/>
                      <a:pt x="3" y="0"/>
                      <a:pt x="3" y="0"/>
                    </a:cubicBezTo>
                    <a:cubicBezTo>
                      <a:pt x="4" y="1"/>
                      <a:pt x="4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02" name="Freeform 694">
                <a:extLst>
                  <a:ext uri="{FF2B5EF4-FFF2-40B4-BE49-F238E27FC236}">
                    <a16:creationId xmlns:a16="http://schemas.microsoft.com/office/drawing/2014/main" id="{67A8AF2D-A750-F2BD-B61A-2CC81D336B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8" y="1855"/>
                <a:ext cx="5" cy="7"/>
              </a:xfrm>
              <a:custGeom>
                <a:avLst/>
                <a:gdLst>
                  <a:gd name="T0" fmla="*/ 1 w 3"/>
                  <a:gd name="T1" fmla="*/ 4 h 4"/>
                  <a:gd name="T2" fmla="*/ 0 w 3"/>
                  <a:gd name="T3" fmla="*/ 3 h 4"/>
                  <a:gd name="T4" fmla="*/ 0 w 3"/>
                  <a:gd name="T5" fmla="*/ 1 h 4"/>
                  <a:gd name="T6" fmla="*/ 2 w 3"/>
                  <a:gd name="T7" fmla="*/ 1 h 4"/>
                  <a:gd name="T8" fmla="*/ 3 w 3"/>
                  <a:gd name="T9" fmla="*/ 1 h 4"/>
                  <a:gd name="T10" fmla="*/ 3 w 3"/>
                  <a:gd name="T11" fmla="*/ 2 h 4"/>
                  <a:gd name="T12" fmla="*/ 1 w 3"/>
                  <a:gd name="T13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1" y="4"/>
                    </a:move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3"/>
                      <a:pt x="1" y="3"/>
                      <a:pt x="1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03" name="Freeform 695">
                <a:extLst>
                  <a:ext uri="{FF2B5EF4-FFF2-40B4-BE49-F238E27FC236}">
                    <a16:creationId xmlns:a16="http://schemas.microsoft.com/office/drawing/2014/main" id="{97E162DA-6E57-C91F-D153-0DCBE99CEA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0" y="2116"/>
                <a:ext cx="5" cy="6"/>
              </a:xfrm>
              <a:custGeom>
                <a:avLst/>
                <a:gdLst>
                  <a:gd name="T0" fmla="*/ 2 w 3"/>
                  <a:gd name="T1" fmla="*/ 0 h 3"/>
                  <a:gd name="T2" fmla="*/ 2 w 3"/>
                  <a:gd name="T3" fmla="*/ 0 h 3"/>
                  <a:gd name="T4" fmla="*/ 3 w 3"/>
                  <a:gd name="T5" fmla="*/ 2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1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3" y="2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04" name="Freeform 696">
                <a:extLst>
                  <a:ext uri="{FF2B5EF4-FFF2-40B4-BE49-F238E27FC236}">
                    <a16:creationId xmlns:a16="http://schemas.microsoft.com/office/drawing/2014/main" id="{718D86D6-EA63-01B1-C543-30AC509132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3" y="2111"/>
                <a:ext cx="7" cy="5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1 w 4"/>
                  <a:gd name="T5" fmla="*/ 3 h 3"/>
                  <a:gd name="T6" fmla="*/ 0 w 4"/>
                  <a:gd name="T7" fmla="*/ 2 h 3"/>
                  <a:gd name="T8" fmla="*/ 2 w 4"/>
                  <a:gd name="T9" fmla="*/ 0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3" y="2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1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05" name="Freeform 697">
                <a:extLst>
                  <a:ext uri="{FF2B5EF4-FFF2-40B4-BE49-F238E27FC236}">
                    <a16:creationId xmlns:a16="http://schemas.microsoft.com/office/drawing/2014/main" id="{47D49427-F2FD-6E2C-B1F2-011CABA2D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2111"/>
                <a:ext cx="8" cy="7"/>
              </a:xfrm>
              <a:custGeom>
                <a:avLst/>
                <a:gdLst>
                  <a:gd name="T0" fmla="*/ 4 w 4"/>
                  <a:gd name="T1" fmla="*/ 4 h 4"/>
                  <a:gd name="T2" fmla="*/ 1 w 4"/>
                  <a:gd name="T3" fmla="*/ 2 h 4"/>
                  <a:gd name="T4" fmla="*/ 1 w 4"/>
                  <a:gd name="T5" fmla="*/ 0 h 4"/>
                  <a:gd name="T6" fmla="*/ 2 w 4"/>
                  <a:gd name="T7" fmla="*/ 0 h 4"/>
                  <a:gd name="T8" fmla="*/ 3 w 4"/>
                  <a:gd name="T9" fmla="*/ 1 h 4"/>
                  <a:gd name="T10" fmla="*/ 4 w 4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4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4" y="2"/>
                      <a:pt x="4" y="3"/>
                      <a:pt x="4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06" name="Freeform 698">
                <a:extLst>
                  <a:ext uri="{FF2B5EF4-FFF2-40B4-BE49-F238E27FC236}">
                    <a16:creationId xmlns:a16="http://schemas.microsoft.com/office/drawing/2014/main" id="{44020F32-EA60-CF91-BBB2-C9349D09AC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2103"/>
                <a:ext cx="6" cy="6"/>
              </a:xfrm>
              <a:custGeom>
                <a:avLst/>
                <a:gdLst>
                  <a:gd name="T0" fmla="*/ 3 w 3"/>
                  <a:gd name="T1" fmla="*/ 3 h 3"/>
                  <a:gd name="T2" fmla="*/ 0 w 3"/>
                  <a:gd name="T3" fmla="*/ 1 h 3"/>
                  <a:gd name="T4" fmla="*/ 1 w 3"/>
                  <a:gd name="T5" fmla="*/ 1 h 3"/>
                  <a:gd name="T6" fmla="*/ 3 w 3"/>
                  <a:gd name="T7" fmla="*/ 1 h 3"/>
                  <a:gd name="T8" fmla="*/ 3 w 3"/>
                  <a:gd name="T9" fmla="*/ 2 h 3"/>
                  <a:gd name="T10" fmla="*/ 3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cubicBezTo>
                      <a:pt x="2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07" name="Freeform 699">
                <a:extLst>
                  <a:ext uri="{FF2B5EF4-FFF2-40B4-BE49-F238E27FC236}">
                    <a16:creationId xmlns:a16="http://schemas.microsoft.com/office/drawing/2014/main" id="{09F2BD74-FBE0-C31F-FB37-8F45AA4688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2099"/>
                <a:ext cx="6" cy="8"/>
              </a:xfrm>
              <a:custGeom>
                <a:avLst/>
                <a:gdLst>
                  <a:gd name="T0" fmla="*/ 3 w 3"/>
                  <a:gd name="T1" fmla="*/ 2 h 4"/>
                  <a:gd name="T2" fmla="*/ 1 w 3"/>
                  <a:gd name="T3" fmla="*/ 3 h 4"/>
                  <a:gd name="T4" fmla="*/ 0 w 3"/>
                  <a:gd name="T5" fmla="*/ 4 h 4"/>
                  <a:gd name="T6" fmla="*/ 0 w 3"/>
                  <a:gd name="T7" fmla="*/ 2 h 4"/>
                  <a:gd name="T8" fmla="*/ 3 w 3"/>
                  <a:gd name="T9" fmla="*/ 1 h 4"/>
                  <a:gd name="T10" fmla="*/ 3 w 3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08" name="Freeform 700">
                <a:extLst>
                  <a:ext uri="{FF2B5EF4-FFF2-40B4-BE49-F238E27FC236}">
                    <a16:creationId xmlns:a16="http://schemas.microsoft.com/office/drawing/2014/main" id="{E72A0739-320D-7A12-9BC5-2509F390E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9" y="2092"/>
                <a:ext cx="10" cy="5"/>
              </a:xfrm>
              <a:custGeom>
                <a:avLst/>
                <a:gdLst>
                  <a:gd name="T0" fmla="*/ 0 w 5"/>
                  <a:gd name="T1" fmla="*/ 1 h 3"/>
                  <a:gd name="T2" fmla="*/ 4 w 5"/>
                  <a:gd name="T3" fmla="*/ 0 h 3"/>
                  <a:gd name="T4" fmla="*/ 5 w 5"/>
                  <a:gd name="T5" fmla="*/ 1 h 3"/>
                  <a:gd name="T6" fmla="*/ 4 w 5"/>
                  <a:gd name="T7" fmla="*/ 2 h 3"/>
                  <a:gd name="T8" fmla="*/ 1 w 5"/>
                  <a:gd name="T9" fmla="*/ 2 h 3"/>
                  <a:gd name="T10" fmla="*/ 0 w 5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3">
                    <a:moveTo>
                      <a:pt x="0" y="1"/>
                    </a:moveTo>
                    <a:cubicBezTo>
                      <a:pt x="0" y="1"/>
                      <a:pt x="2" y="0"/>
                      <a:pt x="4" y="0"/>
                    </a:cubicBezTo>
                    <a:cubicBezTo>
                      <a:pt x="4" y="0"/>
                      <a:pt x="4" y="1"/>
                      <a:pt x="5" y="1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2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09" name="Freeform 701">
                <a:extLst>
                  <a:ext uri="{FF2B5EF4-FFF2-40B4-BE49-F238E27FC236}">
                    <a16:creationId xmlns:a16="http://schemas.microsoft.com/office/drawing/2014/main" id="{B0402170-4FE6-AF28-F67F-62C3E65B0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7" y="2094"/>
                <a:ext cx="6" cy="5"/>
              </a:xfrm>
              <a:custGeom>
                <a:avLst/>
                <a:gdLst>
                  <a:gd name="T0" fmla="*/ 2 w 3"/>
                  <a:gd name="T1" fmla="*/ 1 h 3"/>
                  <a:gd name="T2" fmla="*/ 2 w 3"/>
                  <a:gd name="T3" fmla="*/ 2 h 3"/>
                  <a:gd name="T4" fmla="*/ 0 w 3"/>
                  <a:gd name="T5" fmla="*/ 1 h 3"/>
                  <a:gd name="T6" fmla="*/ 0 w 3"/>
                  <a:gd name="T7" fmla="*/ 0 h 3"/>
                  <a:gd name="T8" fmla="*/ 1 w 3"/>
                  <a:gd name="T9" fmla="*/ 0 h 3"/>
                  <a:gd name="T10" fmla="*/ 2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2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3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10" name="Freeform 702">
                <a:extLst>
                  <a:ext uri="{FF2B5EF4-FFF2-40B4-BE49-F238E27FC236}">
                    <a16:creationId xmlns:a16="http://schemas.microsoft.com/office/drawing/2014/main" id="{AB2AB3C1-2CB2-5C99-88BF-EC2F66261E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1715"/>
                <a:ext cx="8" cy="5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3 h 3"/>
                  <a:gd name="T4" fmla="*/ 1 w 4"/>
                  <a:gd name="T5" fmla="*/ 3 h 3"/>
                  <a:gd name="T6" fmla="*/ 1 w 4"/>
                  <a:gd name="T7" fmla="*/ 2 h 3"/>
                  <a:gd name="T8" fmla="*/ 3 w 4"/>
                  <a:gd name="T9" fmla="*/ 0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3" y="2"/>
                      <a:pt x="2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11" name="Freeform 703">
                <a:extLst>
                  <a:ext uri="{FF2B5EF4-FFF2-40B4-BE49-F238E27FC236}">
                    <a16:creationId xmlns:a16="http://schemas.microsoft.com/office/drawing/2014/main" id="{D55C4C5D-DD02-9600-E218-782B2FE42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2082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3 h 3"/>
                  <a:gd name="T4" fmla="*/ 0 w 3"/>
                  <a:gd name="T5" fmla="*/ 2 h 3"/>
                  <a:gd name="T6" fmla="*/ 0 w 3"/>
                  <a:gd name="T7" fmla="*/ 2 h 3"/>
                  <a:gd name="T8" fmla="*/ 2 w 3"/>
                  <a:gd name="T9" fmla="*/ 0 h 3"/>
                  <a:gd name="T10" fmla="*/ 2 w 3"/>
                  <a:gd name="T11" fmla="*/ 0 h 3"/>
                  <a:gd name="T12" fmla="*/ 3 w 3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12" name="Freeform 704">
                <a:extLst>
                  <a:ext uri="{FF2B5EF4-FFF2-40B4-BE49-F238E27FC236}">
                    <a16:creationId xmlns:a16="http://schemas.microsoft.com/office/drawing/2014/main" id="{674326F6-C51A-C3BA-D8A8-30C5B3361F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2082"/>
                <a:ext cx="6" cy="6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0 h 3"/>
                  <a:gd name="T4" fmla="*/ 3 w 3"/>
                  <a:gd name="T5" fmla="*/ 1 h 3"/>
                  <a:gd name="T6" fmla="*/ 3 w 3"/>
                  <a:gd name="T7" fmla="*/ 3 h 3"/>
                  <a:gd name="T8" fmla="*/ 1 w 3"/>
                  <a:gd name="T9" fmla="*/ 3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13" name="Freeform 705">
                <a:extLst>
                  <a:ext uri="{FF2B5EF4-FFF2-40B4-BE49-F238E27FC236}">
                    <a16:creationId xmlns:a16="http://schemas.microsoft.com/office/drawing/2014/main" id="{06B07183-3684-3131-F212-E6805E0224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2156"/>
                <a:ext cx="5" cy="6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0 h 3"/>
                  <a:gd name="T4" fmla="*/ 1 w 3"/>
                  <a:gd name="T5" fmla="*/ 3 h 3"/>
                  <a:gd name="T6" fmla="*/ 0 w 3"/>
                  <a:gd name="T7" fmla="*/ 2 h 3"/>
                  <a:gd name="T8" fmla="*/ 2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3"/>
                      <a:pt x="1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14" name="Freeform 706">
                <a:extLst>
                  <a:ext uri="{FF2B5EF4-FFF2-40B4-BE49-F238E27FC236}">
                    <a16:creationId xmlns:a16="http://schemas.microsoft.com/office/drawing/2014/main" id="{0BD8D40D-FB52-472E-A463-3EFE1A2B7E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4" y="1741"/>
                <a:ext cx="8" cy="6"/>
              </a:xfrm>
              <a:custGeom>
                <a:avLst/>
                <a:gdLst>
                  <a:gd name="T0" fmla="*/ 0 w 4"/>
                  <a:gd name="T1" fmla="*/ 3 h 3"/>
                  <a:gd name="T2" fmla="*/ 2 w 4"/>
                  <a:gd name="T3" fmla="*/ 0 h 3"/>
                  <a:gd name="T4" fmla="*/ 3 w 4"/>
                  <a:gd name="T5" fmla="*/ 0 h 3"/>
                  <a:gd name="T6" fmla="*/ 3 w 4"/>
                  <a:gd name="T7" fmla="*/ 2 h 3"/>
                  <a:gd name="T8" fmla="*/ 1 w 4"/>
                  <a:gd name="T9" fmla="*/ 3 h 3"/>
                  <a:gd name="T10" fmla="*/ 0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0" y="3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4" y="1"/>
                      <a:pt x="3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15" name="Freeform 707">
                <a:extLst>
                  <a:ext uri="{FF2B5EF4-FFF2-40B4-BE49-F238E27FC236}">
                    <a16:creationId xmlns:a16="http://schemas.microsoft.com/office/drawing/2014/main" id="{E6B5D935-B787-7724-96A6-72847E0587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2005"/>
                <a:ext cx="6" cy="5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2 w 3"/>
                  <a:gd name="T5" fmla="*/ 0 h 3"/>
                  <a:gd name="T6" fmla="*/ 3 w 3"/>
                  <a:gd name="T7" fmla="*/ 1 h 3"/>
                  <a:gd name="T8" fmla="*/ 1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3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16" name="Freeform 708">
                <a:extLst>
                  <a:ext uri="{FF2B5EF4-FFF2-40B4-BE49-F238E27FC236}">
                    <a16:creationId xmlns:a16="http://schemas.microsoft.com/office/drawing/2014/main" id="{E9C2A1E5-DCFC-1F2D-E902-6D3AF5BC4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1745"/>
                <a:ext cx="6" cy="6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3 h 3"/>
                  <a:gd name="T4" fmla="*/ 1 w 3"/>
                  <a:gd name="T5" fmla="*/ 3 h 3"/>
                  <a:gd name="T6" fmla="*/ 2 w 3"/>
                  <a:gd name="T7" fmla="*/ 1 h 3"/>
                  <a:gd name="T8" fmla="*/ 2 w 3"/>
                  <a:gd name="T9" fmla="*/ 0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3" y="3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17" name="Freeform 709">
                <a:extLst>
                  <a:ext uri="{FF2B5EF4-FFF2-40B4-BE49-F238E27FC236}">
                    <a16:creationId xmlns:a16="http://schemas.microsoft.com/office/drawing/2014/main" id="{541FE7DC-6052-86D1-EF24-123627AFE8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1995"/>
                <a:ext cx="10" cy="10"/>
              </a:xfrm>
              <a:custGeom>
                <a:avLst/>
                <a:gdLst>
                  <a:gd name="T0" fmla="*/ 0 w 5"/>
                  <a:gd name="T1" fmla="*/ 1 h 5"/>
                  <a:gd name="T2" fmla="*/ 3 w 5"/>
                  <a:gd name="T3" fmla="*/ 1 h 5"/>
                  <a:gd name="T4" fmla="*/ 4 w 5"/>
                  <a:gd name="T5" fmla="*/ 4 h 5"/>
                  <a:gd name="T6" fmla="*/ 2 w 5"/>
                  <a:gd name="T7" fmla="*/ 4 h 5"/>
                  <a:gd name="T8" fmla="*/ 2 w 5"/>
                  <a:gd name="T9" fmla="*/ 5 h 5"/>
                  <a:gd name="T10" fmla="*/ 2 w 5"/>
                  <a:gd name="T11" fmla="*/ 3 h 5"/>
                  <a:gd name="T12" fmla="*/ 0 w 5"/>
                  <a:gd name="T13" fmla="*/ 0 h 5"/>
                  <a:gd name="T14" fmla="*/ 0 w 5"/>
                  <a:gd name="T15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0" y="1"/>
                    </a:moveTo>
                    <a:cubicBezTo>
                      <a:pt x="1" y="1"/>
                      <a:pt x="2" y="1"/>
                      <a:pt x="3" y="1"/>
                    </a:cubicBezTo>
                    <a:cubicBezTo>
                      <a:pt x="4" y="1"/>
                      <a:pt x="5" y="3"/>
                      <a:pt x="4" y="4"/>
                    </a:cubicBezTo>
                    <a:cubicBezTo>
                      <a:pt x="3" y="4"/>
                      <a:pt x="3" y="4"/>
                      <a:pt x="2" y="4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1" y="2"/>
                      <a:pt x="0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18" name="Freeform 710">
                <a:extLst>
                  <a:ext uri="{FF2B5EF4-FFF2-40B4-BE49-F238E27FC236}">
                    <a16:creationId xmlns:a16="http://schemas.microsoft.com/office/drawing/2014/main" id="{DFBFC7E7-09C6-CD04-41A6-4E1FECE89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3" y="1993"/>
                <a:ext cx="6" cy="8"/>
              </a:xfrm>
              <a:custGeom>
                <a:avLst/>
                <a:gdLst>
                  <a:gd name="T0" fmla="*/ 3 w 3"/>
                  <a:gd name="T1" fmla="*/ 3 h 4"/>
                  <a:gd name="T2" fmla="*/ 0 w 3"/>
                  <a:gd name="T3" fmla="*/ 2 h 4"/>
                  <a:gd name="T4" fmla="*/ 1 w 3"/>
                  <a:gd name="T5" fmla="*/ 0 h 4"/>
                  <a:gd name="T6" fmla="*/ 2 w 3"/>
                  <a:gd name="T7" fmla="*/ 1 h 4"/>
                  <a:gd name="T8" fmla="*/ 3 w 3"/>
                  <a:gd name="T9" fmla="*/ 2 h 4"/>
                  <a:gd name="T10" fmla="*/ 3 w 3"/>
                  <a:gd name="T11" fmla="*/ 3 h 4"/>
                  <a:gd name="T12" fmla="*/ 3 w 3"/>
                  <a:gd name="T13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4">
                    <a:moveTo>
                      <a:pt x="3" y="3"/>
                    </a:moveTo>
                    <a:cubicBezTo>
                      <a:pt x="1" y="4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19" name="Freeform 711">
                <a:extLst>
                  <a:ext uri="{FF2B5EF4-FFF2-40B4-BE49-F238E27FC236}">
                    <a16:creationId xmlns:a16="http://schemas.microsoft.com/office/drawing/2014/main" id="{C24E6EC8-5F38-B6E3-6792-49A98FFFA0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6" y="1989"/>
                <a:ext cx="6" cy="6"/>
              </a:xfrm>
              <a:custGeom>
                <a:avLst/>
                <a:gdLst>
                  <a:gd name="T0" fmla="*/ 0 w 3"/>
                  <a:gd name="T1" fmla="*/ 2 h 3"/>
                  <a:gd name="T2" fmla="*/ 1 w 3"/>
                  <a:gd name="T3" fmla="*/ 1 h 3"/>
                  <a:gd name="T4" fmla="*/ 2 w 3"/>
                  <a:gd name="T5" fmla="*/ 0 h 3"/>
                  <a:gd name="T6" fmla="*/ 2 w 3"/>
                  <a:gd name="T7" fmla="*/ 2 h 3"/>
                  <a:gd name="T8" fmla="*/ 1 w 3"/>
                  <a:gd name="T9" fmla="*/ 3 h 3"/>
                  <a:gd name="T10" fmla="*/ 0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2"/>
                    </a:move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20" name="Freeform 712">
                <a:extLst>
                  <a:ext uri="{FF2B5EF4-FFF2-40B4-BE49-F238E27FC236}">
                    <a16:creationId xmlns:a16="http://schemas.microsoft.com/office/drawing/2014/main" id="{5E2AAE7C-C00C-589E-D79B-CB0F263D5F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" y="2071"/>
                <a:ext cx="6" cy="6"/>
              </a:xfrm>
              <a:custGeom>
                <a:avLst/>
                <a:gdLst>
                  <a:gd name="T0" fmla="*/ 0 w 3"/>
                  <a:gd name="T1" fmla="*/ 1 h 3"/>
                  <a:gd name="T2" fmla="*/ 1 w 3"/>
                  <a:gd name="T3" fmla="*/ 1 h 3"/>
                  <a:gd name="T4" fmla="*/ 2 w 3"/>
                  <a:gd name="T5" fmla="*/ 1 h 3"/>
                  <a:gd name="T6" fmla="*/ 3 w 3"/>
                  <a:gd name="T7" fmla="*/ 1 h 3"/>
                  <a:gd name="T8" fmla="*/ 3 w 3"/>
                  <a:gd name="T9" fmla="*/ 3 h 3"/>
                  <a:gd name="T10" fmla="*/ 3 w 3"/>
                  <a:gd name="T11" fmla="*/ 3 h 3"/>
                  <a:gd name="T12" fmla="*/ 0 w 3"/>
                  <a:gd name="T13" fmla="*/ 2 h 3"/>
                  <a:gd name="T14" fmla="*/ 0 w 3"/>
                  <a:gd name="T1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21" name="Freeform 713">
                <a:extLst>
                  <a:ext uri="{FF2B5EF4-FFF2-40B4-BE49-F238E27FC236}">
                    <a16:creationId xmlns:a16="http://schemas.microsoft.com/office/drawing/2014/main" id="{28C7B2D1-B443-700A-B67E-2C232BD63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4" y="2067"/>
                <a:ext cx="6" cy="8"/>
              </a:xfrm>
              <a:custGeom>
                <a:avLst/>
                <a:gdLst>
                  <a:gd name="T0" fmla="*/ 3 w 3"/>
                  <a:gd name="T1" fmla="*/ 1 h 4"/>
                  <a:gd name="T2" fmla="*/ 3 w 3"/>
                  <a:gd name="T3" fmla="*/ 2 h 4"/>
                  <a:gd name="T4" fmla="*/ 2 w 3"/>
                  <a:gd name="T5" fmla="*/ 3 h 4"/>
                  <a:gd name="T6" fmla="*/ 1 w 3"/>
                  <a:gd name="T7" fmla="*/ 3 h 4"/>
                  <a:gd name="T8" fmla="*/ 1 w 3"/>
                  <a:gd name="T9" fmla="*/ 1 h 4"/>
                  <a:gd name="T10" fmla="*/ 2 w 3"/>
                  <a:gd name="T11" fmla="*/ 1 h 4"/>
                  <a:gd name="T12" fmla="*/ 2 w 3"/>
                  <a:gd name="T13" fmla="*/ 0 h 4"/>
                  <a:gd name="T14" fmla="*/ 3 w 3"/>
                  <a:gd name="T15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22" name="Freeform 714">
                <a:extLst>
                  <a:ext uri="{FF2B5EF4-FFF2-40B4-BE49-F238E27FC236}">
                    <a16:creationId xmlns:a16="http://schemas.microsoft.com/office/drawing/2014/main" id="{7148C9D7-A21C-682B-7892-941C7E172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2063"/>
                <a:ext cx="6" cy="8"/>
              </a:xfrm>
              <a:custGeom>
                <a:avLst/>
                <a:gdLst>
                  <a:gd name="T0" fmla="*/ 2 w 3"/>
                  <a:gd name="T1" fmla="*/ 4 h 4"/>
                  <a:gd name="T2" fmla="*/ 0 w 3"/>
                  <a:gd name="T3" fmla="*/ 2 h 4"/>
                  <a:gd name="T4" fmla="*/ 1 w 3"/>
                  <a:gd name="T5" fmla="*/ 0 h 4"/>
                  <a:gd name="T6" fmla="*/ 2 w 3"/>
                  <a:gd name="T7" fmla="*/ 0 h 4"/>
                  <a:gd name="T8" fmla="*/ 3 w 3"/>
                  <a:gd name="T9" fmla="*/ 1 h 4"/>
                  <a:gd name="T10" fmla="*/ 2 w 3"/>
                  <a:gd name="T11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2" y="4"/>
                    </a:move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3"/>
                      <a:pt x="2" y="4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23" name="Freeform 715">
                <a:extLst>
                  <a:ext uri="{FF2B5EF4-FFF2-40B4-BE49-F238E27FC236}">
                    <a16:creationId xmlns:a16="http://schemas.microsoft.com/office/drawing/2014/main" id="{432B7300-9BB9-CE76-8466-6C2C95D950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7" y="2058"/>
                <a:ext cx="7" cy="5"/>
              </a:xfrm>
              <a:custGeom>
                <a:avLst/>
                <a:gdLst>
                  <a:gd name="T0" fmla="*/ 3 w 4"/>
                  <a:gd name="T1" fmla="*/ 1 h 3"/>
                  <a:gd name="T2" fmla="*/ 2 w 4"/>
                  <a:gd name="T3" fmla="*/ 3 h 3"/>
                  <a:gd name="T4" fmla="*/ 1 w 4"/>
                  <a:gd name="T5" fmla="*/ 2 h 3"/>
                  <a:gd name="T6" fmla="*/ 1 w 4"/>
                  <a:gd name="T7" fmla="*/ 1 h 3"/>
                  <a:gd name="T8" fmla="*/ 2 w 4"/>
                  <a:gd name="T9" fmla="*/ 0 h 3"/>
                  <a:gd name="T10" fmla="*/ 2 w 4"/>
                  <a:gd name="T11" fmla="*/ 0 h 3"/>
                  <a:gd name="T12" fmla="*/ 3 w 4"/>
                  <a:gd name="T1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1"/>
                    </a:moveTo>
                    <a:cubicBezTo>
                      <a:pt x="4" y="2"/>
                      <a:pt x="3" y="2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24" name="Freeform 716">
                <a:extLst>
                  <a:ext uri="{FF2B5EF4-FFF2-40B4-BE49-F238E27FC236}">
                    <a16:creationId xmlns:a16="http://schemas.microsoft.com/office/drawing/2014/main" id="{D2F39A5E-A04B-9E8A-D1CA-B0043D7553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2052"/>
                <a:ext cx="7" cy="6"/>
              </a:xfrm>
              <a:custGeom>
                <a:avLst/>
                <a:gdLst>
                  <a:gd name="T0" fmla="*/ 3 w 4"/>
                  <a:gd name="T1" fmla="*/ 0 h 3"/>
                  <a:gd name="T2" fmla="*/ 1 w 4"/>
                  <a:gd name="T3" fmla="*/ 3 h 3"/>
                  <a:gd name="T4" fmla="*/ 1 w 4"/>
                  <a:gd name="T5" fmla="*/ 3 h 3"/>
                  <a:gd name="T6" fmla="*/ 0 w 4"/>
                  <a:gd name="T7" fmla="*/ 2 h 3"/>
                  <a:gd name="T8" fmla="*/ 1 w 4"/>
                  <a:gd name="T9" fmla="*/ 0 h 3"/>
                  <a:gd name="T10" fmla="*/ 4 w 4"/>
                  <a:gd name="T11" fmla="*/ 0 h 3"/>
                  <a:gd name="T12" fmla="*/ 3 w 4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0"/>
                    </a:moveTo>
                    <a:cubicBezTo>
                      <a:pt x="3" y="1"/>
                      <a:pt x="2" y="2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25" name="Freeform 717">
                <a:extLst>
                  <a:ext uri="{FF2B5EF4-FFF2-40B4-BE49-F238E27FC236}">
                    <a16:creationId xmlns:a16="http://schemas.microsoft.com/office/drawing/2014/main" id="{D62995BD-6F5A-0C8E-4999-977915DB2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2044"/>
                <a:ext cx="10" cy="4"/>
              </a:xfrm>
              <a:custGeom>
                <a:avLst/>
                <a:gdLst>
                  <a:gd name="T0" fmla="*/ 1 w 5"/>
                  <a:gd name="T1" fmla="*/ 2 h 2"/>
                  <a:gd name="T2" fmla="*/ 0 w 5"/>
                  <a:gd name="T3" fmla="*/ 1 h 2"/>
                  <a:gd name="T4" fmla="*/ 2 w 5"/>
                  <a:gd name="T5" fmla="*/ 0 h 2"/>
                  <a:gd name="T6" fmla="*/ 4 w 5"/>
                  <a:gd name="T7" fmla="*/ 0 h 2"/>
                  <a:gd name="T8" fmla="*/ 4 w 5"/>
                  <a:gd name="T9" fmla="*/ 1 h 2"/>
                  <a:gd name="T10" fmla="*/ 4 w 5"/>
                  <a:gd name="T11" fmla="*/ 2 h 2"/>
                  <a:gd name="T12" fmla="*/ 1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5" y="1"/>
                      <a:pt x="4" y="1"/>
                    </a:cubicBezTo>
                    <a:cubicBezTo>
                      <a:pt x="4" y="1"/>
                      <a:pt x="4" y="2"/>
                      <a:pt x="4" y="2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26" name="Freeform 718">
                <a:extLst>
                  <a:ext uri="{FF2B5EF4-FFF2-40B4-BE49-F238E27FC236}">
                    <a16:creationId xmlns:a16="http://schemas.microsoft.com/office/drawing/2014/main" id="{6905D8A7-D7A3-4772-6746-DC21FE6DFE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8" y="2577"/>
                <a:ext cx="7" cy="4"/>
              </a:xfrm>
              <a:custGeom>
                <a:avLst/>
                <a:gdLst>
                  <a:gd name="T0" fmla="*/ 4 w 4"/>
                  <a:gd name="T1" fmla="*/ 1 h 2"/>
                  <a:gd name="T2" fmla="*/ 3 w 4"/>
                  <a:gd name="T3" fmla="*/ 2 h 2"/>
                  <a:gd name="T4" fmla="*/ 0 w 4"/>
                  <a:gd name="T5" fmla="*/ 1 h 2"/>
                  <a:gd name="T6" fmla="*/ 0 w 4"/>
                  <a:gd name="T7" fmla="*/ 1 h 2"/>
                  <a:gd name="T8" fmla="*/ 0 w 4"/>
                  <a:gd name="T9" fmla="*/ 0 h 2"/>
                  <a:gd name="T10" fmla="*/ 3 w 4"/>
                  <a:gd name="T11" fmla="*/ 0 h 2"/>
                  <a:gd name="T12" fmla="*/ 4 w 4"/>
                  <a:gd name="T13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4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27" name="Freeform 719">
                <a:extLst>
                  <a:ext uri="{FF2B5EF4-FFF2-40B4-BE49-F238E27FC236}">
                    <a16:creationId xmlns:a16="http://schemas.microsoft.com/office/drawing/2014/main" id="{D2B0B739-1B5D-E3E8-A134-406341D822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9" y="2588"/>
                <a:ext cx="6" cy="6"/>
              </a:xfrm>
              <a:custGeom>
                <a:avLst/>
                <a:gdLst>
                  <a:gd name="T0" fmla="*/ 1 w 3"/>
                  <a:gd name="T1" fmla="*/ 3 h 3"/>
                  <a:gd name="T2" fmla="*/ 0 w 3"/>
                  <a:gd name="T3" fmla="*/ 2 h 3"/>
                  <a:gd name="T4" fmla="*/ 1 w 3"/>
                  <a:gd name="T5" fmla="*/ 0 h 3"/>
                  <a:gd name="T6" fmla="*/ 3 w 3"/>
                  <a:gd name="T7" fmla="*/ 0 h 3"/>
                  <a:gd name="T8" fmla="*/ 3 w 3"/>
                  <a:gd name="T9" fmla="*/ 1 h 3"/>
                  <a:gd name="T10" fmla="*/ 1 w 3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28" name="Freeform 720">
                <a:extLst>
                  <a:ext uri="{FF2B5EF4-FFF2-40B4-BE49-F238E27FC236}">
                    <a16:creationId xmlns:a16="http://schemas.microsoft.com/office/drawing/2014/main" id="{A7C20775-8331-F1E2-6829-CF86338CFE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6" y="2588"/>
                <a:ext cx="5" cy="6"/>
              </a:xfrm>
              <a:custGeom>
                <a:avLst/>
                <a:gdLst>
                  <a:gd name="T0" fmla="*/ 3 w 3"/>
                  <a:gd name="T1" fmla="*/ 1 h 3"/>
                  <a:gd name="T2" fmla="*/ 1 w 3"/>
                  <a:gd name="T3" fmla="*/ 3 h 3"/>
                  <a:gd name="T4" fmla="*/ 0 w 3"/>
                  <a:gd name="T5" fmla="*/ 3 h 3"/>
                  <a:gd name="T6" fmla="*/ 0 w 3"/>
                  <a:gd name="T7" fmla="*/ 1 h 3"/>
                  <a:gd name="T8" fmla="*/ 2 w 3"/>
                  <a:gd name="T9" fmla="*/ 0 h 3"/>
                  <a:gd name="T10" fmla="*/ 3 w 3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2" y="1"/>
                      <a:pt x="2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29" name="Freeform 721">
                <a:extLst>
                  <a:ext uri="{FF2B5EF4-FFF2-40B4-BE49-F238E27FC236}">
                    <a16:creationId xmlns:a16="http://schemas.microsoft.com/office/drawing/2014/main" id="{31E5DB55-3CCB-31CB-7971-9F7483EF5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1" y="2619"/>
                <a:ext cx="7" cy="5"/>
              </a:xfrm>
              <a:custGeom>
                <a:avLst/>
                <a:gdLst>
                  <a:gd name="T0" fmla="*/ 3 w 4"/>
                  <a:gd name="T1" fmla="*/ 3 h 3"/>
                  <a:gd name="T2" fmla="*/ 2 w 4"/>
                  <a:gd name="T3" fmla="*/ 3 h 3"/>
                  <a:gd name="T4" fmla="*/ 0 w 4"/>
                  <a:gd name="T5" fmla="*/ 1 h 3"/>
                  <a:gd name="T6" fmla="*/ 1 w 4"/>
                  <a:gd name="T7" fmla="*/ 0 h 3"/>
                  <a:gd name="T8" fmla="*/ 3 w 4"/>
                  <a:gd name="T9" fmla="*/ 1 h 3"/>
                  <a:gd name="T10" fmla="*/ 4 w 4"/>
                  <a:gd name="T11" fmla="*/ 3 h 3"/>
                  <a:gd name="T12" fmla="*/ 3 w 4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3">
                    <a:moveTo>
                      <a:pt x="3" y="3"/>
                    </a:moveTo>
                    <a:cubicBezTo>
                      <a:pt x="3" y="3"/>
                      <a:pt x="2" y="3"/>
                      <a:pt x="2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3" y="1"/>
                      <a:pt x="3" y="2"/>
                      <a:pt x="4" y="3"/>
                    </a:cubicBezTo>
                    <a:cubicBezTo>
                      <a:pt x="4" y="3"/>
                      <a:pt x="3" y="3"/>
                      <a:pt x="3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30" name="Freeform 722">
                <a:extLst>
                  <a:ext uri="{FF2B5EF4-FFF2-40B4-BE49-F238E27FC236}">
                    <a16:creationId xmlns:a16="http://schemas.microsoft.com/office/drawing/2014/main" id="{EC308E69-B14E-43CD-7ADF-4A03EF63A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7" y="2586"/>
                <a:ext cx="5" cy="6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1 h 3"/>
                  <a:gd name="T4" fmla="*/ 0 w 3"/>
                  <a:gd name="T5" fmla="*/ 3 h 3"/>
                  <a:gd name="T6" fmla="*/ 0 w 3"/>
                  <a:gd name="T7" fmla="*/ 2 h 3"/>
                  <a:gd name="T8" fmla="*/ 0 w 3"/>
                  <a:gd name="T9" fmla="*/ 0 h 3"/>
                  <a:gd name="T10" fmla="*/ 2 w 3"/>
                  <a:gd name="T11" fmla="*/ 0 h 3"/>
                  <a:gd name="T12" fmla="*/ 3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31" name="Freeform 723">
                <a:extLst>
                  <a:ext uri="{FF2B5EF4-FFF2-40B4-BE49-F238E27FC236}">
                    <a16:creationId xmlns:a16="http://schemas.microsoft.com/office/drawing/2014/main" id="{8CFF8338-FAC7-DCAB-B89D-8BB8DE296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3" y="2581"/>
                <a:ext cx="6" cy="5"/>
              </a:xfrm>
              <a:custGeom>
                <a:avLst/>
                <a:gdLst>
                  <a:gd name="T0" fmla="*/ 2 w 3"/>
                  <a:gd name="T1" fmla="*/ 3 h 3"/>
                  <a:gd name="T2" fmla="*/ 0 w 3"/>
                  <a:gd name="T3" fmla="*/ 2 h 3"/>
                  <a:gd name="T4" fmla="*/ 0 w 3"/>
                  <a:gd name="T5" fmla="*/ 1 h 3"/>
                  <a:gd name="T6" fmla="*/ 1 w 3"/>
                  <a:gd name="T7" fmla="*/ 0 h 3"/>
                  <a:gd name="T8" fmla="*/ 3 w 3"/>
                  <a:gd name="T9" fmla="*/ 1 h 3"/>
                  <a:gd name="T10" fmla="*/ 3 w 3"/>
                  <a:gd name="T11" fmla="*/ 2 h 3"/>
                  <a:gd name="T12" fmla="*/ 2 w 3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2" y="3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32" name="Freeform 724">
                <a:extLst>
                  <a:ext uri="{FF2B5EF4-FFF2-40B4-BE49-F238E27FC236}">
                    <a16:creationId xmlns:a16="http://schemas.microsoft.com/office/drawing/2014/main" id="{3E790E2F-AA7C-151F-1C37-BB1D38A4ED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5" y="2558"/>
                <a:ext cx="6" cy="8"/>
              </a:xfrm>
              <a:custGeom>
                <a:avLst/>
                <a:gdLst>
                  <a:gd name="T0" fmla="*/ 1 w 3"/>
                  <a:gd name="T1" fmla="*/ 0 h 4"/>
                  <a:gd name="T2" fmla="*/ 3 w 3"/>
                  <a:gd name="T3" fmla="*/ 1 h 4"/>
                  <a:gd name="T4" fmla="*/ 3 w 3"/>
                  <a:gd name="T5" fmla="*/ 3 h 4"/>
                  <a:gd name="T6" fmla="*/ 1 w 3"/>
                  <a:gd name="T7" fmla="*/ 3 h 4"/>
                  <a:gd name="T8" fmla="*/ 0 w 3"/>
                  <a:gd name="T9" fmla="*/ 1 h 4"/>
                  <a:gd name="T10" fmla="*/ 1 w 3"/>
                  <a:gd name="T11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4">
                    <a:moveTo>
                      <a:pt x="1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2" y="4"/>
                      <a:pt x="2" y="4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33" name="Freeform 725">
                <a:extLst>
                  <a:ext uri="{FF2B5EF4-FFF2-40B4-BE49-F238E27FC236}">
                    <a16:creationId xmlns:a16="http://schemas.microsoft.com/office/drawing/2014/main" id="{2EE8E344-E0CE-E9A8-FD29-F6981DDCE9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2596"/>
                <a:ext cx="8" cy="4"/>
              </a:xfrm>
              <a:custGeom>
                <a:avLst/>
                <a:gdLst>
                  <a:gd name="T0" fmla="*/ 4 w 4"/>
                  <a:gd name="T1" fmla="*/ 1 h 2"/>
                  <a:gd name="T2" fmla="*/ 1 w 4"/>
                  <a:gd name="T3" fmla="*/ 2 h 2"/>
                  <a:gd name="T4" fmla="*/ 0 w 4"/>
                  <a:gd name="T5" fmla="*/ 1 h 2"/>
                  <a:gd name="T6" fmla="*/ 0 w 4"/>
                  <a:gd name="T7" fmla="*/ 0 h 2"/>
                  <a:gd name="T8" fmla="*/ 3 w 4"/>
                  <a:gd name="T9" fmla="*/ 0 h 2"/>
                  <a:gd name="T10" fmla="*/ 4 w 4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1"/>
                    </a:moveTo>
                    <a:cubicBezTo>
                      <a:pt x="4" y="1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4" y="0"/>
                      <a:pt x="4" y="0"/>
                      <a:pt x="4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34" name="Freeform 726">
                <a:extLst>
                  <a:ext uri="{FF2B5EF4-FFF2-40B4-BE49-F238E27FC236}">
                    <a16:creationId xmlns:a16="http://schemas.microsoft.com/office/drawing/2014/main" id="{75661651-8536-AF44-781C-C0037D2B28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2600"/>
                <a:ext cx="10" cy="3"/>
              </a:xfrm>
              <a:custGeom>
                <a:avLst/>
                <a:gdLst>
                  <a:gd name="T0" fmla="*/ 0 w 5"/>
                  <a:gd name="T1" fmla="*/ 1 h 2"/>
                  <a:gd name="T2" fmla="*/ 2 w 5"/>
                  <a:gd name="T3" fmla="*/ 0 h 2"/>
                  <a:gd name="T4" fmla="*/ 5 w 5"/>
                  <a:gd name="T5" fmla="*/ 1 h 2"/>
                  <a:gd name="T6" fmla="*/ 4 w 5"/>
                  <a:gd name="T7" fmla="*/ 1 h 2"/>
                  <a:gd name="T8" fmla="*/ 1 w 5"/>
                  <a:gd name="T9" fmla="*/ 1 h 2"/>
                  <a:gd name="T10" fmla="*/ 0 w 5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2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5" y="0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35" name="Freeform 727">
                <a:extLst>
                  <a:ext uri="{FF2B5EF4-FFF2-40B4-BE49-F238E27FC236}">
                    <a16:creationId xmlns:a16="http://schemas.microsoft.com/office/drawing/2014/main" id="{B862F05C-1795-8719-A01A-EF3A88138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3" y="2564"/>
                <a:ext cx="4" cy="9"/>
              </a:xfrm>
              <a:custGeom>
                <a:avLst/>
                <a:gdLst>
                  <a:gd name="T0" fmla="*/ 2 w 2"/>
                  <a:gd name="T1" fmla="*/ 3 h 5"/>
                  <a:gd name="T2" fmla="*/ 1 w 2"/>
                  <a:gd name="T3" fmla="*/ 4 h 5"/>
                  <a:gd name="T4" fmla="*/ 0 w 2"/>
                  <a:gd name="T5" fmla="*/ 3 h 5"/>
                  <a:gd name="T6" fmla="*/ 0 w 2"/>
                  <a:gd name="T7" fmla="*/ 1 h 5"/>
                  <a:gd name="T8" fmla="*/ 1 w 2"/>
                  <a:gd name="T9" fmla="*/ 0 h 5"/>
                  <a:gd name="T10" fmla="*/ 2 w 2"/>
                  <a:gd name="T11" fmla="*/ 1 h 5"/>
                  <a:gd name="T12" fmla="*/ 2 w 2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3"/>
                    </a:moveTo>
                    <a:cubicBezTo>
                      <a:pt x="2" y="4"/>
                      <a:pt x="1" y="5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36" name="Freeform 728">
                <a:extLst>
                  <a:ext uri="{FF2B5EF4-FFF2-40B4-BE49-F238E27FC236}">
                    <a16:creationId xmlns:a16="http://schemas.microsoft.com/office/drawing/2014/main" id="{E9E002C9-1DA0-ACC1-5D66-9C67CCCB9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632"/>
                <a:ext cx="8" cy="8"/>
              </a:xfrm>
              <a:custGeom>
                <a:avLst/>
                <a:gdLst>
                  <a:gd name="T0" fmla="*/ 2 w 4"/>
                  <a:gd name="T1" fmla="*/ 1 h 4"/>
                  <a:gd name="T2" fmla="*/ 3 w 4"/>
                  <a:gd name="T3" fmla="*/ 1 h 4"/>
                  <a:gd name="T4" fmla="*/ 3 w 4"/>
                  <a:gd name="T5" fmla="*/ 3 h 4"/>
                  <a:gd name="T6" fmla="*/ 1 w 4"/>
                  <a:gd name="T7" fmla="*/ 2 h 4"/>
                  <a:gd name="T8" fmla="*/ 1 w 4"/>
                  <a:gd name="T9" fmla="*/ 1 h 4"/>
                  <a:gd name="T10" fmla="*/ 2 w 4"/>
                  <a:gd name="T11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4">
                    <a:moveTo>
                      <a:pt x="2" y="1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3" y="4"/>
                      <a:pt x="2" y="4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37" name="Freeform 729">
                <a:extLst>
                  <a:ext uri="{FF2B5EF4-FFF2-40B4-BE49-F238E27FC236}">
                    <a16:creationId xmlns:a16="http://schemas.microsoft.com/office/drawing/2014/main" id="{A948775F-7819-9134-6842-66DCA60827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7" y="2693"/>
                <a:ext cx="5" cy="1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  <a:gd name="T6" fmla="*/ 2 w 3"/>
                  <a:gd name="T7" fmla="*/ 1 h 1"/>
                  <a:gd name="T8" fmla="*/ 1 w 3"/>
                  <a:gd name="T9" fmla="*/ 1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38" name="Freeform 730">
                <a:extLst>
                  <a:ext uri="{FF2B5EF4-FFF2-40B4-BE49-F238E27FC236}">
                    <a16:creationId xmlns:a16="http://schemas.microsoft.com/office/drawing/2014/main" id="{93331BC4-B216-F7CE-AA27-2EDBC0F05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2115"/>
                <a:ext cx="6" cy="3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2 w 3"/>
                  <a:gd name="T9" fmla="*/ 2 h 2"/>
                  <a:gd name="T10" fmla="*/ 1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39" name="Freeform 731">
                <a:extLst>
                  <a:ext uri="{FF2B5EF4-FFF2-40B4-BE49-F238E27FC236}">
                    <a16:creationId xmlns:a16="http://schemas.microsoft.com/office/drawing/2014/main" id="{FDACAFB2-E88C-C5E5-3322-B68EC566FC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7" y="2124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40" name="Freeform 732">
                <a:extLst>
                  <a:ext uri="{FF2B5EF4-FFF2-40B4-BE49-F238E27FC236}">
                    <a16:creationId xmlns:a16="http://schemas.microsoft.com/office/drawing/2014/main" id="{E8E9647C-9590-F8B9-C23E-8248E29420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6" y="2120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41" name="Freeform 733">
                <a:extLst>
                  <a:ext uri="{FF2B5EF4-FFF2-40B4-BE49-F238E27FC236}">
                    <a16:creationId xmlns:a16="http://schemas.microsoft.com/office/drawing/2014/main" id="{6428D76C-634D-56F7-4406-2DFCBBB96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6" y="2107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1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42" name="Freeform 734">
                <a:extLst>
                  <a:ext uri="{FF2B5EF4-FFF2-40B4-BE49-F238E27FC236}">
                    <a16:creationId xmlns:a16="http://schemas.microsoft.com/office/drawing/2014/main" id="{34BE48DA-DDF3-F791-AA84-DF9811A82D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3" y="2596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43" name="Freeform 735">
                <a:extLst>
                  <a:ext uri="{FF2B5EF4-FFF2-40B4-BE49-F238E27FC236}">
                    <a16:creationId xmlns:a16="http://schemas.microsoft.com/office/drawing/2014/main" id="{9008F5C5-639D-5CCC-E3D7-39723DC95B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8" y="2105"/>
                <a:ext cx="2" cy="6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0 w 1"/>
                  <a:gd name="T5" fmla="*/ 1 h 3"/>
                  <a:gd name="T6" fmla="*/ 1 w 1"/>
                  <a:gd name="T7" fmla="*/ 0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44" name="Freeform 736">
                <a:extLst>
                  <a:ext uri="{FF2B5EF4-FFF2-40B4-BE49-F238E27FC236}">
                    <a16:creationId xmlns:a16="http://schemas.microsoft.com/office/drawing/2014/main" id="{901F89BD-8293-0DF7-F5F6-4521D7553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3" y="2113"/>
                <a:ext cx="4" cy="3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45" name="Freeform 737">
                <a:extLst>
                  <a:ext uri="{FF2B5EF4-FFF2-40B4-BE49-F238E27FC236}">
                    <a16:creationId xmlns:a16="http://schemas.microsoft.com/office/drawing/2014/main" id="{0CD91D0B-47BE-AA56-FE5A-9E46343D81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2111"/>
                <a:ext cx="5" cy="4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0 h 2"/>
                  <a:gd name="T4" fmla="*/ 2 w 3"/>
                  <a:gd name="T5" fmla="*/ 1 h 2"/>
                  <a:gd name="T6" fmla="*/ 1 w 3"/>
                  <a:gd name="T7" fmla="*/ 2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46" name="Freeform 738">
                <a:extLst>
                  <a:ext uri="{FF2B5EF4-FFF2-40B4-BE49-F238E27FC236}">
                    <a16:creationId xmlns:a16="http://schemas.microsoft.com/office/drawing/2014/main" id="{3D378F34-A800-9DB4-ED2A-7C1285393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2111"/>
                <a:ext cx="5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47" name="Freeform 739">
                <a:extLst>
                  <a:ext uri="{FF2B5EF4-FFF2-40B4-BE49-F238E27FC236}">
                    <a16:creationId xmlns:a16="http://schemas.microsoft.com/office/drawing/2014/main" id="{1F120C85-5CC4-E33B-5FC5-265AEC0E7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2111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48" name="Freeform 740">
                <a:extLst>
                  <a:ext uri="{FF2B5EF4-FFF2-40B4-BE49-F238E27FC236}">
                    <a16:creationId xmlns:a16="http://schemas.microsoft.com/office/drawing/2014/main" id="{34439A19-F111-0699-C72C-2B17C1DA2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111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1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49" name="Freeform 741">
                <a:extLst>
                  <a:ext uri="{FF2B5EF4-FFF2-40B4-BE49-F238E27FC236}">
                    <a16:creationId xmlns:a16="http://schemas.microsoft.com/office/drawing/2014/main" id="{8DA53EE1-3A5D-1D24-43FF-A3011B909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2137"/>
                <a:ext cx="5" cy="2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0 w 3"/>
                  <a:gd name="T5" fmla="*/ 1 h 1"/>
                  <a:gd name="T6" fmla="*/ 2 w 3"/>
                  <a:gd name="T7" fmla="*/ 0 h 1"/>
                  <a:gd name="T8" fmla="*/ 2 w 3"/>
                  <a:gd name="T9" fmla="*/ 0 h 1"/>
                  <a:gd name="T10" fmla="*/ 3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50" name="Freeform 742">
                <a:extLst>
                  <a:ext uri="{FF2B5EF4-FFF2-40B4-BE49-F238E27FC236}">
                    <a16:creationId xmlns:a16="http://schemas.microsoft.com/office/drawing/2014/main" id="{D9A40916-3AD3-DC74-0EC0-11556CBA6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6" y="2137"/>
                <a:ext cx="2" cy="6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2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51" name="Freeform 743">
                <a:extLst>
                  <a:ext uri="{FF2B5EF4-FFF2-40B4-BE49-F238E27FC236}">
                    <a16:creationId xmlns:a16="http://schemas.microsoft.com/office/drawing/2014/main" id="{037D3336-F96A-C89E-C979-DA87F5DFD9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1699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1 w 3"/>
                  <a:gd name="T7" fmla="*/ 1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52" name="Freeform 744">
                <a:extLst>
                  <a:ext uri="{FF2B5EF4-FFF2-40B4-BE49-F238E27FC236}">
                    <a16:creationId xmlns:a16="http://schemas.microsoft.com/office/drawing/2014/main" id="{C669FA7C-0616-ACA7-442C-36B4AE588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1701"/>
                <a:ext cx="4" cy="6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53" name="Freeform 745">
                <a:extLst>
                  <a:ext uri="{FF2B5EF4-FFF2-40B4-BE49-F238E27FC236}">
                    <a16:creationId xmlns:a16="http://schemas.microsoft.com/office/drawing/2014/main" id="{0024B655-E750-C986-8B46-1DA34D609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3" y="2067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54" name="Freeform 746">
                <a:extLst>
                  <a:ext uri="{FF2B5EF4-FFF2-40B4-BE49-F238E27FC236}">
                    <a16:creationId xmlns:a16="http://schemas.microsoft.com/office/drawing/2014/main" id="{C8C8E2E8-FEF7-4C68-8187-1CD9AA71F6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2063"/>
                <a:ext cx="2" cy="6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3 h 3"/>
                  <a:gd name="T4" fmla="*/ 0 w 1"/>
                  <a:gd name="T5" fmla="*/ 2 h 3"/>
                  <a:gd name="T6" fmla="*/ 0 w 1"/>
                  <a:gd name="T7" fmla="*/ 0 h 3"/>
                  <a:gd name="T8" fmla="*/ 1 w 1"/>
                  <a:gd name="T9" fmla="*/ 1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55" name="Freeform 747">
                <a:extLst>
                  <a:ext uri="{FF2B5EF4-FFF2-40B4-BE49-F238E27FC236}">
                    <a16:creationId xmlns:a16="http://schemas.microsoft.com/office/drawing/2014/main" id="{D6A19FB6-10E6-13D5-5C17-A0D03BA520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4" y="2600"/>
                <a:ext cx="4" cy="3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  <a:gd name="T6" fmla="*/ 1 w 2"/>
                  <a:gd name="T7" fmla="*/ 1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56" name="Freeform 748">
                <a:extLst>
                  <a:ext uri="{FF2B5EF4-FFF2-40B4-BE49-F238E27FC236}">
                    <a16:creationId xmlns:a16="http://schemas.microsoft.com/office/drawing/2014/main" id="{147D21D4-4F44-3ED7-BC72-FE42A780ED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2600"/>
                <a:ext cx="2" cy="5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3 h 3"/>
                  <a:gd name="T4" fmla="*/ 0 w 1"/>
                  <a:gd name="T5" fmla="*/ 2 h 3"/>
                  <a:gd name="T6" fmla="*/ 1 w 1"/>
                  <a:gd name="T7" fmla="*/ 0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57" name="Freeform 749">
                <a:extLst>
                  <a:ext uri="{FF2B5EF4-FFF2-40B4-BE49-F238E27FC236}">
                    <a16:creationId xmlns:a16="http://schemas.microsoft.com/office/drawing/2014/main" id="{8CDD9835-B085-F51F-0B16-6EF50C6C1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2685"/>
                <a:ext cx="6" cy="2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0 w 3"/>
                  <a:gd name="T5" fmla="*/ 1 h 1"/>
                  <a:gd name="T6" fmla="*/ 1 w 3"/>
                  <a:gd name="T7" fmla="*/ 0 h 1"/>
                  <a:gd name="T8" fmla="*/ 3 w 3"/>
                  <a:gd name="T9" fmla="*/ 0 h 1"/>
                  <a:gd name="T10" fmla="*/ 3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58" name="Freeform 750">
                <a:extLst>
                  <a:ext uri="{FF2B5EF4-FFF2-40B4-BE49-F238E27FC236}">
                    <a16:creationId xmlns:a16="http://schemas.microsoft.com/office/drawing/2014/main" id="{DA628149-4879-4CE3-5A8A-C8D8A3AD0B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8" y="2050"/>
                <a:ext cx="4" cy="4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1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59" name="Freeform 751">
                <a:extLst>
                  <a:ext uri="{FF2B5EF4-FFF2-40B4-BE49-F238E27FC236}">
                    <a16:creationId xmlns:a16="http://schemas.microsoft.com/office/drawing/2014/main" id="{D9C9DE1E-FDAD-916D-6382-D9AA8973A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2048"/>
                <a:ext cx="5" cy="4"/>
              </a:xfrm>
              <a:custGeom>
                <a:avLst/>
                <a:gdLst>
                  <a:gd name="T0" fmla="*/ 1 w 3"/>
                  <a:gd name="T1" fmla="*/ 0 h 2"/>
                  <a:gd name="T2" fmla="*/ 3 w 3"/>
                  <a:gd name="T3" fmla="*/ 1 h 2"/>
                  <a:gd name="T4" fmla="*/ 3 w 3"/>
                  <a:gd name="T5" fmla="*/ 1 h 2"/>
                  <a:gd name="T6" fmla="*/ 1 w 3"/>
                  <a:gd name="T7" fmla="*/ 2 h 2"/>
                  <a:gd name="T8" fmla="*/ 0 w 3"/>
                  <a:gd name="T9" fmla="*/ 1 h 2"/>
                  <a:gd name="T10" fmla="*/ 0 w 3"/>
                  <a:gd name="T11" fmla="*/ 0 h 2"/>
                  <a:gd name="T12" fmla="*/ 1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60" name="Freeform 752">
                <a:extLst>
                  <a:ext uri="{FF2B5EF4-FFF2-40B4-BE49-F238E27FC236}">
                    <a16:creationId xmlns:a16="http://schemas.microsoft.com/office/drawing/2014/main" id="{2EE26717-1A5B-86A2-509F-1389D96A5A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8" y="2056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61" name="Freeform 753">
                <a:extLst>
                  <a:ext uri="{FF2B5EF4-FFF2-40B4-BE49-F238E27FC236}">
                    <a16:creationId xmlns:a16="http://schemas.microsoft.com/office/drawing/2014/main" id="{41E153B3-6103-DCD2-7734-5667743C3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2056"/>
                <a:ext cx="5" cy="4"/>
              </a:xfrm>
              <a:custGeom>
                <a:avLst/>
                <a:gdLst>
                  <a:gd name="T0" fmla="*/ 0 w 3"/>
                  <a:gd name="T1" fmla="*/ 0 h 2"/>
                  <a:gd name="T2" fmla="*/ 1 w 3"/>
                  <a:gd name="T3" fmla="*/ 0 h 2"/>
                  <a:gd name="T4" fmla="*/ 3 w 3"/>
                  <a:gd name="T5" fmla="*/ 0 h 2"/>
                  <a:gd name="T6" fmla="*/ 2 w 3"/>
                  <a:gd name="T7" fmla="*/ 1 h 2"/>
                  <a:gd name="T8" fmla="*/ 1 w 3"/>
                  <a:gd name="T9" fmla="*/ 1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62" name="Freeform 754">
                <a:extLst>
                  <a:ext uri="{FF2B5EF4-FFF2-40B4-BE49-F238E27FC236}">
                    <a16:creationId xmlns:a16="http://schemas.microsoft.com/office/drawing/2014/main" id="{677D25CF-05E4-A661-A215-532B519FA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1" y="2056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0 h 2"/>
                  <a:gd name="T4" fmla="*/ 2 w 2"/>
                  <a:gd name="T5" fmla="*/ 0 h 2"/>
                  <a:gd name="T6" fmla="*/ 1 w 2"/>
                  <a:gd name="T7" fmla="*/ 2 h 2"/>
                  <a:gd name="T8" fmla="*/ 0 w 2"/>
                  <a:gd name="T9" fmla="*/ 1 h 2"/>
                  <a:gd name="T10" fmla="*/ 0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63" name="Freeform 755">
                <a:extLst>
                  <a:ext uri="{FF2B5EF4-FFF2-40B4-BE49-F238E27FC236}">
                    <a16:creationId xmlns:a16="http://schemas.microsoft.com/office/drawing/2014/main" id="{7DC1D8DA-0C42-84ED-DE93-F9D7CF35E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2681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64" name="Freeform 756">
                <a:extLst>
                  <a:ext uri="{FF2B5EF4-FFF2-40B4-BE49-F238E27FC236}">
                    <a16:creationId xmlns:a16="http://schemas.microsoft.com/office/drawing/2014/main" id="{8AA477C2-6983-25F5-9BEA-13DC0287B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2" y="2052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0 h 2"/>
                  <a:gd name="T4" fmla="*/ 3 w 3"/>
                  <a:gd name="T5" fmla="*/ 1 h 2"/>
                  <a:gd name="T6" fmla="*/ 1 w 3"/>
                  <a:gd name="T7" fmla="*/ 2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65" name="Freeform 757">
                <a:extLst>
                  <a:ext uri="{FF2B5EF4-FFF2-40B4-BE49-F238E27FC236}">
                    <a16:creationId xmlns:a16="http://schemas.microsoft.com/office/drawing/2014/main" id="{8837BBE5-27F7-BC27-F336-9FB328924D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2689"/>
                <a:ext cx="2" cy="5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1 h 3"/>
                  <a:gd name="T4" fmla="*/ 1 w 1"/>
                  <a:gd name="T5" fmla="*/ 2 h 3"/>
                  <a:gd name="T6" fmla="*/ 0 w 1"/>
                  <a:gd name="T7" fmla="*/ 3 h 3"/>
                  <a:gd name="T8" fmla="*/ 0 w 1"/>
                  <a:gd name="T9" fmla="*/ 2 h 3"/>
                  <a:gd name="T10" fmla="*/ 0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66" name="Freeform 758">
                <a:extLst>
                  <a:ext uri="{FF2B5EF4-FFF2-40B4-BE49-F238E27FC236}">
                    <a16:creationId xmlns:a16="http://schemas.microsoft.com/office/drawing/2014/main" id="{ACC92122-A9D3-2C41-9CA9-716CBB5613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2094"/>
                <a:ext cx="2" cy="5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0 w 1"/>
                  <a:gd name="T5" fmla="*/ 1 h 3"/>
                  <a:gd name="T6" fmla="*/ 1 w 1"/>
                  <a:gd name="T7" fmla="*/ 0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67" name="Freeform 759">
                <a:extLst>
                  <a:ext uri="{FF2B5EF4-FFF2-40B4-BE49-F238E27FC236}">
                    <a16:creationId xmlns:a16="http://schemas.microsoft.com/office/drawing/2014/main" id="{A3D0CE4D-FC88-2FC9-8D31-27D3842898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2101"/>
                <a:ext cx="3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0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68" name="Freeform 760">
                <a:extLst>
                  <a:ext uri="{FF2B5EF4-FFF2-40B4-BE49-F238E27FC236}">
                    <a16:creationId xmlns:a16="http://schemas.microsoft.com/office/drawing/2014/main" id="{A97505D9-377B-78EB-3D04-DD1D9CC681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8" y="2096"/>
                <a:ext cx="2" cy="5"/>
              </a:xfrm>
              <a:custGeom>
                <a:avLst/>
                <a:gdLst>
                  <a:gd name="T0" fmla="*/ 1 w 1"/>
                  <a:gd name="T1" fmla="*/ 2 h 3"/>
                  <a:gd name="T2" fmla="*/ 0 w 1"/>
                  <a:gd name="T3" fmla="*/ 3 h 3"/>
                  <a:gd name="T4" fmla="*/ 0 w 1"/>
                  <a:gd name="T5" fmla="*/ 2 h 3"/>
                  <a:gd name="T6" fmla="*/ 1 w 1"/>
                  <a:gd name="T7" fmla="*/ 0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69" name="Freeform 761">
                <a:extLst>
                  <a:ext uri="{FF2B5EF4-FFF2-40B4-BE49-F238E27FC236}">
                    <a16:creationId xmlns:a16="http://schemas.microsoft.com/office/drawing/2014/main" id="{D2053401-0D19-05DD-C51A-0C34B4770B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2685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0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70" name="Freeform 762">
                <a:extLst>
                  <a:ext uri="{FF2B5EF4-FFF2-40B4-BE49-F238E27FC236}">
                    <a16:creationId xmlns:a16="http://schemas.microsoft.com/office/drawing/2014/main" id="{E1D4BA4F-212D-3247-1843-25A6D1402F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2600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0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71" name="Freeform 763">
                <a:extLst>
                  <a:ext uri="{FF2B5EF4-FFF2-40B4-BE49-F238E27FC236}">
                    <a16:creationId xmlns:a16="http://schemas.microsoft.com/office/drawing/2014/main" id="{ED13A13D-E8F5-0E5F-4AF4-222788C04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5" y="2084"/>
                <a:ext cx="8" cy="4"/>
              </a:xfrm>
              <a:custGeom>
                <a:avLst/>
                <a:gdLst>
                  <a:gd name="T0" fmla="*/ 0 w 4"/>
                  <a:gd name="T1" fmla="*/ 0 h 2"/>
                  <a:gd name="T2" fmla="*/ 2 w 4"/>
                  <a:gd name="T3" fmla="*/ 0 h 2"/>
                  <a:gd name="T4" fmla="*/ 4 w 4"/>
                  <a:gd name="T5" fmla="*/ 1 h 2"/>
                  <a:gd name="T6" fmla="*/ 3 w 4"/>
                  <a:gd name="T7" fmla="*/ 2 h 2"/>
                  <a:gd name="T8" fmla="*/ 1 w 4"/>
                  <a:gd name="T9" fmla="*/ 2 h 2"/>
                  <a:gd name="T10" fmla="*/ 0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72" name="Freeform 764">
                <a:extLst>
                  <a:ext uri="{FF2B5EF4-FFF2-40B4-BE49-F238E27FC236}">
                    <a16:creationId xmlns:a16="http://schemas.microsoft.com/office/drawing/2014/main" id="{3D3C87D0-0C03-147F-033F-3F8DDE67A9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" y="2086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73" name="Freeform 765">
                <a:extLst>
                  <a:ext uri="{FF2B5EF4-FFF2-40B4-BE49-F238E27FC236}">
                    <a16:creationId xmlns:a16="http://schemas.microsoft.com/office/drawing/2014/main" id="{FCADB698-6E53-9D72-28FF-428ACB9D5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3439"/>
                <a:ext cx="6" cy="4"/>
              </a:xfrm>
              <a:custGeom>
                <a:avLst/>
                <a:gdLst>
                  <a:gd name="T0" fmla="*/ 2 w 3"/>
                  <a:gd name="T1" fmla="*/ 1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74" name="Freeform 766">
                <a:extLst>
                  <a:ext uri="{FF2B5EF4-FFF2-40B4-BE49-F238E27FC236}">
                    <a16:creationId xmlns:a16="http://schemas.microsoft.com/office/drawing/2014/main" id="{63FF7AE4-0798-4901-8C32-9C1AFE3E49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0" y="2715"/>
                <a:ext cx="4" cy="6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2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75" name="Freeform 767">
                <a:extLst>
                  <a:ext uri="{FF2B5EF4-FFF2-40B4-BE49-F238E27FC236}">
                    <a16:creationId xmlns:a16="http://schemas.microsoft.com/office/drawing/2014/main" id="{1AAC40EB-1173-5FB6-18AA-1DEB679A3F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2" y="3443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0 h 2"/>
                  <a:gd name="T6" fmla="*/ 1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76" name="Freeform 768">
                <a:extLst>
                  <a:ext uri="{FF2B5EF4-FFF2-40B4-BE49-F238E27FC236}">
                    <a16:creationId xmlns:a16="http://schemas.microsoft.com/office/drawing/2014/main" id="{4ED24C28-DF14-AA48-EE1D-4257F0695D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7" y="2236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2 w 3"/>
                  <a:gd name="T7" fmla="*/ 1 h 2"/>
                  <a:gd name="T8" fmla="*/ 3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77" name="Freeform 769">
                <a:extLst>
                  <a:ext uri="{FF2B5EF4-FFF2-40B4-BE49-F238E27FC236}">
                    <a16:creationId xmlns:a16="http://schemas.microsoft.com/office/drawing/2014/main" id="{BE3B0757-B10F-69E1-D85B-293D50A672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238"/>
                <a:ext cx="5" cy="2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1 h 1"/>
                  <a:gd name="T4" fmla="*/ 0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78" name="Freeform 770">
                <a:extLst>
                  <a:ext uri="{FF2B5EF4-FFF2-40B4-BE49-F238E27FC236}">
                    <a16:creationId xmlns:a16="http://schemas.microsoft.com/office/drawing/2014/main" id="{16908D9C-4E8C-8CD0-FFCA-F47E7E8134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236"/>
                <a:ext cx="5" cy="4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1 h 2"/>
                  <a:gd name="T4" fmla="*/ 3 w 3"/>
                  <a:gd name="T5" fmla="*/ 2 h 2"/>
                  <a:gd name="T6" fmla="*/ 2 w 3"/>
                  <a:gd name="T7" fmla="*/ 2 h 2"/>
                  <a:gd name="T8" fmla="*/ 0 w 3"/>
                  <a:gd name="T9" fmla="*/ 0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79" name="Freeform 771">
                <a:extLst>
                  <a:ext uri="{FF2B5EF4-FFF2-40B4-BE49-F238E27FC236}">
                    <a16:creationId xmlns:a16="http://schemas.microsoft.com/office/drawing/2014/main" id="{798AFFB6-A251-0A9A-AD52-C05FCBFC3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28" y="3447"/>
                <a:ext cx="7" cy="2"/>
              </a:xfrm>
              <a:custGeom>
                <a:avLst/>
                <a:gdLst>
                  <a:gd name="T0" fmla="*/ 0 w 4"/>
                  <a:gd name="T1" fmla="*/ 0 h 1"/>
                  <a:gd name="T2" fmla="*/ 2 w 4"/>
                  <a:gd name="T3" fmla="*/ 0 h 1"/>
                  <a:gd name="T4" fmla="*/ 4 w 4"/>
                  <a:gd name="T5" fmla="*/ 1 h 1"/>
                  <a:gd name="T6" fmla="*/ 3 w 4"/>
                  <a:gd name="T7" fmla="*/ 1 h 1"/>
                  <a:gd name="T8" fmla="*/ 1 w 4"/>
                  <a:gd name="T9" fmla="*/ 1 h 1"/>
                  <a:gd name="T10" fmla="*/ 0 w 4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80" name="Freeform 772">
                <a:extLst>
                  <a:ext uri="{FF2B5EF4-FFF2-40B4-BE49-F238E27FC236}">
                    <a16:creationId xmlns:a16="http://schemas.microsoft.com/office/drawing/2014/main" id="{4C722D6D-2CC4-CE59-401C-DB811EEA2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3451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1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81" name="Freeform 773">
                <a:extLst>
                  <a:ext uri="{FF2B5EF4-FFF2-40B4-BE49-F238E27FC236}">
                    <a16:creationId xmlns:a16="http://schemas.microsoft.com/office/drawing/2014/main" id="{481396D5-6C5D-91FB-9F86-FE955E275E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3451"/>
                <a:ext cx="6" cy="2"/>
              </a:xfrm>
              <a:custGeom>
                <a:avLst/>
                <a:gdLst>
                  <a:gd name="T0" fmla="*/ 2 w 3"/>
                  <a:gd name="T1" fmla="*/ 1 h 1"/>
                  <a:gd name="T2" fmla="*/ 0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82" name="Freeform 774">
                <a:extLst>
                  <a:ext uri="{FF2B5EF4-FFF2-40B4-BE49-F238E27FC236}">
                    <a16:creationId xmlns:a16="http://schemas.microsoft.com/office/drawing/2014/main" id="{71345ED3-F75A-3798-8914-71DFFD49E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4" y="3451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1 h 2"/>
                  <a:gd name="T8" fmla="*/ 2 w 2"/>
                  <a:gd name="T9" fmla="*/ 0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83" name="Freeform 775">
                <a:extLst>
                  <a:ext uri="{FF2B5EF4-FFF2-40B4-BE49-F238E27FC236}">
                    <a16:creationId xmlns:a16="http://schemas.microsoft.com/office/drawing/2014/main" id="{4879EE34-D2FD-EA5A-140F-6F6A32AD84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6" y="3454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0 w 2"/>
                  <a:gd name="T7" fmla="*/ 1 h 2"/>
                  <a:gd name="T8" fmla="*/ 0 w 2"/>
                  <a:gd name="T9" fmla="*/ 0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84" name="Freeform 776">
                <a:extLst>
                  <a:ext uri="{FF2B5EF4-FFF2-40B4-BE49-F238E27FC236}">
                    <a16:creationId xmlns:a16="http://schemas.microsoft.com/office/drawing/2014/main" id="{FE691FE1-B9D9-C237-389F-44DB6AC0E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7" y="3454"/>
                <a:ext cx="5" cy="2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1 h 1"/>
                  <a:gd name="T4" fmla="*/ 1 w 3"/>
                  <a:gd name="T5" fmla="*/ 0 h 1"/>
                  <a:gd name="T6" fmla="*/ 3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85" name="Freeform 777">
                <a:extLst>
                  <a:ext uri="{FF2B5EF4-FFF2-40B4-BE49-F238E27FC236}">
                    <a16:creationId xmlns:a16="http://schemas.microsoft.com/office/drawing/2014/main" id="{FE26A0B2-AB74-EDFA-FE19-378EE0D15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5" y="3420"/>
                <a:ext cx="6" cy="4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86" name="Freeform 778">
                <a:extLst>
                  <a:ext uri="{FF2B5EF4-FFF2-40B4-BE49-F238E27FC236}">
                    <a16:creationId xmlns:a16="http://schemas.microsoft.com/office/drawing/2014/main" id="{B696A466-D0DF-B7B0-9D07-C2485C96DC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4" y="2713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2 h 2"/>
                  <a:gd name="T4" fmla="*/ 0 w 2"/>
                  <a:gd name="T5" fmla="*/ 1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87" name="Freeform 779">
                <a:extLst>
                  <a:ext uri="{FF2B5EF4-FFF2-40B4-BE49-F238E27FC236}">
                    <a16:creationId xmlns:a16="http://schemas.microsoft.com/office/drawing/2014/main" id="{C0A0204B-24DE-282B-E41E-DF2CAE8898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3424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1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88" name="Freeform 780">
                <a:extLst>
                  <a:ext uri="{FF2B5EF4-FFF2-40B4-BE49-F238E27FC236}">
                    <a16:creationId xmlns:a16="http://schemas.microsoft.com/office/drawing/2014/main" id="{19EAC5D2-C267-5DDC-71FC-37566E99E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3428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2 h 2"/>
                  <a:gd name="T4" fmla="*/ 1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89" name="Freeform 781">
                <a:extLst>
                  <a:ext uri="{FF2B5EF4-FFF2-40B4-BE49-F238E27FC236}">
                    <a16:creationId xmlns:a16="http://schemas.microsoft.com/office/drawing/2014/main" id="{9B9BCC60-6F86-0305-1DC5-403814696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2" y="3428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90" name="Freeform 782">
                <a:extLst>
                  <a:ext uri="{FF2B5EF4-FFF2-40B4-BE49-F238E27FC236}">
                    <a16:creationId xmlns:a16="http://schemas.microsoft.com/office/drawing/2014/main" id="{778B6AE0-2ABF-7D83-B75D-FC822D5F5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715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0 w 1"/>
                  <a:gd name="T7" fmla="*/ 2 h 2"/>
                  <a:gd name="T8" fmla="*/ 0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91" name="Freeform 783">
                <a:extLst>
                  <a:ext uri="{FF2B5EF4-FFF2-40B4-BE49-F238E27FC236}">
                    <a16:creationId xmlns:a16="http://schemas.microsoft.com/office/drawing/2014/main" id="{E5D675F1-B0A4-ED1F-6386-1D65638603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3432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92" name="Freeform 784">
                <a:extLst>
                  <a:ext uri="{FF2B5EF4-FFF2-40B4-BE49-F238E27FC236}">
                    <a16:creationId xmlns:a16="http://schemas.microsoft.com/office/drawing/2014/main" id="{C2C95CBA-0571-8AE8-8B28-D9362E2288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6" y="3432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2 w 2"/>
                  <a:gd name="T9" fmla="*/ 2 h 2"/>
                  <a:gd name="T10" fmla="*/ 1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93" name="Freeform 785">
                <a:extLst>
                  <a:ext uri="{FF2B5EF4-FFF2-40B4-BE49-F238E27FC236}">
                    <a16:creationId xmlns:a16="http://schemas.microsoft.com/office/drawing/2014/main" id="{A83763D2-A67C-1141-67B2-967FD09FE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2240"/>
                <a:ext cx="4" cy="3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1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94" name="Freeform 786">
                <a:extLst>
                  <a:ext uri="{FF2B5EF4-FFF2-40B4-BE49-F238E27FC236}">
                    <a16:creationId xmlns:a16="http://schemas.microsoft.com/office/drawing/2014/main" id="{F8FEE942-7952-CC1A-41D1-6652DA55F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6" y="2240"/>
                <a:ext cx="4" cy="5"/>
              </a:xfrm>
              <a:custGeom>
                <a:avLst/>
                <a:gdLst>
                  <a:gd name="T0" fmla="*/ 0 w 2"/>
                  <a:gd name="T1" fmla="*/ 1 h 3"/>
                  <a:gd name="T2" fmla="*/ 1 w 2"/>
                  <a:gd name="T3" fmla="*/ 1 h 3"/>
                  <a:gd name="T4" fmla="*/ 2 w 2"/>
                  <a:gd name="T5" fmla="*/ 2 h 3"/>
                  <a:gd name="T6" fmla="*/ 1 w 2"/>
                  <a:gd name="T7" fmla="*/ 2 h 3"/>
                  <a:gd name="T8" fmla="*/ 0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95" name="Freeform 787">
                <a:extLst>
                  <a:ext uri="{FF2B5EF4-FFF2-40B4-BE49-F238E27FC236}">
                    <a16:creationId xmlns:a16="http://schemas.microsoft.com/office/drawing/2014/main" id="{433911BD-21ED-50A5-673E-0C77D91F5E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4" y="3473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1 w 3"/>
                  <a:gd name="T7" fmla="*/ 0 h 1"/>
                  <a:gd name="T8" fmla="*/ 2 w 3"/>
                  <a:gd name="T9" fmla="*/ 0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96" name="Freeform 788">
                <a:extLst>
                  <a:ext uri="{FF2B5EF4-FFF2-40B4-BE49-F238E27FC236}">
                    <a16:creationId xmlns:a16="http://schemas.microsoft.com/office/drawing/2014/main" id="{D43DEF93-AD73-AA2F-8542-6E8188EF0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3477"/>
                <a:ext cx="5" cy="2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1 h 1"/>
                  <a:gd name="T4" fmla="*/ 1 w 3"/>
                  <a:gd name="T5" fmla="*/ 0 h 1"/>
                  <a:gd name="T6" fmla="*/ 3 w 3"/>
                  <a:gd name="T7" fmla="*/ 0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97" name="Freeform 789">
                <a:extLst>
                  <a:ext uri="{FF2B5EF4-FFF2-40B4-BE49-F238E27FC236}">
                    <a16:creationId xmlns:a16="http://schemas.microsoft.com/office/drawing/2014/main" id="{327E86CF-0A23-7B3B-27F9-85A9E7C31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0" y="2219"/>
                <a:ext cx="4" cy="5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2 h 3"/>
                  <a:gd name="T4" fmla="*/ 1 w 2"/>
                  <a:gd name="T5" fmla="*/ 1 h 3"/>
                  <a:gd name="T6" fmla="*/ 2 w 2"/>
                  <a:gd name="T7" fmla="*/ 1 h 3"/>
                  <a:gd name="T8" fmla="*/ 2 w 2"/>
                  <a:gd name="T9" fmla="*/ 2 h 3"/>
                  <a:gd name="T10" fmla="*/ 1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98" name="Freeform 790">
                <a:extLst>
                  <a:ext uri="{FF2B5EF4-FFF2-40B4-BE49-F238E27FC236}">
                    <a16:creationId xmlns:a16="http://schemas.microsoft.com/office/drawing/2014/main" id="{AE02ADCE-4A1E-356D-21EC-8DF913C9E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6" y="3487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399" name="Freeform 791">
                <a:extLst>
                  <a:ext uri="{FF2B5EF4-FFF2-40B4-BE49-F238E27FC236}">
                    <a16:creationId xmlns:a16="http://schemas.microsoft.com/office/drawing/2014/main" id="{B718EB81-3574-A6CE-3C6F-E2C5C2AA69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2232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1 h 2"/>
                  <a:gd name="T6" fmla="*/ 2 w 3"/>
                  <a:gd name="T7" fmla="*/ 2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00" name="Freeform 792">
                <a:extLst>
                  <a:ext uri="{FF2B5EF4-FFF2-40B4-BE49-F238E27FC236}">
                    <a16:creationId xmlns:a16="http://schemas.microsoft.com/office/drawing/2014/main" id="{BA523FA8-0334-2683-E31A-87ED8F57CC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7" y="2234"/>
                <a:ext cx="6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0 w 3"/>
                  <a:gd name="T7" fmla="*/ 1 h 1"/>
                  <a:gd name="T8" fmla="*/ 1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01" name="Freeform 793">
                <a:extLst>
                  <a:ext uri="{FF2B5EF4-FFF2-40B4-BE49-F238E27FC236}">
                    <a16:creationId xmlns:a16="http://schemas.microsoft.com/office/drawing/2014/main" id="{A5AB521C-7160-3BE1-04B4-142FB4FDB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3462"/>
                <a:ext cx="6" cy="2"/>
              </a:xfrm>
              <a:custGeom>
                <a:avLst/>
                <a:gdLst>
                  <a:gd name="T0" fmla="*/ 1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0 w 3"/>
                  <a:gd name="T7" fmla="*/ 1 h 1"/>
                  <a:gd name="T8" fmla="*/ 1 w 3"/>
                  <a:gd name="T9" fmla="*/ 0 h 1"/>
                  <a:gd name="T10" fmla="*/ 1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02" name="Freeform 794">
                <a:extLst>
                  <a:ext uri="{FF2B5EF4-FFF2-40B4-BE49-F238E27FC236}">
                    <a16:creationId xmlns:a16="http://schemas.microsoft.com/office/drawing/2014/main" id="{84BEB261-A339-EDDB-2DA0-B75F0151F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8" y="1675"/>
                <a:ext cx="4" cy="5"/>
              </a:xfrm>
              <a:custGeom>
                <a:avLst/>
                <a:gdLst>
                  <a:gd name="T0" fmla="*/ 2 w 2"/>
                  <a:gd name="T1" fmla="*/ 2 h 3"/>
                  <a:gd name="T2" fmla="*/ 0 w 2"/>
                  <a:gd name="T3" fmla="*/ 3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1 h 3"/>
                  <a:gd name="T10" fmla="*/ 2 w 2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3"/>
                      <a:pt x="1" y="3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03" name="Freeform 795">
                <a:extLst>
                  <a:ext uri="{FF2B5EF4-FFF2-40B4-BE49-F238E27FC236}">
                    <a16:creationId xmlns:a16="http://schemas.microsoft.com/office/drawing/2014/main" id="{F0F73E1C-68E7-F67F-922D-E4A1D7423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3466"/>
                <a:ext cx="5" cy="2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0 h 1"/>
                  <a:gd name="T4" fmla="*/ 1 w 3"/>
                  <a:gd name="T5" fmla="*/ 0 h 1"/>
                  <a:gd name="T6" fmla="*/ 3 w 3"/>
                  <a:gd name="T7" fmla="*/ 1 h 1"/>
                  <a:gd name="T8" fmla="*/ 2 w 3"/>
                  <a:gd name="T9" fmla="*/ 1 h 1"/>
                  <a:gd name="T10" fmla="*/ 1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04" name="Freeform 796">
                <a:extLst>
                  <a:ext uri="{FF2B5EF4-FFF2-40B4-BE49-F238E27FC236}">
                    <a16:creationId xmlns:a16="http://schemas.microsoft.com/office/drawing/2014/main" id="{0CB1A992-5875-B37C-D1F7-23604E3EA4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3466"/>
                <a:ext cx="6" cy="4"/>
              </a:xfrm>
              <a:custGeom>
                <a:avLst/>
                <a:gdLst>
                  <a:gd name="T0" fmla="*/ 1 w 3"/>
                  <a:gd name="T1" fmla="*/ 0 h 2"/>
                  <a:gd name="T2" fmla="*/ 2 w 3"/>
                  <a:gd name="T3" fmla="*/ 0 h 2"/>
                  <a:gd name="T4" fmla="*/ 1 w 3"/>
                  <a:gd name="T5" fmla="*/ 1 h 2"/>
                  <a:gd name="T6" fmla="*/ 0 w 3"/>
                  <a:gd name="T7" fmla="*/ 1 h 2"/>
                  <a:gd name="T8" fmla="*/ 1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05" name="Freeform 797">
                <a:extLst>
                  <a:ext uri="{FF2B5EF4-FFF2-40B4-BE49-F238E27FC236}">
                    <a16:creationId xmlns:a16="http://schemas.microsoft.com/office/drawing/2014/main" id="{C00AEDF8-29BF-417E-0488-771E9AE41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8" y="3466"/>
                <a:ext cx="6" cy="2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1 w 3"/>
                  <a:gd name="T5" fmla="*/ 1 h 1"/>
                  <a:gd name="T6" fmla="*/ 1 w 3"/>
                  <a:gd name="T7" fmla="*/ 0 h 1"/>
                  <a:gd name="T8" fmla="*/ 3 w 3"/>
                  <a:gd name="T9" fmla="*/ 0 h 1"/>
                  <a:gd name="T10" fmla="*/ 3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06" name="Freeform 798">
                <a:extLst>
                  <a:ext uri="{FF2B5EF4-FFF2-40B4-BE49-F238E27FC236}">
                    <a16:creationId xmlns:a16="http://schemas.microsoft.com/office/drawing/2014/main" id="{9630D17B-10E4-D291-162A-AFDAC4F9D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2" y="2226"/>
                <a:ext cx="4" cy="6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3 h 3"/>
                  <a:gd name="T4" fmla="*/ 1 w 2"/>
                  <a:gd name="T5" fmla="*/ 1 h 3"/>
                  <a:gd name="T6" fmla="*/ 1 w 2"/>
                  <a:gd name="T7" fmla="*/ 0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3"/>
                      <a:pt x="2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07" name="Freeform 799">
                <a:extLst>
                  <a:ext uri="{FF2B5EF4-FFF2-40B4-BE49-F238E27FC236}">
                    <a16:creationId xmlns:a16="http://schemas.microsoft.com/office/drawing/2014/main" id="{D3FDFF5D-6D47-A316-3516-7E4B685536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3470"/>
                <a:ext cx="6" cy="2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0 h 1"/>
                  <a:gd name="T4" fmla="*/ 2 w 3"/>
                  <a:gd name="T5" fmla="*/ 0 h 1"/>
                  <a:gd name="T6" fmla="*/ 3 w 3"/>
                  <a:gd name="T7" fmla="*/ 0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08" name="Freeform 800">
                <a:extLst>
                  <a:ext uri="{FF2B5EF4-FFF2-40B4-BE49-F238E27FC236}">
                    <a16:creationId xmlns:a16="http://schemas.microsoft.com/office/drawing/2014/main" id="{036CCB4A-45CE-08B0-0391-70709136F0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3470"/>
                <a:ext cx="2" cy="5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2 h 3"/>
                  <a:gd name="T4" fmla="*/ 0 w 1"/>
                  <a:gd name="T5" fmla="*/ 2 h 3"/>
                  <a:gd name="T6" fmla="*/ 0 w 1"/>
                  <a:gd name="T7" fmla="*/ 1 h 3"/>
                  <a:gd name="T8" fmla="*/ 1 w 1"/>
                  <a:gd name="T9" fmla="*/ 0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09" name="Freeform 801">
                <a:extLst>
                  <a:ext uri="{FF2B5EF4-FFF2-40B4-BE49-F238E27FC236}">
                    <a16:creationId xmlns:a16="http://schemas.microsoft.com/office/drawing/2014/main" id="{E2F76FC7-3DFE-3242-DF1E-991307BB2D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3470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10" name="Freeform 802">
                <a:extLst>
                  <a:ext uri="{FF2B5EF4-FFF2-40B4-BE49-F238E27FC236}">
                    <a16:creationId xmlns:a16="http://schemas.microsoft.com/office/drawing/2014/main" id="{5F876D58-CF8A-184D-8ABE-A604B70E6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7" y="3470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11" name="Freeform 803">
                <a:extLst>
                  <a:ext uri="{FF2B5EF4-FFF2-40B4-BE49-F238E27FC236}">
                    <a16:creationId xmlns:a16="http://schemas.microsoft.com/office/drawing/2014/main" id="{DDE84B62-2058-96AC-C468-695843B494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7" y="3365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0 w 2"/>
                  <a:gd name="T9" fmla="*/ 1 h 2"/>
                  <a:gd name="T10" fmla="*/ 0 w 2"/>
                  <a:gd name="T11" fmla="*/ 0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12" name="Freeform 804">
                <a:extLst>
                  <a:ext uri="{FF2B5EF4-FFF2-40B4-BE49-F238E27FC236}">
                    <a16:creationId xmlns:a16="http://schemas.microsoft.com/office/drawing/2014/main" id="{D9590E12-D4EB-C77E-86EE-94C03A52CB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3365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0 h 2"/>
                  <a:gd name="T4" fmla="*/ 3 w 3"/>
                  <a:gd name="T5" fmla="*/ 1 h 2"/>
                  <a:gd name="T6" fmla="*/ 1 w 3"/>
                  <a:gd name="T7" fmla="*/ 1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13" name="Freeform 805">
                <a:extLst>
                  <a:ext uri="{FF2B5EF4-FFF2-40B4-BE49-F238E27FC236}">
                    <a16:creationId xmlns:a16="http://schemas.microsoft.com/office/drawing/2014/main" id="{13C36E64-2E0E-EF02-24BE-DCD159386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1" y="2266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2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14" name="Freeform 806">
                <a:extLst>
                  <a:ext uri="{FF2B5EF4-FFF2-40B4-BE49-F238E27FC236}">
                    <a16:creationId xmlns:a16="http://schemas.microsoft.com/office/drawing/2014/main" id="{616D1658-271B-CE9F-88E6-BED5CA83C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5" y="2266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415" name="Freeform 807">
                <a:extLst>
                  <a:ext uri="{FF2B5EF4-FFF2-40B4-BE49-F238E27FC236}">
                    <a16:creationId xmlns:a16="http://schemas.microsoft.com/office/drawing/2014/main" id="{DB498182-9598-FCEE-404E-5D2EDBF127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3369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1 h 2"/>
                  <a:gd name="T4" fmla="*/ 1 w 3"/>
                  <a:gd name="T5" fmla="*/ 1 h 2"/>
                  <a:gd name="T6" fmla="*/ 0 w 3"/>
                  <a:gd name="T7" fmla="*/ 0 h 2"/>
                  <a:gd name="T8" fmla="*/ 2 w 3"/>
                  <a:gd name="T9" fmla="*/ 0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7" name="Group 1009">
              <a:extLst>
                <a:ext uri="{FF2B5EF4-FFF2-40B4-BE49-F238E27FC236}">
                  <a16:creationId xmlns:a16="http://schemas.microsoft.com/office/drawing/2014/main" id="{7876F7E7-67ED-D8BD-F052-5BF9AA34D5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41" y="1749"/>
              <a:ext cx="2445" cy="1842"/>
              <a:chOff x="3241" y="1749"/>
              <a:chExt cx="2445" cy="1842"/>
            </a:xfrm>
            <a:grpFill/>
          </p:grpSpPr>
          <p:sp>
            <p:nvSpPr>
              <p:cNvPr id="6016" name="Freeform 809">
                <a:extLst>
                  <a:ext uri="{FF2B5EF4-FFF2-40B4-BE49-F238E27FC236}">
                    <a16:creationId xmlns:a16="http://schemas.microsoft.com/office/drawing/2014/main" id="{0FB2E921-9E86-AC2C-24A3-5B0226BEC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6" y="3369"/>
                <a:ext cx="5" cy="2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17" name="Freeform 810">
                <a:extLst>
                  <a:ext uri="{FF2B5EF4-FFF2-40B4-BE49-F238E27FC236}">
                    <a16:creationId xmlns:a16="http://schemas.microsoft.com/office/drawing/2014/main" id="{BD847E82-E11D-64B5-F94A-8239470F7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8" y="3373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1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18" name="Freeform 811">
                <a:extLst>
                  <a:ext uri="{FF2B5EF4-FFF2-40B4-BE49-F238E27FC236}">
                    <a16:creationId xmlns:a16="http://schemas.microsoft.com/office/drawing/2014/main" id="{07DA3831-FBAA-A3DB-D89E-08E7EACBE7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8" y="2719"/>
                <a:ext cx="4" cy="4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19" name="Freeform 812">
                <a:extLst>
                  <a:ext uri="{FF2B5EF4-FFF2-40B4-BE49-F238E27FC236}">
                    <a16:creationId xmlns:a16="http://schemas.microsoft.com/office/drawing/2014/main" id="{5F40D793-5BD0-1E10-E59D-99FA4B93B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2" y="3377"/>
                <a:ext cx="5" cy="2"/>
              </a:xfrm>
              <a:custGeom>
                <a:avLst/>
                <a:gdLst>
                  <a:gd name="T0" fmla="*/ 2 w 3"/>
                  <a:gd name="T1" fmla="*/ 1 h 1"/>
                  <a:gd name="T2" fmla="*/ 0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20" name="Freeform 813">
                <a:extLst>
                  <a:ext uri="{FF2B5EF4-FFF2-40B4-BE49-F238E27FC236}">
                    <a16:creationId xmlns:a16="http://schemas.microsoft.com/office/drawing/2014/main" id="{B5CFFB56-1F5C-1E73-7E75-0CBE941AD7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1" y="3381"/>
                <a:ext cx="4" cy="5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3 h 3"/>
                  <a:gd name="T4" fmla="*/ 0 w 2"/>
                  <a:gd name="T5" fmla="*/ 1 h 3"/>
                  <a:gd name="T6" fmla="*/ 1 w 2"/>
                  <a:gd name="T7" fmla="*/ 0 h 3"/>
                  <a:gd name="T8" fmla="*/ 1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21" name="Freeform 814">
                <a:extLst>
                  <a:ext uri="{FF2B5EF4-FFF2-40B4-BE49-F238E27FC236}">
                    <a16:creationId xmlns:a16="http://schemas.microsoft.com/office/drawing/2014/main" id="{DF22ECE1-7A13-EE71-6B20-FCD327A3CD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2278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0 w 2"/>
                  <a:gd name="T9" fmla="*/ 1 h 2"/>
                  <a:gd name="T10" fmla="*/ 1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22" name="Freeform 815">
                <a:extLst>
                  <a:ext uri="{FF2B5EF4-FFF2-40B4-BE49-F238E27FC236}">
                    <a16:creationId xmlns:a16="http://schemas.microsoft.com/office/drawing/2014/main" id="{776718F1-9D46-802E-BFB3-E04A691DF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9" y="3354"/>
                <a:ext cx="5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3 w 3"/>
                  <a:gd name="T5" fmla="*/ 1 h 2"/>
                  <a:gd name="T6" fmla="*/ 2 w 3"/>
                  <a:gd name="T7" fmla="*/ 2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23" name="Freeform 816">
                <a:extLst>
                  <a:ext uri="{FF2B5EF4-FFF2-40B4-BE49-F238E27FC236}">
                    <a16:creationId xmlns:a16="http://schemas.microsoft.com/office/drawing/2014/main" id="{03602866-48BE-E1E1-9449-33EA90BAD2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9" y="3354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24" name="Freeform 817">
                <a:extLst>
                  <a:ext uri="{FF2B5EF4-FFF2-40B4-BE49-F238E27FC236}">
                    <a16:creationId xmlns:a16="http://schemas.microsoft.com/office/drawing/2014/main" id="{D08DF866-6E89-326D-560C-5A1CDB5FB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1" y="3358"/>
                <a:ext cx="5" cy="4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25" name="Freeform 818">
                <a:extLst>
                  <a:ext uri="{FF2B5EF4-FFF2-40B4-BE49-F238E27FC236}">
                    <a16:creationId xmlns:a16="http://schemas.microsoft.com/office/drawing/2014/main" id="{677AAF78-6AB0-17EB-97EE-771AD504A9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3362"/>
                <a:ext cx="6" cy="3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2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26" name="Freeform 819">
                <a:extLst>
                  <a:ext uri="{FF2B5EF4-FFF2-40B4-BE49-F238E27FC236}">
                    <a16:creationId xmlns:a16="http://schemas.microsoft.com/office/drawing/2014/main" id="{63CE5275-8E38-271D-2BEF-351AB9AC13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7" y="3364"/>
                <a:ext cx="4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27" name="Freeform 820">
                <a:extLst>
                  <a:ext uri="{FF2B5EF4-FFF2-40B4-BE49-F238E27FC236}">
                    <a16:creationId xmlns:a16="http://schemas.microsoft.com/office/drawing/2014/main" id="{732C01AD-86BA-B729-60B4-A95926C8C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2270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28" name="Freeform 821">
                <a:extLst>
                  <a:ext uri="{FF2B5EF4-FFF2-40B4-BE49-F238E27FC236}">
                    <a16:creationId xmlns:a16="http://schemas.microsoft.com/office/drawing/2014/main" id="{855C1671-7964-F839-0247-F8BAEF24CB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8" y="3365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29" name="Freeform 822">
                <a:extLst>
                  <a:ext uri="{FF2B5EF4-FFF2-40B4-BE49-F238E27FC236}">
                    <a16:creationId xmlns:a16="http://schemas.microsoft.com/office/drawing/2014/main" id="{7073CBFD-6C8D-755F-1CE4-430BE2CFB8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4" y="2257"/>
                <a:ext cx="2" cy="3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30" name="Freeform 823">
                <a:extLst>
                  <a:ext uri="{FF2B5EF4-FFF2-40B4-BE49-F238E27FC236}">
                    <a16:creationId xmlns:a16="http://schemas.microsoft.com/office/drawing/2014/main" id="{28D3F941-0AEA-347E-19AD-8FC148DE3B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3405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2 h 2"/>
                  <a:gd name="T4" fmla="*/ 1 w 3"/>
                  <a:gd name="T5" fmla="*/ 2 h 2"/>
                  <a:gd name="T6" fmla="*/ 0 w 3"/>
                  <a:gd name="T7" fmla="*/ 1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31" name="Freeform 824">
                <a:extLst>
                  <a:ext uri="{FF2B5EF4-FFF2-40B4-BE49-F238E27FC236}">
                    <a16:creationId xmlns:a16="http://schemas.microsoft.com/office/drawing/2014/main" id="{A26E1021-8EBB-1507-4D24-10DF295772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3407"/>
                <a:ext cx="2" cy="6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2 h 3"/>
                  <a:gd name="T4" fmla="*/ 0 w 1"/>
                  <a:gd name="T5" fmla="*/ 1 h 3"/>
                  <a:gd name="T6" fmla="*/ 1 w 1"/>
                  <a:gd name="T7" fmla="*/ 0 h 3"/>
                  <a:gd name="T8" fmla="*/ 1 w 1"/>
                  <a:gd name="T9" fmla="*/ 1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32" name="Freeform 825">
                <a:extLst>
                  <a:ext uri="{FF2B5EF4-FFF2-40B4-BE49-F238E27FC236}">
                    <a16:creationId xmlns:a16="http://schemas.microsoft.com/office/drawing/2014/main" id="{F8B9EB61-DE35-AB84-F103-B12CEC0C96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8" y="3407"/>
                <a:ext cx="6" cy="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3 w 3"/>
                  <a:gd name="T5" fmla="*/ 0 h 1"/>
                  <a:gd name="T6" fmla="*/ 2 w 3"/>
                  <a:gd name="T7" fmla="*/ 1 h 1"/>
                  <a:gd name="T8" fmla="*/ 1 w 3"/>
                  <a:gd name="T9" fmla="*/ 1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33" name="Freeform 826">
                <a:extLst>
                  <a:ext uri="{FF2B5EF4-FFF2-40B4-BE49-F238E27FC236}">
                    <a16:creationId xmlns:a16="http://schemas.microsoft.com/office/drawing/2014/main" id="{101A43F2-0DFC-E8A2-F9D3-69AC6C6B55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5" y="3409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34" name="Freeform 827">
                <a:extLst>
                  <a:ext uri="{FF2B5EF4-FFF2-40B4-BE49-F238E27FC236}">
                    <a16:creationId xmlns:a16="http://schemas.microsoft.com/office/drawing/2014/main" id="{244CDF9C-3C72-0F50-97A2-5FFA11357A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340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2 h 2"/>
                  <a:gd name="T6" fmla="*/ 1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35" name="Freeform 828">
                <a:extLst>
                  <a:ext uri="{FF2B5EF4-FFF2-40B4-BE49-F238E27FC236}">
                    <a16:creationId xmlns:a16="http://schemas.microsoft.com/office/drawing/2014/main" id="{3AFBD8A9-1D3B-EF12-E048-AE973ED7B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3411"/>
                <a:ext cx="3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0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36" name="Freeform 829">
                <a:extLst>
                  <a:ext uri="{FF2B5EF4-FFF2-40B4-BE49-F238E27FC236}">
                    <a16:creationId xmlns:a16="http://schemas.microsoft.com/office/drawing/2014/main" id="{BC180042-4403-AFA6-64B1-C4BEA6DC29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0" y="2253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37" name="Freeform 830">
                <a:extLst>
                  <a:ext uri="{FF2B5EF4-FFF2-40B4-BE49-F238E27FC236}">
                    <a16:creationId xmlns:a16="http://schemas.microsoft.com/office/drawing/2014/main" id="{4D924616-644D-E313-F825-FBAD29900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3413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1 w 3"/>
                  <a:gd name="T5" fmla="*/ 2 h 2"/>
                  <a:gd name="T6" fmla="*/ 0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38" name="Freeform 831">
                <a:extLst>
                  <a:ext uri="{FF2B5EF4-FFF2-40B4-BE49-F238E27FC236}">
                    <a16:creationId xmlns:a16="http://schemas.microsoft.com/office/drawing/2014/main" id="{E4FBE803-80F8-A5D0-314E-625B720968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6" y="3381"/>
                <a:ext cx="3" cy="1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0 h 1"/>
                  <a:gd name="T10" fmla="*/ 1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39" name="Freeform 832">
                <a:extLst>
                  <a:ext uri="{FF2B5EF4-FFF2-40B4-BE49-F238E27FC236}">
                    <a16:creationId xmlns:a16="http://schemas.microsoft.com/office/drawing/2014/main" id="{BE652F96-A95D-086B-BE09-B966A6E5B9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3392"/>
                <a:ext cx="5" cy="4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0 h 2"/>
                  <a:gd name="T4" fmla="*/ 3 w 3"/>
                  <a:gd name="T5" fmla="*/ 1 h 2"/>
                  <a:gd name="T6" fmla="*/ 1 w 3"/>
                  <a:gd name="T7" fmla="*/ 1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40" name="Freeform 833">
                <a:extLst>
                  <a:ext uri="{FF2B5EF4-FFF2-40B4-BE49-F238E27FC236}">
                    <a16:creationId xmlns:a16="http://schemas.microsoft.com/office/drawing/2014/main" id="{6852874C-DC47-57B2-C830-2204DEC1E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5" y="3392"/>
                <a:ext cx="6" cy="2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0 h 1"/>
                  <a:gd name="T4" fmla="*/ 1 w 3"/>
                  <a:gd name="T5" fmla="*/ 0 h 1"/>
                  <a:gd name="T6" fmla="*/ 3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41" name="Freeform 834">
                <a:extLst>
                  <a:ext uri="{FF2B5EF4-FFF2-40B4-BE49-F238E27FC236}">
                    <a16:creationId xmlns:a16="http://schemas.microsoft.com/office/drawing/2014/main" id="{5731FE1B-7E67-A800-6B7C-FF42CB512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5" y="2259"/>
                <a:ext cx="4" cy="3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2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42" name="Freeform 835">
                <a:extLst>
                  <a:ext uri="{FF2B5EF4-FFF2-40B4-BE49-F238E27FC236}">
                    <a16:creationId xmlns:a16="http://schemas.microsoft.com/office/drawing/2014/main" id="{72B092DF-4A7C-E0EE-59E5-887DD12BF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1" y="3392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0 h 1"/>
                  <a:gd name="T8" fmla="*/ 0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43" name="Freeform 836">
                <a:extLst>
                  <a:ext uri="{FF2B5EF4-FFF2-40B4-BE49-F238E27FC236}">
                    <a16:creationId xmlns:a16="http://schemas.microsoft.com/office/drawing/2014/main" id="{58221329-3795-C188-948C-B281EE024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2259"/>
                <a:ext cx="5" cy="3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2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44" name="Freeform 837">
                <a:extLst>
                  <a:ext uri="{FF2B5EF4-FFF2-40B4-BE49-F238E27FC236}">
                    <a16:creationId xmlns:a16="http://schemas.microsoft.com/office/drawing/2014/main" id="{AA636968-398B-A2DA-C65F-B3327BF4E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2260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2 h 2"/>
                  <a:gd name="T8" fmla="*/ 0 w 2"/>
                  <a:gd name="T9" fmla="*/ 1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45" name="Freeform 838">
                <a:extLst>
                  <a:ext uri="{FF2B5EF4-FFF2-40B4-BE49-F238E27FC236}">
                    <a16:creationId xmlns:a16="http://schemas.microsoft.com/office/drawing/2014/main" id="{8DA8AA04-4F9A-2295-B49F-9DF76269D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8" y="2260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46" name="Freeform 839">
                <a:extLst>
                  <a:ext uri="{FF2B5EF4-FFF2-40B4-BE49-F238E27FC236}">
                    <a16:creationId xmlns:a16="http://schemas.microsoft.com/office/drawing/2014/main" id="{A7AC21D4-DA8E-7036-2C68-6930D5DB33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" y="3587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47" name="Freeform 840">
                <a:extLst>
                  <a:ext uri="{FF2B5EF4-FFF2-40B4-BE49-F238E27FC236}">
                    <a16:creationId xmlns:a16="http://schemas.microsoft.com/office/drawing/2014/main" id="{8B2518DF-C7C5-0C52-1F99-54F81AE8C9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3" y="216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2 h 2"/>
                  <a:gd name="T4" fmla="*/ 0 w 2"/>
                  <a:gd name="T5" fmla="*/ 1 h 2"/>
                  <a:gd name="T6" fmla="*/ 0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48" name="Freeform 841">
                <a:extLst>
                  <a:ext uri="{FF2B5EF4-FFF2-40B4-BE49-F238E27FC236}">
                    <a16:creationId xmlns:a16="http://schemas.microsoft.com/office/drawing/2014/main" id="{5E0BCD32-2A68-4EAF-C24D-DA207FD852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2171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0 h 1"/>
                  <a:gd name="T8" fmla="*/ 1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49" name="Freeform 842">
                <a:extLst>
                  <a:ext uri="{FF2B5EF4-FFF2-40B4-BE49-F238E27FC236}">
                    <a16:creationId xmlns:a16="http://schemas.microsoft.com/office/drawing/2014/main" id="{421D0D3D-6C56-EA55-1000-70F5881E1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2704"/>
                <a:ext cx="5" cy="2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1 h 1"/>
                  <a:gd name="T4" fmla="*/ 0 w 3"/>
                  <a:gd name="T5" fmla="*/ 0 h 1"/>
                  <a:gd name="T6" fmla="*/ 1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50" name="Freeform 843">
                <a:extLst>
                  <a:ext uri="{FF2B5EF4-FFF2-40B4-BE49-F238E27FC236}">
                    <a16:creationId xmlns:a16="http://schemas.microsoft.com/office/drawing/2014/main" id="{3B02BE2F-B133-8C66-F1E3-5464EF1513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3564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2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51" name="Freeform 844">
                <a:extLst>
                  <a:ext uri="{FF2B5EF4-FFF2-40B4-BE49-F238E27FC236}">
                    <a16:creationId xmlns:a16="http://schemas.microsoft.com/office/drawing/2014/main" id="{D9C3DB7D-15A8-3F76-1B7A-1E0523655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1" y="2177"/>
                <a:ext cx="6" cy="6"/>
              </a:xfrm>
              <a:custGeom>
                <a:avLst/>
                <a:gdLst>
                  <a:gd name="T0" fmla="*/ 1 w 3"/>
                  <a:gd name="T1" fmla="*/ 0 h 3"/>
                  <a:gd name="T2" fmla="*/ 3 w 3"/>
                  <a:gd name="T3" fmla="*/ 1 h 3"/>
                  <a:gd name="T4" fmla="*/ 2 w 3"/>
                  <a:gd name="T5" fmla="*/ 2 h 3"/>
                  <a:gd name="T6" fmla="*/ 0 w 3"/>
                  <a:gd name="T7" fmla="*/ 2 h 3"/>
                  <a:gd name="T8" fmla="*/ 1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52" name="Freeform 845">
                <a:extLst>
                  <a:ext uri="{FF2B5EF4-FFF2-40B4-BE49-F238E27FC236}">
                    <a16:creationId xmlns:a16="http://schemas.microsoft.com/office/drawing/2014/main" id="{C0F2A432-16B1-678C-B661-A87B90C4EC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7" y="2164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  <a:gd name="T8" fmla="*/ 2 w 2"/>
                  <a:gd name="T9" fmla="*/ 1 h 1"/>
                  <a:gd name="T10" fmla="*/ 1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53" name="Freeform 846">
                <a:extLst>
                  <a:ext uri="{FF2B5EF4-FFF2-40B4-BE49-F238E27FC236}">
                    <a16:creationId xmlns:a16="http://schemas.microsoft.com/office/drawing/2014/main" id="{54DCDD75-068E-C5C8-EAC1-8B5CB273FB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4" y="2160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2 h 3"/>
                  <a:gd name="T4" fmla="*/ 1 w 2"/>
                  <a:gd name="T5" fmla="*/ 1 h 3"/>
                  <a:gd name="T6" fmla="*/ 1 w 2"/>
                  <a:gd name="T7" fmla="*/ 0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3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54" name="Freeform 847">
                <a:extLst>
                  <a:ext uri="{FF2B5EF4-FFF2-40B4-BE49-F238E27FC236}">
                    <a16:creationId xmlns:a16="http://schemas.microsoft.com/office/drawing/2014/main" id="{C600DDD6-A8F8-0833-67AD-DF724CB37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2160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1 h 1"/>
                  <a:gd name="T4" fmla="*/ 0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55" name="Freeform 848">
                <a:extLst>
                  <a:ext uri="{FF2B5EF4-FFF2-40B4-BE49-F238E27FC236}">
                    <a16:creationId xmlns:a16="http://schemas.microsoft.com/office/drawing/2014/main" id="{CE08BDE8-719B-2C76-4119-A34FB51680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2592"/>
                <a:ext cx="6" cy="4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56" name="Freeform 849">
                <a:extLst>
                  <a:ext uri="{FF2B5EF4-FFF2-40B4-BE49-F238E27FC236}">
                    <a16:creationId xmlns:a16="http://schemas.microsoft.com/office/drawing/2014/main" id="{C317B42E-41B0-AEF4-F1C4-BE6BFADF4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0" y="2712"/>
                <a:ext cx="6" cy="1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1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57" name="Freeform 850">
                <a:extLst>
                  <a:ext uri="{FF2B5EF4-FFF2-40B4-BE49-F238E27FC236}">
                    <a16:creationId xmlns:a16="http://schemas.microsoft.com/office/drawing/2014/main" id="{71C12518-D3A8-784F-F163-71E675CEB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3" y="3521"/>
                <a:ext cx="5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0 w 3"/>
                  <a:gd name="T7" fmla="*/ 1 h 1"/>
                  <a:gd name="T8" fmla="*/ 1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58" name="Freeform 851">
                <a:extLst>
                  <a:ext uri="{FF2B5EF4-FFF2-40B4-BE49-F238E27FC236}">
                    <a16:creationId xmlns:a16="http://schemas.microsoft.com/office/drawing/2014/main" id="{6364EDCD-8BA6-DFC7-59B3-6B5F366518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1" y="2217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59" name="Freeform 852">
                <a:extLst>
                  <a:ext uri="{FF2B5EF4-FFF2-40B4-BE49-F238E27FC236}">
                    <a16:creationId xmlns:a16="http://schemas.microsoft.com/office/drawing/2014/main" id="{197DDBA7-1256-95F8-27CA-A3BF86BA5E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3" y="3492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1 w 2"/>
                  <a:gd name="T7" fmla="*/ 2 h 2"/>
                  <a:gd name="T8" fmla="*/ 1 w 2"/>
                  <a:gd name="T9" fmla="*/ 1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60" name="Freeform 853">
                <a:extLst>
                  <a:ext uri="{FF2B5EF4-FFF2-40B4-BE49-F238E27FC236}">
                    <a16:creationId xmlns:a16="http://schemas.microsoft.com/office/drawing/2014/main" id="{E7C140DE-7D0A-1718-F546-0AF380062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2215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61" name="Freeform 854">
                <a:extLst>
                  <a:ext uri="{FF2B5EF4-FFF2-40B4-BE49-F238E27FC236}">
                    <a16:creationId xmlns:a16="http://schemas.microsoft.com/office/drawing/2014/main" id="{6E0C32E2-49D9-4CC1-5B5D-10D1569F40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3498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2 w 3"/>
                  <a:gd name="T9" fmla="*/ 2 h 2"/>
                  <a:gd name="T10" fmla="*/ 1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62" name="Freeform 855">
                <a:extLst>
                  <a:ext uri="{FF2B5EF4-FFF2-40B4-BE49-F238E27FC236}">
                    <a16:creationId xmlns:a16="http://schemas.microsoft.com/office/drawing/2014/main" id="{9C848FBE-E5C8-1FEA-0827-79E998963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" y="3498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63" name="Freeform 856">
                <a:extLst>
                  <a:ext uri="{FF2B5EF4-FFF2-40B4-BE49-F238E27FC236}">
                    <a16:creationId xmlns:a16="http://schemas.microsoft.com/office/drawing/2014/main" id="{2F9A7063-CEB6-70C1-4EDE-A2340B0E8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3506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64" name="Freeform 857">
                <a:extLst>
                  <a:ext uri="{FF2B5EF4-FFF2-40B4-BE49-F238E27FC236}">
                    <a16:creationId xmlns:a16="http://schemas.microsoft.com/office/drawing/2014/main" id="{BCA3DE55-717F-C581-3D6E-235C4F56C9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3555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  <a:gd name="T6" fmla="*/ 2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65" name="Oval 858">
                <a:extLst>
                  <a:ext uri="{FF2B5EF4-FFF2-40B4-BE49-F238E27FC236}">
                    <a16:creationId xmlns:a16="http://schemas.microsoft.com/office/drawing/2014/main" id="{35FB310C-379C-2508-5205-B0CBF174B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32" y="2183"/>
                <a:ext cx="2" cy="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66" name="Freeform 859">
                <a:extLst>
                  <a:ext uri="{FF2B5EF4-FFF2-40B4-BE49-F238E27FC236}">
                    <a16:creationId xmlns:a16="http://schemas.microsoft.com/office/drawing/2014/main" id="{6AF64E59-4748-6407-E4AB-3F18ECC7A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1904"/>
                <a:ext cx="2" cy="6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2 h 3"/>
                  <a:gd name="T4" fmla="*/ 1 w 1"/>
                  <a:gd name="T5" fmla="*/ 3 h 3"/>
                  <a:gd name="T6" fmla="*/ 0 w 1"/>
                  <a:gd name="T7" fmla="*/ 2 h 3"/>
                  <a:gd name="T8" fmla="*/ 0 w 1"/>
                  <a:gd name="T9" fmla="*/ 1 h 3"/>
                  <a:gd name="T10" fmla="*/ 1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67" name="Freeform 860">
                <a:extLst>
                  <a:ext uri="{FF2B5EF4-FFF2-40B4-BE49-F238E27FC236}">
                    <a16:creationId xmlns:a16="http://schemas.microsoft.com/office/drawing/2014/main" id="{4A3ADBB8-4647-0744-FA6C-F466A2BAE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0" y="1777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1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68" name="Freeform 861">
                <a:extLst>
                  <a:ext uri="{FF2B5EF4-FFF2-40B4-BE49-F238E27FC236}">
                    <a16:creationId xmlns:a16="http://schemas.microsoft.com/office/drawing/2014/main" id="{64B72172-B45E-F86C-75AB-8CD6FD173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1900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69" name="Freeform 862">
                <a:extLst>
                  <a:ext uri="{FF2B5EF4-FFF2-40B4-BE49-F238E27FC236}">
                    <a16:creationId xmlns:a16="http://schemas.microsoft.com/office/drawing/2014/main" id="{5C2EFCC5-37D4-5B3A-6DEE-E16A41115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" y="1775"/>
                <a:ext cx="3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2 w 2"/>
                  <a:gd name="T5" fmla="*/ 0 h 1"/>
                  <a:gd name="T6" fmla="*/ 1 w 2"/>
                  <a:gd name="T7" fmla="*/ 1 h 1"/>
                  <a:gd name="T8" fmla="*/ 0 w 2"/>
                  <a:gd name="T9" fmla="*/ 1 h 1"/>
                  <a:gd name="T10" fmla="*/ 0 w 2"/>
                  <a:gd name="T11" fmla="*/ 0 h 1"/>
                  <a:gd name="T12" fmla="*/ 1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70" name="Freeform 863">
                <a:extLst>
                  <a:ext uri="{FF2B5EF4-FFF2-40B4-BE49-F238E27FC236}">
                    <a16:creationId xmlns:a16="http://schemas.microsoft.com/office/drawing/2014/main" id="{F29E95B8-E010-FA0D-1319-29511CBF79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" y="2622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0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71" name="Freeform 864">
                <a:extLst>
                  <a:ext uri="{FF2B5EF4-FFF2-40B4-BE49-F238E27FC236}">
                    <a16:creationId xmlns:a16="http://schemas.microsoft.com/office/drawing/2014/main" id="{DD1149D9-ED67-7133-3435-5D34CFC1BE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1883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  <a:gd name="T10" fmla="*/ 2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72" name="Freeform 865">
                <a:extLst>
                  <a:ext uri="{FF2B5EF4-FFF2-40B4-BE49-F238E27FC236}">
                    <a16:creationId xmlns:a16="http://schemas.microsoft.com/office/drawing/2014/main" id="{73EA2CD3-FABA-6AB6-E1DB-8A1B889EC6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2" y="1783"/>
                <a:ext cx="1" cy="6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0 w 1"/>
                  <a:gd name="T5" fmla="*/ 1 h 3"/>
                  <a:gd name="T6" fmla="*/ 0 w 1"/>
                  <a:gd name="T7" fmla="*/ 0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73" name="Freeform 866">
                <a:extLst>
                  <a:ext uri="{FF2B5EF4-FFF2-40B4-BE49-F238E27FC236}">
                    <a16:creationId xmlns:a16="http://schemas.microsoft.com/office/drawing/2014/main" id="{15D30B9F-7A45-3BE5-0B03-9C528E31B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1" y="1921"/>
                <a:ext cx="6" cy="6"/>
              </a:xfrm>
              <a:custGeom>
                <a:avLst/>
                <a:gdLst>
                  <a:gd name="T0" fmla="*/ 3 w 3"/>
                  <a:gd name="T1" fmla="*/ 0 h 3"/>
                  <a:gd name="T2" fmla="*/ 0 w 3"/>
                  <a:gd name="T3" fmla="*/ 2 h 3"/>
                  <a:gd name="T4" fmla="*/ 0 w 3"/>
                  <a:gd name="T5" fmla="*/ 2 h 3"/>
                  <a:gd name="T6" fmla="*/ 0 w 3"/>
                  <a:gd name="T7" fmla="*/ 1 h 3"/>
                  <a:gd name="T8" fmla="*/ 3 w 3"/>
                  <a:gd name="T9" fmla="*/ 1 h 3"/>
                  <a:gd name="T10" fmla="*/ 3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cubicBezTo>
                      <a:pt x="2" y="2"/>
                      <a:pt x="2" y="3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74" name="Freeform 867">
                <a:extLst>
                  <a:ext uri="{FF2B5EF4-FFF2-40B4-BE49-F238E27FC236}">
                    <a16:creationId xmlns:a16="http://schemas.microsoft.com/office/drawing/2014/main" id="{6334B97E-92A2-7239-BC0F-3172C99F36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619"/>
                <a:ext cx="2" cy="5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0 w 1"/>
                  <a:gd name="T7" fmla="*/ 2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75" name="Freeform 868">
                <a:extLst>
                  <a:ext uri="{FF2B5EF4-FFF2-40B4-BE49-F238E27FC236}">
                    <a16:creationId xmlns:a16="http://schemas.microsoft.com/office/drawing/2014/main" id="{327EE5CC-812A-BF6C-356F-44FE6ED3E6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768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1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76" name="Freeform 869">
                <a:extLst>
                  <a:ext uri="{FF2B5EF4-FFF2-40B4-BE49-F238E27FC236}">
                    <a16:creationId xmlns:a16="http://schemas.microsoft.com/office/drawing/2014/main" id="{84CEF787-2DC3-A057-D5AA-7B25B0DA1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2" y="1927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77" name="Freeform 870">
                <a:extLst>
                  <a:ext uri="{FF2B5EF4-FFF2-40B4-BE49-F238E27FC236}">
                    <a16:creationId xmlns:a16="http://schemas.microsoft.com/office/drawing/2014/main" id="{1FE5B490-14E5-EC62-39FF-F8D0EC9DF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2" y="1912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78" name="Freeform 871">
                <a:extLst>
                  <a:ext uri="{FF2B5EF4-FFF2-40B4-BE49-F238E27FC236}">
                    <a16:creationId xmlns:a16="http://schemas.microsoft.com/office/drawing/2014/main" id="{0F30ACBA-8AAB-8918-74E6-86B1B4E406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7" y="1919"/>
                <a:ext cx="6" cy="4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0 w 3"/>
                  <a:gd name="T9" fmla="*/ 1 h 2"/>
                  <a:gd name="T10" fmla="*/ 0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79" name="Freeform 872">
                <a:extLst>
                  <a:ext uri="{FF2B5EF4-FFF2-40B4-BE49-F238E27FC236}">
                    <a16:creationId xmlns:a16="http://schemas.microsoft.com/office/drawing/2014/main" id="{3D30B3B0-0AEE-5869-5532-74D029000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9" y="1919"/>
                <a:ext cx="6" cy="2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0 h 1"/>
                  <a:gd name="T4" fmla="*/ 2 w 3"/>
                  <a:gd name="T5" fmla="*/ 0 h 1"/>
                  <a:gd name="T6" fmla="*/ 3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80" name="Freeform 873">
                <a:extLst>
                  <a:ext uri="{FF2B5EF4-FFF2-40B4-BE49-F238E27FC236}">
                    <a16:creationId xmlns:a16="http://schemas.microsoft.com/office/drawing/2014/main" id="{080D81C4-4F22-1758-AFCF-97E1924A2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1823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1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81" name="Freeform 874">
                <a:extLst>
                  <a:ext uri="{FF2B5EF4-FFF2-40B4-BE49-F238E27FC236}">
                    <a16:creationId xmlns:a16="http://schemas.microsoft.com/office/drawing/2014/main" id="{0717C63C-070C-EBF9-1B28-02EA9E2BF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1836"/>
                <a:ext cx="5" cy="6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2 h 3"/>
                  <a:gd name="T4" fmla="*/ 0 w 3"/>
                  <a:gd name="T5" fmla="*/ 2 h 3"/>
                  <a:gd name="T6" fmla="*/ 1 w 3"/>
                  <a:gd name="T7" fmla="*/ 1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82" name="Freeform 875">
                <a:extLst>
                  <a:ext uri="{FF2B5EF4-FFF2-40B4-BE49-F238E27FC236}">
                    <a16:creationId xmlns:a16="http://schemas.microsoft.com/office/drawing/2014/main" id="{461A5089-0FDA-1BEE-0D40-7F8759539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1826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0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83" name="Freeform 876">
                <a:extLst>
                  <a:ext uri="{FF2B5EF4-FFF2-40B4-BE49-F238E27FC236}">
                    <a16:creationId xmlns:a16="http://schemas.microsoft.com/office/drawing/2014/main" id="{61ADE7ED-E583-7D63-4CFC-612AA0491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807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84" name="Freeform 877">
                <a:extLst>
                  <a:ext uri="{FF2B5EF4-FFF2-40B4-BE49-F238E27FC236}">
                    <a16:creationId xmlns:a16="http://schemas.microsoft.com/office/drawing/2014/main" id="{3D874A55-BA00-CBA0-847D-058A1AB00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5" y="2636"/>
                <a:ext cx="6" cy="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1 h 2"/>
                  <a:gd name="T8" fmla="*/ 1 w 3"/>
                  <a:gd name="T9" fmla="*/ 0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85" name="Freeform 878">
                <a:extLst>
                  <a:ext uri="{FF2B5EF4-FFF2-40B4-BE49-F238E27FC236}">
                    <a16:creationId xmlns:a16="http://schemas.microsoft.com/office/drawing/2014/main" id="{096A88EE-1C5B-72D6-3141-479AFA4F5E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1804"/>
                <a:ext cx="4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86" name="Freeform 879">
                <a:extLst>
                  <a:ext uri="{FF2B5EF4-FFF2-40B4-BE49-F238E27FC236}">
                    <a16:creationId xmlns:a16="http://schemas.microsoft.com/office/drawing/2014/main" id="{511B04BE-9E7B-8AAA-735F-3B3A07CAFB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1" y="2643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87" name="Freeform 880">
                <a:extLst>
                  <a:ext uri="{FF2B5EF4-FFF2-40B4-BE49-F238E27FC236}">
                    <a16:creationId xmlns:a16="http://schemas.microsoft.com/office/drawing/2014/main" id="{33A0FF95-A076-D187-0FB1-5D4C20B1D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2643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2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88" name="Freeform 881">
                <a:extLst>
                  <a:ext uri="{FF2B5EF4-FFF2-40B4-BE49-F238E27FC236}">
                    <a16:creationId xmlns:a16="http://schemas.microsoft.com/office/drawing/2014/main" id="{4219B51C-9D36-2AB7-1CF1-304E4449C5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" y="2643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89" name="Freeform 882">
                <a:extLst>
                  <a:ext uri="{FF2B5EF4-FFF2-40B4-BE49-F238E27FC236}">
                    <a16:creationId xmlns:a16="http://schemas.microsoft.com/office/drawing/2014/main" id="{A52927AD-C0B3-9DED-A9EB-A0E5021C1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1874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90" name="Freeform 883">
                <a:extLst>
                  <a:ext uri="{FF2B5EF4-FFF2-40B4-BE49-F238E27FC236}">
                    <a16:creationId xmlns:a16="http://schemas.microsoft.com/office/drawing/2014/main" id="{2B20DE02-746C-9CE0-BB45-31876EEB58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2645"/>
                <a:ext cx="2" cy="6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0 w 1"/>
                  <a:gd name="T5" fmla="*/ 1 h 3"/>
                  <a:gd name="T6" fmla="*/ 1 w 1"/>
                  <a:gd name="T7" fmla="*/ 0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91" name="Freeform 884">
                <a:extLst>
                  <a:ext uri="{FF2B5EF4-FFF2-40B4-BE49-F238E27FC236}">
                    <a16:creationId xmlns:a16="http://schemas.microsoft.com/office/drawing/2014/main" id="{089F95F8-9EB9-E555-342E-18875FF679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1845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3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92" name="Freeform 885">
                <a:extLst>
                  <a:ext uri="{FF2B5EF4-FFF2-40B4-BE49-F238E27FC236}">
                    <a16:creationId xmlns:a16="http://schemas.microsoft.com/office/drawing/2014/main" id="{C19CACD0-7E5A-B711-EC11-243BDA194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3" y="1838"/>
                <a:ext cx="4" cy="4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93" name="Freeform 886">
                <a:extLst>
                  <a:ext uri="{FF2B5EF4-FFF2-40B4-BE49-F238E27FC236}">
                    <a16:creationId xmlns:a16="http://schemas.microsoft.com/office/drawing/2014/main" id="{FFD3A1B7-6374-5882-816F-9A45C9E4F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5" y="1857"/>
                <a:ext cx="5" cy="5"/>
              </a:xfrm>
              <a:custGeom>
                <a:avLst/>
                <a:gdLst>
                  <a:gd name="T0" fmla="*/ 2 w 3"/>
                  <a:gd name="T1" fmla="*/ 3 h 3"/>
                  <a:gd name="T2" fmla="*/ 1 w 3"/>
                  <a:gd name="T3" fmla="*/ 1 h 3"/>
                  <a:gd name="T4" fmla="*/ 1 w 3"/>
                  <a:gd name="T5" fmla="*/ 0 h 3"/>
                  <a:gd name="T6" fmla="*/ 2 w 3"/>
                  <a:gd name="T7" fmla="*/ 1 h 3"/>
                  <a:gd name="T8" fmla="*/ 2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2" y="3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3" y="2"/>
                      <a:pt x="2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94" name="Freeform 887">
                <a:extLst>
                  <a:ext uri="{FF2B5EF4-FFF2-40B4-BE49-F238E27FC236}">
                    <a16:creationId xmlns:a16="http://schemas.microsoft.com/office/drawing/2014/main" id="{E3B4A8D1-F9CD-9771-9464-8095058E0B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1" y="1857"/>
                <a:ext cx="4" cy="5"/>
              </a:xfrm>
              <a:custGeom>
                <a:avLst/>
                <a:gdLst>
                  <a:gd name="T0" fmla="*/ 2 w 2"/>
                  <a:gd name="T1" fmla="*/ 3 h 3"/>
                  <a:gd name="T2" fmla="*/ 0 w 2"/>
                  <a:gd name="T3" fmla="*/ 2 h 3"/>
                  <a:gd name="T4" fmla="*/ 1 w 2"/>
                  <a:gd name="T5" fmla="*/ 0 h 3"/>
                  <a:gd name="T6" fmla="*/ 2 w 2"/>
                  <a:gd name="T7" fmla="*/ 1 h 3"/>
                  <a:gd name="T8" fmla="*/ 2 w 2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3"/>
                    </a:move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95" name="Freeform 888">
                <a:extLst>
                  <a:ext uri="{FF2B5EF4-FFF2-40B4-BE49-F238E27FC236}">
                    <a16:creationId xmlns:a16="http://schemas.microsoft.com/office/drawing/2014/main" id="{01DE6B6B-6906-C02C-671C-9EB431EF83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0" y="2626"/>
                <a:ext cx="3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96" name="Freeform 889">
                <a:extLst>
                  <a:ext uri="{FF2B5EF4-FFF2-40B4-BE49-F238E27FC236}">
                    <a16:creationId xmlns:a16="http://schemas.microsoft.com/office/drawing/2014/main" id="{535F466F-A662-53BB-9C12-4F2037D5C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2" y="2018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1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97" name="Freeform 890">
                <a:extLst>
                  <a:ext uri="{FF2B5EF4-FFF2-40B4-BE49-F238E27FC236}">
                    <a16:creationId xmlns:a16="http://schemas.microsoft.com/office/drawing/2014/main" id="{2C7E0EF2-0B78-271F-0E61-0A60001EB6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0" y="1999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1 h 2"/>
                  <a:gd name="T8" fmla="*/ 2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98" name="Freeform 891">
                <a:extLst>
                  <a:ext uri="{FF2B5EF4-FFF2-40B4-BE49-F238E27FC236}">
                    <a16:creationId xmlns:a16="http://schemas.microsoft.com/office/drawing/2014/main" id="{CCFD0375-8218-3BC4-1100-88463CC550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" y="1995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1 h 2"/>
                  <a:gd name="T8" fmla="*/ 2 w 3"/>
                  <a:gd name="T9" fmla="*/ 1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99" name="Freeform 892">
                <a:extLst>
                  <a:ext uri="{FF2B5EF4-FFF2-40B4-BE49-F238E27FC236}">
                    <a16:creationId xmlns:a16="http://schemas.microsoft.com/office/drawing/2014/main" id="{4AFEA934-607B-3FCB-1F97-03BA29D35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9" y="1997"/>
                <a:ext cx="3" cy="6"/>
              </a:xfrm>
              <a:custGeom>
                <a:avLst/>
                <a:gdLst>
                  <a:gd name="T0" fmla="*/ 2 w 2"/>
                  <a:gd name="T1" fmla="*/ 2 h 3"/>
                  <a:gd name="T2" fmla="*/ 2 w 2"/>
                  <a:gd name="T3" fmla="*/ 3 h 3"/>
                  <a:gd name="T4" fmla="*/ 1 w 2"/>
                  <a:gd name="T5" fmla="*/ 1 h 3"/>
                  <a:gd name="T6" fmla="*/ 1 w 2"/>
                  <a:gd name="T7" fmla="*/ 0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3"/>
                      <a:pt x="2" y="3"/>
                    </a:cubicBezTo>
                    <a:cubicBezTo>
                      <a:pt x="1" y="3"/>
                      <a:pt x="0" y="2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00" name="Freeform 893">
                <a:extLst>
                  <a:ext uri="{FF2B5EF4-FFF2-40B4-BE49-F238E27FC236}">
                    <a16:creationId xmlns:a16="http://schemas.microsoft.com/office/drawing/2014/main" id="{EEB60CCF-BF75-3181-E366-99B45027B7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2" y="2012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01" name="Freeform 894">
                <a:extLst>
                  <a:ext uri="{FF2B5EF4-FFF2-40B4-BE49-F238E27FC236}">
                    <a16:creationId xmlns:a16="http://schemas.microsoft.com/office/drawing/2014/main" id="{D3699EAE-9519-672E-A101-3FCA59A2A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2" y="2008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2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02" name="Freeform 895">
                <a:extLst>
                  <a:ext uri="{FF2B5EF4-FFF2-40B4-BE49-F238E27FC236}">
                    <a16:creationId xmlns:a16="http://schemas.microsoft.com/office/drawing/2014/main" id="{652178AE-0CA0-65EF-8F75-9743E183A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03" y="2674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03" name="Freeform 896">
                <a:extLst>
                  <a:ext uri="{FF2B5EF4-FFF2-40B4-BE49-F238E27FC236}">
                    <a16:creationId xmlns:a16="http://schemas.microsoft.com/office/drawing/2014/main" id="{3AE73AFB-D851-450B-31BE-7937DCDDC7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7" y="2046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0 w 1"/>
                  <a:gd name="T7" fmla="*/ 1 h 2"/>
                  <a:gd name="T8" fmla="*/ 1 w 1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04" name="Freeform 897">
                <a:extLst>
                  <a:ext uri="{FF2B5EF4-FFF2-40B4-BE49-F238E27FC236}">
                    <a16:creationId xmlns:a16="http://schemas.microsoft.com/office/drawing/2014/main" id="{32715BCC-97AF-5361-B4A8-233CFA43C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5" y="202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05" name="Freeform 898">
                <a:extLst>
                  <a:ext uri="{FF2B5EF4-FFF2-40B4-BE49-F238E27FC236}">
                    <a16:creationId xmlns:a16="http://schemas.microsoft.com/office/drawing/2014/main" id="{FE395163-A7AE-CE35-6A34-3B5BBB5AED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029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06" name="Freeform 899">
                <a:extLst>
                  <a:ext uri="{FF2B5EF4-FFF2-40B4-BE49-F238E27FC236}">
                    <a16:creationId xmlns:a16="http://schemas.microsoft.com/office/drawing/2014/main" id="{23353A2F-6061-5AFF-C63F-D46097013F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" y="1952"/>
                <a:ext cx="6" cy="3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07" name="Freeform 900">
                <a:extLst>
                  <a:ext uri="{FF2B5EF4-FFF2-40B4-BE49-F238E27FC236}">
                    <a16:creationId xmlns:a16="http://schemas.microsoft.com/office/drawing/2014/main" id="{1D1D6FCD-49C5-311A-B3E5-E6DD0BEF3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1" y="1948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  <a:gd name="T10" fmla="*/ 1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08" name="Freeform 901">
                <a:extLst>
                  <a:ext uri="{FF2B5EF4-FFF2-40B4-BE49-F238E27FC236}">
                    <a16:creationId xmlns:a16="http://schemas.microsoft.com/office/drawing/2014/main" id="{49557A4C-8959-64FF-2304-B8B31F0C07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" y="1961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09" name="Freeform 902">
                <a:extLst>
                  <a:ext uri="{FF2B5EF4-FFF2-40B4-BE49-F238E27FC236}">
                    <a16:creationId xmlns:a16="http://schemas.microsoft.com/office/drawing/2014/main" id="{A3DEE524-D8E0-CADE-0CC2-6A08EDD16C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2666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10" name="Freeform 903">
                <a:extLst>
                  <a:ext uri="{FF2B5EF4-FFF2-40B4-BE49-F238E27FC236}">
                    <a16:creationId xmlns:a16="http://schemas.microsoft.com/office/drawing/2014/main" id="{41A0517B-EF5C-0DE5-FC66-6F5453576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1756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2 h 3"/>
                  <a:gd name="T8" fmla="*/ 1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2" y="0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11" name="Freeform 904">
                <a:extLst>
                  <a:ext uri="{FF2B5EF4-FFF2-40B4-BE49-F238E27FC236}">
                    <a16:creationId xmlns:a16="http://schemas.microsoft.com/office/drawing/2014/main" id="{63D1BA82-A0CE-F2DA-F472-B60931962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1955"/>
                <a:ext cx="5" cy="4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12" name="Freeform 905">
                <a:extLst>
                  <a:ext uri="{FF2B5EF4-FFF2-40B4-BE49-F238E27FC236}">
                    <a16:creationId xmlns:a16="http://schemas.microsoft.com/office/drawing/2014/main" id="{F79AE153-5348-518F-0CC0-4C7EC22EE1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1" y="1957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2 w 3"/>
                  <a:gd name="T3" fmla="*/ 2 h 2"/>
                  <a:gd name="T4" fmla="*/ 1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  <a:gd name="T12" fmla="*/ 3 w 3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13" name="Freeform 906">
                <a:extLst>
                  <a:ext uri="{FF2B5EF4-FFF2-40B4-BE49-F238E27FC236}">
                    <a16:creationId xmlns:a16="http://schemas.microsoft.com/office/drawing/2014/main" id="{F4052A4F-F359-A333-3342-28EEC9364D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1955"/>
                <a:ext cx="5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14" name="Freeform 907">
                <a:extLst>
                  <a:ext uri="{FF2B5EF4-FFF2-40B4-BE49-F238E27FC236}">
                    <a16:creationId xmlns:a16="http://schemas.microsoft.com/office/drawing/2014/main" id="{2D0D2D2C-64FC-819B-9D14-B27CCDCEE0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1938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15" name="Freeform 908">
                <a:extLst>
                  <a:ext uri="{FF2B5EF4-FFF2-40B4-BE49-F238E27FC236}">
                    <a16:creationId xmlns:a16="http://schemas.microsoft.com/office/drawing/2014/main" id="{ADCB5074-6D6D-F032-DD5D-1EFFF49D0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2" y="1938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2 h 3"/>
                  <a:gd name="T4" fmla="*/ 1 w 2"/>
                  <a:gd name="T5" fmla="*/ 1 h 3"/>
                  <a:gd name="T6" fmla="*/ 1 w 2"/>
                  <a:gd name="T7" fmla="*/ 0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3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16" name="Freeform 909">
                <a:extLst>
                  <a:ext uri="{FF2B5EF4-FFF2-40B4-BE49-F238E27FC236}">
                    <a16:creationId xmlns:a16="http://schemas.microsoft.com/office/drawing/2014/main" id="{ED423E11-3C33-0365-2547-7C00C8FC77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1934"/>
                <a:ext cx="6" cy="2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0 h 1"/>
                  <a:gd name="T4" fmla="*/ 3 w 3"/>
                  <a:gd name="T5" fmla="*/ 1 h 1"/>
                  <a:gd name="T6" fmla="*/ 2 w 3"/>
                  <a:gd name="T7" fmla="*/ 1 h 1"/>
                  <a:gd name="T8" fmla="*/ 1 w 3"/>
                  <a:gd name="T9" fmla="*/ 1 h 1"/>
                  <a:gd name="T10" fmla="*/ 0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17" name="Freeform 910">
                <a:extLst>
                  <a:ext uri="{FF2B5EF4-FFF2-40B4-BE49-F238E27FC236}">
                    <a16:creationId xmlns:a16="http://schemas.microsoft.com/office/drawing/2014/main" id="{5DD32460-8932-DEC0-91B2-B7131312F0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1933"/>
                <a:ext cx="4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18" name="Freeform 911">
                <a:extLst>
                  <a:ext uri="{FF2B5EF4-FFF2-40B4-BE49-F238E27FC236}">
                    <a16:creationId xmlns:a16="http://schemas.microsoft.com/office/drawing/2014/main" id="{FAAA0A0D-4EE3-21CF-040B-398A510FFC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1" y="1934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19" name="Freeform 912">
                <a:extLst>
                  <a:ext uri="{FF2B5EF4-FFF2-40B4-BE49-F238E27FC236}">
                    <a16:creationId xmlns:a16="http://schemas.microsoft.com/office/drawing/2014/main" id="{14AC2EC7-BFAF-FC5D-9FB9-EF25FB14F2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5" y="1946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2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20" name="Freeform 913">
                <a:extLst>
                  <a:ext uri="{FF2B5EF4-FFF2-40B4-BE49-F238E27FC236}">
                    <a16:creationId xmlns:a16="http://schemas.microsoft.com/office/drawing/2014/main" id="{E964D8C9-4D5D-A6D5-8E39-B89911F14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5" y="2662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21" name="Freeform 914">
                <a:extLst>
                  <a:ext uri="{FF2B5EF4-FFF2-40B4-BE49-F238E27FC236}">
                    <a16:creationId xmlns:a16="http://schemas.microsoft.com/office/drawing/2014/main" id="{B6503E7E-9CB0-24D8-F1A6-D4EE1BB87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1942"/>
                <a:ext cx="5" cy="2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1 h 1"/>
                  <a:gd name="T4" fmla="*/ 1 w 3"/>
                  <a:gd name="T5" fmla="*/ 1 h 1"/>
                  <a:gd name="T6" fmla="*/ 1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22" name="Freeform 915">
                <a:extLst>
                  <a:ext uri="{FF2B5EF4-FFF2-40B4-BE49-F238E27FC236}">
                    <a16:creationId xmlns:a16="http://schemas.microsoft.com/office/drawing/2014/main" id="{257C4B28-C21A-8005-89CD-CDFB9B1618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5" y="1989"/>
                <a:ext cx="8" cy="4"/>
              </a:xfrm>
              <a:custGeom>
                <a:avLst/>
                <a:gdLst>
                  <a:gd name="T0" fmla="*/ 3 w 4"/>
                  <a:gd name="T1" fmla="*/ 0 h 2"/>
                  <a:gd name="T2" fmla="*/ 1 w 4"/>
                  <a:gd name="T3" fmla="*/ 1 h 2"/>
                  <a:gd name="T4" fmla="*/ 0 w 4"/>
                  <a:gd name="T5" fmla="*/ 1 h 2"/>
                  <a:gd name="T6" fmla="*/ 1 w 4"/>
                  <a:gd name="T7" fmla="*/ 0 h 2"/>
                  <a:gd name="T8" fmla="*/ 4 w 4"/>
                  <a:gd name="T9" fmla="*/ 0 h 2"/>
                  <a:gd name="T10" fmla="*/ 3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3" y="0"/>
                    </a:moveTo>
                    <a:cubicBezTo>
                      <a:pt x="3" y="1"/>
                      <a:pt x="2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23" name="Freeform 916">
                <a:extLst>
                  <a:ext uri="{FF2B5EF4-FFF2-40B4-BE49-F238E27FC236}">
                    <a16:creationId xmlns:a16="http://schemas.microsoft.com/office/drawing/2014/main" id="{85DFC105-7572-BCE4-1AE6-8EF6C34789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1749"/>
                <a:ext cx="4" cy="5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3"/>
                      <a:pt x="1" y="3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24" name="Freeform 917">
                <a:extLst>
                  <a:ext uri="{FF2B5EF4-FFF2-40B4-BE49-F238E27FC236}">
                    <a16:creationId xmlns:a16="http://schemas.microsoft.com/office/drawing/2014/main" id="{3702F0F7-1456-18AD-B514-4D95E88E2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7" y="1749"/>
                <a:ext cx="4" cy="5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2 h 3"/>
                  <a:gd name="T4" fmla="*/ 1 w 2"/>
                  <a:gd name="T5" fmla="*/ 3 h 3"/>
                  <a:gd name="T6" fmla="*/ 0 w 2"/>
                  <a:gd name="T7" fmla="*/ 2 h 3"/>
                  <a:gd name="T8" fmla="*/ 0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25" name="Freeform 918">
                <a:extLst>
                  <a:ext uri="{FF2B5EF4-FFF2-40B4-BE49-F238E27FC236}">
                    <a16:creationId xmlns:a16="http://schemas.microsoft.com/office/drawing/2014/main" id="{8F642A28-6EBC-C21C-BAF9-A788DBA88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1" y="1984"/>
                <a:ext cx="7" cy="5"/>
              </a:xfrm>
              <a:custGeom>
                <a:avLst/>
                <a:gdLst>
                  <a:gd name="T0" fmla="*/ 1 w 4"/>
                  <a:gd name="T1" fmla="*/ 3 h 3"/>
                  <a:gd name="T2" fmla="*/ 3 w 4"/>
                  <a:gd name="T3" fmla="*/ 1 h 3"/>
                  <a:gd name="T4" fmla="*/ 4 w 4"/>
                  <a:gd name="T5" fmla="*/ 2 h 3"/>
                  <a:gd name="T6" fmla="*/ 3 w 4"/>
                  <a:gd name="T7" fmla="*/ 2 h 3"/>
                  <a:gd name="T8" fmla="*/ 0 w 4"/>
                  <a:gd name="T9" fmla="*/ 3 h 3"/>
                  <a:gd name="T10" fmla="*/ 1 w 4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1" y="3"/>
                    </a:move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3" y="1"/>
                      <a:pt x="4" y="2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1" y="3"/>
                      <a:pt x="0" y="3"/>
                    </a:cubicBezTo>
                    <a:lnTo>
                      <a:pt x="1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26" name="Freeform 919">
                <a:extLst>
                  <a:ext uri="{FF2B5EF4-FFF2-40B4-BE49-F238E27FC236}">
                    <a16:creationId xmlns:a16="http://schemas.microsoft.com/office/drawing/2014/main" id="{22DE7D6F-50D9-6413-9CDF-2999F22090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5" y="1986"/>
                <a:ext cx="4" cy="3"/>
              </a:xfrm>
              <a:custGeom>
                <a:avLst/>
                <a:gdLst>
                  <a:gd name="T0" fmla="*/ 1 w 2"/>
                  <a:gd name="T1" fmla="*/ 1 h 2"/>
                  <a:gd name="T2" fmla="*/ 0 w 2"/>
                  <a:gd name="T3" fmla="*/ 0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27" name="Freeform 920">
                <a:extLst>
                  <a:ext uri="{FF2B5EF4-FFF2-40B4-BE49-F238E27FC236}">
                    <a16:creationId xmlns:a16="http://schemas.microsoft.com/office/drawing/2014/main" id="{4B76BC0F-E7A2-D0F0-61BE-5672FF4AF6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9" y="1993"/>
                <a:ext cx="5" cy="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1 w 3"/>
                  <a:gd name="T5" fmla="*/ 1 h 2"/>
                  <a:gd name="T6" fmla="*/ 0 w 3"/>
                  <a:gd name="T7" fmla="*/ 1 h 2"/>
                  <a:gd name="T8" fmla="*/ 1 w 3"/>
                  <a:gd name="T9" fmla="*/ 0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28" name="Freeform 921">
                <a:extLst>
                  <a:ext uri="{FF2B5EF4-FFF2-40B4-BE49-F238E27FC236}">
                    <a16:creationId xmlns:a16="http://schemas.microsoft.com/office/drawing/2014/main" id="{334E63DA-057E-3675-E4E3-4FF48A926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7" y="1970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29" name="Freeform 922">
                <a:extLst>
                  <a:ext uri="{FF2B5EF4-FFF2-40B4-BE49-F238E27FC236}">
                    <a16:creationId xmlns:a16="http://schemas.microsoft.com/office/drawing/2014/main" id="{56B1F5A6-5493-669A-232C-57A5DF864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3" y="1970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1 w 2"/>
                  <a:gd name="T5" fmla="*/ 3 h 3"/>
                  <a:gd name="T6" fmla="*/ 1 w 2"/>
                  <a:gd name="T7" fmla="*/ 2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2" y="2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0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30" name="Freeform 923">
                <a:extLst>
                  <a:ext uri="{FF2B5EF4-FFF2-40B4-BE49-F238E27FC236}">
                    <a16:creationId xmlns:a16="http://schemas.microsoft.com/office/drawing/2014/main" id="{3837365E-D43A-8121-1850-9C862F1FE7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1967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31" name="Freeform 924">
                <a:extLst>
                  <a:ext uri="{FF2B5EF4-FFF2-40B4-BE49-F238E27FC236}">
                    <a16:creationId xmlns:a16="http://schemas.microsoft.com/office/drawing/2014/main" id="{CCEF927E-6C62-471E-2FDB-2D28455F75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2" y="2666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32" name="Freeform 925">
                <a:extLst>
                  <a:ext uri="{FF2B5EF4-FFF2-40B4-BE49-F238E27FC236}">
                    <a16:creationId xmlns:a16="http://schemas.microsoft.com/office/drawing/2014/main" id="{4BD745A1-EC1C-6B12-D667-A28D697585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1963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33" name="Freeform 926">
                <a:extLst>
                  <a:ext uri="{FF2B5EF4-FFF2-40B4-BE49-F238E27FC236}">
                    <a16:creationId xmlns:a16="http://schemas.microsoft.com/office/drawing/2014/main" id="{D0A678B0-2ECE-B6B3-8253-2DC6D55AB0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2672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34" name="Freeform 927">
                <a:extLst>
                  <a:ext uri="{FF2B5EF4-FFF2-40B4-BE49-F238E27FC236}">
                    <a16:creationId xmlns:a16="http://schemas.microsoft.com/office/drawing/2014/main" id="{36899393-E701-F2B2-8D03-13EA6F80BB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2611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1 h 2"/>
                  <a:gd name="T6" fmla="*/ 0 w 2"/>
                  <a:gd name="T7" fmla="*/ 1 h 2"/>
                  <a:gd name="T8" fmla="*/ 0 w 2"/>
                  <a:gd name="T9" fmla="*/ 0 h 2"/>
                  <a:gd name="T10" fmla="*/ 1 w 2"/>
                  <a:gd name="T11" fmla="*/ 0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35" name="Freeform 928">
                <a:extLst>
                  <a:ext uri="{FF2B5EF4-FFF2-40B4-BE49-F238E27FC236}">
                    <a16:creationId xmlns:a16="http://schemas.microsoft.com/office/drawing/2014/main" id="{E9C37E85-FCEA-E53D-BA37-5C4BC06D8C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2" y="1970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0 h 2"/>
                  <a:gd name="T4" fmla="*/ 3 w 3"/>
                  <a:gd name="T5" fmla="*/ 1 h 2"/>
                  <a:gd name="T6" fmla="*/ 3 w 3"/>
                  <a:gd name="T7" fmla="*/ 1 h 2"/>
                  <a:gd name="T8" fmla="*/ 1 w 3"/>
                  <a:gd name="T9" fmla="*/ 1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36" name="Freeform 929">
                <a:extLst>
                  <a:ext uri="{FF2B5EF4-FFF2-40B4-BE49-F238E27FC236}">
                    <a16:creationId xmlns:a16="http://schemas.microsoft.com/office/drawing/2014/main" id="{8C69F8CA-831D-6A0A-FE90-17DBF20DF6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8" y="2384"/>
                <a:ext cx="5" cy="3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0 w 3"/>
                  <a:gd name="T5" fmla="*/ 1 h 2"/>
                  <a:gd name="T6" fmla="*/ 0 w 3"/>
                  <a:gd name="T7" fmla="*/ 1 h 2"/>
                  <a:gd name="T8" fmla="*/ 3 w 3"/>
                  <a:gd name="T9" fmla="*/ 1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2"/>
                      <a:pt x="2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37" name="Freeform 930">
                <a:extLst>
                  <a:ext uri="{FF2B5EF4-FFF2-40B4-BE49-F238E27FC236}">
                    <a16:creationId xmlns:a16="http://schemas.microsoft.com/office/drawing/2014/main" id="{E68C6E01-EC25-1519-5BE0-DA107F027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3" y="3121"/>
                <a:ext cx="5" cy="4"/>
              </a:xfrm>
              <a:custGeom>
                <a:avLst/>
                <a:gdLst>
                  <a:gd name="T0" fmla="*/ 1 w 3"/>
                  <a:gd name="T1" fmla="*/ 2 h 2"/>
                  <a:gd name="T2" fmla="*/ 1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38" name="Freeform 931">
                <a:extLst>
                  <a:ext uri="{FF2B5EF4-FFF2-40B4-BE49-F238E27FC236}">
                    <a16:creationId xmlns:a16="http://schemas.microsoft.com/office/drawing/2014/main" id="{5062A6E9-2EED-E3AA-94AA-49FE1FFAF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0" y="2384"/>
                <a:ext cx="5" cy="3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2 h 2"/>
                  <a:gd name="T4" fmla="*/ 0 w 3"/>
                  <a:gd name="T5" fmla="*/ 2 h 2"/>
                  <a:gd name="T6" fmla="*/ 0 w 3"/>
                  <a:gd name="T7" fmla="*/ 1 h 2"/>
                  <a:gd name="T8" fmla="*/ 3 w 3"/>
                  <a:gd name="T9" fmla="*/ 1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2"/>
                      <a:pt x="2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39" name="Freeform 932">
                <a:extLst>
                  <a:ext uri="{FF2B5EF4-FFF2-40B4-BE49-F238E27FC236}">
                    <a16:creationId xmlns:a16="http://schemas.microsoft.com/office/drawing/2014/main" id="{114411EC-5C4A-B053-13B8-C9DD8E4EB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1" y="2386"/>
                <a:ext cx="4" cy="5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3 h 3"/>
                  <a:gd name="T4" fmla="*/ 0 w 2"/>
                  <a:gd name="T5" fmla="*/ 2 h 3"/>
                  <a:gd name="T6" fmla="*/ 0 w 2"/>
                  <a:gd name="T7" fmla="*/ 1 h 3"/>
                  <a:gd name="T8" fmla="*/ 1 w 2"/>
                  <a:gd name="T9" fmla="*/ 0 h 3"/>
                  <a:gd name="T10" fmla="*/ 2 w 2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40" name="Freeform 933">
                <a:extLst>
                  <a:ext uri="{FF2B5EF4-FFF2-40B4-BE49-F238E27FC236}">
                    <a16:creationId xmlns:a16="http://schemas.microsoft.com/office/drawing/2014/main" id="{CC605C0B-0B08-8B61-0AC6-1CDFFA8712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" y="3125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2 h 2"/>
                  <a:gd name="T4" fmla="*/ 0 w 3"/>
                  <a:gd name="T5" fmla="*/ 1 h 2"/>
                  <a:gd name="T6" fmla="*/ 0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2" y="1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41" name="Freeform 934">
                <a:extLst>
                  <a:ext uri="{FF2B5EF4-FFF2-40B4-BE49-F238E27FC236}">
                    <a16:creationId xmlns:a16="http://schemas.microsoft.com/office/drawing/2014/main" id="{4A9BB381-6344-0BA9-BC3C-31C243EED1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3125"/>
                <a:ext cx="6" cy="4"/>
              </a:xfrm>
              <a:custGeom>
                <a:avLst/>
                <a:gdLst>
                  <a:gd name="T0" fmla="*/ 1 w 3"/>
                  <a:gd name="T1" fmla="*/ 0 h 2"/>
                  <a:gd name="T2" fmla="*/ 2 w 3"/>
                  <a:gd name="T3" fmla="*/ 1 h 2"/>
                  <a:gd name="T4" fmla="*/ 1 w 3"/>
                  <a:gd name="T5" fmla="*/ 2 h 2"/>
                  <a:gd name="T6" fmla="*/ 0 w 3"/>
                  <a:gd name="T7" fmla="*/ 1 h 2"/>
                  <a:gd name="T8" fmla="*/ 1 w 3"/>
                  <a:gd name="T9" fmla="*/ 0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42" name="Freeform 935">
                <a:extLst>
                  <a:ext uri="{FF2B5EF4-FFF2-40B4-BE49-F238E27FC236}">
                    <a16:creationId xmlns:a16="http://schemas.microsoft.com/office/drawing/2014/main" id="{6CE35FC5-2A94-F7C2-2A94-7BC889EC5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9" y="3113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43" name="Freeform 936">
                <a:extLst>
                  <a:ext uri="{FF2B5EF4-FFF2-40B4-BE49-F238E27FC236}">
                    <a16:creationId xmlns:a16="http://schemas.microsoft.com/office/drawing/2014/main" id="{9EFD32A7-2C6C-67A4-7900-A5FCDD27A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899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44" name="Freeform 937">
                <a:extLst>
                  <a:ext uri="{FF2B5EF4-FFF2-40B4-BE49-F238E27FC236}">
                    <a16:creationId xmlns:a16="http://schemas.microsoft.com/office/drawing/2014/main" id="{770BC960-42D8-86E9-C2F7-481134063F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3117"/>
                <a:ext cx="6" cy="4"/>
              </a:xfrm>
              <a:custGeom>
                <a:avLst/>
                <a:gdLst>
                  <a:gd name="T0" fmla="*/ 2 w 3"/>
                  <a:gd name="T1" fmla="*/ 1 h 2"/>
                  <a:gd name="T2" fmla="*/ 2 w 3"/>
                  <a:gd name="T3" fmla="*/ 1 h 2"/>
                  <a:gd name="T4" fmla="*/ 1 w 3"/>
                  <a:gd name="T5" fmla="*/ 2 h 2"/>
                  <a:gd name="T6" fmla="*/ 1 w 3"/>
                  <a:gd name="T7" fmla="*/ 0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45" name="Freeform 938">
                <a:extLst>
                  <a:ext uri="{FF2B5EF4-FFF2-40B4-BE49-F238E27FC236}">
                    <a16:creationId xmlns:a16="http://schemas.microsoft.com/office/drawing/2014/main" id="{99083EBD-C5A2-AE39-E055-653AE53D2E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7" y="2499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3 w 3"/>
                  <a:gd name="T5" fmla="*/ 1 h 2"/>
                  <a:gd name="T6" fmla="*/ 2 w 3"/>
                  <a:gd name="T7" fmla="*/ 2 h 2"/>
                  <a:gd name="T8" fmla="*/ 1 w 3"/>
                  <a:gd name="T9" fmla="*/ 1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46" name="Freeform 939">
                <a:extLst>
                  <a:ext uri="{FF2B5EF4-FFF2-40B4-BE49-F238E27FC236}">
                    <a16:creationId xmlns:a16="http://schemas.microsoft.com/office/drawing/2014/main" id="{DA93BBDA-7816-BCF1-0C17-5AB2D2EC72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8" y="2895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47" name="Freeform 940">
                <a:extLst>
                  <a:ext uri="{FF2B5EF4-FFF2-40B4-BE49-F238E27FC236}">
                    <a16:creationId xmlns:a16="http://schemas.microsoft.com/office/drawing/2014/main" id="{6BC0FBFE-4AC6-130C-564F-96AC1A7537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2499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0 w 3"/>
                  <a:gd name="T7" fmla="*/ 0 h 2"/>
                  <a:gd name="T8" fmla="*/ 2 w 3"/>
                  <a:gd name="T9" fmla="*/ 1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48" name="Freeform 941">
                <a:extLst>
                  <a:ext uri="{FF2B5EF4-FFF2-40B4-BE49-F238E27FC236}">
                    <a16:creationId xmlns:a16="http://schemas.microsoft.com/office/drawing/2014/main" id="{D3FC7CD9-E699-99BF-2F53-915C160DD9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3136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1 h 2"/>
                  <a:gd name="T4" fmla="*/ 1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49" name="Freeform 942">
                <a:extLst>
                  <a:ext uri="{FF2B5EF4-FFF2-40B4-BE49-F238E27FC236}">
                    <a16:creationId xmlns:a16="http://schemas.microsoft.com/office/drawing/2014/main" id="{A51F43EB-D9F3-5291-1B63-B9CE9EA66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888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50" name="Freeform 943">
                <a:extLst>
                  <a:ext uri="{FF2B5EF4-FFF2-40B4-BE49-F238E27FC236}">
                    <a16:creationId xmlns:a16="http://schemas.microsoft.com/office/drawing/2014/main" id="{EA399AC4-1FCC-DAB8-6E52-57A8675319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2890"/>
                <a:ext cx="2" cy="5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0 h 3"/>
                  <a:gd name="T4" fmla="*/ 1 w 1"/>
                  <a:gd name="T5" fmla="*/ 2 h 3"/>
                  <a:gd name="T6" fmla="*/ 0 w 1"/>
                  <a:gd name="T7" fmla="*/ 2 h 3"/>
                  <a:gd name="T8" fmla="*/ 0 w 1"/>
                  <a:gd name="T9" fmla="*/ 1 h 3"/>
                  <a:gd name="T10" fmla="*/ 0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51" name="Freeform 944">
                <a:extLst>
                  <a:ext uri="{FF2B5EF4-FFF2-40B4-BE49-F238E27FC236}">
                    <a16:creationId xmlns:a16="http://schemas.microsoft.com/office/drawing/2014/main" id="{DDAE8535-0FFA-F9AD-0FDF-E1E90A5819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0" y="2888"/>
                <a:ext cx="5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52" name="Freeform 945">
                <a:extLst>
                  <a:ext uri="{FF2B5EF4-FFF2-40B4-BE49-F238E27FC236}">
                    <a16:creationId xmlns:a16="http://schemas.microsoft.com/office/drawing/2014/main" id="{F1EAABC8-081E-86D7-5C24-CA85DE5114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3140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  <a:gd name="T8" fmla="*/ 2 w 2"/>
                  <a:gd name="T9" fmla="*/ 1 h 1"/>
                  <a:gd name="T10" fmla="*/ 1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53" name="Freeform 946">
                <a:extLst>
                  <a:ext uri="{FF2B5EF4-FFF2-40B4-BE49-F238E27FC236}">
                    <a16:creationId xmlns:a16="http://schemas.microsoft.com/office/drawing/2014/main" id="{F70D6151-A80C-5522-241E-8B4FEC0A59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2382"/>
                <a:ext cx="4" cy="5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3 h 3"/>
                  <a:gd name="T4" fmla="*/ 0 w 2"/>
                  <a:gd name="T5" fmla="*/ 2 h 3"/>
                  <a:gd name="T6" fmla="*/ 1 w 2"/>
                  <a:gd name="T7" fmla="*/ 0 h 3"/>
                  <a:gd name="T8" fmla="*/ 1 w 2"/>
                  <a:gd name="T9" fmla="*/ 1 h 3"/>
                  <a:gd name="T10" fmla="*/ 1 w 2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54" name="Freeform 947">
                <a:extLst>
                  <a:ext uri="{FF2B5EF4-FFF2-40B4-BE49-F238E27FC236}">
                    <a16:creationId xmlns:a16="http://schemas.microsoft.com/office/drawing/2014/main" id="{3FA7584C-10AC-FB83-C304-8C3B7D8EF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48" y="3129"/>
                <a:ext cx="3" cy="3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  <a:gd name="T6" fmla="*/ 2 w 2"/>
                  <a:gd name="T7" fmla="*/ 2 h 2"/>
                  <a:gd name="T8" fmla="*/ 0 w 2"/>
                  <a:gd name="T9" fmla="*/ 1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55" name="Freeform 948">
                <a:extLst>
                  <a:ext uri="{FF2B5EF4-FFF2-40B4-BE49-F238E27FC236}">
                    <a16:creationId xmlns:a16="http://schemas.microsoft.com/office/drawing/2014/main" id="{DDCC6B37-DEAD-A97D-E7DE-F9F080E21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1" y="3129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56" name="Freeform 949">
                <a:extLst>
                  <a:ext uri="{FF2B5EF4-FFF2-40B4-BE49-F238E27FC236}">
                    <a16:creationId xmlns:a16="http://schemas.microsoft.com/office/drawing/2014/main" id="{DA43725C-7899-20AD-C1D4-E772AAF52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2738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57" name="Freeform 950">
                <a:extLst>
                  <a:ext uri="{FF2B5EF4-FFF2-40B4-BE49-F238E27FC236}">
                    <a16:creationId xmlns:a16="http://schemas.microsoft.com/office/drawing/2014/main" id="{62E5285F-C65F-03F1-C66B-FA8F8FF981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2890"/>
                <a:ext cx="4" cy="3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58" name="Freeform 951">
                <a:extLst>
                  <a:ext uri="{FF2B5EF4-FFF2-40B4-BE49-F238E27FC236}">
                    <a16:creationId xmlns:a16="http://schemas.microsoft.com/office/drawing/2014/main" id="{3024D7FF-FD78-60E1-5464-CEC69D9AC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4" y="3092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1 h 1"/>
                  <a:gd name="T4" fmla="*/ 0 w 3"/>
                  <a:gd name="T5" fmla="*/ 0 h 1"/>
                  <a:gd name="T6" fmla="*/ 2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59" name="Freeform 952">
                <a:extLst>
                  <a:ext uri="{FF2B5EF4-FFF2-40B4-BE49-F238E27FC236}">
                    <a16:creationId xmlns:a16="http://schemas.microsoft.com/office/drawing/2014/main" id="{63CF94F9-E398-0393-E139-3623A59CFD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3096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1 w 2"/>
                  <a:gd name="T5" fmla="*/ 2 h 3"/>
                  <a:gd name="T6" fmla="*/ 0 w 2"/>
                  <a:gd name="T7" fmla="*/ 2 h 3"/>
                  <a:gd name="T8" fmla="*/ 0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60" name="Freeform 953">
                <a:extLst>
                  <a:ext uri="{FF2B5EF4-FFF2-40B4-BE49-F238E27FC236}">
                    <a16:creationId xmlns:a16="http://schemas.microsoft.com/office/drawing/2014/main" id="{DF024A0D-823D-DC53-220A-09B50A880E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7" y="2903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1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61" name="Freeform 954">
                <a:extLst>
                  <a:ext uri="{FF2B5EF4-FFF2-40B4-BE49-F238E27FC236}">
                    <a16:creationId xmlns:a16="http://schemas.microsoft.com/office/drawing/2014/main" id="{4BD0F955-0060-00B7-4D83-054D996D17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9" y="2903"/>
                <a:ext cx="5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2 w 3"/>
                  <a:gd name="T5" fmla="*/ 1 h 2"/>
                  <a:gd name="T6" fmla="*/ 1 w 3"/>
                  <a:gd name="T7" fmla="*/ 2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62" name="Freeform 955">
                <a:extLst>
                  <a:ext uri="{FF2B5EF4-FFF2-40B4-BE49-F238E27FC236}">
                    <a16:creationId xmlns:a16="http://schemas.microsoft.com/office/drawing/2014/main" id="{05D40CB7-6810-3201-BD6F-D7440B37C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3098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  <a:gd name="T10" fmla="*/ 3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63" name="Freeform 956">
                <a:extLst>
                  <a:ext uri="{FF2B5EF4-FFF2-40B4-BE49-F238E27FC236}">
                    <a16:creationId xmlns:a16="http://schemas.microsoft.com/office/drawing/2014/main" id="{143B70F4-843A-E699-A39F-CD1D1D09C9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2495"/>
                <a:ext cx="3" cy="6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3 h 3"/>
                  <a:gd name="T4" fmla="*/ 1 w 2"/>
                  <a:gd name="T5" fmla="*/ 3 h 3"/>
                  <a:gd name="T6" fmla="*/ 0 w 2"/>
                  <a:gd name="T7" fmla="*/ 3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2" y="2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64" name="Freeform 957">
                <a:extLst>
                  <a:ext uri="{FF2B5EF4-FFF2-40B4-BE49-F238E27FC236}">
                    <a16:creationId xmlns:a16="http://schemas.microsoft.com/office/drawing/2014/main" id="{91AA7DBA-74D6-583E-1C52-A289800B5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3" y="3100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2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1" y="2"/>
                      <a:pt x="1" y="3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65" name="Freeform 958">
                <a:extLst>
                  <a:ext uri="{FF2B5EF4-FFF2-40B4-BE49-F238E27FC236}">
                    <a16:creationId xmlns:a16="http://schemas.microsoft.com/office/drawing/2014/main" id="{4CF5B5D5-0F5D-68F7-890D-51A0B87128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3100"/>
                <a:ext cx="5" cy="2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0 h 1"/>
                  <a:gd name="T4" fmla="*/ 3 w 3"/>
                  <a:gd name="T5" fmla="*/ 0 h 1"/>
                  <a:gd name="T6" fmla="*/ 1 w 3"/>
                  <a:gd name="T7" fmla="*/ 1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66" name="Freeform 959">
                <a:extLst>
                  <a:ext uri="{FF2B5EF4-FFF2-40B4-BE49-F238E27FC236}">
                    <a16:creationId xmlns:a16="http://schemas.microsoft.com/office/drawing/2014/main" id="{4F1CF56B-B85E-8193-85D2-7F7159760E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3" y="2562"/>
                <a:ext cx="6" cy="4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0 h 2"/>
                  <a:gd name="T4" fmla="*/ 3 w 3"/>
                  <a:gd name="T5" fmla="*/ 1 h 2"/>
                  <a:gd name="T6" fmla="*/ 2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67" name="Freeform 960">
                <a:extLst>
                  <a:ext uri="{FF2B5EF4-FFF2-40B4-BE49-F238E27FC236}">
                    <a16:creationId xmlns:a16="http://schemas.microsoft.com/office/drawing/2014/main" id="{06BA6591-ED6F-65F2-836B-0AC9A5B783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2907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68" name="Freeform 961">
                <a:extLst>
                  <a:ext uri="{FF2B5EF4-FFF2-40B4-BE49-F238E27FC236}">
                    <a16:creationId xmlns:a16="http://schemas.microsoft.com/office/drawing/2014/main" id="{861310DE-3464-E8F4-0554-A1FAD25F54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2907"/>
                <a:ext cx="4" cy="5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0 w 2"/>
                  <a:gd name="T5" fmla="*/ 1 h 3"/>
                  <a:gd name="T6" fmla="*/ 1 w 2"/>
                  <a:gd name="T7" fmla="*/ 1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69" name="Freeform 962">
                <a:extLst>
                  <a:ext uri="{FF2B5EF4-FFF2-40B4-BE49-F238E27FC236}">
                    <a16:creationId xmlns:a16="http://schemas.microsoft.com/office/drawing/2014/main" id="{5A847F17-4B26-8642-535D-EC29570F8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8" y="3089"/>
                <a:ext cx="6" cy="2"/>
              </a:xfrm>
              <a:custGeom>
                <a:avLst/>
                <a:gdLst>
                  <a:gd name="T0" fmla="*/ 2 w 3"/>
                  <a:gd name="T1" fmla="*/ 1 h 1"/>
                  <a:gd name="T2" fmla="*/ 0 w 3"/>
                  <a:gd name="T3" fmla="*/ 0 h 1"/>
                  <a:gd name="T4" fmla="*/ 2 w 3"/>
                  <a:gd name="T5" fmla="*/ 0 h 1"/>
                  <a:gd name="T6" fmla="*/ 3 w 3"/>
                  <a:gd name="T7" fmla="*/ 0 h 1"/>
                  <a:gd name="T8" fmla="*/ 2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2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70" name="Freeform 963">
                <a:extLst>
                  <a:ext uri="{FF2B5EF4-FFF2-40B4-BE49-F238E27FC236}">
                    <a16:creationId xmlns:a16="http://schemas.microsoft.com/office/drawing/2014/main" id="{2DAB5914-4111-EB55-6C83-1AD1B9C93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1" y="3089"/>
                <a:ext cx="5" cy="2"/>
              </a:xfrm>
              <a:custGeom>
                <a:avLst/>
                <a:gdLst>
                  <a:gd name="T0" fmla="*/ 1 w 3"/>
                  <a:gd name="T1" fmla="*/ 1 h 1"/>
                  <a:gd name="T2" fmla="*/ 2 w 3"/>
                  <a:gd name="T3" fmla="*/ 0 h 1"/>
                  <a:gd name="T4" fmla="*/ 3 w 3"/>
                  <a:gd name="T5" fmla="*/ 1 h 1"/>
                  <a:gd name="T6" fmla="*/ 2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71" name="Freeform 964">
                <a:extLst>
                  <a:ext uri="{FF2B5EF4-FFF2-40B4-BE49-F238E27FC236}">
                    <a16:creationId xmlns:a16="http://schemas.microsoft.com/office/drawing/2014/main" id="{2A1B8A24-F243-84F5-308E-96E2ABAA9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2397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1 w 2"/>
                  <a:gd name="T5" fmla="*/ 3 h 3"/>
                  <a:gd name="T6" fmla="*/ 0 w 2"/>
                  <a:gd name="T7" fmla="*/ 1 h 3"/>
                  <a:gd name="T8" fmla="*/ 0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72" name="Freeform 965">
                <a:extLst>
                  <a:ext uri="{FF2B5EF4-FFF2-40B4-BE49-F238E27FC236}">
                    <a16:creationId xmlns:a16="http://schemas.microsoft.com/office/drawing/2014/main" id="{DDC3C6CA-5C85-216A-0248-3AEEF519D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1" y="2397"/>
                <a:ext cx="2" cy="6"/>
              </a:xfrm>
              <a:custGeom>
                <a:avLst/>
                <a:gdLst>
                  <a:gd name="T0" fmla="*/ 1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0 w 1"/>
                  <a:gd name="T7" fmla="*/ 1 h 3"/>
                  <a:gd name="T8" fmla="*/ 0 w 1"/>
                  <a:gd name="T9" fmla="*/ 0 h 3"/>
                  <a:gd name="T10" fmla="*/ 1 w 1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73" name="Freeform 966">
                <a:extLst>
                  <a:ext uri="{FF2B5EF4-FFF2-40B4-BE49-F238E27FC236}">
                    <a16:creationId xmlns:a16="http://schemas.microsoft.com/office/drawing/2014/main" id="{9DF20084-0C6D-C8A0-68AC-70C5884C79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3106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2 w 3"/>
                  <a:gd name="T3" fmla="*/ 2 h 2"/>
                  <a:gd name="T4" fmla="*/ 1 w 3"/>
                  <a:gd name="T5" fmla="*/ 2 h 2"/>
                  <a:gd name="T6" fmla="*/ 0 w 3"/>
                  <a:gd name="T7" fmla="*/ 1 h 2"/>
                  <a:gd name="T8" fmla="*/ 1 w 3"/>
                  <a:gd name="T9" fmla="*/ 0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74" name="Freeform 967">
                <a:extLst>
                  <a:ext uri="{FF2B5EF4-FFF2-40B4-BE49-F238E27FC236}">
                    <a16:creationId xmlns:a16="http://schemas.microsoft.com/office/drawing/2014/main" id="{6610E26E-54C6-A155-CDBA-1A35886403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8" y="2899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1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75" name="Freeform 968">
                <a:extLst>
                  <a:ext uri="{FF2B5EF4-FFF2-40B4-BE49-F238E27FC236}">
                    <a16:creationId xmlns:a16="http://schemas.microsoft.com/office/drawing/2014/main" id="{066BBB0F-5DD5-F8F2-9733-456EEA3F8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2" y="3106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  <a:gd name="T8" fmla="*/ 0 w 2"/>
                  <a:gd name="T9" fmla="*/ 1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76" name="Freeform 969">
                <a:extLst>
                  <a:ext uri="{FF2B5EF4-FFF2-40B4-BE49-F238E27FC236}">
                    <a16:creationId xmlns:a16="http://schemas.microsoft.com/office/drawing/2014/main" id="{04102481-3EB5-3554-9097-58EED315F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5" y="3110"/>
                <a:ext cx="4" cy="3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77" name="Freeform 970">
                <a:extLst>
                  <a:ext uri="{FF2B5EF4-FFF2-40B4-BE49-F238E27FC236}">
                    <a16:creationId xmlns:a16="http://schemas.microsoft.com/office/drawing/2014/main" id="{F8A13693-5723-60E5-6E62-1AE0C01C2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2899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1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78" name="Freeform 971">
                <a:extLst>
                  <a:ext uri="{FF2B5EF4-FFF2-40B4-BE49-F238E27FC236}">
                    <a16:creationId xmlns:a16="http://schemas.microsoft.com/office/drawing/2014/main" id="{300538DA-4E18-99D9-A4DF-F2DE88FE0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2899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79" name="Freeform 972">
                <a:extLst>
                  <a:ext uri="{FF2B5EF4-FFF2-40B4-BE49-F238E27FC236}">
                    <a16:creationId xmlns:a16="http://schemas.microsoft.com/office/drawing/2014/main" id="{D2BA1021-4A40-5CAA-F6E1-68785B3240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2" y="3098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2 h 2"/>
                  <a:gd name="T4" fmla="*/ 0 w 2"/>
                  <a:gd name="T5" fmla="*/ 2 h 2"/>
                  <a:gd name="T6" fmla="*/ 1 w 2"/>
                  <a:gd name="T7" fmla="*/ 0 h 2"/>
                  <a:gd name="T8" fmla="*/ 2 w 2"/>
                  <a:gd name="T9" fmla="*/ 1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80" name="Freeform 973">
                <a:extLst>
                  <a:ext uri="{FF2B5EF4-FFF2-40B4-BE49-F238E27FC236}">
                    <a16:creationId xmlns:a16="http://schemas.microsoft.com/office/drawing/2014/main" id="{831250AD-BA44-E9BD-7576-52D5E4FF07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2495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81" name="Freeform 974">
                <a:extLst>
                  <a:ext uri="{FF2B5EF4-FFF2-40B4-BE49-F238E27FC236}">
                    <a16:creationId xmlns:a16="http://schemas.microsoft.com/office/drawing/2014/main" id="{2784CDAF-52E5-6296-83D4-8D5D039AFB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2" y="2393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1 h 1"/>
                  <a:gd name="T6" fmla="*/ 0 w 2"/>
                  <a:gd name="T7" fmla="*/ 1 h 1"/>
                  <a:gd name="T8" fmla="*/ 0 w 2"/>
                  <a:gd name="T9" fmla="*/ 0 h 1"/>
                  <a:gd name="T10" fmla="*/ 1 w 2"/>
                  <a:gd name="T11" fmla="*/ 0 h 1"/>
                  <a:gd name="T12" fmla="*/ 2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82" name="Freeform 975">
                <a:extLst>
                  <a:ext uri="{FF2B5EF4-FFF2-40B4-BE49-F238E27FC236}">
                    <a16:creationId xmlns:a16="http://schemas.microsoft.com/office/drawing/2014/main" id="{A28DD851-EB88-D242-1C11-61531EBF8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2497"/>
                <a:ext cx="3" cy="4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83" name="Freeform 976">
                <a:extLst>
                  <a:ext uri="{FF2B5EF4-FFF2-40B4-BE49-F238E27FC236}">
                    <a16:creationId xmlns:a16="http://schemas.microsoft.com/office/drawing/2014/main" id="{3A4105B5-95EB-0868-381C-50A8D9DA5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6" y="3102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0 h 2"/>
                  <a:gd name="T4" fmla="*/ 3 w 3"/>
                  <a:gd name="T5" fmla="*/ 1 h 2"/>
                  <a:gd name="T6" fmla="*/ 2 w 3"/>
                  <a:gd name="T7" fmla="*/ 2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84" name="Freeform 977">
                <a:extLst>
                  <a:ext uri="{FF2B5EF4-FFF2-40B4-BE49-F238E27FC236}">
                    <a16:creationId xmlns:a16="http://schemas.microsoft.com/office/drawing/2014/main" id="{22274483-6429-BA05-86B4-4B265640A4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391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2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85" name="Freeform 978">
                <a:extLst>
                  <a:ext uri="{FF2B5EF4-FFF2-40B4-BE49-F238E27FC236}">
                    <a16:creationId xmlns:a16="http://schemas.microsoft.com/office/drawing/2014/main" id="{0769B723-39DC-A7FC-0CA9-E88D206831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0" y="3174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86" name="Freeform 979">
                <a:extLst>
                  <a:ext uri="{FF2B5EF4-FFF2-40B4-BE49-F238E27FC236}">
                    <a16:creationId xmlns:a16="http://schemas.microsoft.com/office/drawing/2014/main" id="{21D6B9D1-E5AD-25FB-FD12-CF5C83159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3174"/>
                <a:ext cx="2" cy="6"/>
              </a:xfrm>
              <a:custGeom>
                <a:avLst/>
                <a:gdLst>
                  <a:gd name="T0" fmla="*/ 0 w 1"/>
                  <a:gd name="T1" fmla="*/ 0 h 3"/>
                  <a:gd name="T2" fmla="*/ 1 w 1"/>
                  <a:gd name="T3" fmla="*/ 1 h 3"/>
                  <a:gd name="T4" fmla="*/ 0 w 1"/>
                  <a:gd name="T5" fmla="*/ 3 h 3"/>
                  <a:gd name="T6" fmla="*/ 0 w 1"/>
                  <a:gd name="T7" fmla="*/ 1 h 3"/>
                  <a:gd name="T8" fmla="*/ 0 w 1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87" name="Freeform 980">
                <a:extLst>
                  <a:ext uri="{FF2B5EF4-FFF2-40B4-BE49-F238E27FC236}">
                    <a16:creationId xmlns:a16="http://schemas.microsoft.com/office/drawing/2014/main" id="{0F6AF383-B116-54F7-4A24-32456822E8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" y="3172"/>
                <a:ext cx="5" cy="4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1 h 2"/>
                  <a:gd name="T4" fmla="*/ 2 w 3"/>
                  <a:gd name="T5" fmla="*/ 1 h 2"/>
                  <a:gd name="T6" fmla="*/ 3 w 3"/>
                  <a:gd name="T7" fmla="*/ 1 h 2"/>
                  <a:gd name="T8" fmla="*/ 2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88" name="Freeform 981">
                <a:extLst>
                  <a:ext uri="{FF2B5EF4-FFF2-40B4-BE49-F238E27FC236}">
                    <a16:creationId xmlns:a16="http://schemas.microsoft.com/office/drawing/2014/main" id="{6EAAEF6E-E28D-DDBE-B963-251314BB7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3" y="3172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1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89" name="Freeform 982">
                <a:extLst>
                  <a:ext uri="{FF2B5EF4-FFF2-40B4-BE49-F238E27FC236}">
                    <a16:creationId xmlns:a16="http://schemas.microsoft.com/office/drawing/2014/main" id="{9C09B06B-3FEF-5698-A81D-71B02239C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0" y="2355"/>
                <a:ext cx="3" cy="6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0 w 2"/>
                  <a:gd name="T5" fmla="*/ 2 h 3"/>
                  <a:gd name="T6" fmla="*/ 1 w 2"/>
                  <a:gd name="T7" fmla="*/ 0 h 3"/>
                  <a:gd name="T8" fmla="*/ 2 w 2"/>
                  <a:gd name="T9" fmla="*/ 1 h 3"/>
                  <a:gd name="T10" fmla="*/ 2 w 2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90" name="Freeform 983">
                <a:extLst>
                  <a:ext uri="{FF2B5EF4-FFF2-40B4-BE49-F238E27FC236}">
                    <a16:creationId xmlns:a16="http://schemas.microsoft.com/office/drawing/2014/main" id="{0B3C1EBA-CE79-BB45-2FEA-30D689413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6" y="3176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1 h 2"/>
                  <a:gd name="T8" fmla="*/ 1 w 2"/>
                  <a:gd name="T9" fmla="*/ 1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91" name="Freeform 984">
                <a:extLst>
                  <a:ext uri="{FF2B5EF4-FFF2-40B4-BE49-F238E27FC236}">
                    <a16:creationId xmlns:a16="http://schemas.microsoft.com/office/drawing/2014/main" id="{C72C5DCE-C5D3-2C41-04F5-078FEC273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5" y="2734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92" name="Freeform 985">
                <a:extLst>
                  <a:ext uri="{FF2B5EF4-FFF2-40B4-BE49-F238E27FC236}">
                    <a16:creationId xmlns:a16="http://schemas.microsoft.com/office/drawing/2014/main" id="{34BB5275-E1CE-550A-9889-946BBFBCA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3170"/>
                <a:ext cx="6" cy="2"/>
              </a:xfrm>
              <a:custGeom>
                <a:avLst/>
                <a:gdLst>
                  <a:gd name="T0" fmla="*/ 0 w 3"/>
                  <a:gd name="T1" fmla="*/ 0 h 1"/>
                  <a:gd name="T2" fmla="*/ 1 w 3"/>
                  <a:gd name="T3" fmla="*/ 0 h 1"/>
                  <a:gd name="T4" fmla="*/ 2 w 3"/>
                  <a:gd name="T5" fmla="*/ 0 h 1"/>
                  <a:gd name="T6" fmla="*/ 3 w 3"/>
                  <a:gd name="T7" fmla="*/ 0 h 1"/>
                  <a:gd name="T8" fmla="*/ 2 w 3"/>
                  <a:gd name="T9" fmla="*/ 1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93" name="Freeform 986">
                <a:extLst>
                  <a:ext uri="{FF2B5EF4-FFF2-40B4-BE49-F238E27FC236}">
                    <a16:creationId xmlns:a16="http://schemas.microsoft.com/office/drawing/2014/main" id="{7ECEC150-8FAE-FD5E-E23E-DB9308282A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3168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1 h 2"/>
                  <a:gd name="T8" fmla="*/ 1 w 2"/>
                  <a:gd name="T9" fmla="*/ 1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94" name="Freeform 987">
                <a:extLst>
                  <a:ext uri="{FF2B5EF4-FFF2-40B4-BE49-F238E27FC236}">
                    <a16:creationId xmlns:a16="http://schemas.microsoft.com/office/drawing/2014/main" id="{3CA96E79-1769-90E6-F06E-82B4BD6E8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2732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1 h 2"/>
                  <a:gd name="T8" fmla="*/ 2 w 2"/>
                  <a:gd name="T9" fmla="*/ 2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95" name="Freeform 988">
                <a:extLst>
                  <a:ext uri="{FF2B5EF4-FFF2-40B4-BE49-F238E27FC236}">
                    <a16:creationId xmlns:a16="http://schemas.microsoft.com/office/drawing/2014/main" id="{3EAF1334-2C1F-012F-DA5C-E5296C75BE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5" y="2361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96" name="Freeform 989">
                <a:extLst>
                  <a:ext uri="{FF2B5EF4-FFF2-40B4-BE49-F238E27FC236}">
                    <a16:creationId xmlns:a16="http://schemas.microsoft.com/office/drawing/2014/main" id="{3EFA8A06-171A-3D18-DBA9-8E1962497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04" y="2361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97" name="Freeform 990">
                <a:extLst>
                  <a:ext uri="{FF2B5EF4-FFF2-40B4-BE49-F238E27FC236}">
                    <a16:creationId xmlns:a16="http://schemas.microsoft.com/office/drawing/2014/main" id="{E5938A78-614E-E82C-E759-CBB147BEC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3183"/>
                <a:ext cx="6" cy="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1 w 3"/>
                  <a:gd name="T5" fmla="*/ 2 h 2"/>
                  <a:gd name="T6" fmla="*/ 0 w 3"/>
                  <a:gd name="T7" fmla="*/ 1 h 2"/>
                  <a:gd name="T8" fmla="*/ 1 w 3"/>
                  <a:gd name="T9" fmla="*/ 1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98" name="Freeform 991">
                <a:extLst>
                  <a:ext uri="{FF2B5EF4-FFF2-40B4-BE49-F238E27FC236}">
                    <a16:creationId xmlns:a16="http://schemas.microsoft.com/office/drawing/2014/main" id="{3F7BF55A-CCEC-246B-9467-3E01951BE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5" y="3185"/>
                <a:ext cx="3" cy="6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3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199" name="Freeform 992">
                <a:extLst>
                  <a:ext uri="{FF2B5EF4-FFF2-40B4-BE49-F238E27FC236}">
                    <a16:creationId xmlns:a16="http://schemas.microsoft.com/office/drawing/2014/main" id="{63118BFE-911A-F852-BBFB-DD34512AB3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2" y="3183"/>
                <a:ext cx="6" cy="4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2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00" name="Freeform 993">
                <a:extLst>
                  <a:ext uri="{FF2B5EF4-FFF2-40B4-BE49-F238E27FC236}">
                    <a16:creationId xmlns:a16="http://schemas.microsoft.com/office/drawing/2014/main" id="{62F97843-A575-99C7-A894-94556B0A3F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8" y="2350"/>
                <a:ext cx="4" cy="3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01" name="Freeform 994">
                <a:extLst>
                  <a:ext uri="{FF2B5EF4-FFF2-40B4-BE49-F238E27FC236}">
                    <a16:creationId xmlns:a16="http://schemas.microsoft.com/office/drawing/2014/main" id="{7833A2D0-B0FE-7326-9D6B-F84510AF6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9" y="2348"/>
                <a:ext cx="6" cy="3"/>
              </a:xfrm>
              <a:custGeom>
                <a:avLst/>
                <a:gdLst>
                  <a:gd name="T0" fmla="*/ 2 w 3"/>
                  <a:gd name="T1" fmla="*/ 0 h 2"/>
                  <a:gd name="T2" fmla="*/ 2 w 3"/>
                  <a:gd name="T3" fmla="*/ 1 h 2"/>
                  <a:gd name="T4" fmla="*/ 1 w 3"/>
                  <a:gd name="T5" fmla="*/ 2 h 2"/>
                  <a:gd name="T6" fmla="*/ 0 w 3"/>
                  <a:gd name="T7" fmla="*/ 1 h 2"/>
                  <a:gd name="T8" fmla="*/ 2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02" name="Freeform 995">
                <a:extLst>
                  <a:ext uri="{FF2B5EF4-FFF2-40B4-BE49-F238E27FC236}">
                    <a16:creationId xmlns:a16="http://schemas.microsoft.com/office/drawing/2014/main" id="{FF208E45-CC3A-4BE2-7A82-F8DE2B244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350"/>
                <a:ext cx="3" cy="5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2 h 3"/>
                  <a:gd name="T6" fmla="*/ 0 w 2"/>
                  <a:gd name="T7" fmla="*/ 2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1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03" name="Freeform 996">
                <a:extLst>
                  <a:ext uri="{FF2B5EF4-FFF2-40B4-BE49-F238E27FC236}">
                    <a16:creationId xmlns:a16="http://schemas.microsoft.com/office/drawing/2014/main" id="{C2880AA1-5EAE-1556-BE2C-E3EA6EE01C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318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1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04" name="Freeform 997">
                <a:extLst>
                  <a:ext uri="{FF2B5EF4-FFF2-40B4-BE49-F238E27FC236}">
                    <a16:creationId xmlns:a16="http://schemas.microsoft.com/office/drawing/2014/main" id="{5F9C1351-FA6F-79C0-548E-A60EC6C803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6" y="3176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05" name="Freeform 998">
                <a:extLst>
                  <a:ext uri="{FF2B5EF4-FFF2-40B4-BE49-F238E27FC236}">
                    <a16:creationId xmlns:a16="http://schemas.microsoft.com/office/drawing/2014/main" id="{D6EC548F-0129-F14E-BAC9-E4CEFDF5BC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7" y="2351"/>
                <a:ext cx="5" cy="4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2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06" name="Freeform 999">
                <a:extLst>
                  <a:ext uri="{FF2B5EF4-FFF2-40B4-BE49-F238E27FC236}">
                    <a16:creationId xmlns:a16="http://schemas.microsoft.com/office/drawing/2014/main" id="{904C0F1D-A301-8CE6-7B57-8F5EF99ED9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2351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1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07" name="Freeform 1000">
                <a:extLst>
                  <a:ext uri="{FF2B5EF4-FFF2-40B4-BE49-F238E27FC236}">
                    <a16:creationId xmlns:a16="http://schemas.microsoft.com/office/drawing/2014/main" id="{DE7190E0-37E4-E58C-E76E-916F4007FB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7" y="2856"/>
                <a:ext cx="4" cy="1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08" name="Freeform 1001">
                <a:extLst>
                  <a:ext uri="{FF2B5EF4-FFF2-40B4-BE49-F238E27FC236}">
                    <a16:creationId xmlns:a16="http://schemas.microsoft.com/office/drawing/2014/main" id="{A482742C-30C6-83EA-62DA-70BED6F00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4" y="2351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1 w 3"/>
                  <a:gd name="T5" fmla="*/ 2 h 2"/>
                  <a:gd name="T6" fmla="*/ 0 w 3"/>
                  <a:gd name="T7" fmla="*/ 1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09" name="Freeform 1002">
                <a:extLst>
                  <a:ext uri="{FF2B5EF4-FFF2-40B4-BE49-F238E27FC236}">
                    <a16:creationId xmlns:a16="http://schemas.microsoft.com/office/drawing/2014/main" id="{85047173-B54E-800C-E3D6-654E51BFAD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3" y="2581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1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10" name="Freeform 1003">
                <a:extLst>
                  <a:ext uri="{FF2B5EF4-FFF2-40B4-BE49-F238E27FC236}">
                    <a16:creationId xmlns:a16="http://schemas.microsoft.com/office/drawing/2014/main" id="{FE90CB9A-4F8A-55A1-CA09-38635E2D5F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2374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11" name="Freeform 1004">
                <a:extLst>
                  <a:ext uri="{FF2B5EF4-FFF2-40B4-BE49-F238E27FC236}">
                    <a16:creationId xmlns:a16="http://schemas.microsoft.com/office/drawing/2014/main" id="{3AF32E9A-9A36-C745-E92E-B230EB997B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2374"/>
                <a:ext cx="5" cy="2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0 w 3"/>
                  <a:gd name="T5" fmla="*/ 1 h 1"/>
                  <a:gd name="T6" fmla="*/ 2 w 3"/>
                  <a:gd name="T7" fmla="*/ 0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12" name="Freeform 1005">
                <a:extLst>
                  <a:ext uri="{FF2B5EF4-FFF2-40B4-BE49-F238E27FC236}">
                    <a16:creationId xmlns:a16="http://schemas.microsoft.com/office/drawing/2014/main" id="{10C2A8D7-F51A-11CB-4BDA-7D4274B40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7" y="2507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13" name="Freeform 1006">
                <a:extLst>
                  <a:ext uri="{FF2B5EF4-FFF2-40B4-BE49-F238E27FC236}">
                    <a16:creationId xmlns:a16="http://schemas.microsoft.com/office/drawing/2014/main" id="{E168F2D8-676E-8587-2660-832641728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32" y="2374"/>
                <a:ext cx="6" cy="2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0 w 3"/>
                  <a:gd name="T5" fmla="*/ 1 h 1"/>
                  <a:gd name="T6" fmla="*/ 2 w 3"/>
                  <a:gd name="T7" fmla="*/ 0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14" name="Freeform 1007">
                <a:extLst>
                  <a:ext uri="{FF2B5EF4-FFF2-40B4-BE49-F238E27FC236}">
                    <a16:creationId xmlns:a16="http://schemas.microsoft.com/office/drawing/2014/main" id="{AD2EC28F-3244-586B-27BE-CCAE769E34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3149"/>
                <a:ext cx="6" cy="6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2 h 3"/>
                  <a:gd name="T4" fmla="*/ 0 w 3"/>
                  <a:gd name="T5" fmla="*/ 2 h 3"/>
                  <a:gd name="T6" fmla="*/ 0 w 3"/>
                  <a:gd name="T7" fmla="*/ 1 h 3"/>
                  <a:gd name="T8" fmla="*/ 2 w 3"/>
                  <a:gd name="T9" fmla="*/ 1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215" name="Freeform 1008">
                <a:extLst>
                  <a:ext uri="{FF2B5EF4-FFF2-40B4-BE49-F238E27FC236}">
                    <a16:creationId xmlns:a16="http://schemas.microsoft.com/office/drawing/2014/main" id="{62E0E29F-6642-47E2-4B44-A09F5CB8C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2" y="3151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1 w 2"/>
                  <a:gd name="T9" fmla="*/ 1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8" name="Group 1210">
              <a:extLst>
                <a:ext uri="{FF2B5EF4-FFF2-40B4-BE49-F238E27FC236}">
                  <a16:creationId xmlns:a16="http://schemas.microsoft.com/office/drawing/2014/main" id="{791BABDE-79AC-0DD4-31E4-4F2811CC31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07" y="2285"/>
              <a:ext cx="2487" cy="1054"/>
              <a:chOff x="3207" y="2285"/>
              <a:chExt cx="2487" cy="1054"/>
            </a:xfrm>
            <a:grpFill/>
          </p:grpSpPr>
          <p:sp>
            <p:nvSpPr>
              <p:cNvPr id="5816" name="Freeform 1010">
                <a:extLst>
                  <a:ext uri="{FF2B5EF4-FFF2-40B4-BE49-F238E27FC236}">
                    <a16:creationId xmlns:a16="http://schemas.microsoft.com/office/drawing/2014/main" id="{404036CB-A90C-7D33-14C5-E8A05E4A7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2378"/>
                <a:ext cx="3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2 h 3"/>
                  <a:gd name="T8" fmla="*/ 1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17" name="Freeform 1011">
                <a:extLst>
                  <a:ext uri="{FF2B5EF4-FFF2-40B4-BE49-F238E27FC236}">
                    <a16:creationId xmlns:a16="http://schemas.microsoft.com/office/drawing/2014/main" id="{84CC7C2C-77B6-1BEC-5EAE-64B9C71A77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6" y="3140"/>
                <a:ext cx="3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18" name="Freeform 1012">
                <a:extLst>
                  <a:ext uri="{FF2B5EF4-FFF2-40B4-BE49-F238E27FC236}">
                    <a16:creationId xmlns:a16="http://schemas.microsoft.com/office/drawing/2014/main" id="{3DC0C532-61E1-06DE-4D09-5D7F9354A8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7" y="2880"/>
                <a:ext cx="6" cy="4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0 h 2"/>
                  <a:gd name="T4" fmla="*/ 3 w 3"/>
                  <a:gd name="T5" fmla="*/ 1 h 2"/>
                  <a:gd name="T6" fmla="*/ 2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19" name="Freeform 1013">
                <a:extLst>
                  <a:ext uri="{FF2B5EF4-FFF2-40B4-BE49-F238E27FC236}">
                    <a16:creationId xmlns:a16="http://schemas.microsoft.com/office/drawing/2014/main" id="{0620BCDE-1D52-60EE-99EE-DF1C1FDD2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5" y="2374"/>
                <a:ext cx="4" cy="6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0 w 2"/>
                  <a:gd name="T5" fmla="*/ 2 h 3"/>
                  <a:gd name="T6" fmla="*/ 1 w 2"/>
                  <a:gd name="T7" fmla="*/ 0 h 3"/>
                  <a:gd name="T8" fmla="*/ 2 w 2"/>
                  <a:gd name="T9" fmla="*/ 1 h 3"/>
                  <a:gd name="T10" fmla="*/ 2 w 2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20" name="Freeform 1014">
                <a:extLst>
                  <a:ext uri="{FF2B5EF4-FFF2-40B4-BE49-F238E27FC236}">
                    <a16:creationId xmlns:a16="http://schemas.microsoft.com/office/drawing/2014/main" id="{C508D784-D102-FC71-1523-B6C921D4E6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5" y="3144"/>
                <a:ext cx="4" cy="3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0 h 2"/>
                  <a:gd name="T4" fmla="*/ 1 w 2"/>
                  <a:gd name="T5" fmla="*/ 1 h 2"/>
                  <a:gd name="T6" fmla="*/ 0 w 2"/>
                  <a:gd name="T7" fmla="*/ 1 h 2"/>
                  <a:gd name="T8" fmla="*/ 0 w 2"/>
                  <a:gd name="T9" fmla="*/ 0 h 2"/>
                  <a:gd name="T10" fmla="*/ 1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21" name="Freeform 1015">
                <a:extLst>
                  <a:ext uri="{FF2B5EF4-FFF2-40B4-BE49-F238E27FC236}">
                    <a16:creationId xmlns:a16="http://schemas.microsoft.com/office/drawing/2014/main" id="{FE4D6BB8-FA06-BD3A-12B8-BBE6C76CA9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6" y="2374"/>
                <a:ext cx="8" cy="4"/>
              </a:xfrm>
              <a:custGeom>
                <a:avLst/>
                <a:gdLst>
                  <a:gd name="T0" fmla="*/ 0 w 4"/>
                  <a:gd name="T1" fmla="*/ 0 h 2"/>
                  <a:gd name="T2" fmla="*/ 3 w 4"/>
                  <a:gd name="T3" fmla="*/ 0 h 2"/>
                  <a:gd name="T4" fmla="*/ 4 w 4"/>
                  <a:gd name="T5" fmla="*/ 1 h 2"/>
                  <a:gd name="T6" fmla="*/ 2 w 4"/>
                  <a:gd name="T7" fmla="*/ 1 h 2"/>
                  <a:gd name="T8" fmla="*/ 1 w 4"/>
                  <a:gd name="T9" fmla="*/ 0 h 2"/>
                  <a:gd name="T10" fmla="*/ 0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22" name="Freeform 1016">
                <a:extLst>
                  <a:ext uri="{FF2B5EF4-FFF2-40B4-BE49-F238E27FC236}">
                    <a16:creationId xmlns:a16="http://schemas.microsoft.com/office/drawing/2014/main" id="{8889C537-3756-15E3-3EDE-9DE0DBA354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2759"/>
                <a:ext cx="6" cy="4"/>
              </a:xfrm>
              <a:custGeom>
                <a:avLst/>
                <a:gdLst>
                  <a:gd name="T0" fmla="*/ 1 w 3"/>
                  <a:gd name="T1" fmla="*/ 0 h 2"/>
                  <a:gd name="T2" fmla="*/ 2 w 3"/>
                  <a:gd name="T3" fmla="*/ 1 h 2"/>
                  <a:gd name="T4" fmla="*/ 1 w 3"/>
                  <a:gd name="T5" fmla="*/ 1 h 2"/>
                  <a:gd name="T6" fmla="*/ 0 w 3"/>
                  <a:gd name="T7" fmla="*/ 1 h 2"/>
                  <a:gd name="T8" fmla="*/ 0 w 3"/>
                  <a:gd name="T9" fmla="*/ 0 h 2"/>
                  <a:gd name="T10" fmla="*/ 1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0"/>
                    </a:moveTo>
                    <a:cubicBezTo>
                      <a:pt x="2" y="0"/>
                      <a:pt x="3" y="0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23" name="Freeform 1017">
                <a:extLst>
                  <a:ext uri="{FF2B5EF4-FFF2-40B4-BE49-F238E27FC236}">
                    <a16:creationId xmlns:a16="http://schemas.microsoft.com/office/drawing/2014/main" id="{B653D915-78EC-6FFB-4DE5-F9D703E4DB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9" y="3159"/>
                <a:ext cx="5" cy="2"/>
              </a:xfrm>
              <a:custGeom>
                <a:avLst/>
                <a:gdLst>
                  <a:gd name="T0" fmla="*/ 0 w 3"/>
                  <a:gd name="T1" fmla="*/ 1 h 1"/>
                  <a:gd name="T2" fmla="*/ 0 w 3"/>
                  <a:gd name="T3" fmla="*/ 0 h 1"/>
                  <a:gd name="T4" fmla="*/ 2 w 3"/>
                  <a:gd name="T5" fmla="*/ 1 h 1"/>
                  <a:gd name="T6" fmla="*/ 2 w 3"/>
                  <a:gd name="T7" fmla="*/ 1 h 1"/>
                  <a:gd name="T8" fmla="*/ 0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24" name="Freeform 1018">
                <a:extLst>
                  <a:ext uri="{FF2B5EF4-FFF2-40B4-BE49-F238E27FC236}">
                    <a16:creationId xmlns:a16="http://schemas.microsoft.com/office/drawing/2014/main" id="{56BDE339-CE1B-0986-7F2E-96578029A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2" y="2577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3 w 3"/>
                  <a:gd name="T9" fmla="*/ 1 h 2"/>
                  <a:gd name="T10" fmla="*/ 1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25" name="Freeform 1019">
                <a:extLst>
                  <a:ext uri="{FF2B5EF4-FFF2-40B4-BE49-F238E27FC236}">
                    <a16:creationId xmlns:a16="http://schemas.microsoft.com/office/drawing/2014/main" id="{B735C40C-726D-E485-16D7-232567B2A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2514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0 h 2"/>
                  <a:gd name="T4" fmla="*/ 3 w 3"/>
                  <a:gd name="T5" fmla="*/ 1 h 2"/>
                  <a:gd name="T6" fmla="*/ 1 w 3"/>
                  <a:gd name="T7" fmla="*/ 2 h 2"/>
                  <a:gd name="T8" fmla="*/ 1 w 3"/>
                  <a:gd name="T9" fmla="*/ 1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26" name="Freeform 1020">
                <a:extLst>
                  <a:ext uri="{FF2B5EF4-FFF2-40B4-BE49-F238E27FC236}">
                    <a16:creationId xmlns:a16="http://schemas.microsoft.com/office/drawing/2014/main" id="{90CABA38-D8CE-B108-7E76-3F3425A883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0" y="2514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27" name="Freeform 1021">
                <a:extLst>
                  <a:ext uri="{FF2B5EF4-FFF2-40B4-BE49-F238E27FC236}">
                    <a16:creationId xmlns:a16="http://schemas.microsoft.com/office/drawing/2014/main" id="{7A6ED6E2-C626-3B5D-7AC2-A13C2A5DD6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2867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2 w 2"/>
                  <a:gd name="T5" fmla="*/ 2 h 3"/>
                  <a:gd name="T6" fmla="*/ 1 w 2"/>
                  <a:gd name="T7" fmla="*/ 3 h 3"/>
                  <a:gd name="T8" fmla="*/ 0 w 2"/>
                  <a:gd name="T9" fmla="*/ 1 h 3"/>
                  <a:gd name="T10" fmla="*/ 1 w 2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28" name="Freeform 1022">
                <a:extLst>
                  <a:ext uri="{FF2B5EF4-FFF2-40B4-BE49-F238E27FC236}">
                    <a16:creationId xmlns:a16="http://schemas.microsoft.com/office/drawing/2014/main" id="{1279168B-AA84-9526-8757-89D97025A1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8" y="2514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29" name="Freeform 1023">
                <a:extLst>
                  <a:ext uri="{FF2B5EF4-FFF2-40B4-BE49-F238E27FC236}">
                    <a16:creationId xmlns:a16="http://schemas.microsoft.com/office/drawing/2014/main" id="{25D583EE-12D8-8FC8-5762-536DF3DF44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3165"/>
                <a:ext cx="3" cy="3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30" name="Freeform 1024">
                <a:extLst>
                  <a:ext uri="{FF2B5EF4-FFF2-40B4-BE49-F238E27FC236}">
                    <a16:creationId xmlns:a16="http://schemas.microsoft.com/office/drawing/2014/main" id="{F54C3CE2-5D58-0F71-FD62-80C62BADC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7" y="3155"/>
                <a:ext cx="6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0 w 3"/>
                  <a:gd name="T7" fmla="*/ 1 h 1"/>
                  <a:gd name="T8" fmla="*/ 1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31" name="Freeform 1025">
                <a:extLst>
                  <a:ext uri="{FF2B5EF4-FFF2-40B4-BE49-F238E27FC236}">
                    <a16:creationId xmlns:a16="http://schemas.microsoft.com/office/drawing/2014/main" id="{F3541F34-7CAC-041B-7784-2CBAAC5BC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4" y="3155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1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32" name="Freeform 1026">
                <a:extLst>
                  <a:ext uri="{FF2B5EF4-FFF2-40B4-BE49-F238E27FC236}">
                    <a16:creationId xmlns:a16="http://schemas.microsoft.com/office/drawing/2014/main" id="{CF1A57F2-4B4E-BE2D-6317-AA8CAA674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2873"/>
                <a:ext cx="4" cy="3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2 h 2"/>
                  <a:gd name="T4" fmla="*/ 1 w 2"/>
                  <a:gd name="T5" fmla="*/ 2 h 2"/>
                  <a:gd name="T6" fmla="*/ 0 w 2"/>
                  <a:gd name="T7" fmla="*/ 1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33" name="Freeform 1027">
                <a:extLst>
                  <a:ext uri="{FF2B5EF4-FFF2-40B4-BE49-F238E27FC236}">
                    <a16:creationId xmlns:a16="http://schemas.microsoft.com/office/drawing/2014/main" id="{B9FACC15-237A-7C16-538A-DDFBD82A8A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2869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3 w 3"/>
                  <a:gd name="T5" fmla="*/ 1 h 2"/>
                  <a:gd name="T6" fmla="*/ 2 w 3"/>
                  <a:gd name="T7" fmla="*/ 2 h 2"/>
                  <a:gd name="T8" fmla="*/ 1 w 3"/>
                  <a:gd name="T9" fmla="*/ 2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3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34" name="Freeform 1028">
                <a:extLst>
                  <a:ext uri="{FF2B5EF4-FFF2-40B4-BE49-F238E27FC236}">
                    <a16:creationId xmlns:a16="http://schemas.microsoft.com/office/drawing/2014/main" id="{2C7B27BA-4B02-F743-FBD9-AC7A99CFF9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3003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1 h 1"/>
                  <a:gd name="T4" fmla="*/ 1 w 3"/>
                  <a:gd name="T5" fmla="*/ 1 h 1"/>
                  <a:gd name="T6" fmla="*/ 0 w 3"/>
                  <a:gd name="T7" fmla="*/ 0 h 1"/>
                  <a:gd name="T8" fmla="*/ 2 w 3"/>
                  <a:gd name="T9" fmla="*/ 0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35" name="Freeform 1029">
                <a:extLst>
                  <a:ext uri="{FF2B5EF4-FFF2-40B4-BE49-F238E27FC236}">
                    <a16:creationId xmlns:a16="http://schemas.microsoft.com/office/drawing/2014/main" id="{0D890213-6497-7DC2-ADB4-DA1606227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751"/>
                <a:ext cx="6" cy="4"/>
              </a:xfrm>
              <a:custGeom>
                <a:avLst/>
                <a:gdLst>
                  <a:gd name="T0" fmla="*/ 1 w 3"/>
                  <a:gd name="T1" fmla="*/ 1 h 2"/>
                  <a:gd name="T2" fmla="*/ 1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2 w 3"/>
                  <a:gd name="T9" fmla="*/ 1 h 2"/>
                  <a:gd name="T10" fmla="*/ 1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36" name="Freeform 1030">
                <a:extLst>
                  <a:ext uri="{FF2B5EF4-FFF2-40B4-BE49-F238E27FC236}">
                    <a16:creationId xmlns:a16="http://schemas.microsoft.com/office/drawing/2014/main" id="{223CDB36-34C0-3034-0816-EC5E047EC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0" y="3007"/>
                <a:ext cx="3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1 h 3"/>
                  <a:gd name="T4" fmla="*/ 1 w 2"/>
                  <a:gd name="T5" fmla="*/ 3 h 3"/>
                  <a:gd name="T6" fmla="*/ 0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37" name="Freeform 1031">
                <a:extLst>
                  <a:ext uri="{FF2B5EF4-FFF2-40B4-BE49-F238E27FC236}">
                    <a16:creationId xmlns:a16="http://schemas.microsoft.com/office/drawing/2014/main" id="{8D5EA9C4-9BE6-454D-C325-EA5BEB5575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1" y="3007"/>
                <a:ext cx="4" cy="6"/>
              </a:xfrm>
              <a:custGeom>
                <a:avLst/>
                <a:gdLst>
                  <a:gd name="T0" fmla="*/ 2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1 h 3"/>
                  <a:gd name="T8" fmla="*/ 2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3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38" name="Freeform 1032">
                <a:extLst>
                  <a:ext uri="{FF2B5EF4-FFF2-40B4-BE49-F238E27FC236}">
                    <a16:creationId xmlns:a16="http://schemas.microsoft.com/office/drawing/2014/main" id="{DB906261-3956-C303-5FC4-8971AD73D6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7" y="2437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  <a:gd name="T8" fmla="*/ 0 w 2"/>
                  <a:gd name="T9" fmla="*/ 1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39" name="Freeform 1033">
                <a:extLst>
                  <a:ext uri="{FF2B5EF4-FFF2-40B4-BE49-F238E27FC236}">
                    <a16:creationId xmlns:a16="http://schemas.microsoft.com/office/drawing/2014/main" id="{24CFD842-D0E4-272E-FD51-6D0111D39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2" y="2744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40" name="Freeform 1034">
                <a:extLst>
                  <a:ext uri="{FF2B5EF4-FFF2-40B4-BE49-F238E27FC236}">
                    <a16:creationId xmlns:a16="http://schemas.microsoft.com/office/drawing/2014/main" id="{BFAB5FB1-04D3-44EF-CCB0-D81621D326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2465"/>
                <a:ext cx="5" cy="4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2 h 2"/>
                  <a:gd name="T4" fmla="*/ 0 w 3"/>
                  <a:gd name="T5" fmla="*/ 1 h 2"/>
                  <a:gd name="T6" fmla="*/ 0 w 3"/>
                  <a:gd name="T7" fmla="*/ 1 h 2"/>
                  <a:gd name="T8" fmla="*/ 3 w 3"/>
                  <a:gd name="T9" fmla="*/ 1 h 2"/>
                  <a:gd name="T10" fmla="*/ 3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3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41" name="Freeform 1035">
                <a:extLst>
                  <a:ext uri="{FF2B5EF4-FFF2-40B4-BE49-F238E27FC236}">
                    <a16:creationId xmlns:a16="http://schemas.microsoft.com/office/drawing/2014/main" id="{DF13B4C7-6930-584A-C233-ABD7EBBE2F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2996"/>
                <a:ext cx="5" cy="2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42" name="Freeform 1036">
                <a:extLst>
                  <a:ext uri="{FF2B5EF4-FFF2-40B4-BE49-F238E27FC236}">
                    <a16:creationId xmlns:a16="http://schemas.microsoft.com/office/drawing/2014/main" id="{E9A967F8-E28B-FA0C-8150-096A3E9EC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7" y="2442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43" name="Freeform 1037">
                <a:extLst>
                  <a:ext uri="{FF2B5EF4-FFF2-40B4-BE49-F238E27FC236}">
                    <a16:creationId xmlns:a16="http://schemas.microsoft.com/office/drawing/2014/main" id="{B28D9755-9202-5B50-7EE0-729E7DD275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" y="2441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1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44" name="Freeform 1038">
                <a:extLst>
                  <a:ext uri="{FF2B5EF4-FFF2-40B4-BE49-F238E27FC236}">
                    <a16:creationId xmlns:a16="http://schemas.microsoft.com/office/drawing/2014/main" id="{B8B2A953-19A5-C92E-0342-65402027C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8" y="2996"/>
                <a:ext cx="4" cy="2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  <a:gd name="T6" fmla="*/ 2 w 2"/>
                  <a:gd name="T7" fmla="*/ 1 h 1"/>
                  <a:gd name="T8" fmla="*/ 1 w 2"/>
                  <a:gd name="T9" fmla="*/ 1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45" name="Freeform 1039">
                <a:extLst>
                  <a:ext uri="{FF2B5EF4-FFF2-40B4-BE49-F238E27FC236}">
                    <a16:creationId xmlns:a16="http://schemas.microsoft.com/office/drawing/2014/main" id="{0CC99686-6D25-1FE1-E4A9-226BA6BAC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2996"/>
                <a:ext cx="5" cy="4"/>
              </a:xfrm>
              <a:custGeom>
                <a:avLst/>
                <a:gdLst>
                  <a:gd name="T0" fmla="*/ 1 w 3"/>
                  <a:gd name="T1" fmla="*/ 1 h 2"/>
                  <a:gd name="T2" fmla="*/ 0 w 3"/>
                  <a:gd name="T3" fmla="*/ 0 h 2"/>
                  <a:gd name="T4" fmla="*/ 2 w 3"/>
                  <a:gd name="T5" fmla="*/ 0 h 2"/>
                  <a:gd name="T6" fmla="*/ 3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2" y="1"/>
                      <a:pt x="2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46" name="Freeform 1040">
                <a:extLst>
                  <a:ext uri="{FF2B5EF4-FFF2-40B4-BE49-F238E27FC236}">
                    <a16:creationId xmlns:a16="http://schemas.microsoft.com/office/drawing/2014/main" id="{82D6C951-FBA5-FBA3-9BF2-F760518D4B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8" y="2465"/>
                <a:ext cx="6" cy="6"/>
              </a:xfrm>
              <a:custGeom>
                <a:avLst/>
                <a:gdLst>
                  <a:gd name="T0" fmla="*/ 2 w 3"/>
                  <a:gd name="T1" fmla="*/ 0 h 3"/>
                  <a:gd name="T2" fmla="*/ 3 w 3"/>
                  <a:gd name="T3" fmla="*/ 1 h 3"/>
                  <a:gd name="T4" fmla="*/ 2 w 3"/>
                  <a:gd name="T5" fmla="*/ 2 h 3"/>
                  <a:gd name="T6" fmla="*/ 0 w 3"/>
                  <a:gd name="T7" fmla="*/ 2 h 3"/>
                  <a:gd name="T8" fmla="*/ 0 w 3"/>
                  <a:gd name="T9" fmla="*/ 1 h 3"/>
                  <a:gd name="T10" fmla="*/ 1 w 3"/>
                  <a:gd name="T11" fmla="*/ 1 h 3"/>
                  <a:gd name="T12" fmla="*/ 2 w 3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3">
                    <a:moveTo>
                      <a:pt x="2" y="0"/>
                    </a:moveTo>
                    <a:cubicBezTo>
                      <a:pt x="2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2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47" name="Freeform 1041">
                <a:extLst>
                  <a:ext uri="{FF2B5EF4-FFF2-40B4-BE49-F238E27FC236}">
                    <a16:creationId xmlns:a16="http://schemas.microsoft.com/office/drawing/2014/main" id="{C05B7520-CBD1-9AB9-A084-D71908EE25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8" y="2943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48" name="Freeform 1042">
                <a:extLst>
                  <a:ext uri="{FF2B5EF4-FFF2-40B4-BE49-F238E27FC236}">
                    <a16:creationId xmlns:a16="http://schemas.microsoft.com/office/drawing/2014/main" id="{0AEB7690-187B-E354-E981-6F521CFA6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5" y="2437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1 w 2"/>
                  <a:gd name="T9" fmla="*/ 0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49" name="Freeform 1043">
                <a:extLst>
                  <a:ext uri="{FF2B5EF4-FFF2-40B4-BE49-F238E27FC236}">
                    <a16:creationId xmlns:a16="http://schemas.microsoft.com/office/drawing/2014/main" id="{707B7F26-21E8-0AD7-E583-87CF56C56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4" y="2567"/>
                <a:ext cx="4" cy="6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2 h 3"/>
                  <a:gd name="T6" fmla="*/ 0 w 2"/>
                  <a:gd name="T7" fmla="*/ 2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50" name="Freeform 1044">
                <a:extLst>
                  <a:ext uri="{FF2B5EF4-FFF2-40B4-BE49-F238E27FC236}">
                    <a16:creationId xmlns:a16="http://schemas.microsoft.com/office/drawing/2014/main" id="{DF17BC7B-C7E5-6A34-525F-751AD854F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937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51" name="Freeform 1045">
                <a:extLst>
                  <a:ext uri="{FF2B5EF4-FFF2-40B4-BE49-F238E27FC236}">
                    <a16:creationId xmlns:a16="http://schemas.microsoft.com/office/drawing/2014/main" id="{DEAC9E49-8781-8E1D-54DF-A576DB6AA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2" y="2471"/>
                <a:ext cx="6" cy="2"/>
              </a:xfrm>
              <a:custGeom>
                <a:avLst/>
                <a:gdLst>
                  <a:gd name="T0" fmla="*/ 0 w 3"/>
                  <a:gd name="T1" fmla="*/ 1 h 1"/>
                  <a:gd name="T2" fmla="*/ 2 w 3"/>
                  <a:gd name="T3" fmla="*/ 0 h 1"/>
                  <a:gd name="T4" fmla="*/ 3 w 3"/>
                  <a:gd name="T5" fmla="*/ 1 h 1"/>
                  <a:gd name="T6" fmla="*/ 2 w 3"/>
                  <a:gd name="T7" fmla="*/ 1 h 1"/>
                  <a:gd name="T8" fmla="*/ 0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52" name="Freeform 1046">
                <a:extLst>
                  <a:ext uri="{FF2B5EF4-FFF2-40B4-BE49-F238E27FC236}">
                    <a16:creationId xmlns:a16="http://schemas.microsoft.com/office/drawing/2014/main" id="{79E6A230-2C32-9E3C-A159-C756ED50AF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3017"/>
                <a:ext cx="5" cy="3"/>
              </a:xfrm>
              <a:custGeom>
                <a:avLst/>
                <a:gdLst>
                  <a:gd name="T0" fmla="*/ 0 w 3"/>
                  <a:gd name="T1" fmla="*/ 2 h 2"/>
                  <a:gd name="T2" fmla="*/ 1 w 3"/>
                  <a:gd name="T3" fmla="*/ 1 h 2"/>
                  <a:gd name="T4" fmla="*/ 3 w 3"/>
                  <a:gd name="T5" fmla="*/ 1 h 2"/>
                  <a:gd name="T6" fmla="*/ 2 w 3"/>
                  <a:gd name="T7" fmla="*/ 2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53" name="Freeform 1047">
                <a:extLst>
                  <a:ext uri="{FF2B5EF4-FFF2-40B4-BE49-F238E27FC236}">
                    <a16:creationId xmlns:a16="http://schemas.microsoft.com/office/drawing/2014/main" id="{800D46D1-DEDD-B1DC-A62A-38DB2AEB75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1" y="2744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54" name="Freeform 1048">
                <a:extLst>
                  <a:ext uri="{FF2B5EF4-FFF2-40B4-BE49-F238E27FC236}">
                    <a16:creationId xmlns:a16="http://schemas.microsoft.com/office/drawing/2014/main" id="{26C6A66E-B12F-A68A-384C-1F6A135822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3" y="242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1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55" name="Freeform 1049">
                <a:extLst>
                  <a:ext uri="{FF2B5EF4-FFF2-40B4-BE49-F238E27FC236}">
                    <a16:creationId xmlns:a16="http://schemas.microsoft.com/office/drawing/2014/main" id="{25B76F54-7E5B-E275-F7C0-641D68654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4" y="3017"/>
                <a:ext cx="3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56" name="Freeform 1050">
                <a:extLst>
                  <a:ext uri="{FF2B5EF4-FFF2-40B4-BE49-F238E27FC236}">
                    <a16:creationId xmlns:a16="http://schemas.microsoft.com/office/drawing/2014/main" id="{3915C3B5-7FD2-16F7-D214-21F69D879E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242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0 w 2"/>
                  <a:gd name="T7" fmla="*/ 1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57" name="Freeform 1051">
                <a:extLst>
                  <a:ext uri="{FF2B5EF4-FFF2-40B4-BE49-F238E27FC236}">
                    <a16:creationId xmlns:a16="http://schemas.microsoft.com/office/drawing/2014/main" id="{1F6D555B-593A-8E6B-D636-F18FDB27F6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2941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1 h 1"/>
                  <a:gd name="T4" fmla="*/ 0 w 3"/>
                  <a:gd name="T5" fmla="*/ 0 h 1"/>
                  <a:gd name="T6" fmla="*/ 2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58" name="Freeform 1052">
                <a:extLst>
                  <a:ext uri="{FF2B5EF4-FFF2-40B4-BE49-F238E27FC236}">
                    <a16:creationId xmlns:a16="http://schemas.microsoft.com/office/drawing/2014/main" id="{90497929-065B-2C58-7843-D371CB1306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2751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59" name="Freeform 1053">
                <a:extLst>
                  <a:ext uri="{FF2B5EF4-FFF2-40B4-BE49-F238E27FC236}">
                    <a16:creationId xmlns:a16="http://schemas.microsoft.com/office/drawing/2014/main" id="{A5B05A75-9778-4D95-C9D7-66328777A8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8" y="3011"/>
                <a:ext cx="6" cy="2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0 h 1"/>
                  <a:gd name="T4" fmla="*/ 1 w 3"/>
                  <a:gd name="T5" fmla="*/ 0 h 1"/>
                  <a:gd name="T6" fmla="*/ 3 w 3"/>
                  <a:gd name="T7" fmla="*/ 0 h 1"/>
                  <a:gd name="T8" fmla="*/ 2 w 3"/>
                  <a:gd name="T9" fmla="*/ 1 h 1"/>
                  <a:gd name="T10" fmla="*/ 1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60" name="Freeform 1054">
                <a:extLst>
                  <a:ext uri="{FF2B5EF4-FFF2-40B4-BE49-F238E27FC236}">
                    <a16:creationId xmlns:a16="http://schemas.microsoft.com/office/drawing/2014/main" id="{9005C0AF-EF9E-D88D-DDA7-BDEA43183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4" y="2751"/>
                <a:ext cx="6" cy="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1 h 2"/>
                  <a:gd name="T8" fmla="*/ 0 w 3"/>
                  <a:gd name="T9" fmla="*/ 0 h 2"/>
                  <a:gd name="T10" fmla="*/ 1 w 3"/>
                  <a:gd name="T11" fmla="*/ 0 h 2"/>
                  <a:gd name="T12" fmla="*/ 2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61" name="Freeform 1055">
                <a:extLst>
                  <a:ext uri="{FF2B5EF4-FFF2-40B4-BE49-F238E27FC236}">
                    <a16:creationId xmlns:a16="http://schemas.microsoft.com/office/drawing/2014/main" id="{C6A47402-D9EB-C456-ED02-17F5B524ED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5" y="2433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0 w 2"/>
                  <a:gd name="T9" fmla="*/ 0 h 2"/>
                  <a:gd name="T10" fmla="*/ 1 w 2"/>
                  <a:gd name="T11" fmla="*/ 0 h 2"/>
                  <a:gd name="T12" fmla="*/ 2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62" name="Freeform 1056">
                <a:extLst>
                  <a:ext uri="{FF2B5EF4-FFF2-40B4-BE49-F238E27FC236}">
                    <a16:creationId xmlns:a16="http://schemas.microsoft.com/office/drawing/2014/main" id="{FC0DD9B8-5BA8-0302-E9CC-FDD0506CE4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2433"/>
                <a:ext cx="6" cy="4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2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63" name="Freeform 1057">
                <a:extLst>
                  <a:ext uri="{FF2B5EF4-FFF2-40B4-BE49-F238E27FC236}">
                    <a16:creationId xmlns:a16="http://schemas.microsoft.com/office/drawing/2014/main" id="{B0D6809A-8434-BC9F-B1E8-444D017A59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3015"/>
                <a:ext cx="6" cy="2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0 h 1"/>
                  <a:gd name="T4" fmla="*/ 3 w 3"/>
                  <a:gd name="T5" fmla="*/ 0 h 1"/>
                  <a:gd name="T6" fmla="*/ 2 w 3"/>
                  <a:gd name="T7" fmla="*/ 1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64" name="Freeform 1058">
                <a:extLst>
                  <a:ext uri="{FF2B5EF4-FFF2-40B4-BE49-F238E27FC236}">
                    <a16:creationId xmlns:a16="http://schemas.microsoft.com/office/drawing/2014/main" id="{86F1E429-7BBC-2CFC-1BFE-40AD3A3E7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7" y="242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65" name="Freeform 1059">
                <a:extLst>
                  <a:ext uri="{FF2B5EF4-FFF2-40B4-BE49-F238E27FC236}">
                    <a16:creationId xmlns:a16="http://schemas.microsoft.com/office/drawing/2014/main" id="{3EF14403-C802-7104-E5E2-3DE0FF335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296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66" name="Freeform 1060">
                <a:extLst>
                  <a:ext uri="{FF2B5EF4-FFF2-40B4-BE49-F238E27FC236}">
                    <a16:creationId xmlns:a16="http://schemas.microsoft.com/office/drawing/2014/main" id="{D3A5460F-0EDE-76F7-8BF3-658A70929C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5" y="2958"/>
                <a:ext cx="3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67" name="Freeform 1061">
                <a:extLst>
                  <a:ext uri="{FF2B5EF4-FFF2-40B4-BE49-F238E27FC236}">
                    <a16:creationId xmlns:a16="http://schemas.microsoft.com/office/drawing/2014/main" id="{8F581C3B-DAF1-6ACA-95CB-A5A0D03F81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2958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2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68" name="Freeform 1062">
                <a:extLst>
                  <a:ext uri="{FF2B5EF4-FFF2-40B4-BE49-F238E27FC236}">
                    <a16:creationId xmlns:a16="http://schemas.microsoft.com/office/drawing/2014/main" id="{69B73761-449D-3D11-5B30-CAA0F43DE7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1" y="2448"/>
                <a:ext cx="5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69" name="Freeform 1063">
                <a:extLst>
                  <a:ext uri="{FF2B5EF4-FFF2-40B4-BE49-F238E27FC236}">
                    <a16:creationId xmlns:a16="http://schemas.microsoft.com/office/drawing/2014/main" id="{7A760454-2074-B58C-8179-E1298F359F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973"/>
                <a:ext cx="6" cy="4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1 w 3"/>
                  <a:gd name="T9" fmla="*/ 1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70" name="Freeform 1064">
                <a:extLst>
                  <a:ext uri="{FF2B5EF4-FFF2-40B4-BE49-F238E27FC236}">
                    <a16:creationId xmlns:a16="http://schemas.microsoft.com/office/drawing/2014/main" id="{CD54307C-BBC5-3913-4E0E-1255885F7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2973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71" name="Freeform 1065">
                <a:extLst>
                  <a:ext uri="{FF2B5EF4-FFF2-40B4-BE49-F238E27FC236}">
                    <a16:creationId xmlns:a16="http://schemas.microsoft.com/office/drawing/2014/main" id="{9E131711-9CB3-8778-10D2-A5F826B99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2966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1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72" name="Freeform 1066">
                <a:extLst>
                  <a:ext uri="{FF2B5EF4-FFF2-40B4-BE49-F238E27FC236}">
                    <a16:creationId xmlns:a16="http://schemas.microsoft.com/office/drawing/2014/main" id="{BE54146D-074A-DC57-9EC9-A5DC888528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02" y="2962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73" name="Freeform 1067">
                <a:extLst>
                  <a:ext uri="{FF2B5EF4-FFF2-40B4-BE49-F238E27FC236}">
                    <a16:creationId xmlns:a16="http://schemas.microsoft.com/office/drawing/2014/main" id="{83D4EEA4-6D3C-016F-10AA-4D5836D966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1" y="2456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1 h 2"/>
                  <a:gd name="T4" fmla="*/ 1 w 3"/>
                  <a:gd name="T5" fmla="*/ 1 h 2"/>
                  <a:gd name="T6" fmla="*/ 1 w 3"/>
                  <a:gd name="T7" fmla="*/ 0 h 2"/>
                  <a:gd name="T8" fmla="*/ 3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74" name="Freeform 1068">
                <a:extLst>
                  <a:ext uri="{FF2B5EF4-FFF2-40B4-BE49-F238E27FC236}">
                    <a16:creationId xmlns:a16="http://schemas.microsoft.com/office/drawing/2014/main" id="{A169AD6D-9B2A-15AA-C677-4D4166840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2962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75" name="Freeform 1069">
                <a:extLst>
                  <a:ext uri="{FF2B5EF4-FFF2-40B4-BE49-F238E27FC236}">
                    <a16:creationId xmlns:a16="http://schemas.microsoft.com/office/drawing/2014/main" id="{4FB689C1-16A1-E496-69E0-46A9CBEDBB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2748"/>
                <a:ext cx="4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0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76" name="Freeform 1070">
                <a:extLst>
                  <a:ext uri="{FF2B5EF4-FFF2-40B4-BE49-F238E27FC236}">
                    <a16:creationId xmlns:a16="http://schemas.microsoft.com/office/drawing/2014/main" id="{A7DD5B79-A44C-C364-181B-C33E4595DB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" y="2444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77" name="Freeform 1071">
                <a:extLst>
                  <a:ext uri="{FF2B5EF4-FFF2-40B4-BE49-F238E27FC236}">
                    <a16:creationId xmlns:a16="http://schemas.microsoft.com/office/drawing/2014/main" id="{9167DAF7-0500-2E83-97CF-40B366B589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2988"/>
                <a:ext cx="6" cy="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0 h 2"/>
                  <a:gd name="T4" fmla="*/ 2 w 3"/>
                  <a:gd name="T5" fmla="*/ 1 h 2"/>
                  <a:gd name="T6" fmla="*/ 0 w 3"/>
                  <a:gd name="T7" fmla="*/ 1 h 2"/>
                  <a:gd name="T8" fmla="*/ 1 w 3"/>
                  <a:gd name="T9" fmla="*/ 0 h 2"/>
                  <a:gd name="T10" fmla="*/ 1 w 3"/>
                  <a:gd name="T11" fmla="*/ 0 h 2"/>
                  <a:gd name="T12" fmla="*/ 2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78" name="Freeform 1072">
                <a:extLst>
                  <a:ext uri="{FF2B5EF4-FFF2-40B4-BE49-F238E27FC236}">
                    <a16:creationId xmlns:a16="http://schemas.microsoft.com/office/drawing/2014/main" id="{2891E398-5D93-61EC-521A-12E2849D1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2992"/>
                <a:ext cx="6" cy="2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1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  <a:gd name="T10" fmla="*/ 3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79" name="Freeform 1073">
                <a:extLst>
                  <a:ext uri="{FF2B5EF4-FFF2-40B4-BE49-F238E27FC236}">
                    <a16:creationId xmlns:a16="http://schemas.microsoft.com/office/drawing/2014/main" id="{1F408674-86AF-861D-7410-8E1D51F766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4" y="299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80" name="Freeform 1074">
                <a:extLst>
                  <a:ext uri="{FF2B5EF4-FFF2-40B4-BE49-F238E27FC236}">
                    <a16:creationId xmlns:a16="http://schemas.microsoft.com/office/drawing/2014/main" id="{71B389FC-1C4C-72A0-D0EE-463262C3E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7" y="2948"/>
                <a:ext cx="5" cy="2"/>
              </a:xfrm>
              <a:custGeom>
                <a:avLst/>
                <a:gdLst>
                  <a:gd name="T0" fmla="*/ 0 w 3"/>
                  <a:gd name="T1" fmla="*/ 0 h 1"/>
                  <a:gd name="T2" fmla="*/ 0 w 3"/>
                  <a:gd name="T3" fmla="*/ 0 h 1"/>
                  <a:gd name="T4" fmla="*/ 2 w 3"/>
                  <a:gd name="T5" fmla="*/ 0 h 1"/>
                  <a:gd name="T6" fmla="*/ 3 w 3"/>
                  <a:gd name="T7" fmla="*/ 0 h 1"/>
                  <a:gd name="T8" fmla="*/ 2 w 3"/>
                  <a:gd name="T9" fmla="*/ 1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81" name="Freeform 1075">
                <a:extLst>
                  <a:ext uri="{FF2B5EF4-FFF2-40B4-BE49-F238E27FC236}">
                    <a16:creationId xmlns:a16="http://schemas.microsoft.com/office/drawing/2014/main" id="{ED55E80C-103C-7861-D0FA-166D16861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5" y="256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0 h 2"/>
                  <a:gd name="T8" fmla="*/ 1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82" name="Freeform 1076">
                <a:extLst>
                  <a:ext uri="{FF2B5EF4-FFF2-40B4-BE49-F238E27FC236}">
                    <a16:creationId xmlns:a16="http://schemas.microsoft.com/office/drawing/2014/main" id="{8A25D0B1-7E4B-D721-D753-2FAE23FF65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2977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0 w 3"/>
                  <a:gd name="T3" fmla="*/ 0 h 2"/>
                  <a:gd name="T4" fmla="*/ 2 w 3"/>
                  <a:gd name="T5" fmla="*/ 1 h 2"/>
                  <a:gd name="T6" fmla="*/ 2 w 3"/>
                  <a:gd name="T7" fmla="*/ 2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3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83" name="Freeform 1077">
                <a:extLst>
                  <a:ext uri="{FF2B5EF4-FFF2-40B4-BE49-F238E27FC236}">
                    <a16:creationId xmlns:a16="http://schemas.microsoft.com/office/drawing/2014/main" id="{CC298A29-E5AD-200B-0B7B-E7EC1CB17D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2977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84" name="Freeform 1078">
                <a:extLst>
                  <a:ext uri="{FF2B5EF4-FFF2-40B4-BE49-F238E27FC236}">
                    <a16:creationId xmlns:a16="http://schemas.microsoft.com/office/drawing/2014/main" id="{78612C32-AC1D-477C-4E3A-DA18717139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3" y="2952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1 w 1"/>
                  <a:gd name="T7" fmla="*/ 1 h 2"/>
                  <a:gd name="T8" fmla="*/ 1 w 1"/>
                  <a:gd name="T9" fmla="*/ 2 h 2"/>
                  <a:gd name="T10" fmla="*/ 0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85" name="Freeform 1079">
                <a:extLst>
                  <a:ext uri="{FF2B5EF4-FFF2-40B4-BE49-F238E27FC236}">
                    <a16:creationId xmlns:a16="http://schemas.microsoft.com/office/drawing/2014/main" id="{F5E1B926-930D-DA5D-8BCA-679AFDBDDA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2755"/>
                <a:ext cx="2" cy="6"/>
              </a:xfrm>
              <a:custGeom>
                <a:avLst/>
                <a:gdLst>
                  <a:gd name="T0" fmla="*/ 1 w 1"/>
                  <a:gd name="T1" fmla="*/ 3 h 3"/>
                  <a:gd name="T2" fmla="*/ 0 w 1"/>
                  <a:gd name="T3" fmla="*/ 2 h 3"/>
                  <a:gd name="T4" fmla="*/ 1 w 1"/>
                  <a:gd name="T5" fmla="*/ 1 h 3"/>
                  <a:gd name="T6" fmla="*/ 1 w 1"/>
                  <a:gd name="T7" fmla="*/ 1 h 3"/>
                  <a:gd name="T8" fmla="*/ 1 w 1"/>
                  <a:gd name="T9" fmla="*/ 2 h 3"/>
                  <a:gd name="T10" fmla="*/ 1 w 1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3"/>
                    </a:move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86" name="Freeform 1080">
                <a:extLst>
                  <a:ext uri="{FF2B5EF4-FFF2-40B4-BE49-F238E27FC236}">
                    <a16:creationId xmlns:a16="http://schemas.microsoft.com/office/drawing/2014/main" id="{03F2337F-64CA-4101-3E5D-67ABEC6908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9" y="3066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87" name="Freeform 1081">
                <a:extLst>
                  <a:ext uri="{FF2B5EF4-FFF2-40B4-BE49-F238E27FC236}">
                    <a16:creationId xmlns:a16="http://schemas.microsoft.com/office/drawing/2014/main" id="{ECA6E8F1-A7A7-3E0F-076E-E1C95DDFD3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1" y="3066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1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88" name="Freeform 1082">
                <a:extLst>
                  <a:ext uri="{FF2B5EF4-FFF2-40B4-BE49-F238E27FC236}">
                    <a16:creationId xmlns:a16="http://schemas.microsoft.com/office/drawing/2014/main" id="{2671AC67-D824-35C1-7218-902C0BF39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3" y="2918"/>
                <a:ext cx="6" cy="2"/>
              </a:xfrm>
              <a:custGeom>
                <a:avLst/>
                <a:gdLst>
                  <a:gd name="T0" fmla="*/ 0 w 3"/>
                  <a:gd name="T1" fmla="*/ 0 h 1"/>
                  <a:gd name="T2" fmla="*/ 3 w 3"/>
                  <a:gd name="T3" fmla="*/ 0 h 1"/>
                  <a:gd name="T4" fmla="*/ 3 w 3"/>
                  <a:gd name="T5" fmla="*/ 1 h 1"/>
                  <a:gd name="T6" fmla="*/ 3 w 3"/>
                  <a:gd name="T7" fmla="*/ 1 h 1"/>
                  <a:gd name="T8" fmla="*/ 0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1" y="1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89" name="Freeform 1083">
                <a:extLst>
                  <a:ext uri="{FF2B5EF4-FFF2-40B4-BE49-F238E27FC236}">
                    <a16:creationId xmlns:a16="http://schemas.microsoft.com/office/drawing/2014/main" id="{E04F3E9B-1C94-A6DF-9E73-18556AA27E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" y="3070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2 w 2"/>
                  <a:gd name="T7" fmla="*/ 1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90" name="Freeform 1084">
                <a:extLst>
                  <a:ext uri="{FF2B5EF4-FFF2-40B4-BE49-F238E27FC236}">
                    <a16:creationId xmlns:a16="http://schemas.microsoft.com/office/drawing/2014/main" id="{22F124FB-F6B4-A63C-0E2A-283BFB33E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2" y="2575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  <a:gd name="T8" fmla="*/ 1 w 1"/>
                  <a:gd name="T9" fmla="*/ 0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91" name="Freeform 1085">
                <a:extLst>
                  <a:ext uri="{FF2B5EF4-FFF2-40B4-BE49-F238E27FC236}">
                    <a16:creationId xmlns:a16="http://schemas.microsoft.com/office/drawing/2014/main" id="{A70C7E39-DCD6-5362-9230-C8AE0DFD0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0" y="3070"/>
                <a:ext cx="4" cy="5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1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92" name="Freeform 1086">
                <a:extLst>
                  <a:ext uri="{FF2B5EF4-FFF2-40B4-BE49-F238E27FC236}">
                    <a16:creationId xmlns:a16="http://schemas.microsoft.com/office/drawing/2014/main" id="{BF046012-56D8-FF61-04CF-03CE0EF62B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9" y="2914"/>
                <a:ext cx="6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0 h 1"/>
                  <a:gd name="T6" fmla="*/ 1 w 3"/>
                  <a:gd name="T7" fmla="*/ 0 h 1"/>
                  <a:gd name="T8" fmla="*/ 2 w 3"/>
                  <a:gd name="T9" fmla="*/ 0 h 1"/>
                  <a:gd name="T10" fmla="*/ 3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93" name="Freeform 1087">
                <a:extLst>
                  <a:ext uri="{FF2B5EF4-FFF2-40B4-BE49-F238E27FC236}">
                    <a16:creationId xmlns:a16="http://schemas.microsoft.com/office/drawing/2014/main" id="{3E78934C-282B-96FA-E3BF-93BAF6B4C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8" y="2755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1 h 2"/>
                  <a:gd name="T6" fmla="*/ 0 w 2"/>
                  <a:gd name="T7" fmla="*/ 1 h 2"/>
                  <a:gd name="T8" fmla="*/ 0 w 2"/>
                  <a:gd name="T9" fmla="*/ 0 h 2"/>
                  <a:gd name="T10" fmla="*/ 1 w 2"/>
                  <a:gd name="T11" fmla="*/ 0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94" name="Freeform 1088">
                <a:extLst>
                  <a:ext uri="{FF2B5EF4-FFF2-40B4-BE49-F238E27FC236}">
                    <a16:creationId xmlns:a16="http://schemas.microsoft.com/office/drawing/2014/main" id="{89A19CE4-59DE-3C76-A238-B1B1068A7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3055"/>
                <a:ext cx="6" cy="3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0 h 2"/>
                  <a:gd name="T4" fmla="*/ 3 w 3"/>
                  <a:gd name="T5" fmla="*/ 1 h 2"/>
                  <a:gd name="T6" fmla="*/ 2 w 3"/>
                  <a:gd name="T7" fmla="*/ 2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95" name="Freeform 1089">
                <a:extLst>
                  <a:ext uri="{FF2B5EF4-FFF2-40B4-BE49-F238E27FC236}">
                    <a16:creationId xmlns:a16="http://schemas.microsoft.com/office/drawing/2014/main" id="{A8C06190-9E6E-99ED-4B91-5EAD77B981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3055"/>
                <a:ext cx="4" cy="3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  <a:gd name="T10" fmla="*/ 2 w 2"/>
                  <a:gd name="T11" fmla="*/ 2 h 2"/>
                  <a:gd name="T12" fmla="*/ 1 w 2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96" name="Freeform 1090">
                <a:extLst>
                  <a:ext uri="{FF2B5EF4-FFF2-40B4-BE49-F238E27FC236}">
                    <a16:creationId xmlns:a16="http://schemas.microsoft.com/office/drawing/2014/main" id="{2B36BEF6-5D87-1C6D-9B65-0C41C6287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7" y="2410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0 w 2"/>
                  <a:gd name="T7" fmla="*/ 1 h 2"/>
                  <a:gd name="T8" fmla="*/ 0 w 2"/>
                  <a:gd name="T9" fmla="*/ 1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97" name="Freeform 1091">
                <a:extLst>
                  <a:ext uri="{FF2B5EF4-FFF2-40B4-BE49-F238E27FC236}">
                    <a16:creationId xmlns:a16="http://schemas.microsoft.com/office/drawing/2014/main" id="{22B8167A-8E8D-7433-999A-663CBEA95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" y="2412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98" name="Freeform 1092">
                <a:extLst>
                  <a:ext uri="{FF2B5EF4-FFF2-40B4-BE49-F238E27FC236}">
                    <a16:creationId xmlns:a16="http://schemas.microsoft.com/office/drawing/2014/main" id="{36835C7B-497B-504C-5756-990F41CB5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2492"/>
                <a:ext cx="6" cy="3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1 w 3"/>
                  <a:gd name="T5" fmla="*/ 2 h 2"/>
                  <a:gd name="T6" fmla="*/ 0 w 3"/>
                  <a:gd name="T7" fmla="*/ 1 h 2"/>
                  <a:gd name="T8" fmla="*/ 1 w 3"/>
                  <a:gd name="T9" fmla="*/ 1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99" name="Freeform 1093">
                <a:extLst>
                  <a:ext uri="{FF2B5EF4-FFF2-40B4-BE49-F238E27FC236}">
                    <a16:creationId xmlns:a16="http://schemas.microsoft.com/office/drawing/2014/main" id="{A848243A-365F-A8CE-4717-ACE38BFB56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" y="2911"/>
                <a:ext cx="4" cy="5"/>
              </a:xfrm>
              <a:custGeom>
                <a:avLst/>
                <a:gdLst>
                  <a:gd name="T0" fmla="*/ 1 w 2"/>
                  <a:gd name="T1" fmla="*/ 3 h 3"/>
                  <a:gd name="T2" fmla="*/ 0 w 2"/>
                  <a:gd name="T3" fmla="*/ 1 h 3"/>
                  <a:gd name="T4" fmla="*/ 1 w 2"/>
                  <a:gd name="T5" fmla="*/ 0 h 3"/>
                  <a:gd name="T6" fmla="*/ 2 w 2"/>
                  <a:gd name="T7" fmla="*/ 1 h 3"/>
                  <a:gd name="T8" fmla="*/ 2 w 2"/>
                  <a:gd name="T9" fmla="*/ 2 h 3"/>
                  <a:gd name="T10" fmla="*/ 1 w 2"/>
                  <a:gd name="T11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00" name="Freeform 1094">
                <a:extLst>
                  <a:ext uri="{FF2B5EF4-FFF2-40B4-BE49-F238E27FC236}">
                    <a16:creationId xmlns:a16="http://schemas.microsoft.com/office/drawing/2014/main" id="{357F0C43-D2E0-956A-C1DD-8D6C02CCF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3081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01" name="Freeform 1095">
                <a:extLst>
                  <a:ext uri="{FF2B5EF4-FFF2-40B4-BE49-F238E27FC236}">
                    <a16:creationId xmlns:a16="http://schemas.microsoft.com/office/drawing/2014/main" id="{61E1078E-88A7-4469-CEDF-A561D3D2D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307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2 h 2"/>
                  <a:gd name="T6" fmla="*/ 1 w 2"/>
                  <a:gd name="T7" fmla="*/ 1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02" name="Freeform 1096">
                <a:extLst>
                  <a:ext uri="{FF2B5EF4-FFF2-40B4-BE49-F238E27FC236}">
                    <a16:creationId xmlns:a16="http://schemas.microsoft.com/office/drawing/2014/main" id="{3043861A-C2A4-942E-9BE5-6341A9E960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5" y="2740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1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03" name="Freeform 1097">
                <a:extLst>
                  <a:ext uri="{FF2B5EF4-FFF2-40B4-BE49-F238E27FC236}">
                    <a16:creationId xmlns:a16="http://schemas.microsoft.com/office/drawing/2014/main" id="{CC7CDF96-F58F-4D49-03D4-E8C2ACB207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8" y="2492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04" name="Freeform 1098">
                <a:extLst>
                  <a:ext uri="{FF2B5EF4-FFF2-40B4-BE49-F238E27FC236}">
                    <a16:creationId xmlns:a16="http://schemas.microsoft.com/office/drawing/2014/main" id="{5F4143FA-3C50-7E9E-80D7-54C1F592F0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3" y="2907"/>
                <a:ext cx="3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05" name="Freeform 1099">
                <a:extLst>
                  <a:ext uri="{FF2B5EF4-FFF2-40B4-BE49-F238E27FC236}">
                    <a16:creationId xmlns:a16="http://schemas.microsoft.com/office/drawing/2014/main" id="{8978B116-3E2B-922C-3BD5-FFE274EBFE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7" y="3083"/>
                <a:ext cx="6" cy="6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1 w 3"/>
                  <a:gd name="T5" fmla="*/ 1 h 3"/>
                  <a:gd name="T6" fmla="*/ 1 w 3"/>
                  <a:gd name="T7" fmla="*/ 1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0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06" name="Freeform 1100">
                <a:extLst>
                  <a:ext uri="{FF2B5EF4-FFF2-40B4-BE49-F238E27FC236}">
                    <a16:creationId xmlns:a16="http://schemas.microsoft.com/office/drawing/2014/main" id="{28178DEE-4DF8-EB18-E0B2-55AC586E4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7" y="3074"/>
                <a:ext cx="6" cy="3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07" name="Freeform 1101">
                <a:extLst>
                  <a:ext uri="{FF2B5EF4-FFF2-40B4-BE49-F238E27FC236}">
                    <a16:creationId xmlns:a16="http://schemas.microsoft.com/office/drawing/2014/main" id="{E7B438EB-03E4-D055-591C-B98F3DA07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2" y="3074"/>
                <a:ext cx="4" cy="5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1 w 2"/>
                  <a:gd name="T5" fmla="*/ 2 h 3"/>
                  <a:gd name="T6" fmla="*/ 1 w 2"/>
                  <a:gd name="T7" fmla="*/ 0 h 3"/>
                  <a:gd name="T8" fmla="*/ 2 w 2"/>
                  <a:gd name="T9" fmla="*/ 1 h 3"/>
                  <a:gd name="T10" fmla="*/ 2 w 2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2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08" name="Freeform 1102">
                <a:extLst>
                  <a:ext uri="{FF2B5EF4-FFF2-40B4-BE49-F238E27FC236}">
                    <a16:creationId xmlns:a16="http://schemas.microsoft.com/office/drawing/2014/main" id="{E8F7CDCA-ABD1-8ABD-E37E-CC459B989E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5" y="3074"/>
                <a:ext cx="6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0 w 3"/>
                  <a:gd name="T5" fmla="*/ 0 h 1"/>
                  <a:gd name="T6" fmla="*/ 2 w 3"/>
                  <a:gd name="T7" fmla="*/ 0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09" name="Freeform 1103">
                <a:extLst>
                  <a:ext uri="{FF2B5EF4-FFF2-40B4-BE49-F238E27FC236}">
                    <a16:creationId xmlns:a16="http://schemas.microsoft.com/office/drawing/2014/main" id="{B54D5414-B35E-BC29-C649-4B932FA530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1" y="3075"/>
                <a:ext cx="6" cy="6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2 h 3"/>
                  <a:gd name="T4" fmla="*/ 0 w 3"/>
                  <a:gd name="T5" fmla="*/ 1 h 3"/>
                  <a:gd name="T6" fmla="*/ 2 w 3"/>
                  <a:gd name="T7" fmla="*/ 1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2" y="2"/>
                      <a:pt x="2" y="3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10" name="Freeform 1104">
                <a:extLst>
                  <a:ext uri="{FF2B5EF4-FFF2-40B4-BE49-F238E27FC236}">
                    <a16:creationId xmlns:a16="http://schemas.microsoft.com/office/drawing/2014/main" id="{753527DC-F477-4FEB-BDA9-B911623C8A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3032"/>
                <a:ext cx="6" cy="4"/>
              </a:xfrm>
              <a:custGeom>
                <a:avLst/>
                <a:gdLst>
                  <a:gd name="T0" fmla="*/ 2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1"/>
                    </a:move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11" name="Freeform 1105">
                <a:extLst>
                  <a:ext uri="{FF2B5EF4-FFF2-40B4-BE49-F238E27FC236}">
                    <a16:creationId xmlns:a16="http://schemas.microsoft.com/office/drawing/2014/main" id="{4C815FFA-39D5-4D38-542F-F3EB61F7B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8" y="2477"/>
                <a:ext cx="7" cy="3"/>
              </a:xfrm>
              <a:custGeom>
                <a:avLst/>
                <a:gdLst>
                  <a:gd name="T0" fmla="*/ 4 w 4"/>
                  <a:gd name="T1" fmla="*/ 0 h 2"/>
                  <a:gd name="T2" fmla="*/ 1 w 4"/>
                  <a:gd name="T3" fmla="*/ 2 h 2"/>
                  <a:gd name="T4" fmla="*/ 1 w 4"/>
                  <a:gd name="T5" fmla="*/ 2 h 2"/>
                  <a:gd name="T6" fmla="*/ 1 w 4"/>
                  <a:gd name="T7" fmla="*/ 0 h 2"/>
                  <a:gd name="T8" fmla="*/ 4 w 4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2"/>
                      <a:pt x="3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12" name="Freeform 1106">
                <a:extLst>
                  <a:ext uri="{FF2B5EF4-FFF2-40B4-BE49-F238E27FC236}">
                    <a16:creationId xmlns:a16="http://schemas.microsoft.com/office/drawing/2014/main" id="{ECABDFAA-5BBC-2F4C-FFA6-A8F695CFD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4" y="2477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1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13" name="Freeform 1107">
                <a:extLst>
                  <a:ext uri="{FF2B5EF4-FFF2-40B4-BE49-F238E27FC236}">
                    <a16:creationId xmlns:a16="http://schemas.microsoft.com/office/drawing/2014/main" id="{3A545B81-2F96-832E-493F-A281F36EB8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2423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  <a:gd name="T8" fmla="*/ 0 w 1"/>
                  <a:gd name="T9" fmla="*/ 1 h 2"/>
                  <a:gd name="T10" fmla="*/ 1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14" name="Freeform 1108">
                <a:extLst>
                  <a:ext uri="{FF2B5EF4-FFF2-40B4-BE49-F238E27FC236}">
                    <a16:creationId xmlns:a16="http://schemas.microsoft.com/office/drawing/2014/main" id="{7BA6AB00-8033-1E12-9909-8C5C22A1AA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93" y="2928"/>
                <a:ext cx="6" cy="5"/>
              </a:xfrm>
              <a:custGeom>
                <a:avLst/>
                <a:gdLst>
                  <a:gd name="T0" fmla="*/ 3 w 3"/>
                  <a:gd name="T1" fmla="*/ 2 h 3"/>
                  <a:gd name="T2" fmla="*/ 1 w 3"/>
                  <a:gd name="T3" fmla="*/ 2 h 3"/>
                  <a:gd name="T4" fmla="*/ 0 w 3"/>
                  <a:gd name="T5" fmla="*/ 1 h 3"/>
                  <a:gd name="T6" fmla="*/ 2 w 3"/>
                  <a:gd name="T7" fmla="*/ 1 h 3"/>
                  <a:gd name="T8" fmla="*/ 3 w 3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2" y="3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15" name="Freeform 1109">
                <a:extLst>
                  <a:ext uri="{FF2B5EF4-FFF2-40B4-BE49-F238E27FC236}">
                    <a16:creationId xmlns:a16="http://schemas.microsoft.com/office/drawing/2014/main" id="{BA63E980-CD7C-F7F5-7663-28928327E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4" y="3036"/>
                <a:ext cx="4" cy="3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16" name="Freeform 1110">
                <a:extLst>
                  <a:ext uri="{FF2B5EF4-FFF2-40B4-BE49-F238E27FC236}">
                    <a16:creationId xmlns:a16="http://schemas.microsoft.com/office/drawing/2014/main" id="{F1085D71-FB38-2333-B3EC-9F8C4CC89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3038"/>
                <a:ext cx="4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17" name="Freeform 1111">
                <a:extLst>
                  <a:ext uri="{FF2B5EF4-FFF2-40B4-BE49-F238E27FC236}">
                    <a16:creationId xmlns:a16="http://schemas.microsoft.com/office/drawing/2014/main" id="{05C6CF63-A663-042C-B0FE-72801DC045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68" y="3036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1 w 3"/>
                  <a:gd name="T5" fmla="*/ 2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18" name="Freeform 1112">
                <a:extLst>
                  <a:ext uri="{FF2B5EF4-FFF2-40B4-BE49-F238E27FC236}">
                    <a16:creationId xmlns:a16="http://schemas.microsoft.com/office/drawing/2014/main" id="{F4D1B546-AA67-D261-591E-A2083FBFAB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2566"/>
                <a:ext cx="3" cy="3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19" name="Freeform 1113">
                <a:extLst>
                  <a:ext uri="{FF2B5EF4-FFF2-40B4-BE49-F238E27FC236}">
                    <a16:creationId xmlns:a16="http://schemas.microsoft.com/office/drawing/2014/main" id="{A0CC058A-EA79-7B70-DF26-B7C56942A9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2475"/>
                <a:ext cx="6" cy="2"/>
              </a:xfrm>
              <a:custGeom>
                <a:avLst/>
                <a:gdLst>
                  <a:gd name="T0" fmla="*/ 0 w 3"/>
                  <a:gd name="T1" fmla="*/ 0 h 1"/>
                  <a:gd name="T2" fmla="*/ 2 w 3"/>
                  <a:gd name="T3" fmla="*/ 0 h 1"/>
                  <a:gd name="T4" fmla="*/ 3 w 3"/>
                  <a:gd name="T5" fmla="*/ 1 h 1"/>
                  <a:gd name="T6" fmla="*/ 1 w 3"/>
                  <a:gd name="T7" fmla="*/ 1 h 1"/>
                  <a:gd name="T8" fmla="*/ 1 w 3"/>
                  <a:gd name="T9" fmla="*/ 1 h 1"/>
                  <a:gd name="T10" fmla="*/ 0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20" name="Freeform 1114">
                <a:extLst>
                  <a:ext uri="{FF2B5EF4-FFF2-40B4-BE49-F238E27FC236}">
                    <a16:creationId xmlns:a16="http://schemas.microsoft.com/office/drawing/2014/main" id="{1BAA94E6-F82D-E9B9-8822-88B21136F2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3024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2 w 3"/>
                  <a:gd name="T5" fmla="*/ 1 h 2"/>
                  <a:gd name="T6" fmla="*/ 2 w 3"/>
                  <a:gd name="T7" fmla="*/ 2 h 2"/>
                  <a:gd name="T8" fmla="*/ 0 w 3"/>
                  <a:gd name="T9" fmla="*/ 1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21" name="Freeform 1115">
                <a:extLst>
                  <a:ext uri="{FF2B5EF4-FFF2-40B4-BE49-F238E27FC236}">
                    <a16:creationId xmlns:a16="http://schemas.microsoft.com/office/drawing/2014/main" id="{B2FD02B3-B5CF-34C5-8E3A-F297CDB11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3024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2 h 2"/>
                  <a:gd name="T4" fmla="*/ 1 w 3"/>
                  <a:gd name="T5" fmla="*/ 2 h 2"/>
                  <a:gd name="T6" fmla="*/ 1 w 3"/>
                  <a:gd name="T7" fmla="*/ 1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22" name="Freeform 1116">
                <a:extLst>
                  <a:ext uri="{FF2B5EF4-FFF2-40B4-BE49-F238E27FC236}">
                    <a16:creationId xmlns:a16="http://schemas.microsoft.com/office/drawing/2014/main" id="{DE33188D-D0EF-A060-9F2F-68B7060D1F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3024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2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23" name="Freeform 1117">
                <a:extLst>
                  <a:ext uri="{FF2B5EF4-FFF2-40B4-BE49-F238E27FC236}">
                    <a16:creationId xmlns:a16="http://schemas.microsoft.com/office/drawing/2014/main" id="{05D60A38-7C5D-955D-6A85-F41C502DCE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6" y="2933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3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1" y="2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24" name="Freeform 1118">
                <a:extLst>
                  <a:ext uri="{FF2B5EF4-FFF2-40B4-BE49-F238E27FC236}">
                    <a16:creationId xmlns:a16="http://schemas.microsoft.com/office/drawing/2014/main" id="{8CE931BE-8467-375A-E55B-33A9DE8BA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931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2 h 2"/>
                  <a:gd name="T6" fmla="*/ 0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25" name="Freeform 1119">
                <a:extLst>
                  <a:ext uri="{FF2B5EF4-FFF2-40B4-BE49-F238E27FC236}">
                    <a16:creationId xmlns:a16="http://schemas.microsoft.com/office/drawing/2014/main" id="{E7EF9647-6C40-E9E6-9FEF-7A28D49CC7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2" y="2425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26" name="Freeform 1120">
                <a:extLst>
                  <a:ext uri="{FF2B5EF4-FFF2-40B4-BE49-F238E27FC236}">
                    <a16:creationId xmlns:a16="http://schemas.microsoft.com/office/drawing/2014/main" id="{4F821582-801A-2326-B8A0-4B7BFDDBC5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9" y="2425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2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27" name="Freeform 1121">
                <a:extLst>
                  <a:ext uri="{FF2B5EF4-FFF2-40B4-BE49-F238E27FC236}">
                    <a16:creationId xmlns:a16="http://schemas.microsoft.com/office/drawing/2014/main" id="{D1607FAE-7C9C-2028-C53E-70C2E27082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5" y="2473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0 h 2"/>
                  <a:gd name="T4" fmla="*/ 2 w 3"/>
                  <a:gd name="T5" fmla="*/ 2 h 2"/>
                  <a:gd name="T6" fmla="*/ 1 w 3"/>
                  <a:gd name="T7" fmla="*/ 2 h 2"/>
                  <a:gd name="T8" fmla="*/ 0 w 3"/>
                  <a:gd name="T9" fmla="*/ 2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2" y="0"/>
                    </a:cubicBezTo>
                    <a:cubicBezTo>
                      <a:pt x="2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28" name="Freeform 1122">
                <a:extLst>
                  <a:ext uri="{FF2B5EF4-FFF2-40B4-BE49-F238E27FC236}">
                    <a16:creationId xmlns:a16="http://schemas.microsoft.com/office/drawing/2014/main" id="{04C2BBCD-C39C-E32A-76C7-B65A80D36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2933"/>
                <a:ext cx="4" cy="6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0 h 3"/>
                  <a:gd name="T4" fmla="*/ 1 w 2"/>
                  <a:gd name="T5" fmla="*/ 2 h 3"/>
                  <a:gd name="T6" fmla="*/ 0 w 2"/>
                  <a:gd name="T7" fmla="*/ 2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2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29" name="Freeform 1123">
                <a:extLst>
                  <a:ext uri="{FF2B5EF4-FFF2-40B4-BE49-F238E27FC236}">
                    <a16:creationId xmlns:a16="http://schemas.microsoft.com/office/drawing/2014/main" id="{78DC1784-2CD4-C7D0-237D-B4969AFE10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1" y="2418"/>
                <a:ext cx="8" cy="4"/>
              </a:xfrm>
              <a:custGeom>
                <a:avLst/>
                <a:gdLst>
                  <a:gd name="T0" fmla="*/ 4 w 4"/>
                  <a:gd name="T1" fmla="*/ 0 h 2"/>
                  <a:gd name="T2" fmla="*/ 3 w 4"/>
                  <a:gd name="T3" fmla="*/ 2 h 2"/>
                  <a:gd name="T4" fmla="*/ 1 w 4"/>
                  <a:gd name="T5" fmla="*/ 2 h 2"/>
                  <a:gd name="T6" fmla="*/ 0 w 4"/>
                  <a:gd name="T7" fmla="*/ 1 h 2"/>
                  <a:gd name="T8" fmla="*/ 2 w 4"/>
                  <a:gd name="T9" fmla="*/ 0 h 2"/>
                  <a:gd name="T10" fmla="*/ 4 w 4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2">
                    <a:moveTo>
                      <a:pt x="4" y="0"/>
                    </a:moveTo>
                    <a:cubicBezTo>
                      <a:pt x="4" y="1"/>
                      <a:pt x="3" y="1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30" name="Freeform 1124">
                <a:extLst>
                  <a:ext uri="{FF2B5EF4-FFF2-40B4-BE49-F238E27FC236}">
                    <a16:creationId xmlns:a16="http://schemas.microsoft.com/office/drawing/2014/main" id="{8565C285-C75A-E10D-EB85-78B31CD2A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2414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31" name="Freeform 1125">
                <a:extLst>
                  <a:ext uri="{FF2B5EF4-FFF2-40B4-BE49-F238E27FC236}">
                    <a16:creationId xmlns:a16="http://schemas.microsoft.com/office/drawing/2014/main" id="{5B48262C-040A-A728-1DED-995B6D916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924"/>
                <a:ext cx="6" cy="5"/>
              </a:xfrm>
              <a:custGeom>
                <a:avLst/>
                <a:gdLst>
                  <a:gd name="T0" fmla="*/ 3 w 3"/>
                  <a:gd name="T1" fmla="*/ 2 h 3"/>
                  <a:gd name="T2" fmla="*/ 2 w 3"/>
                  <a:gd name="T3" fmla="*/ 2 h 3"/>
                  <a:gd name="T4" fmla="*/ 0 w 3"/>
                  <a:gd name="T5" fmla="*/ 2 h 3"/>
                  <a:gd name="T6" fmla="*/ 0 w 3"/>
                  <a:gd name="T7" fmla="*/ 1 h 3"/>
                  <a:gd name="T8" fmla="*/ 3 w 3"/>
                  <a:gd name="T9" fmla="*/ 1 h 3"/>
                  <a:gd name="T10" fmla="*/ 3 w 3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3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3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3" y="1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32" name="Freeform 1126">
                <a:extLst>
                  <a:ext uri="{FF2B5EF4-FFF2-40B4-BE49-F238E27FC236}">
                    <a16:creationId xmlns:a16="http://schemas.microsoft.com/office/drawing/2014/main" id="{CE031C75-A380-30B9-8AAF-BCF3E5106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3051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2 w 3"/>
                  <a:gd name="T9" fmla="*/ 2 h 2"/>
                  <a:gd name="T10" fmla="*/ 1 w 3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33" name="Freeform 1127">
                <a:extLst>
                  <a:ext uri="{FF2B5EF4-FFF2-40B4-BE49-F238E27FC236}">
                    <a16:creationId xmlns:a16="http://schemas.microsoft.com/office/drawing/2014/main" id="{058CE3DC-420E-3E60-0851-0DB80110E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2414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2 h 2"/>
                  <a:gd name="T6" fmla="*/ 0 w 3"/>
                  <a:gd name="T7" fmla="*/ 1 h 2"/>
                  <a:gd name="T8" fmla="*/ 1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34" name="Freeform 1128">
                <a:extLst>
                  <a:ext uri="{FF2B5EF4-FFF2-40B4-BE49-F238E27FC236}">
                    <a16:creationId xmlns:a16="http://schemas.microsoft.com/office/drawing/2014/main" id="{3462BE74-3651-CC55-AB81-B937882A8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2478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35" name="Freeform 1129">
                <a:extLst>
                  <a:ext uri="{FF2B5EF4-FFF2-40B4-BE49-F238E27FC236}">
                    <a16:creationId xmlns:a16="http://schemas.microsoft.com/office/drawing/2014/main" id="{BEFDF1CE-5F94-477A-5363-8E88EDBB57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0" y="2929"/>
                <a:ext cx="4" cy="6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2 h 3"/>
                  <a:gd name="T4" fmla="*/ 0 w 2"/>
                  <a:gd name="T5" fmla="*/ 2 h 3"/>
                  <a:gd name="T6" fmla="*/ 1 w 2"/>
                  <a:gd name="T7" fmla="*/ 0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36" name="Freeform 1130">
                <a:extLst>
                  <a:ext uri="{FF2B5EF4-FFF2-40B4-BE49-F238E27FC236}">
                    <a16:creationId xmlns:a16="http://schemas.microsoft.com/office/drawing/2014/main" id="{79C5024D-4BAF-61C3-3D0D-0C3E3A5FF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5" y="3039"/>
                <a:ext cx="3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0 w 2"/>
                  <a:gd name="T9" fmla="*/ 1 h 2"/>
                  <a:gd name="T10" fmla="*/ 1 w 2"/>
                  <a:gd name="T11" fmla="*/ 0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37" name="Freeform 1131">
                <a:extLst>
                  <a:ext uri="{FF2B5EF4-FFF2-40B4-BE49-F238E27FC236}">
                    <a16:creationId xmlns:a16="http://schemas.microsoft.com/office/drawing/2014/main" id="{97A0E53C-7046-A8B8-414A-2D893632F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5" y="3307"/>
                <a:ext cx="3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  <a:gd name="T8" fmla="*/ 2 w 2"/>
                  <a:gd name="T9" fmla="*/ 1 h 1"/>
                  <a:gd name="T10" fmla="*/ 1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38" name="Freeform 1132">
                <a:extLst>
                  <a:ext uri="{FF2B5EF4-FFF2-40B4-BE49-F238E27FC236}">
                    <a16:creationId xmlns:a16="http://schemas.microsoft.com/office/drawing/2014/main" id="{1105CBBC-6B9D-A1F9-E412-3034F41F35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2765"/>
                <a:ext cx="6" cy="5"/>
              </a:xfrm>
              <a:custGeom>
                <a:avLst/>
                <a:gdLst>
                  <a:gd name="T0" fmla="*/ 0 w 3"/>
                  <a:gd name="T1" fmla="*/ 1 h 3"/>
                  <a:gd name="T2" fmla="*/ 2 w 3"/>
                  <a:gd name="T3" fmla="*/ 1 h 3"/>
                  <a:gd name="T4" fmla="*/ 3 w 3"/>
                  <a:gd name="T5" fmla="*/ 2 h 3"/>
                  <a:gd name="T6" fmla="*/ 1 w 3"/>
                  <a:gd name="T7" fmla="*/ 2 h 3"/>
                  <a:gd name="T8" fmla="*/ 0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2" y="2"/>
                      <a:pt x="2" y="3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39" name="Freeform 1133">
                <a:extLst>
                  <a:ext uri="{FF2B5EF4-FFF2-40B4-BE49-F238E27FC236}">
                    <a16:creationId xmlns:a16="http://schemas.microsoft.com/office/drawing/2014/main" id="{76AC2544-1752-2E86-FD14-62D91A4C85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4" y="3248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1 w 2"/>
                  <a:gd name="T5" fmla="*/ 1 h 1"/>
                  <a:gd name="T6" fmla="*/ 0 w 2"/>
                  <a:gd name="T7" fmla="*/ 0 h 1"/>
                  <a:gd name="T8" fmla="*/ 0 w 2"/>
                  <a:gd name="T9" fmla="*/ 0 h 1"/>
                  <a:gd name="T10" fmla="*/ 1 w 2"/>
                  <a:gd name="T11" fmla="*/ 0 h 1"/>
                  <a:gd name="T12" fmla="*/ 1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40" name="Freeform 1134">
                <a:extLst>
                  <a:ext uri="{FF2B5EF4-FFF2-40B4-BE49-F238E27FC236}">
                    <a16:creationId xmlns:a16="http://schemas.microsoft.com/office/drawing/2014/main" id="{FB2040C0-CAD9-44BE-B9E6-18CDB0476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3310"/>
                <a:ext cx="2" cy="6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3 h 3"/>
                  <a:gd name="T4" fmla="*/ 0 w 1"/>
                  <a:gd name="T5" fmla="*/ 2 h 3"/>
                  <a:gd name="T6" fmla="*/ 1 w 1"/>
                  <a:gd name="T7" fmla="*/ 0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41" name="Freeform 1135">
                <a:extLst>
                  <a:ext uri="{FF2B5EF4-FFF2-40B4-BE49-F238E27FC236}">
                    <a16:creationId xmlns:a16="http://schemas.microsoft.com/office/drawing/2014/main" id="{28172416-8848-DCAA-D0E5-6630D79AD5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3" y="2818"/>
                <a:ext cx="4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42" name="Freeform 1136">
                <a:extLst>
                  <a:ext uri="{FF2B5EF4-FFF2-40B4-BE49-F238E27FC236}">
                    <a16:creationId xmlns:a16="http://schemas.microsoft.com/office/drawing/2014/main" id="{7420BA0A-46AF-E1C0-C06E-81160F84D8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2317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1 h 2"/>
                  <a:gd name="T8" fmla="*/ 2 w 2"/>
                  <a:gd name="T9" fmla="*/ 1 h 2"/>
                  <a:gd name="T10" fmla="*/ 2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43" name="Freeform 1137">
                <a:extLst>
                  <a:ext uri="{FF2B5EF4-FFF2-40B4-BE49-F238E27FC236}">
                    <a16:creationId xmlns:a16="http://schemas.microsoft.com/office/drawing/2014/main" id="{DABE01C1-8C9F-5C88-4CC9-4D5E1D9020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3238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1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cubicBezTo>
                      <a:pt x="2" y="1"/>
                      <a:pt x="2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44" name="Freeform 1138">
                <a:extLst>
                  <a:ext uri="{FF2B5EF4-FFF2-40B4-BE49-F238E27FC236}">
                    <a16:creationId xmlns:a16="http://schemas.microsoft.com/office/drawing/2014/main" id="{DAFC4DDC-77D1-DF78-8DEF-B093A25DBD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5" y="3303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45" name="Freeform 1139">
                <a:extLst>
                  <a:ext uri="{FF2B5EF4-FFF2-40B4-BE49-F238E27FC236}">
                    <a16:creationId xmlns:a16="http://schemas.microsoft.com/office/drawing/2014/main" id="{38CE5CF7-502A-80EC-CD2E-59D8E61CD4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2814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1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46" name="Freeform 1140">
                <a:extLst>
                  <a:ext uri="{FF2B5EF4-FFF2-40B4-BE49-F238E27FC236}">
                    <a16:creationId xmlns:a16="http://schemas.microsoft.com/office/drawing/2014/main" id="{41F7A8D8-E46D-E27D-7A67-EE6C0C0F84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2" y="3248"/>
                <a:ext cx="6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1 h 1"/>
                  <a:gd name="T4" fmla="*/ 1 w 3"/>
                  <a:gd name="T5" fmla="*/ 1 h 1"/>
                  <a:gd name="T6" fmla="*/ 0 w 3"/>
                  <a:gd name="T7" fmla="*/ 0 h 1"/>
                  <a:gd name="T8" fmla="*/ 1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0"/>
                      <a:pt x="3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47" name="Freeform 1141">
                <a:extLst>
                  <a:ext uri="{FF2B5EF4-FFF2-40B4-BE49-F238E27FC236}">
                    <a16:creationId xmlns:a16="http://schemas.microsoft.com/office/drawing/2014/main" id="{2F6EE70F-7373-E2E4-DD45-87DF98EA1E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6" y="3248"/>
                <a:ext cx="4" cy="6"/>
              </a:xfrm>
              <a:custGeom>
                <a:avLst/>
                <a:gdLst>
                  <a:gd name="T0" fmla="*/ 2 w 2"/>
                  <a:gd name="T1" fmla="*/ 1 h 3"/>
                  <a:gd name="T2" fmla="*/ 1 w 2"/>
                  <a:gd name="T3" fmla="*/ 2 h 3"/>
                  <a:gd name="T4" fmla="*/ 1 w 2"/>
                  <a:gd name="T5" fmla="*/ 1 h 3"/>
                  <a:gd name="T6" fmla="*/ 1 w 2"/>
                  <a:gd name="T7" fmla="*/ 0 h 3"/>
                  <a:gd name="T8" fmla="*/ 2 w 2"/>
                  <a:gd name="T9" fmla="*/ 1 h 3"/>
                  <a:gd name="T10" fmla="*/ 2 w 2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2"/>
                      <a:pt x="2" y="3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48" name="Freeform 1142">
                <a:extLst>
                  <a:ext uri="{FF2B5EF4-FFF2-40B4-BE49-F238E27FC236}">
                    <a16:creationId xmlns:a16="http://schemas.microsoft.com/office/drawing/2014/main" id="{24023062-DA72-F2C4-5865-AA940FE47C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3248"/>
                <a:ext cx="5" cy="2"/>
              </a:xfrm>
              <a:custGeom>
                <a:avLst/>
                <a:gdLst>
                  <a:gd name="T0" fmla="*/ 3 w 3"/>
                  <a:gd name="T1" fmla="*/ 0 h 1"/>
                  <a:gd name="T2" fmla="*/ 1 w 3"/>
                  <a:gd name="T3" fmla="*/ 1 h 1"/>
                  <a:gd name="T4" fmla="*/ 0 w 3"/>
                  <a:gd name="T5" fmla="*/ 0 h 1"/>
                  <a:gd name="T6" fmla="*/ 2 w 3"/>
                  <a:gd name="T7" fmla="*/ 0 h 1"/>
                  <a:gd name="T8" fmla="*/ 2 w 3"/>
                  <a:gd name="T9" fmla="*/ 0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49" name="Freeform 1143">
                <a:extLst>
                  <a:ext uri="{FF2B5EF4-FFF2-40B4-BE49-F238E27FC236}">
                    <a16:creationId xmlns:a16="http://schemas.microsoft.com/office/drawing/2014/main" id="{7053FD38-C9AC-EB8D-FE52-570E8B8B4B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5" y="3307"/>
                <a:ext cx="5" cy="3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1 h 2"/>
                  <a:gd name="T4" fmla="*/ 0 w 3"/>
                  <a:gd name="T5" fmla="*/ 0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50" name="Freeform 1144">
                <a:extLst>
                  <a:ext uri="{FF2B5EF4-FFF2-40B4-BE49-F238E27FC236}">
                    <a16:creationId xmlns:a16="http://schemas.microsoft.com/office/drawing/2014/main" id="{44F17E40-7B45-E363-7003-CAE39B7D19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" y="2325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51" name="Freeform 1145">
                <a:extLst>
                  <a:ext uri="{FF2B5EF4-FFF2-40B4-BE49-F238E27FC236}">
                    <a16:creationId xmlns:a16="http://schemas.microsoft.com/office/drawing/2014/main" id="{84A3BE0E-DC7F-6866-ABA7-FF509D0AF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2558"/>
                <a:ext cx="3" cy="4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2 w 2"/>
                  <a:gd name="T9" fmla="*/ 2 h 2"/>
                  <a:gd name="T10" fmla="*/ 1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52" name="Freeform 1146">
                <a:extLst>
                  <a:ext uri="{FF2B5EF4-FFF2-40B4-BE49-F238E27FC236}">
                    <a16:creationId xmlns:a16="http://schemas.microsoft.com/office/drawing/2014/main" id="{B97B273F-585C-9B3D-0799-6DDD5CC962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7" y="3229"/>
                <a:ext cx="3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0 h 3"/>
                  <a:gd name="T4" fmla="*/ 2 w 2"/>
                  <a:gd name="T5" fmla="*/ 2 h 3"/>
                  <a:gd name="T6" fmla="*/ 1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53" name="Freeform 1147">
                <a:extLst>
                  <a:ext uri="{FF2B5EF4-FFF2-40B4-BE49-F238E27FC236}">
                    <a16:creationId xmlns:a16="http://schemas.microsoft.com/office/drawing/2014/main" id="{6ACFC079-7EF4-F2C2-2DBF-79D46DF0BF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0" y="2325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2 h 2"/>
                  <a:gd name="T6" fmla="*/ 1 w 2"/>
                  <a:gd name="T7" fmla="*/ 2 h 2"/>
                  <a:gd name="T8" fmla="*/ 0 w 2"/>
                  <a:gd name="T9" fmla="*/ 2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54" name="Freeform 1148">
                <a:extLst>
                  <a:ext uri="{FF2B5EF4-FFF2-40B4-BE49-F238E27FC236}">
                    <a16:creationId xmlns:a16="http://schemas.microsoft.com/office/drawing/2014/main" id="{BC694B3A-DDA3-4886-CBBC-A2278761F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2825"/>
                <a:ext cx="6" cy="4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0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55" name="Freeform 1149">
                <a:extLst>
                  <a:ext uri="{FF2B5EF4-FFF2-40B4-BE49-F238E27FC236}">
                    <a16:creationId xmlns:a16="http://schemas.microsoft.com/office/drawing/2014/main" id="{C0740C10-9181-1708-1B52-1831425EF4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3309"/>
                <a:ext cx="7" cy="5"/>
              </a:xfrm>
              <a:custGeom>
                <a:avLst/>
                <a:gdLst>
                  <a:gd name="T0" fmla="*/ 4 w 4"/>
                  <a:gd name="T1" fmla="*/ 2 h 3"/>
                  <a:gd name="T2" fmla="*/ 2 w 4"/>
                  <a:gd name="T3" fmla="*/ 2 h 3"/>
                  <a:gd name="T4" fmla="*/ 0 w 4"/>
                  <a:gd name="T5" fmla="*/ 1 h 3"/>
                  <a:gd name="T6" fmla="*/ 3 w 4"/>
                  <a:gd name="T7" fmla="*/ 1 h 3"/>
                  <a:gd name="T8" fmla="*/ 4 w 4"/>
                  <a:gd name="T9" fmla="*/ 3 h 3"/>
                  <a:gd name="T10" fmla="*/ 4 w 4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3">
                    <a:moveTo>
                      <a:pt x="4" y="2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2" y="0"/>
                      <a:pt x="3" y="1"/>
                    </a:cubicBezTo>
                    <a:cubicBezTo>
                      <a:pt x="3" y="1"/>
                      <a:pt x="3" y="2"/>
                      <a:pt x="4" y="3"/>
                    </a:cubicBezTo>
                    <a:lnTo>
                      <a:pt x="4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56" name="Freeform 1150">
                <a:extLst>
                  <a:ext uri="{FF2B5EF4-FFF2-40B4-BE49-F238E27FC236}">
                    <a16:creationId xmlns:a16="http://schemas.microsoft.com/office/drawing/2014/main" id="{25CF9612-CCEE-B3CD-98E4-340451664F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6" y="2533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  <a:gd name="T6" fmla="*/ 1 w 2"/>
                  <a:gd name="T7" fmla="*/ 1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57" name="Freeform 1151">
                <a:extLst>
                  <a:ext uri="{FF2B5EF4-FFF2-40B4-BE49-F238E27FC236}">
                    <a16:creationId xmlns:a16="http://schemas.microsoft.com/office/drawing/2014/main" id="{DD5C06D6-BA35-CDD7-3C9C-51E4BA9F3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2321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3 w 3"/>
                  <a:gd name="T5" fmla="*/ 1 h 2"/>
                  <a:gd name="T6" fmla="*/ 2 w 3"/>
                  <a:gd name="T7" fmla="*/ 2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58" name="Freeform 1152">
                <a:extLst>
                  <a:ext uri="{FF2B5EF4-FFF2-40B4-BE49-F238E27FC236}">
                    <a16:creationId xmlns:a16="http://schemas.microsoft.com/office/drawing/2014/main" id="{9C4B12E0-C8B3-B6BB-8A7C-1EE73D822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8" y="3237"/>
                <a:ext cx="4" cy="1"/>
              </a:xfrm>
              <a:custGeom>
                <a:avLst/>
                <a:gdLst>
                  <a:gd name="T0" fmla="*/ 0 w 2"/>
                  <a:gd name="T1" fmla="*/ 1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  <a:gd name="T10" fmla="*/ 0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59" name="Freeform 1153">
                <a:extLst>
                  <a:ext uri="{FF2B5EF4-FFF2-40B4-BE49-F238E27FC236}">
                    <a16:creationId xmlns:a16="http://schemas.microsoft.com/office/drawing/2014/main" id="{ED7F7ABB-8D34-8A92-EDDB-EBCF66984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" y="2821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1 w 3"/>
                  <a:gd name="T5" fmla="*/ 2 h 2"/>
                  <a:gd name="T6" fmla="*/ 1 w 3"/>
                  <a:gd name="T7" fmla="*/ 0 h 2"/>
                  <a:gd name="T8" fmla="*/ 3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2"/>
                      <a:pt x="1" y="2"/>
                    </a:cubicBezTo>
                    <a:cubicBezTo>
                      <a:pt x="1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60" name="Freeform 1154">
                <a:extLst>
                  <a:ext uri="{FF2B5EF4-FFF2-40B4-BE49-F238E27FC236}">
                    <a16:creationId xmlns:a16="http://schemas.microsoft.com/office/drawing/2014/main" id="{3EAAB604-A64A-6279-2C40-86DDAEE53B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2821"/>
                <a:ext cx="7" cy="4"/>
              </a:xfrm>
              <a:custGeom>
                <a:avLst/>
                <a:gdLst>
                  <a:gd name="T0" fmla="*/ 4 w 4"/>
                  <a:gd name="T1" fmla="*/ 2 h 2"/>
                  <a:gd name="T2" fmla="*/ 1 w 4"/>
                  <a:gd name="T3" fmla="*/ 2 h 2"/>
                  <a:gd name="T4" fmla="*/ 0 w 4"/>
                  <a:gd name="T5" fmla="*/ 1 h 2"/>
                  <a:gd name="T6" fmla="*/ 1 w 4"/>
                  <a:gd name="T7" fmla="*/ 0 h 2"/>
                  <a:gd name="T8" fmla="*/ 4 w 4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" h="2">
                    <a:moveTo>
                      <a:pt x="4" y="2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4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61" name="Freeform 1155">
                <a:extLst>
                  <a:ext uri="{FF2B5EF4-FFF2-40B4-BE49-F238E27FC236}">
                    <a16:creationId xmlns:a16="http://schemas.microsoft.com/office/drawing/2014/main" id="{808C3A66-1A5B-A860-E47D-67BF9EAA9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9" y="2285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62" name="Freeform 1156">
                <a:extLst>
                  <a:ext uri="{FF2B5EF4-FFF2-40B4-BE49-F238E27FC236}">
                    <a16:creationId xmlns:a16="http://schemas.microsoft.com/office/drawing/2014/main" id="{E4BD3BB0-776B-46E8-9061-7F48C5BBFB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7" y="2533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1 h 1"/>
                  <a:gd name="T8" fmla="*/ 0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63" name="Freeform 1157">
                <a:extLst>
                  <a:ext uri="{FF2B5EF4-FFF2-40B4-BE49-F238E27FC236}">
                    <a16:creationId xmlns:a16="http://schemas.microsoft.com/office/drawing/2014/main" id="{7749611C-4BD7-4143-7B2D-AC43D85EE0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821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1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64" name="Freeform 1158">
                <a:extLst>
                  <a:ext uri="{FF2B5EF4-FFF2-40B4-BE49-F238E27FC236}">
                    <a16:creationId xmlns:a16="http://schemas.microsoft.com/office/drawing/2014/main" id="{F2854B75-F1D7-B520-A552-7687A34A0F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78" y="2821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2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65" name="Freeform 1159">
                <a:extLst>
                  <a:ext uri="{FF2B5EF4-FFF2-40B4-BE49-F238E27FC236}">
                    <a16:creationId xmlns:a16="http://schemas.microsoft.com/office/drawing/2014/main" id="{C1C483D6-9E9C-D499-A33A-16165E03B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0" y="2323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1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66" name="Freeform 1160">
                <a:extLst>
                  <a:ext uri="{FF2B5EF4-FFF2-40B4-BE49-F238E27FC236}">
                    <a16:creationId xmlns:a16="http://schemas.microsoft.com/office/drawing/2014/main" id="{8262636D-9F01-D403-7BC2-86413C0A8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67" y="2300"/>
                <a:ext cx="4" cy="6"/>
              </a:xfrm>
              <a:custGeom>
                <a:avLst/>
                <a:gdLst>
                  <a:gd name="T0" fmla="*/ 1 w 2"/>
                  <a:gd name="T1" fmla="*/ 0 h 3"/>
                  <a:gd name="T2" fmla="*/ 2 w 2"/>
                  <a:gd name="T3" fmla="*/ 2 h 3"/>
                  <a:gd name="T4" fmla="*/ 1 w 2"/>
                  <a:gd name="T5" fmla="*/ 3 h 3"/>
                  <a:gd name="T6" fmla="*/ 0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1"/>
                      <a:pt x="2" y="1"/>
                      <a:pt x="2" y="2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67" name="Freeform 1161">
                <a:extLst>
                  <a:ext uri="{FF2B5EF4-FFF2-40B4-BE49-F238E27FC236}">
                    <a16:creationId xmlns:a16="http://schemas.microsoft.com/office/drawing/2014/main" id="{D71410A2-298B-D3E1-B1C6-880F88A904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2" y="3273"/>
                <a:ext cx="4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68" name="Freeform 1162">
                <a:extLst>
                  <a:ext uri="{FF2B5EF4-FFF2-40B4-BE49-F238E27FC236}">
                    <a16:creationId xmlns:a16="http://schemas.microsoft.com/office/drawing/2014/main" id="{D3BF2F91-A627-DF2F-14DF-85DAB628F0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1" y="3284"/>
                <a:ext cx="5" cy="4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1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69" name="Freeform 1163">
                <a:extLst>
                  <a:ext uri="{FF2B5EF4-FFF2-40B4-BE49-F238E27FC236}">
                    <a16:creationId xmlns:a16="http://schemas.microsoft.com/office/drawing/2014/main" id="{317CD449-FED9-2BFA-224F-5CB9DACE49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2795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70" name="Freeform 1164">
                <a:extLst>
                  <a:ext uri="{FF2B5EF4-FFF2-40B4-BE49-F238E27FC236}">
                    <a16:creationId xmlns:a16="http://schemas.microsoft.com/office/drawing/2014/main" id="{B2E7FEDE-6E7F-5862-60E0-A7FB22F06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3284"/>
                <a:ext cx="6" cy="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1 h 2"/>
                  <a:gd name="T8" fmla="*/ 0 w 3"/>
                  <a:gd name="T9" fmla="*/ 0 h 2"/>
                  <a:gd name="T10" fmla="*/ 1 w 3"/>
                  <a:gd name="T11" fmla="*/ 0 h 2"/>
                  <a:gd name="T12" fmla="*/ 2 w 3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71" name="Freeform 1165">
                <a:extLst>
                  <a:ext uri="{FF2B5EF4-FFF2-40B4-BE49-F238E27FC236}">
                    <a16:creationId xmlns:a16="http://schemas.microsoft.com/office/drawing/2014/main" id="{A4E97BDD-9FFE-7E94-23BD-232D15680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1" y="3269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72" name="Freeform 1166">
                <a:extLst>
                  <a:ext uri="{FF2B5EF4-FFF2-40B4-BE49-F238E27FC236}">
                    <a16:creationId xmlns:a16="http://schemas.microsoft.com/office/drawing/2014/main" id="{2CE561C0-09AB-E5C0-6B54-25B38D665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5" y="2293"/>
                <a:ext cx="6" cy="3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73" name="Freeform 1167">
                <a:extLst>
                  <a:ext uri="{FF2B5EF4-FFF2-40B4-BE49-F238E27FC236}">
                    <a16:creationId xmlns:a16="http://schemas.microsoft.com/office/drawing/2014/main" id="{5839EBF3-2EAC-69EE-2F68-28D3581C71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8" y="3284"/>
                <a:ext cx="6" cy="4"/>
              </a:xfrm>
              <a:custGeom>
                <a:avLst/>
                <a:gdLst>
                  <a:gd name="T0" fmla="*/ 0 w 3"/>
                  <a:gd name="T1" fmla="*/ 2 h 2"/>
                  <a:gd name="T2" fmla="*/ 2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0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2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74" name="Freeform 1168">
                <a:extLst>
                  <a:ext uri="{FF2B5EF4-FFF2-40B4-BE49-F238E27FC236}">
                    <a16:creationId xmlns:a16="http://schemas.microsoft.com/office/drawing/2014/main" id="{69D44C14-8CEA-FA8E-8AD9-8F718FE3C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3269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75" name="Freeform 1169">
                <a:extLst>
                  <a:ext uri="{FF2B5EF4-FFF2-40B4-BE49-F238E27FC236}">
                    <a16:creationId xmlns:a16="http://schemas.microsoft.com/office/drawing/2014/main" id="{EE48655E-C3F1-80C2-B65E-5F25D8046C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4" y="2803"/>
                <a:ext cx="4" cy="3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  <a:gd name="T10" fmla="*/ 0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76" name="Freeform 1170">
                <a:extLst>
                  <a:ext uri="{FF2B5EF4-FFF2-40B4-BE49-F238E27FC236}">
                    <a16:creationId xmlns:a16="http://schemas.microsoft.com/office/drawing/2014/main" id="{C2589679-1A83-851B-067B-70C9EA542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" y="2799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77" name="Freeform 1171">
                <a:extLst>
                  <a:ext uri="{FF2B5EF4-FFF2-40B4-BE49-F238E27FC236}">
                    <a16:creationId xmlns:a16="http://schemas.microsoft.com/office/drawing/2014/main" id="{4F2C3765-9C4D-CAEB-FAF8-6AF46E5D7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2799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78" name="Freeform 1172">
                <a:extLst>
                  <a:ext uri="{FF2B5EF4-FFF2-40B4-BE49-F238E27FC236}">
                    <a16:creationId xmlns:a16="http://schemas.microsoft.com/office/drawing/2014/main" id="{E44FA2B6-1B9E-8F52-CCD7-F1E0C86120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3280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79" name="Freeform 1173">
                <a:extLst>
                  <a:ext uri="{FF2B5EF4-FFF2-40B4-BE49-F238E27FC236}">
                    <a16:creationId xmlns:a16="http://schemas.microsoft.com/office/drawing/2014/main" id="{3E78220E-4B9D-902A-30BD-5C285EC5A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0" y="2300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80" name="Freeform 1174">
                <a:extLst>
                  <a:ext uri="{FF2B5EF4-FFF2-40B4-BE49-F238E27FC236}">
                    <a16:creationId xmlns:a16="http://schemas.microsoft.com/office/drawing/2014/main" id="{334831A1-DC59-D5C3-CB4B-072552470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545"/>
                <a:ext cx="6" cy="2"/>
              </a:xfrm>
              <a:custGeom>
                <a:avLst/>
                <a:gdLst>
                  <a:gd name="T0" fmla="*/ 3 w 3"/>
                  <a:gd name="T1" fmla="*/ 0 h 1"/>
                  <a:gd name="T2" fmla="*/ 2 w 3"/>
                  <a:gd name="T3" fmla="*/ 1 h 1"/>
                  <a:gd name="T4" fmla="*/ 0 w 3"/>
                  <a:gd name="T5" fmla="*/ 0 h 1"/>
                  <a:gd name="T6" fmla="*/ 2 w 3"/>
                  <a:gd name="T7" fmla="*/ 0 h 1"/>
                  <a:gd name="T8" fmla="*/ 3 w 3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81" name="Freeform 1175">
                <a:extLst>
                  <a:ext uri="{FF2B5EF4-FFF2-40B4-BE49-F238E27FC236}">
                    <a16:creationId xmlns:a16="http://schemas.microsoft.com/office/drawing/2014/main" id="{31E673C1-8351-23E6-E9A3-001C04FFA3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0" y="3276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3 w 3"/>
                  <a:gd name="T5" fmla="*/ 1 h 2"/>
                  <a:gd name="T6" fmla="*/ 2 w 3"/>
                  <a:gd name="T7" fmla="*/ 2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82" name="Freeform 1176">
                <a:extLst>
                  <a:ext uri="{FF2B5EF4-FFF2-40B4-BE49-F238E27FC236}">
                    <a16:creationId xmlns:a16="http://schemas.microsoft.com/office/drawing/2014/main" id="{E5D6DFEA-3EEF-6458-5113-7E8645971F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6" y="3276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83" name="Freeform 1177">
                <a:extLst>
                  <a:ext uri="{FF2B5EF4-FFF2-40B4-BE49-F238E27FC236}">
                    <a16:creationId xmlns:a16="http://schemas.microsoft.com/office/drawing/2014/main" id="{B368220B-6E5B-AD37-DDDF-183BB5DAD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2" y="3280"/>
                <a:ext cx="6" cy="4"/>
              </a:xfrm>
              <a:custGeom>
                <a:avLst/>
                <a:gdLst>
                  <a:gd name="T0" fmla="*/ 3 w 3"/>
                  <a:gd name="T1" fmla="*/ 0 h 2"/>
                  <a:gd name="T2" fmla="*/ 1 w 3"/>
                  <a:gd name="T3" fmla="*/ 2 h 2"/>
                  <a:gd name="T4" fmla="*/ 0 w 3"/>
                  <a:gd name="T5" fmla="*/ 1 h 2"/>
                  <a:gd name="T6" fmla="*/ 0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84" name="Freeform 1178">
                <a:extLst>
                  <a:ext uri="{FF2B5EF4-FFF2-40B4-BE49-F238E27FC236}">
                    <a16:creationId xmlns:a16="http://schemas.microsoft.com/office/drawing/2014/main" id="{D7D91EC5-B6EE-C983-22F5-9FEEC07AC5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5" y="3259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85" name="Freeform 1179">
                <a:extLst>
                  <a:ext uri="{FF2B5EF4-FFF2-40B4-BE49-F238E27FC236}">
                    <a16:creationId xmlns:a16="http://schemas.microsoft.com/office/drawing/2014/main" id="{9C6F6C46-7309-7CCF-AA9D-300D3858B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4" y="3295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0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86" name="Freeform 1180">
                <a:extLst>
                  <a:ext uri="{FF2B5EF4-FFF2-40B4-BE49-F238E27FC236}">
                    <a16:creationId xmlns:a16="http://schemas.microsoft.com/office/drawing/2014/main" id="{10C93559-AB64-001C-4D93-774ACBEA52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6" y="3295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87" name="Freeform 1181">
                <a:extLst>
                  <a:ext uri="{FF2B5EF4-FFF2-40B4-BE49-F238E27FC236}">
                    <a16:creationId xmlns:a16="http://schemas.microsoft.com/office/drawing/2014/main" id="{4BF76953-B471-6785-6520-3D6D9C1419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9" y="2806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88" name="Freeform 1182">
                <a:extLst>
                  <a:ext uri="{FF2B5EF4-FFF2-40B4-BE49-F238E27FC236}">
                    <a16:creationId xmlns:a16="http://schemas.microsoft.com/office/drawing/2014/main" id="{22D9079B-83E9-F31E-A29F-D7770FE845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2" y="2808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89" name="Freeform 1183">
                <a:extLst>
                  <a:ext uri="{FF2B5EF4-FFF2-40B4-BE49-F238E27FC236}">
                    <a16:creationId xmlns:a16="http://schemas.microsoft.com/office/drawing/2014/main" id="{626C610D-9D6D-6261-BC0E-2CC3C6EEF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310"/>
                <a:ext cx="6" cy="4"/>
              </a:xfrm>
              <a:custGeom>
                <a:avLst/>
                <a:gdLst>
                  <a:gd name="T0" fmla="*/ 3 w 3"/>
                  <a:gd name="T1" fmla="*/ 2 h 2"/>
                  <a:gd name="T2" fmla="*/ 1 w 3"/>
                  <a:gd name="T3" fmla="*/ 2 h 2"/>
                  <a:gd name="T4" fmla="*/ 1 w 3"/>
                  <a:gd name="T5" fmla="*/ 1 h 2"/>
                  <a:gd name="T6" fmla="*/ 2 w 3"/>
                  <a:gd name="T7" fmla="*/ 1 h 2"/>
                  <a:gd name="T8" fmla="*/ 3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90" name="Freeform 1184">
                <a:extLst>
                  <a:ext uri="{FF2B5EF4-FFF2-40B4-BE49-F238E27FC236}">
                    <a16:creationId xmlns:a16="http://schemas.microsoft.com/office/drawing/2014/main" id="{9703425D-2296-E362-F556-0B53575FD0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7" y="2725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2 w 3"/>
                  <a:gd name="T7" fmla="*/ 0 h 2"/>
                  <a:gd name="T8" fmla="*/ 2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91" name="Freeform 1185">
                <a:extLst>
                  <a:ext uri="{FF2B5EF4-FFF2-40B4-BE49-F238E27FC236}">
                    <a16:creationId xmlns:a16="http://schemas.microsoft.com/office/drawing/2014/main" id="{D7063AE0-FA3C-0709-DF2B-661FBAA5E9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4" y="2549"/>
                <a:ext cx="3" cy="1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0 h 1"/>
                  <a:gd name="T4" fmla="*/ 2 w 2"/>
                  <a:gd name="T5" fmla="*/ 0 h 1"/>
                  <a:gd name="T6" fmla="*/ 1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92" name="Freeform 1186">
                <a:extLst>
                  <a:ext uri="{FF2B5EF4-FFF2-40B4-BE49-F238E27FC236}">
                    <a16:creationId xmlns:a16="http://schemas.microsoft.com/office/drawing/2014/main" id="{026F6A5F-C9CB-4B8E-C977-6ED3E8FD43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6" y="3265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1 w 3"/>
                  <a:gd name="T5" fmla="*/ 2 h 2"/>
                  <a:gd name="T6" fmla="*/ 1 w 3"/>
                  <a:gd name="T7" fmla="*/ 1 h 2"/>
                  <a:gd name="T8" fmla="*/ 3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93" name="Freeform 1187">
                <a:extLst>
                  <a:ext uri="{FF2B5EF4-FFF2-40B4-BE49-F238E27FC236}">
                    <a16:creationId xmlns:a16="http://schemas.microsoft.com/office/drawing/2014/main" id="{43848077-570B-D05A-85FF-4AD41B222D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1" y="2791"/>
                <a:ext cx="5" cy="4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0 h 2"/>
                  <a:gd name="T4" fmla="*/ 3 w 3"/>
                  <a:gd name="T5" fmla="*/ 1 h 2"/>
                  <a:gd name="T6" fmla="*/ 3 w 3"/>
                  <a:gd name="T7" fmla="*/ 2 h 2"/>
                  <a:gd name="T8" fmla="*/ 1 w 3"/>
                  <a:gd name="T9" fmla="*/ 2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94" name="Freeform 1188">
                <a:extLst>
                  <a:ext uri="{FF2B5EF4-FFF2-40B4-BE49-F238E27FC236}">
                    <a16:creationId xmlns:a16="http://schemas.microsoft.com/office/drawing/2014/main" id="{C52D82C3-A168-926C-B94A-1FF5F10D6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2" y="3265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1 w 3"/>
                  <a:gd name="T5" fmla="*/ 1 h 2"/>
                  <a:gd name="T6" fmla="*/ 2 w 3"/>
                  <a:gd name="T7" fmla="*/ 0 h 2"/>
                  <a:gd name="T8" fmla="*/ 3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2"/>
                      <a:pt x="2" y="2"/>
                      <a:pt x="2" y="2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95" name="Freeform 1189">
                <a:extLst>
                  <a:ext uri="{FF2B5EF4-FFF2-40B4-BE49-F238E27FC236}">
                    <a16:creationId xmlns:a16="http://schemas.microsoft.com/office/drawing/2014/main" id="{05E2B350-7C40-E971-5FF7-3530B78F28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3265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  <a:gd name="T8" fmla="*/ 2 w 2"/>
                  <a:gd name="T9" fmla="*/ 1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96" name="Freeform 1190">
                <a:extLst>
                  <a:ext uri="{FF2B5EF4-FFF2-40B4-BE49-F238E27FC236}">
                    <a16:creationId xmlns:a16="http://schemas.microsoft.com/office/drawing/2014/main" id="{61B44070-05FE-9717-121A-041011EFAA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0" y="3265"/>
                <a:ext cx="6" cy="4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2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3" y="1"/>
                      <a:pt x="3" y="1"/>
                    </a:cubicBezTo>
                    <a:cubicBezTo>
                      <a:pt x="3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97" name="Freeform 1191">
                <a:extLst>
                  <a:ext uri="{FF2B5EF4-FFF2-40B4-BE49-F238E27FC236}">
                    <a16:creationId xmlns:a16="http://schemas.microsoft.com/office/drawing/2014/main" id="{E8418E7F-D4CA-7F28-4BD2-86CDF5F2BF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265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2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98" name="Freeform 1192">
                <a:extLst>
                  <a:ext uri="{FF2B5EF4-FFF2-40B4-BE49-F238E27FC236}">
                    <a16:creationId xmlns:a16="http://schemas.microsoft.com/office/drawing/2014/main" id="{8633611B-8E1A-C137-BBC3-07F85065D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6" y="3265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999" name="Freeform 1193">
                <a:extLst>
                  <a:ext uri="{FF2B5EF4-FFF2-40B4-BE49-F238E27FC236}">
                    <a16:creationId xmlns:a16="http://schemas.microsoft.com/office/drawing/2014/main" id="{4D5AFDFE-AF19-C914-029A-A468929AB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0" y="3288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1 h 2"/>
                  <a:gd name="T8" fmla="*/ 2 w 2"/>
                  <a:gd name="T9" fmla="*/ 1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00" name="Freeform 1194">
                <a:extLst>
                  <a:ext uri="{FF2B5EF4-FFF2-40B4-BE49-F238E27FC236}">
                    <a16:creationId xmlns:a16="http://schemas.microsoft.com/office/drawing/2014/main" id="{F27B0ABB-877D-55FB-7C0B-4ED733D19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2560"/>
                <a:ext cx="2" cy="6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2 h 3"/>
                  <a:gd name="T4" fmla="*/ 0 w 1"/>
                  <a:gd name="T5" fmla="*/ 1 h 3"/>
                  <a:gd name="T6" fmla="*/ 1 w 1"/>
                  <a:gd name="T7" fmla="*/ 0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01" name="Freeform 1195">
                <a:extLst>
                  <a:ext uri="{FF2B5EF4-FFF2-40B4-BE49-F238E27FC236}">
                    <a16:creationId xmlns:a16="http://schemas.microsoft.com/office/drawing/2014/main" id="{A8DC0C6B-F4DA-250F-D060-69A1D03DF9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1" y="3292"/>
                <a:ext cx="4" cy="5"/>
              </a:xfrm>
              <a:custGeom>
                <a:avLst/>
                <a:gdLst>
                  <a:gd name="T0" fmla="*/ 1 w 2"/>
                  <a:gd name="T1" fmla="*/ 2 h 3"/>
                  <a:gd name="T2" fmla="*/ 1 w 2"/>
                  <a:gd name="T3" fmla="*/ 3 h 3"/>
                  <a:gd name="T4" fmla="*/ 0 w 2"/>
                  <a:gd name="T5" fmla="*/ 2 h 3"/>
                  <a:gd name="T6" fmla="*/ 0 w 2"/>
                  <a:gd name="T7" fmla="*/ 1 h 3"/>
                  <a:gd name="T8" fmla="*/ 1 w 2"/>
                  <a:gd name="T9" fmla="*/ 0 h 3"/>
                  <a:gd name="T10" fmla="*/ 1 w 2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2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02" name="Freeform 1196">
                <a:extLst>
                  <a:ext uri="{FF2B5EF4-FFF2-40B4-BE49-F238E27FC236}">
                    <a16:creationId xmlns:a16="http://schemas.microsoft.com/office/drawing/2014/main" id="{7E7609B2-0888-32CA-799D-939D9200C8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6" y="2766"/>
                <a:ext cx="2" cy="6"/>
              </a:xfrm>
              <a:custGeom>
                <a:avLst/>
                <a:gdLst>
                  <a:gd name="T0" fmla="*/ 1 w 1"/>
                  <a:gd name="T1" fmla="*/ 1 h 3"/>
                  <a:gd name="T2" fmla="*/ 0 w 1"/>
                  <a:gd name="T3" fmla="*/ 3 h 3"/>
                  <a:gd name="T4" fmla="*/ 0 w 1"/>
                  <a:gd name="T5" fmla="*/ 1 h 3"/>
                  <a:gd name="T6" fmla="*/ 1 w 1"/>
                  <a:gd name="T7" fmla="*/ 0 h 3"/>
                  <a:gd name="T8" fmla="*/ 1 w 1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2"/>
                      <a:pt x="1" y="2"/>
                      <a:pt x="0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03" name="Freeform 1197">
                <a:extLst>
                  <a:ext uri="{FF2B5EF4-FFF2-40B4-BE49-F238E27FC236}">
                    <a16:creationId xmlns:a16="http://schemas.microsoft.com/office/drawing/2014/main" id="{ACABC554-8EA1-8B55-FEEB-7A7387EDF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7" y="3259"/>
                <a:ext cx="3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2 h 2"/>
                  <a:gd name="T8" fmla="*/ 0 w 2"/>
                  <a:gd name="T9" fmla="*/ 1 h 2"/>
                  <a:gd name="T10" fmla="*/ 1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04" name="Freeform 1198">
                <a:extLst>
                  <a:ext uri="{FF2B5EF4-FFF2-40B4-BE49-F238E27FC236}">
                    <a16:creationId xmlns:a16="http://schemas.microsoft.com/office/drawing/2014/main" id="{53D913CF-9852-775C-F9EF-B84B617E7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8" y="2547"/>
                <a:ext cx="6" cy="3"/>
              </a:xfrm>
              <a:custGeom>
                <a:avLst/>
                <a:gdLst>
                  <a:gd name="T0" fmla="*/ 0 w 3"/>
                  <a:gd name="T1" fmla="*/ 1 h 2"/>
                  <a:gd name="T2" fmla="*/ 2 w 3"/>
                  <a:gd name="T3" fmla="*/ 1 h 2"/>
                  <a:gd name="T4" fmla="*/ 3 w 3"/>
                  <a:gd name="T5" fmla="*/ 2 h 2"/>
                  <a:gd name="T6" fmla="*/ 1 w 3"/>
                  <a:gd name="T7" fmla="*/ 2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1" y="0"/>
                      <a:pt x="2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05" name="Freeform 1199">
                <a:extLst>
                  <a:ext uri="{FF2B5EF4-FFF2-40B4-BE49-F238E27FC236}">
                    <a16:creationId xmlns:a16="http://schemas.microsoft.com/office/drawing/2014/main" id="{FF743FE3-8B09-3E10-B886-1D59D0F855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3335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06" name="Freeform 1200">
                <a:extLst>
                  <a:ext uri="{FF2B5EF4-FFF2-40B4-BE49-F238E27FC236}">
                    <a16:creationId xmlns:a16="http://schemas.microsoft.com/office/drawing/2014/main" id="{6263FFA8-4ED7-3A1F-1606-C541F890A1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8" y="2835"/>
                <a:ext cx="6" cy="5"/>
              </a:xfrm>
              <a:custGeom>
                <a:avLst/>
                <a:gdLst>
                  <a:gd name="T0" fmla="*/ 3 w 3"/>
                  <a:gd name="T1" fmla="*/ 1 h 3"/>
                  <a:gd name="T2" fmla="*/ 2 w 3"/>
                  <a:gd name="T3" fmla="*/ 3 h 3"/>
                  <a:gd name="T4" fmla="*/ 1 w 3"/>
                  <a:gd name="T5" fmla="*/ 2 h 3"/>
                  <a:gd name="T6" fmla="*/ 2 w 3"/>
                  <a:gd name="T7" fmla="*/ 1 h 3"/>
                  <a:gd name="T8" fmla="*/ 3 w 3"/>
                  <a:gd name="T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2" y="3"/>
                    </a:cubicBezTo>
                    <a:cubicBezTo>
                      <a:pt x="1" y="3"/>
                      <a:pt x="1" y="3"/>
                      <a:pt x="1" y="2"/>
                    </a:cubicBezTo>
                    <a:cubicBezTo>
                      <a:pt x="0" y="1"/>
                      <a:pt x="1" y="1"/>
                      <a:pt x="2" y="1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07" name="Freeform 1201">
                <a:extLst>
                  <a:ext uri="{FF2B5EF4-FFF2-40B4-BE49-F238E27FC236}">
                    <a16:creationId xmlns:a16="http://schemas.microsoft.com/office/drawing/2014/main" id="{E26E4707-7F23-A519-9380-A3F7BE88C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7" y="3335"/>
                <a:ext cx="6" cy="4"/>
              </a:xfrm>
              <a:custGeom>
                <a:avLst/>
                <a:gdLst>
                  <a:gd name="T0" fmla="*/ 1 w 3"/>
                  <a:gd name="T1" fmla="*/ 2 h 2"/>
                  <a:gd name="T2" fmla="*/ 0 w 3"/>
                  <a:gd name="T3" fmla="*/ 1 h 2"/>
                  <a:gd name="T4" fmla="*/ 1 w 3"/>
                  <a:gd name="T5" fmla="*/ 0 h 2"/>
                  <a:gd name="T6" fmla="*/ 3 w 3"/>
                  <a:gd name="T7" fmla="*/ 1 h 2"/>
                  <a:gd name="T8" fmla="*/ 1 w 3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2"/>
                    </a:move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08" name="Freeform 1202">
                <a:extLst>
                  <a:ext uri="{FF2B5EF4-FFF2-40B4-BE49-F238E27FC236}">
                    <a16:creationId xmlns:a16="http://schemas.microsoft.com/office/drawing/2014/main" id="{32AC0211-7FCF-C96D-E96B-9BCBEBAF4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3335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1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2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09" name="Freeform 1203">
                <a:extLst>
                  <a:ext uri="{FF2B5EF4-FFF2-40B4-BE49-F238E27FC236}">
                    <a16:creationId xmlns:a16="http://schemas.microsoft.com/office/drawing/2014/main" id="{C58810C6-BF10-9300-2DDE-342898DB5E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1" y="3206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1 h 2"/>
                  <a:gd name="T4" fmla="*/ 1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  <a:gd name="T10" fmla="*/ 2 w 2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10" name="Freeform 1204">
                <a:extLst>
                  <a:ext uri="{FF2B5EF4-FFF2-40B4-BE49-F238E27FC236}">
                    <a16:creationId xmlns:a16="http://schemas.microsoft.com/office/drawing/2014/main" id="{6D8214E0-F45B-D192-C8E4-66180AE131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9" y="2837"/>
                <a:ext cx="6" cy="3"/>
              </a:xfrm>
              <a:custGeom>
                <a:avLst/>
                <a:gdLst>
                  <a:gd name="T0" fmla="*/ 0 w 3"/>
                  <a:gd name="T1" fmla="*/ 0 h 2"/>
                  <a:gd name="T2" fmla="*/ 2 w 3"/>
                  <a:gd name="T3" fmla="*/ 0 h 2"/>
                  <a:gd name="T4" fmla="*/ 2 w 3"/>
                  <a:gd name="T5" fmla="*/ 1 h 2"/>
                  <a:gd name="T6" fmla="*/ 1 w 3"/>
                  <a:gd name="T7" fmla="*/ 2 h 2"/>
                  <a:gd name="T8" fmla="*/ 0 w 3"/>
                  <a:gd name="T9" fmla="*/ 1 h 2"/>
                  <a:gd name="T10" fmla="*/ 0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2" y="1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11" name="Freeform 1205">
                <a:extLst>
                  <a:ext uri="{FF2B5EF4-FFF2-40B4-BE49-F238E27FC236}">
                    <a16:creationId xmlns:a16="http://schemas.microsoft.com/office/drawing/2014/main" id="{BEE29255-C689-2933-AACC-A97F2C4773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3" y="3335"/>
                <a:ext cx="6" cy="4"/>
              </a:xfrm>
              <a:custGeom>
                <a:avLst/>
                <a:gdLst>
                  <a:gd name="T0" fmla="*/ 2 w 3"/>
                  <a:gd name="T1" fmla="*/ 0 h 2"/>
                  <a:gd name="T2" fmla="*/ 3 w 3"/>
                  <a:gd name="T3" fmla="*/ 1 h 2"/>
                  <a:gd name="T4" fmla="*/ 2 w 3"/>
                  <a:gd name="T5" fmla="*/ 2 h 2"/>
                  <a:gd name="T6" fmla="*/ 0 w 3"/>
                  <a:gd name="T7" fmla="*/ 1 h 2"/>
                  <a:gd name="T8" fmla="*/ 1 w 3"/>
                  <a:gd name="T9" fmla="*/ 1 h 2"/>
                  <a:gd name="T10" fmla="*/ 2 w 3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3" y="1"/>
                      <a:pt x="3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12" name="Freeform 1206">
                <a:extLst>
                  <a:ext uri="{FF2B5EF4-FFF2-40B4-BE49-F238E27FC236}">
                    <a16:creationId xmlns:a16="http://schemas.microsoft.com/office/drawing/2014/main" id="{0EEF439C-0574-55F2-8E78-3D2F92065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8" y="3202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  <a:gd name="T10" fmla="*/ 0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13" name="Freeform 1207">
                <a:extLst>
                  <a:ext uri="{FF2B5EF4-FFF2-40B4-BE49-F238E27FC236}">
                    <a16:creationId xmlns:a16="http://schemas.microsoft.com/office/drawing/2014/main" id="{35FB2B30-739B-2C6B-FBF3-596252FE2E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837"/>
                <a:ext cx="6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0 w 3"/>
                  <a:gd name="T5" fmla="*/ 1 h 1"/>
                  <a:gd name="T6" fmla="*/ 1 w 3"/>
                  <a:gd name="T7" fmla="*/ 0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14" name="Freeform 1208">
                <a:extLst>
                  <a:ext uri="{FF2B5EF4-FFF2-40B4-BE49-F238E27FC236}">
                    <a16:creationId xmlns:a16="http://schemas.microsoft.com/office/drawing/2014/main" id="{68619176-25EB-97C4-2085-7C6EF6E34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2776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2 h 2"/>
                  <a:gd name="T4" fmla="*/ 1 w 3"/>
                  <a:gd name="T5" fmla="*/ 2 h 2"/>
                  <a:gd name="T6" fmla="*/ 1 w 3"/>
                  <a:gd name="T7" fmla="*/ 1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6015" name="Freeform 1209">
                <a:extLst>
                  <a:ext uri="{FF2B5EF4-FFF2-40B4-BE49-F238E27FC236}">
                    <a16:creationId xmlns:a16="http://schemas.microsoft.com/office/drawing/2014/main" id="{2DEA0540-D6B6-4E72-5894-548184E301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7" y="3210"/>
                <a:ext cx="5" cy="4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9" name="Group 1411">
              <a:extLst>
                <a:ext uri="{FF2B5EF4-FFF2-40B4-BE49-F238E27FC236}">
                  <a16:creationId xmlns:a16="http://schemas.microsoft.com/office/drawing/2014/main" id="{F76DC045-5258-1309-83C6-931B3F3F76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90" y="1997"/>
              <a:ext cx="2471" cy="1355"/>
              <a:chOff x="3190" y="1997"/>
              <a:chExt cx="2471" cy="1355"/>
            </a:xfrm>
            <a:grpFill/>
          </p:grpSpPr>
          <p:sp>
            <p:nvSpPr>
              <p:cNvPr id="5616" name="Freeform 1211">
                <a:extLst>
                  <a:ext uri="{FF2B5EF4-FFF2-40B4-BE49-F238E27FC236}">
                    <a16:creationId xmlns:a16="http://schemas.microsoft.com/office/drawing/2014/main" id="{EB2041DC-8C1C-20EA-6DF6-9881513D26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87" y="2837"/>
                <a:ext cx="6" cy="2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1 w 3"/>
                  <a:gd name="T5" fmla="*/ 1 h 1"/>
                  <a:gd name="T6" fmla="*/ 1 w 3"/>
                  <a:gd name="T7" fmla="*/ 0 h 1"/>
                  <a:gd name="T8" fmla="*/ 3 w 3"/>
                  <a:gd name="T9" fmla="*/ 0 h 1"/>
                  <a:gd name="T10" fmla="*/ 3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17" name="Freeform 1212">
                <a:extLst>
                  <a:ext uri="{FF2B5EF4-FFF2-40B4-BE49-F238E27FC236}">
                    <a16:creationId xmlns:a16="http://schemas.microsoft.com/office/drawing/2014/main" id="{59632189-191D-1756-B913-58870EB5D2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3331"/>
                <a:ext cx="3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0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18" name="Freeform 1213">
                <a:extLst>
                  <a:ext uri="{FF2B5EF4-FFF2-40B4-BE49-F238E27FC236}">
                    <a16:creationId xmlns:a16="http://schemas.microsoft.com/office/drawing/2014/main" id="{912B04A8-82CC-3E80-747D-F648041155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3210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1 h 1"/>
                  <a:gd name="T8" fmla="*/ 2 w 2"/>
                  <a:gd name="T9" fmla="*/ 0 h 1"/>
                  <a:gd name="T10" fmla="*/ 2 w 2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19" name="Freeform 1214">
                <a:extLst>
                  <a:ext uri="{FF2B5EF4-FFF2-40B4-BE49-F238E27FC236}">
                    <a16:creationId xmlns:a16="http://schemas.microsoft.com/office/drawing/2014/main" id="{5791F41E-E7EB-604D-F2FA-C4C6F5E377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3210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2 w 3"/>
                  <a:gd name="T5" fmla="*/ 1 h 2"/>
                  <a:gd name="T6" fmla="*/ 1 w 3"/>
                  <a:gd name="T7" fmla="*/ 2 h 2"/>
                  <a:gd name="T8" fmla="*/ 0 w 3"/>
                  <a:gd name="T9" fmla="*/ 1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1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20" name="Freeform 1215">
                <a:extLst>
                  <a:ext uri="{FF2B5EF4-FFF2-40B4-BE49-F238E27FC236}">
                    <a16:creationId xmlns:a16="http://schemas.microsoft.com/office/drawing/2014/main" id="{FB8098CB-B5F7-1B29-2A24-2C64FE5290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2" y="2526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0 h 2"/>
                  <a:gd name="T4" fmla="*/ 2 w 2"/>
                  <a:gd name="T5" fmla="*/ 1 h 2"/>
                  <a:gd name="T6" fmla="*/ 1 w 2"/>
                  <a:gd name="T7" fmla="*/ 2 h 2"/>
                  <a:gd name="T8" fmla="*/ 0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21" name="Freeform 1216">
                <a:extLst>
                  <a:ext uri="{FF2B5EF4-FFF2-40B4-BE49-F238E27FC236}">
                    <a16:creationId xmlns:a16="http://schemas.microsoft.com/office/drawing/2014/main" id="{D595A8A9-00BD-6064-5644-1D1FB1AE3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2763"/>
                <a:ext cx="4" cy="5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2"/>
                      <a:pt x="1" y="3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22" name="Freeform 1217">
                <a:extLst>
                  <a:ext uri="{FF2B5EF4-FFF2-40B4-BE49-F238E27FC236}">
                    <a16:creationId xmlns:a16="http://schemas.microsoft.com/office/drawing/2014/main" id="{A0125C45-99F8-B178-DEBE-07D66C3804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729"/>
                <a:ext cx="6" cy="3"/>
              </a:xfrm>
              <a:custGeom>
                <a:avLst/>
                <a:gdLst>
                  <a:gd name="T0" fmla="*/ 3 w 3"/>
                  <a:gd name="T1" fmla="*/ 1 h 2"/>
                  <a:gd name="T2" fmla="*/ 2 w 3"/>
                  <a:gd name="T3" fmla="*/ 2 h 2"/>
                  <a:gd name="T4" fmla="*/ 0 w 3"/>
                  <a:gd name="T5" fmla="*/ 1 h 2"/>
                  <a:gd name="T6" fmla="*/ 1 w 3"/>
                  <a:gd name="T7" fmla="*/ 1 h 2"/>
                  <a:gd name="T8" fmla="*/ 2 w 3"/>
                  <a:gd name="T9" fmla="*/ 1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23" name="Freeform 1218">
                <a:extLst>
                  <a:ext uri="{FF2B5EF4-FFF2-40B4-BE49-F238E27FC236}">
                    <a16:creationId xmlns:a16="http://schemas.microsoft.com/office/drawing/2014/main" id="{E2E0F54C-3851-4E43-58AF-7DC5DAC5D3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9" y="2334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1 w 2"/>
                  <a:gd name="T5" fmla="*/ 2 h 2"/>
                  <a:gd name="T6" fmla="*/ 1 w 2"/>
                  <a:gd name="T7" fmla="*/ 2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24" name="Freeform 1219">
                <a:extLst>
                  <a:ext uri="{FF2B5EF4-FFF2-40B4-BE49-F238E27FC236}">
                    <a16:creationId xmlns:a16="http://schemas.microsoft.com/office/drawing/2014/main" id="{8FB7582F-3990-089A-990C-1124144FA8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2837"/>
                <a:ext cx="6" cy="2"/>
              </a:xfrm>
              <a:custGeom>
                <a:avLst/>
                <a:gdLst>
                  <a:gd name="T0" fmla="*/ 1 w 3"/>
                  <a:gd name="T1" fmla="*/ 1 h 1"/>
                  <a:gd name="T2" fmla="*/ 0 w 3"/>
                  <a:gd name="T3" fmla="*/ 1 h 1"/>
                  <a:gd name="T4" fmla="*/ 1 w 3"/>
                  <a:gd name="T5" fmla="*/ 0 h 1"/>
                  <a:gd name="T6" fmla="*/ 3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1"/>
                    </a:cubicBezTo>
                    <a:cubicBezTo>
                      <a:pt x="2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25" name="Freeform 1220">
                <a:extLst>
                  <a:ext uri="{FF2B5EF4-FFF2-40B4-BE49-F238E27FC236}">
                    <a16:creationId xmlns:a16="http://schemas.microsoft.com/office/drawing/2014/main" id="{B897750A-6369-F14C-5935-7703BFF21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4" y="2840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0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26" name="Freeform 1221">
                <a:extLst>
                  <a:ext uri="{FF2B5EF4-FFF2-40B4-BE49-F238E27FC236}">
                    <a16:creationId xmlns:a16="http://schemas.microsoft.com/office/drawing/2014/main" id="{BE593E1A-A7FA-660A-4B9C-4D547B6E68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3345"/>
                <a:ext cx="2" cy="3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0 w 1"/>
                  <a:gd name="T7" fmla="*/ 0 h 2"/>
                  <a:gd name="T8" fmla="*/ 1 w 1"/>
                  <a:gd name="T9" fmla="*/ 2 h 2"/>
                  <a:gd name="T10" fmla="*/ 0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27" name="Freeform 1222">
                <a:extLst>
                  <a:ext uri="{FF2B5EF4-FFF2-40B4-BE49-F238E27FC236}">
                    <a16:creationId xmlns:a16="http://schemas.microsoft.com/office/drawing/2014/main" id="{51A00379-2A47-8ABA-432E-05A70BB6A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4" y="2840"/>
                <a:ext cx="2" cy="6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3 h 3"/>
                  <a:gd name="T4" fmla="*/ 0 w 1"/>
                  <a:gd name="T5" fmla="*/ 2 h 3"/>
                  <a:gd name="T6" fmla="*/ 1 w 1"/>
                  <a:gd name="T7" fmla="*/ 0 h 3"/>
                  <a:gd name="T8" fmla="*/ 1 w 1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2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28" name="Freeform 1223">
                <a:extLst>
                  <a:ext uri="{FF2B5EF4-FFF2-40B4-BE49-F238E27FC236}">
                    <a16:creationId xmlns:a16="http://schemas.microsoft.com/office/drawing/2014/main" id="{4C4D4F48-77D6-7F93-2936-FCD33EC87A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0" y="3348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1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29" name="Freeform 1224">
                <a:extLst>
                  <a:ext uri="{FF2B5EF4-FFF2-40B4-BE49-F238E27FC236}">
                    <a16:creationId xmlns:a16="http://schemas.microsoft.com/office/drawing/2014/main" id="{2A0821AF-12DE-7817-E404-FC10E5921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" y="3346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1 h 2"/>
                  <a:gd name="T4" fmla="*/ 2 w 3"/>
                  <a:gd name="T5" fmla="*/ 1 h 2"/>
                  <a:gd name="T6" fmla="*/ 3 w 3"/>
                  <a:gd name="T7" fmla="*/ 1 h 2"/>
                  <a:gd name="T8" fmla="*/ 2 w 3"/>
                  <a:gd name="T9" fmla="*/ 2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30" name="Freeform 1225">
                <a:extLst>
                  <a:ext uri="{FF2B5EF4-FFF2-40B4-BE49-F238E27FC236}">
                    <a16:creationId xmlns:a16="http://schemas.microsoft.com/office/drawing/2014/main" id="{88A4C662-A57A-A76C-FD34-D384DCDB6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2763"/>
                <a:ext cx="4" cy="5"/>
              </a:xfrm>
              <a:custGeom>
                <a:avLst/>
                <a:gdLst>
                  <a:gd name="T0" fmla="*/ 0 w 2"/>
                  <a:gd name="T1" fmla="*/ 0 h 3"/>
                  <a:gd name="T2" fmla="*/ 1 w 2"/>
                  <a:gd name="T3" fmla="*/ 1 h 3"/>
                  <a:gd name="T4" fmla="*/ 1 w 2"/>
                  <a:gd name="T5" fmla="*/ 3 h 3"/>
                  <a:gd name="T6" fmla="*/ 0 w 2"/>
                  <a:gd name="T7" fmla="*/ 2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31" name="Freeform 1226">
                <a:extLst>
                  <a:ext uri="{FF2B5EF4-FFF2-40B4-BE49-F238E27FC236}">
                    <a16:creationId xmlns:a16="http://schemas.microsoft.com/office/drawing/2014/main" id="{C8D4DF9A-6597-9F6F-429C-EEC0D4D3B3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" y="3199"/>
                <a:ext cx="4" cy="3"/>
              </a:xfrm>
              <a:custGeom>
                <a:avLst/>
                <a:gdLst>
                  <a:gd name="T0" fmla="*/ 0 w 2"/>
                  <a:gd name="T1" fmla="*/ 1 h 2"/>
                  <a:gd name="T2" fmla="*/ 0 w 2"/>
                  <a:gd name="T3" fmla="*/ 1 h 2"/>
                  <a:gd name="T4" fmla="*/ 2 w 2"/>
                  <a:gd name="T5" fmla="*/ 1 h 2"/>
                  <a:gd name="T6" fmla="*/ 2 w 2"/>
                  <a:gd name="T7" fmla="*/ 2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32" name="Freeform 1227">
                <a:extLst>
                  <a:ext uri="{FF2B5EF4-FFF2-40B4-BE49-F238E27FC236}">
                    <a16:creationId xmlns:a16="http://schemas.microsoft.com/office/drawing/2014/main" id="{F024D44E-0A4C-117F-77DD-20644F845A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0" y="2840"/>
                <a:ext cx="3" cy="6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0 w 2"/>
                  <a:gd name="T5" fmla="*/ 1 h 3"/>
                  <a:gd name="T6" fmla="*/ 1 w 2"/>
                  <a:gd name="T7" fmla="*/ 0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2" y="2"/>
                      <a:pt x="1" y="3"/>
                      <a:pt x="1" y="3"/>
                    </a:cubicBezTo>
                    <a:cubicBezTo>
                      <a:pt x="1" y="3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33" name="Freeform 1228">
                <a:extLst>
                  <a:ext uri="{FF2B5EF4-FFF2-40B4-BE49-F238E27FC236}">
                    <a16:creationId xmlns:a16="http://schemas.microsoft.com/office/drawing/2014/main" id="{1CBCA405-E763-125A-8401-ABD36BD56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7" y="3201"/>
                <a:ext cx="4" cy="3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34" name="Freeform 1229">
                <a:extLst>
                  <a:ext uri="{FF2B5EF4-FFF2-40B4-BE49-F238E27FC236}">
                    <a16:creationId xmlns:a16="http://schemas.microsoft.com/office/drawing/2014/main" id="{1C46BFA4-D059-28C8-AF94-5521A5A197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0" y="3341"/>
                <a:ext cx="4" cy="5"/>
              </a:xfrm>
              <a:custGeom>
                <a:avLst/>
                <a:gdLst>
                  <a:gd name="T0" fmla="*/ 1 w 2"/>
                  <a:gd name="T1" fmla="*/ 0 h 3"/>
                  <a:gd name="T2" fmla="*/ 1 w 2"/>
                  <a:gd name="T3" fmla="*/ 0 h 3"/>
                  <a:gd name="T4" fmla="*/ 2 w 2"/>
                  <a:gd name="T5" fmla="*/ 2 h 3"/>
                  <a:gd name="T6" fmla="*/ 0 w 2"/>
                  <a:gd name="T7" fmla="*/ 2 h 3"/>
                  <a:gd name="T8" fmla="*/ 1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ubicBezTo>
                      <a:pt x="1" y="3"/>
                      <a:pt x="1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35" name="Freeform 1230">
                <a:extLst>
                  <a:ext uri="{FF2B5EF4-FFF2-40B4-BE49-F238E27FC236}">
                    <a16:creationId xmlns:a16="http://schemas.microsoft.com/office/drawing/2014/main" id="{FF1F594C-E9E3-9B56-2C2F-90ECCEC4C3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3201"/>
                <a:ext cx="1" cy="3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  <a:gd name="T8" fmla="*/ 1 w 1"/>
                  <a:gd name="T9" fmla="*/ 0 h 2"/>
                  <a:gd name="T10" fmla="*/ 1 w 1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36" name="Freeform 1231">
                <a:extLst>
                  <a:ext uri="{FF2B5EF4-FFF2-40B4-BE49-F238E27FC236}">
                    <a16:creationId xmlns:a16="http://schemas.microsoft.com/office/drawing/2014/main" id="{78AC7C1D-1D37-45D3-53B2-6CC74F45DA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4" y="2342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0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2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37" name="Freeform 1232">
                <a:extLst>
                  <a:ext uri="{FF2B5EF4-FFF2-40B4-BE49-F238E27FC236}">
                    <a16:creationId xmlns:a16="http://schemas.microsoft.com/office/drawing/2014/main" id="{CF86849A-A43B-46DB-686D-037D675DA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2340"/>
                <a:ext cx="5" cy="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1 h 2"/>
                  <a:gd name="T4" fmla="*/ 1 w 3"/>
                  <a:gd name="T5" fmla="*/ 2 h 2"/>
                  <a:gd name="T6" fmla="*/ 1 w 3"/>
                  <a:gd name="T7" fmla="*/ 0 h 2"/>
                  <a:gd name="T8" fmla="*/ 3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38" name="Freeform 1233">
                <a:extLst>
                  <a:ext uri="{FF2B5EF4-FFF2-40B4-BE49-F238E27FC236}">
                    <a16:creationId xmlns:a16="http://schemas.microsoft.com/office/drawing/2014/main" id="{2F19A9B1-9177-EDD8-9724-6CB9218653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3218"/>
                <a:ext cx="5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0 w 3"/>
                  <a:gd name="T5" fmla="*/ 1 h 1"/>
                  <a:gd name="T6" fmla="*/ 2 w 3"/>
                  <a:gd name="T7" fmla="*/ 0 h 1"/>
                  <a:gd name="T8" fmla="*/ 3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39" name="Freeform 1234">
                <a:extLst>
                  <a:ext uri="{FF2B5EF4-FFF2-40B4-BE49-F238E27FC236}">
                    <a16:creationId xmlns:a16="http://schemas.microsoft.com/office/drawing/2014/main" id="{8EA06795-DDA4-D5A2-ABBC-37304E7491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9" y="2833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0 w 2"/>
                  <a:gd name="T5" fmla="*/ 0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40" name="Freeform 1235">
                <a:extLst>
                  <a:ext uri="{FF2B5EF4-FFF2-40B4-BE49-F238E27FC236}">
                    <a16:creationId xmlns:a16="http://schemas.microsoft.com/office/drawing/2014/main" id="{895EFFF4-14A9-CDE4-32A3-D432DFCA74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2530"/>
                <a:ext cx="6" cy="1"/>
              </a:xfrm>
              <a:custGeom>
                <a:avLst/>
                <a:gdLst>
                  <a:gd name="T0" fmla="*/ 1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  <a:gd name="T8" fmla="*/ 1 w 3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41" name="Freeform 1236">
                <a:extLst>
                  <a:ext uri="{FF2B5EF4-FFF2-40B4-BE49-F238E27FC236}">
                    <a16:creationId xmlns:a16="http://schemas.microsoft.com/office/drawing/2014/main" id="{069002FA-C617-2D4E-935C-D5EF5FB6BC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5" y="2556"/>
                <a:ext cx="6" cy="2"/>
              </a:xfrm>
              <a:custGeom>
                <a:avLst/>
                <a:gdLst>
                  <a:gd name="T0" fmla="*/ 2 w 3"/>
                  <a:gd name="T1" fmla="*/ 0 h 1"/>
                  <a:gd name="T2" fmla="*/ 3 w 3"/>
                  <a:gd name="T3" fmla="*/ 0 h 1"/>
                  <a:gd name="T4" fmla="*/ 1 w 3"/>
                  <a:gd name="T5" fmla="*/ 1 h 1"/>
                  <a:gd name="T6" fmla="*/ 1 w 3"/>
                  <a:gd name="T7" fmla="*/ 0 h 1"/>
                  <a:gd name="T8" fmla="*/ 1 w 3"/>
                  <a:gd name="T9" fmla="*/ 0 h 1"/>
                  <a:gd name="T10" fmla="*/ 2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2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42" name="Freeform 1237">
                <a:extLst>
                  <a:ext uri="{FF2B5EF4-FFF2-40B4-BE49-F238E27FC236}">
                    <a16:creationId xmlns:a16="http://schemas.microsoft.com/office/drawing/2014/main" id="{07B6B1C3-52E9-D14D-B1FA-136FAA2C73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5" y="3214"/>
                <a:ext cx="5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2 w 3"/>
                  <a:gd name="T5" fmla="*/ 0 h 2"/>
                  <a:gd name="T6" fmla="*/ 2 w 3"/>
                  <a:gd name="T7" fmla="*/ 2 h 2"/>
                  <a:gd name="T8" fmla="*/ 0 w 3"/>
                  <a:gd name="T9" fmla="*/ 1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43" name="Freeform 1238">
                <a:extLst>
                  <a:ext uri="{FF2B5EF4-FFF2-40B4-BE49-F238E27FC236}">
                    <a16:creationId xmlns:a16="http://schemas.microsoft.com/office/drawing/2014/main" id="{F04FA310-4F5A-666F-5B82-FCB04085F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2833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  <a:gd name="T8" fmla="*/ 0 w 2"/>
                  <a:gd name="T9" fmla="*/ 1 h 1"/>
                  <a:gd name="T10" fmla="*/ 0 w 2"/>
                  <a:gd name="T11" fmla="*/ 0 h 1"/>
                  <a:gd name="T12" fmla="*/ 1 w 2"/>
                  <a:gd name="T13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44" name="Freeform 1239">
                <a:extLst>
                  <a:ext uri="{FF2B5EF4-FFF2-40B4-BE49-F238E27FC236}">
                    <a16:creationId xmlns:a16="http://schemas.microsoft.com/office/drawing/2014/main" id="{24714CB3-B073-9CF1-50D7-663F53C1EA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6" y="3216"/>
                <a:ext cx="4" cy="3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0 h 2"/>
                  <a:gd name="T4" fmla="*/ 2 w 2"/>
                  <a:gd name="T5" fmla="*/ 1 h 2"/>
                  <a:gd name="T6" fmla="*/ 1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45" name="Freeform 1240">
                <a:extLst>
                  <a:ext uri="{FF2B5EF4-FFF2-40B4-BE49-F238E27FC236}">
                    <a16:creationId xmlns:a16="http://schemas.microsoft.com/office/drawing/2014/main" id="{702CE2D8-6EE8-394A-BC5D-BA88B677A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" y="3214"/>
                <a:ext cx="6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1 w 3"/>
                  <a:gd name="T9" fmla="*/ 1 h 2"/>
                  <a:gd name="T10" fmla="*/ 0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46" name="Freeform 1241">
                <a:extLst>
                  <a:ext uri="{FF2B5EF4-FFF2-40B4-BE49-F238E27FC236}">
                    <a16:creationId xmlns:a16="http://schemas.microsoft.com/office/drawing/2014/main" id="{D4D1E9F2-88D6-501F-6BAE-B6F1624A2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3221"/>
                <a:ext cx="5" cy="4"/>
              </a:xfrm>
              <a:custGeom>
                <a:avLst/>
                <a:gdLst>
                  <a:gd name="T0" fmla="*/ 0 w 3"/>
                  <a:gd name="T1" fmla="*/ 1 h 2"/>
                  <a:gd name="T2" fmla="*/ 1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0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2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47" name="Freeform 1242">
                <a:extLst>
                  <a:ext uri="{FF2B5EF4-FFF2-40B4-BE49-F238E27FC236}">
                    <a16:creationId xmlns:a16="http://schemas.microsoft.com/office/drawing/2014/main" id="{07DC49C0-0382-2608-C4EE-96BA74B743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3221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0 h 2"/>
                  <a:gd name="T10" fmla="*/ 2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48" name="Freeform 1243">
                <a:extLst>
                  <a:ext uri="{FF2B5EF4-FFF2-40B4-BE49-F238E27FC236}">
                    <a16:creationId xmlns:a16="http://schemas.microsoft.com/office/drawing/2014/main" id="{5D1C3E44-3028-CD62-4016-1CBA928D19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5" y="2829"/>
                <a:ext cx="5" cy="4"/>
              </a:xfrm>
              <a:custGeom>
                <a:avLst/>
                <a:gdLst>
                  <a:gd name="T0" fmla="*/ 1 w 3"/>
                  <a:gd name="T1" fmla="*/ 1 h 2"/>
                  <a:gd name="T2" fmla="*/ 2 w 3"/>
                  <a:gd name="T3" fmla="*/ 0 h 2"/>
                  <a:gd name="T4" fmla="*/ 3 w 3"/>
                  <a:gd name="T5" fmla="*/ 1 h 2"/>
                  <a:gd name="T6" fmla="*/ 2 w 3"/>
                  <a:gd name="T7" fmla="*/ 1 h 2"/>
                  <a:gd name="T8" fmla="*/ 1 w 3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1" y="1"/>
                    </a:moveTo>
                    <a:cubicBezTo>
                      <a:pt x="0" y="0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2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49" name="Freeform 1244">
                <a:extLst>
                  <a:ext uri="{FF2B5EF4-FFF2-40B4-BE49-F238E27FC236}">
                    <a16:creationId xmlns:a16="http://schemas.microsoft.com/office/drawing/2014/main" id="{10CE7EE4-5725-C294-4587-CEC755612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8" y="2530"/>
                <a:ext cx="4" cy="5"/>
              </a:xfrm>
              <a:custGeom>
                <a:avLst/>
                <a:gdLst>
                  <a:gd name="T0" fmla="*/ 2 w 2"/>
                  <a:gd name="T1" fmla="*/ 2 h 3"/>
                  <a:gd name="T2" fmla="*/ 1 w 2"/>
                  <a:gd name="T3" fmla="*/ 3 h 3"/>
                  <a:gd name="T4" fmla="*/ 0 w 2"/>
                  <a:gd name="T5" fmla="*/ 2 h 3"/>
                  <a:gd name="T6" fmla="*/ 1 w 2"/>
                  <a:gd name="T7" fmla="*/ 0 h 3"/>
                  <a:gd name="T8" fmla="*/ 2 w 2"/>
                  <a:gd name="T9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2" y="2"/>
                    </a:moveTo>
                    <a:cubicBezTo>
                      <a:pt x="1" y="2"/>
                      <a:pt x="1" y="3"/>
                      <a:pt x="1" y="3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50" name="Freeform 1245">
                <a:extLst>
                  <a:ext uri="{FF2B5EF4-FFF2-40B4-BE49-F238E27FC236}">
                    <a16:creationId xmlns:a16="http://schemas.microsoft.com/office/drawing/2014/main" id="{0FDD06AF-967D-C2BC-7CD5-0CDBCDDAD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2530"/>
                <a:ext cx="6" cy="1"/>
              </a:xfrm>
              <a:custGeom>
                <a:avLst/>
                <a:gdLst>
                  <a:gd name="T0" fmla="*/ 3 w 3"/>
                  <a:gd name="T1" fmla="*/ 1 h 1"/>
                  <a:gd name="T2" fmla="*/ 2 w 3"/>
                  <a:gd name="T3" fmla="*/ 1 h 1"/>
                  <a:gd name="T4" fmla="*/ 0 w 3"/>
                  <a:gd name="T5" fmla="*/ 1 h 1"/>
                  <a:gd name="T6" fmla="*/ 1 w 3"/>
                  <a:gd name="T7" fmla="*/ 0 h 1"/>
                  <a:gd name="T8" fmla="*/ 3 w 3"/>
                  <a:gd name="T9" fmla="*/ 0 h 1"/>
                  <a:gd name="T10" fmla="*/ 3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51" name="Freeform 1246">
                <a:extLst>
                  <a:ext uri="{FF2B5EF4-FFF2-40B4-BE49-F238E27FC236}">
                    <a16:creationId xmlns:a16="http://schemas.microsoft.com/office/drawing/2014/main" id="{C1FC4027-71A3-5E34-F6D9-528AFF590D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2" y="2833"/>
                <a:ext cx="6" cy="4"/>
              </a:xfrm>
              <a:custGeom>
                <a:avLst/>
                <a:gdLst>
                  <a:gd name="T0" fmla="*/ 3 w 3"/>
                  <a:gd name="T1" fmla="*/ 1 h 2"/>
                  <a:gd name="T2" fmla="*/ 3 w 3"/>
                  <a:gd name="T3" fmla="*/ 2 h 2"/>
                  <a:gd name="T4" fmla="*/ 0 w 3"/>
                  <a:gd name="T5" fmla="*/ 1 h 2"/>
                  <a:gd name="T6" fmla="*/ 1 w 3"/>
                  <a:gd name="T7" fmla="*/ 0 h 2"/>
                  <a:gd name="T8" fmla="*/ 3 w 3"/>
                  <a:gd name="T9" fmla="*/ 0 h 2"/>
                  <a:gd name="T10" fmla="*/ 3 w 3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2">
                    <a:moveTo>
                      <a:pt x="3" y="1"/>
                    </a:moveTo>
                    <a:cubicBezTo>
                      <a:pt x="3" y="1"/>
                      <a:pt x="3" y="2"/>
                      <a:pt x="3" y="2"/>
                    </a:cubicBezTo>
                    <a:cubicBezTo>
                      <a:pt x="2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52" name="Freeform 1247">
                <a:extLst>
                  <a:ext uri="{FF2B5EF4-FFF2-40B4-BE49-F238E27FC236}">
                    <a16:creationId xmlns:a16="http://schemas.microsoft.com/office/drawing/2014/main" id="{B4C26AD8-65F7-232F-A907-ABE1151BF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3" y="2833"/>
                <a:ext cx="5" cy="2"/>
              </a:xfrm>
              <a:custGeom>
                <a:avLst/>
                <a:gdLst>
                  <a:gd name="T0" fmla="*/ 0 w 3"/>
                  <a:gd name="T1" fmla="*/ 1 h 1"/>
                  <a:gd name="T2" fmla="*/ 1 w 3"/>
                  <a:gd name="T3" fmla="*/ 0 h 1"/>
                  <a:gd name="T4" fmla="*/ 3 w 3"/>
                  <a:gd name="T5" fmla="*/ 1 h 1"/>
                  <a:gd name="T6" fmla="*/ 2 w 3"/>
                  <a:gd name="T7" fmla="*/ 1 h 1"/>
                  <a:gd name="T8" fmla="*/ 1 w 3"/>
                  <a:gd name="T9" fmla="*/ 1 h 1"/>
                  <a:gd name="T10" fmla="*/ 0 w 3"/>
                  <a:gd name="T1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53" name="Rectangle 1248">
                <a:extLst>
                  <a:ext uri="{FF2B5EF4-FFF2-40B4-BE49-F238E27FC236}">
                    <a16:creationId xmlns:a16="http://schemas.microsoft.com/office/drawing/2014/main" id="{EA2449DD-5FBF-F304-33DD-065ED1805D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52" y="2219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54" name="Rectangle 1249">
                <a:extLst>
                  <a:ext uri="{FF2B5EF4-FFF2-40B4-BE49-F238E27FC236}">
                    <a16:creationId xmlns:a16="http://schemas.microsoft.com/office/drawing/2014/main" id="{178902CA-D31C-A07D-F7E4-F45E3BFD7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8" y="2219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55" name="Freeform 1250">
                <a:extLst>
                  <a:ext uri="{FF2B5EF4-FFF2-40B4-BE49-F238E27FC236}">
                    <a16:creationId xmlns:a16="http://schemas.microsoft.com/office/drawing/2014/main" id="{B391884C-E470-5876-4D7F-4CE2ECAA7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221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56" name="Oval 1251">
                <a:extLst>
                  <a:ext uri="{FF2B5EF4-FFF2-40B4-BE49-F238E27FC236}">
                    <a16:creationId xmlns:a16="http://schemas.microsoft.com/office/drawing/2014/main" id="{86E13C27-B743-A488-5DE9-2F66D7E958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29" y="2207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57" name="Freeform 1252">
                <a:extLst>
                  <a:ext uri="{FF2B5EF4-FFF2-40B4-BE49-F238E27FC236}">
                    <a16:creationId xmlns:a16="http://schemas.microsoft.com/office/drawing/2014/main" id="{29923C50-0E55-3BA4-ED01-24531E8B19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5" y="2204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58" name="Freeform 1253">
                <a:extLst>
                  <a:ext uri="{FF2B5EF4-FFF2-40B4-BE49-F238E27FC236}">
                    <a16:creationId xmlns:a16="http://schemas.microsoft.com/office/drawing/2014/main" id="{AA441F90-A173-21FC-9525-F298040FD8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2204"/>
                <a:ext cx="3" cy="3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0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59" name="Freeform 1254">
                <a:extLst>
                  <a:ext uri="{FF2B5EF4-FFF2-40B4-BE49-F238E27FC236}">
                    <a16:creationId xmlns:a16="http://schemas.microsoft.com/office/drawing/2014/main" id="{DF8CEDA1-9CBD-DF9A-F684-2242D598D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2200"/>
                <a:ext cx="3" cy="4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60" name="Rectangle 1255">
                <a:extLst>
                  <a:ext uri="{FF2B5EF4-FFF2-40B4-BE49-F238E27FC236}">
                    <a16:creationId xmlns:a16="http://schemas.microsoft.com/office/drawing/2014/main" id="{F7BF6B58-F64F-F3F0-0FC1-A0B5AB7318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4" y="2234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61" name="Freeform 1256">
                <a:extLst>
                  <a:ext uri="{FF2B5EF4-FFF2-40B4-BE49-F238E27FC236}">
                    <a16:creationId xmlns:a16="http://schemas.microsoft.com/office/drawing/2014/main" id="{21750360-0D3B-461B-AE83-07A34274D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2234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62" name="Freeform 1257">
                <a:extLst>
                  <a:ext uri="{FF2B5EF4-FFF2-40B4-BE49-F238E27FC236}">
                    <a16:creationId xmlns:a16="http://schemas.microsoft.com/office/drawing/2014/main" id="{CFD17278-30EA-D1E0-2835-22CF753FEE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1" y="2234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63" name="Freeform 1258">
                <a:extLst>
                  <a:ext uri="{FF2B5EF4-FFF2-40B4-BE49-F238E27FC236}">
                    <a16:creationId xmlns:a16="http://schemas.microsoft.com/office/drawing/2014/main" id="{9D1182E7-B74A-2EE3-2264-AD4CD150FC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32" y="22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64" name="Freeform 1259">
                <a:extLst>
                  <a:ext uri="{FF2B5EF4-FFF2-40B4-BE49-F238E27FC236}">
                    <a16:creationId xmlns:a16="http://schemas.microsoft.com/office/drawing/2014/main" id="{13E087BE-1AD1-2192-4131-0E0B3CCECC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9" y="222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65" name="Freeform 1260">
                <a:extLst>
                  <a:ext uri="{FF2B5EF4-FFF2-40B4-BE49-F238E27FC236}">
                    <a16:creationId xmlns:a16="http://schemas.microsoft.com/office/drawing/2014/main" id="{5C5EE06A-38A3-D79F-4FD5-8EEBA8B19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222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66" name="Freeform 1261">
                <a:extLst>
                  <a:ext uri="{FF2B5EF4-FFF2-40B4-BE49-F238E27FC236}">
                    <a16:creationId xmlns:a16="http://schemas.microsoft.com/office/drawing/2014/main" id="{946FDBAC-73B0-B2C6-0366-B312175BD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4" y="222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67" name="Freeform 1262">
                <a:extLst>
                  <a:ext uri="{FF2B5EF4-FFF2-40B4-BE49-F238E27FC236}">
                    <a16:creationId xmlns:a16="http://schemas.microsoft.com/office/drawing/2014/main" id="{5F80314B-B4EE-275A-DBDD-0570A931CE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2223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68" name="Freeform 1263">
                <a:extLst>
                  <a:ext uri="{FF2B5EF4-FFF2-40B4-BE49-F238E27FC236}">
                    <a16:creationId xmlns:a16="http://schemas.microsoft.com/office/drawing/2014/main" id="{A4E574F1-DD49-8027-2410-278AFF16CD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217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69" name="Oval 1264">
                <a:extLst>
                  <a:ext uri="{FF2B5EF4-FFF2-40B4-BE49-F238E27FC236}">
                    <a16:creationId xmlns:a16="http://schemas.microsoft.com/office/drawing/2014/main" id="{D1DD1FFA-A42D-C94F-B1A0-18B9AEE5D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31" y="2171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70" name="Oval 1265">
                <a:extLst>
                  <a:ext uri="{FF2B5EF4-FFF2-40B4-BE49-F238E27FC236}">
                    <a16:creationId xmlns:a16="http://schemas.microsoft.com/office/drawing/2014/main" id="{62A0CCDA-ACB1-2FF6-DAFE-5E49BE138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0" y="2164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71" name="Freeform 1266">
                <a:extLst>
                  <a:ext uri="{FF2B5EF4-FFF2-40B4-BE49-F238E27FC236}">
                    <a16:creationId xmlns:a16="http://schemas.microsoft.com/office/drawing/2014/main" id="{2E8DAADF-EA45-B422-A8DB-B6B904DE05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1" y="216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0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72" name="Freeform 1267">
                <a:extLst>
                  <a:ext uri="{FF2B5EF4-FFF2-40B4-BE49-F238E27FC236}">
                    <a16:creationId xmlns:a16="http://schemas.microsoft.com/office/drawing/2014/main" id="{3CAAF881-8F43-6A93-E881-3000DC9D0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216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73" name="Oval 1268">
                <a:extLst>
                  <a:ext uri="{FF2B5EF4-FFF2-40B4-BE49-F238E27FC236}">
                    <a16:creationId xmlns:a16="http://schemas.microsoft.com/office/drawing/2014/main" id="{104FE816-8A32-CF3C-C97E-1C0A3061C9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0" y="2156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74" name="Freeform 1269">
                <a:extLst>
                  <a:ext uri="{FF2B5EF4-FFF2-40B4-BE49-F238E27FC236}">
                    <a16:creationId xmlns:a16="http://schemas.microsoft.com/office/drawing/2014/main" id="{D3EBA65D-90C2-1E58-D776-4BF591DB9F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215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75" name="Freeform 1270">
                <a:extLst>
                  <a:ext uri="{FF2B5EF4-FFF2-40B4-BE49-F238E27FC236}">
                    <a16:creationId xmlns:a16="http://schemas.microsoft.com/office/drawing/2014/main" id="{1399AE12-8206-F231-8C80-0CEF8F4772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2156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76" name="Freeform 1271">
                <a:extLst>
                  <a:ext uri="{FF2B5EF4-FFF2-40B4-BE49-F238E27FC236}">
                    <a16:creationId xmlns:a16="http://schemas.microsoft.com/office/drawing/2014/main" id="{79180266-A5FC-D4D3-1ADF-6597E67996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3" y="215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77" name="Freeform 1272">
                <a:extLst>
                  <a:ext uri="{FF2B5EF4-FFF2-40B4-BE49-F238E27FC236}">
                    <a16:creationId xmlns:a16="http://schemas.microsoft.com/office/drawing/2014/main" id="{39A35D3A-B64D-F2D5-1ECE-9F70862237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4" y="2198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78" name="Freeform 1273">
                <a:extLst>
                  <a:ext uri="{FF2B5EF4-FFF2-40B4-BE49-F238E27FC236}">
                    <a16:creationId xmlns:a16="http://schemas.microsoft.com/office/drawing/2014/main" id="{E50EF3B1-7111-0E05-A2F4-7FC512714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219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79" name="Freeform 1274">
                <a:extLst>
                  <a:ext uri="{FF2B5EF4-FFF2-40B4-BE49-F238E27FC236}">
                    <a16:creationId xmlns:a16="http://schemas.microsoft.com/office/drawing/2014/main" id="{3FCDAAFB-47B5-1502-FA56-54F69FD14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6" y="2192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80" name="Freeform 1275">
                <a:extLst>
                  <a:ext uri="{FF2B5EF4-FFF2-40B4-BE49-F238E27FC236}">
                    <a16:creationId xmlns:a16="http://schemas.microsoft.com/office/drawing/2014/main" id="{B7EE3E60-F3C3-78D9-E097-22273ECC1E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2192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81" name="Freeform 1276">
                <a:extLst>
                  <a:ext uri="{FF2B5EF4-FFF2-40B4-BE49-F238E27FC236}">
                    <a16:creationId xmlns:a16="http://schemas.microsoft.com/office/drawing/2014/main" id="{9A5BC2C9-C372-8993-938C-18E0B375DB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4" y="2192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82" name="Freeform 1277">
                <a:extLst>
                  <a:ext uri="{FF2B5EF4-FFF2-40B4-BE49-F238E27FC236}">
                    <a16:creationId xmlns:a16="http://schemas.microsoft.com/office/drawing/2014/main" id="{D19860E4-3239-37F1-2872-AE67B5B1F6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3" y="2187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83" name="Freeform 1278">
                <a:extLst>
                  <a:ext uri="{FF2B5EF4-FFF2-40B4-BE49-F238E27FC236}">
                    <a16:creationId xmlns:a16="http://schemas.microsoft.com/office/drawing/2014/main" id="{C804AC65-0086-D8BB-F1B9-1812DDBC4E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94" y="2185"/>
                <a:ext cx="4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84" name="Rectangle 1279">
                <a:extLst>
                  <a:ext uri="{FF2B5EF4-FFF2-40B4-BE49-F238E27FC236}">
                    <a16:creationId xmlns:a16="http://schemas.microsoft.com/office/drawing/2014/main" id="{51E8753F-48D3-85BB-BE33-E0EBEFFEF3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5" y="2183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85" name="Freeform 1280">
                <a:extLst>
                  <a:ext uri="{FF2B5EF4-FFF2-40B4-BE49-F238E27FC236}">
                    <a16:creationId xmlns:a16="http://schemas.microsoft.com/office/drawing/2014/main" id="{177C9B44-D390-89CA-A1A6-8E0D8C4171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8" y="217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86" name="Freeform 1281">
                <a:extLst>
                  <a:ext uri="{FF2B5EF4-FFF2-40B4-BE49-F238E27FC236}">
                    <a16:creationId xmlns:a16="http://schemas.microsoft.com/office/drawing/2014/main" id="{809C949F-D04A-862A-FADD-1E8E7CC99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5" y="217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87" name="Freeform 1282">
                <a:extLst>
                  <a:ext uri="{FF2B5EF4-FFF2-40B4-BE49-F238E27FC236}">
                    <a16:creationId xmlns:a16="http://schemas.microsoft.com/office/drawing/2014/main" id="{F2A1B288-AD0E-F0B2-E50E-3D1D6AD72A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217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88" name="Freeform 1283">
                <a:extLst>
                  <a:ext uri="{FF2B5EF4-FFF2-40B4-BE49-F238E27FC236}">
                    <a16:creationId xmlns:a16="http://schemas.microsoft.com/office/drawing/2014/main" id="{C3160887-BDA9-42BF-4DCB-A1910B498A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217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89" name="Rectangle 1284">
                <a:extLst>
                  <a:ext uri="{FF2B5EF4-FFF2-40B4-BE49-F238E27FC236}">
                    <a16:creationId xmlns:a16="http://schemas.microsoft.com/office/drawing/2014/main" id="{1ED7BD57-D4FB-9FCC-F8B4-47936F76A2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0" y="2315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90" name="Freeform 1285">
                <a:extLst>
                  <a:ext uri="{FF2B5EF4-FFF2-40B4-BE49-F238E27FC236}">
                    <a16:creationId xmlns:a16="http://schemas.microsoft.com/office/drawing/2014/main" id="{717D60A4-BCB1-B047-DAE1-6B7AF6943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31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91" name="Freeform 1286">
                <a:extLst>
                  <a:ext uri="{FF2B5EF4-FFF2-40B4-BE49-F238E27FC236}">
                    <a16:creationId xmlns:a16="http://schemas.microsoft.com/office/drawing/2014/main" id="{E119FAFD-7D7E-08A7-B0C6-BCF81B8111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00" y="231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92" name="Rectangle 1287">
                <a:extLst>
                  <a:ext uri="{FF2B5EF4-FFF2-40B4-BE49-F238E27FC236}">
                    <a16:creationId xmlns:a16="http://schemas.microsoft.com/office/drawing/2014/main" id="{9C2C2D87-0871-3930-E030-8E0CD4BAA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4" y="2308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93" name="Freeform 1288">
                <a:extLst>
                  <a:ext uri="{FF2B5EF4-FFF2-40B4-BE49-F238E27FC236}">
                    <a16:creationId xmlns:a16="http://schemas.microsoft.com/office/drawing/2014/main" id="{E730FF71-5043-E849-D18D-D50A210F03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9" y="230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94" name="Rectangle 1289">
                <a:extLst>
                  <a:ext uri="{FF2B5EF4-FFF2-40B4-BE49-F238E27FC236}">
                    <a16:creationId xmlns:a16="http://schemas.microsoft.com/office/drawing/2014/main" id="{2FDB9040-37F4-5455-18B4-402ED83671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08" y="2304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95" name="Freeform 1290">
                <a:extLst>
                  <a:ext uri="{FF2B5EF4-FFF2-40B4-BE49-F238E27FC236}">
                    <a16:creationId xmlns:a16="http://schemas.microsoft.com/office/drawing/2014/main" id="{020B079C-3B33-B883-9F43-EBA8CAEF9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30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96" name="Oval 1291">
                <a:extLst>
                  <a:ext uri="{FF2B5EF4-FFF2-40B4-BE49-F238E27FC236}">
                    <a16:creationId xmlns:a16="http://schemas.microsoft.com/office/drawing/2014/main" id="{9A0017AA-DA07-AA33-E98F-DCC2FEAD6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4" y="2300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97" name="Freeform 1292">
                <a:extLst>
                  <a:ext uri="{FF2B5EF4-FFF2-40B4-BE49-F238E27FC236}">
                    <a16:creationId xmlns:a16="http://schemas.microsoft.com/office/drawing/2014/main" id="{F033ACA9-8088-DFE5-30A3-ADF37E12C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230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98" name="Freeform 1293">
                <a:extLst>
                  <a:ext uri="{FF2B5EF4-FFF2-40B4-BE49-F238E27FC236}">
                    <a16:creationId xmlns:a16="http://schemas.microsoft.com/office/drawing/2014/main" id="{6A4C9B91-814E-A30A-35C6-0F83EEE1DF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2" y="229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99" name="Freeform 1294">
                <a:extLst>
                  <a:ext uri="{FF2B5EF4-FFF2-40B4-BE49-F238E27FC236}">
                    <a16:creationId xmlns:a16="http://schemas.microsoft.com/office/drawing/2014/main" id="{F3118BE1-2D09-3BC8-5C60-B29BB5014F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1" y="2296"/>
                <a:ext cx="1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00" name="Freeform 1295">
                <a:extLst>
                  <a:ext uri="{FF2B5EF4-FFF2-40B4-BE49-F238E27FC236}">
                    <a16:creationId xmlns:a16="http://schemas.microsoft.com/office/drawing/2014/main" id="{489598B2-5760-59B4-898F-E737F05D63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229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01" name="Freeform 1296">
                <a:extLst>
                  <a:ext uri="{FF2B5EF4-FFF2-40B4-BE49-F238E27FC236}">
                    <a16:creationId xmlns:a16="http://schemas.microsoft.com/office/drawing/2014/main" id="{D8591E17-27C6-C551-2F2B-B2CA0F0E8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7" y="229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2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02" name="Freeform 1297">
                <a:extLst>
                  <a:ext uri="{FF2B5EF4-FFF2-40B4-BE49-F238E27FC236}">
                    <a16:creationId xmlns:a16="http://schemas.microsoft.com/office/drawing/2014/main" id="{1FC91142-B32F-14F5-D75B-5F65F34B74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30" y="233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03" name="Freeform 1298">
                <a:extLst>
                  <a:ext uri="{FF2B5EF4-FFF2-40B4-BE49-F238E27FC236}">
                    <a16:creationId xmlns:a16="http://schemas.microsoft.com/office/drawing/2014/main" id="{05BA0EC0-7D66-4843-5A66-7B3A324FE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1" y="233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04" name="Freeform 1299">
                <a:extLst>
                  <a:ext uri="{FF2B5EF4-FFF2-40B4-BE49-F238E27FC236}">
                    <a16:creationId xmlns:a16="http://schemas.microsoft.com/office/drawing/2014/main" id="{40879DD5-559D-6E9F-5B12-C0C10CD8A2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8" y="233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05" name="Freeform 1300">
                <a:extLst>
                  <a:ext uri="{FF2B5EF4-FFF2-40B4-BE49-F238E27FC236}">
                    <a16:creationId xmlns:a16="http://schemas.microsoft.com/office/drawing/2014/main" id="{AE6A5363-2AA6-6C25-E4C9-56BDD6E903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2" y="2331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06" name="Freeform 1301">
                <a:extLst>
                  <a:ext uri="{FF2B5EF4-FFF2-40B4-BE49-F238E27FC236}">
                    <a16:creationId xmlns:a16="http://schemas.microsoft.com/office/drawing/2014/main" id="{2719016E-B978-C08D-676C-F6E46FB63A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331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07" name="Freeform 1302">
                <a:extLst>
                  <a:ext uri="{FF2B5EF4-FFF2-40B4-BE49-F238E27FC236}">
                    <a16:creationId xmlns:a16="http://schemas.microsoft.com/office/drawing/2014/main" id="{29531273-1CA8-A305-F38F-ACA27BB3E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1" y="232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08" name="Freeform 1303">
                <a:extLst>
                  <a:ext uri="{FF2B5EF4-FFF2-40B4-BE49-F238E27FC236}">
                    <a16:creationId xmlns:a16="http://schemas.microsoft.com/office/drawing/2014/main" id="{F47A7172-AC09-BA15-7C81-B553EE8280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5" y="231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09" name="Freeform 1304">
                <a:extLst>
                  <a:ext uri="{FF2B5EF4-FFF2-40B4-BE49-F238E27FC236}">
                    <a16:creationId xmlns:a16="http://schemas.microsoft.com/office/drawing/2014/main" id="{2E45CC30-9CF5-A345-AE3F-93D84D5ECB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31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10" name="Rectangle 1305">
                <a:extLst>
                  <a:ext uri="{FF2B5EF4-FFF2-40B4-BE49-F238E27FC236}">
                    <a16:creationId xmlns:a16="http://schemas.microsoft.com/office/drawing/2014/main" id="{DCAFBE9D-3023-D612-A790-3A1F107B5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98" y="2260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11" name="Freeform 1306">
                <a:extLst>
                  <a:ext uri="{FF2B5EF4-FFF2-40B4-BE49-F238E27FC236}">
                    <a16:creationId xmlns:a16="http://schemas.microsoft.com/office/drawing/2014/main" id="{5B190699-48B6-6859-CBBC-89F75AA37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3" y="2260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12" name="Freeform 1307">
                <a:extLst>
                  <a:ext uri="{FF2B5EF4-FFF2-40B4-BE49-F238E27FC236}">
                    <a16:creationId xmlns:a16="http://schemas.microsoft.com/office/drawing/2014/main" id="{A028DC9B-3B5B-3143-3A53-0D78D575BA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10" y="2260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13" name="Freeform 1308">
                <a:extLst>
                  <a:ext uri="{FF2B5EF4-FFF2-40B4-BE49-F238E27FC236}">
                    <a16:creationId xmlns:a16="http://schemas.microsoft.com/office/drawing/2014/main" id="{E51330AF-AEF8-78A8-7E65-4FD67F0F24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51" y="225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14" name="Freeform 1309">
                <a:extLst>
                  <a:ext uri="{FF2B5EF4-FFF2-40B4-BE49-F238E27FC236}">
                    <a16:creationId xmlns:a16="http://schemas.microsoft.com/office/drawing/2014/main" id="{C6313945-86F5-D7E1-DDD7-C84BC16FB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2" y="224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15" name="Freeform 1310">
                <a:extLst>
                  <a:ext uri="{FF2B5EF4-FFF2-40B4-BE49-F238E27FC236}">
                    <a16:creationId xmlns:a16="http://schemas.microsoft.com/office/drawing/2014/main" id="{2C78C387-743A-B120-935B-F6AF4090E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3" y="2249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16" name="Freeform 1311">
                <a:extLst>
                  <a:ext uri="{FF2B5EF4-FFF2-40B4-BE49-F238E27FC236}">
                    <a16:creationId xmlns:a16="http://schemas.microsoft.com/office/drawing/2014/main" id="{BB0376EC-CA89-DEFE-2302-0336625E03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224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17" name="Freeform 1312">
                <a:extLst>
                  <a:ext uri="{FF2B5EF4-FFF2-40B4-BE49-F238E27FC236}">
                    <a16:creationId xmlns:a16="http://schemas.microsoft.com/office/drawing/2014/main" id="{CCEDC897-BDFF-5C34-F06C-0518B2D5F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1" y="2245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18" name="Rectangle 1313">
                <a:extLst>
                  <a:ext uri="{FF2B5EF4-FFF2-40B4-BE49-F238E27FC236}">
                    <a16:creationId xmlns:a16="http://schemas.microsoft.com/office/drawing/2014/main" id="{88C271AB-CDA9-39CB-3071-1B967158D8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4" y="2241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19" name="Freeform 1314">
                <a:extLst>
                  <a:ext uri="{FF2B5EF4-FFF2-40B4-BE49-F238E27FC236}">
                    <a16:creationId xmlns:a16="http://schemas.microsoft.com/office/drawing/2014/main" id="{EFF8C82F-83E6-4AB4-8B04-ECA78CFD12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2241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20" name="Freeform 1315">
                <a:extLst>
                  <a:ext uri="{FF2B5EF4-FFF2-40B4-BE49-F238E27FC236}">
                    <a16:creationId xmlns:a16="http://schemas.microsoft.com/office/drawing/2014/main" id="{D4877B80-5AA3-3107-4DFB-B6F422EBA5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" y="224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21" name="Freeform 1316">
                <a:extLst>
                  <a:ext uri="{FF2B5EF4-FFF2-40B4-BE49-F238E27FC236}">
                    <a16:creationId xmlns:a16="http://schemas.microsoft.com/office/drawing/2014/main" id="{AE78BE4A-A448-4207-A62F-B2DADDD44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228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22" name="Freeform 1317">
                <a:extLst>
                  <a:ext uri="{FF2B5EF4-FFF2-40B4-BE49-F238E27FC236}">
                    <a16:creationId xmlns:a16="http://schemas.microsoft.com/office/drawing/2014/main" id="{76BC7EAD-C98F-5EF6-B5F8-76170749C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2281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23" name="Freeform 1318">
                <a:extLst>
                  <a:ext uri="{FF2B5EF4-FFF2-40B4-BE49-F238E27FC236}">
                    <a16:creationId xmlns:a16="http://schemas.microsoft.com/office/drawing/2014/main" id="{22B72CE8-7472-AECF-8E4D-A32C6261C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2283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24" name="Freeform 1319">
                <a:extLst>
                  <a:ext uri="{FF2B5EF4-FFF2-40B4-BE49-F238E27FC236}">
                    <a16:creationId xmlns:a16="http://schemas.microsoft.com/office/drawing/2014/main" id="{025B8B76-1987-F18F-E389-FCA048CF52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2278"/>
                <a:ext cx="4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25" name="Oval 1320">
                <a:extLst>
                  <a:ext uri="{FF2B5EF4-FFF2-40B4-BE49-F238E27FC236}">
                    <a16:creationId xmlns:a16="http://schemas.microsoft.com/office/drawing/2014/main" id="{8B6842FC-D97D-D88E-409E-2FF3B31C99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0" y="2278"/>
                <a:ext cx="2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26" name="Freeform 1321">
                <a:extLst>
                  <a:ext uri="{FF2B5EF4-FFF2-40B4-BE49-F238E27FC236}">
                    <a16:creationId xmlns:a16="http://schemas.microsoft.com/office/drawing/2014/main" id="{D43BD131-3A4C-0FF2-3243-3087013E16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6" y="2274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27" name="Freeform 1322">
                <a:extLst>
                  <a:ext uri="{FF2B5EF4-FFF2-40B4-BE49-F238E27FC236}">
                    <a16:creationId xmlns:a16="http://schemas.microsoft.com/office/drawing/2014/main" id="{865A9DCA-18FB-A114-8D58-47012B03C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4" y="2274"/>
                <a:ext cx="1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28" name="Rectangle 1323">
                <a:extLst>
                  <a:ext uri="{FF2B5EF4-FFF2-40B4-BE49-F238E27FC236}">
                    <a16:creationId xmlns:a16="http://schemas.microsoft.com/office/drawing/2014/main" id="{48D5068D-7F78-A88A-D6D7-885B17CBE0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74" y="2264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29" name="Freeform 1324">
                <a:extLst>
                  <a:ext uri="{FF2B5EF4-FFF2-40B4-BE49-F238E27FC236}">
                    <a16:creationId xmlns:a16="http://schemas.microsoft.com/office/drawing/2014/main" id="{873DC792-C2A1-6D4D-A2BC-16ED5D714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2" y="2048"/>
                <a:ext cx="3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30" name="Freeform 1325">
                <a:extLst>
                  <a:ext uri="{FF2B5EF4-FFF2-40B4-BE49-F238E27FC236}">
                    <a16:creationId xmlns:a16="http://schemas.microsoft.com/office/drawing/2014/main" id="{ED02BA05-4C00-3FA8-CF1D-8BCE6D0E2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0" y="2048"/>
                <a:ext cx="1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31" name="Oval 1326">
                <a:extLst>
                  <a:ext uri="{FF2B5EF4-FFF2-40B4-BE49-F238E27FC236}">
                    <a16:creationId xmlns:a16="http://schemas.microsoft.com/office/drawing/2014/main" id="{06A22D84-C3C0-5D1F-4B31-3E8D4F4BD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09" y="204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32" name="Rectangle 1327">
                <a:extLst>
                  <a:ext uri="{FF2B5EF4-FFF2-40B4-BE49-F238E27FC236}">
                    <a16:creationId xmlns:a16="http://schemas.microsoft.com/office/drawing/2014/main" id="{D5CAA363-0D2D-42B3-65B0-14D2625B4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1" y="2050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33" name="Rectangle 1328">
                <a:extLst>
                  <a:ext uri="{FF2B5EF4-FFF2-40B4-BE49-F238E27FC236}">
                    <a16:creationId xmlns:a16="http://schemas.microsoft.com/office/drawing/2014/main" id="{DFF62A96-DF24-0F1E-B2FD-D36CAA9EAB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6" y="2046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34" name="Freeform 1329">
                <a:extLst>
                  <a:ext uri="{FF2B5EF4-FFF2-40B4-BE49-F238E27FC236}">
                    <a16:creationId xmlns:a16="http://schemas.microsoft.com/office/drawing/2014/main" id="{9C0C9C00-5D20-94AA-F560-75EE237789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9" y="2041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35" name="Rectangle 1330">
                <a:extLst>
                  <a:ext uri="{FF2B5EF4-FFF2-40B4-BE49-F238E27FC236}">
                    <a16:creationId xmlns:a16="http://schemas.microsoft.com/office/drawing/2014/main" id="{E5275113-E3D4-5AA0-AA65-5EAE5E2C60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0" y="2039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36" name="Freeform 1331">
                <a:extLst>
                  <a:ext uri="{FF2B5EF4-FFF2-40B4-BE49-F238E27FC236}">
                    <a16:creationId xmlns:a16="http://schemas.microsoft.com/office/drawing/2014/main" id="{2C4A249C-429C-1064-0A33-0BEBD52D14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2037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37" name="Rectangle 1332">
                <a:extLst>
                  <a:ext uri="{FF2B5EF4-FFF2-40B4-BE49-F238E27FC236}">
                    <a16:creationId xmlns:a16="http://schemas.microsoft.com/office/drawing/2014/main" id="{DE80301C-6438-83EE-198B-F18288F13F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2" y="2039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38" name="Freeform 1333">
                <a:extLst>
                  <a:ext uri="{FF2B5EF4-FFF2-40B4-BE49-F238E27FC236}">
                    <a16:creationId xmlns:a16="http://schemas.microsoft.com/office/drawing/2014/main" id="{255DF8D9-1CCB-CD6C-568F-7AEDD1AE2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2033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39" name="Freeform 1334">
                <a:extLst>
                  <a:ext uri="{FF2B5EF4-FFF2-40B4-BE49-F238E27FC236}">
                    <a16:creationId xmlns:a16="http://schemas.microsoft.com/office/drawing/2014/main" id="{5F92CC42-402F-7348-5175-914DA7591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2033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40" name="Freeform 1335">
                <a:extLst>
                  <a:ext uri="{FF2B5EF4-FFF2-40B4-BE49-F238E27FC236}">
                    <a16:creationId xmlns:a16="http://schemas.microsoft.com/office/drawing/2014/main" id="{FD69380C-3D25-C1C1-2C6B-3DA20C6F97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2" y="207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41" name="Freeform 1336">
                <a:extLst>
                  <a:ext uri="{FF2B5EF4-FFF2-40B4-BE49-F238E27FC236}">
                    <a16:creationId xmlns:a16="http://schemas.microsoft.com/office/drawing/2014/main" id="{588CCC29-0E50-E857-4A69-D4BCF5E5BD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207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42" name="Freeform 1337">
                <a:extLst>
                  <a:ext uri="{FF2B5EF4-FFF2-40B4-BE49-F238E27FC236}">
                    <a16:creationId xmlns:a16="http://schemas.microsoft.com/office/drawing/2014/main" id="{1214000E-F178-9D98-8E01-5DA4E873ED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207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43" name="Freeform 1338">
                <a:extLst>
                  <a:ext uri="{FF2B5EF4-FFF2-40B4-BE49-F238E27FC236}">
                    <a16:creationId xmlns:a16="http://schemas.microsoft.com/office/drawing/2014/main" id="{0340C240-27B8-BE43-0ADA-889B8CB5AA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8" y="206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44" name="Freeform 1339">
                <a:extLst>
                  <a:ext uri="{FF2B5EF4-FFF2-40B4-BE49-F238E27FC236}">
                    <a16:creationId xmlns:a16="http://schemas.microsoft.com/office/drawing/2014/main" id="{A43E9D97-C592-0346-E911-921AB7EBD5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2" y="206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45" name="Freeform 1340">
                <a:extLst>
                  <a:ext uri="{FF2B5EF4-FFF2-40B4-BE49-F238E27FC236}">
                    <a16:creationId xmlns:a16="http://schemas.microsoft.com/office/drawing/2014/main" id="{B6FA723D-D76A-1168-C2B3-AD4B2BA3A7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2" y="206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46" name="Freeform 1341">
                <a:extLst>
                  <a:ext uri="{FF2B5EF4-FFF2-40B4-BE49-F238E27FC236}">
                    <a16:creationId xmlns:a16="http://schemas.microsoft.com/office/drawing/2014/main" id="{EBD06EF6-B19D-2FDF-A680-BAF37E0774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2067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47" name="Rectangle 1342">
                <a:extLst>
                  <a:ext uri="{FF2B5EF4-FFF2-40B4-BE49-F238E27FC236}">
                    <a16:creationId xmlns:a16="http://schemas.microsoft.com/office/drawing/2014/main" id="{0762AA06-3361-96E7-5116-88840801EB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1" y="2063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48" name="Freeform 1343">
                <a:extLst>
                  <a:ext uri="{FF2B5EF4-FFF2-40B4-BE49-F238E27FC236}">
                    <a16:creationId xmlns:a16="http://schemas.microsoft.com/office/drawing/2014/main" id="{E8CAED53-E4DE-930B-34CC-FFB768E5E8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206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49" name="Freeform 1344">
                <a:extLst>
                  <a:ext uri="{FF2B5EF4-FFF2-40B4-BE49-F238E27FC236}">
                    <a16:creationId xmlns:a16="http://schemas.microsoft.com/office/drawing/2014/main" id="{D25764E3-A8FB-4D0F-B42F-407CF2989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9" y="2060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50" name="Rectangle 1345">
                <a:extLst>
                  <a:ext uri="{FF2B5EF4-FFF2-40B4-BE49-F238E27FC236}">
                    <a16:creationId xmlns:a16="http://schemas.microsoft.com/office/drawing/2014/main" id="{71DDFA73-3A0E-CD99-5B88-E2EFF40F0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9" y="2060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51" name="Freeform 1346">
                <a:extLst>
                  <a:ext uri="{FF2B5EF4-FFF2-40B4-BE49-F238E27FC236}">
                    <a16:creationId xmlns:a16="http://schemas.microsoft.com/office/drawing/2014/main" id="{E6717983-38DF-0F4C-5044-DE65FA5EF8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0" y="2056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52" name="Freeform 1347">
                <a:extLst>
                  <a:ext uri="{FF2B5EF4-FFF2-40B4-BE49-F238E27FC236}">
                    <a16:creationId xmlns:a16="http://schemas.microsoft.com/office/drawing/2014/main" id="{8994349A-9078-DE95-269A-13DE762EE3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6" y="2056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53" name="Freeform 1348">
                <a:extLst>
                  <a:ext uri="{FF2B5EF4-FFF2-40B4-BE49-F238E27FC236}">
                    <a16:creationId xmlns:a16="http://schemas.microsoft.com/office/drawing/2014/main" id="{1822D8E4-CDEC-AE0F-E2F8-50047FFB2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8" y="2056"/>
                <a:ext cx="3" cy="4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1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54" name="Freeform 1349">
                <a:extLst>
                  <a:ext uri="{FF2B5EF4-FFF2-40B4-BE49-F238E27FC236}">
                    <a16:creationId xmlns:a16="http://schemas.microsoft.com/office/drawing/2014/main" id="{5ED1C94B-DDE0-B2A7-AFFF-9EE876211B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6" y="201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55" name="Freeform 1350">
                <a:extLst>
                  <a:ext uri="{FF2B5EF4-FFF2-40B4-BE49-F238E27FC236}">
                    <a16:creationId xmlns:a16="http://schemas.microsoft.com/office/drawing/2014/main" id="{EFC93897-A9C6-1EB8-AD6A-72BA73CFB7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2016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56" name="Freeform 1351">
                <a:extLst>
                  <a:ext uri="{FF2B5EF4-FFF2-40B4-BE49-F238E27FC236}">
                    <a16:creationId xmlns:a16="http://schemas.microsoft.com/office/drawing/2014/main" id="{B6B6963E-F13F-F065-3450-F79FC49D1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201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57" name="Freeform 1352">
                <a:extLst>
                  <a:ext uri="{FF2B5EF4-FFF2-40B4-BE49-F238E27FC236}">
                    <a16:creationId xmlns:a16="http://schemas.microsoft.com/office/drawing/2014/main" id="{917B3CE6-4340-810A-92A9-98BE3A3F52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7" y="201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58" name="Freeform 1353">
                <a:extLst>
                  <a:ext uri="{FF2B5EF4-FFF2-40B4-BE49-F238E27FC236}">
                    <a16:creationId xmlns:a16="http://schemas.microsoft.com/office/drawing/2014/main" id="{953D6CCA-41DD-0A71-FFBF-D849C618B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3" y="2012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59" name="Oval 1354">
                <a:extLst>
                  <a:ext uri="{FF2B5EF4-FFF2-40B4-BE49-F238E27FC236}">
                    <a16:creationId xmlns:a16="http://schemas.microsoft.com/office/drawing/2014/main" id="{E1CCC7D7-E006-445E-DA9F-FC01088ED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200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60" name="Freeform 1355">
                <a:extLst>
                  <a:ext uri="{FF2B5EF4-FFF2-40B4-BE49-F238E27FC236}">
                    <a16:creationId xmlns:a16="http://schemas.microsoft.com/office/drawing/2014/main" id="{72FA3F4C-ECBB-551E-52C9-9634E8FE4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2" y="200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61" name="Freeform 1356">
                <a:extLst>
                  <a:ext uri="{FF2B5EF4-FFF2-40B4-BE49-F238E27FC236}">
                    <a16:creationId xmlns:a16="http://schemas.microsoft.com/office/drawing/2014/main" id="{4EE81602-0489-BF25-4420-3F0A42491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200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62" name="Freeform 1357">
                <a:extLst>
                  <a:ext uri="{FF2B5EF4-FFF2-40B4-BE49-F238E27FC236}">
                    <a16:creationId xmlns:a16="http://schemas.microsoft.com/office/drawing/2014/main" id="{57C38328-9325-976E-42EE-7E3290A700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1" y="199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63" name="Freeform 1358">
                <a:extLst>
                  <a:ext uri="{FF2B5EF4-FFF2-40B4-BE49-F238E27FC236}">
                    <a16:creationId xmlns:a16="http://schemas.microsoft.com/office/drawing/2014/main" id="{55D83F4A-18B9-94E2-846A-AA71C0590D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5" y="199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64" name="Freeform 1359">
                <a:extLst>
                  <a:ext uri="{FF2B5EF4-FFF2-40B4-BE49-F238E27FC236}">
                    <a16:creationId xmlns:a16="http://schemas.microsoft.com/office/drawing/2014/main" id="{E13564A3-1966-048E-4E00-F158AF0F57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199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65" name="Freeform 1360">
                <a:extLst>
                  <a:ext uri="{FF2B5EF4-FFF2-40B4-BE49-F238E27FC236}">
                    <a16:creationId xmlns:a16="http://schemas.microsoft.com/office/drawing/2014/main" id="{14CC05C9-AA82-3D63-E871-7A18CE69D6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6" y="199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66" name="Freeform 1361">
                <a:extLst>
                  <a:ext uri="{FF2B5EF4-FFF2-40B4-BE49-F238E27FC236}">
                    <a16:creationId xmlns:a16="http://schemas.microsoft.com/office/drawing/2014/main" id="{E17EC428-CB4A-C17A-491A-B8D4D6F12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" y="199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67" name="Freeform 1362">
                <a:extLst>
                  <a:ext uri="{FF2B5EF4-FFF2-40B4-BE49-F238E27FC236}">
                    <a16:creationId xmlns:a16="http://schemas.microsoft.com/office/drawing/2014/main" id="{A9C1CB4B-F62D-FDF6-B521-05E10D396D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3" y="199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68" name="Freeform 1363">
                <a:extLst>
                  <a:ext uri="{FF2B5EF4-FFF2-40B4-BE49-F238E27FC236}">
                    <a16:creationId xmlns:a16="http://schemas.microsoft.com/office/drawing/2014/main" id="{F93AB342-7970-1F5B-4365-13912ADB50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3" y="2029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1 w 1"/>
                  <a:gd name="T7" fmla="*/ 1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69" name="Freeform 1364">
                <a:extLst>
                  <a:ext uri="{FF2B5EF4-FFF2-40B4-BE49-F238E27FC236}">
                    <a16:creationId xmlns:a16="http://schemas.microsoft.com/office/drawing/2014/main" id="{A31FD7FE-C582-13EF-EEEB-2234722FB2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3" y="203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70" name="Freeform 1365">
                <a:extLst>
                  <a:ext uri="{FF2B5EF4-FFF2-40B4-BE49-F238E27FC236}">
                    <a16:creationId xmlns:a16="http://schemas.microsoft.com/office/drawing/2014/main" id="{E1945C16-4D62-021E-052F-4505F5D643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4" y="202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71" name="Oval 1366">
                <a:extLst>
                  <a:ext uri="{FF2B5EF4-FFF2-40B4-BE49-F238E27FC236}">
                    <a16:creationId xmlns:a16="http://schemas.microsoft.com/office/drawing/2014/main" id="{2DE3CC18-C761-A493-8AAF-79A6FC9F2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9" y="2024"/>
                <a:ext cx="2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72" name="Freeform 1367">
                <a:extLst>
                  <a:ext uri="{FF2B5EF4-FFF2-40B4-BE49-F238E27FC236}">
                    <a16:creationId xmlns:a16="http://schemas.microsoft.com/office/drawing/2014/main" id="{CF471BB7-EEA8-0307-C6CF-BD3B42C41F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" y="2024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73" name="Freeform 1368">
                <a:extLst>
                  <a:ext uri="{FF2B5EF4-FFF2-40B4-BE49-F238E27FC236}">
                    <a16:creationId xmlns:a16="http://schemas.microsoft.com/office/drawing/2014/main" id="{079EE88F-E7A0-1A1A-B3E1-BC2C68055C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2024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74" name="Freeform 1369">
                <a:extLst>
                  <a:ext uri="{FF2B5EF4-FFF2-40B4-BE49-F238E27FC236}">
                    <a16:creationId xmlns:a16="http://schemas.microsoft.com/office/drawing/2014/main" id="{9EB8C12D-3FFB-5EFA-E21D-1E21FD7A83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6" y="202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75" name="Freeform 1370">
                <a:extLst>
                  <a:ext uri="{FF2B5EF4-FFF2-40B4-BE49-F238E27FC236}">
                    <a16:creationId xmlns:a16="http://schemas.microsoft.com/office/drawing/2014/main" id="{444223EB-7A2C-D927-9EF6-9DF13E540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5" y="2022"/>
                <a:ext cx="2" cy="3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76" name="Freeform 1371">
                <a:extLst>
                  <a:ext uri="{FF2B5EF4-FFF2-40B4-BE49-F238E27FC236}">
                    <a16:creationId xmlns:a16="http://schemas.microsoft.com/office/drawing/2014/main" id="{A1BC915A-5C55-4F48-2A4A-112160445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8" y="2018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1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2" y="1"/>
                      <a:pt x="2" y="1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77" name="Freeform 1372">
                <a:extLst>
                  <a:ext uri="{FF2B5EF4-FFF2-40B4-BE49-F238E27FC236}">
                    <a16:creationId xmlns:a16="http://schemas.microsoft.com/office/drawing/2014/main" id="{55763C24-0805-B9C7-3353-8F89F7D6BC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8" y="2020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78" name="Freeform 1373">
                <a:extLst>
                  <a:ext uri="{FF2B5EF4-FFF2-40B4-BE49-F238E27FC236}">
                    <a16:creationId xmlns:a16="http://schemas.microsoft.com/office/drawing/2014/main" id="{6280829D-2837-03ED-60CE-2CF27CB035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" y="201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79" name="Freeform 1374">
                <a:extLst>
                  <a:ext uri="{FF2B5EF4-FFF2-40B4-BE49-F238E27FC236}">
                    <a16:creationId xmlns:a16="http://schemas.microsoft.com/office/drawing/2014/main" id="{DB9C8A89-415E-D483-D4C1-F475EC981D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213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80" name="Rectangle 1375">
                <a:extLst>
                  <a:ext uri="{FF2B5EF4-FFF2-40B4-BE49-F238E27FC236}">
                    <a16:creationId xmlns:a16="http://schemas.microsoft.com/office/drawing/2014/main" id="{CE531525-A7FE-3E2A-C48B-A2C1C517F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1" y="2128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81" name="Freeform 1376">
                <a:extLst>
                  <a:ext uri="{FF2B5EF4-FFF2-40B4-BE49-F238E27FC236}">
                    <a16:creationId xmlns:a16="http://schemas.microsoft.com/office/drawing/2014/main" id="{809FA5D0-77BD-A573-F2A1-444A6C5F4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21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82" name="Freeform 1377">
                <a:extLst>
                  <a:ext uri="{FF2B5EF4-FFF2-40B4-BE49-F238E27FC236}">
                    <a16:creationId xmlns:a16="http://schemas.microsoft.com/office/drawing/2014/main" id="{7B0CEFAA-3149-8357-1B3B-C902804D3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" y="2115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83" name="Rectangle 1378">
                <a:extLst>
                  <a:ext uri="{FF2B5EF4-FFF2-40B4-BE49-F238E27FC236}">
                    <a16:creationId xmlns:a16="http://schemas.microsoft.com/office/drawing/2014/main" id="{8E30C732-4126-F738-AB02-BD8FFB3A4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3" y="211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84" name="Rectangle 1379">
                <a:extLst>
                  <a:ext uri="{FF2B5EF4-FFF2-40B4-BE49-F238E27FC236}">
                    <a16:creationId xmlns:a16="http://schemas.microsoft.com/office/drawing/2014/main" id="{292C648C-6E17-1736-D21D-05BF1654B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0" y="211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85" name="Freeform 1380">
                <a:extLst>
                  <a:ext uri="{FF2B5EF4-FFF2-40B4-BE49-F238E27FC236}">
                    <a16:creationId xmlns:a16="http://schemas.microsoft.com/office/drawing/2014/main" id="{2E43765B-8292-6585-E1B1-015FA802C0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2115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86" name="Freeform 1381">
                <a:extLst>
                  <a:ext uri="{FF2B5EF4-FFF2-40B4-BE49-F238E27FC236}">
                    <a16:creationId xmlns:a16="http://schemas.microsoft.com/office/drawing/2014/main" id="{F73820EA-712A-7372-0A69-E05E343D90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8" y="211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87" name="Freeform 1382">
                <a:extLst>
                  <a:ext uri="{FF2B5EF4-FFF2-40B4-BE49-F238E27FC236}">
                    <a16:creationId xmlns:a16="http://schemas.microsoft.com/office/drawing/2014/main" id="{B016C60D-5BB3-A93F-0086-A34D351AF2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7" y="214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88" name="Oval 1383">
                <a:extLst>
                  <a:ext uri="{FF2B5EF4-FFF2-40B4-BE49-F238E27FC236}">
                    <a16:creationId xmlns:a16="http://schemas.microsoft.com/office/drawing/2014/main" id="{3DB6828C-3D5D-858F-9A65-0FB7BFB0B5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2" y="2149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89" name="Freeform 1384">
                <a:extLst>
                  <a:ext uri="{FF2B5EF4-FFF2-40B4-BE49-F238E27FC236}">
                    <a16:creationId xmlns:a16="http://schemas.microsoft.com/office/drawing/2014/main" id="{FD37D69B-52CB-3E89-942B-59FA842D1F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" y="214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90" name="Freeform 1385">
                <a:extLst>
                  <a:ext uri="{FF2B5EF4-FFF2-40B4-BE49-F238E27FC236}">
                    <a16:creationId xmlns:a16="http://schemas.microsoft.com/office/drawing/2014/main" id="{F096287F-1CC7-08CB-2F05-1878E017D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214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91" name="Freeform 1386">
                <a:extLst>
                  <a:ext uri="{FF2B5EF4-FFF2-40B4-BE49-F238E27FC236}">
                    <a16:creationId xmlns:a16="http://schemas.microsoft.com/office/drawing/2014/main" id="{D1F8E29E-FF6D-371F-EFFB-D65B47381B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3" y="214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92" name="Freeform 1387">
                <a:extLst>
                  <a:ext uri="{FF2B5EF4-FFF2-40B4-BE49-F238E27FC236}">
                    <a16:creationId xmlns:a16="http://schemas.microsoft.com/office/drawing/2014/main" id="{8CBBAFE7-58C4-A471-9194-D555C4B1C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214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93" name="Freeform 1388">
                <a:extLst>
                  <a:ext uri="{FF2B5EF4-FFF2-40B4-BE49-F238E27FC236}">
                    <a16:creationId xmlns:a16="http://schemas.microsoft.com/office/drawing/2014/main" id="{1C184789-093C-0FF3-B26B-1E7D280D29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5" y="214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94" name="Freeform 1389">
                <a:extLst>
                  <a:ext uri="{FF2B5EF4-FFF2-40B4-BE49-F238E27FC236}">
                    <a16:creationId xmlns:a16="http://schemas.microsoft.com/office/drawing/2014/main" id="{5AA5060D-30BA-D861-E219-E7C1D611D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8" y="213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95" name="Oval 1390">
                <a:extLst>
                  <a:ext uri="{FF2B5EF4-FFF2-40B4-BE49-F238E27FC236}">
                    <a16:creationId xmlns:a16="http://schemas.microsoft.com/office/drawing/2014/main" id="{95D4ADC7-97FC-1D4C-198B-9D711243CD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8" y="2133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96" name="Freeform 1391">
                <a:extLst>
                  <a:ext uri="{FF2B5EF4-FFF2-40B4-BE49-F238E27FC236}">
                    <a16:creationId xmlns:a16="http://schemas.microsoft.com/office/drawing/2014/main" id="{19E19981-D076-39AB-CE66-F6B2E3A1E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213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97" name="Rectangle 1392">
                <a:extLst>
                  <a:ext uri="{FF2B5EF4-FFF2-40B4-BE49-F238E27FC236}">
                    <a16:creationId xmlns:a16="http://schemas.microsoft.com/office/drawing/2014/main" id="{41DE1B1A-8145-3AAF-E0BA-A19DB51E87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0" y="2132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98" name="Freeform 1393">
                <a:extLst>
                  <a:ext uri="{FF2B5EF4-FFF2-40B4-BE49-F238E27FC236}">
                    <a16:creationId xmlns:a16="http://schemas.microsoft.com/office/drawing/2014/main" id="{E592086A-1E96-3C87-9C8D-5DC1ABAFF4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9" y="213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799" name="Freeform 1394">
                <a:extLst>
                  <a:ext uri="{FF2B5EF4-FFF2-40B4-BE49-F238E27FC236}">
                    <a16:creationId xmlns:a16="http://schemas.microsoft.com/office/drawing/2014/main" id="{49E5D696-3D2D-4844-3401-0E2D8D4176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9" y="208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00" name="Freeform 1395">
                <a:extLst>
                  <a:ext uri="{FF2B5EF4-FFF2-40B4-BE49-F238E27FC236}">
                    <a16:creationId xmlns:a16="http://schemas.microsoft.com/office/drawing/2014/main" id="{97387700-E07A-862A-3666-6777A4AAD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93" y="208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01" name="Freeform 1396">
                <a:extLst>
                  <a:ext uri="{FF2B5EF4-FFF2-40B4-BE49-F238E27FC236}">
                    <a16:creationId xmlns:a16="http://schemas.microsoft.com/office/drawing/2014/main" id="{6EF8AF95-8F06-79E5-3E18-FC684AA9E1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1" y="2078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02" name="Rectangle 1397">
                <a:extLst>
                  <a:ext uri="{FF2B5EF4-FFF2-40B4-BE49-F238E27FC236}">
                    <a16:creationId xmlns:a16="http://schemas.microsoft.com/office/drawing/2014/main" id="{415D7EEB-F61C-08F1-0DD6-030B383221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3" y="2078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03" name="Freeform 1398">
                <a:extLst>
                  <a:ext uri="{FF2B5EF4-FFF2-40B4-BE49-F238E27FC236}">
                    <a16:creationId xmlns:a16="http://schemas.microsoft.com/office/drawing/2014/main" id="{4F71D87C-8F55-A5AF-E6B1-45AC9014BD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3" y="2078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04" name="Rectangle 1399">
                <a:extLst>
                  <a:ext uri="{FF2B5EF4-FFF2-40B4-BE49-F238E27FC236}">
                    <a16:creationId xmlns:a16="http://schemas.microsoft.com/office/drawing/2014/main" id="{43BC3AB3-DD10-15EA-4CF3-0FC7D52FC5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60" y="2109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05" name="Freeform 1400">
                <a:extLst>
                  <a:ext uri="{FF2B5EF4-FFF2-40B4-BE49-F238E27FC236}">
                    <a16:creationId xmlns:a16="http://schemas.microsoft.com/office/drawing/2014/main" id="{4E281EA0-D78E-65A3-BAF4-3FB35D8640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2" y="210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06" name="Freeform 1401">
                <a:extLst>
                  <a:ext uri="{FF2B5EF4-FFF2-40B4-BE49-F238E27FC236}">
                    <a16:creationId xmlns:a16="http://schemas.microsoft.com/office/drawing/2014/main" id="{011B2FA1-99F1-CDA2-E6D2-3D6952C228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3" y="21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07" name="Freeform 1402">
                <a:extLst>
                  <a:ext uri="{FF2B5EF4-FFF2-40B4-BE49-F238E27FC236}">
                    <a16:creationId xmlns:a16="http://schemas.microsoft.com/office/drawing/2014/main" id="{E3CC78F4-D1AC-03E7-52C2-C607BD38B5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7" y="2105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08" name="Freeform 1403">
                <a:extLst>
                  <a:ext uri="{FF2B5EF4-FFF2-40B4-BE49-F238E27FC236}">
                    <a16:creationId xmlns:a16="http://schemas.microsoft.com/office/drawing/2014/main" id="{DA0F682C-CC70-F867-80B7-3EC6F0CEA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8" y="210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09" name="Rectangle 1404">
                <a:extLst>
                  <a:ext uri="{FF2B5EF4-FFF2-40B4-BE49-F238E27FC236}">
                    <a16:creationId xmlns:a16="http://schemas.microsoft.com/office/drawing/2014/main" id="{E40C2F93-8497-73B1-7C3B-4AD869137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1" y="2094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10" name="Freeform 1405">
                <a:extLst>
                  <a:ext uri="{FF2B5EF4-FFF2-40B4-BE49-F238E27FC236}">
                    <a16:creationId xmlns:a16="http://schemas.microsoft.com/office/drawing/2014/main" id="{C126F01F-7299-65C8-92D0-F7DA2E3EC8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209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11" name="Freeform 1406">
                <a:extLst>
                  <a:ext uri="{FF2B5EF4-FFF2-40B4-BE49-F238E27FC236}">
                    <a16:creationId xmlns:a16="http://schemas.microsoft.com/office/drawing/2014/main" id="{7A0EE2A7-2DF3-BC41-D896-5CD9A4460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0" y="2571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12" name="Freeform 1407">
                <a:extLst>
                  <a:ext uri="{FF2B5EF4-FFF2-40B4-BE49-F238E27FC236}">
                    <a16:creationId xmlns:a16="http://schemas.microsoft.com/office/drawing/2014/main" id="{B829BD43-2429-A420-7CB3-BEF4590D4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01" y="256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13" name="Freeform 1408">
                <a:extLst>
                  <a:ext uri="{FF2B5EF4-FFF2-40B4-BE49-F238E27FC236}">
                    <a16:creationId xmlns:a16="http://schemas.microsoft.com/office/drawing/2014/main" id="{7362E46F-28E6-FD56-9633-6EBB2E369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6" y="2567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14" name="Freeform 1409">
                <a:extLst>
                  <a:ext uri="{FF2B5EF4-FFF2-40B4-BE49-F238E27FC236}">
                    <a16:creationId xmlns:a16="http://schemas.microsoft.com/office/drawing/2014/main" id="{5690494C-603A-B854-06CF-B9B76EC947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0" y="2566"/>
                <a:ext cx="4" cy="3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815" name="Freeform 1410">
                <a:extLst>
                  <a:ext uri="{FF2B5EF4-FFF2-40B4-BE49-F238E27FC236}">
                    <a16:creationId xmlns:a16="http://schemas.microsoft.com/office/drawing/2014/main" id="{F75EDE4B-C2DF-C076-28A3-C642DA15E2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0" y="256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10" name="Group 1612">
              <a:extLst>
                <a:ext uri="{FF2B5EF4-FFF2-40B4-BE49-F238E27FC236}">
                  <a16:creationId xmlns:a16="http://schemas.microsoft.com/office/drawing/2014/main" id="{2EDF0753-75FA-4B7C-E00E-BFA736839F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09" y="1580"/>
              <a:ext cx="2489" cy="1090"/>
              <a:chOff x="3209" y="1580"/>
              <a:chExt cx="2489" cy="1090"/>
            </a:xfrm>
            <a:grpFill/>
          </p:grpSpPr>
          <p:sp>
            <p:nvSpPr>
              <p:cNvPr id="5416" name="Freeform 1412">
                <a:extLst>
                  <a:ext uri="{FF2B5EF4-FFF2-40B4-BE49-F238E27FC236}">
                    <a16:creationId xmlns:a16="http://schemas.microsoft.com/office/drawing/2014/main" id="{585F837B-BBAF-992C-3694-7775F84C30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2" y="2564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17" name="Freeform 1413">
                <a:extLst>
                  <a:ext uri="{FF2B5EF4-FFF2-40B4-BE49-F238E27FC236}">
                    <a16:creationId xmlns:a16="http://schemas.microsoft.com/office/drawing/2014/main" id="{549523CE-6906-D132-23AA-EAE1684B02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8" y="2564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18" name="Freeform 1414">
                <a:extLst>
                  <a:ext uri="{FF2B5EF4-FFF2-40B4-BE49-F238E27FC236}">
                    <a16:creationId xmlns:a16="http://schemas.microsoft.com/office/drawing/2014/main" id="{2FFB582B-88EC-BEE9-EF82-3313764F9B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56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19" name="Freeform 1415">
                <a:extLst>
                  <a:ext uri="{FF2B5EF4-FFF2-40B4-BE49-F238E27FC236}">
                    <a16:creationId xmlns:a16="http://schemas.microsoft.com/office/drawing/2014/main" id="{7A8A3F66-8703-9682-E978-E138EC44A1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2560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20" name="Rectangle 1416">
                <a:extLst>
                  <a:ext uri="{FF2B5EF4-FFF2-40B4-BE49-F238E27FC236}">
                    <a16:creationId xmlns:a16="http://schemas.microsoft.com/office/drawing/2014/main" id="{309CA4B4-799C-5A77-6BD9-7C312E8FB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7" y="2560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21" name="Freeform 1417">
                <a:extLst>
                  <a:ext uri="{FF2B5EF4-FFF2-40B4-BE49-F238E27FC236}">
                    <a16:creationId xmlns:a16="http://schemas.microsoft.com/office/drawing/2014/main" id="{7510E7CE-FFEC-9138-FA1E-C0AA7289C4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560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22" name="Freeform 1418">
                <a:extLst>
                  <a:ext uri="{FF2B5EF4-FFF2-40B4-BE49-F238E27FC236}">
                    <a16:creationId xmlns:a16="http://schemas.microsoft.com/office/drawing/2014/main" id="{19C3FE5F-5912-423D-B32E-1AA7F8456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1" y="256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23" name="Freeform 1419">
                <a:extLst>
                  <a:ext uri="{FF2B5EF4-FFF2-40B4-BE49-F238E27FC236}">
                    <a16:creationId xmlns:a16="http://schemas.microsoft.com/office/drawing/2014/main" id="{1581B01B-9AF8-BED8-8869-B6C4B4DAB8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256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24" name="Freeform 1420">
                <a:extLst>
                  <a:ext uri="{FF2B5EF4-FFF2-40B4-BE49-F238E27FC236}">
                    <a16:creationId xmlns:a16="http://schemas.microsoft.com/office/drawing/2014/main" id="{DE34D254-F9A8-FF48-EE47-6B439E0FA3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94" y="255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25" name="Freeform 1421">
                <a:extLst>
                  <a:ext uri="{FF2B5EF4-FFF2-40B4-BE49-F238E27FC236}">
                    <a16:creationId xmlns:a16="http://schemas.microsoft.com/office/drawing/2014/main" id="{135CCEF4-E92B-8A71-73EF-CDC93CAD4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255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26" name="Freeform 1422">
                <a:extLst>
                  <a:ext uri="{FF2B5EF4-FFF2-40B4-BE49-F238E27FC236}">
                    <a16:creationId xmlns:a16="http://schemas.microsoft.com/office/drawing/2014/main" id="{9ED5B5BB-460A-A990-3BE6-C798469E28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" y="255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27" name="Freeform 1423">
                <a:extLst>
                  <a:ext uri="{FF2B5EF4-FFF2-40B4-BE49-F238E27FC236}">
                    <a16:creationId xmlns:a16="http://schemas.microsoft.com/office/drawing/2014/main" id="{E38C3889-3812-AC2A-F45F-1CA35DD677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7" y="255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28" name="Freeform 1424">
                <a:extLst>
                  <a:ext uri="{FF2B5EF4-FFF2-40B4-BE49-F238E27FC236}">
                    <a16:creationId xmlns:a16="http://schemas.microsoft.com/office/drawing/2014/main" id="{068A28FB-FD0D-CBB2-8E8D-AB41E18E14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6" y="255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29" name="Rectangle 1425">
                <a:extLst>
                  <a:ext uri="{FF2B5EF4-FFF2-40B4-BE49-F238E27FC236}">
                    <a16:creationId xmlns:a16="http://schemas.microsoft.com/office/drawing/2014/main" id="{A88D3569-E0FB-5D00-49CD-4FF8AFAE2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" y="2583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30" name="Freeform 1426">
                <a:extLst>
                  <a:ext uri="{FF2B5EF4-FFF2-40B4-BE49-F238E27FC236}">
                    <a16:creationId xmlns:a16="http://schemas.microsoft.com/office/drawing/2014/main" id="{66AA2FCF-B9C2-617B-FB23-D38F8F0AD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8" y="2583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0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31" name="Freeform 1427">
                <a:extLst>
                  <a:ext uri="{FF2B5EF4-FFF2-40B4-BE49-F238E27FC236}">
                    <a16:creationId xmlns:a16="http://schemas.microsoft.com/office/drawing/2014/main" id="{AFD4FC8B-54D0-B376-8837-294442FD1E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1" y="2577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32" name="Freeform 1428">
                <a:extLst>
                  <a:ext uri="{FF2B5EF4-FFF2-40B4-BE49-F238E27FC236}">
                    <a16:creationId xmlns:a16="http://schemas.microsoft.com/office/drawing/2014/main" id="{360D6CAA-3BF3-33EA-B283-6387F93EE2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" y="2577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33" name="Rectangle 1429">
                <a:extLst>
                  <a:ext uri="{FF2B5EF4-FFF2-40B4-BE49-F238E27FC236}">
                    <a16:creationId xmlns:a16="http://schemas.microsoft.com/office/drawing/2014/main" id="{755BE34A-AA61-72D8-E950-1F44C19BD7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1" y="2579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34" name="Rectangle 1430">
                <a:extLst>
                  <a:ext uri="{FF2B5EF4-FFF2-40B4-BE49-F238E27FC236}">
                    <a16:creationId xmlns:a16="http://schemas.microsoft.com/office/drawing/2014/main" id="{8EC0965B-A264-0C68-E76F-3E442CB3D6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08" y="2575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35" name="Rectangle 1431">
                <a:extLst>
                  <a:ext uri="{FF2B5EF4-FFF2-40B4-BE49-F238E27FC236}">
                    <a16:creationId xmlns:a16="http://schemas.microsoft.com/office/drawing/2014/main" id="{37A79305-0AAE-C919-7C2F-1B97A1104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8" y="2575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36" name="Freeform 1432">
                <a:extLst>
                  <a:ext uri="{FF2B5EF4-FFF2-40B4-BE49-F238E27FC236}">
                    <a16:creationId xmlns:a16="http://schemas.microsoft.com/office/drawing/2014/main" id="{5F84C531-2B1B-BD6A-AB3B-181CCB5284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7" y="257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37" name="Freeform 1433">
                <a:extLst>
                  <a:ext uri="{FF2B5EF4-FFF2-40B4-BE49-F238E27FC236}">
                    <a16:creationId xmlns:a16="http://schemas.microsoft.com/office/drawing/2014/main" id="{BFCFCBE8-DF80-C278-E81A-7849672BB1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2" y="2569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38" name="Rectangle 1434">
                <a:extLst>
                  <a:ext uri="{FF2B5EF4-FFF2-40B4-BE49-F238E27FC236}">
                    <a16:creationId xmlns:a16="http://schemas.microsoft.com/office/drawing/2014/main" id="{80BE39A4-CFF4-427E-75DF-EF5EDC9C9D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2571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39" name="Freeform 1435">
                <a:extLst>
                  <a:ext uri="{FF2B5EF4-FFF2-40B4-BE49-F238E27FC236}">
                    <a16:creationId xmlns:a16="http://schemas.microsoft.com/office/drawing/2014/main" id="{C0498DF1-25F9-A3F8-A6E8-C90D4CF9F2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2569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40" name="Freeform 1436">
                <a:extLst>
                  <a:ext uri="{FF2B5EF4-FFF2-40B4-BE49-F238E27FC236}">
                    <a16:creationId xmlns:a16="http://schemas.microsoft.com/office/drawing/2014/main" id="{42BB52D1-2947-5782-E3FC-61E1A4B2CB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5" y="253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41" name="Freeform 1437">
                <a:extLst>
                  <a:ext uri="{FF2B5EF4-FFF2-40B4-BE49-F238E27FC236}">
                    <a16:creationId xmlns:a16="http://schemas.microsoft.com/office/drawing/2014/main" id="{7F5D1E7C-54F4-6FEE-46E0-38E43E9C6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7" y="2535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2 h 2"/>
                  <a:gd name="T4" fmla="*/ 1 w 2"/>
                  <a:gd name="T5" fmla="*/ 1 h 2"/>
                  <a:gd name="T6" fmla="*/ 2 w 2"/>
                  <a:gd name="T7" fmla="*/ 1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42" name="Freeform 1438">
                <a:extLst>
                  <a:ext uri="{FF2B5EF4-FFF2-40B4-BE49-F238E27FC236}">
                    <a16:creationId xmlns:a16="http://schemas.microsoft.com/office/drawing/2014/main" id="{97450206-D955-5CB5-ED4B-856AC3FC3E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4" y="253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43" name="Freeform 1439">
                <a:extLst>
                  <a:ext uri="{FF2B5EF4-FFF2-40B4-BE49-F238E27FC236}">
                    <a16:creationId xmlns:a16="http://schemas.microsoft.com/office/drawing/2014/main" id="{823C8430-FEB4-FE59-1A30-7470219CA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253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44" name="Oval 1440">
                <a:extLst>
                  <a:ext uri="{FF2B5EF4-FFF2-40B4-BE49-F238E27FC236}">
                    <a16:creationId xmlns:a16="http://schemas.microsoft.com/office/drawing/2014/main" id="{6E8DBC04-850A-3A94-746A-CB7D399711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62" y="2533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45" name="Freeform 1441">
                <a:extLst>
                  <a:ext uri="{FF2B5EF4-FFF2-40B4-BE49-F238E27FC236}">
                    <a16:creationId xmlns:a16="http://schemas.microsoft.com/office/drawing/2014/main" id="{FAFAE97C-A0C6-C9E3-3405-4F3FB1A5CB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4" y="253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46" name="Freeform 1442">
                <a:extLst>
                  <a:ext uri="{FF2B5EF4-FFF2-40B4-BE49-F238E27FC236}">
                    <a16:creationId xmlns:a16="http://schemas.microsoft.com/office/drawing/2014/main" id="{5759C8DF-9052-1673-4A70-928604ED20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52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47" name="Freeform 1443">
                <a:extLst>
                  <a:ext uri="{FF2B5EF4-FFF2-40B4-BE49-F238E27FC236}">
                    <a16:creationId xmlns:a16="http://schemas.microsoft.com/office/drawing/2014/main" id="{7D886790-ED4C-AB56-BE48-192A8B96E4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" y="252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48" name="Oval 1444">
                <a:extLst>
                  <a:ext uri="{FF2B5EF4-FFF2-40B4-BE49-F238E27FC236}">
                    <a16:creationId xmlns:a16="http://schemas.microsoft.com/office/drawing/2014/main" id="{7676CBC1-C030-7D26-D3F8-1105DF5FAE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1" y="251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49" name="Freeform 1445">
                <a:extLst>
                  <a:ext uri="{FF2B5EF4-FFF2-40B4-BE49-F238E27FC236}">
                    <a16:creationId xmlns:a16="http://schemas.microsoft.com/office/drawing/2014/main" id="{5C1F5FA8-4B8A-1D34-CEE4-329A33B5D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254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50" name="Rectangle 1446">
                <a:extLst>
                  <a:ext uri="{FF2B5EF4-FFF2-40B4-BE49-F238E27FC236}">
                    <a16:creationId xmlns:a16="http://schemas.microsoft.com/office/drawing/2014/main" id="{B73C8A2A-E48A-ED64-C51B-96001B8D5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83" y="2545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51" name="Freeform 1447">
                <a:extLst>
                  <a:ext uri="{FF2B5EF4-FFF2-40B4-BE49-F238E27FC236}">
                    <a16:creationId xmlns:a16="http://schemas.microsoft.com/office/drawing/2014/main" id="{12724837-74D8-7EDB-FE18-A74E7B98D7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254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52" name="Freeform 1448">
                <a:extLst>
                  <a:ext uri="{FF2B5EF4-FFF2-40B4-BE49-F238E27FC236}">
                    <a16:creationId xmlns:a16="http://schemas.microsoft.com/office/drawing/2014/main" id="{AB47691B-AEE2-031D-08F4-85320AACD3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4" y="254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53" name="Freeform 1449">
                <a:extLst>
                  <a:ext uri="{FF2B5EF4-FFF2-40B4-BE49-F238E27FC236}">
                    <a16:creationId xmlns:a16="http://schemas.microsoft.com/office/drawing/2014/main" id="{110528D5-E9E0-DFE0-576E-9D3BE725F5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254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54" name="Freeform 1450">
                <a:extLst>
                  <a:ext uri="{FF2B5EF4-FFF2-40B4-BE49-F238E27FC236}">
                    <a16:creationId xmlns:a16="http://schemas.microsoft.com/office/drawing/2014/main" id="{BEBAAF02-BAD3-302F-32B7-201FBF4F4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" y="2539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1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55" name="Freeform 1451">
                <a:extLst>
                  <a:ext uri="{FF2B5EF4-FFF2-40B4-BE49-F238E27FC236}">
                    <a16:creationId xmlns:a16="http://schemas.microsoft.com/office/drawing/2014/main" id="{8E50C572-9010-A1C9-7676-EE4E075665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5" y="254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56" name="Freeform 1452">
                <a:extLst>
                  <a:ext uri="{FF2B5EF4-FFF2-40B4-BE49-F238E27FC236}">
                    <a16:creationId xmlns:a16="http://schemas.microsoft.com/office/drawing/2014/main" id="{CDB0B8FF-A726-D1EA-C6F9-03AC5AFA4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8" y="254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57" name="Freeform 1453">
                <a:extLst>
                  <a:ext uri="{FF2B5EF4-FFF2-40B4-BE49-F238E27FC236}">
                    <a16:creationId xmlns:a16="http://schemas.microsoft.com/office/drawing/2014/main" id="{742E670A-E6F3-B4BF-16E5-74524B037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54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58" name="Freeform 1454">
                <a:extLst>
                  <a:ext uri="{FF2B5EF4-FFF2-40B4-BE49-F238E27FC236}">
                    <a16:creationId xmlns:a16="http://schemas.microsoft.com/office/drawing/2014/main" id="{C0A26B62-48BF-0DE6-13E1-C7792D7F9C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254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59" name="Freeform 1455">
                <a:extLst>
                  <a:ext uri="{FF2B5EF4-FFF2-40B4-BE49-F238E27FC236}">
                    <a16:creationId xmlns:a16="http://schemas.microsoft.com/office/drawing/2014/main" id="{73BB6170-14C2-DC26-E743-D1F5E6CAB9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53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60" name="Freeform 1456">
                <a:extLst>
                  <a:ext uri="{FF2B5EF4-FFF2-40B4-BE49-F238E27FC236}">
                    <a16:creationId xmlns:a16="http://schemas.microsoft.com/office/drawing/2014/main" id="{5BDD369B-FEE1-BDB3-2E39-881C104B47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7" y="2537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0" y="1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61" name="Freeform 1457">
                <a:extLst>
                  <a:ext uri="{FF2B5EF4-FFF2-40B4-BE49-F238E27FC236}">
                    <a16:creationId xmlns:a16="http://schemas.microsoft.com/office/drawing/2014/main" id="{0DA7C28B-8A77-1B18-8431-6FD4376EF3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8" y="2537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62" name="Freeform 1458">
                <a:extLst>
                  <a:ext uri="{FF2B5EF4-FFF2-40B4-BE49-F238E27FC236}">
                    <a16:creationId xmlns:a16="http://schemas.microsoft.com/office/drawing/2014/main" id="{6AF641FE-7111-A665-D159-BDE8F290BF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0" y="253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63" name="Freeform 1459">
                <a:extLst>
                  <a:ext uri="{FF2B5EF4-FFF2-40B4-BE49-F238E27FC236}">
                    <a16:creationId xmlns:a16="http://schemas.microsoft.com/office/drawing/2014/main" id="{1DF3F813-E317-4BF6-9D10-B635735F4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9" y="253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64" name="Freeform 1460">
                <a:extLst>
                  <a:ext uri="{FF2B5EF4-FFF2-40B4-BE49-F238E27FC236}">
                    <a16:creationId xmlns:a16="http://schemas.microsoft.com/office/drawing/2014/main" id="{15A60270-D3F0-A053-C5CC-89A2393452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2537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65" name="Rectangle 1461">
                <a:extLst>
                  <a:ext uri="{FF2B5EF4-FFF2-40B4-BE49-F238E27FC236}">
                    <a16:creationId xmlns:a16="http://schemas.microsoft.com/office/drawing/2014/main" id="{9228498D-D2BC-42EF-3F4A-323CF12A5D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4" y="2638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66" name="Freeform 1462">
                <a:extLst>
                  <a:ext uri="{FF2B5EF4-FFF2-40B4-BE49-F238E27FC236}">
                    <a16:creationId xmlns:a16="http://schemas.microsoft.com/office/drawing/2014/main" id="{0E8D75F1-49E5-4837-4D25-A4752A0125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" y="2638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67" name="Freeform 1463">
                <a:extLst>
                  <a:ext uri="{FF2B5EF4-FFF2-40B4-BE49-F238E27FC236}">
                    <a16:creationId xmlns:a16="http://schemas.microsoft.com/office/drawing/2014/main" id="{6FAA8CE8-1851-8088-7451-D10D116387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263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68" name="Freeform 1464">
                <a:extLst>
                  <a:ext uri="{FF2B5EF4-FFF2-40B4-BE49-F238E27FC236}">
                    <a16:creationId xmlns:a16="http://schemas.microsoft.com/office/drawing/2014/main" id="{F4D18D2A-1C6D-18E0-8CCB-6400673BDC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4" y="263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69" name="Freeform 1465">
                <a:extLst>
                  <a:ext uri="{FF2B5EF4-FFF2-40B4-BE49-F238E27FC236}">
                    <a16:creationId xmlns:a16="http://schemas.microsoft.com/office/drawing/2014/main" id="{13FD1A5D-F069-3A45-D658-36B86C261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0" y="2630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1 w 2"/>
                  <a:gd name="T5" fmla="*/ 0 h 1"/>
                  <a:gd name="T6" fmla="*/ 2 w 2"/>
                  <a:gd name="T7" fmla="*/ 0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70" name="Freeform 1466">
                <a:extLst>
                  <a:ext uri="{FF2B5EF4-FFF2-40B4-BE49-F238E27FC236}">
                    <a16:creationId xmlns:a16="http://schemas.microsoft.com/office/drawing/2014/main" id="{21241CEE-83D7-8208-32D6-9BAC18C2C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263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71" name="Freeform 1467">
                <a:extLst>
                  <a:ext uri="{FF2B5EF4-FFF2-40B4-BE49-F238E27FC236}">
                    <a16:creationId xmlns:a16="http://schemas.microsoft.com/office/drawing/2014/main" id="{442334E5-A091-B714-561D-7BFFF1A45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6" y="263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72" name="Freeform 1468">
                <a:extLst>
                  <a:ext uri="{FF2B5EF4-FFF2-40B4-BE49-F238E27FC236}">
                    <a16:creationId xmlns:a16="http://schemas.microsoft.com/office/drawing/2014/main" id="{BDD075AE-2F51-53DB-4CA7-92C74B56CF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5" y="2626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73" name="Freeform 1469">
                <a:extLst>
                  <a:ext uri="{FF2B5EF4-FFF2-40B4-BE49-F238E27FC236}">
                    <a16:creationId xmlns:a16="http://schemas.microsoft.com/office/drawing/2014/main" id="{921AED2F-AC17-6037-DF22-DD633FED4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4" y="262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74" name="Rectangle 1470">
                <a:extLst>
                  <a:ext uri="{FF2B5EF4-FFF2-40B4-BE49-F238E27FC236}">
                    <a16:creationId xmlns:a16="http://schemas.microsoft.com/office/drawing/2014/main" id="{422EE13D-D9F2-53FD-9887-BB09DBC83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05" y="2622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75" name="Rectangle 1471">
                <a:extLst>
                  <a:ext uri="{FF2B5EF4-FFF2-40B4-BE49-F238E27FC236}">
                    <a16:creationId xmlns:a16="http://schemas.microsoft.com/office/drawing/2014/main" id="{9A239967-725A-9DB1-46F2-6D15D2C97A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8" y="2619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76" name="Freeform 1472">
                <a:extLst>
                  <a:ext uri="{FF2B5EF4-FFF2-40B4-BE49-F238E27FC236}">
                    <a16:creationId xmlns:a16="http://schemas.microsoft.com/office/drawing/2014/main" id="{F66A5AFA-E2AB-6343-02A3-E4B3AEBDD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9" y="2619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77" name="Freeform 1473">
                <a:extLst>
                  <a:ext uri="{FF2B5EF4-FFF2-40B4-BE49-F238E27FC236}">
                    <a16:creationId xmlns:a16="http://schemas.microsoft.com/office/drawing/2014/main" id="{4774811B-DABD-6F8E-6C8B-78D2363D84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97" y="2666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78" name="Freeform 1474">
                <a:extLst>
                  <a:ext uri="{FF2B5EF4-FFF2-40B4-BE49-F238E27FC236}">
                    <a16:creationId xmlns:a16="http://schemas.microsoft.com/office/drawing/2014/main" id="{2421C59E-5AE8-48E3-6134-E762FEA43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" y="266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79" name="Freeform 1475">
                <a:extLst>
                  <a:ext uri="{FF2B5EF4-FFF2-40B4-BE49-F238E27FC236}">
                    <a16:creationId xmlns:a16="http://schemas.microsoft.com/office/drawing/2014/main" id="{5BAB0851-9CCA-94F3-0AEE-D6850B102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0" y="2666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80" name="Oval 1476">
                <a:extLst>
                  <a:ext uri="{FF2B5EF4-FFF2-40B4-BE49-F238E27FC236}">
                    <a16:creationId xmlns:a16="http://schemas.microsoft.com/office/drawing/2014/main" id="{51BE3FFC-7C31-993D-9E2E-772C63D945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7" y="2662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81" name="Freeform 1477">
                <a:extLst>
                  <a:ext uri="{FF2B5EF4-FFF2-40B4-BE49-F238E27FC236}">
                    <a16:creationId xmlns:a16="http://schemas.microsoft.com/office/drawing/2014/main" id="{D5FF8092-A4B4-F10F-D603-8401F88BCF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2" y="2662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82" name="Freeform 1478">
                <a:extLst>
                  <a:ext uri="{FF2B5EF4-FFF2-40B4-BE49-F238E27FC236}">
                    <a16:creationId xmlns:a16="http://schemas.microsoft.com/office/drawing/2014/main" id="{4E8B297A-B696-6014-4FE7-B8A21532E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7" y="2662"/>
                <a:ext cx="1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83" name="Freeform 1479">
                <a:extLst>
                  <a:ext uri="{FF2B5EF4-FFF2-40B4-BE49-F238E27FC236}">
                    <a16:creationId xmlns:a16="http://schemas.microsoft.com/office/drawing/2014/main" id="{27A39FB7-CDB5-F7E2-B5A5-757DD72B8B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0" y="26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84" name="Rectangle 1480">
                <a:extLst>
                  <a:ext uri="{FF2B5EF4-FFF2-40B4-BE49-F238E27FC236}">
                    <a16:creationId xmlns:a16="http://schemas.microsoft.com/office/drawing/2014/main" id="{879D4787-8FC9-8A8B-883C-6293EB4A7A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9" y="2664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85" name="Rectangle 1481">
                <a:extLst>
                  <a:ext uri="{FF2B5EF4-FFF2-40B4-BE49-F238E27FC236}">
                    <a16:creationId xmlns:a16="http://schemas.microsoft.com/office/drawing/2014/main" id="{B097868F-B1C7-482B-5C37-2BE966DA0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8" y="2662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86" name="Freeform 1482">
                <a:extLst>
                  <a:ext uri="{FF2B5EF4-FFF2-40B4-BE49-F238E27FC236}">
                    <a16:creationId xmlns:a16="http://schemas.microsoft.com/office/drawing/2014/main" id="{26DEA600-D4A7-F1F2-740E-F142541D86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5" y="2655"/>
                <a:ext cx="4" cy="3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87" name="Rectangle 1483">
                <a:extLst>
                  <a:ext uri="{FF2B5EF4-FFF2-40B4-BE49-F238E27FC236}">
                    <a16:creationId xmlns:a16="http://schemas.microsoft.com/office/drawing/2014/main" id="{41E3C399-4EAF-7841-0ADE-52F5EA3455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8" y="2653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88" name="Freeform 1484">
                <a:extLst>
                  <a:ext uri="{FF2B5EF4-FFF2-40B4-BE49-F238E27FC236}">
                    <a16:creationId xmlns:a16="http://schemas.microsoft.com/office/drawing/2014/main" id="{05A3CD77-37E7-C89D-86CE-2CB900CCC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9" y="2653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89" name="Rectangle 1485">
                <a:extLst>
                  <a:ext uri="{FF2B5EF4-FFF2-40B4-BE49-F238E27FC236}">
                    <a16:creationId xmlns:a16="http://schemas.microsoft.com/office/drawing/2014/main" id="{CDB89858-4574-6493-626F-7BBD88C3DF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9" y="2649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90" name="Freeform 1486">
                <a:extLst>
                  <a:ext uri="{FF2B5EF4-FFF2-40B4-BE49-F238E27FC236}">
                    <a16:creationId xmlns:a16="http://schemas.microsoft.com/office/drawing/2014/main" id="{7E646826-6A40-3C7D-33CB-24891BBCF8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2647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91" name="Rectangle 1487">
                <a:extLst>
                  <a:ext uri="{FF2B5EF4-FFF2-40B4-BE49-F238E27FC236}">
                    <a16:creationId xmlns:a16="http://schemas.microsoft.com/office/drawing/2014/main" id="{3337AE99-AB9D-6087-3832-66D413E6E9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9" y="2645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92" name="Freeform 1488">
                <a:extLst>
                  <a:ext uri="{FF2B5EF4-FFF2-40B4-BE49-F238E27FC236}">
                    <a16:creationId xmlns:a16="http://schemas.microsoft.com/office/drawing/2014/main" id="{611A10C6-9C41-6FA8-5FC1-DBEE0B57C1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6" y="264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93" name="Freeform 1489">
                <a:extLst>
                  <a:ext uri="{FF2B5EF4-FFF2-40B4-BE49-F238E27FC236}">
                    <a16:creationId xmlns:a16="http://schemas.microsoft.com/office/drawing/2014/main" id="{D0A41955-DBCF-4201-4F83-EDE6345111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5" y="264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94" name="Freeform 1490">
                <a:extLst>
                  <a:ext uri="{FF2B5EF4-FFF2-40B4-BE49-F238E27FC236}">
                    <a16:creationId xmlns:a16="http://schemas.microsoft.com/office/drawing/2014/main" id="{1CFF48F5-CA56-6D25-5CEA-4868FB1902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2" y="260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95" name="Freeform 1491">
                <a:extLst>
                  <a:ext uri="{FF2B5EF4-FFF2-40B4-BE49-F238E27FC236}">
                    <a16:creationId xmlns:a16="http://schemas.microsoft.com/office/drawing/2014/main" id="{4EF6EAF6-D7D4-0C39-3319-92B836CDD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8" y="259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96" name="Freeform 1492">
                <a:extLst>
                  <a:ext uri="{FF2B5EF4-FFF2-40B4-BE49-F238E27FC236}">
                    <a16:creationId xmlns:a16="http://schemas.microsoft.com/office/drawing/2014/main" id="{0648AFD4-5441-210A-9810-BF1E8B385A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1" y="2596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2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97" name="Freeform 1493">
                <a:extLst>
                  <a:ext uri="{FF2B5EF4-FFF2-40B4-BE49-F238E27FC236}">
                    <a16:creationId xmlns:a16="http://schemas.microsoft.com/office/drawing/2014/main" id="{FE4EE791-3DED-C77F-E1AA-959B20AF0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" y="2598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98" name="Freeform 1494">
                <a:extLst>
                  <a:ext uri="{FF2B5EF4-FFF2-40B4-BE49-F238E27FC236}">
                    <a16:creationId xmlns:a16="http://schemas.microsoft.com/office/drawing/2014/main" id="{8C167101-F73A-54DB-F314-7DA6F9615B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9" y="259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99" name="Freeform 1495">
                <a:extLst>
                  <a:ext uri="{FF2B5EF4-FFF2-40B4-BE49-F238E27FC236}">
                    <a16:creationId xmlns:a16="http://schemas.microsoft.com/office/drawing/2014/main" id="{6DB3FBC2-790E-921D-E1E4-4BA765658F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59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00" name="Freeform 1496">
                <a:extLst>
                  <a:ext uri="{FF2B5EF4-FFF2-40B4-BE49-F238E27FC236}">
                    <a16:creationId xmlns:a16="http://schemas.microsoft.com/office/drawing/2014/main" id="{70A2DECD-9C10-22DA-3F13-CB59235460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" y="2596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01" name="Freeform 1497">
                <a:extLst>
                  <a:ext uri="{FF2B5EF4-FFF2-40B4-BE49-F238E27FC236}">
                    <a16:creationId xmlns:a16="http://schemas.microsoft.com/office/drawing/2014/main" id="{F29F5539-2396-6B96-3575-4E8A98D8C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8" y="259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02" name="Oval 1498">
                <a:extLst>
                  <a:ext uri="{FF2B5EF4-FFF2-40B4-BE49-F238E27FC236}">
                    <a16:creationId xmlns:a16="http://schemas.microsoft.com/office/drawing/2014/main" id="{C218EEA1-8C3B-803D-A8D9-4C36683EC5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5" y="258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03" name="Freeform 1499">
                <a:extLst>
                  <a:ext uri="{FF2B5EF4-FFF2-40B4-BE49-F238E27FC236}">
                    <a16:creationId xmlns:a16="http://schemas.microsoft.com/office/drawing/2014/main" id="{595F2C89-5BC9-F577-24A4-977ADC45A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6" y="2590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04" name="Rectangle 1500">
                <a:extLst>
                  <a:ext uri="{FF2B5EF4-FFF2-40B4-BE49-F238E27FC236}">
                    <a16:creationId xmlns:a16="http://schemas.microsoft.com/office/drawing/2014/main" id="{A67FFEC2-9515-AE50-DFDA-C4275FBAC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7" y="2585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05" name="Freeform 1501">
                <a:extLst>
                  <a:ext uri="{FF2B5EF4-FFF2-40B4-BE49-F238E27FC236}">
                    <a16:creationId xmlns:a16="http://schemas.microsoft.com/office/drawing/2014/main" id="{0EA6CFA4-870C-8500-89F1-BC7EB2095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3" y="2585"/>
                <a:ext cx="2" cy="3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06" name="Rectangle 1502">
                <a:extLst>
                  <a:ext uri="{FF2B5EF4-FFF2-40B4-BE49-F238E27FC236}">
                    <a16:creationId xmlns:a16="http://schemas.microsoft.com/office/drawing/2014/main" id="{74639D2F-9B49-E288-6410-F798A84EBA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0" y="258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07" name="Freeform 1503">
                <a:extLst>
                  <a:ext uri="{FF2B5EF4-FFF2-40B4-BE49-F238E27FC236}">
                    <a16:creationId xmlns:a16="http://schemas.microsoft.com/office/drawing/2014/main" id="{1CEAF6B7-4600-20C9-86F5-527EA9CF1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1" y="258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08" name="Freeform 1504">
                <a:extLst>
                  <a:ext uri="{FF2B5EF4-FFF2-40B4-BE49-F238E27FC236}">
                    <a16:creationId xmlns:a16="http://schemas.microsoft.com/office/drawing/2014/main" id="{5C447509-9995-6944-E48B-A9B29EB393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2" y="2615"/>
                <a:ext cx="3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09" name="Rectangle 1505">
                <a:extLst>
                  <a:ext uri="{FF2B5EF4-FFF2-40B4-BE49-F238E27FC236}">
                    <a16:creationId xmlns:a16="http://schemas.microsoft.com/office/drawing/2014/main" id="{40D89EEB-28A6-5037-5D83-91EBBF5DB8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93" y="2615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10" name="Oval 1506">
                <a:extLst>
                  <a:ext uri="{FF2B5EF4-FFF2-40B4-BE49-F238E27FC236}">
                    <a16:creationId xmlns:a16="http://schemas.microsoft.com/office/drawing/2014/main" id="{4AA6A1B9-DFDE-F142-5C8C-D6C44937D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40" y="2611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11" name="Rectangle 1507">
                <a:extLst>
                  <a:ext uri="{FF2B5EF4-FFF2-40B4-BE49-F238E27FC236}">
                    <a16:creationId xmlns:a16="http://schemas.microsoft.com/office/drawing/2014/main" id="{B349D465-376A-59DE-628F-0FBFFE0275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6" y="2611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12" name="Oval 1508">
                <a:extLst>
                  <a:ext uri="{FF2B5EF4-FFF2-40B4-BE49-F238E27FC236}">
                    <a16:creationId xmlns:a16="http://schemas.microsoft.com/office/drawing/2014/main" id="{1E2FDB71-02B9-9FEE-6AA0-BE395E014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38" y="2603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13" name="Freeform 1509">
                <a:extLst>
                  <a:ext uri="{FF2B5EF4-FFF2-40B4-BE49-F238E27FC236}">
                    <a16:creationId xmlns:a16="http://schemas.microsoft.com/office/drawing/2014/main" id="{1092D211-8C4F-4C6D-6EA9-D5A3081A9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260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14" name="Freeform 1510">
                <a:extLst>
                  <a:ext uri="{FF2B5EF4-FFF2-40B4-BE49-F238E27FC236}">
                    <a16:creationId xmlns:a16="http://schemas.microsoft.com/office/drawing/2014/main" id="{7DC927CB-A382-C54E-D177-CB0AB2F263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260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15" name="Freeform 1511">
                <a:extLst>
                  <a:ext uri="{FF2B5EF4-FFF2-40B4-BE49-F238E27FC236}">
                    <a16:creationId xmlns:a16="http://schemas.microsoft.com/office/drawing/2014/main" id="{68672393-27EC-0A79-C813-5E0DF4B52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5" y="26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16" name="Freeform 1512">
                <a:extLst>
                  <a:ext uri="{FF2B5EF4-FFF2-40B4-BE49-F238E27FC236}">
                    <a16:creationId xmlns:a16="http://schemas.microsoft.com/office/drawing/2014/main" id="{2D4C8A2A-0B10-94E8-C7A4-BBCA242D69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6" y="26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17" name="Freeform 1513">
                <a:extLst>
                  <a:ext uri="{FF2B5EF4-FFF2-40B4-BE49-F238E27FC236}">
                    <a16:creationId xmlns:a16="http://schemas.microsoft.com/office/drawing/2014/main" id="{6C2D3F59-E1A6-78A1-DC6A-D1ED8E1FE4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240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18" name="Rectangle 1514">
                <a:extLst>
                  <a:ext uri="{FF2B5EF4-FFF2-40B4-BE49-F238E27FC236}">
                    <a16:creationId xmlns:a16="http://schemas.microsoft.com/office/drawing/2014/main" id="{8B211331-79F2-F114-10AE-25911B635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4" y="2404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19" name="Rectangle 1515">
                <a:extLst>
                  <a:ext uri="{FF2B5EF4-FFF2-40B4-BE49-F238E27FC236}">
                    <a16:creationId xmlns:a16="http://schemas.microsoft.com/office/drawing/2014/main" id="{519F6ECE-2FF5-7715-AB2B-4890FCBC5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8" y="240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20" name="Freeform 1516">
                <a:extLst>
                  <a:ext uri="{FF2B5EF4-FFF2-40B4-BE49-F238E27FC236}">
                    <a16:creationId xmlns:a16="http://schemas.microsoft.com/office/drawing/2014/main" id="{636171C7-3FF2-8EFE-8E4F-AEB16F5F33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5" y="240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21" name="Freeform 1517">
                <a:extLst>
                  <a:ext uri="{FF2B5EF4-FFF2-40B4-BE49-F238E27FC236}">
                    <a16:creationId xmlns:a16="http://schemas.microsoft.com/office/drawing/2014/main" id="{6C79185B-08E1-B37C-8220-210C04C2A9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4" y="2397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22" name="Freeform 1518">
                <a:extLst>
                  <a:ext uri="{FF2B5EF4-FFF2-40B4-BE49-F238E27FC236}">
                    <a16:creationId xmlns:a16="http://schemas.microsoft.com/office/drawing/2014/main" id="{B98888CD-9794-0EB5-E053-CF9B129BC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239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23" name="Freeform 1519">
                <a:extLst>
                  <a:ext uri="{FF2B5EF4-FFF2-40B4-BE49-F238E27FC236}">
                    <a16:creationId xmlns:a16="http://schemas.microsoft.com/office/drawing/2014/main" id="{ECFBED54-6A78-54EC-DBE7-D94E5C8870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5" y="2393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24" name="Freeform 1520">
                <a:extLst>
                  <a:ext uri="{FF2B5EF4-FFF2-40B4-BE49-F238E27FC236}">
                    <a16:creationId xmlns:a16="http://schemas.microsoft.com/office/drawing/2014/main" id="{0E776259-F140-6435-52C8-BCEF80791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238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25" name="Freeform 1521">
                <a:extLst>
                  <a:ext uri="{FF2B5EF4-FFF2-40B4-BE49-F238E27FC236}">
                    <a16:creationId xmlns:a16="http://schemas.microsoft.com/office/drawing/2014/main" id="{2E91A2CE-F47A-8126-977E-CB755CF4AB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0" y="238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26" name="Freeform 1522">
                <a:extLst>
                  <a:ext uri="{FF2B5EF4-FFF2-40B4-BE49-F238E27FC236}">
                    <a16:creationId xmlns:a16="http://schemas.microsoft.com/office/drawing/2014/main" id="{6970F0F8-2605-85D4-1737-103B112076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7" y="2429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27" name="Freeform 1523">
                <a:extLst>
                  <a:ext uri="{FF2B5EF4-FFF2-40B4-BE49-F238E27FC236}">
                    <a16:creationId xmlns:a16="http://schemas.microsoft.com/office/drawing/2014/main" id="{E09F07CC-DD70-DC8F-F71D-C73B16BBD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3" y="2429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28" name="Freeform 1524">
                <a:extLst>
                  <a:ext uri="{FF2B5EF4-FFF2-40B4-BE49-F238E27FC236}">
                    <a16:creationId xmlns:a16="http://schemas.microsoft.com/office/drawing/2014/main" id="{A09FB746-815E-A82A-FF6F-A62A1BAF8F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4" y="2425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29" name="Freeform 1525">
                <a:extLst>
                  <a:ext uri="{FF2B5EF4-FFF2-40B4-BE49-F238E27FC236}">
                    <a16:creationId xmlns:a16="http://schemas.microsoft.com/office/drawing/2014/main" id="{4247EA9E-1919-C605-0686-7778474D9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" y="2427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30" name="Rectangle 1526">
                <a:extLst>
                  <a:ext uri="{FF2B5EF4-FFF2-40B4-BE49-F238E27FC236}">
                    <a16:creationId xmlns:a16="http://schemas.microsoft.com/office/drawing/2014/main" id="{5F89599F-E7BE-C38A-21D8-201A9C42AB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1" y="242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31" name="Freeform 1527">
                <a:extLst>
                  <a:ext uri="{FF2B5EF4-FFF2-40B4-BE49-F238E27FC236}">
                    <a16:creationId xmlns:a16="http://schemas.microsoft.com/office/drawing/2014/main" id="{1C0689C4-9B2B-7969-4E34-F5DCDCA56A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242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32" name="Freeform 1528">
                <a:extLst>
                  <a:ext uri="{FF2B5EF4-FFF2-40B4-BE49-F238E27FC236}">
                    <a16:creationId xmlns:a16="http://schemas.microsoft.com/office/drawing/2014/main" id="{1AA8E3C3-9AEF-AAB5-BCDE-DC4FDACA60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7" y="2422"/>
                <a:ext cx="2" cy="3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33" name="Oval 1529">
                <a:extLst>
                  <a:ext uri="{FF2B5EF4-FFF2-40B4-BE49-F238E27FC236}">
                    <a16:creationId xmlns:a16="http://schemas.microsoft.com/office/drawing/2014/main" id="{7DB7E34B-9F3E-41DA-9FA5-93B593337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2" y="2420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34" name="Freeform 1530">
                <a:extLst>
                  <a:ext uri="{FF2B5EF4-FFF2-40B4-BE49-F238E27FC236}">
                    <a16:creationId xmlns:a16="http://schemas.microsoft.com/office/drawing/2014/main" id="{C64FFD80-093E-67C2-8322-110F28345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242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35" name="Freeform 1531">
                <a:extLst>
                  <a:ext uri="{FF2B5EF4-FFF2-40B4-BE49-F238E27FC236}">
                    <a16:creationId xmlns:a16="http://schemas.microsoft.com/office/drawing/2014/main" id="{7ADE9EE9-BB45-F00C-62F2-CB8792CBD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8" y="2418"/>
                <a:ext cx="3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36" name="Rectangle 1532">
                <a:extLst>
                  <a:ext uri="{FF2B5EF4-FFF2-40B4-BE49-F238E27FC236}">
                    <a16:creationId xmlns:a16="http://schemas.microsoft.com/office/drawing/2014/main" id="{332C2160-A994-1EFF-268C-55CD5D18A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79" y="2420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37" name="Freeform 1533">
                <a:extLst>
                  <a:ext uri="{FF2B5EF4-FFF2-40B4-BE49-F238E27FC236}">
                    <a16:creationId xmlns:a16="http://schemas.microsoft.com/office/drawing/2014/main" id="{DBB53A5D-8E5A-E29F-4D45-30FCCBF18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26" y="2418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38" name="Freeform 1534">
                <a:extLst>
                  <a:ext uri="{FF2B5EF4-FFF2-40B4-BE49-F238E27FC236}">
                    <a16:creationId xmlns:a16="http://schemas.microsoft.com/office/drawing/2014/main" id="{D9481B0B-E1B6-F4F4-20CD-0261C367DC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5" y="241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39" name="Freeform 1535">
                <a:extLst>
                  <a:ext uri="{FF2B5EF4-FFF2-40B4-BE49-F238E27FC236}">
                    <a16:creationId xmlns:a16="http://schemas.microsoft.com/office/drawing/2014/main" id="{64E00D43-C0A6-CCDD-30AA-15DB18DD4F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41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40" name="Freeform 1536">
                <a:extLst>
                  <a:ext uri="{FF2B5EF4-FFF2-40B4-BE49-F238E27FC236}">
                    <a16:creationId xmlns:a16="http://schemas.microsoft.com/office/drawing/2014/main" id="{DDBB43C6-81B3-6D43-47DF-AA4DD1B3D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2367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41" name="Freeform 1537">
                <a:extLst>
                  <a:ext uri="{FF2B5EF4-FFF2-40B4-BE49-F238E27FC236}">
                    <a16:creationId xmlns:a16="http://schemas.microsoft.com/office/drawing/2014/main" id="{D1970D3A-CB83-1555-CEBC-4704120974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7" y="236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42" name="Rectangle 1538">
                <a:extLst>
                  <a:ext uri="{FF2B5EF4-FFF2-40B4-BE49-F238E27FC236}">
                    <a16:creationId xmlns:a16="http://schemas.microsoft.com/office/drawing/2014/main" id="{EB311DEE-1489-E211-1DB9-638B189FF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62" y="2365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43" name="Freeform 1539">
                <a:extLst>
                  <a:ext uri="{FF2B5EF4-FFF2-40B4-BE49-F238E27FC236}">
                    <a16:creationId xmlns:a16="http://schemas.microsoft.com/office/drawing/2014/main" id="{7CBA9653-F16B-A04D-BF17-D1176FE66F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2" y="2359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44" name="Oval 1540">
                <a:extLst>
                  <a:ext uri="{FF2B5EF4-FFF2-40B4-BE49-F238E27FC236}">
                    <a16:creationId xmlns:a16="http://schemas.microsoft.com/office/drawing/2014/main" id="{88903876-ED27-E4DA-73D5-ED8DC16A81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7" y="2351"/>
                <a:ext cx="1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45" name="Rectangle 1541">
                <a:extLst>
                  <a:ext uri="{FF2B5EF4-FFF2-40B4-BE49-F238E27FC236}">
                    <a16:creationId xmlns:a16="http://schemas.microsoft.com/office/drawing/2014/main" id="{4003A88D-46CD-9633-F774-E49E5270F9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4" y="2353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46" name="Freeform 1542">
                <a:extLst>
                  <a:ext uri="{FF2B5EF4-FFF2-40B4-BE49-F238E27FC236}">
                    <a16:creationId xmlns:a16="http://schemas.microsoft.com/office/drawing/2014/main" id="{B2CB9AC2-F0CD-1BA8-1098-8808F0CF39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234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47" name="Freeform 1543">
                <a:extLst>
                  <a:ext uri="{FF2B5EF4-FFF2-40B4-BE49-F238E27FC236}">
                    <a16:creationId xmlns:a16="http://schemas.microsoft.com/office/drawing/2014/main" id="{6AB6DFC7-B612-2A0F-81C6-9FDBF78AC3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3" y="2336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48" name="Freeform 1544">
                <a:extLst>
                  <a:ext uri="{FF2B5EF4-FFF2-40B4-BE49-F238E27FC236}">
                    <a16:creationId xmlns:a16="http://schemas.microsoft.com/office/drawing/2014/main" id="{A0133F51-1A19-17C3-0F22-4B6FD8924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9" y="2380"/>
                <a:ext cx="4" cy="4"/>
              </a:xfrm>
              <a:custGeom>
                <a:avLst/>
                <a:gdLst>
                  <a:gd name="T0" fmla="*/ 0 w 2"/>
                  <a:gd name="T1" fmla="*/ 1 h 2"/>
                  <a:gd name="T2" fmla="*/ 1 w 2"/>
                  <a:gd name="T3" fmla="*/ 1 h 2"/>
                  <a:gd name="T4" fmla="*/ 1 w 2"/>
                  <a:gd name="T5" fmla="*/ 2 h 2"/>
                  <a:gd name="T6" fmla="*/ 0 w 2"/>
                  <a:gd name="T7" fmla="*/ 0 h 2"/>
                  <a:gd name="T8" fmla="*/ 0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49" name="Freeform 1545">
                <a:extLst>
                  <a:ext uri="{FF2B5EF4-FFF2-40B4-BE49-F238E27FC236}">
                    <a16:creationId xmlns:a16="http://schemas.microsoft.com/office/drawing/2014/main" id="{394D91E3-3C10-4CA9-67A8-FA97C2DDFB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238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50" name="Rectangle 1546">
                <a:extLst>
                  <a:ext uri="{FF2B5EF4-FFF2-40B4-BE49-F238E27FC236}">
                    <a16:creationId xmlns:a16="http://schemas.microsoft.com/office/drawing/2014/main" id="{B9994285-461D-C04A-DD92-C6143E0E1A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0" y="2382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51" name="Oval 1547">
                <a:extLst>
                  <a:ext uri="{FF2B5EF4-FFF2-40B4-BE49-F238E27FC236}">
                    <a16:creationId xmlns:a16="http://schemas.microsoft.com/office/drawing/2014/main" id="{1C3C45A2-5AD0-13CF-FF1A-9C1982342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7" y="237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52" name="Freeform 1548">
                <a:extLst>
                  <a:ext uri="{FF2B5EF4-FFF2-40B4-BE49-F238E27FC236}">
                    <a16:creationId xmlns:a16="http://schemas.microsoft.com/office/drawing/2014/main" id="{241E6E5B-D3B5-F13E-5748-6B3A487241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2378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53" name="Freeform 1549">
                <a:extLst>
                  <a:ext uri="{FF2B5EF4-FFF2-40B4-BE49-F238E27FC236}">
                    <a16:creationId xmlns:a16="http://schemas.microsoft.com/office/drawing/2014/main" id="{9F590B37-BA12-94FC-F978-378C22389C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6" y="2370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54" name="Freeform 1550">
                <a:extLst>
                  <a:ext uri="{FF2B5EF4-FFF2-40B4-BE49-F238E27FC236}">
                    <a16:creationId xmlns:a16="http://schemas.microsoft.com/office/drawing/2014/main" id="{4B958455-8683-EC5E-B6CB-6AB7F1631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6" y="2370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55" name="Freeform 1551">
                <a:extLst>
                  <a:ext uri="{FF2B5EF4-FFF2-40B4-BE49-F238E27FC236}">
                    <a16:creationId xmlns:a16="http://schemas.microsoft.com/office/drawing/2014/main" id="{03DB3545-5B05-8F46-E038-C102336B5D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3" y="2367"/>
                <a:ext cx="2" cy="1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1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lnTo>
                      <a:pt x="0" y="1"/>
                    </a:lnTo>
                    <a:lnTo>
                      <a:pt x="0" y="0"/>
                    </a:ln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56" name="Freeform 1552">
                <a:extLst>
                  <a:ext uri="{FF2B5EF4-FFF2-40B4-BE49-F238E27FC236}">
                    <a16:creationId xmlns:a16="http://schemas.microsoft.com/office/drawing/2014/main" id="{7D8B1BF5-5DE3-89D6-E2E5-FAFBB8D5F1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3" y="2367"/>
                <a:ext cx="4" cy="3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57" name="Rectangle 1553">
                <a:extLst>
                  <a:ext uri="{FF2B5EF4-FFF2-40B4-BE49-F238E27FC236}">
                    <a16:creationId xmlns:a16="http://schemas.microsoft.com/office/drawing/2014/main" id="{97DC6137-074B-A9E5-C8C4-EA4A596A32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02" y="2494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58" name="Rectangle 1554">
                <a:extLst>
                  <a:ext uri="{FF2B5EF4-FFF2-40B4-BE49-F238E27FC236}">
                    <a16:creationId xmlns:a16="http://schemas.microsoft.com/office/drawing/2014/main" id="{4C7D74EA-022A-5769-85CE-A11CB46A1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8" y="249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59" name="Freeform 1555">
                <a:extLst>
                  <a:ext uri="{FF2B5EF4-FFF2-40B4-BE49-F238E27FC236}">
                    <a16:creationId xmlns:a16="http://schemas.microsoft.com/office/drawing/2014/main" id="{B240436A-8C7E-474F-ABC9-A2D63BCDED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249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60" name="Freeform 1556">
                <a:extLst>
                  <a:ext uri="{FF2B5EF4-FFF2-40B4-BE49-F238E27FC236}">
                    <a16:creationId xmlns:a16="http://schemas.microsoft.com/office/drawing/2014/main" id="{2525D4FF-F4A1-97A0-D9F6-E559C133C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490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61" name="Freeform 1557">
                <a:extLst>
                  <a:ext uri="{FF2B5EF4-FFF2-40B4-BE49-F238E27FC236}">
                    <a16:creationId xmlns:a16="http://schemas.microsoft.com/office/drawing/2014/main" id="{CBE36A25-D187-25D5-CABE-0E8213BE56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248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62" name="Freeform 1558">
                <a:extLst>
                  <a:ext uri="{FF2B5EF4-FFF2-40B4-BE49-F238E27FC236}">
                    <a16:creationId xmlns:a16="http://schemas.microsoft.com/office/drawing/2014/main" id="{75BC306E-CE1B-CF85-C853-C2A98AEDB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" y="2486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63" name="Freeform 1559">
                <a:extLst>
                  <a:ext uri="{FF2B5EF4-FFF2-40B4-BE49-F238E27FC236}">
                    <a16:creationId xmlns:a16="http://schemas.microsoft.com/office/drawing/2014/main" id="{C89A2F9D-54BD-CE43-7D85-57CE5EFEE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5" y="2486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64" name="Freeform 1560">
                <a:extLst>
                  <a:ext uri="{FF2B5EF4-FFF2-40B4-BE49-F238E27FC236}">
                    <a16:creationId xmlns:a16="http://schemas.microsoft.com/office/drawing/2014/main" id="{4A6865EA-A9A8-9837-9DCB-6AA10381FB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3" y="2482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65" name="Freeform 1561">
                <a:extLst>
                  <a:ext uri="{FF2B5EF4-FFF2-40B4-BE49-F238E27FC236}">
                    <a16:creationId xmlns:a16="http://schemas.microsoft.com/office/drawing/2014/main" id="{DB7B574C-B539-68BD-5D8B-2D8CBD31A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6" y="248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66" name="Freeform 1562">
                <a:extLst>
                  <a:ext uri="{FF2B5EF4-FFF2-40B4-BE49-F238E27FC236}">
                    <a16:creationId xmlns:a16="http://schemas.microsoft.com/office/drawing/2014/main" id="{DD87FC05-EBAE-DA1E-AA8B-F38C0DFD7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3" y="2482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67" name="Freeform 1563">
                <a:extLst>
                  <a:ext uri="{FF2B5EF4-FFF2-40B4-BE49-F238E27FC236}">
                    <a16:creationId xmlns:a16="http://schemas.microsoft.com/office/drawing/2014/main" id="{D2531CF9-32A9-92C5-47D1-047F31D75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247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68" name="Freeform 1564">
                <a:extLst>
                  <a:ext uri="{FF2B5EF4-FFF2-40B4-BE49-F238E27FC236}">
                    <a16:creationId xmlns:a16="http://schemas.microsoft.com/office/drawing/2014/main" id="{7360EE0D-CBED-26CA-5869-27CC54AE05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1" y="247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69" name="Freeform 1565">
                <a:extLst>
                  <a:ext uri="{FF2B5EF4-FFF2-40B4-BE49-F238E27FC236}">
                    <a16:creationId xmlns:a16="http://schemas.microsoft.com/office/drawing/2014/main" id="{E84DC8E5-7A98-F178-0063-E51A8EFE74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7" y="2475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70" name="Freeform 1566">
                <a:extLst>
                  <a:ext uri="{FF2B5EF4-FFF2-40B4-BE49-F238E27FC236}">
                    <a16:creationId xmlns:a16="http://schemas.microsoft.com/office/drawing/2014/main" id="{19174C5A-E482-2A71-2A5B-2D2BB98B1B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" y="2514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71" name="Freeform 1567">
                <a:extLst>
                  <a:ext uri="{FF2B5EF4-FFF2-40B4-BE49-F238E27FC236}">
                    <a16:creationId xmlns:a16="http://schemas.microsoft.com/office/drawing/2014/main" id="{BC90DDB2-11EA-0871-6C30-2A35A63E94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51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72" name="Oval 1568">
                <a:extLst>
                  <a:ext uri="{FF2B5EF4-FFF2-40B4-BE49-F238E27FC236}">
                    <a16:creationId xmlns:a16="http://schemas.microsoft.com/office/drawing/2014/main" id="{825E7C7D-4281-B3EB-59DE-DA74E7D4B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4" y="2514"/>
                <a:ext cx="1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73" name="Freeform 1569">
                <a:extLst>
                  <a:ext uri="{FF2B5EF4-FFF2-40B4-BE49-F238E27FC236}">
                    <a16:creationId xmlns:a16="http://schemas.microsoft.com/office/drawing/2014/main" id="{D9B8C977-B3F1-3508-84A2-964FAB794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2" y="2507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74" name="Rectangle 1570">
                <a:extLst>
                  <a:ext uri="{FF2B5EF4-FFF2-40B4-BE49-F238E27FC236}">
                    <a16:creationId xmlns:a16="http://schemas.microsoft.com/office/drawing/2014/main" id="{A2A18916-C84D-E782-6FFB-B86E5F625D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17" y="2507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75" name="Freeform 1571">
                <a:extLst>
                  <a:ext uri="{FF2B5EF4-FFF2-40B4-BE49-F238E27FC236}">
                    <a16:creationId xmlns:a16="http://schemas.microsoft.com/office/drawing/2014/main" id="{2F7D32AA-2EF0-D24C-33DF-3B17DA07C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2507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1 h 2"/>
                  <a:gd name="T4" fmla="*/ 1 w 1"/>
                  <a:gd name="T5" fmla="*/ 0 h 2"/>
                  <a:gd name="T6" fmla="*/ 1 w 1"/>
                  <a:gd name="T7" fmla="*/ 1 h 2"/>
                  <a:gd name="T8" fmla="*/ 1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76" name="Freeform 1572">
                <a:extLst>
                  <a:ext uri="{FF2B5EF4-FFF2-40B4-BE49-F238E27FC236}">
                    <a16:creationId xmlns:a16="http://schemas.microsoft.com/office/drawing/2014/main" id="{BEF50E0C-601B-255B-FA7A-E4226B3F06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1" y="250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77" name="Freeform 1573">
                <a:extLst>
                  <a:ext uri="{FF2B5EF4-FFF2-40B4-BE49-F238E27FC236}">
                    <a16:creationId xmlns:a16="http://schemas.microsoft.com/office/drawing/2014/main" id="{7D1FAF01-E576-A7CA-ABBA-891E997360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7" y="2507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78" name="Freeform 1574">
                <a:extLst>
                  <a:ext uri="{FF2B5EF4-FFF2-40B4-BE49-F238E27FC236}">
                    <a16:creationId xmlns:a16="http://schemas.microsoft.com/office/drawing/2014/main" id="{BCF55EC0-A742-6053-E5B9-4DFD2D2A5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6" y="2503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2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79" name="Freeform 1575">
                <a:extLst>
                  <a:ext uri="{FF2B5EF4-FFF2-40B4-BE49-F238E27FC236}">
                    <a16:creationId xmlns:a16="http://schemas.microsoft.com/office/drawing/2014/main" id="{0B6987F1-3428-48D8-8A55-4FE3C1732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8" y="2499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80" name="Freeform 1576">
                <a:extLst>
                  <a:ext uri="{FF2B5EF4-FFF2-40B4-BE49-F238E27FC236}">
                    <a16:creationId xmlns:a16="http://schemas.microsoft.com/office/drawing/2014/main" id="{BC5C545D-0278-4775-F6A6-FBEB617DA9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249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81" name="Rectangle 1577">
                <a:extLst>
                  <a:ext uri="{FF2B5EF4-FFF2-40B4-BE49-F238E27FC236}">
                    <a16:creationId xmlns:a16="http://schemas.microsoft.com/office/drawing/2014/main" id="{66A0A8F8-BDA1-88A9-2DCD-9461912E7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0" y="2497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82" name="Freeform 1578">
                <a:extLst>
                  <a:ext uri="{FF2B5EF4-FFF2-40B4-BE49-F238E27FC236}">
                    <a16:creationId xmlns:a16="http://schemas.microsoft.com/office/drawing/2014/main" id="{D1008468-8CB3-A783-5792-5A1D374535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4" y="2495"/>
                <a:ext cx="3" cy="4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1 h 2"/>
                  <a:gd name="T4" fmla="*/ 1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83" name="Freeform 1579">
                <a:extLst>
                  <a:ext uri="{FF2B5EF4-FFF2-40B4-BE49-F238E27FC236}">
                    <a16:creationId xmlns:a16="http://schemas.microsoft.com/office/drawing/2014/main" id="{D9DA7682-B1BB-44D4-EFBD-D60C31A16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5" y="2448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84" name="Freeform 1580">
                <a:extLst>
                  <a:ext uri="{FF2B5EF4-FFF2-40B4-BE49-F238E27FC236}">
                    <a16:creationId xmlns:a16="http://schemas.microsoft.com/office/drawing/2014/main" id="{97D82174-3AB8-BFCB-37C3-AE9F1A9F1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9" y="244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85" name="Freeform 1581">
                <a:extLst>
                  <a:ext uri="{FF2B5EF4-FFF2-40B4-BE49-F238E27FC236}">
                    <a16:creationId xmlns:a16="http://schemas.microsoft.com/office/drawing/2014/main" id="{2F657D83-425B-93E6-B686-029BAA03CE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75" y="2448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86" name="Freeform 1582">
                <a:extLst>
                  <a:ext uri="{FF2B5EF4-FFF2-40B4-BE49-F238E27FC236}">
                    <a16:creationId xmlns:a16="http://schemas.microsoft.com/office/drawing/2014/main" id="{00081434-4E37-764A-43DC-5219A08E9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4" y="2448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87" name="Freeform 1583">
                <a:extLst>
                  <a:ext uri="{FF2B5EF4-FFF2-40B4-BE49-F238E27FC236}">
                    <a16:creationId xmlns:a16="http://schemas.microsoft.com/office/drawing/2014/main" id="{215EC293-8E1B-7228-628A-3A376CF235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1" y="2448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88" name="Oval 1584">
                <a:extLst>
                  <a:ext uri="{FF2B5EF4-FFF2-40B4-BE49-F238E27FC236}">
                    <a16:creationId xmlns:a16="http://schemas.microsoft.com/office/drawing/2014/main" id="{EE861C3C-DE65-B72B-AA09-EB5747D213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84" y="2444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89" name="Freeform 1585">
                <a:extLst>
                  <a:ext uri="{FF2B5EF4-FFF2-40B4-BE49-F238E27FC236}">
                    <a16:creationId xmlns:a16="http://schemas.microsoft.com/office/drawing/2014/main" id="{6C410CEA-6CB0-9FCC-9CAF-06CD75D62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2441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90" name="Freeform 1586">
                <a:extLst>
                  <a:ext uri="{FF2B5EF4-FFF2-40B4-BE49-F238E27FC236}">
                    <a16:creationId xmlns:a16="http://schemas.microsoft.com/office/drawing/2014/main" id="{DA09CF57-526B-A386-8CF3-36C7F9D473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2441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91" name="Freeform 1587">
                <a:extLst>
                  <a:ext uri="{FF2B5EF4-FFF2-40B4-BE49-F238E27FC236}">
                    <a16:creationId xmlns:a16="http://schemas.microsoft.com/office/drawing/2014/main" id="{B505C6DA-AD55-E052-5733-7E3A68ECD1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1" y="244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92" name="Freeform 1588">
                <a:extLst>
                  <a:ext uri="{FF2B5EF4-FFF2-40B4-BE49-F238E27FC236}">
                    <a16:creationId xmlns:a16="http://schemas.microsoft.com/office/drawing/2014/main" id="{47A34728-F303-8603-4B4C-7951B91C03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1" y="243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93" name="Rectangle 1589">
                <a:extLst>
                  <a:ext uri="{FF2B5EF4-FFF2-40B4-BE49-F238E27FC236}">
                    <a16:creationId xmlns:a16="http://schemas.microsoft.com/office/drawing/2014/main" id="{24929899-6D36-0211-9E0D-6DB24F4FD6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0" y="2437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94" name="Freeform 1590">
                <a:extLst>
                  <a:ext uri="{FF2B5EF4-FFF2-40B4-BE49-F238E27FC236}">
                    <a16:creationId xmlns:a16="http://schemas.microsoft.com/office/drawing/2014/main" id="{2EE01D5F-7D1C-874C-7B88-B7A7DBD725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9" y="2437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95" name="Freeform 1591">
                <a:extLst>
                  <a:ext uri="{FF2B5EF4-FFF2-40B4-BE49-F238E27FC236}">
                    <a16:creationId xmlns:a16="http://schemas.microsoft.com/office/drawing/2014/main" id="{829E97F7-4944-5C5E-88AF-3BD1ABFAD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" y="2433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0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96" name="Freeform 1592">
                <a:extLst>
                  <a:ext uri="{FF2B5EF4-FFF2-40B4-BE49-F238E27FC236}">
                    <a16:creationId xmlns:a16="http://schemas.microsoft.com/office/drawing/2014/main" id="{D600B9C3-A277-F557-21E5-C6B154BA3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43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97" name="Freeform 1593">
                <a:extLst>
                  <a:ext uri="{FF2B5EF4-FFF2-40B4-BE49-F238E27FC236}">
                    <a16:creationId xmlns:a16="http://schemas.microsoft.com/office/drawing/2014/main" id="{24A8758F-F331-724D-8EDA-0DED6B800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9" y="2475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98" name="Freeform 1594">
                <a:extLst>
                  <a:ext uri="{FF2B5EF4-FFF2-40B4-BE49-F238E27FC236}">
                    <a16:creationId xmlns:a16="http://schemas.microsoft.com/office/drawing/2014/main" id="{0463917D-B4B2-F219-CBFC-21EB1A2309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25" y="247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599" name="Freeform 1595">
                <a:extLst>
                  <a:ext uri="{FF2B5EF4-FFF2-40B4-BE49-F238E27FC236}">
                    <a16:creationId xmlns:a16="http://schemas.microsoft.com/office/drawing/2014/main" id="{17516D10-B4EE-FCC2-577B-C2CBD0497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7" y="2471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00" name="Freeform 1596">
                <a:extLst>
                  <a:ext uri="{FF2B5EF4-FFF2-40B4-BE49-F238E27FC236}">
                    <a16:creationId xmlns:a16="http://schemas.microsoft.com/office/drawing/2014/main" id="{79BF9062-6C1E-1651-9473-F938BD2AD7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7" y="246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01" name="Freeform 1597">
                <a:extLst>
                  <a:ext uri="{FF2B5EF4-FFF2-40B4-BE49-F238E27FC236}">
                    <a16:creationId xmlns:a16="http://schemas.microsoft.com/office/drawing/2014/main" id="{AEA2A9D1-E1F6-9FCF-D813-0031D6340A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2" y="246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02" name="Rectangle 1598">
                <a:extLst>
                  <a:ext uri="{FF2B5EF4-FFF2-40B4-BE49-F238E27FC236}">
                    <a16:creationId xmlns:a16="http://schemas.microsoft.com/office/drawing/2014/main" id="{EB073215-7C90-3AD9-07B1-A5E1F7BE8F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0" y="2463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03" name="Freeform 1599">
                <a:extLst>
                  <a:ext uri="{FF2B5EF4-FFF2-40B4-BE49-F238E27FC236}">
                    <a16:creationId xmlns:a16="http://schemas.microsoft.com/office/drawing/2014/main" id="{CD16760D-77C5-1091-778E-30A19C642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0" y="2463"/>
                <a:ext cx="3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0 h 2"/>
                  <a:gd name="T6" fmla="*/ 2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04" name="Freeform 1600">
                <a:extLst>
                  <a:ext uri="{FF2B5EF4-FFF2-40B4-BE49-F238E27FC236}">
                    <a16:creationId xmlns:a16="http://schemas.microsoft.com/office/drawing/2014/main" id="{BAD3E73B-FC96-E681-5166-B26EBF36C0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76" y="246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05" name="Rectangle 1601">
                <a:extLst>
                  <a:ext uri="{FF2B5EF4-FFF2-40B4-BE49-F238E27FC236}">
                    <a16:creationId xmlns:a16="http://schemas.microsoft.com/office/drawing/2014/main" id="{32B46ADA-ACA6-83AA-D902-88F431FA7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3" y="2463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06" name="Freeform 1602">
                <a:extLst>
                  <a:ext uri="{FF2B5EF4-FFF2-40B4-BE49-F238E27FC236}">
                    <a16:creationId xmlns:a16="http://schemas.microsoft.com/office/drawing/2014/main" id="{16547FB0-D7F8-AFCF-D2E4-3729E39B88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91" y="246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07" name="Freeform 1603">
                <a:extLst>
                  <a:ext uri="{FF2B5EF4-FFF2-40B4-BE49-F238E27FC236}">
                    <a16:creationId xmlns:a16="http://schemas.microsoft.com/office/drawing/2014/main" id="{B5348270-5D1C-CEAD-3C8F-461464AD3B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7" y="24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08" name="Freeform 1604">
                <a:extLst>
                  <a:ext uri="{FF2B5EF4-FFF2-40B4-BE49-F238E27FC236}">
                    <a16:creationId xmlns:a16="http://schemas.microsoft.com/office/drawing/2014/main" id="{6B5A88DF-58BB-A149-2610-B8FA340F2B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1" y="246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09" name="Freeform 1605">
                <a:extLst>
                  <a:ext uri="{FF2B5EF4-FFF2-40B4-BE49-F238E27FC236}">
                    <a16:creationId xmlns:a16="http://schemas.microsoft.com/office/drawing/2014/main" id="{F08274AA-434D-C8B0-1F00-7AE10182C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2463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0 h 2"/>
                  <a:gd name="T4" fmla="*/ 1 w 2"/>
                  <a:gd name="T5" fmla="*/ 1 h 2"/>
                  <a:gd name="T6" fmla="*/ 0 w 2"/>
                  <a:gd name="T7" fmla="*/ 1 h 2"/>
                  <a:gd name="T8" fmla="*/ 0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10" name="Freeform 1606">
                <a:extLst>
                  <a:ext uri="{FF2B5EF4-FFF2-40B4-BE49-F238E27FC236}">
                    <a16:creationId xmlns:a16="http://schemas.microsoft.com/office/drawing/2014/main" id="{CC761923-35E7-A7F9-62B2-2B00BBD0C6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245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11" name="Freeform 1607">
                <a:extLst>
                  <a:ext uri="{FF2B5EF4-FFF2-40B4-BE49-F238E27FC236}">
                    <a16:creationId xmlns:a16="http://schemas.microsoft.com/office/drawing/2014/main" id="{B4856A6C-A28E-9C19-88EB-8199BA627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2" y="2456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12" name="Freeform 1608">
                <a:extLst>
                  <a:ext uri="{FF2B5EF4-FFF2-40B4-BE49-F238E27FC236}">
                    <a16:creationId xmlns:a16="http://schemas.microsoft.com/office/drawing/2014/main" id="{561DFED8-A060-2ACE-8A92-93473EF824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2" y="163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13" name="Freeform 1609">
                <a:extLst>
                  <a:ext uri="{FF2B5EF4-FFF2-40B4-BE49-F238E27FC236}">
                    <a16:creationId xmlns:a16="http://schemas.microsoft.com/office/drawing/2014/main" id="{05A4CBAB-CE82-2319-848C-6F197B41CA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1652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14" name="Freeform 1610">
                <a:extLst>
                  <a:ext uri="{FF2B5EF4-FFF2-40B4-BE49-F238E27FC236}">
                    <a16:creationId xmlns:a16="http://schemas.microsoft.com/office/drawing/2014/main" id="{3B198925-D1A2-80BF-7443-B5FC29B64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3" y="1643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615" name="Freeform 1611">
                <a:extLst>
                  <a:ext uri="{FF2B5EF4-FFF2-40B4-BE49-F238E27FC236}">
                    <a16:creationId xmlns:a16="http://schemas.microsoft.com/office/drawing/2014/main" id="{545193AC-F95A-80F9-391F-43EF135F1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158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11" name="Group 1813">
              <a:extLst>
                <a:ext uri="{FF2B5EF4-FFF2-40B4-BE49-F238E27FC236}">
                  <a16:creationId xmlns:a16="http://schemas.microsoft.com/office/drawing/2014/main" id="{1AD3478A-3F3E-85A6-2563-5193EAADBE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08" y="1667"/>
              <a:ext cx="2550" cy="2034"/>
              <a:chOff x="3108" y="1667"/>
              <a:chExt cx="2550" cy="2034"/>
            </a:xfrm>
            <a:grpFill/>
          </p:grpSpPr>
          <p:sp>
            <p:nvSpPr>
              <p:cNvPr id="5216" name="Freeform 1613">
                <a:extLst>
                  <a:ext uri="{FF2B5EF4-FFF2-40B4-BE49-F238E27FC236}">
                    <a16:creationId xmlns:a16="http://schemas.microsoft.com/office/drawing/2014/main" id="{B37E7055-E07F-8DEF-41DF-520AA6995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190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17" name="Rectangle 1614">
                <a:extLst>
                  <a:ext uri="{FF2B5EF4-FFF2-40B4-BE49-F238E27FC236}">
                    <a16:creationId xmlns:a16="http://schemas.microsoft.com/office/drawing/2014/main" id="{56203486-139A-1EF3-7362-2A16447B7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2" y="1900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18" name="Freeform 1615">
                <a:extLst>
                  <a:ext uri="{FF2B5EF4-FFF2-40B4-BE49-F238E27FC236}">
                    <a16:creationId xmlns:a16="http://schemas.microsoft.com/office/drawing/2014/main" id="{21E48BF5-85D2-DC56-31C2-A7D3DE68E4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1897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19" name="Freeform 1616">
                <a:extLst>
                  <a:ext uri="{FF2B5EF4-FFF2-40B4-BE49-F238E27FC236}">
                    <a16:creationId xmlns:a16="http://schemas.microsoft.com/office/drawing/2014/main" id="{B4136965-D041-A8EF-9C47-3C59A04DDE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0" y="1897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20" name="Freeform 1617">
                <a:extLst>
                  <a:ext uri="{FF2B5EF4-FFF2-40B4-BE49-F238E27FC236}">
                    <a16:creationId xmlns:a16="http://schemas.microsoft.com/office/drawing/2014/main" id="{403062D4-1F1B-308F-B70D-D645D01C38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9" y="1897"/>
                <a:ext cx="2" cy="3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21" name="Rectangle 1618">
                <a:extLst>
                  <a:ext uri="{FF2B5EF4-FFF2-40B4-BE49-F238E27FC236}">
                    <a16:creationId xmlns:a16="http://schemas.microsoft.com/office/drawing/2014/main" id="{FC039BFE-BBEF-48BA-8EE3-3713FDBA34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3" y="1887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22" name="Freeform 1619">
                <a:extLst>
                  <a:ext uri="{FF2B5EF4-FFF2-40B4-BE49-F238E27FC236}">
                    <a16:creationId xmlns:a16="http://schemas.microsoft.com/office/drawing/2014/main" id="{E4002B53-4568-A725-0795-FAAB730C95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191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23" name="Oval 1620">
                <a:extLst>
                  <a:ext uri="{FF2B5EF4-FFF2-40B4-BE49-F238E27FC236}">
                    <a16:creationId xmlns:a16="http://schemas.microsoft.com/office/drawing/2014/main" id="{9E586F6B-1AC2-7465-F945-031F53E40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4" y="1904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24" name="Freeform 1621">
                <a:extLst>
                  <a:ext uri="{FF2B5EF4-FFF2-40B4-BE49-F238E27FC236}">
                    <a16:creationId xmlns:a16="http://schemas.microsoft.com/office/drawing/2014/main" id="{83ECEA40-556F-51E0-0CAB-FE8ABF0FD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190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25" name="Freeform 1622">
                <a:extLst>
                  <a:ext uri="{FF2B5EF4-FFF2-40B4-BE49-F238E27FC236}">
                    <a16:creationId xmlns:a16="http://schemas.microsoft.com/office/drawing/2014/main" id="{5BB572EE-4010-0D3D-4FBF-19FB82AEE8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2" y="1904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26" name="Freeform 1623">
                <a:extLst>
                  <a:ext uri="{FF2B5EF4-FFF2-40B4-BE49-F238E27FC236}">
                    <a16:creationId xmlns:a16="http://schemas.microsoft.com/office/drawing/2014/main" id="{13F79338-23F9-3EE3-B0F8-5D3C3A81B6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2" y="190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27" name="Freeform 1624">
                <a:extLst>
                  <a:ext uri="{FF2B5EF4-FFF2-40B4-BE49-F238E27FC236}">
                    <a16:creationId xmlns:a16="http://schemas.microsoft.com/office/drawing/2014/main" id="{6ABE347B-8817-CB19-0E8A-EE5B4E52CB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87" y="190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28" name="Rectangle 1625">
                <a:extLst>
                  <a:ext uri="{FF2B5EF4-FFF2-40B4-BE49-F238E27FC236}">
                    <a16:creationId xmlns:a16="http://schemas.microsoft.com/office/drawing/2014/main" id="{2D2B943B-CFCF-A43F-884B-E302801C6C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0" y="1900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29" name="Rectangle 1626">
                <a:extLst>
                  <a:ext uri="{FF2B5EF4-FFF2-40B4-BE49-F238E27FC236}">
                    <a16:creationId xmlns:a16="http://schemas.microsoft.com/office/drawing/2014/main" id="{AA12C170-814F-8337-2C9E-52A9129BF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0" y="1853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30" name="Freeform 1627">
                <a:extLst>
                  <a:ext uri="{FF2B5EF4-FFF2-40B4-BE49-F238E27FC236}">
                    <a16:creationId xmlns:a16="http://schemas.microsoft.com/office/drawing/2014/main" id="{45327FF4-E328-D882-7A53-FA8D627F5A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76" y="185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31" name="Freeform 1628">
                <a:extLst>
                  <a:ext uri="{FF2B5EF4-FFF2-40B4-BE49-F238E27FC236}">
                    <a16:creationId xmlns:a16="http://schemas.microsoft.com/office/drawing/2014/main" id="{E7499E74-C74A-38B3-2AC2-7D64270E6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1842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32" name="Freeform 1629">
                <a:extLst>
                  <a:ext uri="{FF2B5EF4-FFF2-40B4-BE49-F238E27FC236}">
                    <a16:creationId xmlns:a16="http://schemas.microsoft.com/office/drawing/2014/main" id="{55F46EF2-5348-6230-E639-818F2CFD9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9" y="187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33" name="Freeform 1630">
                <a:extLst>
                  <a:ext uri="{FF2B5EF4-FFF2-40B4-BE49-F238E27FC236}">
                    <a16:creationId xmlns:a16="http://schemas.microsoft.com/office/drawing/2014/main" id="{66CAED6F-1491-4C0D-793C-FBDCB14495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6" y="1876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34" name="Freeform 1631">
                <a:extLst>
                  <a:ext uri="{FF2B5EF4-FFF2-40B4-BE49-F238E27FC236}">
                    <a16:creationId xmlns:a16="http://schemas.microsoft.com/office/drawing/2014/main" id="{AC0FA5D1-11AC-83A5-D6FC-1C344FA4F3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2" y="1872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35" name="Freeform 1632">
                <a:extLst>
                  <a:ext uri="{FF2B5EF4-FFF2-40B4-BE49-F238E27FC236}">
                    <a16:creationId xmlns:a16="http://schemas.microsoft.com/office/drawing/2014/main" id="{C442CAE2-48BF-8045-9159-14861C186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5" y="187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36" name="Freeform 1633">
                <a:extLst>
                  <a:ext uri="{FF2B5EF4-FFF2-40B4-BE49-F238E27FC236}">
                    <a16:creationId xmlns:a16="http://schemas.microsoft.com/office/drawing/2014/main" id="{66E7E0EC-ABB0-5EF4-D02F-2C20F5AC3D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186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37" name="Freeform 1634">
                <a:extLst>
                  <a:ext uri="{FF2B5EF4-FFF2-40B4-BE49-F238E27FC236}">
                    <a16:creationId xmlns:a16="http://schemas.microsoft.com/office/drawing/2014/main" id="{116A095B-E13C-F78F-B20C-B0DE98732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1868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38" name="Freeform 1635">
                <a:extLst>
                  <a:ext uri="{FF2B5EF4-FFF2-40B4-BE49-F238E27FC236}">
                    <a16:creationId xmlns:a16="http://schemas.microsoft.com/office/drawing/2014/main" id="{40669806-9DB2-342C-D389-BF5A319DC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7" y="18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39" name="Freeform 1636">
                <a:extLst>
                  <a:ext uri="{FF2B5EF4-FFF2-40B4-BE49-F238E27FC236}">
                    <a16:creationId xmlns:a16="http://schemas.microsoft.com/office/drawing/2014/main" id="{FAB4771A-79B7-072A-69F8-29CEFE4BC6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186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40" name="Rectangle 1637">
                <a:extLst>
                  <a:ext uri="{FF2B5EF4-FFF2-40B4-BE49-F238E27FC236}">
                    <a16:creationId xmlns:a16="http://schemas.microsoft.com/office/drawing/2014/main" id="{C73786A0-3434-1EC3-28F3-0AA878247B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5" y="1861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41" name="Freeform 1638">
                <a:extLst>
                  <a:ext uri="{FF2B5EF4-FFF2-40B4-BE49-F238E27FC236}">
                    <a16:creationId xmlns:a16="http://schemas.microsoft.com/office/drawing/2014/main" id="{22D671D2-647E-F1FA-C351-5FBB6F912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9" y="185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42" name="Freeform 1639">
                <a:extLst>
                  <a:ext uri="{FF2B5EF4-FFF2-40B4-BE49-F238E27FC236}">
                    <a16:creationId xmlns:a16="http://schemas.microsoft.com/office/drawing/2014/main" id="{78603AB0-00DD-2AE5-F5EB-E7933053D3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185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43" name="Freeform 1640">
                <a:extLst>
                  <a:ext uri="{FF2B5EF4-FFF2-40B4-BE49-F238E27FC236}">
                    <a16:creationId xmlns:a16="http://schemas.microsoft.com/office/drawing/2014/main" id="{847CFFAB-0845-BA21-88C2-CCD4F04EEA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185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44" name="Oval 1641">
                <a:extLst>
                  <a:ext uri="{FF2B5EF4-FFF2-40B4-BE49-F238E27FC236}">
                    <a16:creationId xmlns:a16="http://schemas.microsoft.com/office/drawing/2014/main" id="{5FB15A73-CCB6-DEBA-293D-D83B57F543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7" y="1857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45" name="Oval 1642">
                <a:extLst>
                  <a:ext uri="{FF2B5EF4-FFF2-40B4-BE49-F238E27FC236}">
                    <a16:creationId xmlns:a16="http://schemas.microsoft.com/office/drawing/2014/main" id="{82B17AAC-C8B0-17EA-49E5-0FEAEF70D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3" y="1970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46" name="Rectangle 1643">
                <a:extLst>
                  <a:ext uri="{FF2B5EF4-FFF2-40B4-BE49-F238E27FC236}">
                    <a16:creationId xmlns:a16="http://schemas.microsoft.com/office/drawing/2014/main" id="{BA7477D9-B740-BA8E-BF1D-DE88F24D7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4" y="1970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47" name="Rectangle 1644">
                <a:extLst>
                  <a:ext uri="{FF2B5EF4-FFF2-40B4-BE49-F238E27FC236}">
                    <a16:creationId xmlns:a16="http://schemas.microsoft.com/office/drawing/2014/main" id="{C8BE59E9-90B9-6FB9-2B97-4E92A5D2F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3" y="1972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48" name="Rectangle 1645">
                <a:extLst>
                  <a:ext uri="{FF2B5EF4-FFF2-40B4-BE49-F238E27FC236}">
                    <a16:creationId xmlns:a16="http://schemas.microsoft.com/office/drawing/2014/main" id="{5549F3D6-F36D-C45C-A9BC-48FBB9D53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95" y="1969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49" name="Rectangle 1646">
                <a:extLst>
                  <a:ext uri="{FF2B5EF4-FFF2-40B4-BE49-F238E27FC236}">
                    <a16:creationId xmlns:a16="http://schemas.microsoft.com/office/drawing/2014/main" id="{94A2A729-C009-DC2B-881E-4AEE16AFE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9" y="1969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50" name="Oval 1647">
                <a:extLst>
                  <a:ext uri="{FF2B5EF4-FFF2-40B4-BE49-F238E27FC236}">
                    <a16:creationId xmlns:a16="http://schemas.microsoft.com/office/drawing/2014/main" id="{83EDB7F5-397C-5B89-64C2-1C58D3C8DC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5" y="1963"/>
                <a:ext cx="2" cy="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51" name="Freeform 1648">
                <a:extLst>
                  <a:ext uri="{FF2B5EF4-FFF2-40B4-BE49-F238E27FC236}">
                    <a16:creationId xmlns:a16="http://schemas.microsoft.com/office/drawing/2014/main" id="{D2375EAB-56CA-A3F9-6FE3-12C9CB7E61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" y="1963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1 w 2"/>
                  <a:gd name="T5" fmla="*/ 0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52" name="Freeform 1649">
                <a:extLst>
                  <a:ext uri="{FF2B5EF4-FFF2-40B4-BE49-F238E27FC236}">
                    <a16:creationId xmlns:a16="http://schemas.microsoft.com/office/drawing/2014/main" id="{099BD992-22FA-6366-898C-1FAE0B6F04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1963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53" name="Freeform 1650">
                <a:extLst>
                  <a:ext uri="{FF2B5EF4-FFF2-40B4-BE49-F238E27FC236}">
                    <a16:creationId xmlns:a16="http://schemas.microsoft.com/office/drawing/2014/main" id="{A3A83572-A3CE-22A9-BE84-4C1ACA5BF4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54" y="199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54" name="Freeform 1651">
                <a:extLst>
                  <a:ext uri="{FF2B5EF4-FFF2-40B4-BE49-F238E27FC236}">
                    <a16:creationId xmlns:a16="http://schemas.microsoft.com/office/drawing/2014/main" id="{B55F0839-EC8C-A7B1-F650-E919037F04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198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55" name="Freeform 1652">
                <a:extLst>
                  <a:ext uri="{FF2B5EF4-FFF2-40B4-BE49-F238E27FC236}">
                    <a16:creationId xmlns:a16="http://schemas.microsoft.com/office/drawing/2014/main" id="{69074888-F957-DD4D-DC19-81357107ED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0" y="198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56" name="Freeform 1653">
                <a:extLst>
                  <a:ext uri="{FF2B5EF4-FFF2-40B4-BE49-F238E27FC236}">
                    <a16:creationId xmlns:a16="http://schemas.microsoft.com/office/drawing/2014/main" id="{6091CE81-6924-0B49-B873-B74E724C1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4" y="1978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57" name="Freeform 1654">
                <a:extLst>
                  <a:ext uri="{FF2B5EF4-FFF2-40B4-BE49-F238E27FC236}">
                    <a16:creationId xmlns:a16="http://schemas.microsoft.com/office/drawing/2014/main" id="{2C2A9C9A-82D2-414A-7D41-ADAD1323D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7" y="1978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58" name="Freeform 1655">
                <a:extLst>
                  <a:ext uri="{FF2B5EF4-FFF2-40B4-BE49-F238E27FC236}">
                    <a16:creationId xmlns:a16="http://schemas.microsoft.com/office/drawing/2014/main" id="{179E1D69-022E-2B72-BC1F-CBDD5DCD66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1978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59" name="Freeform 1656">
                <a:extLst>
                  <a:ext uri="{FF2B5EF4-FFF2-40B4-BE49-F238E27FC236}">
                    <a16:creationId xmlns:a16="http://schemas.microsoft.com/office/drawing/2014/main" id="{C14BA349-9EB1-CB9F-0E72-CB63178487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197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60" name="Freeform 1657">
                <a:extLst>
                  <a:ext uri="{FF2B5EF4-FFF2-40B4-BE49-F238E27FC236}">
                    <a16:creationId xmlns:a16="http://schemas.microsoft.com/office/drawing/2014/main" id="{FFEBD858-19D1-92E8-8C6C-D7FC32739D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194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61" name="Freeform 1658">
                <a:extLst>
                  <a:ext uri="{FF2B5EF4-FFF2-40B4-BE49-F238E27FC236}">
                    <a16:creationId xmlns:a16="http://schemas.microsoft.com/office/drawing/2014/main" id="{C61F9837-E40E-E167-1B7D-D647368F3F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1934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62" name="Freeform 1659">
                <a:extLst>
                  <a:ext uri="{FF2B5EF4-FFF2-40B4-BE49-F238E27FC236}">
                    <a16:creationId xmlns:a16="http://schemas.microsoft.com/office/drawing/2014/main" id="{CAE33DC6-4FF6-3DFB-34F1-107BA87063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7" y="193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63" name="Freeform 1660">
                <a:extLst>
                  <a:ext uri="{FF2B5EF4-FFF2-40B4-BE49-F238E27FC236}">
                    <a16:creationId xmlns:a16="http://schemas.microsoft.com/office/drawing/2014/main" id="{DC57D66A-44AD-30E3-AB60-4D5A1CCCF1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2" y="193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64" name="Freeform 1661">
                <a:extLst>
                  <a:ext uri="{FF2B5EF4-FFF2-40B4-BE49-F238E27FC236}">
                    <a16:creationId xmlns:a16="http://schemas.microsoft.com/office/drawing/2014/main" id="{F9C334DF-0398-82BA-74BA-A4B1A1B7E7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192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65" name="Freeform 1662">
                <a:extLst>
                  <a:ext uri="{FF2B5EF4-FFF2-40B4-BE49-F238E27FC236}">
                    <a16:creationId xmlns:a16="http://schemas.microsoft.com/office/drawing/2014/main" id="{FCADE8D0-08CE-6E44-7D6A-609C60244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4" y="1923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66" name="Freeform 1663">
                <a:extLst>
                  <a:ext uri="{FF2B5EF4-FFF2-40B4-BE49-F238E27FC236}">
                    <a16:creationId xmlns:a16="http://schemas.microsoft.com/office/drawing/2014/main" id="{3CFA9E40-A263-7497-D44E-4A8A359E2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13" y="192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67" name="Rectangle 1664">
                <a:extLst>
                  <a:ext uri="{FF2B5EF4-FFF2-40B4-BE49-F238E27FC236}">
                    <a16:creationId xmlns:a16="http://schemas.microsoft.com/office/drawing/2014/main" id="{F8600A90-4B9E-D6F1-CDF0-B695872729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3" y="195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68" name="Freeform 1665">
                <a:extLst>
                  <a:ext uri="{FF2B5EF4-FFF2-40B4-BE49-F238E27FC236}">
                    <a16:creationId xmlns:a16="http://schemas.microsoft.com/office/drawing/2014/main" id="{7E5738D0-FACF-89E8-D777-2042FFA34A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" y="1950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69" name="Freeform 1666">
                <a:extLst>
                  <a:ext uri="{FF2B5EF4-FFF2-40B4-BE49-F238E27FC236}">
                    <a16:creationId xmlns:a16="http://schemas.microsoft.com/office/drawing/2014/main" id="{776FE48A-6804-078E-C798-F94CDB0889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1950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70" name="Rectangle 1667">
                <a:extLst>
                  <a:ext uri="{FF2B5EF4-FFF2-40B4-BE49-F238E27FC236}">
                    <a16:creationId xmlns:a16="http://schemas.microsoft.com/office/drawing/2014/main" id="{AFBBA092-7079-E576-57DF-0CEE8DABD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8" y="1950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71" name="Oval 1668">
                <a:extLst>
                  <a:ext uri="{FF2B5EF4-FFF2-40B4-BE49-F238E27FC236}">
                    <a16:creationId xmlns:a16="http://schemas.microsoft.com/office/drawing/2014/main" id="{7123DEA3-EC15-0762-67B5-1F7D4E6E7E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5" y="1950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72" name="Freeform 1669">
                <a:extLst>
                  <a:ext uri="{FF2B5EF4-FFF2-40B4-BE49-F238E27FC236}">
                    <a16:creationId xmlns:a16="http://schemas.microsoft.com/office/drawing/2014/main" id="{A4CE313B-E742-5B51-8F31-3F3A574D10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194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73" name="Freeform 1670">
                <a:extLst>
                  <a:ext uri="{FF2B5EF4-FFF2-40B4-BE49-F238E27FC236}">
                    <a16:creationId xmlns:a16="http://schemas.microsoft.com/office/drawing/2014/main" id="{EAB2A745-8B5F-B922-CB5C-D9D0644ED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9" y="1946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74" name="Freeform 1671">
                <a:extLst>
                  <a:ext uri="{FF2B5EF4-FFF2-40B4-BE49-F238E27FC236}">
                    <a16:creationId xmlns:a16="http://schemas.microsoft.com/office/drawing/2014/main" id="{10EC2E6B-6A4E-172C-05F1-E360E8789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3" y="1730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75" name="Freeform 1672">
                <a:extLst>
                  <a:ext uri="{FF2B5EF4-FFF2-40B4-BE49-F238E27FC236}">
                    <a16:creationId xmlns:a16="http://schemas.microsoft.com/office/drawing/2014/main" id="{D241A956-14D6-A642-A9CE-BE5861232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7" y="1720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76" name="Oval 1673">
                <a:extLst>
                  <a:ext uri="{FF2B5EF4-FFF2-40B4-BE49-F238E27FC236}">
                    <a16:creationId xmlns:a16="http://schemas.microsoft.com/office/drawing/2014/main" id="{E5FD8DF5-299E-43CA-972E-79890D793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0" y="1720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77" name="Oval 1674">
                <a:extLst>
                  <a:ext uri="{FF2B5EF4-FFF2-40B4-BE49-F238E27FC236}">
                    <a16:creationId xmlns:a16="http://schemas.microsoft.com/office/drawing/2014/main" id="{F7168C8B-DEAB-F18E-2961-A5319EC7D1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5" y="1716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78" name="Rectangle 1675">
                <a:extLst>
                  <a:ext uri="{FF2B5EF4-FFF2-40B4-BE49-F238E27FC236}">
                    <a16:creationId xmlns:a16="http://schemas.microsoft.com/office/drawing/2014/main" id="{34635F31-FCC3-6C09-60AD-FD3F8CFDAE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66" y="171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79" name="Freeform 1676">
                <a:extLst>
                  <a:ext uri="{FF2B5EF4-FFF2-40B4-BE49-F238E27FC236}">
                    <a16:creationId xmlns:a16="http://schemas.microsoft.com/office/drawing/2014/main" id="{9B37A244-2937-CC7D-9DBE-19972EFD3B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1747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80" name="Freeform 1677">
                <a:extLst>
                  <a:ext uri="{FF2B5EF4-FFF2-40B4-BE49-F238E27FC236}">
                    <a16:creationId xmlns:a16="http://schemas.microsoft.com/office/drawing/2014/main" id="{1279591B-6DCA-048D-AE41-90DE0C538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174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81" name="Rectangle 1678">
                <a:extLst>
                  <a:ext uri="{FF2B5EF4-FFF2-40B4-BE49-F238E27FC236}">
                    <a16:creationId xmlns:a16="http://schemas.microsoft.com/office/drawing/2014/main" id="{2A9F2738-C667-07D8-9BE0-0680598D3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8" y="1747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82" name="Rectangle 1679">
                <a:extLst>
                  <a:ext uri="{FF2B5EF4-FFF2-40B4-BE49-F238E27FC236}">
                    <a16:creationId xmlns:a16="http://schemas.microsoft.com/office/drawing/2014/main" id="{AC81C498-F86F-C472-8E0E-BEDC8D2423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05" y="1735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83" name="Freeform 1680">
                <a:extLst>
                  <a:ext uri="{FF2B5EF4-FFF2-40B4-BE49-F238E27FC236}">
                    <a16:creationId xmlns:a16="http://schemas.microsoft.com/office/drawing/2014/main" id="{69DA8120-D572-A70A-189C-6C4861582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166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84" name="Freeform 1681">
                <a:extLst>
                  <a:ext uri="{FF2B5EF4-FFF2-40B4-BE49-F238E27FC236}">
                    <a16:creationId xmlns:a16="http://schemas.microsoft.com/office/drawing/2014/main" id="{B20350E8-81A9-6DFD-593C-9F110AB608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1667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85" name="Freeform 1682">
                <a:extLst>
                  <a:ext uri="{FF2B5EF4-FFF2-40B4-BE49-F238E27FC236}">
                    <a16:creationId xmlns:a16="http://schemas.microsoft.com/office/drawing/2014/main" id="{902FB3C5-2E3D-45DE-E436-B6020193BB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8" y="169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86" name="Freeform 1683">
                <a:extLst>
                  <a:ext uri="{FF2B5EF4-FFF2-40B4-BE49-F238E27FC236}">
                    <a16:creationId xmlns:a16="http://schemas.microsoft.com/office/drawing/2014/main" id="{A14BAC1E-9996-9797-367D-E8E322160B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8" y="169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87" name="Freeform 1684">
                <a:extLst>
                  <a:ext uri="{FF2B5EF4-FFF2-40B4-BE49-F238E27FC236}">
                    <a16:creationId xmlns:a16="http://schemas.microsoft.com/office/drawing/2014/main" id="{F19F0F18-6B5D-3692-3AE2-327782AE11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1" y="1807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88" name="Freeform 1685">
                <a:extLst>
                  <a:ext uri="{FF2B5EF4-FFF2-40B4-BE49-F238E27FC236}">
                    <a16:creationId xmlns:a16="http://schemas.microsoft.com/office/drawing/2014/main" id="{8DDFE6D2-1A95-34C9-8344-7A2F23936A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8" y="180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89" name="Rectangle 1686">
                <a:extLst>
                  <a:ext uri="{FF2B5EF4-FFF2-40B4-BE49-F238E27FC236}">
                    <a16:creationId xmlns:a16="http://schemas.microsoft.com/office/drawing/2014/main" id="{5E4D0FB4-ED00-2A2D-1D9C-5BA91A6A7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2" y="179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90" name="Freeform 1687">
                <a:extLst>
                  <a:ext uri="{FF2B5EF4-FFF2-40B4-BE49-F238E27FC236}">
                    <a16:creationId xmlns:a16="http://schemas.microsoft.com/office/drawing/2014/main" id="{1937009C-DE44-FD2A-4B93-0BFBEC9D9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0" y="1789"/>
                <a:ext cx="3" cy="3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91" name="Oval 1688">
                <a:extLst>
                  <a:ext uri="{FF2B5EF4-FFF2-40B4-BE49-F238E27FC236}">
                    <a16:creationId xmlns:a16="http://schemas.microsoft.com/office/drawing/2014/main" id="{626C71AE-5983-48EB-BDC8-742290B4FA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1" y="1790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92" name="Freeform 1689">
                <a:extLst>
                  <a:ext uri="{FF2B5EF4-FFF2-40B4-BE49-F238E27FC236}">
                    <a16:creationId xmlns:a16="http://schemas.microsoft.com/office/drawing/2014/main" id="{3FD294F3-1FEC-7C99-A09D-0EB69185A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179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93" name="Oval 1690">
                <a:extLst>
                  <a:ext uri="{FF2B5EF4-FFF2-40B4-BE49-F238E27FC236}">
                    <a16:creationId xmlns:a16="http://schemas.microsoft.com/office/drawing/2014/main" id="{1D170970-7C26-98CB-AB17-F01D9276E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42" y="1826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94" name="Freeform 1691">
                <a:extLst>
                  <a:ext uri="{FF2B5EF4-FFF2-40B4-BE49-F238E27FC236}">
                    <a16:creationId xmlns:a16="http://schemas.microsoft.com/office/drawing/2014/main" id="{562026CF-CC70-8328-DE06-5014D918A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182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95" name="Freeform 1692">
                <a:extLst>
                  <a:ext uri="{FF2B5EF4-FFF2-40B4-BE49-F238E27FC236}">
                    <a16:creationId xmlns:a16="http://schemas.microsoft.com/office/drawing/2014/main" id="{2D81B9BF-0C6B-6683-BA72-2F6BBBDAD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0" y="182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96" name="Oval 1693">
                <a:extLst>
                  <a:ext uri="{FF2B5EF4-FFF2-40B4-BE49-F238E27FC236}">
                    <a16:creationId xmlns:a16="http://schemas.microsoft.com/office/drawing/2014/main" id="{534A45F9-1045-70C3-330F-0C56AAC4E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0" y="1815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97" name="Rectangle 1694">
                <a:extLst>
                  <a:ext uri="{FF2B5EF4-FFF2-40B4-BE49-F238E27FC236}">
                    <a16:creationId xmlns:a16="http://schemas.microsoft.com/office/drawing/2014/main" id="{83AE56AA-6456-4BFD-89F4-F5555B0C48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0" y="1815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98" name="Rectangle 1695">
                <a:extLst>
                  <a:ext uri="{FF2B5EF4-FFF2-40B4-BE49-F238E27FC236}">
                    <a16:creationId xmlns:a16="http://schemas.microsoft.com/office/drawing/2014/main" id="{7499675F-9D82-3980-1DCB-4BDDA2BB81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9" y="1813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99" name="Freeform 1696">
                <a:extLst>
                  <a:ext uri="{FF2B5EF4-FFF2-40B4-BE49-F238E27FC236}">
                    <a16:creationId xmlns:a16="http://schemas.microsoft.com/office/drawing/2014/main" id="{89DF6950-3B5D-2AC2-CCFC-499A166EE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1811"/>
                <a:ext cx="1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00" name="Freeform 1697">
                <a:extLst>
                  <a:ext uri="{FF2B5EF4-FFF2-40B4-BE49-F238E27FC236}">
                    <a16:creationId xmlns:a16="http://schemas.microsoft.com/office/drawing/2014/main" id="{754F2D0F-13F7-3EEA-33C4-97A7C254A1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73" y="176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01" name="Freeform 1698">
                <a:extLst>
                  <a:ext uri="{FF2B5EF4-FFF2-40B4-BE49-F238E27FC236}">
                    <a16:creationId xmlns:a16="http://schemas.microsoft.com/office/drawing/2014/main" id="{7FD91203-0AAC-AA49-D429-B8CB5C18B3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176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02" name="Rectangle 1699">
                <a:extLst>
                  <a:ext uri="{FF2B5EF4-FFF2-40B4-BE49-F238E27FC236}">
                    <a16:creationId xmlns:a16="http://schemas.microsoft.com/office/drawing/2014/main" id="{2E0F9CD6-BAA0-B2E4-FB33-4116E3F895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58" y="1756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03" name="Rectangle 1700">
                <a:extLst>
                  <a:ext uri="{FF2B5EF4-FFF2-40B4-BE49-F238E27FC236}">
                    <a16:creationId xmlns:a16="http://schemas.microsoft.com/office/drawing/2014/main" id="{9F1A1471-0D22-BA9C-B46E-1CD4752305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5" y="1756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04" name="Freeform 1701">
                <a:extLst>
                  <a:ext uri="{FF2B5EF4-FFF2-40B4-BE49-F238E27FC236}">
                    <a16:creationId xmlns:a16="http://schemas.microsoft.com/office/drawing/2014/main" id="{F100F44A-8851-ECE1-4A9C-74B4FE4F1A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1756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1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05" name="Freeform 1702">
                <a:extLst>
                  <a:ext uri="{FF2B5EF4-FFF2-40B4-BE49-F238E27FC236}">
                    <a16:creationId xmlns:a16="http://schemas.microsoft.com/office/drawing/2014/main" id="{87E02199-6F19-1235-8988-59E1CEDC79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175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06" name="Freeform 1703">
                <a:extLst>
                  <a:ext uri="{FF2B5EF4-FFF2-40B4-BE49-F238E27FC236}">
                    <a16:creationId xmlns:a16="http://schemas.microsoft.com/office/drawing/2014/main" id="{580F30AD-81BE-A863-CD13-2C3BEC9A5F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3" y="1753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07" name="Freeform 1704">
                <a:extLst>
                  <a:ext uri="{FF2B5EF4-FFF2-40B4-BE49-F238E27FC236}">
                    <a16:creationId xmlns:a16="http://schemas.microsoft.com/office/drawing/2014/main" id="{EC5735AA-24A2-4363-EB1E-8CC9B1C3C8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3" y="1751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08" name="Freeform 1705">
                <a:extLst>
                  <a:ext uri="{FF2B5EF4-FFF2-40B4-BE49-F238E27FC236}">
                    <a16:creationId xmlns:a16="http://schemas.microsoft.com/office/drawing/2014/main" id="{7F621151-FC56-2BB4-F9BB-AB51F064A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178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09" name="Freeform 1706">
                <a:extLst>
                  <a:ext uri="{FF2B5EF4-FFF2-40B4-BE49-F238E27FC236}">
                    <a16:creationId xmlns:a16="http://schemas.microsoft.com/office/drawing/2014/main" id="{45E47DFE-0D3E-D1AB-3912-F2B2F3245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5" y="1768"/>
                <a:ext cx="3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10" name="Freeform 1707">
                <a:extLst>
                  <a:ext uri="{FF2B5EF4-FFF2-40B4-BE49-F238E27FC236}">
                    <a16:creationId xmlns:a16="http://schemas.microsoft.com/office/drawing/2014/main" id="{8B339907-8D97-BED0-E879-2FA86AEAED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1768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11" name="Oval 1708">
                <a:extLst>
                  <a:ext uri="{FF2B5EF4-FFF2-40B4-BE49-F238E27FC236}">
                    <a16:creationId xmlns:a16="http://schemas.microsoft.com/office/drawing/2014/main" id="{F7DA871B-B836-2FDC-695A-65C239A96E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42" y="176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12" name="Freeform 1709">
                <a:extLst>
                  <a:ext uri="{FF2B5EF4-FFF2-40B4-BE49-F238E27FC236}">
                    <a16:creationId xmlns:a16="http://schemas.microsoft.com/office/drawing/2014/main" id="{8020A84E-0910-54DB-CCE0-943C39F7E68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176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13" name="Freeform 1710">
                <a:extLst>
                  <a:ext uri="{FF2B5EF4-FFF2-40B4-BE49-F238E27FC236}">
                    <a16:creationId xmlns:a16="http://schemas.microsoft.com/office/drawing/2014/main" id="{E6E4805D-BEAD-3FAE-E9BE-03FCF9E984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9" y="3555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14" name="Freeform 1711">
                <a:extLst>
                  <a:ext uri="{FF2B5EF4-FFF2-40B4-BE49-F238E27FC236}">
                    <a16:creationId xmlns:a16="http://schemas.microsoft.com/office/drawing/2014/main" id="{7B747802-C015-2F34-06A7-C51708FB16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355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15" name="Freeform 1712">
                <a:extLst>
                  <a:ext uri="{FF2B5EF4-FFF2-40B4-BE49-F238E27FC236}">
                    <a16:creationId xmlns:a16="http://schemas.microsoft.com/office/drawing/2014/main" id="{2DCF8C17-742E-2BC7-7AD5-27AD9FDBD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6" y="355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16" name="Rectangle 1713">
                <a:extLst>
                  <a:ext uri="{FF2B5EF4-FFF2-40B4-BE49-F238E27FC236}">
                    <a16:creationId xmlns:a16="http://schemas.microsoft.com/office/drawing/2014/main" id="{04EBC477-D6B7-6B62-8520-E7A65461D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11" y="3551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17" name="Oval 1714">
                <a:extLst>
                  <a:ext uri="{FF2B5EF4-FFF2-40B4-BE49-F238E27FC236}">
                    <a16:creationId xmlns:a16="http://schemas.microsoft.com/office/drawing/2014/main" id="{6FD1402A-B5E7-CA4C-616D-5E6C5907AD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1" y="3551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18" name="Rectangle 1715">
                <a:extLst>
                  <a:ext uri="{FF2B5EF4-FFF2-40B4-BE49-F238E27FC236}">
                    <a16:creationId xmlns:a16="http://schemas.microsoft.com/office/drawing/2014/main" id="{22BD9231-4A7F-5A7D-8283-B235CE8004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2" y="3551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19" name="Freeform 1716">
                <a:extLst>
                  <a:ext uri="{FF2B5EF4-FFF2-40B4-BE49-F238E27FC236}">
                    <a16:creationId xmlns:a16="http://schemas.microsoft.com/office/drawing/2014/main" id="{FA930C07-5DE9-4A1D-0B5A-D9A22405B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7" y="3544"/>
                <a:ext cx="2" cy="1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20" name="Freeform 1717">
                <a:extLst>
                  <a:ext uri="{FF2B5EF4-FFF2-40B4-BE49-F238E27FC236}">
                    <a16:creationId xmlns:a16="http://schemas.microsoft.com/office/drawing/2014/main" id="{DDED6C41-C402-56E8-381D-40781B2645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354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21" name="Rectangle 1718">
                <a:extLst>
                  <a:ext uri="{FF2B5EF4-FFF2-40B4-BE49-F238E27FC236}">
                    <a16:creationId xmlns:a16="http://schemas.microsoft.com/office/drawing/2014/main" id="{8492164C-5058-EC4A-1FC1-6E2413F5F9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6" y="3536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22" name="Freeform 1719">
                <a:extLst>
                  <a:ext uri="{FF2B5EF4-FFF2-40B4-BE49-F238E27FC236}">
                    <a16:creationId xmlns:a16="http://schemas.microsoft.com/office/drawing/2014/main" id="{76C51C4A-DB04-EE8E-0114-98D539C7A6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353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23" name="Freeform 1720">
                <a:extLst>
                  <a:ext uri="{FF2B5EF4-FFF2-40B4-BE49-F238E27FC236}">
                    <a16:creationId xmlns:a16="http://schemas.microsoft.com/office/drawing/2014/main" id="{5C78F036-4D7F-0123-6A52-EF92D2FE27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68" y="3583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24" name="Rectangle 1721">
                <a:extLst>
                  <a:ext uri="{FF2B5EF4-FFF2-40B4-BE49-F238E27FC236}">
                    <a16:creationId xmlns:a16="http://schemas.microsoft.com/office/drawing/2014/main" id="{666487EC-6B22-9C81-77D0-9C7B905941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49" y="3583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25" name="Freeform 1722">
                <a:extLst>
                  <a:ext uri="{FF2B5EF4-FFF2-40B4-BE49-F238E27FC236}">
                    <a16:creationId xmlns:a16="http://schemas.microsoft.com/office/drawing/2014/main" id="{2F907E05-C9CC-E7A7-5626-E5878BCC9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9" y="3576"/>
                <a:ext cx="3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26" name="Freeform 1723">
                <a:extLst>
                  <a:ext uri="{FF2B5EF4-FFF2-40B4-BE49-F238E27FC236}">
                    <a16:creationId xmlns:a16="http://schemas.microsoft.com/office/drawing/2014/main" id="{34ED89C9-2709-5C93-D066-903C6E5811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4" y="3570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27" name="Freeform 1724">
                <a:extLst>
                  <a:ext uri="{FF2B5EF4-FFF2-40B4-BE49-F238E27FC236}">
                    <a16:creationId xmlns:a16="http://schemas.microsoft.com/office/drawing/2014/main" id="{F6CDD4CA-F316-9034-4A3F-0B7CDD8954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8" y="356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28" name="Freeform 1725">
                <a:extLst>
                  <a:ext uri="{FF2B5EF4-FFF2-40B4-BE49-F238E27FC236}">
                    <a16:creationId xmlns:a16="http://schemas.microsoft.com/office/drawing/2014/main" id="{5F3E49C8-8CCB-9C2D-3FFA-D8E916616D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356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29" name="Freeform 1726">
                <a:extLst>
                  <a:ext uri="{FF2B5EF4-FFF2-40B4-BE49-F238E27FC236}">
                    <a16:creationId xmlns:a16="http://schemas.microsoft.com/office/drawing/2014/main" id="{C22B0BB3-17F6-1CB4-A158-89FD2133F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3" y="3563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30" name="Freeform 1727">
                <a:extLst>
                  <a:ext uri="{FF2B5EF4-FFF2-40B4-BE49-F238E27FC236}">
                    <a16:creationId xmlns:a16="http://schemas.microsoft.com/office/drawing/2014/main" id="{93029D1A-740E-D173-7646-D772FCD42E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7" y="3563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31" name="Freeform 1728">
                <a:extLst>
                  <a:ext uri="{FF2B5EF4-FFF2-40B4-BE49-F238E27FC236}">
                    <a16:creationId xmlns:a16="http://schemas.microsoft.com/office/drawing/2014/main" id="{273FFDFE-6B26-E347-6C10-E91375BD07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3" y="350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32" name="Rectangle 1729">
                <a:extLst>
                  <a:ext uri="{FF2B5EF4-FFF2-40B4-BE49-F238E27FC236}">
                    <a16:creationId xmlns:a16="http://schemas.microsoft.com/office/drawing/2014/main" id="{659AE043-9EE4-0FFA-3374-76F1FB431B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60" y="3500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33" name="Freeform 1730">
                <a:extLst>
                  <a:ext uri="{FF2B5EF4-FFF2-40B4-BE49-F238E27FC236}">
                    <a16:creationId xmlns:a16="http://schemas.microsoft.com/office/drawing/2014/main" id="{2F25E7EC-2866-01E2-37C5-EF1596AD19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8" y="349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34" name="Freeform 1731">
                <a:extLst>
                  <a:ext uri="{FF2B5EF4-FFF2-40B4-BE49-F238E27FC236}">
                    <a16:creationId xmlns:a16="http://schemas.microsoft.com/office/drawing/2014/main" id="{20ADF3E7-D593-752F-84EE-24C4C533E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51" y="3494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1 h 2"/>
                  <a:gd name="T4" fmla="*/ 1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35" name="Freeform 1732">
                <a:extLst>
                  <a:ext uri="{FF2B5EF4-FFF2-40B4-BE49-F238E27FC236}">
                    <a16:creationId xmlns:a16="http://schemas.microsoft.com/office/drawing/2014/main" id="{C9862DE7-69B4-6F27-BD57-7F94AA07D2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3" y="349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36" name="Freeform 1733">
                <a:extLst>
                  <a:ext uri="{FF2B5EF4-FFF2-40B4-BE49-F238E27FC236}">
                    <a16:creationId xmlns:a16="http://schemas.microsoft.com/office/drawing/2014/main" id="{622DBA9D-9AAA-3974-2F4F-69DFFA02BC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1" y="3492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37" name="Freeform 1734">
                <a:extLst>
                  <a:ext uri="{FF2B5EF4-FFF2-40B4-BE49-F238E27FC236}">
                    <a16:creationId xmlns:a16="http://schemas.microsoft.com/office/drawing/2014/main" id="{3F95A02D-9E29-FCBE-2083-D371D68D8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8" y="3491"/>
                <a:ext cx="3" cy="3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0" y="1"/>
                    </a:cubicBez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38" name="Freeform 1735">
                <a:extLst>
                  <a:ext uri="{FF2B5EF4-FFF2-40B4-BE49-F238E27FC236}">
                    <a16:creationId xmlns:a16="http://schemas.microsoft.com/office/drawing/2014/main" id="{CFDA66CD-40AB-3614-6956-2485FDA5A5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0" y="3489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39" name="Freeform 1736">
                <a:extLst>
                  <a:ext uri="{FF2B5EF4-FFF2-40B4-BE49-F238E27FC236}">
                    <a16:creationId xmlns:a16="http://schemas.microsoft.com/office/drawing/2014/main" id="{4161F6B3-D655-7B4B-282C-9CA8C295B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7" y="348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40" name="Freeform 1737">
                <a:extLst>
                  <a:ext uri="{FF2B5EF4-FFF2-40B4-BE49-F238E27FC236}">
                    <a16:creationId xmlns:a16="http://schemas.microsoft.com/office/drawing/2014/main" id="{3DFCBA0D-6BC3-0D94-307C-01ABD31B09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5" y="3477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41" name="Freeform 1738">
                <a:extLst>
                  <a:ext uri="{FF2B5EF4-FFF2-40B4-BE49-F238E27FC236}">
                    <a16:creationId xmlns:a16="http://schemas.microsoft.com/office/drawing/2014/main" id="{4F504435-8796-97E1-9E5E-3D3511A8D0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9" y="3477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42" name="Freeform 1739">
                <a:extLst>
                  <a:ext uri="{FF2B5EF4-FFF2-40B4-BE49-F238E27FC236}">
                    <a16:creationId xmlns:a16="http://schemas.microsoft.com/office/drawing/2014/main" id="{0B96DA67-A446-D0A9-9C80-9974CF2697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35" y="347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43" name="Freeform 1740">
                <a:extLst>
                  <a:ext uri="{FF2B5EF4-FFF2-40B4-BE49-F238E27FC236}">
                    <a16:creationId xmlns:a16="http://schemas.microsoft.com/office/drawing/2014/main" id="{87AB6B69-A21A-C97A-D2DA-0281EFD941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353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44" name="Oval 1741">
                <a:extLst>
                  <a:ext uri="{FF2B5EF4-FFF2-40B4-BE49-F238E27FC236}">
                    <a16:creationId xmlns:a16="http://schemas.microsoft.com/office/drawing/2014/main" id="{7EE6188D-2EE3-EE9A-24BC-187321C3FC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1" y="352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45" name="Freeform 1742">
                <a:extLst>
                  <a:ext uri="{FF2B5EF4-FFF2-40B4-BE49-F238E27FC236}">
                    <a16:creationId xmlns:a16="http://schemas.microsoft.com/office/drawing/2014/main" id="{98D8BDC6-FBFA-8917-EFC2-5F6FD9DF9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352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46" name="Freeform 1743">
                <a:extLst>
                  <a:ext uri="{FF2B5EF4-FFF2-40B4-BE49-F238E27FC236}">
                    <a16:creationId xmlns:a16="http://schemas.microsoft.com/office/drawing/2014/main" id="{64A8C2EF-32CD-7889-3260-5E4E8B43C7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352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47" name="Oval 1744">
                <a:extLst>
                  <a:ext uri="{FF2B5EF4-FFF2-40B4-BE49-F238E27FC236}">
                    <a16:creationId xmlns:a16="http://schemas.microsoft.com/office/drawing/2014/main" id="{D2AA5752-E723-C6F5-45C8-8C6E12349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5" y="3525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48" name="Freeform 1745">
                <a:extLst>
                  <a:ext uri="{FF2B5EF4-FFF2-40B4-BE49-F238E27FC236}">
                    <a16:creationId xmlns:a16="http://schemas.microsoft.com/office/drawing/2014/main" id="{1ADA134F-A115-2AA2-0B6B-7489784DB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5" y="3523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49" name="Freeform 1746">
                <a:extLst>
                  <a:ext uri="{FF2B5EF4-FFF2-40B4-BE49-F238E27FC236}">
                    <a16:creationId xmlns:a16="http://schemas.microsoft.com/office/drawing/2014/main" id="{4D6A021A-8409-1B45-C33B-9D66DE266C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4" y="3523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50" name="Freeform 1747">
                <a:extLst>
                  <a:ext uri="{FF2B5EF4-FFF2-40B4-BE49-F238E27FC236}">
                    <a16:creationId xmlns:a16="http://schemas.microsoft.com/office/drawing/2014/main" id="{8DD21763-9EED-6689-8E8E-157F9C8AB0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8" y="3521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51" name="Freeform 1748">
                <a:extLst>
                  <a:ext uri="{FF2B5EF4-FFF2-40B4-BE49-F238E27FC236}">
                    <a16:creationId xmlns:a16="http://schemas.microsoft.com/office/drawing/2014/main" id="{7A46703A-0291-6B24-051F-41FD7ED925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351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52" name="Freeform 1749">
                <a:extLst>
                  <a:ext uri="{FF2B5EF4-FFF2-40B4-BE49-F238E27FC236}">
                    <a16:creationId xmlns:a16="http://schemas.microsoft.com/office/drawing/2014/main" id="{8C21BCE2-CC06-28C0-496E-59CEF44DBF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64" y="351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53" name="Rectangle 1750">
                <a:extLst>
                  <a:ext uri="{FF2B5EF4-FFF2-40B4-BE49-F238E27FC236}">
                    <a16:creationId xmlns:a16="http://schemas.microsoft.com/office/drawing/2014/main" id="{2AA56649-19EF-3E7E-1895-721F22A6AE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2" y="3508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54" name="Rectangle 1751">
                <a:extLst>
                  <a:ext uri="{FF2B5EF4-FFF2-40B4-BE49-F238E27FC236}">
                    <a16:creationId xmlns:a16="http://schemas.microsoft.com/office/drawing/2014/main" id="{64E05126-9C37-53E9-6168-141D6B206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3" y="350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55" name="Freeform 1752">
                <a:extLst>
                  <a:ext uri="{FF2B5EF4-FFF2-40B4-BE49-F238E27FC236}">
                    <a16:creationId xmlns:a16="http://schemas.microsoft.com/office/drawing/2014/main" id="{8B78D808-77C5-A93B-D493-E6DD93BCA6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4" y="369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56" name="Freeform 1753">
                <a:extLst>
                  <a:ext uri="{FF2B5EF4-FFF2-40B4-BE49-F238E27FC236}">
                    <a16:creationId xmlns:a16="http://schemas.microsoft.com/office/drawing/2014/main" id="{4E6F5080-007C-F6DE-EFDC-620F52CB55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2911"/>
                <a:ext cx="2" cy="1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2 w 2"/>
                  <a:gd name="T5" fmla="*/ 1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lnTo>
                      <a:pt x="2" y="0"/>
                    </a:lnTo>
                    <a:lnTo>
                      <a:pt x="2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57" name="Freeform 1754">
                <a:extLst>
                  <a:ext uri="{FF2B5EF4-FFF2-40B4-BE49-F238E27FC236}">
                    <a16:creationId xmlns:a16="http://schemas.microsoft.com/office/drawing/2014/main" id="{354401F5-B2C0-BC15-3C35-485762E221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84" y="2911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58" name="Freeform 1755">
                <a:extLst>
                  <a:ext uri="{FF2B5EF4-FFF2-40B4-BE49-F238E27FC236}">
                    <a16:creationId xmlns:a16="http://schemas.microsoft.com/office/drawing/2014/main" id="{1EC13CB4-7913-CDF8-6436-0B0E942BEA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3" y="2911"/>
                <a:ext cx="0" cy="1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59" name="Freeform 1756">
                <a:extLst>
                  <a:ext uri="{FF2B5EF4-FFF2-40B4-BE49-F238E27FC236}">
                    <a16:creationId xmlns:a16="http://schemas.microsoft.com/office/drawing/2014/main" id="{2D76B5EF-835F-AD2E-1CD9-174041197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86" y="2911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60" name="Freeform 1757">
                <a:extLst>
                  <a:ext uri="{FF2B5EF4-FFF2-40B4-BE49-F238E27FC236}">
                    <a16:creationId xmlns:a16="http://schemas.microsoft.com/office/drawing/2014/main" id="{22DE0421-BBA6-08B0-2D34-5A7A892330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08" y="291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61" name="Freeform 1758">
                <a:extLst>
                  <a:ext uri="{FF2B5EF4-FFF2-40B4-BE49-F238E27FC236}">
                    <a16:creationId xmlns:a16="http://schemas.microsoft.com/office/drawing/2014/main" id="{E42F8872-7F97-B4E2-BE78-A83D5BB407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290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62" name="Freeform 1759">
                <a:extLst>
                  <a:ext uri="{FF2B5EF4-FFF2-40B4-BE49-F238E27FC236}">
                    <a16:creationId xmlns:a16="http://schemas.microsoft.com/office/drawing/2014/main" id="{32C41C83-58C6-5806-9589-316604878F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290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63" name="Freeform 1760">
                <a:extLst>
                  <a:ext uri="{FF2B5EF4-FFF2-40B4-BE49-F238E27FC236}">
                    <a16:creationId xmlns:a16="http://schemas.microsoft.com/office/drawing/2014/main" id="{EA7B1DF1-DD06-0A48-629E-C70D5156D4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24" y="290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64" name="Freeform 1761">
                <a:extLst>
                  <a:ext uri="{FF2B5EF4-FFF2-40B4-BE49-F238E27FC236}">
                    <a16:creationId xmlns:a16="http://schemas.microsoft.com/office/drawing/2014/main" id="{FE90D4CF-C357-7D35-9E6F-A8C5D81E0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3" y="290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65" name="Freeform 1762">
                <a:extLst>
                  <a:ext uri="{FF2B5EF4-FFF2-40B4-BE49-F238E27FC236}">
                    <a16:creationId xmlns:a16="http://schemas.microsoft.com/office/drawing/2014/main" id="{BF1551E2-D2AD-1D38-BAB9-91BB8594C7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290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66" name="Rectangle 1763">
                <a:extLst>
                  <a:ext uri="{FF2B5EF4-FFF2-40B4-BE49-F238E27FC236}">
                    <a16:creationId xmlns:a16="http://schemas.microsoft.com/office/drawing/2014/main" id="{335E78CB-4E65-93EF-FFE1-24ED2AFC7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19" y="2905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67" name="Freeform 1764">
                <a:extLst>
                  <a:ext uri="{FF2B5EF4-FFF2-40B4-BE49-F238E27FC236}">
                    <a16:creationId xmlns:a16="http://schemas.microsoft.com/office/drawing/2014/main" id="{808840B7-405C-95AC-78E8-5BCC89557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05" y="290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68" name="Freeform 1765">
                <a:extLst>
                  <a:ext uri="{FF2B5EF4-FFF2-40B4-BE49-F238E27FC236}">
                    <a16:creationId xmlns:a16="http://schemas.microsoft.com/office/drawing/2014/main" id="{70700A7D-213F-8A2D-1203-33D9DCB39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7" y="289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69" name="Freeform 1766">
                <a:extLst>
                  <a:ext uri="{FF2B5EF4-FFF2-40B4-BE49-F238E27FC236}">
                    <a16:creationId xmlns:a16="http://schemas.microsoft.com/office/drawing/2014/main" id="{DFCFD8AF-2D3C-BEA5-3868-04451445B3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289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70" name="Oval 1767">
                <a:extLst>
                  <a:ext uri="{FF2B5EF4-FFF2-40B4-BE49-F238E27FC236}">
                    <a16:creationId xmlns:a16="http://schemas.microsoft.com/office/drawing/2014/main" id="{EED3A62E-7146-5565-2F40-5547EE9AF3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72" y="2895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71" name="Oval 1768">
                <a:extLst>
                  <a:ext uri="{FF2B5EF4-FFF2-40B4-BE49-F238E27FC236}">
                    <a16:creationId xmlns:a16="http://schemas.microsoft.com/office/drawing/2014/main" id="{823E50E1-DBEC-ADC2-1874-90D21E2C8D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61" y="2895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72" name="Freeform 1769">
                <a:extLst>
                  <a:ext uri="{FF2B5EF4-FFF2-40B4-BE49-F238E27FC236}">
                    <a16:creationId xmlns:a16="http://schemas.microsoft.com/office/drawing/2014/main" id="{924C5201-784C-C8D1-3D20-19237A6B0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4" y="292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73" name="Freeform 1770">
                <a:extLst>
                  <a:ext uri="{FF2B5EF4-FFF2-40B4-BE49-F238E27FC236}">
                    <a16:creationId xmlns:a16="http://schemas.microsoft.com/office/drawing/2014/main" id="{695B98DD-2DFF-7B24-B486-42390E6B7C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6" y="292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74" name="Rectangle 1771">
                <a:extLst>
                  <a:ext uri="{FF2B5EF4-FFF2-40B4-BE49-F238E27FC236}">
                    <a16:creationId xmlns:a16="http://schemas.microsoft.com/office/drawing/2014/main" id="{F8415EFF-9F86-48B1-5A1D-892617F54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929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75" name="Freeform 1772">
                <a:extLst>
                  <a:ext uri="{FF2B5EF4-FFF2-40B4-BE49-F238E27FC236}">
                    <a16:creationId xmlns:a16="http://schemas.microsoft.com/office/drawing/2014/main" id="{F9557039-1913-471B-AF98-3BA7BBE389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89" y="2929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76" name="Rectangle 1773">
                <a:extLst>
                  <a:ext uri="{FF2B5EF4-FFF2-40B4-BE49-F238E27FC236}">
                    <a16:creationId xmlns:a16="http://schemas.microsoft.com/office/drawing/2014/main" id="{11EFB028-B3FE-C766-86DE-F33359BCAB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4" y="2926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77" name="Freeform 1774">
                <a:extLst>
                  <a:ext uri="{FF2B5EF4-FFF2-40B4-BE49-F238E27FC236}">
                    <a16:creationId xmlns:a16="http://schemas.microsoft.com/office/drawing/2014/main" id="{72FAF003-73FF-2B10-3FDD-7162D1E4A0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924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1 h 2"/>
                  <a:gd name="T8" fmla="*/ 2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78" name="Freeform 1775">
                <a:extLst>
                  <a:ext uri="{FF2B5EF4-FFF2-40B4-BE49-F238E27FC236}">
                    <a16:creationId xmlns:a16="http://schemas.microsoft.com/office/drawing/2014/main" id="{723708E1-0CA2-49F9-E6A3-C71DA05C88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2926"/>
                <a:ext cx="3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79" name="Oval 1776">
                <a:extLst>
                  <a:ext uri="{FF2B5EF4-FFF2-40B4-BE49-F238E27FC236}">
                    <a16:creationId xmlns:a16="http://schemas.microsoft.com/office/drawing/2014/main" id="{F1279C88-769A-69CF-0751-BF0310F43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73" y="2926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80" name="Freeform 1777">
                <a:extLst>
                  <a:ext uri="{FF2B5EF4-FFF2-40B4-BE49-F238E27FC236}">
                    <a16:creationId xmlns:a16="http://schemas.microsoft.com/office/drawing/2014/main" id="{8996D76F-4D3A-2BAB-29CC-E35419D798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2" y="2922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1 h 2"/>
                  <a:gd name="T6" fmla="*/ 0 w 1"/>
                  <a:gd name="T7" fmla="*/ 1 h 2"/>
                  <a:gd name="T8" fmla="*/ 0 w 1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1"/>
                    </a:cubicBez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81" name="Freeform 1778">
                <a:extLst>
                  <a:ext uri="{FF2B5EF4-FFF2-40B4-BE49-F238E27FC236}">
                    <a16:creationId xmlns:a16="http://schemas.microsoft.com/office/drawing/2014/main" id="{317C0E9A-E8AC-526F-5D86-E7E4696B8F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9" y="292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82" name="Freeform 1779">
                <a:extLst>
                  <a:ext uri="{FF2B5EF4-FFF2-40B4-BE49-F238E27FC236}">
                    <a16:creationId xmlns:a16="http://schemas.microsoft.com/office/drawing/2014/main" id="{69D242A6-F408-A363-1AF7-5AEA5BA0C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9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83" name="Freeform 1780">
                <a:extLst>
                  <a:ext uri="{FF2B5EF4-FFF2-40B4-BE49-F238E27FC236}">
                    <a16:creationId xmlns:a16="http://schemas.microsoft.com/office/drawing/2014/main" id="{F3271006-CFAA-AF15-D957-884F2C9DB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292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84" name="Freeform 1781">
                <a:extLst>
                  <a:ext uri="{FF2B5EF4-FFF2-40B4-BE49-F238E27FC236}">
                    <a16:creationId xmlns:a16="http://schemas.microsoft.com/office/drawing/2014/main" id="{8A23629A-06C6-3AD8-706D-52511CA8D4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292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85" name="Freeform 1782">
                <a:extLst>
                  <a:ext uri="{FF2B5EF4-FFF2-40B4-BE49-F238E27FC236}">
                    <a16:creationId xmlns:a16="http://schemas.microsoft.com/office/drawing/2014/main" id="{7EB15369-904E-33F8-8D7C-98A03E0CD9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41" y="2918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86" name="Freeform 1783">
                <a:extLst>
                  <a:ext uri="{FF2B5EF4-FFF2-40B4-BE49-F238E27FC236}">
                    <a16:creationId xmlns:a16="http://schemas.microsoft.com/office/drawing/2014/main" id="{D551C733-BC46-A88F-ABAC-14D048EDF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91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87" name="Freeform 1784">
                <a:extLst>
                  <a:ext uri="{FF2B5EF4-FFF2-40B4-BE49-F238E27FC236}">
                    <a16:creationId xmlns:a16="http://schemas.microsoft.com/office/drawing/2014/main" id="{3FC5D8D5-029C-EF15-A4AA-50C53E794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29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88" name="Freeform 1785">
                <a:extLst>
                  <a:ext uri="{FF2B5EF4-FFF2-40B4-BE49-F238E27FC236}">
                    <a16:creationId xmlns:a16="http://schemas.microsoft.com/office/drawing/2014/main" id="{323D1025-591E-4169-9AD5-1B32572F9D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9" y="291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1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89" name="Oval 1786">
                <a:extLst>
                  <a:ext uri="{FF2B5EF4-FFF2-40B4-BE49-F238E27FC236}">
                    <a16:creationId xmlns:a16="http://schemas.microsoft.com/office/drawing/2014/main" id="{B5387153-9B21-B48D-5025-96F4198AB9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0" y="2914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90" name="Freeform 1787">
                <a:extLst>
                  <a:ext uri="{FF2B5EF4-FFF2-40B4-BE49-F238E27FC236}">
                    <a16:creationId xmlns:a16="http://schemas.microsoft.com/office/drawing/2014/main" id="{D0375396-FCC7-56F2-F190-957D6DF84E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2" y="2911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91" name="Freeform 1788">
                <a:extLst>
                  <a:ext uri="{FF2B5EF4-FFF2-40B4-BE49-F238E27FC236}">
                    <a16:creationId xmlns:a16="http://schemas.microsoft.com/office/drawing/2014/main" id="{C45FA265-C9F7-473B-2F75-2C4F49DBE2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0" y="286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92" name="Freeform 1789">
                <a:extLst>
                  <a:ext uri="{FF2B5EF4-FFF2-40B4-BE49-F238E27FC236}">
                    <a16:creationId xmlns:a16="http://schemas.microsoft.com/office/drawing/2014/main" id="{AF352DE1-3874-1392-B6D4-696FBBA04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3" y="286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93" name="Oval 1790">
                <a:extLst>
                  <a:ext uri="{FF2B5EF4-FFF2-40B4-BE49-F238E27FC236}">
                    <a16:creationId xmlns:a16="http://schemas.microsoft.com/office/drawing/2014/main" id="{11384872-62FF-1998-1A9A-7DA59E691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77" y="2863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94" name="Freeform 1791">
                <a:extLst>
                  <a:ext uri="{FF2B5EF4-FFF2-40B4-BE49-F238E27FC236}">
                    <a16:creationId xmlns:a16="http://schemas.microsoft.com/office/drawing/2014/main" id="{3167C14A-C63F-536A-2648-B96235332B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1" y="285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95" name="Freeform 1792">
                <a:extLst>
                  <a:ext uri="{FF2B5EF4-FFF2-40B4-BE49-F238E27FC236}">
                    <a16:creationId xmlns:a16="http://schemas.microsoft.com/office/drawing/2014/main" id="{3E64F2D8-A4E1-6797-3B98-7D4E020BE9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4" y="2859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96" name="Freeform 1793">
                <a:extLst>
                  <a:ext uri="{FF2B5EF4-FFF2-40B4-BE49-F238E27FC236}">
                    <a16:creationId xmlns:a16="http://schemas.microsoft.com/office/drawing/2014/main" id="{897C5124-4CEB-79D6-B3AB-DD6EFF49AF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1" y="285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97" name="Freeform 1794">
                <a:extLst>
                  <a:ext uri="{FF2B5EF4-FFF2-40B4-BE49-F238E27FC236}">
                    <a16:creationId xmlns:a16="http://schemas.microsoft.com/office/drawing/2014/main" id="{C0F1A50C-F540-1075-D7B6-E50B12A7E2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0" y="285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98" name="Freeform 1795">
                <a:extLst>
                  <a:ext uri="{FF2B5EF4-FFF2-40B4-BE49-F238E27FC236}">
                    <a16:creationId xmlns:a16="http://schemas.microsoft.com/office/drawing/2014/main" id="{71954706-4A13-B504-D382-C38A8C80F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7" y="2856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399" name="Freeform 1796">
                <a:extLst>
                  <a:ext uri="{FF2B5EF4-FFF2-40B4-BE49-F238E27FC236}">
                    <a16:creationId xmlns:a16="http://schemas.microsoft.com/office/drawing/2014/main" id="{83B15E7D-D0DE-CE8A-A342-153CB8F1ED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7" y="2856"/>
                <a:ext cx="3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00" name="Freeform 1797">
                <a:extLst>
                  <a:ext uri="{FF2B5EF4-FFF2-40B4-BE49-F238E27FC236}">
                    <a16:creationId xmlns:a16="http://schemas.microsoft.com/office/drawing/2014/main" id="{31DC29AA-02C5-C68F-2C59-F65DB68DA0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2856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01" name="Freeform 1798">
                <a:extLst>
                  <a:ext uri="{FF2B5EF4-FFF2-40B4-BE49-F238E27FC236}">
                    <a16:creationId xmlns:a16="http://schemas.microsoft.com/office/drawing/2014/main" id="{8A21402D-81CB-432C-61EA-5D02662A91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6" y="285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02" name="Freeform 1799">
                <a:extLst>
                  <a:ext uri="{FF2B5EF4-FFF2-40B4-BE49-F238E27FC236}">
                    <a16:creationId xmlns:a16="http://schemas.microsoft.com/office/drawing/2014/main" id="{CCD819B8-2FA6-8A90-E198-6160451487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85" y="285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03" name="Freeform 1800">
                <a:extLst>
                  <a:ext uri="{FF2B5EF4-FFF2-40B4-BE49-F238E27FC236}">
                    <a16:creationId xmlns:a16="http://schemas.microsoft.com/office/drawing/2014/main" id="{208ED820-C39F-A868-CADB-D03F21507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2848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04" name="Freeform 1801">
                <a:extLst>
                  <a:ext uri="{FF2B5EF4-FFF2-40B4-BE49-F238E27FC236}">
                    <a16:creationId xmlns:a16="http://schemas.microsoft.com/office/drawing/2014/main" id="{2ABF7ECE-8113-45B7-4C73-AFE594C707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9" y="284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05" name="Freeform 1802">
                <a:extLst>
                  <a:ext uri="{FF2B5EF4-FFF2-40B4-BE49-F238E27FC236}">
                    <a16:creationId xmlns:a16="http://schemas.microsoft.com/office/drawing/2014/main" id="{18162B7A-032B-4F65-049C-5F05D2932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284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06" name="Freeform 1803">
                <a:extLst>
                  <a:ext uri="{FF2B5EF4-FFF2-40B4-BE49-F238E27FC236}">
                    <a16:creationId xmlns:a16="http://schemas.microsoft.com/office/drawing/2014/main" id="{0E8FF12B-DD90-4CA6-F5AE-DA442F3FD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2" y="2844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07" name="Freeform 1804">
                <a:extLst>
                  <a:ext uri="{FF2B5EF4-FFF2-40B4-BE49-F238E27FC236}">
                    <a16:creationId xmlns:a16="http://schemas.microsoft.com/office/drawing/2014/main" id="{037E2775-5EBC-72E6-667F-1E84E96257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1" y="2844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0 h 2"/>
                  <a:gd name="T6" fmla="*/ 2 w 2"/>
                  <a:gd name="T7" fmla="*/ 2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2"/>
                    </a:cubicBezTo>
                    <a:lnTo>
                      <a:pt x="2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08" name="Freeform 1805">
                <a:extLst>
                  <a:ext uri="{FF2B5EF4-FFF2-40B4-BE49-F238E27FC236}">
                    <a16:creationId xmlns:a16="http://schemas.microsoft.com/office/drawing/2014/main" id="{61B4D58A-4B96-64BF-29E6-B838F1571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3" y="284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09" name="Freeform 1806">
                <a:extLst>
                  <a:ext uri="{FF2B5EF4-FFF2-40B4-BE49-F238E27FC236}">
                    <a16:creationId xmlns:a16="http://schemas.microsoft.com/office/drawing/2014/main" id="{F0D793AF-74D5-BABB-BB75-EC4BE807F5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2840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10" name="Freeform 1807">
                <a:extLst>
                  <a:ext uri="{FF2B5EF4-FFF2-40B4-BE49-F238E27FC236}">
                    <a16:creationId xmlns:a16="http://schemas.microsoft.com/office/drawing/2014/main" id="{05F28F8D-2E02-2CC1-71DA-C927E1FE5A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5" y="2840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11" name="Freeform 1808">
                <a:extLst>
                  <a:ext uri="{FF2B5EF4-FFF2-40B4-BE49-F238E27FC236}">
                    <a16:creationId xmlns:a16="http://schemas.microsoft.com/office/drawing/2014/main" id="{FF459CAD-C67E-2B12-51E1-6503247489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6" y="2840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12" name="Freeform 1809">
                <a:extLst>
                  <a:ext uri="{FF2B5EF4-FFF2-40B4-BE49-F238E27FC236}">
                    <a16:creationId xmlns:a16="http://schemas.microsoft.com/office/drawing/2014/main" id="{5E887DD8-D9D2-721C-567F-9BB2A4006B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68" y="2840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13" name="Freeform 1810">
                <a:extLst>
                  <a:ext uri="{FF2B5EF4-FFF2-40B4-BE49-F238E27FC236}">
                    <a16:creationId xmlns:a16="http://schemas.microsoft.com/office/drawing/2014/main" id="{3BD0A5F1-30BC-6E39-9607-39675518EC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3" y="284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14" name="Freeform 1811">
                <a:extLst>
                  <a:ext uri="{FF2B5EF4-FFF2-40B4-BE49-F238E27FC236}">
                    <a16:creationId xmlns:a16="http://schemas.microsoft.com/office/drawing/2014/main" id="{EED38C29-2904-70C1-9698-D774BF659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2892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415" name="Rectangle 1812">
                <a:extLst>
                  <a:ext uri="{FF2B5EF4-FFF2-40B4-BE49-F238E27FC236}">
                    <a16:creationId xmlns:a16="http://schemas.microsoft.com/office/drawing/2014/main" id="{F1F1E56F-AF75-E7B4-890F-D49C6703B0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28" y="2893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12" name="Group 2014">
              <a:extLst>
                <a:ext uri="{FF2B5EF4-FFF2-40B4-BE49-F238E27FC236}">
                  <a16:creationId xmlns:a16="http://schemas.microsoft.com/office/drawing/2014/main" id="{BF21B224-04FE-8A54-4E60-C5310061C8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46" y="2670"/>
              <a:ext cx="2531" cy="362"/>
              <a:chOff x="3146" y="2670"/>
              <a:chExt cx="2531" cy="362"/>
            </a:xfrm>
            <a:grpFill/>
          </p:grpSpPr>
          <p:sp>
            <p:nvSpPr>
              <p:cNvPr id="5016" name="Rectangle 1814">
                <a:extLst>
                  <a:ext uri="{FF2B5EF4-FFF2-40B4-BE49-F238E27FC236}">
                    <a16:creationId xmlns:a16="http://schemas.microsoft.com/office/drawing/2014/main" id="{34DAF4CF-E0B3-F0B0-A3F4-E61E076DF3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9" y="2892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17" name="Freeform 1815">
                <a:extLst>
                  <a:ext uri="{FF2B5EF4-FFF2-40B4-BE49-F238E27FC236}">
                    <a16:creationId xmlns:a16="http://schemas.microsoft.com/office/drawing/2014/main" id="{654C54D9-88D8-5493-3520-047089C41C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888"/>
                <a:ext cx="1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18" name="Freeform 1816">
                <a:extLst>
                  <a:ext uri="{FF2B5EF4-FFF2-40B4-BE49-F238E27FC236}">
                    <a16:creationId xmlns:a16="http://schemas.microsoft.com/office/drawing/2014/main" id="{747A98E5-6638-8099-8DF0-D829A57C05B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288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19" name="Rectangle 1817">
                <a:extLst>
                  <a:ext uri="{FF2B5EF4-FFF2-40B4-BE49-F238E27FC236}">
                    <a16:creationId xmlns:a16="http://schemas.microsoft.com/office/drawing/2014/main" id="{98F21F6B-0813-4EF6-E978-8AE030EFA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64" y="288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20" name="Freeform 1818">
                <a:extLst>
                  <a:ext uri="{FF2B5EF4-FFF2-40B4-BE49-F238E27FC236}">
                    <a16:creationId xmlns:a16="http://schemas.microsoft.com/office/drawing/2014/main" id="{46DB91E7-97F3-A63D-F871-9CA5BD6852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288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21" name="Freeform 1819">
                <a:extLst>
                  <a:ext uri="{FF2B5EF4-FFF2-40B4-BE49-F238E27FC236}">
                    <a16:creationId xmlns:a16="http://schemas.microsoft.com/office/drawing/2014/main" id="{746197D7-C9C9-2B10-2206-F056241F5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88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  <a:gd name="T6" fmla="*/ 1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22" name="Rectangle 1820">
                <a:extLst>
                  <a:ext uri="{FF2B5EF4-FFF2-40B4-BE49-F238E27FC236}">
                    <a16:creationId xmlns:a16="http://schemas.microsoft.com/office/drawing/2014/main" id="{D537D609-7D19-0527-FBC4-A264C9C6A4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47" y="2882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23" name="Freeform 1821">
                <a:extLst>
                  <a:ext uri="{FF2B5EF4-FFF2-40B4-BE49-F238E27FC236}">
                    <a16:creationId xmlns:a16="http://schemas.microsoft.com/office/drawing/2014/main" id="{CBB72845-4E88-9C71-1D60-FECDEB09E8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9" y="288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24" name="Freeform 1822">
                <a:extLst>
                  <a:ext uri="{FF2B5EF4-FFF2-40B4-BE49-F238E27FC236}">
                    <a16:creationId xmlns:a16="http://schemas.microsoft.com/office/drawing/2014/main" id="{2C96AF8D-935A-449E-E42A-80887895D6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1" y="2880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25" name="Rectangle 1823">
                <a:extLst>
                  <a:ext uri="{FF2B5EF4-FFF2-40B4-BE49-F238E27FC236}">
                    <a16:creationId xmlns:a16="http://schemas.microsoft.com/office/drawing/2014/main" id="{E100DEC1-D2F2-D789-63A9-644BE77B47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74" y="2882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26" name="Rectangle 1824">
                <a:extLst>
                  <a:ext uri="{FF2B5EF4-FFF2-40B4-BE49-F238E27FC236}">
                    <a16:creationId xmlns:a16="http://schemas.microsoft.com/office/drawing/2014/main" id="{5ECD6A52-F66F-2BC9-71FE-123AC513F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37" y="2882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27" name="Freeform 1825">
                <a:extLst>
                  <a:ext uri="{FF2B5EF4-FFF2-40B4-BE49-F238E27FC236}">
                    <a16:creationId xmlns:a16="http://schemas.microsoft.com/office/drawing/2014/main" id="{B059954F-0B94-E26D-747E-54FFF8F6C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2" y="2875"/>
                <a:ext cx="3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28" name="Freeform 1826">
                <a:extLst>
                  <a:ext uri="{FF2B5EF4-FFF2-40B4-BE49-F238E27FC236}">
                    <a16:creationId xmlns:a16="http://schemas.microsoft.com/office/drawing/2014/main" id="{FDB15C8F-EFC0-75F6-09D6-2499CA2680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1" y="2871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29" name="Freeform 1827">
                <a:extLst>
                  <a:ext uri="{FF2B5EF4-FFF2-40B4-BE49-F238E27FC236}">
                    <a16:creationId xmlns:a16="http://schemas.microsoft.com/office/drawing/2014/main" id="{DFBE1E6C-EDEF-9B9C-9820-6D9D9FFB54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286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30" name="Freeform 1828">
                <a:extLst>
                  <a:ext uri="{FF2B5EF4-FFF2-40B4-BE49-F238E27FC236}">
                    <a16:creationId xmlns:a16="http://schemas.microsoft.com/office/drawing/2014/main" id="{0A2A8712-B8E8-FA6D-F5A7-0D4D37A9C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9" y="286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31" name="Freeform 1829">
                <a:extLst>
                  <a:ext uri="{FF2B5EF4-FFF2-40B4-BE49-F238E27FC236}">
                    <a16:creationId xmlns:a16="http://schemas.microsoft.com/office/drawing/2014/main" id="{D42A1DF6-468C-EDF2-6B96-9A11B0BCB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2" y="286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32" name="Oval 1830">
                <a:extLst>
                  <a:ext uri="{FF2B5EF4-FFF2-40B4-BE49-F238E27FC236}">
                    <a16:creationId xmlns:a16="http://schemas.microsoft.com/office/drawing/2014/main" id="{D1598712-B698-5B5A-057E-A6CB89E41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82" y="3007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33" name="Freeform 1831">
                <a:extLst>
                  <a:ext uri="{FF2B5EF4-FFF2-40B4-BE49-F238E27FC236}">
                    <a16:creationId xmlns:a16="http://schemas.microsoft.com/office/drawing/2014/main" id="{5C3790BD-37F8-B410-0841-434F3021F8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18" y="300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34" name="Freeform 1832">
                <a:extLst>
                  <a:ext uri="{FF2B5EF4-FFF2-40B4-BE49-F238E27FC236}">
                    <a16:creationId xmlns:a16="http://schemas.microsoft.com/office/drawing/2014/main" id="{9C3CC307-3531-B6D8-E0C6-1951C145FC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7" y="30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35" name="Freeform 1833">
                <a:extLst>
                  <a:ext uri="{FF2B5EF4-FFF2-40B4-BE49-F238E27FC236}">
                    <a16:creationId xmlns:a16="http://schemas.microsoft.com/office/drawing/2014/main" id="{64867C21-0030-43A7-B11C-3018C84C20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300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36" name="Freeform 1834">
                <a:extLst>
                  <a:ext uri="{FF2B5EF4-FFF2-40B4-BE49-F238E27FC236}">
                    <a16:creationId xmlns:a16="http://schemas.microsoft.com/office/drawing/2014/main" id="{B6EFC97B-E0A3-AC57-B973-C40970131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4" y="300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37" name="Freeform 1835">
                <a:extLst>
                  <a:ext uri="{FF2B5EF4-FFF2-40B4-BE49-F238E27FC236}">
                    <a16:creationId xmlns:a16="http://schemas.microsoft.com/office/drawing/2014/main" id="{65561C8D-3664-02A5-FC50-80779A8A9E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5" y="3003"/>
                <a:ext cx="3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38" name="Freeform 1836">
                <a:extLst>
                  <a:ext uri="{FF2B5EF4-FFF2-40B4-BE49-F238E27FC236}">
                    <a16:creationId xmlns:a16="http://schemas.microsoft.com/office/drawing/2014/main" id="{2827393C-EF7F-F912-3D1F-64642AD9CC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2" y="300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0 w 1"/>
                  <a:gd name="T7" fmla="*/ 1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39" name="Freeform 1837">
                <a:extLst>
                  <a:ext uri="{FF2B5EF4-FFF2-40B4-BE49-F238E27FC236}">
                    <a16:creationId xmlns:a16="http://schemas.microsoft.com/office/drawing/2014/main" id="{014BB7C9-411F-A989-5228-E96FE9D5D8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22" y="300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40" name="Freeform 1838">
                <a:extLst>
                  <a:ext uri="{FF2B5EF4-FFF2-40B4-BE49-F238E27FC236}">
                    <a16:creationId xmlns:a16="http://schemas.microsoft.com/office/drawing/2014/main" id="{C4E1EB8C-1F18-A66B-315D-8D211B340A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0" y="3000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41" name="Freeform 1839">
                <a:extLst>
                  <a:ext uri="{FF2B5EF4-FFF2-40B4-BE49-F238E27FC236}">
                    <a16:creationId xmlns:a16="http://schemas.microsoft.com/office/drawing/2014/main" id="{D48FD640-184E-18EB-4645-AFC0924060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95" y="299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42" name="Freeform 1840">
                <a:extLst>
                  <a:ext uri="{FF2B5EF4-FFF2-40B4-BE49-F238E27FC236}">
                    <a16:creationId xmlns:a16="http://schemas.microsoft.com/office/drawing/2014/main" id="{DE044782-8184-4A98-3E34-66D016CE1D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2" y="299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43" name="Freeform 1841">
                <a:extLst>
                  <a:ext uri="{FF2B5EF4-FFF2-40B4-BE49-F238E27FC236}">
                    <a16:creationId xmlns:a16="http://schemas.microsoft.com/office/drawing/2014/main" id="{034E6760-D867-B0BB-9FC1-5E4C64562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0" y="2996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44" name="Freeform 1842">
                <a:extLst>
                  <a:ext uri="{FF2B5EF4-FFF2-40B4-BE49-F238E27FC236}">
                    <a16:creationId xmlns:a16="http://schemas.microsoft.com/office/drawing/2014/main" id="{283CDBD2-678E-2BC3-5403-114803757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1" y="2996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45" name="Oval 1843">
                <a:extLst>
                  <a:ext uri="{FF2B5EF4-FFF2-40B4-BE49-F238E27FC236}">
                    <a16:creationId xmlns:a16="http://schemas.microsoft.com/office/drawing/2014/main" id="{1DFE541D-AAFC-ABBF-D1F4-C393E1804E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45" y="2996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46" name="Freeform 1844">
                <a:extLst>
                  <a:ext uri="{FF2B5EF4-FFF2-40B4-BE49-F238E27FC236}">
                    <a16:creationId xmlns:a16="http://schemas.microsoft.com/office/drawing/2014/main" id="{EC90510F-EE5B-BB43-FB66-7D895D9688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1" y="299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47" name="Rectangle 1845">
                <a:extLst>
                  <a:ext uri="{FF2B5EF4-FFF2-40B4-BE49-F238E27FC236}">
                    <a16:creationId xmlns:a16="http://schemas.microsoft.com/office/drawing/2014/main" id="{A046F400-C0F2-0D0A-FC0E-0A2E0685A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18" y="2992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48" name="Freeform 1846">
                <a:extLst>
                  <a:ext uri="{FF2B5EF4-FFF2-40B4-BE49-F238E27FC236}">
                    <a16:creationId xmlns:a16="http://schemas.microsoft.com/office/drawing/2014/main" id="{325FCB79-A86A-AEF3-F99E-14562C4878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298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49" name="Freeform 1847">
                <a:extLst>
                  <a:ext uri="{FF2B5EF4-FFF2-40B4-BE49-F238E27FC236}">
                    <a16:creationId xmlns:a16="http://schemas.microsoft.com/office/drawing/2014/main" id="{E93A48B3-A702-08E4-87EB-0BCA4750B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6" y="298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50" name="Freeform 1848">
                <a:extLst>
                  <a:ext uri="{FF2B5EF4-FFF2-40B4-BE49-F238E27FC236}">
                    <a16:creationId xmlns:a16="http://schemas.microsoft.com/office/drawing/2014/main" id="{BC10AC2E-2E0D-FCAC-FEAA-356DDDEA63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298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51" name="Freeform 1849">
                <a:extLst>
                  <a:ext uri="{FF2B5EF4-FFF2-40B4-BE49-F238E27FC236}">
                    <a16:creationId xmlns:a16="http://schemas.microsoft.com/office/drawing/2014/main" id="{C633512E-07DF-4817-A70C-7A5F645267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8" y="298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52" name="Freeform 1850">
                <a:extLst>
                  <a:ext uri="{FF2B5EF4-FFF2-40B4-BE49-F238E27FC236}">
                    <a16:creationId xmlns:a16="http://schemas.microsoft.com/office/drawing/2014/main" id="{78041644-1B4B-29C9-5908-99757A2CC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99" y="298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53" name="Freeform 1851">
                <a:extLst>
                  <a:ext uri="{FF2B5EF4-FFF2-40B4-BE49-F238E27FC236}">
                    <a16:creationId xmlns:a16="http://schemas.microsoft.com/office/drawing/2014/main" id="{83ED13E8-6999-72F2-C84D-BBA9EAB16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1" y="3030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1 w 2"/>
                  <a:gd name="T3" fmla="*/ 0 h 1"/>
                  <a:gd name="T4" fmla="*/ 0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54" name="Rectangle 1852">
                <a:extLst>
                  <a:ext uri="{FF2B5EF4-FFF2-40B4-BE49-F238E27FC236}">
                    <a16:creationId xmlns:a16="http://schemas.microsoft.com/office/drawing/2014/main" id="{FF15A5A5-ABC1-68D7-7174-F1C8EAB8E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7" y="3030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55" name="Oval 1853">
                <a:extLst>
                  <a:ext uri="{FF2B5EF4-FFF2-40B4-BE49-F238E27FC236}">
                    <a16:creationId xmlns:a16="http://schemas.microsoft.com/office/drawing/2014/main" id="{6E3BE90C-1549-6A7D-DD1E-B74FB49B6E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22" y="3030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56" name="Freeform 1854">
                <a:extLst>
                  <a:ext uri="{FF2B5EF4-FFF2-40B4-BE49-F238E27FC236}">
                    <a16:creationId xmlns:a16="http://schemas.microsoft.com/office/drawing/2014/main" id="{EB5E7E8B-759B-BDCD-B899-08BB1C7E7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27" y="303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57" name="Rectangle 1855">
                <a:extLst>
                  <a:ext uri="{FF2B5EF4-FFF2-40B4-BE49-F238E27FC236}">
                    <a16:creationId xmlns:a16="http://schemas.microsoft.com/office/drawing/2014/main" id="{39AC48C6-DEC9-29F8-E7F7-0AC9515EFF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7" y="3026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58" name="Oval 1856">
                <a:extLst>
                  <a:ext uri="{FF2B5EF4-FFF2-40B4-BE49-F238E27FC236}">
                    <a16:creationId xmlns:a16="http://schemas.microsoft.com/office/drawing/2014/main" id="{9C7C958C-26D7-ABFB-02EB-0137AC3CE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9" y="3026"/>
                <a:ext cx="1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59" name="Freeform 1857">
                <a:extLst>
                  <a:ext uri="{FF2B5EF4-FFF2-40B4-BE49-F238E27FC236}">
                    <a16:creationId xmlns:a16="http://schemas.microsoft.com/office/drawing/2014/main" id="{A7BB25D8-AF77-81AD-1098-7315DA5B5C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59" y="3022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60" name="Freeform 1858">
                <a:extLst>
                  <a:ext uri="{FF2B5EF4-FFF2-40B4-BE49-F238E27FC236}">
                    <a16:creationId xmlns:a16="http://schemas.microsoft.com/office/drawing/2014/main" id="{ED34BB56-9716-06D8-5AAF-078BDC906E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" y="302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61" name="Rectangle 1859">
                <a:extLst>
                  <a:ext uri="{FF2B5EF4-FFF2-40B4-BE49-F238E27FC236}">
                    <a16:creationId xmlns:a16="http://schemas.microsoft.com/office/drawing/2014/main" id="{6BC227EF-D1C1-F0A6-7CB3-B8AB5C0862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16" y="3019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62" name="Freeform 1860">
                <a:extLst>
                  <a:ext uri="{FF2B5EF4-FFF2-40B4-BE49-F238E27FC236}">
                    <a16:creationId xmlns:a16="http://schemas.microsoft.com/office/drawing/2014/main" id="{E07374F3-FB52-0B3C-7062-ECEE8142D8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31" y="3019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63" name="Freeform 1861">
                <a:extLst>
                  <a:ext uri="{FF2B5EF4-FFF2-40B4-BE49-F238E27FC236}">
                    <a16:creationId xmlns:a16="http://schemas.microsoft.com/office/drawing/2014/main" id="{56EAB859-1452-26E3-A547-5C5729064A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3019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64" name="Freeform 1862">
                <a:extLst>
                  <a:ext uri="{FF2B5EF4-FFF2-40B4-BE49-F238E27FC236}">
                    <a16:creationId xmlns:a16="http://schemas.microsoft.com/office/drawing/2014/main" id="{B21D7166-FC10-2EC3-2055-6A9CE3C87E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5" y="3019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65" name="Freeform 1863">
                <a:extLst>
                  <a:ext uri="{FF2B5EF4-FFF2-40B4-BE49-F238E27FC236}">
                    <a16:creationId xmlns:a16="http://schemas.microsoft.com/office/drawing/2014/main" id="{68903620-9F9E-C47A-EEEB-8DF21EF635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3019"/>
                <a:ext cx="0" cy="1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66" name="Freeform 1864">
                <a:extLst>
                  <a:ext uri="{FF2B5EF4-FFF2-40B4-BE49-F238E27FC236}">
                    <a16:creationId xmlns:a16="http://schemas.microsoft.com/office/drawing/2014/main" id="{3BE33C3E-8F5E-2C74-42C6-900EB23DF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" y="301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67" name="Freeform 1865">
                <a:extLst>
                  <a:ext uri="{FF2B5EF4-FFF2-40B4-BE49-F238E27FC236}">
                    <a16:creationId xmlns:a16="http://schemas.microsoft.com/office/drawing/2014/main" id="{F5995B39-46DD-2E50-63C9-079392C90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6" y="3015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68" name="Freeform 1866">
                <a:extLst>
                  <a:ext uri="{FF2B5EF4-FFF2-40B4-BE49-F238E27FC236}">
                    <a16:creationId xmlns:a16="http://schemas.microsoft.com/office/drawing/2014/main" id="{FE181DA3-4314-AEAE-1F05-4E9068FF69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75" y="296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69" name="Freeform 1867">
                <a:extLst>
                  <a:ext uri="{FF2B5EF4-FFF2-40B4-BE49-F238E27FC236}">
                    <a16:creationId xmlns:a16="http://schemas.microsoft.com/office/drawing/2014/main" id="{8C72C295-109D-497F-FFBA-23D1536EF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4" y="296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70" name="Rectangle 1868">
                <a:extLst>
                  <a:ext uri="{FF2B5EF4-FFF2-40B4-BE49-F238E27FC236}">
                    <a16:creationId xmlns:a16="http://schemas.microsoft.com/office/drawing/2014/main" id="{ADA0DC55-262D-F223-190C-81BE8D7983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86" y="2960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71" name="Freeform 1869">
                <a:extLst>
                  <a:ext uri="{FF2B5EF4-FFF2-40B4-BE49-F238E27FC236}">
                    <a16:creationId xmlns:a16="http://schemas.microsoft.com/office/drawing/2014/main" id="{4C7B556C-847C-778F-1491-A90C40497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2" y="295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72" name="Freeform 1870">
                <a:extLst>
                  <a:ext uri="{FF2B5EF4-FFF2-40B4-BE49-F238E27FC236}">
                    <a16:creationId xmlns:a16="http://schemas.microsoft.com/office/drawing/2014/main" id="{7F77A697-D1AE-6DB8-470E-BB1576F04B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" y="2952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73" name="Freeform 1871">
                <a:extLst>
                  <a:ext uri="{FF2B5EF4-FFF2-40B4-BE49-F238E27FC236}">
                    <a16:creationId xmlns:a16="http://schemas.microsoft.com/office/drawing/2014/main" id="{42FE86B9-A30C-D693-F2CF-042A96AAE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8" y="2952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74" name="Freeform 1872">
                <a:extLst>
                  <a:ext uri="{FF2B5EF4-FFF2-40B4-BE49-F238E27FC236}">
                    <a16:creationId xmlns:a16="http://schemas.microsoft.com/office/drawing/2014/main" id="{4EB595D2-8F47-3516-FED4-48E69E65E9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0" y="2948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75" name="Oval 1873">
                <a:extLst>
                  <a:ext uri="{FF2B5EF4-FFF2-40B4-BE49-F238E27FC236}">
                    <a16:creationId xmlns:a16="http://schemas.microsoft.com/office/drawing/2014/main" id="{9F7401C0-8D86-0115-86C8-AD9945DF9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34" y="2945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76" name="Freeform 1874">
                <a:extLst>
                  <a:ext uri="{FF2B5EF4-FFF2-40B4-BE49-F238E27FC236}">
                    <a16:creationId xmlns:a16="http://schemas.microsoft.com/office/drawing/2014/main" id="{8B0B88C8-1856-5FEE-BCBF-FF4744B42C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70" y="294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77" name="Rectangle 1875">
                <a:extLst>
                  <a:ext uri="{FF2B5EF4-FFF2-40B4-BE49-F238E27FC236}">
                    <a16:creationId xmlns:a16="http://schemas.microsoft.com/office/drawing/2014/main" id="{C3DAFA25-C57B-DC50-BCA2-C99B61540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5" y="2945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78" name="Freeform 1876">
                <a:extLst>
                  <a:ext uri="{FF2B5EF4-FFF2-40B4-BE49-F238E27FC236}">
                    <a16:creationId xmlns:a16="http://schemas.microsoft.com/office/drawing/2014/main" id="{099FBD1F-1B14-8059-2CB2-05B66D363C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9" y="294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79" name="Freeform 1877">
                <a:extLst>
                  <a:ext uri="{FF2B5EF4-FFF2-40B4-BE49-F238E27FC236}">
                    <a16:creationId xmlns:a16="http://schemas.microsoft.com/office/drawing/2014/main" id="{053BA3D1-87F0-3FE5-B4F4-7C6093FF1C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2941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80" name="Freeform 1878">
                <a:extLst>
                  <a:ext uri="{FF2B5EF4-FFF2-40B4-BE49-F238E27FC236}">
                    <a16:creationId xmlns:a16="http://schemas.microsoft.com/office/drawing/2014/main" id="{E4830792-A259-F0B3-0CEB-0DE54BF29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6" y="2941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81" name="Freeform 1879">
                <a:extLst>
                  <a:ext uri="{FF2B5EF4-FFF2-40B4-BE49-F238E27FC236}">
                    <a16:creationId xmlns:a16="http://schemas.microsoft.com/office/drawing/2014/main" id="{8C9E39CE-1C21-5DCE-656E-4D23014848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54" y="293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82" name="Freeform 1880">
                <a:extLst>
                  <a:ext uri="{FF2B5EF4-FFF2-40B4-BE49-F238E27FC236}">
                    <a16:creationId xmlns:a16="http://schemas.microsoft.com/office/drawing/2014/main" id="{DD77F06C-6A83-A6E4-1A50-3FE5A504F2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14" y="293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83" name="Freeform 1881">
                <a:extLst>
                  <a:ext uri="{FF2B5EF4-FFF2-40B4-BE49-F238E27FC236}">
                    <a16:creationId xmlns:a16="http://schemas.microsoft.com/office/drawing/2014/main" id="{C2777794-629C-1AF8-A9FF-1CDE1A7C4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3" y="293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84" name="Freeform 1882">
                <a:extLst>
                  <a:ext uri="{FF2B5EF4-FFF2-40B4-BE49-F238E27FC236}">
                    <a16:creationId xmlns:a16="http://schemas.microsoft.com/office/drawing/2014/main" id="{E7A1015F-6C23-4095-17C8-0F767A9963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7" y="293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85" name="Freeform 1883">
                <a:extLst>
                  <a:ext uri="{FF2B5EF4-FFF2-40B4-BE49-F238E27FC236}">
                    <a16:creationId xmlns:a16="http://schemas.microsoft.com/office/drawing/2014/main" id="{501FE3C9-3BC7-E745-6D8D-9F86DD03B7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5" y="2981"/>
                <a:ext cx="2" cy="3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86" name="Rectangle 1884">
                <a:extLst>
                  <a:ext uri="{FF2B5EF4-FFF2-40B4-BE49-F238E27FC236}">
                    <a16:creationId xmlns:a16="http://schemas.microsoft.com/office/drawing/2014/main" id="{22B922B0-5916-DAF6-DE3F-65F81B2AE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3" y="2979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87" name="Freeform 1885">
                <a:extLst>
                  <a:ext uri="{FF2B5EF4-FFF2-40B4-BE49-F238E27FC236}">
                    <a16:creationId xmlns:a16="http://schemas.microsoft.com/office/drawing/2014/main" id="{3256CC5B-95AF-6B13-1689-CB04C2D33D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6" y="297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88" name="Freeform 1886">
                <a:extLst>
                  <a:ext uri="{FF2B5EF4-FFF2-40B4-BE49-F238E27FC236}">
                    <a16:creationId xmlns:a16="http://schemas.microsoft.com/office/drawing/2014/main" id="{ECD946B0-31D4-1037-CACD-535619E61A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0" y="2977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89" name="Freeform 1887">
                <a:extLst>
                  <a:ext uri="{FF2B5EF4-FFF2-40B4-BE49-F238E27FC236}">
                    <a16:creationId xmlns:a16="http://schemas.microsoft.com/office/drawing/2014/main" id="{9F0D8759-EDA3-31B7-35F1-60753CAC11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47" y="297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90" name="Freeform 1888">
                <a:extLst>
                  <a:ext uri="{FF2B5EF4-FFF2-40B4-BE49-F238E27FC236}">
                    <a16:creationId xmlns:a16="http://schemas.microsoft.com/office/drawing/2014/main" id="{242BB7EE-AE92-E09B-FAD0-5AC1204722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0" y="2977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91" name="Freeform 1889">
                <a:extLst>
                  <a:ext uri="{FF2B5EF4-FFF2-40B4-BE49-F238E27FC236}">
                    <a16:creationId xmlns:a16="http://schemas.microsoft.com/office/drawing/2014/main" id="{CBC882BB-27BD-6881-DADF-62F7A4516F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1" y="2977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92" name="Freeform 1890">
                <a:extLst>
                  <a:ext uri="{FF2B5EF4-FFF2-40B4-BE49-F238E27FC236}">
                    <a16:creationId xmlns:a16="http://schemas.microsoft.com/office/drawing/2014/main" id="{F55ECB3B-E641-5515-C328-D0DAA85618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8" y="2973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93" name="Freeform 1891">
                <a:extLst>
                  <a:ext uri="{FF2B5EF4-FFF2-40B4-BE49-F238E27FC236}">
                    <a16:creationId xmlns:a16="http://schemas.microsoft.com/office/drawing/2014/main" id="{64339188-74A9-475B-E9EB-B4699888C2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2" y="297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94" name="Freeform 1892">
                <a:extLst>
                  <a:ext uri="{FF2B5EF4-FFF2-40B4-BE49-F238E27FC236}">
                    <a16:creationId xmlns:a16="http://schemas.microsoft.com/office/drawing/2014/main" id="{1828E894-DF8C-23DA-A054-1FB9047A98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73" y="2973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95" name="Freeform 1893">
                <a:extLst>
                  <a:ext uri="{FF2B5EF4-FFF2-40B4-BE49-F238E27FC236}">
                    <a16:creationId xmlns:a16="http://schemas.microsoft.com/office/drawing/2014/main" id="{9A102063-4C01-639E-87ED-ACF58E3FAD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5" y="297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96" name="Freeform 1894">
                <a:extLst>
                  <a:ext uri="{FF2B5EF4-FFF2-40B4-BE49-F238E27FC236}">
                    <a16:creationId xmlns:a16="http://schemas.microsoft.com/office/drawing/2014/main" id="{830AFA5E-B7CD-A053-DBA5-C749961AB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2969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97" name="Freeform 1895">
                <a:extLst>
                  <a:ext uri="{FF2B5EF4-FFF2-40B4-BE49-F238E27FC236}">
                    <a16:creationId xmlns:a16="http://schemas.microsoft.com/office/drawing/2014/main" id="{6D70251B-0355-4694-647A-F01701E4D5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8" y="2969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98" name="Rectangle 1896">
                <a:extLst>
                  <a:ext uri="{FF2B5EF4-FFF2-40B4-BE49-F238E27FC236}">
                    <a16:creationId xmlns:a16="http://schemas.microsoft.com/office/drawing/2014/main" id="{DEFB29ED-E4FC-E4BB-F9DF-63B4C9C41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64" y="2971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99" name="Freeform 1897">
                <a:extLst>
                  <a:ext uri="{FF2B5EF4-FFF2-40B4-BE49-F238E27FC236}">
                    <a16:creationId xmlns:a16="http://schemas.microsoft.com/office/drawing/2014/main" id="{38D6B62F-E941-F154-7110-E6B7E6497D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8" y="2964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00" name="Rectangle 1898">
                <a:extLst>
                  <a:ext uri="{FF2B5EF4-FFF2-40B4-BE49-F238E27FC236}">
                    <a16:creationId xmlns:a16="http://schemas.microsoft.com/office/drawing/2014/main" id="{EF7701C4-56EA-23EF-3F79-EA0C80A9D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28" y="296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01" name="Freeform 1899">
                <a:extLst>
                  <a:ext uri="{FF2B5EF4-FFF2-40B4-BE49-F238E27FC236}">
                    <a16:creationId xmlns:a16="http://schemas.microsoft.com/office/drawing/2014/main" id="{D45AB107-8C61-CD08-ED6A-500EF5F76B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8" y="2723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02" name="Freeform 1900">
                <a:extLst>
                  <a:ext uri="{FF2B5EF4-FFF2-40B4-BE49-F238E27FC236}">
                    <a16:creationId xmlns:a16="http://schemas.microsoft.com/office/drawing/2014/main" id="{7C9DE139-E5E3-5BBB-FE6C-999B73041B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2723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03" name="Rectangle 1901">
                <a:extLst>
                  <a:ext uri="{FF2B5EF4-FFF2-40B4-BE49-F238E27FC236}">
                    <a16:creationId xmlns:a16="http://schemas.microsoft.com/office/drawing/2014/main" id="{49548CEC-1C6C-589B-CEA3-2FCD04AB6F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96" y="2723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04" name="Freeform 1902">
                <a:extLst>
                  <a:ext uri="{FF2B5EF4-FFF2-40B4-BE49-F238E27FC236}">
                    <a16:creationId xmlns:a16="http://schemas.microsoft.com/office/drawing/2014/main" id="{8D9BAB21-1FC0-904C-D073-4948250572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9" y="272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05" name="Rectangle 1903">
                <a:extLst>
                  <a:ext uri="{FF2B5EF4-FFF2-40B4-BE49-F238E27FC236}">
                    <a16:creationId xmlns:a16="http://schemas.microsoft.com/office/drawing/2014/main" id="{25587065-B2A8-6979-992E-F37CEB2935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4" y="2723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06" name="Freeform 1904">
                <a:extLst>
                  <a:ext uri="{FF2B5EF4-FFF2-40B4-BE49-F238E27FC236}">
                    <a16:creationId xmlns:a16="http://schemas.microsoft.com/office/drawing/2014/main" id="{456D0DFB-D771-4C93-961D-4E2AFC29B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3" y="2717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2" y="2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07" name="Freeform 1905">
                <a:extLst>
                  <a:ext uri="{FF2B5EF4-FFF2-40B4-BE49-F238E27FC236}">
                    <a16:creationId xmlns:a16="http://schemas.microsoft.com/office/drawing/2014/main" id="{0A4EBEBF-F8E7-D558-2E04-08BD2B424A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6" y="271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08" name="Freeform 1906">
                <a:extLst>
                  <a:ext uri="{FF2B5EF4-FFF2-40B4-BE49-F238E27FC236}">
                    <a16:creationId xmlns:a16="http://schemas.microsoft.com/office/drawing/2014/main" id="{41DDAD07-4022-C97A-47DC-EDE227F3F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07" y="271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09" name="Freeform 1907">
                <a:extLst>
                  <a:ext uri="{FF2B5EF4-FFF2-40B4-BE49-F238E27FC236}">
                    <a16:creationId xmlns:a16="http://schemas.microsoft.com/office/drawing/2014/main" id="{6C21EC65-198E-7723-DF72-474AC2AA99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7" y="2715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10" name="Oval 1908">
                <a:extLst>
                  <a:ext uri="{FF2B5EF4-FFF2-40B4-BE49-F238E27FC236}">
                    <a16:creationId xmlns:a16="http://schemas.microsoft.com/office/drawing/2014/main" id="{29A97138-3D49-FE8A-2F93-DA0A7D27B1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87" y="2712"/>
                <a:ext cx="2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11" name="Freeform 1909">
                <a:extLst>
                  <a:ext uri="{FF2B5EF4-FFF2-40B4-BE49-F238E27FC236}">
                    <a16:creationId xmlns:a16="http://schemas.microsoft.com/office/drawing/2014/main" id="{B46DB02F-074C-5C05-B4CF-73F9E9C697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18" y="2712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12" name="Freeform 1910">
                <a:extLst>
                  <a:ext uri="{FF2B5EF4-FFF2-40B4-BE49-F238E27FC236}">
                    <a16:creationId xmlns:a16="http://schemas.microsoft.com/office/drawing/2014/main" id="{F66B91EB-5C92-211F-F1A5-7E6487F34A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2712"/>
                <a:ext cx="4" cy="1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13" name="Freeform 1911">
                <a:extLst>
                  <a:ext uri="{FF2B5EF4-FFF2-40B4-BE49-F238E27FC236}">
                    <a16:creationId xmlns:a16="http://schemas.microsoft.com/office/drawing/2014/main" id="{6AF1737F-7E18-E2DB-EE50-783D577991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67" y="270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14" name="Freeform 1912">
                <a:extLst>
                  <a:ext uri="{FF2B5EF4-FFF2-40B4-BE49-F238E27FC236}">
                    <a16:creationId xmlns:a16="http://schemas.microsoft.com/office/drawing/2014/main" id="{9413EA37-791E-6DE3-9A26-8D67B899ED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8" y="2704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15" name="Oval 1913">
                <a:extLst>
                  <a:ext uri="{FF2B5EF4-FFF2-40B4-BE49-F238E27FC236}">
                    <a16:creationId xmlns:a16="http://schemas.microsoft.com/office/drawing/2014/main" id="{C921FB8D-A0F1-EB4B-3983-1C2DB78E32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20" y="2740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16" name="Freeform 1914">
                <a:extLst>
                  <a:ext uri="{FF2B5EF4-FFF2-40B4-BE49-F238E27FC236}">
                    <a16:creationId xmlns:a16="http://schemas.microsoft.com/office/drawing/2014/main" id="{ADB78C71-D84A-77FE-211B-4D0010EF50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" y="273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17" name="Freeform 1915">
                <a:extLst>
                  <a:ext uri="{FF2B5EF4-FFF2-40B4-BE49-F238E27FC236}">
                    <a16:creationId xmlns:a16="http://schemas.microsoft.com/office/drawing/2014/main" id="{776CA774-8006-9DBD-BDC9-C6CFBC15DA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2736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18" name="Freeform 1916">
                <a:extLst>
                  <a:ext uri="{FF2B5EF4-FFF2-40B4-BE49-F238E27FC236}">
                    <a16:creationId xmlns:a16="http://schemas.microsoft.com/office/drawing/2014/main" id="{F32126D5-522D-9C36-F804-7D167FC32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1" y="2732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19" name="Freeform 1917">
                <a:extLst>
                  <a:ext uri="{FF2B5EF4-FFF2-40B4-BE49-F238E27FC236}">
                    <a16:creationId xmlns:a16="http://schemas.microsoft.com/office/drawing/2014/main" id="{4A765FAD-F284-CE00-40C1-69FA2F71D1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47" y="2734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20" name="Freeform 1918">
                <a:extLst>
                  <a:ext uri="{FF2B5EF4-FFF2-40B4-BE49-F238E27FC236}">
                    <a16:creationId xmlns:a16="http://schemas.microsoft.com/office/drawing/2014/main" id="{51E08717-3088-7DAD-59D9-722BA90F4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4" y="2734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21" name="Freeform 1919">
                <a:extLst>
                  <a:ext uri="{FF2B5EF4-FFF2-40B4-BE49-F238E27FC236}">
                    <a16:creationId xmlns:a16="http://schemas.microsoft.com/office/drawing/2014/main" id="{8C381482-A999-C88D-F8CA-6E981B460F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39" y="2732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1 w 2"/>
                  <a:gd name="T5" fmla="*/ 1 h 2"/>
                  <a:gd name="T6" fmla="*/ 2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2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22" name="Rectangle 1920">
                <a:extLst>
                  <a:ext uri="{FF2B5EF4-FFF2-40B4-BE49-F238E27FC236}">
                    <a16:creationId xmlns:a16="http://schemas.microsoft.com/office/drawing/2014/main" id="{15E652F1-509F-3B76-3DED-92F4FB04B4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63" y="273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23" name="Freeform 1921">
                <a:extLst>
                  <a:ext uri="{FF2B5EF4-FFF2-40B4-BE49-F238E27FC236}">
                    <a16:creationId xmlns:a16="http://schemas.microsoft.com/office/drawing/2014/main" id="{E0C4910D-F21E-F176-F5DA-21B4932CB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9" y="2729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24" name="Freeform 1922">
                <a:extLst>
                  <a:ext uri="{FF2B5EF4-FFF2-40B4-BE49-F238E27FC236}">
                    <a16:creationId xmlns:a16="http://schemas.microsoft.com/office/drawing/2014/main" id="{FFAE9F61-8DCD-9089-7FC1-FA5D8589C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0" y="2725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25" name="Freeform 1923">
                <a:extLst>
                  <a:ext uri="{FF2B5EF4-FFF2-40B4-BE49-F238E27FC236}">
                    <a16:creationId xmlns:a16="http://schemas.microsoft.com/office/drawing/2014/main" id="{BFFAD315-C028-7520-E978-AECA089E7F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1" y="2685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26" name="Freeform 1924">
                <a:extLst>
                  <a:ext uri="{FF2B5EF4-FFF2-40B4-BE49-F238E27FC236}">
                    <a16:creationId xmlns:a16="http://schemas.microsoft.com/office/drawing/2014/main" id="{CFE0D4B1-3B41-88BB-4EF6-0FC827AE3E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2685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27" name="Freeform 1925">
                <a:extLst>
                  <a:ext uri="{FF2B5EF4-FFF2-40B4-BE49-F238E27FC236}">
                    <a16:creationId xmlns:a16="http://schemas.microsoft.com/office/drawing/2014/main" id="{599F0F40-D753-932C-A6AA-CC2DA5944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" y="268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28" name="Rectangle 1926">
                <a:extLst>
                  <a:ext uri="{FF2B5EF4-FFF2-40B4-BE49-F238E27FC236}">
                    <a16:creationId xmlns:a16="http://schemas.microsoft.com/office/drawing/2014/main" id="{F8A39309-9F8E-DB1F-B685-992EDD7FB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7" y="2685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29" name="Rectangle 1927">
                <a:extLst>
                  <a:ext uri="{FF2B5EF4-FFF2-40B4-BE49-F238E27FC236}">
                    <a16:creationId xmlns:a16="http://schemas.microsoft.com/office/drawing/2014/main" id="{609E1D93-FA47-FF14-A6E9-35D08D9FE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78" y="2685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30" name="Freeform 1928">
                <a:extLst>
                  <a:ext uri="{FF2B5EF4-FFF2-40B4-BE49-F238E27FC236}">
                    <a16:creationId xmlns:a16="http://schemas.microsoft.com/office/drawing/2014/main" id="{DDFF9FC2-2BAD-89DB-8032-E53FBD607D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85" y="2681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31" name="Freeform 1929">
                <a:extLst>
                  <a:ext uri="{FF2B5EF4-FFF2-40B4-BE49-F238E27FC236}">
                    <a16:creationId xmlns:a16="http://schemas.microsoft.com/office/drawing/2014/main" id="{489FCA4E-62DE-62AA-D97C-FAB85460BC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268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32" name="Freeform 1930">
                <a:extLst>
                  <a:ext uri="{FF2B5EF4-FFF2-40B4-BE49-F238E27FC236}">
                    <a16:creationId xmlns:a16="http://schemas.microsoft.com/office/drawing/2014/main" id="{25413480-4759-9B95-B459-DF05417DB5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35" y="268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33" name="Freeform 1931">
                <a:extLst>
                  <a:ext uri="{FF2B5EF4-FFF2-40B4-BE49-F238E27FC236}">
                    <a16:creationId xmlns:a16="http://schemas.microsoft.com/office/drawing/2014/main" id="{60119035-C129-ADFC-523E-A1D0F294A2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2681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34" name="Oval 1932">
                <a:extLst>
                  <a:ext uri="{FF2B5EF4-FFF2-40B4-BE49-F238E27FC236}">
                    <a16:creationId xmlns:a16="http://schemas.microsoft.com/office/drawing/2014/main" id="{2A8A49EB-3CDD-12D6-A9E8-7496B46C5F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01" y="2677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35" name="Freeform 1933">
                <a:extLst>
                  <a:ext uri="{FF2B5EF4-FFF2-40B4-BE49-F238E27FC236}">
                    <a16:creationId xmlns:a16="http://schemas.microsoft.com/office/drawing/2014/main" id="{D9CD8EF0-3439-1E42-3DB3-625F559BAF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6" y="267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36" name="Freeform 1934">
                <a:extLst>
                  <a:ext uri="{FF2B5EF4-FFF2-40B4-BE49-F238E27FC236}">
                    <a16:creationId xmlns:a16="http://schemas.microsoft.com/office/drawing/2014/main" id="{49E40DCC-EF59-BE83-09EA-C9273AC35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16" y="2674"/>
                <a:ext cx="1" cy="3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37" name="Freeform 1935">
                <a:extLst>
                  <a:ext uri="{FF2B5EF4-FFF2-40B4-BE49-F238E27FC236}">
                    <a16:creationId xmlns:a16="http://schemas.microsoft.com/office/drawing/2014/main" id="{FDA1779B-DE66-6797-350E-CC3A7C8C4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9" y="267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38" name="Freeform 1936">
                <a:extLst>
                  <a:ext uri="{FF2B5EF4-FFF2-40B4-BE49-F238E27FC236}">
                    <a16:creationId xmlns:a16="http://schemas.microsoft.com/office/drawing/2014/main" id="{B3E08E51-EFA8-60D8-C620-D5E44D08E3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67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39" name="Freeform 1937">
                <a:extLst>
                  <a:ext uri="{FF2B5EF4-FFF2-40B4-BE49-F238E27FC236}">
                    <a16:creationId xmlns:a16="http://schemas.microsoft.com/office/drawing/2014/main" id="{E53A3E24-CD31-325F-358A-B5588D674F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9" y="267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40" name="Freeform 1938">
                <a:extLst>
                  <a:ext uri="{FF2B5EF4-FFF2-40B4-BE49-F238E27FC236}">
                    <a16:creationId xmlns:a16="http://schemas.microsoft.com/office/drawing/2014/main" id="{F159FA3B-5C2E-FBA6-0B36-42D2A5A7A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" y="2676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41" name="Freeform 1939">
                <a:extLst>
                  <a:ext uri="{FF2B5EF4-FFF2-40B4-BE49-F238E27FC236}">
                    <a16:creationId xmlns:a16="http://schemas.microsoft.com/office/drawing/2014/main" id="{E0AAFF4E-C403-F97B-B3C9-EF3347F33F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2670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42" name="Rectangle 1940">
                <a:extLst>
                  <a:ext uri="{FF2B5EF4-FFF2-40B4-BE49-F238E27FC236}">
                    <a16:creationId xmlns:a16="http://schemas.microsoft.com/office/drawing/2014/main" id="{84A6BCCB-F4AF-6E01-AB28-453583AD6A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0" y="2670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43" name="Freeform 1941">
                <a:extLst>
                  <a:ext uri="{FF2B5EF4-FFF2-40B4-BE49-F238E27FC236}">
                    <a16:creationId xmlns:a16="http://schemas.microsoft.com/office/drawing/2014/main" id="{BEBC48F0-E9F7-0056-4EC6-69A6B789D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7" y="270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44" name="Freeform 1942">
                <a:extLst>
                  <a:ext uri="{FF2B5EF4-FFF2-40B4-BE49-F238E27FC236}">
                    <a16:creationId xmlns:a16="http://schemas.microsoft.com/office/drawing/2014/main" id="{B401DA24-A21C-8BE5-4CF3-A996045DB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" y="270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45" name="Oval 1943">
                <a:extLst>
                  <a:ext uri="{FF2B5EF4-FFF2-40B4-BE49-F238E27FC236}">
                    <a16:creationId xmlns:a16="http://schemas.microsoft.com/office/drawing/2014/main" id="{00D80FFD-46A6-A0B7-E529-9A19C5868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49" y="2700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46" name="Freeform 1944">
                <a:extLst>
                  <a:ext uri="{FF2B5EF4-FFF2-40B4-BE49-F238E27FC236}">
                    <a16:creationId xmlns:a16="http://schemas.microsoft.com/office/drawing/2014/main" id="{1C918FDD-E86C-955C-EEB1-DBBBD34FC6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5" y="270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47" name="Freeform 1945">
                <a:extLst>
                  <a:ext uri="{FF2B5EF4-FFF2-40B4-BE49-F238E27FC236}">
                    <a16:creationId xmlns:a16="http://schemas.microsoft.com/office/drawing/2014/main" id="{7A9A7659-D92B-7FD5-6176-815CBD1B0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9" y="2700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48" name="Freeform 1946">
                <a:extLst>
                  <a:ext uri="{FF2B5EF4-FFF2-40B4-BE49-F238E27FC236}">
                    <a16:creationId xmlns:a16="http://schemas.microsoft.com/office/drawing/2014/main" id="{8F2D95D6-5854-413B-86E8-50906E458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0" y="2700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49" name="Freeform 1947">
                <a:extLst>
                  <a:ext uri="{FF2B5EF4-FFF2-40B4-BE49-F238E27FC236}">
                    <a16:creationId xmlns:a16="http://schemas.microsoft.com/office/drawing/2014/main" id="{70AD8B03-341D-DC93-980B-3079866357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90" y="270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50" name="Freeform 1948">
                <a:extLst>
                  <a:ext uri="{FF2B5EF4-FFF2-40B4-BE49-F238E27FC236}">
                    <a16:creationId xmlns:a16="http://schemas.microsoft.com/office/drawing/2014/main" id="{25D3AFAC-497A-ABC7-D750-E0FAF29E89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269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51" name="Freeform 1949">
                <a:extLst>
                  <a:ext uri="{FF2B5EF4-FFF2-40B4-BE49-F238E27FC236}">
                    <a16:creationId xmlns:a16="http://schemas.microsoft.com/office/drawing/2014/main" id="{6B3C06F2-29B1-A853-6C82-D76CF7E4DD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5" y="2696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52" name="Freeform 1950">
                <a:extLst>
                  <a:ext uri="{FF2B5EF4-FFF2-40B4-BE49-F238E27FC236}">
                    <a16:creationId xmlns:a16="http://schemas.microsoft.com/office/drawing/2014/main" id="{E5D01D8B-8F48-115F-5DA2-1EC0096EE0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67" y="269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53" name="Rectangle 1951">
                <a:extLst>
                  <a:ext uri="{FF2B5EF4-FFF2-40B4-BE49-F238E27FC236}">
                    <a16:creationId xmlns:a16="http://schemas.microsoft.com/office/drawing/2014/main" id="{9F28EDC7-DFC9-3388-2E57-616F553AC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98" y="2696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54" name="Rectangle 1952">
                <a:extLst>
                  <a:ext uri="{FF2B5EF4-FFF2-40B4-BE49-F238E27FC236}">
                    <a16:creationId xmlns:a16="http://schemas.microsoft.com/office/drawing/2014/main" id="{ADF77099-1000-D582-5569-4102D5913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20" y="2693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55" name="Freeform 1953">
                <a:extLst>
                  <a:ext uri="{FF2B5EF4-FFF2-40B4-BE49-F238E27FC236}">
                    <a16:creationId xmlns:a16="http://schemas.microsoft.com/office/drawing/2014/main" id="{33C23F7C-9483-6151-6002-704BD769C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81" y="2693"/>
                <a:ext cx="1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56" name="Freeform 1954">
                <a:extLst>
                  <a:ext uri="{FF2B5EF4-FFF2-40B4-BE49-F238E27FC236}">
                    <a16:creationId xmlns:a16="http://schemas.microsoft.com/office/drawing/2014/main" id="{D9EE4AE7-F365-9436-D5A3-0CFF05CF2B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8" y="268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57" name="Freeform 1955">
                <a:extLst>
                  <a:ext uri="{FF2B5EF4-FFF2-40B4-BE49-F238E27FC236}">
                    <a16:creationId xmlns:a16="http://schemas.microsoft.com/office/drawing/2014/main" id="{887478D6-76F8-21CA-A331-9E63755428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2806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58" name="Freeform 1956">
                <a:extLst>
                  <a:ext uri="{FF2B5EF4-FFF2-40B4-BE49-F238E27FC236}">
                    <a16:creationId xmlns:a16="http://schemas.microsoft.com/office/drawing/2014/main" id="{875EE870-CE7A-AF12-20E8-9710CE705F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2804"/>
                <a:ext cx="2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59" name="Oval 1957">
                <a:extLst>
                  <a:ext uri="{FF2B5EF4-FFF2-40B4-BE49-F238E27FC236}">
                    <a16:creationId xmlns:a16="http://schemas.microsoft.com/office/drawing/2014/main" id="{C6D44820-87AE-F245-F1CC-0FB01F649D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9" y="2804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60" name="Freeform 1958">
                <a:extLst>
                  <a:ext uri="{FF2B5EF4-FFF2-40B4-BE49-F238E27FC236}">
                    <a16:creationId xmlns:a16="http://schemas.microsoft.com/office/drawing/2014/main" id="{B0C5B42D-582F-CEB7-DA50-0E42BB6290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2803"/>
                <a:ext cx="2" cy="3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61" name="Oval 1959">
                <a:extLst>
                  <a:ext uri="{FF2B5EF4-FFF2-40B4-BE49-F238E27FC236}">
                    <a16:creationId xmlns:a16="http://schemas.microsoft.com/office/drawing/2014/main" id="{81F83701-13AA-18B9-21E7-4A82F18FD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01" y="2804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62" name="Freeform 1960">
                <a:extLst>
                  <a:ext uri="{FF2B5EF4-FFF2-40B4-BE49-F238E27FC236}">
                    <a16:creationId xmlns:a16="http://schemas.microsoft.com/office/drawing/2014/main" id="{00732ED3-C38A-819B-3A07-B460E263AD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80" y="2804"/>
                <a:ext cx="1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63" name="Freeform 1961">
                <a:extLst>
                  <a:ext uri="{FF2B5EF4-FFF2-40B4-BE49-F238E27FC236}">
                    <a16:creationId xmlns:a16="http://schemas.microsoft.com/office/drawing/2014/main" id="{A19ABBD9-7367-580E-1D86-C4E0D0D1DB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2804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64" name="Freeform 1962">
                <a:extLst>
                  <a:ext uri="{FF2B5EF4-FFF2-40B4-BE49-F238E27FC236}">
                    <a16:creationId xmlns:a16="http://schemas.microsoft.com/office/drawing/2014/main" id="{F4326DF9-2F13-746E-4050-53E311FB8E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8" y="280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65" name="Rectangle 1963">
                <a:extLst>
                  <a:ext uri="{FF2B5EF4-FFF2-40B4-BE49-F238E27FC236}">
                    <a16:creationId xmlns:a16="http://schemas.microsoft.com/office/drawing/2014/main" id="{A2D704D1-1E71-0675-A63D-21FC68C0F3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28" y="2801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66" name="Freeform 1964">
                <a:extLst>
                  <a:ext uri="{FF2B5EF4-FFF2-40B4-BE49-F238E27FC236}">
                    <a16:creationId xmlns:a16="http://schemas.microsoft.com/office/drawing/2014/main" id="{4E6E61D3-81DA-9660-2316-3A7F801212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25" y="280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67" name="Freeform 1965">
                <a:extLst>
                  <a:ext uri="{FF2B5EF4-FFF2-40B4-BE49-F238E27FC236}">
                    <a16:creationId xmlns:a16="http://schemas.microsoft.com/office/drawing/2014/main" id="{2DB3F0E6-D840-E78B-9F87-295A97F16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1" y="280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68" name="Freeform 1966">
                <a:extLst>
                  <a:ext uri="{FF2B5EF4-FFF2-40B4-BE49-F238E27FC236}">
                    <a16:creationId xmlns:a16="http://schemas.microsoft.com/office/drawing/2014/main" id="{F5FB63F9-9F01-F190-B26E-E9FE3DF6BB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04" y="2801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69" name="Rectangle 1967">
                <a:extLst>
                  <a:ext uri="{FF2B5EF4-FFF2-40B4-BE49-F238E27FC236}">
                    <a16:creationId xmlns:a16="http://schemas.microsoft.com/office/drawing/2014/main" id="{7487A09F-C2D5-DB90-25CD-D7A0F285A9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77" y="2797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70" name="Freeform 1968">
                <a:extLst>
                  <a:ext uri="{FF2B5EF4-FFF2-40B4-BE49-F238E27FC236}">
                    <a16:creationId xmlns:a16="http://schemas.microsoft.com/office/drawing/2014/main" id="{17D70494-EFB5-05C4-4F45-5A0642A55E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40" y="279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71" name="Rectangle 1969">
                <a:extLst>
                  <a:ext uri="{FF2B5EF4-FFF2-40B4-BE49-F238E27FC236}">
                    <a16:creationId xmlns:a16="http://schemas.microsoft.com/office/drawing/2014/main" id="{0367DFA6-806B-55D5-2C57-E3551EDCEC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1" y="2793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72" name="Oval 1970">
                <a:extLst>
                  <a:ext uri="{FF2B5EF4-FFF2-40B4-BE49-F238E27FC236}">
                    <a16:creationId xmlns:a16="http://schemas.microsoft.com/office/drawing/2014/main" id="{F8FB16E4-BA9A-D138-24E3-D8D8EE3CC3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87" y="2793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73" name="Rectangle 1971">
                <a:extLst>
                  <a:ext uri="{FF2B5EF4-FFF2-40B4-BE49-F238E27FC236}">
                    <a16:creationId xmlns:a16="http://schemas.microsoft.com/office/drawing/2014/main" id="{234A0D69-D915-E707-B022-1F99F0832C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60" y="2793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74" name="Oval 1972">
                <a:extLst>
                  <a:ext uri="{FF2B5EF4-FFF2-40B4-BE49-F238E27FC236}">
                    <a16:creationId xmlns:a16="http://schemas.microsoft.com/office/drawing/2014/main" id="{560F3F03-2C83-F82E-53FA-23436DADEA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94" y="2793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75" name="Oval 1973">
                <a:extLst>
                  <a:ext uri="{FF2B5EF4-FFF2-40B4-BE49-F238E27FC236}">
                    <a16:creationId xmlns:a16="http://schemas.microsoft.com/office/drawing/2014/main" id="{0DEDF516-09DA-2A4E-12E5-58BE8021DA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51" y="2837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76" name="Oval 1974">
                <a:extLst>
                  <a:ext uri="{FF2B5EF4-FFF2-40B4-BE49-F238E27FC236}">
                    <a16:creationId xmlns:a16="http://schemas.microsoft.com/office/drawing/2014/main" id="{B3F5F6B9-7CBF-D770-654A-06B08BD6B0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89" y="2833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77" name="Freeform 1975">
                <a:extLst>
                  <a:ext uri="{FF2B5EF4-FFF2-40B4-BE49-F238E27FC236}">
                    <a16:creationId xmlns:a16="http://schemas.microsoft.com/office/drawing/2014/main" id="{4E9F7B40-B818-0FE1-62C0-AD838CA309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5" y="2829"/>
                <a:ext cx="4" cy="2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78" name="Freeform 1976">
                <a:extLst>
                  <a:ext uri="{FF2B5EF4-FFF2-40B4-BE49-F238E27FC236}">
                    <a16:creationId xmlns:a16="http://schemas.microsoft.com/office/drawing/2014/main" id="{99420742-79CC-C61F-E083-E239C01AEC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7" y="282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79" name="Freeform 1977">
                <a:extLst>
                  <a:ext uri="{FF2B5EF4-FFF2-40B4-BE49-F238E27FC236}">
                    <a16:creationId xmlns:a16="http://schemas.microsoft.com/office/drawing/2014/main" id="{B5337615-7E50-B3B4-0B66-C2FB303E98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93" y="2829"/>
                <a:ext cx="4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1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80" name="Freeform 1978">
                <a:extLst>
                  <a:ext uri="{FF2B5EF4-FFF2-40B4-BE49-F238E27FC236}">
                    <a16:creationId xmlns:a16="http://schemas.microsoft.com/office/drawing/2014/main" id="{33FF3DA9-7BB2-E1C4-16E8-D6D2468D23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1" y="282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81" name="Rectangle 1979">
                <a:extLst>
                  <a:ext uri="{FF2B5EF4-FFF2-40B4-BE49-F238E27FC236}">
                    <a16:creationId xmlns:a16="http://schemas.microsoft.com/office/drawing/2014/main" id="{85F95E33-88B9-C28D-306F-DFA7DA293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45" y="2829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82" name="Freeform 1980">
                <a:extLst>
                  <a:ext uri="{FF2B5EF4-FFF2-40B4-BE49-F238E27FC236}">
                    <a16:creationId xmlns:a16="http://schemas.microsoft.com/office/drawing/2014/main" id="{4ED67B9E-7B22-127C-396F-9CF34DAB67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" y="2825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1"/>
                      <a:pt x="1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83" name="Freeform 1981">
                <a:extLst>
                  <a:ext uri="{FF2B5EF4-FFF2-40B4-BE49-F238E27FC236}">
                    <a16:creationId xmlns:a16="http://schemas.microsoft.com/office/drawing/2014/main" id="{D22F572E-74DA-73B3-CEA9-9E2935AC0E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2825"/>
                <a:ext cx="4" cy="4"/>
              </a:xfrm>
              <a:custGeom>
                <a:avLst/>
                <a:gdLst>
                  <a:gd name="T0" fmla="*/ 2 w 2"/>
                  <a:gd name="T1" fmla="*/ 1 h 2"/>
                  <a:gd name="T2" fmla="*/ 1 w 2"/>
                  <a:gd name="T3" fmla="*/ 1 h 2"/>
                  <a:gd name="T4" fmla="*/ 0 w 2"/>
                  <a:gd name="T5" fmla="*/ 1 h 2"/>
                  <a:gd name="T6" fmla="*/ 1 w 2"/>
                  <a:gd name="T7" fmla="*/ 0 h 2"/>
                  <a:gd name="T8" fmla="*/ 2 w 2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84" name="Freeform 1982">
                <a:extLst>
                  <a:ext uri="{FF2B5EF4-FFF2-40B4-BE49-F238E27FC236}">
                    <a16:creationId xmlns:a16="http://schemas.microsoft.com/office/drawing/2014/main" id="{29542D13-83F9-CA70-D164-9D577C1441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8" y="282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85" name="Freeform 1983">
                <a:extLst>
                  <a:ext uri="{FF2B5EF4-FFF2-40B4-BE49-F238E27FC236}">
                    <a16:creationId xmlns:a16="http://schemas.microsoft.com/office/drawing/2014/main" id="{9284B4ED-81D5-9D8A-D98F-FFBCCAE3E7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76" y="2821"/>
                <a:ext cx="3" cy="4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1 h 2"/>
                  <a:gd name="T4" fmla="*/ 1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86" name="Freeform 1984">
                <a:extLst>
                  <a:ext uri="{FF2B5EF4-FFF2-40B4-BE49-F238E27FC236}">
                    <a16:creationId xmlns:a16="http://schemas.microsoft.com/office/drawing/2014/main" id="{71910FC2-17E5-17EF-002E-3731B37ED7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15" y="282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87" name="Freeform 1985">
                <a:extLst>
                  <a:ext uri="{FF2B5EF4-FFF2-40B4-BE49-F238E27FC236}">
                    <a16:creationId xmlns:a16="http://schemas.microsoft.com/office/drawing/2014/main" id="{4DBF9808-5B2E-F4AD-2831-468883029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9" y="2820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88" name="Rectangle 1986">
                <a:extLst>
                  <a:ext uri="{FF2B5EF4-FFF2-40B4-BE49-F238E27FC236}">
                    <a16:creationId xmlns:a16="http://schemas.microsoft.com/office/drawing/2014/main" id="{95A911E1-EA6F-FCA1-E8D8-CA400F7E12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55" y="2818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89" name="Freeform 1987">
                <a:extLst>
                  <a:ext uri="{FF2B5EF4-FFF2-40B4-BE49-F238E27FC236}">
                    <a16:creationId xmlns:a16="http://schemas.microsoft.com/office/drawing/2014/main" id="{7CF5157A-5D6C-F657-7080-7FC02476A1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3" y="2818"/>
                <a:ext cx="2" cy="3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90" name="Oval 1988">
                <a:extLst>
                  <a:ext uri="{FF2B5EF4-FFF2-40B4-BE49-F238E27FC236}">
                    <a16:creationId xmlns:a16="http://schemas.microsoft.com/office/drawing/2014/main" id="{903158BA-41A2-F796-F519-31AD95E0CD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8" y="281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91" name="Rectangle 1989">
                <a:extLst>
                  <a:ext uri="{FF2B5EF4-FFF2-40B4-BE49-F238E27FC236}">
                    <a16:creationId xmlns:a16="http://schemas.microsoft.com/office/drawing/2014/main" id="{D40AB5E6-8286-C821-5677-1FC858D2F8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72" y="2814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92" name="Freeform 1990">
                <a:extLst>
                  <a:ext uri="{FF2B5EF4-FFF2-40B4-BE49-F238E27FC236}">
                    <a16:creationId xmlns:a16="http://schemas.microsoft.com/office/drawing/2014/main" id="{B90F3601-230C-C881-460D-77BDE22696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0" y="281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93" name="Freeform 1991">
                <a:extLst>
                  <a:ext uri="{FF2B5EF4-FFF2-40B4-BE49-F238E27FC236}">
                    <a16:creationId xmlns:a16="http://schemas.microsoft.com/office/drawing/2014/main" id="{6B473F74-29F2-F5FD-A01A-5B9CE4EA84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2814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94" name="Freeform 1992">
                <a:extLst>
                  <a:ext uri="{FF2B5EF4-FFF2-40B4-BE49-F238E27FC236}">
                    <a16:creationId xmlns:a16="http://schemas.microsoft.com/office/drawing/2014/main" id="{7D6C676C-88FC-866F-AD61-45600383B4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2" y="2810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1 w 2"/>
                  <a:gd name="T5" fmla="*/ 1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1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95" name="Freeform 1993">
                <a:extLst>
                  <a:ext uri="{FF2B5EF4-FFF2-40B4-BE49-F238E27FC236}">
                    <a16:creationId xmlns:a16="http://schemas.microsoft.com/office/drawing/2014/main" id="{567175F2-D453-88F0-E391-473B9BADF9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3" y="2763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96" name="Freeform 1994">
                <a:extLst>
                  <a:ext uri="{FF2B5EF4-FFF2-40B4-BE49-F238E27FC236}">
                    <a16:creationId xmlns:a16="http://schemas.microsoft.com/office/drawing/2014/main" id="{90EE39AB-977B-1081-2BFB-0D71214F7A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9" y="2763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97" name="Freeform 1995">
                <a:extLst>
                  <a:ext uri="{FF2B5EF4-FFF2-40B4-BE49-F238E27FC236}">
                    <a16:creationId xmlns:a16="http://schemas.microsoft.com/office/drawing/2014/main" id="{959A70AF-C9E3-BDEC-E468-840BBE69B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0" y="2759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98" name="Freeform 1996">
                <a:extLst>
                  <a:ext uri="{FF2B5EF4-FFF2-40B4-BE49-F238E27FC236}">
                    <a16:creationId xmlns:a16="http://schemas.microsoft.com/office/drawing/2014/main" id="{962155E2-9D54-76B4-3469-4E7F470F3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3" y="275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199" name="Freeform 1997">
                <a:extLst>
                  <a:ext uri="{FF2B5EF4-FFF2-40B4-BE49-F238E27FC236}">
                    <a16:creationId xmlns:a16="http://schemas.microsoft.com/office/drawing/2014/main" id="{762AEB64-926F-93B4-0B59-C2A33A766F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6" y="275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00" name="Freeform 1998">
                <a:extLst>
                  <a:ext uri="{FF2B5EF4-FFF2-40B4-BE49-F238E27FC236}">
                    <a16:creationId xmlns:a16="http://schemas.microsoft.com/office/drawing/2014/main" id="{5085E87C-2196-A04E-7E5E-AC19D13DD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21" y="2751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01" name="Freeform 1999">
                <a:extLst>
                  <a:ext uri="{FF2B5EF4-FFF2-40B4-BE49-F238E27FC236}">
                    <a16:creationId xmlns:a16="http://schemas.microsoft.com/office/drawing/2014/main" id="{13B5B74A-BE93-A65D-BB86-B1BB6E8C8D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49" y="2751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02" name="Rectangle 2000">
                <a:extLst>
                  <a:ext uri="{FF2B5EF4-FFF2-40B4-BE49-F238E27FC236}">
                    <a16:creationId xmlns:a16="http://schemas.microsoft.com/office/drawing/2014/main" id="{4CB93A2A-17A4-6756-2F1C-8BD7DAC2E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7" y="2751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03" name="Freeform 2001">
                <a:extLst>
                  <a:ext uri="{FF2B5EF4-FFF2-40B4-BE49-F238E27FC236}">
                    <a16:creationId xmlns:a16="http://schemas.microsoft.com/office/drawing/2014/main" id="{A59F2BE2-AF6F-1B16-2DA7-E9AA2521F2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4" y="2748"/>
                <a:ext cx="4" cy="3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1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04" name="Freeform 2002">
                <a:extLst>
                  <a:ext uri="{FF2B5EF4-FFF2-40B4-BE49-F238E27FC236}">
                    <a16:creationId xmlns:a16="http://schemas.microsoft.com/office/drawing/2014/main" id="{3AF620BC-B96E-74C9-8761-67F4BA1C74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5" y="2744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05" name="Oval 2003">
                <a:extLst>
                  <a:ext uri="{FF2B5EF4-FFF2-40B4-BE49-F238E27FC236}">
                    <a16:creationId xmlns:a16="http://schemas.microsoft.com/office/drawing/2014/main" id="{E965CD75-601A-8D6A-84E2-2D36D03110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8" y="2744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06" name="Freeform 2004">
                <a:extLst>
                  <a:ext uri="{FF2B5EF4-FFF2-40B4-BE49-F238E27FC236}">
                    <a16:creationId xmlns:a16="http://schemas.microsoft.com/office/drawing/2014/main" id="{B7B04CB4-19B3-8BF0-EF70-C5D4E13BB5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8" y="2746"/>
                <a:ext cx="2" cy="0"/>
              </a:xfrm>
              <a:custGeom>
                <a:avLst/>
                <a:gdLst>
                  <a:gd name="T0" fmla="*/ 2 w 2"/>
                  <a:gd name="T1" fmla="*/ 0 w 2"/>
                  <a:gd name="T2" fmla="*/ 2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07" name="Freeform 2005">
                <a:extLst>
                  <a:ext uri="{FF2B5EF4-FFF2-40B4-BE49-F238E27FC236}">
                    <a16:creationId xmlns:a16="http://schemas.microsoft.com/office/drawing/2014/main" id="{9FE3CB26-F67F-D997-8B80-276B8F9DCA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274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08" name="Rectangle 2006">
                <a:extLst>
                  <a:ext uri="{FF2B5EF4-FFF2-40B4-BE49-F238E27FC236}">
                    <a16:creationId xmlns:a16="http://schemas.microsoft.com/office/drawing/2014/main" id="{D9CEA8B8-3AAD-CF9B-8CD5-2BEB5CC0D1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24" y="2789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09" name="Oval 2007">
                <a:extLst>
                  <a:ext uri="{FF2B5EF4-FFF2-40B4-BE49-F238E27FC236}">
                    <a16:creationId xmlns:a16="http://schemas.microsoft.com/office/drawing/2014/main" id="{18123B4D-E4AA-B66B-F6F2-9C8B018DA7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2" y="2785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10" name="Oval 2008">
                <a:extLst>
                  <a:ext uri="{FF2B5EF4-FFF2-40B4-BE49-F238E27FC236}">
                    <a16:creationId xmlns:a16="http://schemas.microsoft.com/office/drawing/2014/main" id="{7431E5FD-996C-C737-69D5-2F6B59322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7" y="2785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11" name="Freeform 2009">
                <a:extLst>
                  <a:ext uri="{FF2B5EF4-FFF2-40B4-BE49-F238E27FC236}">
                    <a16:creationId xmlns:a16="http://schemas.microsoft.com/office/drawing/2014/main" id="{DAC9FBBF-92E4-90CC-5071-C0D8638CC9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48" y="2784"/>
                <a:ext cx="4" cy="3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2 w 2"/>
                  <a:gd name="T5" fmla="*/ 1 h 2"/>
                  <a:gd name="T6" fmla="*/ 0 w 2"/>
                  <a:gd name="T7" fmla="*/ 2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1" y="2"/>
                      <a:pt x="0" y="2"/>
                    </a:cubicBez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12" name="Freeform 2010">
                <a:extLst>
                  <a:ext uri="{FF2B5EF4-FFF2-40B4-BE49-F238E27FC236}">
                    <a16:creationId xmlns:a16="http://schemas.microsoft.com/office/drawing/2014/main" id="{ABB72F10-CCC5-9645-B4F5-B5D3A029BD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6" y="2782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13" name="Freeform 2011">
                <a:extLst>
                  <a:ext uri="{FF2B5EF4-FFF2-40B4-BE49-F238E27FC236}">
                    <a16:creationId xmlns:a16="http://schemas.microsoft.com/office/drawing/2014/main" id="{CE89C199-C5E8-66C6-A7F5-2549003EB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277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14" name="Freeform 2012">
                <a:extLst>
                  <a:ext uri="{FF2B5EF4-FFF2-40B4-BE49-F238E27FC236}">
                    <a16:creationId xmlns:a16="http://schemas.microsoft.com/office/drawing/2014/main" id="{2E436E3A-8A25-9202-5069-B01D9EC5C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05" y="2778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215" name="Freeform 2013">
                <a:extLst>
                  <a:ext uri="{FF2B5EF4-FFF2-40B4-BE49-F238E27FC236}">
                    <a16:creationId xmlns:a16="http://schemas.microsoft.com/office/drawing/2014/main" id="{96E544DF-2A3D-49D2-A2B2-97559031D8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3" y="277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grpSp>
          <p:nvGrpSpPr>
            <p:cNvPr id="13" name="Group 2215">
              <a:extLst>
                <a:ext uri="{FF2B5EF4-FFF2-40B4-BE49-F238E27FC236}">
                  <a16:creationId xmlns:a16="http://schemas.microsoft.com/office/drawing/2014/main" id="{A0F21397-C7FB-3466-54BF-5F7D8912D4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12" y="2766"/>
              <a:ext cx="2627" cy="709"/>
              <a:chOff x="3112" y="2766"/>
              <a:chExt cx="2627" cy="709"/>
            </a:xfrm>
            <a:grpFill/>
          </p:grpSpPr>
          <p:sp>
            <p:nvSpPr>
              <p:cNvPr id="4816" name="Freeform 2015">
                <a:extLst>
                  <a:ext uri="{FF2B5EF4-FFF2-40B4-BE49-F238E27FC236}">
                    <a16:creationId xmlns:a16="http://schemas.microsoft.com/office/drawing/2014/main" id="{67CC7DDA-94CD-FB81-9D54-DCB1679423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8" y="277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17" name="Freeform 2016">
                <a:extLst>
                  <a:ext uri="{FF2B5EF4-FFF2-40B4-BE49-F238E27FC236}">
                    <a16:creationId xmlns:a16="http://schemas.microsoft.com/office/drawing/2014/main" id="{5E33359F-4CA3-A042-B1E3-92656F06D3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49" y="277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18" name="Freeform 2017">
                <a:extLst>
                  <a:ext uri="{FF2B5EF4-FFF2-40B4-BE49-F238E27FC236}">
                    <a16:creationId xmlns:a16="http://schemas.microsoft.com/office/drawing/2014/main" id="{72F88EB3-BDC1-3E40-011F-F435221A3C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2774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19" name="Freeform 2018">
                <a:extLst>
                  <a:ext uri="{FF2B5EF4-FFF2-40B4-BE49-F238E27FC236}">
                    <a16:creationId xmlns:a16="http://schemas.microsoft.com/office/drawing/2014/main" id="{6BDE2D01-FEBB-88F8-613E-43FAFA0738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6" y="277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20" name="Freeform 2019">
                <a:extLst>
                  <a:ext uri="{FF2B5EF4-FFF2-40B4-BE49-F238E27FC236}">
                    <a16:creationId xmlns:a16="http://schemas.microsoft.com/office/drawing/2014/main" id="{47A4488D-D693-EC25-AF19-287C5168BE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09" y="2770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21" name="Freeform 2020">
                <a:extLst>
                  <a:ext uri="{FF2B5EF4-FFF2-40B4-BE49-F238E27FC236}">
                    <a16:creationId xmlns:a16="http://schemas.microsoft.com/office/drawing/2014/main" id="{89D1C8D3-9E2E-644F-327E-DAB0B8742D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4" y="276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22" name="Freeform 2021">
                <a:extLst>
                  <a:ext uri="{FF2B5EF4-FFF2-40B4-BE49-F238E27FC236}">
                    <a16:creationId xmlns:a16="http://schemas.microsoft.com/office/drawing/2014/main" id="{48AD569C-EEF3-5D2D-58DB-517DEF009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9" y="276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23" name="Freeform 2022">
                <a:extLst>
                  <a:ext uri="{FF2B5EF4-FFF2-40B4-BE49-F238E27FC236}">
                    <a16:creationId xmlns:a16="http://schemas.microsoft.com/office/drawing/2014/main" id="{6B0CD91A-5BB6-8606-A6DB-BC4DCC1C0F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8" y="3329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24" name="Freeform 2023">
                <a:extLst>
                  <a:ext uri="{FF2B5EF4-FFF2-40B4-BE49-F238E27FC236}">
                    <a16:creationId xmlns:a16="http://schemas.microsoft.com/office/drawing/2014/main" id="{E59B7872-A051-BCA5-AEFF-3F0C4CCEA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53" y="332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25" name="Freeform 2024">
                <a:extLst>
                  <a:ext uri="{FF2B5EF4-FFF2-40B4-BE49-F238E27FC236}">
                    <a16:creationId xmlns:a16="http://schemas.microsoft.com/office/drawing/2014/main" id="{991A28A8-B41F-D4AA-25E2-4D1D40EDFD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90" y="33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26" name="Freeform 2025">
                <a:extLst>
                  <a:ext uri="{FF2B5EF4-FFF2-40B4-BE49-F238E27FC236}">
                    <a16:creationId xmlns:a16="http://schemas.microsoft.com/office/drawing/2014/main" id="{A57B5C4E-4A13-E337-88AD-C925054BE1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" y="3326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27" name="Freeform 2026">
                <a:extLst>
                  <a:ext uri="{FF2B5EF4-FFF2-40B4-BE49-F238E27FC236}">
                    <a16:creationId xmlns:a16="http://schemas.microsoft.com/office/drawing/2014/main" id="{883B50B3-0285-4ABB-F5AC-FC4F26B75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1" y="3322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28" name="Freeform 2027">
                <a:extLst>
                  <a:ext uri="{FF2B5EF4-FFF2-40B4-BE49-F238E27FC236}">
                    <a16:creationId xmlns:a16="http://schemas.microsoft.com/office/drawing/2014/main" id="{154636BC-F703-2E16-67CA-C040CD931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332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29" name="Freeform 2028">
                <a:extLst>
                  <a:ext uri="{FF2B5EF4-FFF2-40B4-BE49-F238E27FC236}">
                    <a16:creationId xmlns:a16="http://schemas.microsoft.com/office/drawing/2014/main" id="{EF0D1F7B-9351-9ABE-A192-198AF7A2D5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0" y="3318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30" name="Oval 2029">
                <a:extLst>
                  <a:ext uri="{FF2B5EF4-FFF2-40B4-BE49-F238E27FC236}">
                    <a16:creationId xmlns:a16="http://schemas.microsoft.com/office/drawing/2014/main" id="{56939930-9584-C7E8-BEC8-17F3D325E4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96" y="331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31" name="Freeform 2030">
                <a:extLst>
                  <a:ext uri="{FF2B5EF4-FFF2-40B4-BE49-F238E27FC236}">
                    <a16:creationId xmlns:a16="http://schemas.microsoft.com/office/drawing/2014/main" id="{500B4344-98DE-EA45-8408-B9A41DA04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9" y="3318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32" name="Freeform 2031">
                <a:extLst>
                  <a:ext uri="{FF2B5EF4-FFF2-40B4-BE49-F238E27FC236}">
                    <a16:creationId xmlns:a16="http://schemas.microsoft.com/office/drawing/2014/main" id="{7A9BF210-0FBF-5F96-43C5-BFD96AECB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65" y="331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33" name="Freeform 2032">
                <a:extLst>
                  <a:ext uri="{FF2B5EF4-FFF2-40B4-BE49-F238E27FC236}">
                    <a16:creationId xmlns:a16="http://schemas.microsoft.com/office/drawing/2014/main" id="{D1F00374-BF0A-D21E-42C4-EB413A750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8" y="3318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34" name="Freeform 2033">
                <a:extLst>
                  <a:ext uri="{FF2B5EF4-FFF2-40B4-BE49-F238E27FC236}">
                    <a16:creationId xmlns:a16="http://schemas.microsoft.com/office/drawing/2014/main" id="{2A0EAFBB-81CB-102B-0109-93018BF78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1" y="3314"/>
                <a:ext cx="1" cy="2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2 h 2"/>
                  <a:gd name="T4" fmla="*/ 0 w 1"/>
                  <a:gd name="T5" fmla="*/ 2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35" name="Freeform 2034">
                <a:extLst>
                  <a:ext uri="{FF2B5EF4-FFF2-40B4-BE49-F238E27FC236}">
                    <a16:creationId xmlns:a16="http://schemas.microsoft.com/office/drawing/2014/main" id="{5A012E44-41F6-560A-8C87-A30BCE946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1" y="331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36" name="Freeform 2035">
                <a:extLst>
                  <a:ext uri="{FF2B5EF4-FFF2-40B4-BE49-F238E27FC236}">
                    <a16:creationId xmlns:a16="http://schemas.microsoft.com/office/drawing/2014/main" id="{FC68D21E-074C-6AB0-533B-020C3D28EC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0" y="3310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37" name="Freeform 2036">
                <a:extLst>
                  <a:ext uri="{FF2B5EF4-FFF2-40B4-BE49-F238E27FC236}">
                    <a16:creationId xmlns:a16="http://schemas.microsoft.com/office/drawing/2014/main" id="{A500EEFA-0DA5-B2F0-50A5-28C110D0F4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86" y="33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38" name="Freeform 2037">
                <a:extLst>
                  <a:ext uri="{FF2B5EF4-FFF2-40B4-BE49-F238E27FC236}">
                    <a16:creationId xmlns:a16="http://schemas.microsoft.com/office/drawing/2014/main" id="{31F9F4EB-F71A-CED9-57B4-A343FA7D6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79" y="331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39" name="Rectangle 2038">
                <a:extLst>
                  <a:ext uri="{FF2B5EF4-FFF2-40B4-BE49-F238E27FC236}">
                    <a16:creationId xmlns:a16="http://schemas.microsoft.com/office/drawing/2014/main" id="{C777FDCE-41E6-D417-EBF3-8B34BDDD7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69" y="3310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40" name="Freeform 2039">
                <a:extLst>
                  <a:ext uri="{FF2B5EF4-FFF2-40B4-BE49-F238E27FC236}">
                    <a16:creationId xmlns:a16="http://schemas.microsoft.com/office/drawing/2014/main" id="{B044B3B9-2072-C91C-4463-B9A2E4E515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12" y="3310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41" name="Freeform 2040">
                <a:extLst>
                  <a:ext uri="{FF2B5EF4-FFF2-40B4-BE49-F238E27FC236}">
                    <a16:creationId xmlns:a16="http://schemas.microsoft.com/office/drawing/2014/main" id="{089A6377-D4EF-9A2A-AB6E-422DA7EF9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" y="3307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42" name="Freeform 2041">
                <a:extLst>
                  <a:ext uri="{FF2B5EF4-FFF2-40B4-BE49-F238E27FC236}">
                    <a16:creationId xmlns:a16="http://schemas.microsoft.com/office/drawing/2014/main" id="{A6F64455-8B2C-49DA-ED25-0D4E277808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5" y="3307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43" name="Freeform 2042">
                <a:extLst>
                  <a:ext uri="{FF2B5EF4-FFF2-40B4-BE49-F238E27FC236}">
                    <a16:creationId xmlns:a16="http://schemas.microsoft.com/office/drawing/2014/main" id="{69E6D9B9-E458-31CB-E5F1-3B481F8F9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0" y="330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44" name="Freeform 2043">
                <a:extLst>
                  <a:ext uri="{FF2B5EF4-FFF2-40B4-BE49-F238E27FC236}">
                    <a16:creationId xmlns:a16="http://schemas.microsoft.com/office/drawing/2014/main" id="{C2CD3349-D7A7-69B0-B7BB-827866D30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81" y="3303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45" name="Freeform 2044">
                <a:extLst>
                  <a:ext uri="{FF2B5EF4-FFF2-40B4-BE49-F238E27FC236}">
                    <a16:creationId xmlns:a16="http://schemas.microsoft.com/office/drawing/2014/main" id="{ABDAF5E6-BD15-1740-A4FA-CBC04D85F2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2" y="33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46" name="Oval 2045">
                <a:extLst>
                  <a:ext uri="{FF2B5EF4-FFF2-40B4-BE49-F238E27FC236}">
                    <a16:creationId xmlns:a16="http://schemas.microsoft.com/office/drawing/2014/main" id="{AF1E2FBC-1A6B-3074-845C-5F3B84E41B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72" y="3362"/>
                <a:ext cx="1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47" name="Freeform 2046">
                <a:extLst>
                  <a:ext uri="{FF2B5EF4-FFF2-40B4-BE49-F238E27FC236}">
                    <a16:creationId xmlns:a16="http://schemas.microsoft.com/office/drawing/2014/main" id="{19F89F51-A1BD-3B60-1DFA-F31A4ECFAA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2" y="33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48" name="Freeform 2047">
                <a:extLst>
                  <a:ext uri="{FF2B5EF4-FFF2-40B4-BE49-F238E27FC236}">
                    <a16:creationId xmlns:a16="http://schemas.microsoft.com/office/drawing/2014/main" id="{23F72291-7274-A31A-8F49-9DF7BE1D17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9" y="3362"/>
                <a:ext cx="1" cy="2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1 w 1"/>
                  <a:gd name="T5" fmla="*/ 2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49" name="Freeform 2048">
                <a:extLst>
                  <a:ext uri="{FF2B5EF4-FFF2-40B4-BE49-F238E27FC236}">
                    <a16:creationId xmlns:a16="http://schemas.microsoft.com/office/drawing/2014/main" id="{66C56BE1-B148-79C3-E8B7-097A7431BB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5" y="3358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50" name="Freeform 2049">
                <a:extLst>
                  <a:ext uri="{FF2B5EF4-FFF2-40B4-BE49-F238E27FC236}">
                    <a16:creationId xmlns:a16="http://schemas.microsoft.com/office/drawing/2014/main" id="{3F8F8F67-E738-F792-D881-5FAE08CEAE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" y="335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51" name="Rectangle 2050">
                <a:extLst>
                  <a:ext uri="{FF2B5EF4-FFF2-40B4-BE49-F238E27FC236}">
                    <a16:creationId xmlns:a16="http://schemas.microsoft.com/office/drawing/2014/main" id="{E690FE4E-46C1-8B65-9D27-E951CCF07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71" y="3356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52" name="Freeform 2051">
                <a:extLst>
                  <a:ext uri="{FF2B5EF4-FFF2-40B4-BE49-F238E27FC236}">
                    <a16:creationId xmlns:a16="http://schemas.microsoft.com/office/drawing/2014/main" id="{CB25A405-F1B7-E4F5-BB3D-5D4AD4961D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3356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53" name="Freeform 2052">
                <a:extLst>
                  <a:ext uri="{FF2B5EF4-FFF2-40B4-BE49-F238E27FC236}">
                    <a16:creationId xmlns:a16="http://schemas.microsoft.com/office/drawing/2014/main" id="{00F410E3-049C-0533-3EBC-A5DA1E7BA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61" y="335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54" name="Freeform 2053">
                <a:extLst>
                  <a:ext uri="{FF2B5EF4-FFF2-40B4-BE49-F238E27FC236}">
                    <a16:creationId xmlns:a16="http://schemas.microsoft.com/office/drawing/2014/main" id="{272856EB-0691-328A-966C-6029E8C66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13" y="335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55" name="Rectangle 2054">
                <a:extLst>
                  <a:ext uri="{FF2B5EF4-FFF2-40B4-BE49-F238E27FC236}">
                    <a16:creationId xmlns:a16="http://schemas.microsoft.com/office/drawing/2014/main" id="{3A079DBD-DB0D-5A5F-7A0F-EE0652777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43" y="3352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56" name="Oval 2055">
                <a:extLst>
                  <a:ext uri="{FF2B5EF4-FFF2-40B4-BE49-F238E27FC236}">
                    <a16:creationId xmlns:a16="http://schemas.microsoft.com/office/drawing/2014/main" id="{145AD471-57C5-0BDC-00AE-A9D43BE659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76" y="3352"/>
                <a:ext cx="2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57" name="Rectangle 2056">
                <a:extLst>
                  <a:ext uri="{FF2B5EF4-FFF2-40B4-BE49-F238E27FC236}">
                    <a16:creationId xmlns:a16="http://schemas.microsoft.com/office/drawing/2014/main" id="{D08BE06A-82E3-A1C7-A0E3-6243A3008D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33" y="3352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58" name="Rectangle 2057">
                <a:extLst>
                  <a:ext uri="{FF2B5EF4-FFF2-40B4-BE49-F238E27FC236}">
                    <a16:creationId xmlns:a16="http://schemas.microsoft.com/office/drawing/2014/main" id="{A3DD575D-4A35-149F-BC5B-79882D985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0" y="3348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59" name="Freeform 2058">
                <a:extLst>
                  <a:ext uri="{FF2B5EF4-FFF2-40B4-BE49-F238E27FC236}">
                    <a16:creationId xmlns:a16="http://schemas.microsoft.com/office/drawing/2014/main" id="{E7BD1282-C120-4360-ECB4-1B26636B17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3346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60" name="Freeform 2059">
                <a:extLst>
                  <a:ext uri="{FF2B5EF4-FFF2-40B4-BE49-F238E27FC236}">
                    <a16:creationId xmlns:a16="http://schemas.microsoft.com/office/drawing/2014/main" id="{22DFB461-14B8-D9C7-C5C3-EB344D254C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" y="3345"/>
                <a:ext cx="2" cy="1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61" name="Freeform 2060">
                <a:extLst>
                  <a:ext uri="{FF2B5EF4-FFF2-40B4-BE49-F238E27FC236}">
                    <a16:creationId xmlns:a16="http://schemas.microsoft.com/office/drawing/2014/main" id="{F60F97B3-F46D-5735-871E-17F87D12C0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8" y="3345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62" name="Freeform 2061">
                <a:extLst>
                  <a:ext uri="{FF2B5EF4-FFF2-40B4-BE49-F238E27FC236}">
                    <a16:creationId xmlns:a16="http://schemas.microsoft.com/office/drawing/2014/main" id="{63A0E1BF-31C7-A5F8-8F16-4E262642AB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5" y="3341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63" name="Freeform 2062">
                <a:extLst>
                  <a:ext uri="{FF2B5EF4-FFF2-40B4-BE49-F238E27FC236}">
                    <a16:creationId xmlns:a16="http://schemas.microsoft.com/office/drawing/2014/main" id="{72D39A05-6A8A-C648-F0EB-2F651E1A1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3341"/>
                <a:ext cx="1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64" name="Freeform 2063">
                <a:extLst>
                  <a:ext uri="{FF2B5EF4-FFF2-40B4-BE49-F238E27FC236}">
                    <a16:creationId xmlns:a16="http://schemas.microsoft.com/office/drawing/2014/main" id="{B12E3313-EC0A-CB22-DAAA-B1369F9002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4" y="333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65" name="Freeform 2064">
                <a:extLst>
                  <a:ext uri="{FF2B5EF4-FFF2-40B4-BE49-F238E27FC236}">
                    <a16:creationId xmlns:a16="http://schemas.microsoft.com/office/drawing/2014/main" id="{28CF4F16-C115-A949-42A5-A1257E3509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4" y="333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66" name="Rectangle 2065">
                <a:extLst>
                  <a:ext uri="{FF2B5EF4-FFF2-40B4-BE49-F238E27FC236}">
                    <a16:creationId xmlns:a16="http://schemas.microsoft.com/office/drawing/2014/main" id="{86FDE3B3-F231-8357-7FB9-87199B1372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26" y="3282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67" name="Freeform 2066">
                <a:extLst>
                  <a:ext uri="{FF2B5EF4-FFF2-40B4-BE49-F238E27FC236}">
                    <a16:creationId xmlns:a16="http://schemas.microsoft.com/office/drawing/2014/main" id="{7A39033E-6BED-C28B-F0CC-44F237DAA2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8" y="3276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1 h 2"/>
                  <a:gd name="T4" fmla="*/ 1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2"/>
                      <a:pt x="1" y="1"/>
                      <a:pt x="1" y="1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68" name="Freeform 2067">
                <a:extLst>
                  <a:ext uri="{FF2B5EF4-FFF2-40B4-BE49-F238E27FC236}">
                    <a16:creationId xmlns:a16="http://schemas.microsoft.com/office/drawing/2014/main" id="{6EA15F10-F52C-F46C-0A84-7756B6529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4" y="327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69" name="Freeform 2068">
                <a:extLst>
                  <a:ext uri="{FF2B5EF4-FFF2-40B4-BE49-F238E27FC236}">
                    <a16:creationId xmlns:a16="http://schemas.microsoft.com/office/drawing/2014/main" id="{AB3ABFDF-018F-7FC3-BD7B-361A2A51C5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2" y="3269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  <a:gd name="T6" fmla="*/ 0 w 1"/>
                  <a:gd name="T7" fmla="*/ 0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70" name="Freeform 2069">
                <a:extLst>
                  <a:ext uri="{FF2B5EF4-FFF2-40B4-BE49-F238E27FC236}">
                    <a16:creationId xmlns:a16="http://schemas.microsoft.com/office/drawing/2014/main" id="{68AE6683-9C69-76EB-D6B6-48970D12AD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6" y="3271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71" name="Freeform 2070">
                <a:extLst>
                  <a:ext uri="{FF2B5EF4-FFF2-40B4-BE49-F238E27FC236}">
                    <a16:creationId xmlns:a16="http://schemas.microsoft.com/office/drawing/2014/main" id="{D3D29B7C-99A7-AB60-22FF-BE89E8EA3B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3" y="3271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72" name="Freeform 2071">
                <a:extLst>
                  <a:ext uri="{FF2B5EF4-FFF2-40B4-BE49-F238E27FC236}">
                    <a16:creationId xmlns:a16="http://schemas.microsoft.com/office/drawing/2014/main" id="{A78A0F57-C6E0-0034-B502-90A69CC4D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7" y="3265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1 h 2"/>
                  <a:gd name="T4" fmla="*/ 0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73" name="Freeform 2072">
                <a:extLst>
                  <a:ext uri="{FF2B5EF4-FFF2-40B4-BE49-F238E27FC236}">
                    <a16:creationId xmlns:a16="http://schemas.microsoft.com/office/drawing/2014/main" id="{F8831096-2F74-127F-63FE-765B4CC7AF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7" y="326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74" name="Freeform 2073">
                <a:extLst>
                  <a:ext uri="{FF2B5EF4-FFF2-40B4-BE49-F238E27FC236}">
                    <a16:creationId xmlns:a16="http://schemas.microsoft.com/office/drawing/2014/main" id="{62B6B7D2-5FEB-4721-7F6B-B9DF3C2B38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7" y="3267"/>
                <a:ext cx="1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75" name="Freeform 2074">
                <a:extLst>
                  <a:ext uri="{FF2B5EF4-FFF2-40B4-BE49-F238E27FC236}">
                    <a16:creationId xmlns:a16="http://schemas.microsoft.com/office/drawing/2014/main" id="{2170181E-6044-F48A-40FB-38969FFA1A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1" y="3263"/>
                <a:ext cx="1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76" name="Freeform 2075">
                <a:extLst>
                  <a:ext uri="{FF2B5EF4-FFF2-40B4-BE49-F238E27FC236}">
                    <a16:creationId xmlns:a16="http://schemas.microsoft.com/office/drawing/2014/main" id="{EF37549A-987D-1F00-A464-0C72BC7ED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3263"/>
                <a:ext cx="1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77" name="Freeform 2076">
                <a:extLst>
                  <a:ext uri="{FF2B5EF4-FFF2-40B4-BE49-F238E27FC236}">
                    <a16:creationId xmlns:a16="http://schemas.microsoft.com/office/drawing/2014/main" id="{85971C9F-9A01-7E7A-0CAD-E655E73662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78" y="3261"/>
                <a:ext cx="4" cy="4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0 w 2"/>
                  <a:gd name="T5" fmla="*/ 1 h 2"/>
                  <a:gd name="T6" fmla="*/ 2 w 2"/>
                  <a:gd name="T7" fmla="*/ 0 h 2"/>
                  <a:gd name="T8" fmla="*/ 1 w 2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1" y="1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78" name="Freeform 2077">
                <a:extLst>
                  <a:ext uri="{FF2B5EF4-FFF2-40B4-BE49-F238E27FC236}">
                    <a16:creationId xmlns:a16="http://schemas.microsoft.com/office/drawing/2014/main" id="{B5DBF177-DDB0-3231-BC4B-2FC5BC305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0" y="3259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  <a:gd name="T8" fmla="*/ 1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1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79" name="Freeform 2078">
                <a:extLst>
                  <a:ext uri="{FF2B5EF4-FFF2-40B4-BE49-F238E27FC236}">
                    <a16:creationId xmlns:a16="http://schemas.microsoft.com/office/drawing/2014/main" id="{E0CCF0FD-9F1A-A7B6-0FEA-53674A3C4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57" y="3255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80" name="Freeform 2079">
                <a:extLst>
                  <a:ext uri="{FF2B5EF4-FFF2-40B4-BE49-F238E27FC236}">
                    <a16:creationId xmlns:a16="http://schemas.microsoft.com/office/drawing/2014/main" id="{B2AB206D-5E5D-DBEB-5EDE-55087E97FD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325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81" name="Freeform 2080">
                <a:extLst>
                  <a:ext uri="{FF2B5EF4-FFF2-40B4-BE49-F238E27FC236}">
                    <a16:creationId xmlns:a16="http://schemas.microsoft.com/office/drawing/2014/main" id="{C1841179-0BB3-E01A-DC1C-A8D571C35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39" y="3255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82" name="Freeform 2081">
                <a:extLst>
                  <a:ext uri="{FF2B5EF4-FFF2-40B4-BE49-F238E27FC236}">
                    <a16:creationId xmlns:a16="http://schemas.microsoft.com/office/drawing/2014/main" id="{08BEA9F1-1DE0-145A-E962-8927190D5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325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83" name="Freeform 2082">
                <a:extLst>
                  <a:ext uri="{FF2B5EF4-FFF2-40B4-BE49-F238E27FC236}">
                    <a16:creationId xmlns:a16="http://schemas.microsoft.com/office/drawing/2014/main" id="{349AB32B-4C40-5374-6121-5603AC8AC3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1" y="3255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84" name="Freeform 2083">
                <a:extLst>
                  <a:ext uri="{FF2B5EF4-FFF2-40B4-BE49-F238E27FC236}">
                    <a16:creationId xmlns:a16="http://schemas.microsoft.com/office/drawing/2014/main" id="{9B6CA906-CF92-418E-E523-5E930C5A82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25" y="330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85" name="Freeform 2084">
                <a:extLst>
                  <a:ext uri="{FF2B5EF4-FFF2-40B4-BE49-F238E27FC236}">
                    <a16:creationId xmlns:a16="http://schemas.microsoft.com/office/drawing/2014/main" id="{388A7818-99F9-875E-E5D4-4B688FDB5E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0" y="3299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2 h 2"/>
                  <a:gd name="T4" fmla="*/ 0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86" name="Oval 2085">
                <a:extLst>
                  <a:ext uri="{FF2B5EF4-FFF2-40B4-BE49-F238E27FC236}">
                    <a16:creationId xmlns:a16="http://schemas.microsoft.com/office/drawing/2014/main" id="{798A43DC-0278-E6A2-95F8-DA96E0F26E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3" y="3299"/>
                <a:ext cx="1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87" name="Freeform 2086">
                <a:extLst>
                  <a:ext uri="{FF2B5EF4-FFF2-40B4-BE49-F238E27FC236}">
                    <a16:creationId xmlns:a16="http://schemas.microsoft.com/office/drawing/2014/main" id="{2C24964F-5EFE-1E2C-C661-86CE5ECC9E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5" y="3299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88" name="Freeform 2087">
                <a:extLst>
                  <a:ext uri="{FF2B5EF4-FFF2-40B4-BE49-F238E27FC236}">
                    <a16:creationId xmlns:a16="http://schemas.microsoft.com/office/drawing/2014/main" id="{728C3B41-22B7-21E7-D69E-9A9C9CACF0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03" y="3299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89" name="Freeform 2088">
                <a:extLst>
                  <a:ext uri="{FF2B5EF4-FFF2-40B4-BE49-F238E27FC236}">
                    <a16:creationId xmlns:a16="http://schemas.microsoft.com/office/drawing/2014/main" id="{5EC0876A-77B7-AAB8-F1E1-C69DF8CAE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5" y="3299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90" name="Freeform 2089">
                <a:extLst>
                  <a:ext uri="{FF2B5EF4-FFF2-40B4-BE49-F238E27FC236}">
                    <a16:creationId xmlns:a16="http://schemas.microsoft.com/office/drawing/2014/main" id="{B7DFBC87-B37E-3F08-3040-8E6943251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37" y="329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91" name="Freeform 2090">
                <a:extLst>
                  <a:ext uri="{FF2B5EF4-FFF2-40B4-BE49-F238E27FC236}">
                    <a16:creationId xmlns:a16="http://schemas.microsoft.com/office/drawing/2014/main" id="{9FD5AEB1-6EE6-692A-784B-5C7A8DC98B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5" y="3295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92" name="Freeform 2091">
                <a:extLst>
                  <a:ext uri="{FF2B5EF4-FFF2-40B4-BE49-F238E27FC236}">
                    <a16:creationId xmlns:a16="http://schemas.microsoft.com/office/drawing/2014/main" id="{0FB3C1D6-4944-CA4A-5935-1F30A72868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43" y="3295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2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93" name="Freeform 2092">
                <a:extLst>
                  <a:ext uri="{FF2B5EF4-FFF2-40B4-BE49-F238E27FC236}">
                    <a16:creationId xmlns:a16="http://schemas.microsoft.com/office/drawing/2014/main" id="{E4B8404F-575C-2A67-0304-7C9737CAEB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85" y="3295"/>
                <a:ext cx="3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94" name="Freeform 2093">
                <a:extLst>
                  <a:ext uri="{FF2B5EF4-FFF2-40B4-BE49-F238E27FC236}">
                    <a16:creationId xmlns:a16="http://schemas.microsoft.com/office/drawing/2014/main" id="{5FF9D2BA-B72D-7D2E-B21E-0CFB82CE3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4" y="3292"/>
                <a:ext cx="4" cy="1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95" name="Freeform 2094">
                <a:extLst>
                  <a:ext uri="{FF2B5EF4-FFF2-40B4-BE49-F238E27FC236}">
                    <a16:creationId xmlns:a16="http://schemas.microsoft.com/office/drawing/2014/main" id="{2941E8A8-2BBC-7D60-C62A-DDA5E9E061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3" y="3292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96" name="Freeform 2095">
                <a:extLst>
                  <a:ext uri="{FF2B5EF4-FFF2-40B4-BE49-F238E27FC236}">
                    <a16:creationId xmlns:a16="http://schemas.microsoft.com/office/drawing/2014/main" id="{F9625235-76C3-5401-BE29-726ACA5417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48" y="3292"/>
                <a:ext cx="2" cy="1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97" name="Freeform 2096">
                <a:extLst>
                  <a:ext uri="{FF2B5EF4-FFF2-40B4-BE49-F238E27FC236}">
                    <a16:creationId xmlns:a16="http://schemas.microsoft.com/office/drawing/2014/main" id="{F68FA83A-38ED-68C4-1A86-8D15BF8EAE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4" y="3288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98" name="Freeform 2097">
                <a:extLst>
                  <a:ext uri="{FF2B5EF4-FFF2-40B4-BE49-F238E27FC236}">
                    <a16:creationId xmlns:a16="http://schemas.microsoft.com/office/drawing/2014/main" id="{119EC354-AFF1-D4F1-DB08-CF34F801C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50" y="3288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899" name="Freeform 2098">
                <a:extLst>
                  <a:ext uri="{FF2B5EF4-FFF2-40B4-BE49-F238E27FC236}">
                    <a16:creationId xmlns:a16="http://schemas.microsoft.com/office/drawing/2014/main" id="{97D7F18E-B779-8AA5-4A2B-7153F1178D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56" y="3288"/>
                <a:ext cx="4" cy="4"/>
              </a:xfrm>
              <a:custGeom>
                <a:avLst/>
                <a:gdLst>
                  <a:gd name="T0" fmla="*/ 0 w 2"/>
                  <a:gd name="T1" fmla="*/ 0 h 2"/>
                  <a:gd name="T2" fmla="*/ 1 w 2"/>
                  <a:gd name="T3" fmla="*/ 1 h 2"/>
                  <a:gd name="T4" fmla="*/ 1 w 2"/>
                  <a:gd name="T5" fmla="*/ 1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2" y="1"/>
                      <a:pt x="2" y="2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00" name="Freeform 2099">
                <a:extLst>
                  <a:ext uri="{FF2B5EF4-FFF2-40B4-BE49-F238E27FC236}">
                    <a16:creationId xmlns:a16="http://schemas.microsoft.com/office/drawing/2014/main" id="{33E1BCB3-C267-4CBD-C753-6FABA0FA4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8" y="3288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01" name="Freeform 2100">
                <a:extLst>
                  <a:ext uri="{FF2B5EF4-FFF2-40B4-BE49-F238E27FC236}">
                    <a16:creationId xmlns:a16="http://schemas.microsoft.com/office/drawing/2014/main" id="{33C2E77A-1184-7EE2-417B-B1D527BDC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85" y="328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02" name="Freeform 2101">
                <a:extLst>
                  <a:ext uri="{FF2B5EF4-FFF2-40B4-BE49-F238E27FC236}">
                    <a16:creationId xmlns:a16="http://schemas.microsoft.com/office/drawing/2014/main" id="{30FA340D-2605-6618-DEE0-9F099B23CB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66" y="3284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03" name="Freeform 2102">
                <a:extLst>
                  <a:ext uri="{FF2B5EF4-FFF2-40B4-BE49-F238E27FC236}">
                    <a16:creationId xmlns:a16="http://schemas.microsoft.com/office/drawing/2014/main" id="{9EB86E9B-B805-45FE-ACED-4C780BA89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9" y="3284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04" name="Freeform 2103">
                <a:extLst>
                  <a:ext uri="{FF2B5EF4-FFF2-40B4-BE49-F238E27FC236}">
                    <a16:creationId xmlns:a16="http://schemas.microsoft.com/office/drawing/2014/main" id="{07CBBB50-DCE4-2056-BAA3-5EC4B9390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1" y="328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05" name="Rectangle 2104">
                <a:extLst>
                  <a:ext uri="{FF2B5EF4-FFF2-40B4-BE49-F238E27FC236}">
                    <a16:creationId xmlns:a16="http://schemas.microsoft.com/office/drawing/2014/main" id="{27B72D5D-B012-8944-B1B3-E2C2F6CD4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69" y="3280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06" name="Freeform 2105">
                <a:extLst>
                  <a:ext uri="{FF2B5EF4-FFF2-40B4-BE49-F238E27FC236}">
                    <a16:creationId xmlns:a16="http://schemas.microsoft.com/office/drawing/2014/main" id="{5D805381-5ED3-5548-1C09-A2C8CB789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4" y="3280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07" name="Freeform 2106">
                <a:extLst>
                  <a:ext uri="{FF2B5EF4-FFF2-40B4-BE49-F238E27FC236}">
                    <a16:creationId xmlns:a16="http://schemas.microsoft.com/office/drawing/2014/main" id="{72ECC403-FD06-4D7B-F746-230DEC11D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17" y="3280"/>
                <a:ext cx="1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08" name="Freeform 2107">
                <a:extLst>
                  <a:ext uri="{FF2B5EF4-FFF2-40B4-BE49-F238E27FC236}">
                    <a16:creationId xmlns:a16="http://schemas.microsoft.com/office/drawing/2014/main" id="{F3034C35-4833-7CA0-6071-DF82ED130F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3280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0 h 2"/>
                  <a:gd name="T4" fmla="*/ 1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09" name="Rectangle 2108">
                <a:extLst>
                  <a:ext uri="{FF2B5EF4-FFF2-40B4-BE49-F238E27FC236}">
                    <a16:creationId xmlns:a16="http://schemas.microsoft.com/office/drawing/2014/main" id="{F6E8DA6B-12CD-C2C2-7327-BF40A0AA9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02" y="3282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10" name="Rectangle 2109">
                <a:extLst>
                  <a:ext uri="{FF2B5EF4-FFF2-40B4-BE49-F238E27FC236}">
                    <a16:creationId xmlns:a16="http://schemas.microsoft.com/office/drawing/2014/main" id="{887145D9-3C17-D976-18AD-2E09F36501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1" y="3437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11" name="Freeform 2110">
                <a:extLst>
                  <a:ext uri="{FF2B5EF4-FFF2-40B4-BE49-F238E27FC236}">
                    <a16:creationId xmlns:a16="http://schemas.microsoft.com/office/drawing/2014/main" id="{916CB94C-66BB-06A7-D686-A21DD0FDD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9" y="3436"/>
                <a:ext cx="2" cy="3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12" name="Freeform 2111">
                <a:extLst>
                  <a:ext uri="{FF2B5EF4-FFF2-40B4-BE49-F238E27FC236}">
                    <a16:creationId xmlns:a16="http://schemas.microsoft.com/office/drawing/2014/main" id="{B59E6546-6921-B757-DFC6-4F528EB6F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343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0 w 1"/>
                  <a:gd name="T3" fmla="*/ 1 w 1"/>
                  <a:gd name="T4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13" name="Oval 2112">
                <a:extLst>
                  <a:ext uri="{FF2B5EF4-FFF2-40B4-BE49-F238E27FC236}">
                    <a16:creationId xmlns:a16="http://schemas.microsoft.com/office/drawing/2014/main" id="{7EE69AB3-441D-5A8B-1753-E230B5A6B3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85" y="3432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14" name="Rectangle 2113">
                <a:extLst>
                  <a:ext uri="{FF2B5EF4-FFF2-40B4-BE49-F238E27FC236}">
                    <a16:creationId xmlns:a16="http://schemas.microsoft.com/office/drawing/2014/main" id="{2FFC75FB-EE1C-8C40-1D95-67E1184F39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12" y="343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15" name="Freeform 2114">
                <a:extLst>
                  <a:ext uri="{FF2B5EF4-FFF2-40B4-BE49-F238E27FC236}">
                    <a16:creationId xmlns:a16="http://schemas.microsoft.com/office/drawing/2014/main" id="{EFA2E745-D03F-74E3-9E3D-FAE577D9A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49" y="3432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16" name="Freeform 2115">
                <a:extLst>
                  <a:ext uri="{FF2B5EF4-FFF2-40B4-BE49-F238E27FC236}">
                    <a16:creationId xmlns:a16="http://schemas.microsoft.com/office/drawing/2014/main" id="{397D855F-7A3D-7740-69AF-14A5F85261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37" y="3432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17" name="Freeform 2116">
                <a:extLst>
                  <a:ext uri="{FF2B5EF4-FFF2-40B4-BE49-F238E27FC236}">
                    <a16:creationId xmlns:a16="http://schemas.microsoft.com/office/drawing/2014/main" id="{E4B1005A-21D5-3B6E-35F9-6B41924DBC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2" y="3426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18" name="Freeform 2117">
                <a:extLst>
                  <a:ext uri="{FF2B5EF4-FFF2-40B4-BE49-F238E27FC236}">
                    <a16:creationId xmlns:a16="http://schemas.microsoft.com/office/drawing/2014/main" id="{D54870CF-050D-9DBB-51E9-2CA94B51C6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98" y="3424"/>
                <a:ext cx="2" cy="4"/>
              </a:xfrm>
              <a:custGeom>
                <a:avLst/>
                <a:gdLst>
                  <a:gd name="T0" fmla="*/ 1 w 1"/>
                  <a:gd name="T1" fmla="*/ 0 h 2"/>
                  <a:gd name="T2" fmla="*/ 1 w 1"/>
                  <a:gd name="T3" fmla="*/ 1 h 2"/>
                  <a:gd name="T4" fmla="*/ 0 w 1"/>
                  <a:gd name="T5" fmla="*/ 1 h 2"/>
                  <a:gd name="T6" fmla="*/ 1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19" name="Freeform 2118">
                <a:extLst>
                  <a:ext uri="{FF2B5EF4-FFF2-40B4-BE49-F238E27FC236}">
                    <a16:creationId xmlns:a16="http://schemas.microsoft.com/office/drawing/2014/main" id="{272ABD92-BFAF-D445-0108-E245D87A82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3" y="3418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20" name="Freeform 2119">
                <a:extLst>
                  <a:ext uri="{FF2B5EF4-FFF2-40B4-BE49-F238E27FC236}">
                    <a16:creationId xmlns:a16="http://schemas.microsoft.com/office/drawing/2014/main" id="{7820EC3B-5041-9008-4024-4F6D5EF31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3417"/>
                <a:ext cx="2" cy="3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1 w 1"/>
                  <a:gd name="T5" fmla="*/ 0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21" name="Oval 2120">
                <a:extLst>
                  <a:ext uri="{FF2B5EF4-FFF2-40B4-BE49-F238E27FC236}">
                    <a16:creationId xmlns:a16="http://schemas.microsoft.com/office/drawing/2014/main" id="{A9AA92C4-AF61-038B-DC0C-B562F53705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53" y="341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22" name="Rectangle 2121">
                <a:extLst>
                  <a:ext uri="{FF2B5EF4-FFF2-40B4-BE49-F238E27FC236}">
                    <a16:creationId xmlns:a16="http://schemas.microsoft.com/office/drawing/2014/main" id="{C4581A03-646F-54B9-6645-3A90809061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85" y="3418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23" name="Rectangle 2122">
                <a:extLst>
                  <a:ext uri="{FF2B5EF4-FFF2-40B4-BE49-F238E27FC236}">
                    <a16:creationId xmlns:a16="http://schemas.microsoft.com/office/drawing/2014/main" id="{CAA21F0B-E5B0-5940-C3DD-465C46C93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22" y="3415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24" name="Oval 2123">
                <a:extLst>
                  <a:ext uri="{FF2B5EF4-FFF2-40B4-BE49-F238E27FC236}">
                    <a16:creationId xmlns:a16="http://schemas.microsoft.com/office/drawing/2014/main" id="{2801C4EB-8C1D-CF7E-0127-B0F263DC15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6" y="3415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25" name="Freeform 2124">
                <a:extLst>
                  <a:ext uri="{FF2B5EF4-FFF2-40B4-BE49-F238E27FC236}">
                    <a16:creationId xmlns:a16="http://schemas.microsoft.com/office/drawing/2014/main" id="{6646C58A-E4C2-2B39-6027-DB7768A3A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3411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26" name="Freeform 2125">
                <a:extLst>
                  <a:ext uri="{FF2B5EF4-FFF2-40B4-BE49-F238E27FC236}">
                    <a16:creationId xmlns:a16="http://schemas.microsoft.com/office/drawing/2014/main" id="{2F879A0B-A643-901D-CC6C-E3F7006018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72" y="3411"/>
                <a:ext cx="1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27" name="Freeform 2126">
                <a:extLst>
                  <a:ext uri="{FF2B5EF4-FFF2-40B4-BE49-F238E27FC236}">
                    <a16:creationId xmlns:a16="http://schemas.microsoft.com/office/drawing/2014/main" id="{B1B705CA-8889-9369-8701-67E2BA00E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8" y="3411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28" name="Oval 2127">
                <a:extLst>
                  <a:ext uri="{FF2B5EF4-FFF2-40B4-BE49-F238E27FC236}">
                    <a16:creationId xmlns:a16="http://schemas.microsoft.com/office/drawing/2014/main" id="{B210D039-7AC0-B265-1D09-E7404E123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3473"/>
                <a:ext cx="1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29" name="Freeform 2128">
                <a:extLst>
                  <a:ext uri="{FF2B5EF4-FFF2-40B4-BE49-F238E27FC236}">
                    <a16:creationId xmlns:a16="http://schemas.microsoft.com/office/drawing/2014/main" id="{3E2B50EF-5A09-996A-A05F-96858CE382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1" y="347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30" name="Rectangle 2129">
                <a:extLst>
                  <a:ext uri="{FF2B5EF4-FFF2-40B4-BE49-F238E27FC236}">
                    <a16:creationId xmlns:a16="http://schemas.microsoft.com/office/drawing/2014/main" id="{5B227945-1304-62A3-A07A-C8ED07D4E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76" y="3470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31" name="Oval 2130">
                <a:extLst>
                  <a:ext uri="{FF2B5EF4-FFF2-40B4-BE49-F238E27FC236}">
                    <a16:creationId xmlns:a16="http://schemas.microsoft.com/office/drawing/2014/main" id="{58EB7765-7B96-85FD-0BF8-49E9B350D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90" y="3470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32" name="Freeform 2131">
                <a:extLst>
                  <a:ext uri="{FF2B5EF4-FFF2-40B4-BE49-F238E27FC236}">
                    <a16:creationId xmlns:a16="http://schemas.microsoft.com/office/drawing/2014/main" id="{0ED5FDD3-5406-A529-C9C0-5EE09DBA1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1" y="347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33" name="Freeform 2132">
                <a:extLst>
                  <a:ext uri="{FF2B5EF4-FFF2-40B4-BE49-F238E27FC236}">
                    <a16:creationId xmlns:a16="http://schemas.microsoft.com/office/drawing/2014/main" id="{2D8B4DED-BD76-6707-F76D-A9816AABA8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" y="3466"/>
                <a:ext cx="4" cy="2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1 h 1"/>
                  <a:gd name="T4" fmla="*/ 1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1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34" name="Freeform 2133">
                <a:extLst>
                  <a:ext uri="{FF2B5EF4-FFF2-40B4-BE49-F238E27FC236}">
                    <a16:creationId xmlns:a16="http://schemas.microsoft.com/office/drawing/2014/main" id="{2BD04496-C576-5660-B1AF-99B5B7770B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" y="346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35" name="Freeform 2134">
                <a:extLst>
                  <a:ext uri="{FF2B5EF4-FFF2-40B4-BE49-F238E27FC236}">
                    <a16:creationId xmlns:a16="http://schemas.microsoft.com/office/drawing/2014/main" id="{3063614B-C9F9-59A3-7987-5326BFF3D4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73" y="3466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36" name="Freeform 2135">
                <a:extLst>
                  <a:ext uri="{FF2B5EF4-FFF2-40B4-BE49-F238E27FC236}">
                    <a16:creationId xmlns:a16="http://schemas.microsoft.com/office/drawing/2014/main" id="{732E9D13-233F-2E07-CCFF-4DB80657F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3" y="3462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37" name="Freeform 2136">
                <a:extLst>
                  <a:ext uri="{FF2B5EF4-FFF2-40B4-BE49-F238E27FC236}">
                    <a16:creationId xmlns:a16="http://schemas.microsoft.com/office/drawing/2014/main" id="{FC633F86-C418-D601-77A6-34B3CE6F96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2" y="3458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0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38" name="Freeform 2137">
                <a:extLst>
                  <a:ext uri="{FF2B5EF4-FFF2-40B4-BE49-F238E27FC236}">
                    <a16:creationId xmlns:a16="http://schemas.microsoft.com/office/drawing/2014/main" id="{51626F1F-9A33-CF48-6E8D-D5D9C5B6F9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4" y="3454"/>
                <a:ext cx="4" cy="4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1 h 2"/>
                  <a:gd name="T4" fmla="*/ 1 w 2"/>
                  <a:gd name="T5" fmla="*/ 0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39" name="Rectangle 2138">
                <a:extLst>
                  <a:ext uri="{FF2B5EF4-FFF2-40B4-BE49-F238E27FC236}">
                    <a16:creationId xmlns:a16="http://schemas.microsoft.com/office/drawing/2014/main" id="{6A3D715D-E230-4292-226C-B09897FCF4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16" y="3454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40" name="Freeform 2139">
                <a:extLst>
                  <a:ext uri="{FF2B5EF4-FFF2-40B4-BE49-F238E27FC236}">
                    <a16:creationId xmlns:a16="http://schemas.microsoft.com/office/drawing/2014/main" id="{E259CADC-9D48-3C9A-1589-3BE029250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36" y="3447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0 w 2"/>
                  <a:gd name="T5" fmla="*/ 1 h 1"/>
                  <a:gd name="T6" fmla="*/ 1 w 2"/>
                  <a:gd name="T7" fmla="*/ 0 h 1"/>
                  <a:gd name="T8" fmla="*/ 2 w 2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41" name="Freeform 2140">
                <a:extLst>
                  <a:ext uri="{FF2B5EF4-FFF2-40B4-BE49-F238E27FC236}">
                    <a16:creationId xmlns:a16="http://schemas.microsoft.com/office/drawing/2014/main" id="{95418449-9E15-59B3-6B15-D4BEE61F2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81" y="3447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42" name="Freeform 2141">
                <a:extLst>
                  <a:ext uri="{FF2B5EF4-FFF2-40B4-BE49-F238E27FC236}">
                    <a16:creationId xmlns:a16="http://schemas.microsoft.com/office/drawing/2014/main" id="{9FB9A289-89E4-F9F6-4399-AF79CA470E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1" y="344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43" name="Rectangle 2142">
                <a:extLst>
                  <a:ext uri="{FF2B5EF4-FFF2-40B4-BE49-F238E27FC236}">
                    <a16:creationId xmlns:a16="http://schemas.microsoft.com/office/drawing/2014/main" id="{BD398151-7CAD-9122-F288-886DB63AE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7" y="3443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44" name="Rectangle 2143">
                <a:extLst>
                  <a:ext uri="{FF2B5EF4-FFF2-40B4-BE49-F238E27FC236}">
                    <a16:creationId xmlns:a16="http://schemas.microsoft.com/office/drawing/2014/main" id="{E75FB5E3-7280-44BF-DD84-16767E65AB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87" y="3443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45" name="Rectangle 2144">
                <a:extLst>
                  <a:ext uri="{FF2B5EF4-FFF2-40B4-BE49-F238E27FC236}">
                    <a16:creationId xmlns:a16="http://schemas.microsoft.com/office/drawing/2014/main" id="{FA95E1CE-7DA1-91B2-9820-66C1A02907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7" y="3439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46" name="Freeform 2145">
                <a:extLst>
                  <a:ext uri="{FF2B5EF4-FFF2-40B4-BE49-F238E27FC236}">
                    <a16:creationId xmlns:a16="http://schemas.microsoft.com/office/drawing/2014/main" id="{227E8855-7DF8-6F51-2A90-1F4C42493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24" y="338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47" name="Freeform 2146">
                <a:extLst>
                  <a:ext uri="{FF2B5EF4-FFF2-40B4-BE49-F238E27FC236}">
                    <a16:creationId xmlns:a16="http://schemas.microsoft.com/office/drawing/2014/main" id="{0155B230-2FBC-A759-0FFD-F38FD4F6FF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3388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48" name="Freeform 2147">
                <a:extLst>
                  <a:ext uri="{FF2B5EF4-FFF2-40B4-BE49-F238E27FC236}">
                    <a16:creationId xmlns:a16="http://schemas.microsoft.com/office/drawing/2014/main" id="{C2D99005-DD13-590B-C197-9D6E64D7947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06" y="338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49" name="Freeform 2148">
                <a:extLst>
                  <a:ext uri="{FF2B5EF4-FFF2-40B4-BE49-F238E27FC236}">
                    <a16:creationId xmlns:a16="http://schemas.microsoft.com/office/drawing/2014/main" id="{1E45A025-B2AA-999F-1C23-3E9D950E80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9" y="3384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50" name="Freeform 2149">
                <a:extLst>
                  <a:ext uri="{FF2B5EF4-FFF2-40B4-BE49-F238E27FC236}">
                    <a16:creationId xmlns:a16="http://schemas.microsoft.com/office/drawing/2014/main" id="{BDCD0E38-1543-1DCE-3650-A0D04F9194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5" y="338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51" name="Freeform 2150">
                <a:extLst>
                  <a:ext uri="{FF2B5EF4-FFF2-40B4-BE49-F238E27FC236}">
                    <a16:creationId xmlns:a16="http://schemas.microsoft.com/office/drawing/2014/main" id="{BA08F6CD-268D-A383-0D1A-DC6A1179D9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12" y="3381"/>
                <a:ext cx="4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52" name="Oval 2151">
                <a:extLst>
                  <a:ext uri="{FF2B5EF4-FFF2-40B4-BE49-F238E27FC236}">
                    <a16:creationId xmlns:a16="http://schemas.microsoft.com/office/drawing/2014/main" id="{C76A7370-6178-E11C-59B0-2DD99D62E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6" y="3381"/>
                <a:ext cx="2" cy="1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53" name="Freeform 2152">
                <a:extLst>
                  <a:ext uri="{FF2B5EF4-FFF2-40B4-BE49-F238E27FC236}">
                    <a16:creationId xmlns:a16="http://schemas.microsoft.com/office/drawing/2014/main" id="{C1E9E9F4-2789-11E7-366E-A80DC5F52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0" y="3381"/>
                <a:ext cx="1" cy="1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0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54" name="Freeform 2153">
                <a:extLst>
                  <a:ext uri="{FF2B5EF4-FFF2-40B4-BE49-F238E27FC236}">
                    <a16:creationId xmlns:a16="http://schemas.microsoft.com/office/drawing/2014/main" id="{5B55F04E-7E25-BA8F-9544-2BDAF7EC16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5" y="3381"/>
                <a:ext cx="4" cy="1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55" name="Freeform 2154">
                <a:extLst>
                  <a:ext uri="{FF2B5EF4-FFF2-40B4-BE49-F238E27FC236}">
                    <a16:creationId xmlns:a16="http://schemas.microsoft.com/office/drawing/2014/main" id="{EFA32A06-868F-4EFE-2BAD-D3C4D2CE01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3" y="3381"/>
                <a:ext cx="2" cy="1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lnTo>
                      <a:pt x="2" y="1"/>
                    </a:lnTo>
                    <a:lnTo>
                      <a:pt x="0" y="1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56" name="Freeform 2155">
                <a:extLst>
                  <a:ext uri="{FF2B5EF4-FFF2-40B4-BE49-F238E27FC236}">
                    <a16:creationId xmlns:a16="http://schemas.microsoft.com/office/drawing/2014/main" id="{A8098823-1569-5174-71FD-E5D9936E41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20" y="337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57" name="Freeform 2156">
                <a:extLst>
                  <a:ext uri="{FF2B5EF4-FFF2-40B4-BE49-F238E27FC236}">
                    <a16:creationId xmlns:a16="http://schemas.microsoft.com/office/drawing/2014/main" id="{9ABB8EA6-B0A9-2D8B-CD6B-54713FC89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8" y="3377"/>
                <a:ext cx="3" cy="4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0 h 2"/>
                  <a:gd name="T4" fmla="*/ 2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58" name="Freeform 2157">
                <a:extLst>
                  <a:ext uri="{FF2B5EF4-FFF2-40B4-BE49-F238E27FC236}">
                    <a16:creationId xmlns:a16="http://schemas.microsoft.com/office/drawing/2014/main" id="{D38912EA-D6D8-2450-5DCB-5740D08242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8" y="337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59" name="Freeform 2158">
                <a:extLst>
                  <a:ext uri="{FF2B5EF4-FFF2-40B4-BE49-F238E27FC236}">
                    <a16:creationId xmlns:a16="http://schemas.microsoft.com/office/drawing/2014/main" id="{3FB91763-F2BC-3E42-52C0-BCB7462EB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71" y="337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60" name="Freeform 2159">
                <a:extLst>
                  <a:ext uri="{FF2B5EF4-FFF2-40B4-BE49-F238E27FC236}">
                    <a16:creationId xmlns:a16="http://schemas.microsoft.com/office/drawing/2014/main" id="{A910E6E1-F625-B5FC-E1D3-EC09B4E00D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7" y="3373"/>
                <a:ext cx="4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1 w 2"/>
                  <a:gd name="T5" fmla="*/ 1 h 1"/>
                  <a:gd name="T6" fmla="*/ 2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61" name="Freeform 2160">
                <a:extLst>
                  <a:ext uri="{FF2B5EF4-FFF2-40B4-BE49-F238E27FC236}">
                    <a16:creationId xmlns:a16="http://schemas.microsoft.com/office/drawing/2014/main" id="{F1DDD011-083D-DFB1-86DF-5254D6EFB1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57" y="3373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62" name="Freeform 2161">
                <a:extLst>
                  <a:ext uri="{FF2B5EF4-FFF2-40B4-BE49-F238E27FC236}">
                    <a16:creationId xmlns:a16="http://schemas.microsoft.com/office/drawing/2014/main" id="{B1E9EEA7-C77A-35F1-32F7-20A60C3A3C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01" y="3369"/>
                <a:ext cx="4" cy="4"/>
              </a:xfrm>
              <a:custGeom>
                <a:avLst/>
                <a:gdLst>
                  <a:gd name="T0" fmla="*/ 0 w 2"/>
                  <a:gd name="T1" fmla="*/ 2 h 2"/>
                  <a:gd name="T2" fmla="*/ 1 w 2"/>
                  <a:gd name="T3" fmla="*/ 0 h 2"/>
                  <a:gd name="T4" fmla="*/ 1 w 2"/>
                  <a:gd name="T5" fmla="*/ 1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2" y="0"/>
                      <a:pt x="2" y="0"/>
                      <a:pt x="1" y="1"/>
                    </a:cubicBezTo>
                    <a:cubicBezTo>
                      <a:pt x="1" y="1"/>
                      <a:pt x="1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63" name="Oval 2162">
                <a:extLst>
                  <a:ext uri="{FF2B5EF4-FFF2-40B4-BE49-F238E27FC236}">
                    <a16:creationId xmlns:a16="http://schemas.microsoft.com/office/drawing/2014/main" id="{11132D11-10AD-72E1-5906-8CC506898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23" y="3369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64" name="Oval 2163">
                <a:extLst>
                  <a:ext uri="{FF2B5EF4-FFF2-40B4-BE49-F238E27FC236}">
                    <a16:creationId xmlns:a16="http://schemas.microsoft.com/office/drawing/2014/main" id="{E5B4AAD4-E91F-FAD4-589E-D38A0B3A2E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0" y="3369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65" name="Rectangle 2164">
                <a:extLst>
                  <a:ext uri="{FF2B5EF4-FFF2-40B4-BE49-F238E27FC236}">
                    <a16:creationId xmlns:a16="http://schemas.microsoft.com/office/drawing/2014/main" id="{939C4F49-3016-557E-CD23-4568E1207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8" y="3367"/>
                <a:ext cx="2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66" name="Freeform 2165">
                <a:extLst>
                  <a:ext uri="{FF2B5EF4-FFF2-40B4-BE49-F238E27FC236}">
                    <a16:creationId xmlns:a16="http://schemas.microsoft.com/office/drawing/2014/main" id="{55BC7934-2672-28E7-D851-B705E83E09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0" y="336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67" name="Freeform 2166">
                <a:extLst>
                  <a:ext uri="{FF2B5EF4-FFF2-40B4-BE49-F238E27FC236}">
                    <a16:creationId xmlns:a16="http://schemas.microsoft.com/office/drawing/2014/main" id="{95C3FAEF-1435-AA2D-325F-C9A739ACF1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5" y="3365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68" name="Freeform 2167">
                <a:extLst>
                  <a:ext uri="{FF2B5EF4-FFF2-40B4-BE49-F238E27FC236}">
                    <a16:creationId xmlns:a16="http://schemas.microsoft.com/office/drawing/2014/main" id="{4AA42ED0-7C39-366B-400C-887E0278AE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2" y="3362"/>
                <a:ext cx="3" cy="3"/>
              </a:xfrm>
              <a:custGeom>
                <a:avLst/>
                <a:gdLst>
                  <a:gd name="T0" fmla="*/ 2 w 2"/>
                  <a:gd name="T1" fmla="*/ 0 h 2"/>
                  <a:gd name="T2" fmla="*/ 1 w 2"/>
                  <a:gd name="T3" fmla="*/ 1 h 2"/>
                  <a:gd name="T4" fmla="*/ 0 w 2"/>
                  <a:gd name="T5" fmla="*/ 1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69" name="Freeform 2168">
                <a:extLst>
                  <a:ext uri="{FF2B5EF4-FFF2-40B4-BE49-F238E27FC236}">
                    <a16:creationId xmlns:a16="http://schemas.microsoft.com/office/drawing/2014/main" id="{1C1BC8B1-E36B-7D15-F410-0F8C6A46D3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5" y="3411"/>
                <a:ext cx="1" cy="2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0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lnTo>
                      <a:pt x="1" y="0"/>
                    </a:lnTo>
                    <a:lnTo>
                      <a:pt x="1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70" name="Freeform 2169">
                <a:extLst>
                  <a:ext uri="{FF2B5EF4-FFF2-40B4-BE49-F238E27FC236}">
                    <a16:creationId xmlns:a16="http://schemas.microsoft.com/office/drawing/2014/main" id="{83154A4C-FAE0-6963-F8A0-2C1758A78C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71" y="3407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71" name="Freeform 2170">
                <a:extLst>
                  <a:ext uri="{FF2B5EF4-FFF2-40B4-BE49-F238E27FC236}">
                    <a16:creationId xmlns:a16="http://schemas.microsoft.com/office/drawing/2014/main" id="{0D1D0D24-D0AD-1146-CA61-F675B7849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8" y="3403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72" name="Freeform 2171">
                <a:extLst>
                  <a:ext uri="{FF2B5EF4-FFF2-40B4-BE49-F238E27FC236}">
                    <a16:creationId xmlns:a16="http://schemas.microsoft.com/office/drawing/2014/main" id="{C6AFA032-DE21-FE75-5579-3E1690C256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6" y="340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73" name="Freeform 2172">
                <a:extLst>
                  <a:ext uri="{FF2B5EF4-FFF2-40B4-BE49-F238E27FC236}">
                    <a16:creationId xmlns:a16="http://schemas.microsoft.com/office/drawing/2014/main" id="{8FAF19C6-6406-CEE8-5EE1-B28F0D997C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94" y="3403"/>
                <a:ext cx="1" cy="2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74" name="Freeform 2173">
                <a:extLst>
                  <a:ext uri="{FF2B5EF4-FFF2-40B4-BE49-F238E27FC236}">
                    <a16:creationId xmlns:a16="http://schemas.microsoft.com/office/drawing/2014/main" id="{CE2E398E-381A-0D35-E0B1-00E164FAC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33" y="3403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75" name="Freeform 2174">
                <a:extLst>
                  <a:ext uri="{FF2B5EF4-FFF2-40B4-BE49-F238E27FC236}">
                    <a16:creationId xmlns:a16="http://schemas.microsoft.com/office/drawing/2014/main" id="{543928A0-769E-C9A7-C93D-B6CB45FCDD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1" y="3403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76" name="Freeform 2175">
                <a:extLst>
                  <a:ext uri="{FF2B5EF4-FFF2-40B4-BE49-F238E27FC236}">
                    <a16:creationId xmlns:a16="http://schemas.microsoft.com/office/drawing/2014/main" id="{9E12D3B8-9F65-BDAD-D436-A47016FC45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4" y="3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77" name="Freeform 2176">
                <a:extLst>
                  <a:ext uri="{FF2B5EF4-FFF2-40B4-BE49-F238E27FC236}">
                    <a16:creationId xmlns:a16="http://schemas.microsoft.com/office/drawing/2014/main" id="{5E23EE2E-7F92-3D6C-B105-326A761B2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82" y="3403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78" name="Freeform 2177">
                <a:extLst>
                  <a:ext uri="{FF2B5EF4-FFF2-40B4-BE49-F238E27FC236}">
                    <a16:creationId xmlns:a16="http://schemas.microsoft.com/office/drawing/2014/main" id="{6AB9DE29-D5C0-890F-FD8C-50ECF0AE5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6" y="3400"/>
                <a:ext cx="1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79" name="Freeform 2178">
                <a:extLst>
                  <a:ext uri="{FF2B5EF4-FFF2-40B4-BE49-F238E27FC236}">
                    <a16:creationId xmlns:a16="http://schemas.microsoft.com/office/drawing/2014/main" id="{B87BEA2C-EAF6-5C4E-ECAB-BCF1F40BC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91" y="3400"/>
                <a:ext cx="2" cy="1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80" name="Freeform 2179">
                <a:extLst>
                  <a:ext uri="{FF2B5EF4-FFF2-40B4-BE49-F238E27FC236}">
                    <a16:creationId xmlns:a16="http://schemas.microsoft.com/office/drawing/2014/main" id="{6D26D109-1DAD-C6D4-F4FF-7CA3ADBB87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3" y="3400"/>
                <a:ext cx="4" cy="1"/>
              </a:xfrm>
              <a:custGeom>
                <a:avLst/>
                <a:gdLst>
                  <a:gd name="T0" fmla="*/ 1 w 2"/>
                  <a:gd name="T1" fmla="*/ 0 h 1"/>
                  <a:gd name="T2" fmla="*/ 2 w 2"/>
                  <a:gd name="T3" fmla="*/ 0 h 1"/>
                  <a:gd name="T4" fmla="*/ 0 w 2"/>
                  <a:gd name="T5" fmla="*/ 0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81" name="Freeform 2180">
                <a:extLst>
                  <a:ext uri="{FF2B5EF4-FFF2-40B4-BE49-F238E27FC236}">
                    <a16:creationId xmlns:a16="http://schemas.microsoft.com/office/drawing/2014/main" id="{F7402742-54EC-7B58-6CF1-BA2D6726EF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19" y="3400"/>
                <a:ext cx="2" cy="1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82" name="Freeform 2181">
                <a:extLst>
                  <a:ext uri="{FF2B5EF4-FFF2-40B4-BE49-F238E27FC236}">
                    <a16:creationId xmlns:a16="http://schemas.microsoft.com/office/drawing/2014/main" id="{8E362F83-9FEF-18EE-FD8B-A500DF6BB5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20" y="339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83" name="Oval 2182">
                <a:extLst>
                  <a:ext uri="{FF2B5EF4-FFF2-40B4-BE49-F238E27FC236}">
                    <a16:creationId xmlns:a16="http://schemas.microsoft.com/office/drawing/2014/main" id="{069D7E12-47C8-3600-22F2-B3219C87B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39" y="3396"/>
                <a:ext cx="1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84" name="Rectangle 2183">
                <a:extLst>
                  <a:ext uri="{FF2B5EF4-FFF2-40B4-BE49-F238E27FC236}">
                    <a16:creationId xmlns:a16="http://schemas.microsoft.com/office/drawing/2014/main" id="{882026A6-46DE-9CE4-8165-BD57A1863E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3" y="3396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85" name="Freeform 2184">
                <a:extLst>
                  <a:ext uri="{FF2B5EF4-FFF2-40B4-BE49-F238E27FC236}">
                    <a16:creationId xmlns:a16="http://schemas.microsoft.com/office/drawing/2014/main" id="{965963EC-98BE-2930-658D-128CF45D22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5" y="3392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86" name="Rectangle 2185">
                <a:extLst>
                  <a:ext uri="{FF2B5EF4-FFF2-40B4-BE49-F238E27FC236}">
                    <a16:creationId xmlns:a16="http://schemas.microsoft.com/office/drawing/2014/main" id="{B8D70E99-87EA-5BB1-E899-87E2874DF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6" y="3392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87" name="Freeform 2186">
                <a:extLst>
                  <a:ext uri="{FF2B5EF4-FFF2-40B4-BE49-F238E27FC236}">
                    <a16:creationId xmlns:a16="http://schemas.microsoft.com/office/drawing/2014/main" id="{208A151F-2A16-924A-A937-05FC5043DC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74" y="3392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88" name="Freeform 2187">
                <a:extLst>
                  <a:ext uri="{FF2B5EF4-FFF2-40B4-BE49-F238E27FC236}">
                    <a16:creationId xmlns:a16="http://schemas.microsoft.com/office/drawing/2014/main" id="{21D5D6C6-C0CB-0BE1-256D-BCCDAD82C7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23" y="338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89" name="Freeform 2188">
                <a:extLst>
                  <a:ext uri="{FF2B5EF4-FFF2-40B4-BE49-F238E27FC236}">
                    <a16:creationId xmlns:a16="http://schemas.microsoft.com/office/drawing/2014/main" id="{BF2D550B-0B11-0412-E75C-D298301A30D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37" y="3388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90" name="Freeform 2189">
                <a:extLst>
                  <a:ext uri="{FF2B5EF4-FFF2-40B4-BE49-F238E27FC236}">
                    <a16:creationId xmlns:a16="http://schemas.microsoft.com/office/drawing/2014/main" id="{95A660F4-AAB9-832B-7138-3CDC6F0EBF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" y="3110"/>
                <a:ext cx="2" cy="3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2 h 2"/>
                  <a:gd name="T4" fmla="*/ 1 w 1"/>
                  <a:gd name="T5" fmla="*/ 1 h 2"/>
                  <a:gd name="T6" fmla="*/ 1 w 1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2"/>
                      <a:pt x="1" y="2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91" name="Freeform 2190">
                <a:extLst>
                  <a:ext uri="{FF2B5EF4-FFF2-40B4-BE49-F238E27FC236}">
                    <a16:creationId xmlns:a16="http://schemas.microsoft.com/office/drawing/2014/main" id="{ED6C6DD2-C822-2CB3-6A8F-33D01220BA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4" y="3111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92" name="Oval 2191">
                <a:extLst>
                  <a:ext uri="{FF2B5EF4-FFF2-40B4-BE49-F238E27FC236}">
                    <a16:creationId xmlns:a16="http://schemas.microsoft.com/office/drawing/2014/main" id="{55FD4F80-56C0-8329-D57E-14BFC31583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2" y="3108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93" name="Rectangle 2192">
                <a:extLst>
                  <a:ext uri="{FF2B5EF4-FFF2-40B4-BE49-F238E27FC236}">
                    <a16:creationId xmlns:a16="http://schemas.microsoft.com/office/drawing/2014/main" id="{DFC1C6BE-50F7-D1E1-6E7E-16DE3E2968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0" y="3108"/>
                <a:ext cx="1" cy="2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94" name="Freeform 2193">
                <a:extLst>
                  <a:ext uri="{FF2B5EF4-FFF2-40B4-BE49-F238E27FC236}">
                    <a16:creationId xmlns:a16="http://schemas.microsoft.com/office/drawing/2014/main" id="{822C0BF7-4282-3C14-20B4-BD79BC59EE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70" y="3108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95" name="Freeform 2194">
                <a:extLst>
                  <a:ext uri="{FF2B5EF4-FFF2-40B4-BE49-F238E27FC236}">
                    <a16:creationId xmlns:a16="http://schemas.microsoft.com/office/drawing/2014/main" id="{2A340B46-520E-258B-BA8F-D7F7D74191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27" y="3102"/>
                <a:ext cx="4" cy="4"/>
              </a:xfrm>
              <a:custGeom>
                <a:avLst/>
                <a:gdLst>
                  <a:gd name="T0" fmla="*/ 2 w 2"/>
                  <a:gd name="T1" fmla="*/ 0 h 2"/>
                  <a:gd name="T2" fmla="*/ 0 w 2"/>
                  <a:gd name="T3" fmla="*/ 2 h 2"/>
                  <a:gd name="T4" fmla="*/ 0 w 2"/>
                  <a:gd name="T5" fmla="*/ 2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cubicBezTo>
                      <a:pt x="2" y="1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96" name="Freeform 2195">
                <a:extLst>
                  <a:ext uri="{FF2B5EF4-FFF2-40B4-BE49-F238E27FC236}">
                    <a16:creationId xmlns:a16="http://schemas.microsoft.com/office/drawing/2014/main" id="{23B0798D-AAE1-4157-55C3-70EAEDDADF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09" y="3102"/>
                <a:ext cx="2" cy="4"/>
              </a:xfrm>
              <a:custGeom>
                <a:avLst/>
                <a:gdLst>
                  <a:gd name="T0" fmla="*/ 0 w 1"/>
                  <a:gd name="T1" fmla="*/ 2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97" name="Freeform 2196">
                <a:extLst>
                  <a:ext uri="{FF2B5EF4-FFF2-40B4-BE49-F238E27FC236}">
                    <a16:creationId xmlns:a16="http://schemas.microsoft.com/office/drawing/2014/main" id="{0F9B71EB-2DF8-94EE-DBF8-7CC7A2619A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2" y="310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98" name="Rectangle 2197">
                <a:extLst>
                  <a:ext uri="{FF2B5EF4-FFF2-40B4-BE49-F238E27FC236}">
                    <a16:creationId xmlns:a16="http://schemas.microsoft.com/office/drawing/2014/main" id="{EFE4228F-EBC6-FEDC-F84D-2692441F9D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79" y="3104"/>
                <a:ext cx="1" cy="1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4999" name="Freeform 2198">
                <a:extLst>
                  <a:ext uri="{FF2B5EF4-FFF2-40B4-BE49-F238E27FC236}">
                    <a16:creationId xmlns:a16="http://schemas.microsoft.com/office/drawing/2014/main" id="{79B0F82A-6CDF-1349-F863-E092818540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63" y="310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00" name="Freeform 2199">
                <a:extLst>
                  <a:ext uri="{FF2B5EF4-FFF2-40B4-BE49-F238E27FC236}">
                    <a16:creationId xmlns:a16="http://schemas.microsoft.com/office/drawing/2014/main" id="{236447A9-9C14-E1FA-C29A-350E92F106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3100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01" name="Freeform 2200">
                <a:extLst>
                  <a:ext uri="{FF2B5EF4-FFF2-40B4-BE49-F238E27FC236}">
                    <a16:creationId xmlns:a16="http://schemas.microsoft.com/office/drawing/2014/main" id="{03E2615A-E1E3-DAB2-BF05-9CF4743B9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31" y="3100"/>
                <a:ext cx="3" cy="2"/>
              </a:xfrm>
              <a:custGeom>
                <a:avLst/>
                <a:gdLst>
                  <a:gd name="T0" fmla="*/ 0 w 2"/>
                  <a:gd name="T1" fmla="*/ 1 h 1"/>
                  <a:gd name="T2" fmla="*/ 1 w 2"/>
                  <a:gd name="T3" fmla="*/ 0 h 1"/>
                  <a:gd name="T4" fmla="*/ 2 w 2"/>
                  <a:gd name="T5" fmla="*/ 0 h 1"/>
                  <a:gd name="T6" fmla="*/ 0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02" name="Freeform 2201">
                <a:extLst>
                  <a:ext uri="{FF2B5EF4-FFF2-40B4-BE49-F238E27FC236}">
                    <a16:creationId xmlns:a16="http://schemas.microsoft.com/office/drawing/2014/main" id="{9F201F1C-BD6C-FA98-A72A-13A0520B2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" y="3096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03" name="Freeform 2202">
                <a:extLst>
                  <a:ext uri="{FF2B5EF4-FFF2-40B4-BE49-F238E27FC236}">
                    <a16:creationId xmlns:a16="http://schemas.microsoft.com/office/drawing/2014/main" id="{4FE483F3-7510-3C48-372A-1991B15BC4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6" y="3096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04" name="Freeform 2203">
                <a:extLst>
                  <a:ext uri="{FF2B5EF4-FFF2-40B4-BE49-F238E27FC236}">
                    <a16:creationId xmlns:a16="http://schemas.microsoft.com/office/drawing/2014/main" id="{7430A576-E0C3-750A-C919-42905EB61F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8" y="309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05" name="Oval 2204">
                <a:extLst>
                  <a:ext uri="{FF2B5EF4-FFF2-40B4-BE49-F238E27FC236}">
                    <a16:creationId xmlns:a16="http://schemas.microsoft.com/office/drawing/2014/main" id="{06A5D5D7-0F42-975A-C9AC-E105908F9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53" y="3096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06" name="Freeform 2205">
                <a:extLst>
                  <a:ext uri="{FF2B5EF4-FFF2-40B4-BE49-F238E27FC236}">
                    <a16:creationId xmlns:a16="http://schemas.microsoft.com/office/drawing/2014/main" id="{56AACEA9-3B54-B513-B954-D16C6DF104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27" y="3092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07" name="Freeform 2206">
                <a:extLst>
                  <a:ext uri="{FF2B5EF4-FFF2-40B4-BE49-F238E27FC236}">
                    <a16:creationId xmlns:a16="http://schemas.microsoft.com/office/drawing/2014/main" id="{67AB4655-8ACF-3070-4A6B-AA0C450B16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6" y="3140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08" name="Oval 2207">
                <a:extLst>
                  <a:ext uri="{FF2B5EF4-FFF2-40B4-BE49-F238E27FC236}">
                    <a16:creationId xmlns:a16="http://schemas.microsoft.com/office/drawing/2014/main" id="{4AC307D5-08E8-03A7-990C-6CE7210672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55" y="3136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09" name="Freeform 2208">
                <a:extLst>
                  <a:ext uri="{FF2B5EF4-FFF2-40B4-BE49-F238E27FC236}">
                    <a16:creationId xmlns:a16="http://schemas.microsoft.com/office/drawing/2014/main" id="{56FC08B4-1166-B30C-218B-3DB9EC5D9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2" y="3136"/>
                <a:ext cx="2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2"/>
                      <a:pt x="0" y="2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10" name="Oval 2209">
                <a:extLst>
                  <a:ext uri="{FF2B5EF4-FFF2-40B4-BE49-F238E27FC236}">
                    <a16:creationId xmlns:a16="http://schemas.microsoft.com/office/drawing/2014/main" id="{9D43967A-96E8-B64D-EEB8-AA660657D1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" y="3136"/>
                <a:ext cx="2" cy="2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11" name="Freeform 2210">
                <a:extLst>
                  <a:ext uri="{FF2B5EF4-FFF2-40B4-BE49-F238E27FC236}">
                    <a16:creationId xmlns:a16="http://schemas.microsoft.com/office/drawing/2014/main" id="{CC08ACED-74C4-E85F-E385-B51E836EA8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4" y="3136"/>
                <a:ext cx="4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1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1" y="1"/>
                      <a:pt x="1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12" name="Freeform 2211">
                <a:extLst>
                  <a:ext uri="{FF2B5EF4-FFF2-40B4-BE49-F238E27FC236}">
                    <a16:creationId xmlns:a16="http://schemas.microsoft.com/office/drawing/2014/main" id="{11918048-312F-B44C-96A3-DCE4D93315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23" y="3136"/>
                <a:ext cx="3" cy="2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1 w 2"/>
                  <a:gd name="T5" fmla="*/ 1 h 1"/>
                  <a:gd name="T6" fmla="*/ 0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0"/>
                      <a:pt x="1" y="0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13" name="Freeform 2212">
                <a:extLst>
                  <a:ext uri="{FF2B5EF4-FFF2-40B4-BE49-F238E27FC236}">
                    <a16:creationId xmlns:a16="http://schemas.microsoft.com/office/drawing/2014/main" id="{F7A52FCB-FF32-550D-FBB0-08AE1679F4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88" y="313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14" name="Freeform 2213">
                <a:extLst>
                  <a:ext uri="{FF2B5EF4-FFF2-40B4-BE49-F238E27FC236}">
                    <a16:creationId xmlns:a16="http://schemas.microsoft.com/office/drawing/2014/main" id="{38EFDC10-907A-D06D-2DD5-EEE94107B9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3" y="3134"/>
                <a:ext cx="1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  <p:sp>
            <p:nvSpPr>
              <p:cNvPr id="5015" name="Freeform 2214">
                <a:extLst>
                  <a:ext uri="{FF2B5EF4-FFF2-40B4-BE49-F238E27FC236}">
                    <a16:creationId xmlns:a16="http://schemas.microsoft.com/office/drawing/2014/main" id="{79626817-EC32-05BB-DB7A-CAF7E2BADD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5" y="3132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N"/>
              </a:p>
            </p:txBody>
          </p:sp>
        </p:grpSp>
        <p:sp>
          <p:nvSpPr>
            <p:cNvPr id="14" name="Freeform 2216">
              <a:extLst>
                <a:ext uri="{FF2B5EF4-FFF2-40B4-BE49-F238E27FC236}">
                  <a16:creationId xmlns:a16="http://schemas.microsoft.com/office/drawing/2014/main" id="{9349900A-5B9D-1E6A-9D60-FC50E4C2F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7" y="3132"/>
              <a:ext cx="4" cy="2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1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" name="Oval 2217">
              <a:extLst>
                <a:ext uri="{FF2B5EF4-FFF2-40B4-BE49-F238E27FC236}">
                  <a16:creationId xmlns:a16="http://schemas.microsoft.com/office/drawing/2014/main" id="{2A2EA643-F045-F9C1-9892-AB2E044DD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9" y="3129"/>
              <a:ext cx="2" cy="1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" name="Freeform 2218">
              <a:extLst>
                <a:ext uri="{FF2B5EF4-FFF2-40B4-BE49-F238E27FC236}">
                  <a16:creationId xmlns:a16="http://schemas.microsoft.com/office/drawing/2014/main" id="{E4EE7A17-9C0A-14DA-CBAE-3BD16EFCC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8" y="3121"/>
              <a:ext cx="1" cy="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" name="Rectangle 2219">
              <a:extLst>
                <a:ext uri="{FF2B5EF4-FFF2-40B4-BE49-F238E27FC236}">
                  <a16:creationId xmlns:a16="http://schemas.microsoft.com/office/drawing/2014/main" id="{C4302C17-3083-AAE5-EFE7-D7C76BEDF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92" y="3121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" name="Freeform 2220">
              <a:extLst>
                <a:ext uri="{FF2B5EF4-FFF2-40B4-BE49-F238E27FC236}">
                  <a16:creationId xmlns:a16="http://schemas.microsoft.com/office/drawing/2014/main" id="{B4FE3E4A-16FD-C610-4BA6-BD554B41B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4" y="3119"/>
              <a:ext cx="4" cy="2"/>
            </a:xfrm>
            <a:custGeom>
              <a:avLst/>
              <a:gdLst>
                <a:gd name="T0" fmla="*/ 2 w 2"/>
                <a:gd name="T1" fmla="*/ 0 h 1"/>
                <a:gd name="T2" fmla="*/ 1 w 2"/>
                <a:gd name="T3" fmla="*/ 1 h 1"/>
                <a:gd name="T4" fmla="*/ 1 w 2"/>
                <a:gd name="T5" fmla="*/ 0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9" name="Rectangle 2221">
              <a:extLst>
                <a:ext uri="{FF2B5EF4-FFF2-40B4-BE49-F238E27FC236}">
                  <a16:creationId xmlns:a16="http://schemas.microsoft.com/office/drawing/2014/main" id="{6F8A0082-00B8-C24A-AA20-DDAB27AE1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39" y="3117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0" name="Rectangle 2222">
              <a:extLst>
                <a:ext uri="{FF2B5EF4-FFF2-40B4-BE49-F238E27FC236}">
                  <a16:creationId xmlns:a16="http://schemas.microsoft.com/office/drawing/2014/main" id="{0776F497-CC31-35AE-8E5B-73B8686ED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67" y="3119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1" name="Freeform 2223">
              <a:extLst>
                <a:ext uri="{FF2B5EF4-FFF2-40B4-BE49-F238E27FC236}">
                  <a16:creationId xmlns:a16="http://schemas.microsoft.com/office/drawing/2014/main" id="{65DDE81E-47BA-BB68-4676-FA48E843841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6" y="3117"/>
              <a:ext cx="2" cy="4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2 h 2"/>
                <a:gd name="T4" fmla="*/ 0 w 1"/>
                <a:gd name="T5" fmla="*/ 1 h 2"/>
                <a:gd name="T6" fmla="*/ 1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1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2" name="Freeform 2224">
              <a:extLst>
                <a:ext uri="{FF2B5EF4-FFF2-40B4-BE49-F238E27FC236}">
                  <a16:creationId xmlns:a16="http://schemas.microsoft.com/office/drawing/2014/main" id="{CD4F19F9-1EF7-33D2-6DDB-ACBF2B405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3115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3" name="Rectangle 2225">
              <a:extLst>
                <a:ext uri="{FF2B5EF4-FFF2-40B4-BE49-F238E27FC236}">
                  <a16:creationId xmlns:a16="http://schemas.microsoft.com/office/drawing/2014/main" id="{83A4379E-C4A7-B53B-34C7-49417CC5A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16" y="3115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" name="Freeform 2226">
              <a:extLst>
                <a:ext uri="{FF2B5EF4-FFF2-40B4-BE49-F238E27FC236}">
                  <a16:creationId xmlns:a16="http://schemas.microsoft.com/office/drawing/2014/main" id="{C89C0107-E5C3-FA95-3490-B9C032809E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4" y="3058"/>
              <a:ext cx="4" cy="2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1 h 1"/>
                <a:gd name="T4" fmla="*/ 0 w 2"/>
                <a:gd name="T5" fmla="*/ 1 h 1"/>
                <a:gd name="T6" fmla="*/ 1 w 2"/>
                <a:gd name="T7" fmla="*/ 0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" name="Freeform 2227">
              <a:extLst>
                <a:ext uri="{FF2B5EF4-FFF2-40B4-BE49-F238E27FC236}">
                  <a16:creationId xmlns:a16="http://schemas.microsoft.com/office/drawing/2014/main" id="{58BA26C0-CCBD-09F8-98E3-CC9089683C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40" y="3055"/>
              <a:ext cx="4" cy="1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1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6" name="Oval 2228">
              <a:extLst>
                <a:ext uri="{FF2B5EF4-FFF2-40B4-BE49-F238E27FC236}">
                  <a16:creationId xmlns:a16="http://schemas.microsoft.com/office/drawing/2014/main" id="{D143E02F-D09C-AE78-43AA-69022DADD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2" y="3051"/>
              <a:ext cx="2" cy="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7" name="Freeform 2229">
              <a:extLst>
                <a:ext uri="{FF2B5EF4-FFF2-40B4-BE49-F238E27FC236}">
                  <a16:creationId xmlns:a16="http://schemas.microsoft.com/office/drawing/2014/main" id="{E1DEEB96-73D5-7797-0D8F-E78E33AAE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" y="3053"/>
              <a:ext cx="1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lnTo>
                    <a:pt x="0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8" name="Freeform 2230">
              <a:extLst>
                <a:ext uri="{FF2B5EF4-FFF2-40B4-BE49-F238E27FC236}">
                  <a16:creationId xmlns:a16="http://schemas.microsoft.com/office/drawing/2014/main" id="{698E19EF-2420-A44E-91E4-1A4C8443A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4" y="3053"/>
              <a:ext cx="2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9" name="Rectangle 2231">
              <a:extLst>
                <a:ext uri="{FF2B5EF4-FFF2-40B4-BE49-F238E27FC236}">
                  <a16:creationId xmlns:a16="http://schemas.microsoft.com/office/drawing/2014/main" id="{FB70CC86-C339-102E-FE23-5CDF309B13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0" y="3049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" name="Freeform 2232">
              <a:extLst>
                <a:ext uri="{FF2B5EF4-FFF2-40B4-BE49-F238E27FC236}">
                  <a16:creationId xmlns:a16="http://schemas.microsoft.com/office/drawing/2014/main" id="{A272BE29-7F34-C03C-420F-C5F040A44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5" y="3045"/>
              <a:ext cx="2" cy="0"/>
            </a:xfrm>
            <a:custGeom>
              <a:avLst/>
              <a:gdLst>
                <a:gd name="T0" fmla="*/ 0 w 2"/>
                <a:gd name="T1" fmla="*/ 0 w 2"/>
                <a:gd name="T2" fmla="*/ 2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1" name="Rectangle 2233">
              <a:extLst>
                <a:ext uri="{FF2B5EF4-FFF2-40B4-BE49-F238E27FC236}">
                  <a16:creationId xmlns:a16="http://schemas.microsoft.com/office/drawing/2014/main" id="{C9B597B6-9B68-9C3F-F6BA-6DA117AB04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1" y="3038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67" name="Freeform 2234">
              <a:extLst>
                <a:ext uri="{FF2B5EF4-FFF2-40B4-BE49-F238E27FC236}">
                  <a16:creationId xmlns:a16="http://schemas.microsoft.com/office/drawing/2014/main" id="{C229EDAD-13DD-5F7C-7CC5-EDBB1C596D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0" y="3034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68" name="Freeform 2235">
              <a:extLst>
                <a:ext uri="{FF2B5EF4-FFF2-40B4-BE49-F238E27FC236}">
                  <a16:creationId xmlns:a16="http://schemas.microsoft.com/office/drawing/2014/main" id="{FEAE48CC-E8CD-6380-BBC9-0794DD858D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1" y="3034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69" name="Freeform 2236">
              <a:extLst>
                <a:ext uri="{FF2B5EF4-FFF2-40B4-BE49-F238E27FC236}">
                  <a16:creationId xmlns:a16="http://schemas.microsoft.com/office/drawing/2014/main" id="{7F752A45-9E49-D6B0-D846-F10DEA4DD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4" y="3034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70" name="Freeform 2237">
              <a:extLst>
                <a:ext uri="{FF2B5EF4-FFF2-40B4-BE49-F238E27FC236}">
                  <a16:creationId xmlns:a16="http://schemas.microsoft.com/office/drawing/2014/main" id="{40439193-3E06-3AB4-767E-F48A9CF7C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1" y="3034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71" name="Rectangle 2238">
              <a:extLst>
                <a:ext uri="{FF2B5EF4-FFF2-40B4-BE49-F238E27FC236}">
                  <a16:creationId xmlns:a16="http://schemas.microsoft.com/office/drawing/2014/main" id="{6CFD448A-88E2-BA3A-BFF1-7EB632B075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3" y="3034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72" name="Freeform 2239">
              <a:extLst>
                <a:ext uri="{FF2B5EF4-FFF2-40B4-BE49-F238E27FC236}">
                  <a16:creationId xmlns:a16="http://schemas.microsoft.com/office/drawing/2014/main" id="{ED186069-19B1-8ABF-CCFE-3C4C26F8B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381" y="3034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73" name="Freeform 2240">
              <a:extLst>
                <a:ext uri="{FF2B5EF4-FFF2-40B4-BE49-F238E27FC236}">
                  <a16:creationId xmlns:a16="http://schemas.microsoft.com/office/drawing/2014/main" id="{5485C429-3964-2869-149D-4996D2654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3092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74" name="Freeform 2241">
              <a:extLst>
                <a:ext uri="{FF2B5EF4-FFF2-40B4-BE49-F238E27FC236}">
                  <a16:creationId xmlns:a16="http://schemas.microsoft.com/office/drawing/2014/main" id="{07C62428-6995-737B-E71B-A50B596FD3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" y="3092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75" name="Freeform 2242">
              <a:extLst>
                <a:ext uri="{FF2B5EF4-FFF2-40B4-BE49-F238E27FC236}">
                  <a16:creationId xmlns:a16="http://schemas.microsoft.com/office/drawing/2014/main" id="{008855B4-3020-93E7-167D-D72B88E95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6" y="3089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76" name="Rectangle 2243">
              <a:extLst>
                <a:ext uri="{FF2B5EF4-FFF2-40B4-BE49-F238E27FC236}">
                  <a16:creationId xmlns:a16="http://schemas.microsoft.com/office/drawing/2014/main" id="{E82C3525-7519-4E84-8902-B8963A168D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24" y="3089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77" name="Freeform 2244">
              <a:extLst>
                <a:ext uri="{FF2B5EF4-FFF2-40B4-BE49-F238E27FC236}">
                  <a16:creationId xmlns:a16="http://schemas.microsoft.com/office/drawing/2014/main" id="{FDE8B741-2A49-3C8C-329B-202845D687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7" y="3083"/>
              <a:ext cx="4" cy="4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1 h 2"/>
                <a:gd name="T4" fmla="*/ 1 w 2"/>
                <a:gd name="T5" fmla="*/ 2 h 2"/>
                <a:gd name="T6" fmla="*/ 0 w 2"/>
                <a:gd name="T7" fmla="*/ 0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0"/>
                    <a:pt x="1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78" name="Freeform 2245">
              <a:extLst>
                <a:ext uri="{FF2B5EF4-FFF2-40B4-BE49-F238E27FC236}">
                  <a16:creationId xmlns:a16="http://schemas.microsoft.com/office/drawing/2014/main" id="{9A769655-46CA-EED1-369E-AD018FD88B63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1" y="3085"/>
              <a:ext cx="0" cy="2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79" name="Freeform 2246">
              <a:extLst>
                <a:ext uri="{FF2B5EF4-FFF2-40B4-BE49-F238E27FC236}">
                  <a16:creationId xmlns:a16="http://schemas.microsoft.com/office/drawing/2014/main" id="{F890AA1A-BE25-4197-9F64-2FC2BBF96D7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1" y="3081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80" name="Freeform 2247">
              <a:extLst>
                <a:ext uri="{FF2B5EF4-FFF2-40B4-BE49-F238E27FC236}">
                  <a16:creationId xmlns:a16="http://schemas.microsoft.com/office/drawing/2014/main" id="{FE667BD4-DB87-DCA8-B28D-A0402621D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5" y="3081"/>
              <a:ext cx="2" cy="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81" name="Freeform 2248">
              <a:extLst>
                <a:ext uri="{FF2B5EF4-FFF2-40B4-BE49-F238E27FC236}">
                  <a16:creationId xmlns:a16="http://schemas.microsoft.com/office/drawing/2014/main" id="{E1958E96-5251-F05E-0DCF-2E50BE99B9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2" y="3081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82" name="Freeform 2249">
              <a:extLst>
                <a:ext uri="{FF2B5EF4-FFF2-40B4-BE49-F238E27FC236}">
                  <a16:creationId xmlns:a16="http://schemas.microsoft.com/office/drawing/2014/main" id="{56C54FA9-1B8D-E6A7-492E-63B445D77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7" y="3077"/>
              <a:ext cx="2" cy="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83" name="Freeform 2250">
              <a:extLst>
                <a:ext uri="{FF2B5EF4-FFF2-40B4-BE49-F238E27FC236}">
                  <a16:creationId xmlns:a16="http://schemas.microsoft.com/office/drawing/2014/main" id="{1FD195E8-1802-B87C-C8EC-3424FF922D7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4" y="3077"/>
              <a:ext cx="1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84" name="Freeform 2251">
              <a:extLst>
                <a:ext uri="{FF2B5EF4-FFF2-40B4-BE49-F238E27FC236}">
                  <a16:creationId xmlns:a16="http://schemas.microsoft.com/office/drawing/2014/main" id="{6A64CECC-F022-C1F9-1333-8464E94A66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176" y="3074"/>
              <a:ext cx="2" cy="1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1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85" name="Freeform 2252">
              <a:extLst>
                <a:ext uri="{FF2B5EF4-FFF2-40B4-BE49-F238E27FC236}">
                  <a16:creationId xmlns:a16="http://schemas.microsoft.com/office/drawing/2014/main" id="{AB6AA795-1534-F16A-AFC4-DB0074ABA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4" y="3070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86" name="Freeform 2253">
              <a:extLst>
                <a:ext uri="{FF2B5EF4-FFF2-40B4-BE49-F238E27FC236}">
                  <a16:creationId xmlns:a16="http://schemas.microsoft.com/office/drawing/2014/main" id="{19D05889-0EEC-FB11-9322-086BC6CBC8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3070"/>
              <a:ext cx="2" cy="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87" name="Freeform 2254">
              <a:extLst>
                <a:ext uri="{FF2B5EF4-FFF2-40B4-BE49-F238E27FC236}">
                  <a16:creationId xmlns:a16="http://schemas.microsoft.com/office/drawing/2014/main" id="{21AF9541-69F0-982E-77C2-788F51F3D52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7" y="3070"/>
              <a:ext cx="4" cy="2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1 h 1"/>
                <a:gd name="T4" fmla="*/ 0 w 2"/>
                <a:gd name="T5" fmla="*/ 1 h 1"/>
                <a:gd name="T6" fmla="*/ 1 w 2"/>
                <a:gd name="T7" fmla="*/ 0 h 1"/>
                <a:gd name="T8" fmla="*/ 2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88" name="Freeform 2255">
              <a:extLst>
                <a:ext uri="{FF2B5EF4-FFF2-40B4-BE49-F238E27FC236}">
                  <a16:creationId xmlns:a16="http://schemas.microsoft.com/office/drawing/2014/main" id="{0E34B185-D52F-3DFE-A64A-FB6420C675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7" y="3070"/>
              <a:ext cx="2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89" name="Oval 2256">
              <a:extLst>
                <a:ext uri="{FF2B5EF4-FFF2-40B4-BE49-F238E27FC236}">
                  <a16:creationId xmlns:a16="http://schemas.microsoft.com/office/drawing/2014/main" id="{5E0C037F-0244-5B3A-C36D-F09EE72048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89" y="3070"/>
              <a:ext cx="2" cy="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90" name="Freeform 2257">
              <a:extLst>
                <a:ext uri="{FF2B5EF4-FFF2-40B4-BE49-F238E27FC236}">
                  <a16:creationId xmlns:a16="http://schemas.microsoft.com/office/drawing/2014/main" id="{45B42C85-2FCD-E1C2-8183-D5392C44E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2" y="3070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91" name="Freeform 2258">
              <a:extLst>
                <a:ext uri="{FF2B5EF4-FFF2-40B4-BE49-F238E27FC236}">
                  <a16:creationId xmlns:a16="http://schemas.microsoft.com/office/drawing/2014/main" id="{B4CF5594-D4D5-25DF-A100-2FC7A6959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98" y="3066"/>
              <a:ext cx="4" cy="2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1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92" name="Freeform 2259">
              <a:extLst>
                <a:ext uri="{FF2B5EF4-FFF2-40B4-BE49-F238E27FC236}">
                  <a16:creationId xmlns:a16="http://schemas.microsoft.com/office/drawing/2014/main" id="{EF37BAE5-83B2-2684-CC97-2973CD8DF1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9" y="3062"/>
              <a:ext cx="2" cy="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1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93" name="Freeform 2260">
              <a:extLst>
                <a:ext uri="{FF2B5EF4-FFF2-40B4-BE49-F238E27FC236}">
                  <a16:creationId xmlns:a16="http://schemas.microsoft.com/office/drawing/2014/main" id="{EBB96AF9-1976-1BAB-22DD-CC353197A7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2" y="3062"/>
              <a:ext cx="2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94" name="Freeform 2261">
              <a:extLst>
                <a:ext uri="{FF2B5EF4-FFF2-40B4-BE49-F238E27FC236}">
                  <a16:creationId xmlns:a16="http://schemas.microsoft.com/office/drawing/2014/main" id="{DFA5A949-474D-3927-A7A4-AD0692BF0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34" y="3218"/>
              <a:ext cx="2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95" name="Freeform 2262">
              <a:extLst>
                <a:ext uri="{FF2B5EF4-FFF2-40B4-BE49-F238E27FC236}">
                  <a16:creationId xmlns:a16="http://schemas.microsoft.com/office/drawing/2014/main" id="{25C258F4-68B7-B292-C897-895FAE76470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1" y="3218"/>
              <a:ext cx="1" cy="1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lnTo>
                    <a:pt x="1" y="1"/>
                  </a:lnTo>
                  <a:lnTo>
                    <a:pt x="0" y="1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36" name="Freeform 2263">
              <a:extLst>
                <a:ext uri="{FF2B5EF4-FFF2-40B4-BE49-F238E27FC236}">
                  <a16:creationId xmlns:a16="http://schemas.microsoft.com/office/drawing/2014/main" id="{284A32EE-516E-1F1B-07DE-193878A227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" y="3218"/>
              <a:ext cx="2" cy="1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37" name="Freeform 2264">
              <a:extLst>
                <a:ext uri="{FF2B5EF4-FFF2-40B4-BE49-F238E27FC236}">
                  <a16:creationId xmlns:a16="http://schemas.microsoft.com/office/drawing/2014/main" id="{C5B46474-27B8-0AAB-3732-5355D7ED9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51" y="3218"/>
              <a:ext cx="3" cy="1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1 h 1"/>
                <a:gd name="T4" fmla="*/ 0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38" name="Rectangle 2265">
              <a:extLst>
                <a:ext uri="{FF2B5EF4-FFF2-40B4-BE49-F238E27FC236}">
                  <a16:creationId xmlns:a16="http://schemas.microsoft.com/office/drawing/2014/main" id="{38CAD74E-7A1F-8D92-E6D0-7A2316A3D4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4" y="3216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39" name="Freeform 2266">
              <a:extLst>
                <a:ext uri="{FF2B5EF4-FFF2-40B4-BE49-F238E27FC236}">
                  <a16:creationId xmlns:a16="http://schemas.microsoft.com/office/drawing/2014/main" id="{13259A05-E985-B69F-7ECF-DF1E58F42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6" y="3210"/>
              <a:ext cx="1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40" name="Freeform 2267">
              <a:extLst>
                <a:ext uri="{FF2B5EF4-FFF2-40B4-BE49-F238E27FC236}">
                  <a16:creationId xmlns:a16="http://schemas.microsoft.com/office/drawing/2014/main" id="{A24B71BF-6D37-1EBF-CC38-00C8DD113F7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2" y="3206"/>
              <a:ext cx="4" cy="4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1 h 2"/>
                <a:gd name="T4" fmla="*/ 0 w 2"/>
                <a:gd name="T5" fmla="*/ 1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2" y="1"/>
                    <a:pt x="1" y="1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41" name="Freeform 2268">
              <a:extLst>
                <a:ext uri="{FF2B5EF4-FFF2-40B4-BE49-F238E27FC236}">
                  <a16:creationId xmlns:a16="http://schemas.microsoft.com/office/drawing/2014/main" id="{3461521A-7F2A-CD5A-AB5B-69960CC6E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" y="3206"/>
              <a:ext cx="1" cy="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42" name="Rectangle 2269">
              <a:extLst>
                <a:ext uri="{FF2B5EF4-FFF2-40B4-BE49-F238E27FC236}">
                  <a16:creationId xmlns:a16="http://schemas.microsoft.com/office/drawing/2014/main" id="{460C98F4-F743-7950-4C9F-BBBB5470B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02" y="3202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43" name="Freeform 2270">
              <a:extLst>
                <a:ext uri="{FF2B5EF4-FFF2-40B4-BE49-F238E27FC236}">
                  <a16:creationId xmlns:a16="http://schemas.microsoft.com/office/drawing/2014/main" id="{07C1AE98-FE2F-FC1A-A71D-45012E7F0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9" y="3202"/>
              <a:ext cx="3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1 h 2"/>
                <a:gd name="T4" fmla="*/ 1 w 2"/>
                <a:gd name="T5" fmla="*/ 1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44" name="Rectangle 2271">
              <a:extLst>
                <a:ext uri="{FF2B5EF4-FFF2-40B4-BE49-F238E27FC236}">
                  <a16:creationId xmlns:a16="http://schemas.microsoft.com/office/drawing/2014/main" id="{484FFB27-CA0F-06F7-553D-21F9754678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6" y="3204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45" name="Freeform 2272">
              <a:extLst>
                <a:ext uri="{FF2B5EF4-FFF2-40B4-BE49-F238E27FC236}">
                  <a16:creationId xmlns:a16="http://schemas.microsoft.com/office/drawing/2014/main" id="{8A36AB0D-5505-A203-0158-4EB85E2BC19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3" y="3201"/>
              <a:ext cx="1" cy="0"/>
            </a:xfrm>
            <a:custGeom>
              <a:avLst/>
              <a:gdLst>
                <a:gd name="T0" fmla="*/ 0 w 1"/>
                <a:gd name="T1" fmla="*/ 1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46" name="Freeform 2273">
              <a:extLst>
                <a:ext uri="{FF2B5EF4-FFF2-40B4-BE49-F238E27FC236}">
                  <a16:creationId xmlns:a16="http://schemas.microsoft.com/office/drawing/2014/main" id="{350382B1-7DA8-EC1B-6A2E-1BB6F7A0B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2" y="3199"/>
              <a:ext cx="4" cy="3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0 h 2"/>
                <a:gd name="T6" fmla="*/ 2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1" y="2"/>
                    <a:pt x="1" y="1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48" name="Freeform 2274">
              <a:extLst>
                <a:ext uri="{FF2B5EF4-FFF2-40B4-BE49-F238E27FC236}">
                  <a16:creationId xmlns:a16="http://schemas.microsoft.com/office/drawing/2014/main" id="{0F64A425-2E6A-C0BE-2B11-3A413DC2B0E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" y="3199"/>
              <a:ext cx="4" cy="3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1 w 2"/>
                <a:gd name="T5" fmla="*/ 0 h 2"/>
                <a:gd name="T6" fmla="*/ 2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50" name="Freeform 2275">
              <a:extLst>
                <a:ext uri="{FF2B5EF4-FFF2-40B4-BE49-F238E27FC236}">
                  <a16:creationId xmlns:a16="http://schemas.microsoft.com/office/drawing/2014/main" id="{3D5CE9DF-49AF-ACFD-856D-F4C29E3A6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5" y="3199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51" name="Freeform 2276">
              <a:extLst>
                <a:ext uri="{FF2B5EF4-FFF2-40B4-BE49-F238E27FC236}">
                  <a16:creationId xmlns:a16="http://schemas.microsoft.com/office/drawing/2014/main" id="{2442E8B2-174F-C940-D6FD-41AF493E71D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4" y="3195"/>
              <a:ext cx="2" cy="4"/>
            </a:xfrm>
            <a:custGeom>
              <a:avLst/>
              <a:gdLst>
                <a:gd name="T0" fmla="*/ 1 w 1"/>
                <a:gd name="T1" fmla="*/ 0 h 2"/>
                <a:gd name="T2" fmla="*/ 1 w 1"/>
                <a:gd name="T3" fmla="*/ 1 h 2"/>
                <a:gd name="T4" fmla="*/ 0 w 1"/>
                <a:gd name="T5" fmla="*/ 1 h 2"/>
                <a:gd name="T6" fmla="*/ 1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52" name="Freeform 2277">
              <a:extLst>
                <a:ext uri="{FF2B5EF4-FFF2-40B4-BE49-F238E27FC236}">
                  <a16:creationId xmlns:a16="http://schemas.microsoft.com/office/drawing/2014/main" id="{56264223-8D62-A33A-373E-08DB2A7BB3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4" y="3197"/>
              <a:ext cx="1" cy="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1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53" name="Freeform 2278">
              <a:extLst>
                <a:ext uri="{FF2B5EF4-FFF2-40B4-BE49-F238E27FC236}">
                  <a16:creationId xmlns:a16="http://schemas.microsoft.com/office/drawing/2014/main" id="{F5DAC511-02AA-0BDA-5D1A-9D596A9B2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2" y="3197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54" name="Oval 2279">
              <a:extLst>
                <a:ext uri="{FF2B5EF4-FFF2-40B4-BE49-F238E27FC236}">
                  <a16:creationId xmlns:a16="http://schemas.microsoft.com/office/drawing/2014/main" id="{A8CCB6B2-8182-80D3-3B34-DE57B3CCEB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9" y="3252"/>
              <a:ext cx="2" cy="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55" name="Freeform 2280">
              <a:extLst>
                <a:ext uri="{FF2B5EF4-FFF2-40B4-BE49-F238E27FC236}">
                  <a16:creationId xmlns:a16="http://schemas.microsoft.com/office/drawing/2014/main" id="{BEA844C5-7DF4-BB7A-3E36-37F99C7C819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" y="3252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56" name="Oval 2281">
              <a:extLst>
                <a:ext uri="{FF2B5EF4-FFF2-40B4-BE49-F238E27FC236}">
                  <a16:creationId xmlns:a16="http://schemas.microsoft.com/office/drawing/2014/main" id="{8BE377C7-1B3B-EDA3-4A73-23E0B68EED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47" y="3252"/>
              <a:ext cx="2" cy="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57" name="Freeform 2282">
              <a:extLst>
                <a:ext uri="{FF2B5EF4-FFF2-40B4-BE49-F238E27FC236}">
                  <a16:creationId xmlns:a16="http://schemas.microsoft.com/office/drawing/2014/main" id="{CDCDD690-3B64-050A-F217-25709DC86A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3250"/>
              <a:ext cx="4" cy="4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1 h 2"/>
                <a:gd name="T4" fmla="*/ 1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58" name="Freeform 2283">
              <a:extLst>
                <a:ext uri="{FF2B5EF4-FFF2-40B4-BE49-F238E27FC236}">
                  <a16:creationId xmlns:a16="http://schemas.microsoft.com/office/drawing/2014/main" id="{13BB20C4-C1C6-9C7E-1E33-68F8DBF12C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0" y="3252"/>
              <a:ext cx="4" cy="2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59" name="Freeform 2284">
              <a:extLst>
                <a:ext uri="{FF2B5EF4-FFF2-40B4-BE49-F238E27FC236}">
                  <a16:creationId xmlns:a16="http://schemas.microsoft.com/office/drawing/2014/main" id="{7DF04B74-F955-EBE5-029C-57383269A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6" y="3252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60" name="Freeform 2285">
              <a:extLst>
                <a:ext uri="{FF2B5EF4-FFF2-40B4-BE49-F238E27FC236}">
                  <a16:creationId xmlns:a16="http://schemas.microsoft.com/office/drawing/2014/main" id="{E551D392-05A2-907A-2A70-30DE36961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4" y="3252"/>
              <a:ext cx="1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61" name="Freeform 2286">
              <a:extLst>
                <a:ext uri="{FF2B5EF4-FFF2-40B4-BE49-F238E27FC236}">
                  <a16:creationId xmlns:a16="http://schemas.microsoft.com/office/drawing/2014/main" id="{E4175E5B-44B0-4CB2-1EDB-4618CC2AB6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1" y="3248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62" name="Rectangle 2287">
              <a:extLst>
                <a:ext uri="{FF2B5EF4-FFF2-40B4-BE49-F238E27FC236}">
                  <a16:creationId xmlns:a16="http://schemas.microsoft.com/office/drawing/2014/main" id="{15A25DCC-321D-AD8C-0B87-ACDECC48C0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00" y="3248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63" name="Freeform 2288">
              <a:extLst>
                <a:ext uri="{FF2B5EF4-FFF2-40B4-BE49-F238E27FC236}">
                  <a16:creationId xmlns:a16="http://schemas.microsoft.com/office/drawing/2014/main" id="{A9C677C8-6F0D-C03F-6CD2-6E08F4A73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7" y="3246"/>
              <a:ext cx="3" cy="4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2 w 2"/>
                <a:gd name="T5" fmla="*/ 2 h 2"/>
                <a:gd name="T6" fmla="*/ 0 w 2"/>
                <a:gd name="T7" fmla="*/ 2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64" name="Freeform 2289">
              <a:extLst>
                <a:ext uri="{FF2B5EF4-FFF2-40B4-BE49-F238E27FC236}">
                  <a16:creationId xmlns:a16="http://schemas.microsoft.com/office/drawing/2014/main" id="{F3D528CF-1E60-E45F-4FFB-A7602E9CA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3" y="3248"/>
              <a:ext cx="4" cy="2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0 h 1"/>
                <a:gd name="T4" fmla="*/ 1 w 2"/>
                <a:gd name="T5" fmla="*/ 1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65" name="Freeform 2290">
              <a:extLst>
                <a:ext uri="{FF2B5EF4-FFF2-40B4-BE49-F238E27FC236}">
                  <a16:creationId xmlns:a16="http://schemas.microsoft.com/office/drawing/2014/main" id="{7EBBEB6C-34AC-46EB-96D2-A80A877A1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" y="3244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66" name="Rectangle 2291">
              <a:extLst>
                <a:ext uri="{FF2B5EF4-FFF2-40B4-BE49-F238E27FC236}">
                  <a16:creationId xmlns:a16="http://schemas.microsoft.com/office/drawing/2014/main" id="{F70A0BE9-2FEA-5369-E091-A7484B453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4" y="3244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67" name="Freeform 2292">
              <a:extLst>
                <a:ext uri="{FF2B5EF4-FFF2-40B4-BE49-F238E27FC236}">
                  <a16:creationId xmlns:a16="http://schemas.microsoft.com/office/drawing/2014/main" id="{A8A09717-29AF-927B-48A1-A578632F63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8" y="3244"/>
              <a:ext cx="2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74" name="Freeform 2293">
              <a:extLst>
                <a:ext uri="{FF2B5EF4-FFF2-40B4-BE49-F238E27FC236}">
                  <a16:creationId xmlns:a16="http://schemas.microsoft.com/office/drawing/2014/main" id="{50F20BF4-FC51-E97E-AA86-B1E64CBF26E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1" y="3240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75" name="Freeform 2294">
              <a:extLst>
                <a:ext uri="{FF2B5EF4-FFF2-40B4-BE49-F238E27FC236}">
                  <a16:creationId xmlns:a16="http://schemas.microsoft.com/office/drawing/2014/main" id="{1B4D1B6F-6927-F28F-096A-07B01EBBD1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61" y="3237"/>
              <a:ext cx="2" cy="1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0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lnTo>
                    <a:pt x="2" y="1"/>
                  </a:lnTo>
                  <a:lnTo>
                    <a:pt x="0" y="1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76" name="Freeform 2295">
              <a:extLst>
                <a:ext uri="{FF2B5EF4-FFF2-40B4-BE49-F238E27FC236}">
                  <a16:creationId xmlns:a16="http://schemas.microsoft.com/office/drawing/2014/main" id="{45CCA9A1-3365-CAB5-E8B8-DABD0FE3D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" y="3233"/>
              <a:ext cx="1" cy="2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0 h 2"/>
                <a:gd name="T4" fmla="*/ 1 w 1"/>
                <a:gd name="T5" fmla="*/ 2 h 2"/>
                <a:gd name="T6" fmla="*/ 0 w 1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lnTo>
                    <a:pt x="1" y="0"/>
                  </a:lnTo>
                  <a:lnTo>
                    <a:pt x="1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77" name="Freeform 2296">
              <a:extLst>
                <a:ext uri="{FF2B5EF4-FFF2-40B4-BE49-F238E27FC236}">
                  <a16:creationId xmlns:a16="http://schemas.microsoft.com/office/drawing/2014/main" id="{F2EA25AD-E5E4-9145-A3EF-FCBD3F86B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16" y="3229"/>
              <a:ext cx="2" cy="2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78" name="Freeform 2297">
              <a:extLst>
                <a:ext uri="{FF2B5EF4-FFF2-40B4-BE49-F238E27FC236}">
                  <a16:creationId xmlns:a16="http://schemas.microsoft.com/office/drawing/2014/main" id="{C3273F54-33C4-7AAB-47A9-C10715EEF51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2" y="3229"/>
              <a:ext cx="4" cy="4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0 h 2"/>
                <a:gd name="T4" fmla="*/ 2 w 2"/>
                <a:gd name="T5" fmla="*/ 1 h 2"/>
                <a:gd name="T6" fmla="*/ 0 w 2"/>
                <a:gd name="T7" fmla="*/ 1 h 2"/>
                <a:gd name="T8" fmla="*/ 0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1" y="2"/>
                    <a:pt x="0" y="1"/>
                  </a:cubicBez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79" name="Freeform 2298">
              <a:extLst>
                <a:ext uri="{FF2B5EF4-FFF2-40B4-BE49-F238E27FC236}">
                  <a16:creationId xmlns:a16="http://schemas.microsoft.com/office/drawing/2014/main" id="{C9F23327-7DE2-FB92-571B-B83288A60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" y="3229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80" name="Freeform 2299">
              <a:extLst>
                <a:ext uri="{FF2B5EF4-FFF2-40B4-BE49-F238E27FC236}">
                  <a16:creationId xmlns:a16="http://schemas.microsoft.com/office/drawing/2014/main" id="{E67089A6-340B-4579-1A93-4D90BFCE8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3" y="3225"/>
              <a:ext cx="4" cy="2"/>
            </a:xfrm>
            <a:custGeom>
              <a:avLst/>
              <a:gdLst>
                <a:gd name="T0" fmla="*/ 2 w 2"/>
                <a:gd name="T1" fmla="*/ 1 h 1"/>
                <a:gd name="T2" fmla="*/ 1 w 2"/>
                <a:gd name="T3" fmla="*/ 1 h 1"/>
                <a:gd name="T4" fmla="*/ 1 w 2"/>
                <a:gd name="T5" fmla="*/ 0 h 1"/>
                <a:gd name="T6" fmla="*/ 2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81" name="Freeform 2300">
              <a:extLst>
                <a:ext uri="{FF2B5EF4-FFF2-40B4-BE49-F238E27FC236}">
                  <a16:creationId xmlns:a16="http://schemas.microsoft.com/office/drawing/2014/main" id="{44D319DE-971E-7130-60F0-2F0EA1175A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3" y="3221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82" name="Freeform 2301">
              <a:extLst>
                <a:ext uri="{FF2B5EF4-FFF2-40B4-BE49-F238E27FC236}">
                  <a16:creationId xmlns:a16="http://schemas.microsoft.com/office/drawing/2014/main" id="{85574575-D519-1357-88EF-B04A835497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4" y="3163"/>
              <a:ext cx="2" cy="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83" name="Freeform 2302">
              <a:extLst>
                <a:ext uri="{FF2B5EF4-FFF2-40B4-BE49-F238E27FC236}">
                  <a16:creationId xmlns:a16="http://schemas.microsoft.com/office/drawing/2014/main" id="{5CF630F8-5993-8F2C-17B2-B7F6C5A15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6" y="3163"/>
              <a:ext cx="2" cy="2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84" name="Freeform 2303">
              <a:extLst>
                <a:ext uri="{FF2B5EF4-FFF2-40B4-BE49-F238E27FC236}">
                  <a16:creationId xmlns:a16="http://schemas.microsoft.com/office/drawing/2014/main" id="{604805D4-D295-D97B-FAB5-85E73AE761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1" y="3163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85" name="Oval 2304">
              <a:extLst>
                <a:ext uri="{FF2B5EF4-FFF2-40B4-BE49-F238E27FC236}">
                  <a16:creationId xmlns:a16="http://schemas.microsoft.com/office/drawing/2014/main" id="{92084E13-B571-BA47-D2BA-6C64DCB34B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86" y="3163"/>
              <a:ext cx="2" cy="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86" name="Rectangle 2305">
              <a:extLst>
                <a:ext uri="{FF2B5EF4-FFF2-40B4-BE49-F238E27FC236}">
                  <a16:creationId xmlns:a16="http://schemas.microsoft.com/office/drawing/2014/main" id="{E5966CA2-AAA8-197A-95D1-45981A5874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13" y="3159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87" name="Freeform 2306">
              <a:extLst>
                <a:ext uri="{FF2B5EF4-FFF2-40B4-BE49-F238E27FC236}">
                  <a16:creationId xmlns:a16="http://schemas.microsoft.com/office/drawing/2014/main" id="{92324269-F5C8-FBCD-EA78-7F611E982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5" y="3159"/>
              <a:ext cx="2" cy="2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88" name="Freeform 2307">
              <a:extLst>
                <a:ext uri="{FF2B5EF4-FFF2-40B4-BE49-F238E27FC236}">
                  <a16:creationId xmlns:a16="http://schemas.microsoft.com/office/drawing/2014/main" id="{907110C5-38DB-C5C3-8A9C-0D09B346B0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0" y="3159"/>
              <a:ext cx="2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89" name="Rectangle 2308">
              <a:extLst>
                <a:ext uri="{FF2B5EF4-FFF2-40B4-BE49-F238E27FC236}">
                  <a16:creationId xmlns:a16="http://schemas.microsoft.com/office/drawing/2014/main" id="{D1AFC90A-D13B-4B1B-A94F-2950FC2DC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61" y="3155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90" name="Freeform 2309">
              <a:extLst>
                <a:ext uri="{FF2B5EF4-FFF2-40B4-BE49-F238E27FC236}">
                  <a16:creationId xmlns:a16="http://schemas.microsoft.com/office/drawing/2014/main" id="{DDC73CCE-32AD-CEF5-165B-B0E47820C7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0" y="3155"/>
              <a:ext cx="2" cy="2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91" name="Freeform 2310">
              <a:extLst>
                <a:ext uri="{FF2B5EF4-FFF2-40B4-BE49-F238E27FC236}">
                  <a16:creationId xmlns:a16="http://schemas.microsoft.com/office/drawing/2014/main" id="{32E46312-BA0B-0A06-AF54-4CAAF8288B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9" y="3155"/>
              <a:ext cx="4" cy="2"/>
            </a:xfrm>
            <a:custGeom>
              <a:avLst/>
              <a:gdLst>
                <a:gd name="T0" fmla="*/ 1 w 2"/>
                <a:gd name="T1" fmla="*/ 0 h 1"/>
                <a:gd name="T2" fmla="*/ 2 w 2"/>
                <a:gd name="T3" fmla="*/ 1 h 1"/>
                <a:gd name="T4" fmla="*/ 1 w 2"/>
                <a:gd name="T5" fmla="*/ 0 h 1"/>
                <a:gd name="T6" fmla="*/ 1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2" y="0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92" name="Freeform 2311">
              <a:extLst>
                <a:ext uri="{FF2B5EF4-FFF2-40B4-BE49-F238E27FC236}">
                  <a16:creationId xmlns:a16="http://schemas.microsoft.com/office/drawing/2014/main" id="{3D877CCB-318E-1833-7B4E-B72624B6B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7" y="3155"/>
              <a:ext cx="2" cy="2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93" name="Freeform 2312">
              <a:extLst>
                <a:ext uri="{FF2B5EF4-FFF2-40B4-BE49-F238E27FC236}">
                  <a16:creationId xmlns:a16="http://schemas.microsoft.com/office/drawing/2014/main" id="{D62FD7BF-702F-04D7-FE4B-11F02031B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1" y="3155"/>
              <a:ext cx="2" cy="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94" name="Oval 2313">
              <a:extLst>
                <a:ext uri="{FF2B5EF4-FFF2-40B4-BE49-F238E27FC236}">
                  <a16:creationId xmlns:a16="http://schemas.microsoft.com/office/drawing/2014/main" id="{13D0E7BB-D2E7-EE94-B6A9-4E16B50C9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8" y="3151"/>
              <a:ext cx="2" cy="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95" name="Freeform 2314">
              <a:extLst>
                <a:ext uri="{FF2B5EF4-FFF2-40B4-BE49-F238E27FC236}">
                  <a16:creationId xmlns:a16="http://schemas.microsoft.com/office/drawing/2014/main" id="{11D056D8-5AB6-C4F5-8799-AF95E7A46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1" y="3151"/>
              <a:ext cx="2" cy="2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96" name="Freeform 2315">
              <a:extLst>
                <a:ext uri="{FF2B5EF4-FFF2-40B4-BE49-F238E27FC236}">
                  <a16:creationId xmlns:a16="http://schemas.microsoft.com/office/drawing/2014/main" id="{F1080C25-532D-B016-2F54-4A259421C3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" y="3147"/>
              <a:ext cx="3" cy="4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0 h 2"/>
                <a:gd name="T4" fmla="*/ 2 w 2"/>
                <a:gd name="T5" fmla="*/ 1 h 2"/>
                <a:gd name="T6" fmla="*/ 0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97" name="Freeform 2316">
              <a:extLst>
                <a:ext uri="{FF2B5EF4-FFF2-40B4-BE49-F238E27FC236}">
                  <a16:creationId xmlns:a16="http://schemas.microsoft.com/office/drawing/2014/main" id="{C5FEE618-70D4-0AFF-BBE5-7AEA1A8D5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" y="3144"/>
              <a:ext cx="1" cy="2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98" name="Freeform 2317">
              <a:extLst>
                <a:ext uri="{FF2B5EF4-FFF2-40B4-BE49-F238E27FC236}">
                  <a16:creationId xmlns:a16="http://schemas.microsoft.com/office/drawing/2014/main" id="{9EF8BB36-9EC1-505F-1AEE-822717280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3144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799" name="Freeform 2318">
              <a:extLst>
                <a:ext uri="{FF2B5EF4-FFF2-40B4-BE49-F238E27FC236}">
                  <a16:creationId xmlns:a16="http://schemas.microsoft.com/office/drawing/2014/main" id="{31A5E892-AB8F-F4FE-41CD-B1D755AAC20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4" y="3140"/>
              <a:ext cx="4" cy="2"/>
            </a:xfrm>
            <a:custGeom>
              <a:avLst/>
              <a:gdLst>
                <a:gd name="T0" fmla="*/ 0 w 2"/>
                <a:gd name="T1" fmla="*/ 0 h 1"/>
                <a:gd name="T2" fmla="*/ 2 w 2"/>
                <a:gd name="T3" fmla="*/ 1 h 1"/>
                <a:gd name="T4" fmla="*/ 1 w 2"/>
                <a:gd name="T5" fmla="*/ 1 h 1"/>
                <a:gd name="T6" fmla="*/ 0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800" name="Rectangle 2319">
              <a:extLst>
                <a:ext uri="{FF2B5EF4-FFF2-40B4-BE49-F238E27FC236}">
                  <a16:creationId xmlns:a16="http://schemas.microsoft.com/office/drawing/2014/main" id="{8E0D6508-BF84-9A08-0E76-4BA59FDBA7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92" y="3197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801" name="Rectangle 2320">
              <a:extLst>
                <a:ext uri="{FF2B5EF4-FFF2-40B4-BE49-F238E27FC236}">
                  <a16:creationId xmlns:a16="http://schemas.microsoft.com/office/drawing/2014/main" id="{B062919E-1934-19B5-3684-6F669477B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0" y="3193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802" name="Freeform 2321">
              <a:extLst>
                <a:ext uri="{FF2B5EF4-FFF2-40B4-BE49-F238E27FC236}">
                  <a16:creationId xmlns:a16="http://schemas.microsoft.com/office/drawing/2014/main" id="{28E02F77-EBA6-F0BC-326E-619594EE9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0" y="3189"/>
              <a:ext cx="2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803" name="Freeform 2322">
              <a:extLst>
                <a:ext uri="{FF2B5EF4-FFF2-40B4-BE49-F238E27FC236}">
                  <a16:creationId xmlns:a16="http://schemas.microsoft.com/office/drawing/2014/main" id="{CB6585E3-7F8D-837D-E8C0-89877C79AE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667" y="3189"/>
              <a:ext cx="2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804" name="Freeform 2323">
              <a:extLst>
                <a:ext uri="{FF2B5EF4-FFF2-40B4-BE49-F238E27FC236}">
                  <a16:creationId xmlns:a16="http://schemas.microsoft.com/office/drawing/2014/main" id="{34174805-D724-7AEC-9210-5C4238A25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8" y="3183"/>
              <a:ext cx="2" cy="4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2 h 2"/>
                <a:gd name="T4" fmla="*/ 0 w 1"/>
                <a:gd name="T5" fmla="*/ 1 h 2"/>
                <a:gd name="T6" fmla="*/ 1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805" name="Freeform 2324">
              <a:extLst>
                <a:ext uri="{FF2B5EF4-FFF2-40B4-BE49-F238E27FC236}">
                  <a16:creationId xmlns:a16="http://schemas.microsoft.com/office/drawing/2014/main" id="{DBA102C5-4310-1AE4-4AC2-7A2711E021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0" y="3185"/>
              <a:ext cx="2" cy="2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1 w 1"/>
                <a:gd name="T7" fmla="*/ 0 h 1"/>
                <a:gd name="T8" fmla="*/ 1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806" name="Freeform 2325">
              <a:extLst>
                <a:ext uri="{FF2B5EF4-FFF2-40B4-BE49-F238E27FC236}">
                  <a16:creationId xmlns:a16="http://schemas.microsoft.com/office/drawing/2014/main" id="{3570580B-8EAD-CE17-0BBC-28752A8A9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" y="3185"/>
              <a:ext cx="4" cy="2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0 h 1"/>
                <a:gd name="T4" fmla="*/ 1 w 2"/>
                <a:gd name="T5" fmla="*/ 0 h 1"/>
                <a:gd name="T6" fmla="*/ 1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1" y="0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807" name="Freeform 2326">
              <a:extLst>
                <a:ext uri="{FF2B5EF4-FFF2-40B4-BE49-F238E27FC236}">
                  <a16:creationId xmlns:a16="http://schemas.microsoft.com/office/drawing/2014/main" id="{CCAD6691-EF18-9164-4092-546FB66A18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9" y="3182"/>
              <a:ext cx="2" cy="1"/>
            </a:xfrm>
            <a:custGeom>
              <a:avLst/>
              <a:gdLst>
                <a:gd name="T0" fmla="*/ 0 w 2"/>
                <a:gd name="T1" fmla="*/ 1 h 1"/>
                <a:gd name="T2" fmla="*/ 0 w 2"/>
                <a:gd name="T3" fmla="*/ 0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808" name="Rectangle 2327">
              <a:extLst>
                <a:ext uri="{FF2B5EF4-FFF2-40B4-BE49-F238E27FC236}">
                  <a16:creationId xmlns:a16="http://schemas.microsoft.com/office/drawing/2014/main" id="{0740465D-8462-6888-B77E-BACA93970F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5" y="3182"/>
              <a:ext cx="1" cy="1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809" name="Oval 2328">
              <a:extLst>
                <a:ext uri="{FF2B5EF4-FFF2-40B4-BE49-F238E27FC236}">
                  <a16:creationId xmlns:a16="http://schemas.microsoft.com/office/drawing/2014/main" id="{704BD9B3-8FDD-8492-0F96-A148FFD279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5" y="3174"/>
              <a:ext cx="2" cy="2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810" name="Freeform 2329">
              <a:extLst>
                <a:ext uri="{FF2B5EF4-FFF2-40B4-BE49-F238E27FC236}">
                  <a16:creationId xmlns:a16="http://schemas.microsoft.com/office/drawing/2014/main" id="{1A04505F-5ACA-2BD7-1E3E-A1B99D644E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2" y="3174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811" name="Rectangle 2330">
              <a:extLst>
                <a:ext uri="{FF2B5EF4-FFF2-40B4-BE49-F238E27FC236}">
                  <a16:creationId xmlns:a16="http://schemas.microsoft.com/office/drawing/2014/main" id="{271C9F5A-A5CA-B4F3-FD4E-F1299D0E7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5" y="3170"/>
              <a:ext cx="1" cy="2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812" name="Freeform 2331">
              <a:extLst>
                <a:ext uri="{FF2B5EF4-FFF2-40B4-BE49-F238E27FC236}">
                  <a16:creationId xmlns:a16="http://schemas.microsoft.com/office/drawing/2014/main" id="{F6466A0C-9981-89EA-AF11-309B173D8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7" y="3168"/>
              <a:ext cx="4" cy="4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1 h 2"/>
                <a:gd name="T4" fmla="*/ 1 w 2"/>
                <a:gd name="T5" fmla="*/ 2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813" name="Freeform 2332">
              <a:extLst>
                <a:ext uri="{FF2B5EF4-FFF2-40B4-BE49-F238E27FC236}">
                  <a16:creationId xmlns:a16="http://schemas.microsoft.com/office/drawing/2014/main" id="{4F91D9F2-D0E2-46F4-CEFF-438D3962CB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1" y="3170"/>
              <a:ext cx="2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814" name="Freeform 2333">
              <a:extLst>
                <a:ext uri="{FF2B5EF4-FFF2-40B4-BE49-F238E27FC236}">
                  <a16:creationId xmlns:a16="http://schemas.microsoft.com/office/drawing/2014/main" id="{0B0FAF40-2BD7-15A7-F6F2-003B1B4B1A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" y="3170"/>
              <a:ext cx="2" cy="2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0 h 2"/>
                <a:gd name="T4" fmla="*/ 2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815" name="Freeform 2334">
              <a:extLst>
                <a:ext uri="{FF2B5EF4-FFF2-40B4-BE49-F238E27FC236}">
                  <a16:creationId xmlns:a16="http://schemas.microsoft.com/office/drawing/2014/main" id="{EA5A1E10-8A40-7966-28EC-31550092F9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54" y="3170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0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grpSp>
        <p:nvGrpSpPr>
          <p:cNvPr id="7016" name="Group 29">
            <a:extLst>
              <a:ext uri="{FF2B5EF4-FFF2-40B4-BE49-F238E27FC236}">
                <a16:creationId xmlns:a16="http://schemas.microsoft.com/office/drawing/2014/main" id="{16F9FA8A-CFA8-201B-6309-BDB486057A35}"/>
              </a:ext>
            </a:extLst>
          </p:cNvPr>
          <p:cNvGrpSpPr>
            <a:grpSpLocks noChangeAspect="1"/>
          </p:cNvGrpSpPr>
          <p:nvPr userDrawn="1"/>
        </p:nvGrpSpPr>
        <p:grpSpPr bwMode="auto">
          <a:xfrm rot="7233310" flipH="1">
            <a:off x="-5024554" y="-5905313"/>
            <a:ext cx="17561765" cy="9220358"/>
            <a:chOff x="2822" y="1627"/>
            <a:chExt cx="2038" cy="1070"/>
          </a:xfrm>
          <a:solidFill>
            <a:schemeClr val="tx1"/>
          </a:solidFill>
        </p:grpSpPr>
        <p:sp>
          <p:nvSpPr>
            <p:cNvPr id="7017" name="Freeform 30">
              <a:extLst>
                <a:ext uri="{FF2B5EF4-FFF2-40B4-BE49-F238E27FC236}">
                  <a16:creationId xmlns:a16="http://schemas.microsoft.com/office/drawing/2014/main" id="{3AC9F9D9-6901-929F-1F70-86CA59558AC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22" y="1665"/>
              <a:ext cx="2038" cy="1032"/>
            </a:xfrm>
            <a:custGeom>
              <a:avLst/>
              <a:gdLst>
                <a:gd name="T0" fmla="*/ 969 w 1076"/>
                <a:gd name="T1" fmla="*/ 523 h 543"/>
                <a:gd name="T2" fmla="*/ 885 w 1076"/>
                <a:gd name="T3" fmla="*/ 536 h 543"/>
                <a:gd name="T4" fmla="*/ 795 w 1076"/>
                <a:gd name="T5" fmla="*/ 538 h 543"/>
                <a:gd name="T6" fmla="*/ 678 w 1076"/>
                <a:gd name="T7" fmla="*/ 539 h 543"/>
                <a:gd name="T8" fmla="*/ 578 w 1076"/>
                <a:gd name="T9" fmla="*/ 534 h 543"/>
                <a:gd name="T10" fmla="*/ 459 w 1076"/>
                <a:gd name="T11" fmla="*/ 512 h 543"/>
                <a:gd name="T12" fmla="*/ 348 w 1076"/>
                <a:gd name="T13" fmla="*/ 500 h 543"/>
                <a:gd name="T14" fmla="*/ 221 w 1076"/>
                <a:gd name="T15" fmla="*/ 495 h 543"/>
                <a:gd name="T16" fmla="*/ 108 w 1076"/>
                <a:gd name="T17" fmla="*/ 490 h 543"/>
                <a:gd name="T18" fmla="*/ 19 w 1076"/>
                <a:gd name="T19" fmla="*/ 476 h 543"/>
                <a:gd name="T20" fmla="*/ 47 w 1076"/>
                <a:gd name="T21" fmla="*/ 453 h 543"/>
                <a:gd name="T22" fmla="*/ 21 w 1076"/>
                <a:gd name="T23" fmla="*/ 440 h 543"/>
                <a:gd name="T24" fmla="*/ 66 w 1076"/>
                <a:gd name="T25" fmla="*/ 387 h 543"/>
                <a:gd name="T26" fmla="*/ 65 w 1076"/>
                <a:gd name="T27" fmla="*/ 341 h 543"/>
                <a:gd name="T28" fmla="*/ 99 w 1076"/>
                <a:gd name="T29" fmla="*/ 296 h 543"/>
                <a:gd name="T30" fmla="*/ 156 w 1076"/>
                <a:gd name="T31" fmla="*/ 250 h 543"/>
                <a:gd name="T32" fmla="*/ 220 w 1076"/>
                <a:gd name="T33" fmla="*/ 204 h 543"/>
                <a:gd name="T34" fmla="*/ 288 w 1076"/>
                <a:gd name="T35" fmla="*/ 165 h 543"/>
                <a:gd name="T36" fmla="*/ 382 w 1076"/>
                <a:gd name="T37" fmla="*/ 152 h 543"/>
                <a:gd name="T38" fmla="*/ 472 w 1076"/>
                <a:gd name="T39" fmla="*/ 126 h 543"/>
                <a:gd name="T40" fmla="*/ 549 w 1076"/>
                <a:gd name="T41" fmla="*/ 99 h 543"/>
                <a:gd name="T42" fmla="*/ 620 w 1076"/>
                <a:gd name="T43" fmla="*/ 12 h 543"/>
                <a:gd name="T44" fmla="*/ 712 w 1076"/>
                <a:gd name="T45" fmla="*/ 4 h 543"/>
                <a:gd name="T46" fmla="*/ 821 w 1076"/>
                <a:gd name="T47" fmla="*/ 20 h 543"/>
                <a:gd name="T48" fmla="*/ 893 w 1076"/>
                <a:gd name="T49" fmla="*/ 54 h 543"/>
                <a:gd name="T50" fmla="*/ 904 w 1076"/>
                <a:gd name="T51" fmla="*/ 22 h 543"/>
                <a:gd name="T52" fmla="*/ 937 w 1076"/>
                <a:gd name="T53" fmla="*/ 52 h 543"/>
                <a:gd name="T54" fmla="*/ 961 w 1076"/>
                <a:gd name="T55" fmla="*/ 93 h 543"/>
                <a:gd name="T56" fmla="*/ 1020 w 1076"/>
                <a:gd name="T57" fmla="*/ 142 h 543"/>
                <a:gd name="T58" fmla="*/ 1072 w 1076"/>
                <a:gd name="T59" fmla="*/ 188 h 543"/>
                <a:gd name="T60" fmla="*/ 1074 w 1076"/>
                <a:gd name="T61" fmla="*/ 468 h 543"/>
                <a:gd name="T62" fmla="*/ 383 w 1076"/>
                <a:gd name="T63" fmla="*/ 415 h 543"/>
                <a:gd name="T64" fmla="*/ 427 w 1076"/>
                <a:gd name="T65" fmla="*/ 200 h 543"/>
                <a:gd name="T66" fmla="*/ 1023 w 1076"/>
                <a:gd name="T67" fmla="*/ 159 h 543"/>
                <a:gd name="T68" fmla="*/ 622 w 1076"/>
                <a:gd name="T69" fmla="*/ 433 h 543"/>
                <a:gd name="T70" fmla="*/ 215 w 1076"/>
                <a:gd name="T71" fmla="*/ 358 h 543"/>
                <a:gd name="T72" fmla="*/ 791 w 1076"/>
                <a:gd name="T73" fmla="*/ 22 h 543"/>
                <a:gd name="T74" fmla="*/ 728 w 1076"/>
                <a:gd name="T75" fmla="*/ 7 h 543"/>
                <a:gd name="T76" fmla="*/ 436 w 1076"/>
                <a:gd name="T77" fmla="*/ 211 h 543"/>
                <a:gd name="T78" fmla="*/ 738 w 1076"/>
                <a:gd name="T79" fmla="*/ 22 h 543"/>
                <a:gd name="T80" fmla="*/ 693 w 1076"/>
                <a:gd name="T81" fmla="*/ 154 h 543"/>
                <a:gd name="T82" fmla="*/ 426 w 1076"/>
                <a:gd name="T83" fmla="*/ 208 h 543"/>
                <a:gd name="T84" fmla="*/ 730 w 1076"/>
                <a:gd name="T85" fmla="*/ 15 h 543"/>
                <a:gd name="T86" fmla="*/ 946 w 1076"/>
                <a:gd name="T87" fmla="*/ 484 h 543"/>
                <a:gd name="T88" fmla="*/ 133 w 1076"/>
                <a:gd name="T89" fmla="*/ 477 h 543"/>
                <a:gd name="T90" fmla="*/ 916 w 1076"/>
                <a:gd name="T91" fmla="*/ 435 h 543"/>
                <a:gd name="T92" fmla="*/ 661 w 1076"/>
                <a:gd name="T93" fmla="*/ 136 h 543"/>
                <a:gd name="T94" fmla="*/ 915 w 1076"/>
                <a:gd name="T95" fmla="*/ 179 h 543"/>
                <a:gd name="T96" fmla="*/ 643 w 1076"/>
                <a:gd name="T97" fmla="*/ 148 h 543"/>
                <a:gd name="T98" fmla="*/ 449 w 1076"/>
                <a:gd name="T99" fmla="*/ 195 h 543"/>
                <a:gd name="T100" fmla="*/ 778 w 1076"/>
                <a:gd name="T101" fmla="*/ 18 h 543"/>
                <a:gd name="T102" fmla="*/ 826 w 1076"/>
                <a:gd name="T103" fmla="*/ 438 h 543"/>
                <a:gd name="T104" fmla="*/ 240 w 1076"/>
                <a:gd name="T105" fmla="*/ 470 h 543"/>
                <a:gd name="T106" fmla="*/ 872 w 1076"/>
                <a:gd name="T107" fmla="*/ 436 h 543"/>
                <a:gd name="T108" fmla="*/ 463 w 1076"/>
                <a:gd name="T109" fmla="*/ 455 h 543"/>
                <a:gd name="T110" fmla="*/ 770 w 1076"/>
                <a:gd name="T111" fmla="*/ 190 h 543"/>
                <a:gd name="T112" fmla="*/ 880 w 1076"/>
                <a:gd name="T113" fmla="*/ 103 h 543"/>
                <a:gd name="T114" fmla="*/ 854 w 1076"/>
                <a:gd name="T115" fmla="*/ 137 h 543"/>
                <a:gd name="T116" fmla="*/ 211 w 1076"/>
                <a:gd name="T117" fmla="*/ 364 h 543"/>
                <a:gd name="T118" fmla="*/ 722 w 1076"/>
                <a:gd name="T119" fmla="*/ 388 h 543"/>
                <a:gd name="T120" fmla="*/ 421 w 1076"/>
                <a:gd name="T121" fmla="*/ 217 h 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76" h="543">
                  <a:moveTo>
                    <a:pt x="1076" y="515"/>
                  </a:moveTo>
                  <a:cubicBezTo>
                    <a:pt x="1075" y="515"/>
                    <a:pt x="1075" y="515"/>
                    <a:pt x="1075" y="515"/>
                  </a:cubicBezTo>
                  <a:cubicBezTo>
                    <a:pt x="1074" y="516"/>
                    <a:pt x="1073" y="517"/>
                    <a:pt x="1071" y="517"/>
                  </a:cubicBezTo>
                  <a:cubicBezTo>
                    <a:pt x="1069" y="517"/>
                    <a:pt x="1067" y="517"/>
                    <a:pt x="1066" y="517"/>
                  </a:cubicBezTo>
                  <a:cubicBezTo>
                    <a:pt x="1064" y="517"/>
                    <a:pt x="1063" y="517"/>
                    <a:pt x="1062" y="519"/>
                  </a:cubicBezTo>
                  <a:cubicBezTo>
                    <a:pt x="1061" y="519"/>
                    <a:pt x="1061" y="519"/>
                    <a:pt x="1060" y="519"/>
                  </a:cubicBezTo>
                  <a:cubicBezTo>
                    <a:pt x="1055" y="519"/>
                    <a:pt x="1050" y="519"/>
                    <a:pt x="1045" y="519"/>
                  </a:cubicBezTo>
                  <a:cubicBezTo>
                    <a:pt x="1043" y="519"/>
                    <a:pt x="1041" y="519"/>
                    <a:pt x="1040" y="521"/>
                  </a:cubicBezTo>
                  <a:cubicBezTo>
                    <a:pt x="1040" y="521"/>
                    <a:pt x="1039" y="521"/>
                    <a:pt x="1038" y="521"/>
                  </a:cubicBezTo>
                  <a:cubicBezTo>
                    <a:pt x="1037" y="521"/>
                    <a:pt x="1036" y="521"/>
                    <a:pt x="1035" y="522"/>
                  </a:cubicBezTo>
                  <a:cubicBezTo>
                    <a:pt x="1035" y="523"/>
                    <a:pt x="1034" y="523"/>
                    <a:pt x="1034" y="523"/>
                  </a:cubicBezTo>
                  <a:cubicBezTo>
                    <a:pt x="1031" y="523"/>
                    <a:pt x="1029" y="523"/>
                    <a:pt x="1027" y="523"/>
                  </a:cubicBezTo>
                  <a:cubicBezTo>
                    <a:pt x="1026" y="523"/>
                    <a:pt x="1026" y="522"/>
                    <a:pt x="1025" y="521"/>
                  </a:cubicBezTo>
                  <a:cubicBezTo>
                    <a:pt x="1021" y="521"/>
                    <a:pt x="1017" y="521"/>
                    <a:pt x="1013" y="521"/>
                  </a:cubicBezTo>
                  <a:cubicBezTo>
                    <a:pt x="1013" y="521"/>
                    <a:pt x="1012" y="522"/>
                    <a:pt x="1012" y="522"/>
                  </a:cubicBezTo>
                  <a:cubicBezTo>
                    <a:pt x="1011" y="523"/>
                    <a:pt x="1010" y="523"/>
                    <a:pt x="1009" y="523"/>
                  </a:cubicBezTo>
                  <a:cubicBezTo>
                    <a:pt x="1009" y="523"/>
                    <a:pt x="1008" y="524"/>
                    <a:pt x="1007" y="525"/>
                  </a:cubicBezTo>
                  <a:cubicBezTo>
                    <a:pt x="1006" y="525"/>
                    <a:pt x="1005" y="525"/>
                    <a:pt x="1004" y="525"/>
                  </a:cubicBezTo>
                  <a:cubicBezTo>
                    <a:pt x="1003" y="525"/>
                    <a:pt x="1003" y="525"/>
                    <a:pt x="1003" y="523"/>
                  </a:cubicBezTo>
                  <a:cubicBezTo>
                    <a:pt x="1003" y="522"/>
                    <a:pt x="1003" y="522"/>
                    <a:pt x="1002" y="521"/>
                  </a:cubicBezTo>
                  <a:cubicBezTo>
                    <a:pt x="1000" y="520"/>
                    <a:pt x="998" y="521"/>
                    <a:pt x="997" y="521"/>
                  </a:cubicBezTo>
                  <a:cubicBezTo>
                    <a:pt x="996" y="521"/>
                    <a:pt x="996" y="522"/>
                    <a:pt x="995" y="522"/>
                  </a:cubicBezTo>
                  <a:cubicBezTo>
                    <a:pt x="995" y="522"/>
                    <a:pt x="994" y="523"/>
                    <a:pt x="994" y="523"/>
                  </a:cubicBezTo>
                  <a:cubicBezTo>
                    <a:pt x="989" y="523"/>
                    <a:pt x="985" y="523"/>
                    <a:pt x="981" y="523"/>
                  </a:cubicBezTo>
                  <a:cubicBezTo>
                    <a:pt x="980" y="523"/>
                    <a:pt x="979" y="521"/>
                    <a:pt x="977" y="521"/>
                  </a:cubicBezTo>
                  <a:cubicBezTo>
                    <a:pt x="976" y="521"/>
                    <a:pt x="974" y="521"/>
                    <a:pt x="973" y="521"/>
                  </a:cubicBezTo>
                  <a:cubicBezTo>
                    <a:pt x="971" y="521"/>
                    <a:pt x="970" y="521"/>
                    <a:pt x="969" y="523"/>
                  </a:cubicBezTo>
                  <a:cubicBezTo>
                    <a:pt x="967" y="522"/>
                    <a:pt x="966" y="524"/>
                    <a:pt x="966" y="526"/>
                  </a:cubicBezTo>
                  <a:cubicBezTo>
                    <a:pt x="966" y="526"/>
                    <a:pt x="965" y="527"/>
                    <a:pt x="965" y="527"/>
                  </a:cubicBezTo>
                  <a:cubicBezTo>
                    <a:pt x="964" y="526"/>
                    <a:pt x="963" y="527"/>
                    <a:pt x="962" y="528"/>
                  </a:cubicBezTo>
                  <a:cubicBezTo>
                    <a:pt x="961" y="529"/>
                    <a:pt x="960" y="529"/>
                    <a:pt x="959" y="529"/>
                  </a:cubicBezTo>
                  <a:cubicBezTo>
                    <a:pt x="959" y="529"/>
                    <a:pt x="958" y="529"/>
                    <a:pt x="957" y="528"/>
                  </a:cubicBezTo>
                  <a:cubicBezTo>
                    <a:pt x="957" y="528"/>
                    <a:pt x="957" y="528"/>
                    <a:pt x="957" y="528"/>
                  </a:cubicBezTo>
                  <a:cubicBezTo>
                    <a:pt x="955" y="526"/>
                    <a:pt x="953" y="524"/>
                    <a:pt x="951" y="522"/>
                  </a:cubicBezTo>
                  <a:cubicBezTo>
                    <a:pt x="950" y="521"/>
                    <a:pt x="950" y="521"/>
                    <a:pt x="949" y="521"/>
                  </a:cubicBezTo>
                  <a:cubicBezTo>
                    <a:pt x="949" y="521"/>
                    <a:pt x="948" y="521"/>
                    <a:pt x="948" y="521"/>
                  </a:cubicBezTo>
                  <a:cubicBezTo>
                    <a:pt x="945" y="521"/>
                    <a:pt x="942" y="521"/>
                    <a:pt x="939" y="521"/>
                  </a:cubicBezTo>
                  <a:cubicBezTo>
                    <a:pt x="937" y="521"/>
                    <a:pt x="934" y="520"/>
                    <a:pt x="932" y="523"/>
                  </a:cubicBezTo>
                  <a:cubicBezTo>
                    <a:pt x="932" y="523"/>
                    <a:pt x="931" y="523"/>
                    <a:pt x="931" y="523"/>
                  </a:cubicBezTo>
                  <a:cubicBezTo>
                    <a:pt x="928" y="523"/>
                    <a:pt x="928" y="523"/>
                    <a:pt x="925" y="525"/>
                  </a:cubicBezTo>
                  <a:cubicBezTo>
                    <a:pt x="923" y="525"/>
                    <a:pt x="922" y="525"/>
                    <a:pt x="921" y="526"/>
                  </a:cubicBezTo>
                  <a:cubicBezTo>
                    <a:pt x="921" y="526"/>
                    <a:pt x="921" y="526"/>
                    <a:pt x="921" y="526"/>
                  </a:cubicBezTo>
                  <a:cubicBezTo>
                    <a:pt x="921" y="526"/>
                    <a:pt x="920" y="526"/>
                    <a:pt x="920" y="526"/>
                  </a:cubicBezTo>
                  <a:cubicBezTo>
                    <a:pt x="920" y="525"/>
                    <a:pt x="919" y="525"/>
                    <a:pt x="918" y="525"/>
                  </a:cubicBezTo>
                  <a:cubicBezTo>
                    <a:pt x="916" y="525"/>
                    <a:pt x="915" y="525"/>
                    <a:pt x="914" y="526"/>
                  </a:cubicBezTo>
                  <a:cubicBezTo>
                    <a:pt x="914" y="527"/>
                    <a:pt x="913" y="527"/>
                    <a:pt x="912" y="527"/>
                  </a:cubicBezTo>
                  <a:cubicBezTo>
                    <a:pt x="910" y="527"/>
                    <a:pt x="909" y="527"/>
                    <a:pt x="908" y="528"/>
                  </a:cubicBezTo>
                  <a:cubicBezTo>
                    <a:pt x="908" y="529"/>
                    <a:pt x="907" y="529"/>
                    <a:pt x="907" y="529"/>
                  </a:cubicBezTo>
                  <a:cubicBezTo>
                    <a:pt x="905" y="528"/>
                    <a:pt x="903" y="529"/>
                    <a:pt x="902" y="531"/>
                  </a:cubicBezTo>
                  <a:cubicBezTo>
                    <a:pt x="901" y="531"/>
                    <a:pt x="900" y="532"/>
                    <a:pt x="900" y="532"/>
                  </a:cubicBezTo>
                  <a:cubicBezTo>
                    <a:pt x="898" y="532"/>
                    <a:pt x="897" y="533"/>
                    <a:pt x="897" y="534"/>
                  </a:cubicBezTo>
                  <a:cubicBezTo>
                    <a:pt x="896" y="534"/>
                    <a:pt x="896" y="534"/>
                    <a:pt x="896" y="534"/>
                  </a:cubicBezTo>
                  <a:cubicBezTo>
                    <a:pt x="894" y="534"/>
                    <a:pt x="893" y="534"/>
                    <a:pt x="891" y="534"/>
                  </a:cubicBezTo>
                  <a:cubicBezTo>
                    <a:pt x="889" y="535"/>
                    <a:pt x="886" y="534"/>
                    <a:pt x="885" y="536"/>
                  </a:cubicBezTo>
                  <a:cubicBezTo>
                    <a:pt x="883" y="536"/>
                    <a:pt x="882" y="536"/>
                    <a:pt x="880" y="536"/>
                  </a:cubicBezTo>
                  <a:cubicBezTo>
                    <a:pt x="880" y="536"/>
                    <a:pt x="879" y="536"/>
                    <a:pt x="878" y="537"/>
                  </a:cubicBezTo>
                  <a:cubicBezTo>
                    <a:pt x="877" y="538"/>
                    <a:pt x="876" y="538"/>
                    <a:pt x="874" y="538"/>
                  </a:cubicBezTo>
                  <a:cubicBezTo>
                    <a:pt x="873" y="538"/>
                    <a:pt x="873" y="538"/>
                    <a:pt x="872" y="537"/>
                  </a:cubicBezTo>
                  <a:cubicBezTo>
                    <a:pt x="871" y="536"/>
                    <a:pt x="870" y="536"/>
                    <a:pt x="869" y="537"/>
                  </a:cubicBezTo>
                  <a:cubicBezTo>
                    <a:pt x="868" y="538"/>
                    <a:pt x="867" y="538"/>
                    <a:pt x="865" y="538"/>
                  </a:cubicBezTo>
                  <a:cubicBezTo>
                    <a:pt x="863" y="538"/>
                    <a:pt x="863" y="538"/>
                    <a:pt x="862" y="537"/>
                  </a:cubicBezTo>
                  <a:cubicBezTo>
                    <a:pt x="861" y="535"/>
                    <a:pt x="859" y="534"/>
                    <a:pt x="857" y="534"/>
                  </a:cubicBezTo>
                  <a:cubicBezTo>
                    <a:pt x="857" y="534"/>
                    <a:pt x="856" y="532"/>
                    <a:pt x="855" y="532"/>
                  </a:cubicBezTo>
                  <a:cubicBezTo>
                    <a:pt x="853" y="533"/>
                    <a:pt x="851" y="532"/>
                    <a:pt x="850" y="533"/>
                  </a:cubicBezTo>
                  <a:cubicBezTo>
                    <a:pt x="849" y="533"/>
                    <a:pt x="849" y="533"/>
                    <a:pt x="849" y="534"/>
                  </a:cubicBezTo>
                  <a:cubicBezTo>
                    <a:pt x="849" y="534"/>
                    <a:pt x="848" y="534"/>
                    <a:pt x="847" y="534"/>
                  </a:cubicBezTo>
                  <a:cubicBezTo>
                    <a:pt x="846" y="534"/>
                    <a:pt x="845" y="534"/>
                    <a:pt x="844" y="534"/>
                  </a:cubicBezTo>
                  <a:cubicBezTo>
                    <a:pt x="842" y="534"/>
                    <a:pt x="842" y="534"/>
                    <a:pt x="839" y="536"/>
                  </a:cubicBezTo>
                  <a:cubicBezTo>
                    <a:pt x="838" y="536"/>
                    <a:pt x="837" y="537"/>
                    <a:pt x="837" y="536"/>
                  </a:cubicBezTo>
                  <a:cubicBezTo>
                    <a:pt x="835" y="534"/>
                    <a:pt x="833" y="534"/>
                    <a:pt x="831" y="534"/>
                  </a:cubicBezTo>
                  <a:cubicBezTo>
                    <a:pt x="830" y="534"/>
                    <a:pt x="829" y="534"/>
                    <a:pt x="829" y="534"/>
                  </a:cubicBezTo>
                  <a:cubicBezTo>
                    <a:pt x="827" y="534"/>
                    <a:pt x="827" y="535"/>
                    <a:pt x="826" y="536"/>
                  </a:cubicBezTo>
                  <a:cubicBezTo>
                    <a:pt x="824" y="537"/>
                    <a:pt x="822" y="536"/>
                    <a:pt x="820" y="536"/>
                  </a:cubicBezTo>
                  <a:cubicBezTo>
                    <a:pt x="819" y="536"/>
                    <a:pt x="819" y="536"/>
                    <a:pt x="818" y="535"/>
                  </a:cubicBezTo>
                  <a:cubicBezTo>
                    <a:pt x="818" y="535"/>
                    <a:pt x="817" y="534"/>
                    <a:pt x="817" y="534"/>
                  </a:cubicBezTo>
                  <a:cubicBezTo>
                    <a:pt x="814" y="534"/>
                    <a:pt x="811" y="534"/>
                    <a:pt x="808" y="534"/>
                  </a:cubicBezTo>
                  <a:cubicBezTo>
                    <a:pt x="808" y="534"/>
                    <a:pt x="807" y="534"/>
                    <a:pt x="807" y="533"/>
                  </a:cubicBezTo>
                  <a:cubicBezTo>
                    <a:pt x="806" y="533"/>
                    <a:pt x="806" y="532"/>
                    <a:pt x="805" y="533"/>
                  </a:cubicBezTo>
                  <a:cubicBezTo>
                    <a:pt x="805" y="533"/>
                    <a:pt x="805" y="533"/>
                    <a:pt x="805" y="534"/>
                  </a:cubicBezTo>
                  <a:cubicBezTo>
                    <a:pt x="803" y="535"/>
                    <a:pt x="803" y="537"/>
                    <a:pt x="800" y="536"/>
                  </a:cubicBezTo>
                  <a:cubicBezTo>
                    <a:pt x="797" y="538"/>
                    <a:pt x="797" y="538"/>
                    <a:pt x="795" y="538"/>
                  </a:cubicBezTo>
                  <a:cubicBezTo>
                    <a:pt x="793" y="538"/>
                    <a:pt x="790" y="538"/>
                    <a:pt x="788" y="538"/>
                  </a:cubicBezTo>
                  <a:cubicBezTo>
                    <a:pt x="787" y="538"/>
                    <a:pt x="786" y="538"/>
                    <a:pt x="786" y="537"/>
                  </a:cubicBezTo>
                  <a:cubicBezTo>
                    <a:pt x="785" y="536"/>
                    <a:pt x="784" y="537"/>
                    <a:pt x="783" y="538"/>
                  </a:cubicBezTo>
                  <a:cubicBezTo>
                    <a:pt x="783" y="538"/>
                    <a:pt x="782" y="538"/>
                    <a:pt x="781" y="538"/>
                  </a:cubicBezTo>
                  <a:cubicBezTo>
                    <a:pt x="781" y="538"/>
                    <a:pt x="780" y="538"/>
                    <a:pt x="779" y="539"/>
                  </a:cubicBezTo>
                  <a:cubicBezTo>
                    <a:pt x="778" y="540"/>
                    <a:pt x="776" y="540"/>
                    <a:pt x="775" y="540"/>
                  </a:cubicBezTo>
                  <a:cubicBezTo>
                    <a:pt x="762" y="540"/>
                    <a:pt x="750" y="540"/>
                    <a:pt x="738" y="540"/>
                  </a:cubicBezTo>
                  <a:cubicBezTo>
                    <a:pt x="737" y="540"/>
                    <a:pt x="736" y="540"/>
                    <a:pt x="736" y="539"/>
                  </a:cubicBezTo>
                  <a:cubicBezTo>
                    <a:pt x="735" y="539"/>
                    <a:pt x="735" y="538"/>
                    <a:pt x="735" y="538"/>
                  </a:cubicBezTo>
                  <a:cubicBezTo>
                    <a:pt x="733" y="538"/>
                    <a:pt x="731" y="538"/>
                    <a:pt x="729" y="538"/>
                  </a:cubicBezTo>
                  <a:cubicBezTo>
                    <a:pt x="728" y="539"/>
                    <a:pt x="727" y="541"/>
                    <a:pt x="725" y="540"/>
                  </a:cubicBezTo>
                  <a:cubicBezTo>
                    <a:pt x="724" y="540"/>
                    <a:pt x="723" y="540"/>
                    <a:pt x="721" y="540"/>
                  </a:cubicBezTo>
                  <a:cubicBezTo>
                    <a:pt x="720" y="540"/>
                    <a:pt x="718" y="540"/>
                    <a:pt x="717" y="540"/>
                  </a:cubicBezTo>
                  <a:cubicBezTo>
                    <a:pt x="715" y="540"/>
                    <a:pt x="715" y="541"/>
                    <a:pt x="714" y="541"/>
                  </a:cubicBezTo>
                  <a:cubicBezTo>
                    <a:pt x="714" y="542"/>
                    <a:pt x="714" y="542"/>
                    <a:pt x="714" y="542"/>
                  </a:cubicBezTo>
                  <a:cubicBezTo>
                    <a:pt x="712" y="542"/>
                    <a:pt x="710" y="542"/>
                    <a:pt x="708" y="542"/>
                  </a:cubicBezTo>
                  <a:cubicBezTo>
                    <a:pt x="708" y="542"/>
                    <a:pt x="707" y="542"/>
                    <a:pt x="707" y="541"/>
                  </a:cubicBezTo>
                  <a:cubicBezTo>
                    <a:pt x="706" y="540"/>
                    <a:pt x="704" y="540"/>
                    <a:pt x="702" y="539"/>
                  </a:cubicBezTo>
                  <a:cubicBezTo>
                    <a:pt x="702" y="538"/>
                    <a:pt x="700" y="538"/>
                    <a:pt x="699" y="538"/>
                  </a:cubicBezTo>
                  <a:cubicBezTo>
                    <a:pt x="698" y="538"/>
                    <a:pt x="698" y="539"/>
                    <a:pt x="697" y="540"/>
                  </a:cubicBezTo>
                  <a:cubicBezTo>
                    <a:pt x="697" y="542"/>
                    <a:pt x="696" y="543"/>
                    <a:pt x="694" y="542"/>
                  </a:cubicBezTo>
                  <a:cubicBezTo>
                    <a:pt x="692" y="540"/>
                    <a:pt x="692" y="540"/>
                    <a:pt x="691" y="540"/>
                  </a:cubicBezTo>
                  <a:cubicBezTo>
                    <a:pt x="690" y="540"/>
                    <a:pt x="689" y="540"/>
                    <a:pt x="688" y="540"/>
                  </a:cubicBezTo>
                  <a:cubicBezTo>
                    <a:pt x="687" y="540"/>
                    <a:pt x="686" y="540"/>
                    <a:pt x="686" y="539"/>
                  </a:cubicBezTo>
                  <a:cubicBezTo>
                    <a:pt x="685" y="538"/>
                    <a:pt x="685" y="538"/>
                    <a:pt x="684" y="538"/>
                  </a:cubicBezTo>
                  <a:cubicBezTo>
                    <a:pt x="683" y="538"/>
                    <a:pt x="681" y="538"/>
                    <a:pt x="680" y="538"/>
                  </a:cubicBezTo>
                  <a:cubicBezTo>
                    <a:pt x="679" y="538"/>
                    <a:pt x="679" y="538"/>
                    <a:pt x="678" y="539"/>
                  </a:cubicBezTo>
                  <a:cubicBezTo>
                    <a:pt x="678" y="539"/>
                    <a:pt x="678" y="540"/>
                    <a:pt x="677" y="540"/>
                  </a:cubicBezTo>
                  <a:cubicBezTo>
                    <a:pt x="676" y="541"/>
                    <a:pt x="676" y="541"/>
                    <a:pt x="674" y="540"/>
                  </a:cubicBezTo>
                  <a:cubicBezTo>
                    <a:pt x="672" y="540"/>
                    <a:pt x="670" y="540"/>
                    <a:pt x="668" y="540"/>
                  </a:cubicBezTo>
                  <a:cubicBezTo>
                    <a:pt x="668" y="540"/>
                    <a:pt x="667" y="539"/>
                    <a:pt x="667" y="539"/>
                  </a:cubicBezTo>
                  <a:cubicBezTo>
                    <a:pt x="666" y="539"/>
                    <a:pt x="666" y="538"/>
                    <a:pt x="666" y="538"/>
                  </a:cubicBezTo>
                  <a:cubicBezTo>
                    <a:pt x="665" y="539"/>
                    <a:pt x="665" y="539"/>
                    <a:pt x="665" y="539"/>
                  </a:cubicBezTo>
                  <a:cubicBezTo>
                    <a:pt x="663" y="540"/>
                    <a:pt x="662" y="540"/>
                    <a:pt x="661" y="540"/>
                  </a:cubicBezTo>
                  <a:cubicBezTo>
                    <a:pt x="661" y="539"/>
                    <a:pt x="660" y="538"/>
                    <a:pt x="659" y="538"/>
                  </a:cubicBezTo>
                  <a:cubicBezTo>
                    <a:pt x="657" y="538"/>
                    <a:pt x="656" y="538"/>
                    <a:pt x="654" y="538"/>
                  </a:cubicBezTo>
                  <a:cubicBezTo>
                    <a:pt x="652" y="535"/>
                    <a:pt x="649" y="536"/>
                    <a:pt x="646" y="536"/>
                  </a:cubicBezTo>
                  <a:cubicBezTo>
                    <a:pt x="645" y="536"/>
                    <a:pt x="644" y="536"/>
                    <a:pt x="643" y="535"/>
                  </a:cubicBezTo>
                  <a:cubicBezTo>
                    <a:pt x="642" y="534"/>
                    <a:pt x="641" y="534"/>
                    <a:pt x="640" y="534"/>
                  </a:cubicBezTo>
                  <a:cubicBezTo>
                    <a:pt x="639" y="534"/>
                    <a:pt x="639" y="534"/>
                    <a:pt x="638" y="533"/>
                  </a:cubicBezTo>
                  <a:cubicBezTo>
                    <a:pt x="638" y="533"/>
                    <a:pt x="637" y="533"/>
                    <a:pt x="636" y="533"/>
                  </a:cubicBezTo>
                  <a:cubicBezTo>
                    <a:pt x="635" y="532"/>
                    <a:pt x="634" y="533"/>
                    <a:pt x="633" y="532"/>
                  </a:cubicBezTo>
                  <a:cubicBezTo>
                    <a:pt x="632" y="532"/>
                    <a:pt x="631" y="533"/>
                    <a:pt x="630" y="533"/>
                  </a:cubicBezTo>
                  <a:cubicBezTo>
                    <a:pt x="629" y="534"/>
                    <a:pt x="629" y="535"/>
                    <a:pt x="628" y="536"/>
                  </a:cubicBezTo>
                  <a:cubicBezTo>
                    <a:pt x="628" y="536"/>
                    <a:pt x="627" y="536"/>
                    <a:pt x="627" y="536"/>
                  </a:cubicBezTo>
                  <a:cubicBezTo>
                    <a:pt x="618" y="536"/>
                    <a:pt x="610" y="536"/>
                    <a:pt x="602" y="536"/>
                  </a:cubicBezTo>
                  <a:cubicBezTo>
                    <a:pt x="601" y="536"/>
                    <a:pt x="600" y="536"/>
                    <a:pt x="600" y="536"/>
                  </a:cubicBezTo>
                  <a:cubicBezTo>
                    <a:pt x="598" y="535"/>
                    <a:pt x="598" y="535"/>
                    <a:pt x="597" y="536"/>
                  </a:cubicBezTo>
                  <a:cubicBezTo>
                    <a:pt x="596" y="536"/>
                    <a:pt x="596" y="537"/>
                    <a:pt x="595" y="538"/>
                  </a:cubicBezTo>
                  <a:cubicBezTo>
                    <a:pt x="595" y="538"/>
                    <a:pt x="595" y="538"/>
                    <a:pt x="594" y="538"/>
                  </a:cubicBezTo>
                  <a:cubicBezTo>
                    <a:pt x="592" y="538"/>
                    <a:pt x="591" y="538"/>
                    <a:pt x="589" y="538"/>
                  </a:cubicBezTo>
                  <a:cubicBezTo>
                    <a:pt x="587" y="535"/>
                    <a:pt x="584" y="537"/>
                    <a:pt x="582" y="536"/>
                  </a:cubicBezTo>
                  <a:cubicBezTo>
                    <a:pt x="581" y="536"/>
                    <a:pt x="580" y="536"/>
                    <a:pt x="580" y="536"/>
                  </a:cubicBezTo>
                  <a:cubicBezTo>
                    <a:pt x="579" y="536"/>
                    <a:pt x="579" y="536"/>
                    <a:pt x="578" y="534"/>
                  </a:cubicBezTo>
                  <a:cubicBezTo>
                    <a:pt x="578" y="533"/>
                    <a:pt x="578" y="532"/>
                    <a:pt x="577" y="532"/>
                  </a:cubicBezTo>
                  <a:cubicBezTo>
                    <a:pt x="574" y="532"/>
                    <a:pt x="572" y="532"/>
                    <a:pt x="569" y="532"/>
                  </a:cubicBezTo>
                  <a:cubicBezTo>
                    <a:pt x="568" y="533"/>
                    <a:pt x="567" y="532"/>
                    <a:pt x="567" y="531"/>
                  </a:cubicBezTo>
                  <a:cubicBezTo>
                    <a:pt x="566" y="531"/>
                    <a:pt x="566" y="531"/>
                    <a:pt x="565" y="531"/>
                  </a:cubicBezTo>
                  <a:cubicBezTo>
                    <a:pt x="557" y="531"/>
                    <a:pt x="548" y="531"/>
                    <a:pt x="540" y="531"/>
                  </a:cubicBezTo>
                  <a:cubicBezTo>
                    <a:pt x="539" y="531"/>
                    <a:pt x="538" y="530"/>
                    <a:pt x="538" y="529"/>
                  </a:cubicBezTo>
                  <a:cubicBezTo>
                    <a:pt x="537" y="529"/>
                    <a:pt x="537" y="529"/>
                    <a:pt x="536" y="529"/>
                  </a:cubicBezTo>
                  <a:cubicBezTo>
                    <a:pt x="532" y="529"/>
                    <a:pt x="527" y="529"/>
                    <a:pt x="523" y="529"/>
                  </a:cubicBezTo>
                  <a:cubicBezTo>
                    <a:pt x="521" y="529"/>
                    <a:pt x="521" y="528"/>
                    <a:pt x="520" y="527"/>
                  </a:cubicBezTo>
                  <a:cubicBezTo>
                    <a:pt x="520" y="527"/>
                    <a:pt x="519" y="527"/>
                    <a:pt x="519" y="527"/>
                  </a:cubicBezTo>
                  <a:cubicBezTo>
                    <a:pt x="517" y="527"/>
                    <a:pt x="516" y="527"/>
                    <a:pt x="514" y="525"/>
                  </a:cubicBezTo>
                  <a:cubicBezTo>
                    <a:pt x="514" y="524"/>
                    <a:pt x="513" y="525"/>
                    <a:pt x="512" y="525"/>
                  </a:cubicBezTo>
                  <a:cubicBezTo>
                    <a:pt x="511" y="525"/>
                    <a:pt x="510" y="525"/>
                    <a:pt x="509" y="524"/>
                  </a:cubicBezTo>
                  <a:cubicBezTo>
                    <a:pt x="510" y="523"/>
                    <a:pt x="510" y="523"/>
                    <a:pt x="511" y="523"/>
                  </a:cubicBezTo>
                  <a:cubicBezTo>
                    <a:pt x="511" y="522"/>
                    <a:pt x="511" y="522"/>
                    <a:pt x="511" y="522"/>
                  </a:cubicBezTo>
                  <a:cubicBezTo>
                    <a:pt x="510" y="521"/>
                    <a:pt x="509" y="519"/>
                    <a:pt x="507" y="519"/>
                  </a:cubicBezTo>
                  <a:cubicBezTo>
                    <a:pt x="507" y="519"/>
                    <a:pt x="506" y="519"/>
                    <a:pt x="506" y="520"/>
                  </a:cubicBezTo>
                  <a:cubicBezTo>
                    <a:pt x="505" y="520"/>
                    <a:pt x="505" y="521"/>
                    <a:pt x="504" y="521"/>
                  </a:cubicBezTo>
                  <a:cubicBezTo>
                    <a:pt x="499" y="521"/>
                    <a:pt x="494" y="521"/>
                    <a:pt x="489" y="521"/>
                  </a:cubicBezTo>
                  <a:cubicBezTo>
                    <a:pt x="487" y="518"/>
                    <a:pt x="484" y="519"/>
                    <a:pt x="481" y="519"/>
                  </a:cubicBezTo>
                  <a:cubicBezTo>
                    <a:pt x="479" y="519"/>
                    <a:pt x="476" y="519"/>
                    <a:pt x="474" y="519"/>
                  </a:cubicBezTo>
                  <a:cubicBezTo>
                    <a:pt x="472" y="519"/>
                    <a:pt x="471" y="518"/>
                    <a:pt x="470" y="518"/>
                  </a:cubicBezTo>
                  <a:cubicBezTo>
                    <a:pt x="469" y="517"/>
                    <a:pt x="467" y="517"/>
                    <a:pt x="466" y="515"/>
                  </a:cubicBezTo>
                  <a:cubicBezTo>
                    <a:pt x="465" y="515"/>
                    <a:pt x="465" y="515"/>
                    <a:pt x="464" y="515"/>
                  </a:cubicBezTo>
                  <a:cubicBezTo>
                    <a:pt x="463" y="515"/>
                    <a:pt x="462" y="515"/>
                    <a:pt x="462" y="515"/>
                  </a:cubicBezTo>
                  <a:cubicBezTo>
                    <a:pt x="462" y="515"/>
                    <a:pt x="461" y="514"/>
                    <a:pt x="461" y="514"/>
                  </a:cubicBezTo>
                  <a:cubicBezTo>
                    <a:pt x="460" y="513"/>
                    <a:pt x="460" y="513"/>
                    <a:pt x="459" y="512"/>
                  </a:cubicBezTo>
                  <a:cubicBezTo>
                    <a:pt x="459" y="512"/>
                    <a:pt x="458" y="511"/>
                    <a:pt x="458" y="511"/>
                  </a:cubicBezTo>
                  <a:cubicBezTo>
                    <a:pt x="452" y="511"/>
                    <a:pt x="447" y="511"/>
                    <a:pt x="442" y="511"/>
                  </a:cubicBezTo>
                  <a:cubicBezTo>
                    <a:pt x="441" y="511"/>
                    <a:pt x="440" y="512"/>
                    <a:pt x="440" y="513"/>
                  </a:cubicBezTo>
                  <a:cubicBezTo>
                    <a:pt x="439" y="513"/>
                    <a:pt x="438" y="514"/>
                    <a:pt x="438" y="515"/>
                  </a:cubicBezTo>
                  <a:cubicBezTo>
                    <a:pt x="437" y="515"/>
                    <a:pt x="437" y="515"/>
                    <a:pt x="436" y="515"/>
                  </a:cubicBezTo>
                  <a:cubicBezTo>
                    <a:pt x="435" y="515"/>
                    <a:pt x="434" y="515"/>
                    <a:pt x="432" y="515"/>
                  </a:cubicBezTo>
                  <a:cubicBezTo>
                    <a:pt x="431" y="515"/>
                    <a:pt x="431" y="515"/>
                    <a:pt x="431" y="513"/>
                  </a:cubicBezTo>
                  <a:cubicBezTo>
                    <a:pt x="430" y="513"/>
                    <a:pt x="431" y="512"/>
                    <a:pt x="431" y="512"/>
                  </a:cubicBezTo>
                  <a:cubicBezTo>
                    <a:pt x="430" y="510"/>
                    <a:pt x="430" y="509"/>
                    <a:pt x="428" y="509"/>
                  </a:cubicBezTo>
                  <a:cubicBezTo>
                    <a:pt x="427" y="509"/>
                    <a:pt x="425" y="510"/>
                    <a:pt x="424" y="510"/>
                  </a:cubicBezTo>
                  <a:cubicBezTo>
                    <a:pt x="422" y="512"/>
                    <a:pt x="420" y="511"/>
                    <a:pt x="418" y="511"/>
                  </a:cubicBezTo>
                  <a:cubicBezTo>
                    <a:pt x="407" y="511"/>
                    <a:pt x="396" y="511"/>
                    <a:pt x="385" y="511"/>
                  </a:cubicBezTo>
                  <a:cubicBezTo>
                    <a:pt x="384" y="511"/>
                    <a:pt x="382" y="512"/>
                    <a:pt x="381" y="511"/>
                  </a:cubicBezTo>
                  <a:cubicBezTo>
                    <a:pt x="380" y="509"/>
                    <a:pt x="378" y="510"/>
                    <a:pt x="377" y="509"/>
                  </a:cubicBezTo>
                  <a:cubicBezTo>
                    <a:pt x="376" y="507"/>
                    <a:pt x="375" y="507"/>
                    <a:pt x="373" y="507"/>
                  </a:cubicBezTo>
                  <a:cubicBezTo>
                    <a:pt x="372" y="508"/>
                    <a:pt x="371" y="508"/>
                    <a:pt x="371" y="509"/>
                  </a:cubicBezTo>
                  <a:cubicBezTo>
                    <a:pt x="371" y="509"/>
                    <a:pt x="371" y="510"/>
                    <a:pt x="371" y="511"/>
                  </a:cubicBezTo>
                  <a:cubicBezTo>
                    <a:pt x="371" y="511"/>
                    <a:pt x="370" y="511"/>
                    <a:pt x="370" y="511"/>
                  </a:cubicBezTo>
                  <a:cubicBezTo>
                    <a:pt x="369" y="511"/>
                    <a:pt x="369" y="511"/>
                    <a:pt x="368" y="511"/>
                  </a:cubicBezTo>
                  <a:cubicBezTo>
                    <a:pt x="367" y="511"/>
                    <a:pt x="367" y="510"/>
                    <a:pt x="368" y="509"/>
                  </a:cubicBezTo>
                  <a:cubicBezTo>
                    <a:pt x="369" y="509"/>
                    <a:pt x="369" y="508"/>
                    <a:pt x="369" y="508"/>
                  </a:cubicBezTo>
                  <a:cubicBezTo>
                    <a:pt x="367" y="507"/>
                    <a:pt x="366" y="506"/>
                    <a:pt x="365" y="505"/>
                  </a:cubicBezTo>
                  <a:cubicBezTo>
                    <a:pt x="365" y="504"/>
                    <a:pt x="365" y="504"/>
                    <a:pt x="364" y="504"/>
                  </a:cubicBezTo>
                  <a:cubicBezTo>
                    <a:pt x="364" y="504"/>
                    <a:pt x="364" y="504"/>
                    <a:pt x="364" y="504"/>
                  </a:cubicBezTo>
                  <a:cubicBezTo>
                    <a:pt x="361" y="503"/>
                    <a:pt x="357" y="505"/>
                    <a:pt x="355" y="502"/>
                  </a:cubicBezTo>
                  <a:cubicBezTo>
                    <a:pt x="353" y="502"/>
                    <a:pt x="352" y="502"/>
                    <a:pt x="351" y="502"/>
                  </a:cubicBezTo>
                  <a:cubicBezTo>
                    <a:pt x="349" y="502"/>
                    <a:pt x="349" y="502"/>
                    <a:pt x="348" y="500"/>
                  </a:cubicBezTo>
                  <a:cubicBezTo>
                    <a:pt x="347" y="500"/>
                    <a:pt x="347" y="500"/>
                    <a:pt x="346" y="500"/>
                  </a:cubicBezTo>
                  <a:cubicBezTo>
                    <a:pt x="342" y="500"/>
                    <a:pt x="339" y="500"/>
                    <a:pt x="335" y="500"/>
                  </a:cubicBezTo>
                  <a:cubicBezTo>
                    <a:pt x="334" y="500"/>
                    <a:pt x="333" y="500"/>
                    <a:pt x="332" y="498"/>
                  </a:cubicBezTo>
                  <a:cubicBezTo>
                    <a:pt x="332" y="498"/>
                    <a:pt x="331" y="498"/>
                    <a:pt x="330" y="498"/>
                  </a:cubicBezTo>
                  <a:cubicBezTo>
                    <a:pt x="328" y="498"/>
                    <a:pt x="326" y="498"/>
                    <a:pt x="324" y="498"/>
                  </a:cubicBezTo>
                  <a:cubicBezTo>
                    <a:pt x="322" y="498"/>
                    <a:pt x="320" y="497"/>
                    <a:pt x="319" y="499"/>
                  </a:cubicBezTo>
                  <a:cubicBezTo>
                    <a:pt x="316" y="500"/>
                    <a:pt x="313" y="500"/>
                    <a:pt x="310" y="500"/>
                  </a:cubicBezTo>
                  <a:cubicBezTo>
                    <a:pt x="308" y="497"/>
                    <a:pt x="306" y="498"/>
                    <a:pt x="303" y="498"/>
                  </a:cubicBezTo>
                  <a:cubicBezTo>
                    <a:pt x="301" y="498"/>
                    <a:pt x="300" y="498"/>
                    <a:pt x="299" y="500"/>
                  </a:cubicBezTo>
                  <a:cubicBezTo>
                    <a:pt x="299" y="500"/>
                    <a:pt x="297" y="500"/>
                    <a:pt x="297" y="499"/>
                  </a:cubicBezTo>
                  <a:cubicBezTo>
                    <a:pt x="296" y="499"/>
                    <a:pt x="295" y="498"/>
                    <a:pt x="294" y="498"/>
                  </a:cubicBezTo>
                  <a:cubicBezTo>
                    <a:pt x="289" y="498"/>
                    <a:pt x="284" y="498"/>
                    <a:pt x="279" y="498"/>
                  </a:cubicBezTo>
                  <a:cubicBezTo>
                    <a:pt x="278" y="498"/>
                    <a:pt x="278" y="498"/>
                    <a:pt x="277" y="497"/>
                  </a:cubicBezTo>
                  <a:cubicBezTo>
                    <a:pt x="277" y="497"/>
                    <a:pt x="276" y="496"/>
                    <a:pt x="276" y="496"/>
                  </a:cubicBezTo>
                  <a:cubicBezTo>
                    <a:pt x="275" y="496"/>
                    <a:pt x="275" y="497"/>
                    <a:pt x="275" y="497"/>
                  </a:cubicBezTo>
                  <a:cubicBezTo>
                    <a:pt x="274" y="498"/>
                    <a:pt x="274" y="498"/>
                    <a:pt x="273" y="498"/>
                  </a:cubicBezTo>
                  <a:cubicBezTo>
                    <a:pt x="266" y="498"/>
                    <a:pt x="260" y="498"/>
                    <a:pt x="254" y="498"/>
                  </a:cubicBezTo>
                  <a:cubicBezTo>
                    <a:pt x="252" y="498"/>
                    <a:pt x="251" y="498"/>
                    <a:pt x="249" y="496"/>
                  </a:cubicBezTo>
                  <a:cubicBezTo>
                    <a:pt x="249" y="496"/>
                    <a:pt x="248" y="496"/>
                    <a:pt x="248" y="496"/>
                  </a:cubicBezTo>
                  <a:cubicBezTo>
                    <a:pt x="246" y="496"/>
                    <a:pt x="245" y="496"/>
                    <a:pt x="243" y="496"/>
                  </a:cubicBezTo>
                  <a:cubicBezTo>
                    <a:pt x="242" y="493"/>
                    <a:pt x="239" y="494"/>
                    <a:pt x="237" y="494"/>
                  </a:cubicBezTo>
                  <a:cubicBezTo>
                    <a:pt x="236" y="494"/>
                    <a:pt x="236" y="494"/>
                    <a:pt x="235" y="494"/>
                  </a:cubicBezTo>
                  <a:cubicBezTo>
                    <a:pt x="233" y="494"/>
                    <a:pt x="230" y="493"/>
                    <a:pt x="228" y="495"/>
                  </a:cubicBezTo>
                  <a:cubicBezTo>
                    <a:pt x="226" y="496"/>
                    <a:pt x="224" y="498"/>
                    <a:pt x="223" y="499"/>
                  </a:cubicBezTo>
                  <a:cubicBezTo>
                    <a:pt x="222" y="500"/>
                    <a:pt x="222" y="500"/>
                    <a:pt x="221" y="499"/>
                  </a:cubicBezTo>
                  <a:cubicBezTo>
                    <a:pt x="221" y="499"/>
                    <a:pt x="221" y="498"/>
                    <a:pt x="221" y="498"/>
                  </a:cubicBezTo>
                  <a:cubicBezTo>
                    <a:pt x="221" y="497"/>
                    <a:pt x="221" y="496"/>
                    <a:pt x="221" y="495"/>
                  </a:cubicBezTo>
                  <a:cubicBezTo>
                    <a:pt x="221" y="494"/>
                    <a:pt x="219" y="493"/>
                    <a:pt x="218" y="494"/>
                  </a:cubicBezTo>
                  <a:cubicBezTo>
                    <a:pt x="217" y="495"/>
                    <a:pt x="216" y="496"/>
                    <a:pt x="214" y="496"/>
                  </a:cubicBezTo>
                  <a:cubicBezTo>
                    <a:pt x="212" y="496"/>
                    <a:pt x="210" y="496"/>
                    <a:pt x="207" y="496"/>
                  </a:cubicBezTo>
                  <a:cubicBezTo>
                    <a:pt x="206" y="496"/>
                    <a:pt x="204" y="496"/>
                    <a:pt x="203" y="494"/>
                  </a:cubicBezTo>
                  <a:cubicBezTo>
                    <a:pt x="202" y="494"/>
                    <a:pt x="201" y="494"/>
                    <a:pt x="200" y="494"/>
                  </a:cubicBezTo>
                  <a:cubicBezTo>
                    <a:pt x="199" y="494"/>
                    <a:pt x="199" y="494"/>
                    <a:pt x="198" y="493"/>
                  </a:cubicBezTo>
                  <a:cubicBezTo>
                    <a:pt x="198" y="492"/>
                    <a:pt x="197" y="492"/>
                    <a:pt x="196" y="492"/>
                  </a:cubicBezTo>
                  <a:cubicBezTo>
                    <a:pt x="191" y="492"/>
                    <a:pt x="186" y="492"/>
                    <a:pt x="181" y="492"/>
                  </a:cubicBezTo>
                  <a:cubicBezTo>
                    <a:pt x="180" y="492"/>
                    <a:pt x="180" y="492"/>
                    <a:pt x="176" y="490"/>
                  </a:cubicBezTo>
                  <a:cubicBezTo>
                    <a:pt x="176" y="490"/>
                    <a:pt x="175" y="490"/>
                    <a:pt x="174" y="490"/>
                  </a:cubicBezTo>
                  <a:cubicBezTo>
                    <a:pt x="174" y="490"/>
                    <a:pt x="173" y="491"/>
                    <a:pt x="173" y="492"/>
                  </a:cubicBezTo>
                  <a:cubicBezTo>
                    <a:pt x="172" y="494"/>
                    <a:pt x="173" y="494"/>
                    <a:pt x="170" y="494"/>
                  </a:cubicBezTo>
                  <a:cubicBezTo>
                    <a:pt x="169" y="494"/>
                    <a:pt x="168" y="494"/>
                    <a:pt x="167" y="495"/>
                  </a:cubicBezTo>
                  <a:cubicBezTo>
                    <a:pt x="166" y="496"/>
                    <a:pt x="166" y="497"/>
                    <a:pt x="165" y="498"/>
                  </a:cubicBezTo>
                  <a:cubicBezTo>
                    <a:pt x="165" y="498"/>
                    <a:pt x="164" y="498"/>
                    <a:pt x="164" y="497"/>
                  </a:cubicBezTo>
                  <a:cubicBezTo>
                    <a:pt x="163" y="497"/>
                    <a:pt x="163" y="496"/>
                    <a:pt x="162" y="496"/>
                  </a:cubicBezTo>
                  <a:cubicBezTo>
                    <a:pt x="157" y="496"/>
                    <a:pt x="152" y="496"/>
                    <a:pt x="147" y="496"/>
                  </a:cubicBezTo>
                  <a:cubicBezTo>
                    <a:pt x="146" y="496"/>
                    <a:pt x="145" y="496"/>
                    <a:pt x="145" y="496"/>
                  </a:cubicBezTo>
                  <a:cubicBezTo>
                    <a:pt x="144" y="495"/>
                    <a:pt x="143" y="494"/>
                    <a:pt x="142" y="495"/>
                  </a:cubicBezTo>
                  <a:cubicBezTo>
                    <a:pt x="142" y="496"/>
                    <a:pt x="142" y="496"/>
                    <a:pt x="142" y="496"/>
                  </a:cubicBezTo>
                  <a:cubicBezTo>
                    <a:pt x="137" y="496"/>
                    <a:pt x="133" y="496"/>
                    <a:pt x="128" y="496"/>
                  </a:cubicBezTo>
                  <a:cubicBezTo>
                    <a:pt x="127" y="494"/>
                    <a:pt x="125" y="494"/>
                    <a:pt x="123" y="494"/>
                  </a:cubicBezTo>
                  <a:cubicBezTo>
                    <a:pt x="122" y="494"/>
                    <a:pt x="120" y="494"/>
                    <a:pt x="118" y="494"/>
                  </a:cubicBezTo>
                  <a:cubicBezTo>
                    <a:pt x="117" y="494"/>
                    <a:pt x="116" y="494"/>
                    <a:pt x="115" y="493"/>
                  </a:cubicBezTo>
                  <a:cubicBezTo>
                    <a:pt x="114" y="492"/>
                    <a:pt x="113" y="492"/>
                    <a:pt x="112" y="492"/>
                  </a:cubicBezTo>
                  <a:cubicBezTo>
                    <a:pt x="112" y="492"/>
                    <a:pt x="111" y="492"/>
                    <a:pt x="110" y="491"/>
                  </a:cubicBezTo>
                  <a:cubicBezTo>
                    <a:pt x="110" y="491"/>
                    <a:pt x="109" y="490"/>
                    <a:pt x="108" y="490"/>
                  </a:cubicBezTo>
                  <a:cubicBezTo>
                    <a:pt x="105" y="490"/>
                    <a:pt x="101" y="490"/>
                    <a:pt x="98" y="490"/>
                  </a:cubicBezTo>
                  <a:cubicBezTo>
                    <a:pt x="97" y="490"/>
                    <a:pt x="97" y="491"/>
                    <a:pt x="96" y="491"/>
                  </a:cubicBezTo>
                  <a:cubicBezTo>
                    <a:pt x="96" y="492"/>
                    <a:pt x="96" y="492"/>
                    <a:pt x="95" y="492"/>
                  </a:cubicBezTo>
                  <a:cubicBezTo>
                    <a:pt x="95" y="491"/>
                    <a:pt x="94" y="491"/>
                    <a:pt x="95" y="490"/>
                  </a:cubicBezTo>
                  <a:cubicBezTo>
                    <a:pt x="95" y="489"/>
                    <a:pt x="95" y="488"/>
                    <a:pt x="96" y="488"/>
                  </a:cubicBezTo>
                  <a:cubicBezTo>
                    <a:pt x="100" y="488"/>
                    <a:pt x="103" y="488"/>
                    <a:pt x="107" y="488"/>
                  </a:cubicBezTo>
                  <a:cubicBezTo>
                    <a:pt x="107" y="488"/>
                    <a:pt x="108" y="488"/>
                    <a:pt x="108" y="487"/>
                  </a:cubicBezTo>
                  <a:cubicBezTo>
                    <a:pt x="108" y="487"/>
                    <a:pt x="107" y="486"/>
                    <a:pt x="107" y="486"/>
                  </a:cubicBezTo>
                  <a:cubicBezTo>
                    <a:pt x="106" y="486"/>
                    <a:pt x="105" y="487"/>
                    <a:pt x="104" y="486"/>
                  </a:cubicBezTo>
                  <a:cubicBezTo>
                    <a:pt x="104" y="485"/>
                    <a:pt x="103" y="484"/>
                    <a:pt x="102" y="484"/>
                  </a:cubicBezTo>
                  <a:cubicBezTo>
                    <a:pt x="100" y="485"/>
                    <a:pt x="98" y="484"/>
                    <a:pt x="96" y="484"/>
                  </a:cubicBezTo>
                  <a:cubicBezTo>
                    <a:pt x="95" y="485"/>
                    <a:pt x="93" y="485"/>
                    <a:pt x="92" y="483"/>
                  </a:cubicBezTo>
                  <a:cubicBezTo>
                    <a:pt x="92" y="482"/>
                    <a:pt x="91" y="483"/>
                    <a:pt x="90" y="483"/>
                  </a:cubicBezTo>
                  <a:cubicBezTo>
                    <a:pt x="87" y="483"/>
                    <a:pt x="84" y="483"/>
                    <a:pt x="81" y="483"/>
                  </a:cubicBezTo>
                  <a:cubicBezTo>
                    <a:pt x="79" y="482"/>
                    <a:pt x="76" y="483"/>
                    <a:pt x="75" y="481"/>
                  </a:cubicBezTo>
                  <a:cubicBezTo>
                    <a:pt x="74" y="481"/>
                    <a:pt x="74" y="481"/>
                    <a:pt x="73" y="481"/>
                  </a:cubicBezTo>
                  <a:cubicBezTo>
                    <a:pt x="71" y="481"/>
                    <a:pt x="70" y="481"/>
                    <a:pt x="68" y="481"/>
                  </a:cubicBezTo>
                  <a:cubicBezTo>
                    <a:pt x="66" y="481"/>
                    <a:pt x="64" y="481"/>
                    <a:pt x="62" y="481"/>
                  </a:cubicBezTo>
                  <a:cubicBezTo>
                    <a:pt x="61" y="481"/>
                    <a:pt x="59" y="481"/>
                    <a:pt x="57" y="479"/>
                  </a:cubicBezTo>
                  <a:cubicBezTo>
                    <a:pt x="57" y="479"/>
                    <a:pt x="56" y="479"/>
                    <a:pt x="55" y="479"/>
                  </a:cubicBezTo>
                  <a:cubicBezTo>
                    <a:pt x="52" y="479"/>
                    <a:pt x="48" y="479"/>
                    <a:pt x="45" y="479"/>
                  </a:cubicBezTo>
                  <a:cubicBezTo>
                    <a:pt x="44" y="479"/>
                    <a:pt x="43" y="479"/>
                    <a:pt x="43" y="478"/>
                  </a:cubicBezTo>
                  <a:cubicBezTo>
                    <a:pt x="42" y="477"/>
                    <a:pt x="40" y="477"/>
                    <a:pt x="39" y="476"/>
                  </a:cubicBezTo>
                  <a:cubicBezTo>
                    <a:pt x="39" y="476"/>
                    <a:pt x="38" y="475"/>
                    <a:pt x="37" y="475"/>
                  </a:cubicBezTo>
                  <a:cubicBezTo>
                    <a:pt x="37" y="475"/>
                    <a:pt x="36" y="475"/>
                    <a:pt x="36" y="475"/>
                  </a:cubicBezTo>
                  <a:cubicBezTo>
                    <a:pt x="31" y="475"/>
                    <a:pt x="26" y="475"/>
                    <a:pt x="22" y="475"/>
                  </a:cubicBezTo>
                  <a:cubicBezTo>
                    <a:pt x="20" y="475"/>
                    <a:pt x="20" y="476"/>
                    <a:pt x="19" y="476"/>
                  </a:cubicBezTo>
                  <a:cubicBezTo>
                    <a:pt x="19" y="477"/>
                    <a:pt x="18" y="477"/>
                    <a:pt x="18" y="476"/>
                  </a:cubicBezTo>
                  <a:cubicBezTo>
                    <a:pt x="17" y="474"/>
                    <a:pt x="14" y="475"/>
                    <a:pt x="13" y="473"/>
                  </a:cubicBezTo>
                  <a:cubicBezTo>
                    <a:pt x="13" y="473"/>
                    <a:pt x="12" y="473"/>
                    <a:pt x="11" y="473"/>
                  </a:cubicBezTo>
                  <a:cubicBezTo>
                    <a:pt x="10" y="473"/>
                    <a:pt x="8" y="473"/>
                    <a:pt x="6" y="473"/>
                  </a:cubicBezTo>
                  <a:cubicBezTo>
                    <a:pt x="3" y="473"/>
                    <a:pt x="4" y="473"/>
                    <a:pt x="1" y="471"/>
                  </a:cubicBezTo>
                  <a:cubicBezTo>
                    <a:pt x="0" y="470"/>
                    <a:pt x="0" y="468"/>
                    <a:pt x="1" y="468"/>
                  </a:cubicBezTo>
                  <a:cubicBezTo>
                    <a:pt x="2" y="467"/>
                    <a:pt x="2" y="465"/>
                    <a:pt x="3" y="464"/>
                  </a:cubicBezTo>
                  <a:cubicBezTo>
                    <a:pt x="3" y="463"/>
                    <a:pt x="5" y="462"/>
                    <a:pt x="4" y="461"/>
                  </a:cubicBezTo>
                  <a:cubicBezTo>
                    <a:pt x="5" y="460"/>
                    <a:pt x="6" y="459"/>
                    <a:pt x="7" y="458"/>
                  </a:cubicBezTo>
                  <a:cubicBezTo>
                    <a:pt x="8" y="457"/>
                    <a:pt x="11" y="457"/>
                    <a:pt x="12" y="459"/>
                  </a:cubicBezTo>
                  <a:cubicBezTo>
                    <a:pt x="12" y="459"/>
                    <a:pt x="13" y="460"/>
                    <a:pt x="13" y="459"/>
                  </a:cubicBezTo>
                  <a:cubicBezTo>
                    <a:pt x="14" y="458"/>
                    <a:pt x="16" y="458"/>
                    <a:pt x="17" y="457"/>
                  </a:cubicBezTo>
                  <a:cubicBezTo>
                    <a:pt x="19" y="456"/>
                    <a:pt x="19" y="456"/>
                    <a:pt x="20" y="456"/>
                  </a:cubicBezTo>
                  <a:cubicBezTo>
                    <a:pt x="22" y="456"/>
                    <a:pt x="23" y="456"/>
                    <a:pt x="24" y="454"/>
                  </a:cubicBezTo>
                  <a:cubicBezTo>
                    <a:pt x="24" y="454"/>
                    <a:pt x="25" y="454"/>
                    <a:pt x="25" y="454"/>
                  </a:cubicBezTo>
                  <a:cubicBezTo>
                    <a:pt x="27" y="454"/>
                    <a:pt x="29" y="454"/>
                    <a:pt x="30" y="454"/>
                  </a:cubicBezTo>
                  <a:cubicBezTo>
                    <a:pt x="30" y="454"/>
                    <a:pt x="31" y="454"/>
                    <a:pt x="31" y="454"/>
                  </a:cubicBezTo>
                  <a:cubicBezTo>
                    <a:pt x="31" y="455"/>
                    <a:pt x="31" y="455"/>
                    <a:pt x="30" y="456"/>
                  </a:cubicBezTo>
                  <a:cubicBezTo>
                    <a:pt x="29" y="456"/>
                    <a:pt x="28" y="456"/>
                    <a:pt x="27" y="456"/>
                  </a:cubicBezTo>
                  <a:cubicBezTo>
                    <a:pt x="26" y="456"/>
                    <a:pt x="26" y="456"/>
                    <a:pt x="25" y="457"/>
                  </a:cubicBezTo>
                  <a:cubicBezTo>
                    <a:pt x="25" y="458"/>
                    <a:pt x="26" y="459"/>
                    <a:pt x="27" y="459"/>
                  </a:cubicBezTo>
                  <a:cubicBezTo>
                    <a:pt x="29" y="460"/>
                    <a:pt x="31" y="459"/>
                    <a:pt x="33" y="460"/>
                  </a:cubicBezTo>
                  <a:cubicBezTo>
                    <a:pt x="35" y="460"/>
                    <a:pt x="36" y="459"/>
                    <a:pt x="38" y="458"/>
                  </a:cubicBezTo>
                  <a:cubicBezTo>
                    <a:pt x="38" y="458"/>
                    <a:pt x="39" y="458"/>
                    <a:pt x="39" y="458"/>
                  </a:cubicBezTo>
                  <a:cubicBezTo>
                    <a:pt x="41" y="458"/>
                    <a:pt x="42" y="457"/>
                    <a:pt x="43" y="456"/>
                  </a:cubicBezTo>
                  <a:cubicBezTo>
                    <a:pt x="44" y="456"/>
                    <a:pt x="44" y="456"/>
                    <a:pt x="44" y="456"/>
                  </a:cubicBezTo>
                  <a:cubicBezTo>
                    <a:pt x="46" y="456"/>
                    <a:pt x="46" y="455"/>
                    <a:pt x="47" y="453"/>
                  </a:cubicBezTo>
                  <a:cubicBezTo>
                    <a:pt x="47" y="452"/>
                    <a:pt x="47" y="452"/>
                    <a:pt x="48" y="452"/>
                  </a:cubicBezTo>
                  <a:cubicBezTo>
                    <a:pt x="50" y="452"/>
                    <a:pt x="51" y="452"/>
                    <a:pt x="53" y="453"/>
                  </a:cubicBezTo>
                  <a:cubicBezTo>
                    <a:pt x="54" y="454"/>
                    <a:pt x="57" y="454"/>
                    <a:pt x="58" y="453"/>
                  </a:cubicBezTo>
                  <a:cubicBezTo>
                    <a:pt x="59" y="452"/>
                    <a:pt x="59" y="452"/>
                    <a:pt x="60" y="453"/>
                  </a:cubicBezTo>
                  <a:cubicBezTo>
                    <a:pt x="60" y="453"/>
                    <a:pt x="61" y="454"/>
                    <a:pt x="62" y="455"/>
                  </a:cubicBezTo>
                  <a:cubicBezTo>
                    <a:pt x="63" y="455"/>
                    <a:pt x="63" y="456"/>
                    <a:pt x="64" y="456"/>
                  </a:cubicBezTo>
                  <a:cubicBezTo>
                    <a:pt x="66" y="456"/>
                    <a:pt x="67" y="456"/>
                    <a:pt x="68" y="455"/>
                  </a:cubicBezTo>
                  <a:cubicBezTo>
                    <a:pt x="68" y="454"/>
                    <a:pt x="69" y="454"/>
                    <a:pt x="69" y="454"/>
                  </a:cubicBezTo>
                  <a:cubicBezTo>
                    <a:pt x="71" y="454"/>
                    <a:pt x="73" y="454"/>
                    <a:pt x="75" y="454"/>
                  </a:cubicBezTo>
                  <a:cubicBezTo>
                    <a:pt x="76" y="454"/>
                    <a:pt x="76" y="454"/>
                    <a:pt x="77" y="453"/>
                  </a:cubicBezTo>
                  <a:cubicBezTo>
                    <a:pt x="78" y="452"/>
                    <a:pt x="79" y="452"/>
                    <a:pt x="80" y="452"/>
                  </a:cubicBezTo>
                  <a:cubicBezTo>
                    <a:pt x="81" y="451"/>
                    <a:pt x="81" y="451"/>
                    <a:pt x="82" y="450"/>
                  </a:cubicBezTo>
                  <a:cubicBezTo>
                    <a:pt x="83" y="449"/>
                    <a:pt x="83" y="448"/>
                    <a:pt x="82" y="448"/>
                  </a:cubicBezTo>
                  <a:cubicBezTo>
                    <a:pt x="81" y="448"/>
                    <a:pt x="80" y="448"/>
                    <a:pt x="80" y="448"/>
                  </a:cubicBezTo>
                  <a:cubicBezTo>
                    <a:pt x="79" y="447"/>
                    <a:pt x="78" y="446"/>
                    <a:pt x="76" y="446"/>
                  </a:cubicBezTo>
                  <a:cubicBezTo>
                    <a:pt x="70" y="446"/>
                    <a:pt x="64" y="446"/>
                    <a:pt x="58" y="446"/>
                  </a:cubicBezTo>
                  <a:cubicBezTo>
                    <a:pt x="56" y="446"/>
                    <a:pt x="55" y="446"/>
                    <a:pt x="53" y="444"/>
                  </a:cubicBezTo>
                  <a:cubicBezTo>
                    <a:pt x="53" y="444"/>
                    <a:pt x="52" y="444"/>
                    <a:pt x="52" y="444"/>
                  </a:cubicBezTo>
                  <a:cubicBezTo>
                    <a:pt x="50" y="444"/>
                    <a:pt x="49" y="444"/>
                    <a:pt x="48" y="442"/>
                  </a:cubicBezTo>
                  <a:cubicBezTo>
                    <a:pt x="47" y="442"/>
                    <a:pt x="47" y="441"/>
                    <a:pt x="46" y="441"/>
                  </a:cubicBezTo>
                  <a:cubicBezTo>
                    <a:pt x="45" y="440"/>
                    <a:pt x="42" y="440"/>
                    <a:pt x="41" y="441"/>
                  </a:cubicBezTo>
                  <a:cubicBezTo>
                    <a:pt x="40" y="442"/>
                    <a:pt x="40" y="442"/>
                    <a:pt x="38" y="442"/>
                  </a:cubicBezTo>
                  <a:cubicBezTo>
                    <a:pt x="37" y="442"/>
                    <a:pt x="37" y="442"/>
                    <a:pt x="35" y="444"/>
                  </a:cubicBezTo>
                  <a:cubicBezTo>
                    <a:pt x="34" y="444"/>
                    <a:pt x="34" y="444"/>
                    <a:pt x="33" y="443"/>
                  </a:cubicBezTo>
                  <a:cubicBezTo>
                    <a:pt x="32" y="442"/>
                    <a:pt x="30" y="443"/>
                    <a:pt x="29" y="441"/>
                  </a:cubicBezTo>
                  <a:cubicBezTo>
                    <a:pt x="28" y="440"/>
                    <a:pt x="27" y="440"/>
                    <a:pt x="26" y="440"/>
                  </a:cubicBezTo>
                  <a:cubicBezTo>
                    <a:pt x="24" y="440"/>
                    <a:pt x="23" y="440"/>
                    <a:pt x="21" y="440"/>
                  </a:cubicBezTo>
                  <a:cubicBezTo>
                    <a:pt x="20" y="440"/>
                    <a:pt x="20" y="440"/>
                    <a:pt x="19" y="440"/>
                  </a:cubicBezTo>
                  <a:cubicBezTo>
                    <a:pt x="18" y="440"/>
                    <a:pt x="18" y="439"/>
                    <a:pt x="18" y="438"/>
                  </a:cubicBezTo>
                  <a:cubicBezTo>
                    <a:pt x="18" y="437"/>
                    <a:pt x="18" y="435"/>
                    <a:pt x="19" y="434"/>
                  </a:cubicBezTo>
                  <a:cubicBezTo>
                    <a:pt x="21" y="433"/>
                    <a:pt x="22" y="431"/>
                    <a:pt x="22" y="429"/>
                  </a:cubicBezTo>
                  <a:cubicBezTo>
                    <a:pt x="22" y="428"/>
                    <a:pt x="24" y="429"/>
                    <a:pt x="24" y="429"/>
                  </a:cubicBezTo>
                  <a:cubicBezTo>
                    <a:pt x="26" y="428"/>
                    <a:pt x="26" y="427"/>
                    <a:pt x="27" y="426"/>
                  </a:cubicBezTo>
                  <a:cubicBezTo>
                    <a:pt x="28" y="425"/>
                    <a:pt x="29" y="425"/>
                    <a:pt x="30" y="425"/>
                  </a:cubicBezTo>
                  <a:cubicBezTo>
                    <a:pt x="31" y="425"/>
                    <a:pt x="33" y="425"/>
                    <a:pt x="34" y="423"/>
                  </a:cubicBezTo>
                  <a:cubicBezTo>
                    <a:pt x="35" y="423"/>
                    <a:pt x="36" y="423"/>
                    <a:pt x="37" y="423"/>
                  </a:cubicBezTo>
                  <a:cubicBezTo>
                    <a:pt x="37" y="423"/>
                    <a:pt x="38" y="423"/>
                    <a:pt x="38" y="423"/>
                  </a:cubicBezTo>
                  <a:cubicBezTo>
                    <a:pt x="39" y="421"/>
                    <a:pt x="42" y="421"/>
                    <a:pt x="39" y="419"/>
                  </a:cubicBezTo>
                  <a:cubicBezTo>
                    <a:pt x="39" y="418"/>
                    <a:pt x="39" y="418"/>
                    <a:pt x="39" y="418"/>
                  </a:cubicBezTo>
                  <a:cubicBezTo>
                    <a:pt x="41" y="417"/>
                    <a:pt x="42" y="415"/>
                    <a:pt x="44" y="415"/>
                  </a:cubicBezTo>
                  <a:cubicBezTo>
                    <a:pt x="45" y="416"/>
                    <a:pt x="46" y="415"/>
                    <a:pt x="47" y="415"/>
                  </a:cubicBezTo>
                  <a:cubicBezTo>
                    <a:pt x="47" y="415"/>
                    <a:pt x="48" y="415"/>
                    <a:pt x="48" y="414"/>
                  </a:cubicBezTo>
                  <a:cubicBezTo>
                    <a:pt x="49" y="414"/>
                    <a:pt x="49" y="414"/>
                    <a:pt x="50" y="413"/>
                  </a:cubicBezTo>
                  <a:cubicBezTo>
                    <a:pt x="51" y="413"/>
                    <a:pt x="52" y="413"/>
                    <a:pt x="52" y="412"/>
                  </a:cubicBezTo>
                  <a:cubicBezTo>
                    <a:pt x="53" y="412"/>
                    <a:pt x="53" y="412"/>
                    <a:pt x="54" y="412"/>
                  </a:cubicBezTo>
                  <a:cubicBezTo>
                    <a:pt x="55" y="412"/>
                    <a:pt x="56" y="411"/>
                    <a:pt x="56" y="410"/>
                  </a:cubicBezTo>
                  <a:cubicBezTo>
                    <a:pt x="58" y="409"/>
                    <a:pt x="58" y="407"/>
                    <a:pt x="61" y="408"/>
                  </a:cubicBezTo>
                  <a:cubicBezTo>
                    <a:pt x="61" y="408"/>
                    <a:pt x="61" y="407"/>
                    <a:pt x="62" y="407"/>
                  </a:cubicBezTo>
                  <a:cubicBezTo>
                    <a:pt x="62" y="405"/>
                    <a:pt x="62" y="404"/>
                    <a:pt x="64" y="403"/>
                  </a:cubicBezTo>
                  <a:cubicBezTo>
                    <a:pt x="65" y="402"/>
                    <a:pt x="66" y="400"/>
                    <a:pt x="66" y="398"/>
                  </a:cubicBezTo>
                  <a:cubicBezTo>
                    <a:pt x="66" y="398"/>
                    <a:pt x="66" y="397"/>
                    <a:pt x="66" y="396"/>
                  </a:cubicBezTo>
                  <a:cubicBezTo>
                    <a:pt x="65" y="395"/>
                    <a:pt x="66" y="394"/>
                    <a:pt x="67" y="394"/>
                  </a:cubicBezTo>
                  <a:cubicBezTo>
                    <a:pt x="68" y="393"/>
                    <a:pt x="68" y="393"/>
                    <a:pt x="67" y="393"/>
                  </a:cubicBezTo>
                  <a:cubicBezTo>
                    <a:pt x="65" y="391"/>
                    <a:pt x="66" y="389"/>
                    <a:pt x="66" y="387"/>
                  </a:cubicBezTo>
                  <a:cubicBezTo>
                    <a:pt x="66" y="387"/>
                    <a:pt x="66" y="387"/>
                    <a:pt x="67" y="387"/>
                  </a:cubicBezTo>
                  <a:cubicBezTo>
                    <a:pt x="68" y="387"/>
                    <a:pt x="69" y="386"/>
                    <a:pt x="70" y="385"/>
                  </a:cubicBezTo>
                  <a:cubicBezTo>
                    <a:pt x="71" y="384"/>
                    <a:pt x="73" y="383"/>
                    <a:pt x="74" y="381"/>
                  </a:cubicBezTo>
                  <a:cubicBezTo>
                    <a:pt x="74" y="381"/>
                    <a:pt x="75" y="381"/>
                    <a:pt x="76" y="381"/>
                  </a:cubicBezTo>
                  <a:cubicBezTo>
                    <a:pt x="77" y="380"/>
                    <a:pt x="78" y="378"/>
                    <a:pt x="81" y="379"/>
                  </a:cubicBezTo>
                  <a:cubicBezTo>
                    <a:pt x="81" y="379"/>
                    <a:pt x="82" y="379"/>
                    <a:pt x="82" y="378"/>
                  </a:cubicBezTo>
                  <a:cubicBezTo>
                    <a:pt x="84" y="377"/>
                    <a:pt x="85" y="376"/>
                    <a:pt x="86" y="374"/>
                  </a:cubicBezTo>
                  <a:cubicBezTo>
                    <a:pt x="87" y="374"/>
                    <a:pt x="87" y="373"/>
                    <a:pt x="87" y="372"/>
                  </a:cubicBezTo>
                  <a:cubicBezTo>
                    <a:pt x="86" y="371"/>
                    <a:pt x="86" y="371"/>
                    <a:pt x="85" y="371"/>
                  </a:cubicBezTo>
                  <a:cubicBezTo>
                    <a:pt x="84" y="371"/>
                    <a:pt x="83" y="371"/>
                    <a:pt x="83" y="370"/>
                  </a:cubicBezTo>
                  <a:cubicBezTo>
                    <a:pt x="83" y="368"/>
                    <a:pt x="83" y="368"/>
                    <a:pt x="85" y="367"/>
                  </a:cubicBezTo>
                  <a:cubicBezTo>
                    <a:pt x="86" y="367"/>
                    <a:pt x="87" y="367"/>
                    <a:pt x="87" y="366"/>
                  </a:cubicBezTo>
                  <a:cubicBezTo>
                    <a:pt x="87" y="365"/>
                    <a:pt x="87" y="364"/>
                    <a:pt x="88" y="363"/>
                  </a:cubicBezTo>
                  <a:cubicBezTo>
                    <a:pt x="89" y="363"/>
                    <a:pt x="89" y="362"/>
                    <a:pt x="88" y="362"/>
                  </a:cubicBezTo>
                  <a:cubicBezTo>
                    <a:pt x="87" y="361"/>
                    <a:pt x="86" y="359"/>
                    <a:pt x="84" y="360"/>
                  </a:cubicBezTo>
                  <a:cubicBezTo>
                    <a:pt x="83" y="360"/>
                    <a:pt x="83" y="358"/>
                    <a:pt x="81" y="358"/>
                  </a:cubicBezTo>
                  <a:cubicBezTo>
                    <a:pt x="80" y="358"/>
                    <a:pt x="79" y="356"/>
                    <a:pt x="78" y="356"/>
                  </a:cubicBezTo>
                  <a:cubicBezTo>
                    <a:pt x="77" y="355"/>
                    <a:pt x="77" y="355"/>
                    <a:pt x="78" y="354"/>
                  </a:cubicBezTo>
                  <a:cubicBezTo>
                    <a:pt x="78" y="354"/>
                    <a:pt x="79" y="354"/>
                    <a:pt x="79" y="354"/>
                  </a:cubicBezTo>
                  <a:cubicBezTo>
                    <a:pt x="80" y="354"/>
                    <a:pt x="81" y="354"/>
                    <a:pt x="82" y="354"/>
                  </a:cubicBezTo>
                  <a:cubicBezTo>
                    <a:pt x="83" y="354"/>
                    <a:pt x="83" y="353"/>
                    <a:pt x="83" y="352"/>
                  </a:cubicBezTo>
                  <a:cubicBezTo>
                    <a:pt x="83" y="351"/>
                    <a:pt x="83" y="351"/>
                    <a:pt x="82" y="350"/>
                  </a:cubicBezTo>
                  <a:cubicBezTo>
                    <a:pt x="82" y="350"/>
                    <a:pt x="80" y="350"/>
                    <a:pt x="79" y="349"/>
                  </a:cubicBezTo>
                  <a:cubicBezTo>
                    <a:pt x="78" y="348"/>
                    <a:pt x="77" y="347"/>
                    <a:pt x="76" y="346"/>
                  </a:cubicBezTo>
                  <a:cubicBezTo>
                    <a:pt x="74" y="347"/>
                    <a:pt x="73" y="345"/>
                    <a:pt x="72" y="344"/>
                  </a:cubicBezTo>
                  <a:cubicBezTo>
                    <a:pt x="71" y="343"/>
                    <a:pt x="70" y="342"/>
                    <a:pt x="69" y="342"/>
                  </a:cubicBezTo>
                  <a:cubicBezTo>
                    <a:pt x="67" y="342"/>
                    <a:pt x="67" y="342"/>
                    <a:pt x="65" y="341"/>
                  </a:cubicBezTo>
                  <a:cubicBezTo>
                    <a:pt x="64" y="340"/>
                    <a:pt x="63" y="341"/>
                    <a:pt x="62" y="340"/>
                  </a:cubicBezTo>
                  <a:cubicBezTo>
                    <a:pt x="61" y="339"/>
                    <a:pt x="60" y="338"/>
                    <a:pt x="59" y="337"/>
                  </a:cubicBezTo>
                  <a:cubicBezTo>
                    <a:pt x="57" y="337"/>
                    <a:pt x="56" y="336"/>
                    <a:pt x="55" y="334"/>
                  </a:cubicBezTo>
                  <a:cubicBezTo>
                    <a:pt x="54" y="334"/>
                    <a:pt x="54" y="332"/>
                    <a:pt x="54" y="332"/>
                  </a:cubicBezTo>
                  <a:cubicBezTo>
                    <a:pt x="55" y="331"/>
                    <a:pt x="55" y="331"/>
                    <a:pt x="55" y="331"/>
                  </a:cubicBezTo>
                  <a:cubicBezTo>
                    <a:pt x="56" y="330"/>
                    <a:pt x="57" y="329"/>
                    <a:pt x="58" y="328"/>
                  </a:cubicBezTo>
                  <a:cubicBezTo>
                    <a:pt x="58" y="328"/>
                    <a:pt x="59" y="327"/>
                    <a:pt x="60" y="327"/>
                  </a:cubicBezTo>
                  <a:cubicBezTo>
                    <a:pt x="63" y="327"/>
                    <a:pt x="67" y="327"/>
                    <a:pt x="70" y="327"/>
                  </a:cubicBezTo>
                  <a:cubicBezTo>
                    <a:pt x="70" y="327"/>
                    <a:pt x="71" y="327"/>
                    <a:pt x="71" y="326"/>
                  </a:cubicBezTo>
                  <a:cubicBezTo>
                    <a:pt x="72" y="326"/>
                    <a:pt x="71" y="324"/>
                    <a:pt x="71" y="324"/>
                  </a:cubicBezTo>
                  <a:cubicBezTo>
                    <a:pt x="70" y="323"/>
                    <a:pt x="69" y="322"/>
                    <a:pt x="68" y="321"/>
                  </a:cubicBezTo>
                  <a:cubicBezTo>
                    <a:pt x="67" y="320"/>
                    <a:pt x="68" y="319"/>
                    <a:pt x="67" y="318"/>
                  </a:cubicBezTo>
                  <a:cubicBezTo>
                    <a:pt x="65" y="316"/>
                    <a:pt x="66" y="316"/>
                    <a:pt x="68" y="316"/>
                  </a:cubicBezTo>
                  <a:cubicBezTo>
                    <a:pt x="68" y="315"/>
                    <a:pt x="69" y="315"/>
                    <a:pt x="69" y="315"/>
                  </a:cubicBezTo>
                  <a:cubicBezTo>
                    <a:pt x="70" y="314"/>
                    <a:pt x="70" y="313"/>
                    <a:pt x="72" y="314"/>
                  </a:cubicBezTo>
                  <a:cubicBezTo>
                    <a:pt x="73" y="314"/>
                    <a:pt x="73" y="314"/>
                    <a:pt x="74" y="314"/>
                  </a:cubicBezTo>
                  <a:cubicBezTo>
                    <a:pt x="75" y="314"/>
                    <a:pt x="76" y="314"/>
                    <a:pt x="78" y="312"/>
                  </a:cubicBezTo>
                  <a:cubicBezTo>
                    <a:pt x="78" y="312"/>
                    <a:pt x="79" y="312"/>
                    <a:pt x="79" y="312"/>
                  </a:cubicBezTo>
                  <a:cubicBezTo>
                    <a:pt x="81" y="312"/>
                    <a:pt x="83" y="312"/>
                    <a:pt x="84" y="310"/>
                  </a:cubicBezTo>
                  <a:cubicBezTo>
                    <a:pt x="84" y="310"/>
                    <a:pt x="84" y="310"/>
                    <a:pt x="85" y="311"/>
                  </a:cubicBezTo>
                  <a:cubicBezTo>
                    <a:pt x="85" y="311"/>
                    <a:pt x="86" y="312"/>
                    <a:pt x="86" y="311"/>
                  </a:cubicBezTo>
                  <a:cubicBezTo>
                    <a:pt x="87" y="310"/>
                    <a:pt x="88" y="309"/>
                    <a:pt x="89" y="310"/>
                  </a:cubicBezTo>
                  <a:cubicBezTo>
                    <a:pt x="92" y="310"/>
                    <a:pt x="93" y="309"/>
                    <a:pt x="94" y="307"/>
                  </a:cubicBezTo>
                  <a:cubicBezTo>
                    <a:pt x="95" y="306"/>
                    <a:pt x="95" y="304"/>
                    <a:pt x="94" y="303"/>
                  </a:cubicBezTo>
                  <a:cubicBezTo>
                    <a:pt x="92" y="301"/>
                    <a:pt x="93" y="299"/>
                    <a:pt x="93" y="298"/>
                  </a:cubicBezTo>
                  <a:cubicBezTo>
                    <a:pt x="93" y="297"/>
                    <a:pt x="93" y="296"/>
                    <a:pt x="94" y="296"/>
                  </a:cubicBezTo>
                  <a:cubicBezTo>
                    <a:pt x="95" y="296"/>
                    <a:pt x="97" y="296"/>
                    <a:pt x="99" y="296"/>
                  </a:cubicBezTo>
                  <a:cubicBezTo>
                    <a:pt x="99" y="296"/>
                    <a:pt x="100" y="297"/>
                    <a:pt x="100" y="297"/>
                  </a:cubicBezTo>
                  <a:cubicBezTo>
                    <a:pt x="102" y="299"/>
                    <a:pt x="104" y="298"/>
                    <a:pt x="105" y="298"/>
                  </a:cubicBezTo>
                  <a:cubicBezTo>
                    <a:pt x="106" y="298"/>
                    <a:pt x="106" y="297"/>
                    <a:pt x="106" y="297"/>
                  </a:cubicBezTo>
                  <a:cubicBezTo>
                    <a:pt x="106" y="295"/>
                    <a:pt x="106" y="293"/>
                    <a:pt x="106" y="291"/>
                  </a:cubicBezTo>
                  <a:cubicBezTo>
                    <a:pt x="106" y="291"/>
                    <a:pt x="104" y="290"/>
                    <a:pt x="104" y="289"/>
                  </a:cubicBezTo>
                  <a:cubicBezTo>
                    <a:pt x="104" y="288"/>
                    <a:pt x="104" y="286"/>
                    <a:pt x="104" y="284"/>
                  </a:cubicBezTo>
                  <a:cubicBezTo>
                    <a:pt x="104" y="283"/>
                    <a:pt x="105" y="283"/>
                    <a:pt x="105" y="283"/>
                  </a:cubicBezTo>
                  <a:cubicBezTo>
                    <a:pt x="107" y="282"/>
                    <a:pt x="106" y="280"/>
                    <a:pt x="106" y="279"/>
                  </a:cubicBezTo>
                  <a:cubicBezTo>
                    <a:pt x="106" y="278"/>
                    <a:pt x="105" y="277"/>
                    <a:pt x="104" y="277"/>
                  </a:cubicBezTo>
                  <a:cubicBezTo>
                    <a:pt x="103" y="277"/>
                    <a:pt x="102" y="277"/>
                    <a:pt x="102" y="276"/>
                  </a:cubicBezTo>
                  <a:cubicBezTo>
                    <a:pt x="102" y="274"/>
                    <a:pt x="102" y="273"/>
                    <a:pt x="103" y="272"/>
                  </a:cubicBezTo>
                  <a:cubicBezTo>
                    <a:pt x="103" y="271"/>
                    <a:pt x="105" y="270"/>
                    <a:pt x="103" y="269"/>
                  </a:cubicBezTo>
                  <a:cubicBezTo>
                    <a:pt x="102" y="268"/>
                    <a:pt x="102" y="267"/>
                    <a:pt x="103" y="266"/>
                  </a:cubicBezTo>
                  <a:cubicBezTo>
                    <a:pt x="104" y="265"/>
                    <a:pt x="105" y="264"/>
                    <a:pt x="106" y="263"/>
                  </a:cubicBezTo>
                  <a:cubicBezTo>
                    <a:pt x="107" y="262"/>
                    <a:pt x="108" y="262"/>
                    <a:pt x="109" y="262"/>
                  </a:cubicBezTo>
                  <a:cubicBezTo>
                    <a:pt x="110" y="262"/>
                    <a:pt x="111" y="262"/>
                    <a:pt x="112" y="261"/>
                  </a:cubicBezTo>
                  <a:cubicBezTo>
                    <a:pt x="112" y="260"/>
                    <a:pt x="113" y="260"/>
                    <a:pt x="113" y="260"/>
                  </a:cubicBezTo>
                  <a:cubicBezTo>
                    <a:pt x="115" y="260"/>
                    <a:pt x="117" y="260"/>
                    <a:pt x="118" y="260"/>
                  </a:cubicBezTo>
                  <a:cubicBezTo>
                    <a:pt x="120" y="260"/>
                    <a:pt x="121" y="259"/>
                    <a:pt x="123" y="258"/>
                  </a:cubicBezTo>
                  <a:cubicBezTo>
                    <a:pt x="123" y="258"/>
                    <a:pt x="124" y="258"/>
                    <a:pt x="124" y="258"/>
                  </a:cubicBezTo>
                  <a:cubicBezTo>
                    <a:pt x="126" y="258"/>
                    <a:pt x="128" y="259"/>
                    <a:pt x="130" y="256"/>
                  </a:cubicBezTo>
                  <a:cubicBezTo>
                    <a:pt x="130" y="256"/>
                    <a:pt x="131" y="256"/>
                    <a:pt x="131" y="256"/>
                  </a:cubicBezTo>
                  <a:cubicBezTo>
                    <a:pt x="135" y="256"/>
                    <a:pt x="139" y="256"/>
                    <a:pt x="143" y="256"/>
                  </a:cubicBezTo>
                  <a:cubicBezTo>
                    <a:pt x="144" y="256"/>
                    <a:pt x="146" y="256"/>
                    <a:pt x="147" y="254"/>
                  </a:cubicBezTo>
                  <a:cubicBezTo>
                    <a:pt x="147" y="254"/>
                    <a:pt x="148" y="254"/>
                    <a:pt x="148" y="254"/>
                  </a:cubicBezTo>
                  <a:cubicBezTo>
                    <a:pt x="151" y="255"/>
                    <a:pt x="152" y="253"/>
                    <a:pt x="154" y="251"/>
                  </a:cubicBezTo>
                  <a:cubicBezTo>
                    <a:pt x="155" y="250"/>
                    <a:pt x="155" y="250"/>
                    <a:pt x="156" y="250"/>
                  </a:cubicBezTo>
                  <a:cubicBezTo>
                    <a:pt x="160" y="250"/>
                    <a:pt x="163" y="250"/>
                    <a:pt x="167" y="250"/>
                  </a:cubicBezTo>
                  <a:cubicBezTo>
                    <a:pt x="168" y="250"/>
                    <a:pt x="168" y="250"/>
                    <a:pt x="169" y="250"/>
                  </a:cubicBezTo>
                  <a:cubicBezTo>
                    <a:pt x="171" y="248"/>
                    <a:pt x="171" y="248"/>
                    <a:pt x="173" y="248"/>
                  </a:cubicBezTo>
                  <a:cubicBezTo>
                    <a:pt x="175" y="248"/>
                    <a:pt x="175" y="248"/>
                    <a:pt x="175" y="247"/>
                  </a:cubicBezTo>
                  <a:cubicBezTo>
                    <a:pt x="175" y="246"/>
                    <a:pt x="175" y="246"/>
                    <a:pt x="175" y="246"/>
                  </a:cubicBezTo>
                  <a:cubicBezTo>
                    <a:pt x="175" y="245"/>
                    <a:pt x="176" y="244"/>
                    <a:pt x="177" y="244"/>
                  </a:cubicBezTo>
                  <a:cubicBezTo>
                    <a:pt x="178" y="244"/>
                    <a:pt x="178" y="244"/>
                    <a:pt x="178" y="244"/>
                  </a:cubicBezTo>
                  <a:cubicBezTo>
                    <a:pt x="179" y="242"/>
                    <a:pt x="181" y="243"/>
                    <a:pt x="183" y="242"/>
                  </a:cubicBezTo>
                  <a:cubicBezTo>
                    <a:pt x="184" y="241"/>
                    <a:pt x="185" y="239"/>
                    <a:pt x="186" y="238"/>
                  </a:cubicBezTo>
                  <a:cubicBezTo>
                    <a:pt x="187" y="238"/>
                    <a:pt x="187" y="237"/>
                    <a:pt x="186" y="237"/>
                  </a:cubicBezTo>
                  <a:cubicBezTo>
                    <a:pt x="185" y="236"/>
                    <a:pt x="184" y="234"/>
                    <a:pt x="182" y="235"/>
                  </a:cubicBezTo>
                  <a:cubicBezTo>
                    <a:pt x="182" y="235"/>
                    <a:pt x="181" y="234"/>
                    <a:pt x="181" y="234"/>
                  </a:cubicBezTo>
                  <a:cubicBezTo>
                    <a:pt x="180" y="232"/>
                    <a:pt x="182" y="228"/>
                    <a:pt x="179" y="226"/>
                  </a:cubicBezTo>
                  <a:cubicBezTo>
                    <a:pt x="179" y="224"/>
                    <a:pt x="179" y="222"/>
                    <a:pt x="179" y="220"/>
                  </a:cubicBezTo>
                  <a:cubicBezTo>
                    <a:pt x="179" y="219"/>
                    <a:pt x="179" y="218"/>
                    <a:pt x="180" y="218"/>
                  </a:cubicBezTo>
                  <a:cubicBezTo>
                    <a:pt x="181" y="217"/>
                    <a:pt x="182" y="215"/>
                    <a:pt x="184" y="214"/>
                  </a:cubicBezTo>
                  <a:cubicBezTo>
                    <a:pt x="184" y="214"/>
                    <a:pt x="185" y="214"/>
                    <a:pt x="185" y="214"/>
                  </a:cubicBezTo>
                  <a:cubicBezTo>
                    <a:pt x="186" y="213"/>
                    <a:pt x="186" y="213"/>
                    <a:pt x="187" y="212"/>
                  </a:cubicBezTo>
                  <a:cubicBezTo>
                    <a:pt x="187" y="212"/>
                    <a:pt x="187" y="211"/>
                    <a:pt x="187" y="211"/>
                  </a:cubicBezTo>
                  <a:cubicBezTo>
                    <a:pt x="188" y="209"/>
                    <a:pt x="189" y="210"/>
                    <a:pt x="190" y="209"/>
                  </a:cubicBezTo>
                  <a:cubicBezTo>
                    <a:pt x="191" y="209"/>
                    <a:pt x="191" y="208"/>
                    <a:pt x="192" y="208"/>
                  </a:cubicBezTo>
                  <a:cubicBezTo>
                    <a:pt x="194" y="208"/>
                    <a:pt x="196" y="206"/>
                    <a:pt x="196" y="204"/>
                  </a:cubicBezTo>
                  <a:cubicBezTo>
                    <a:pt x="196" y="203"/>
                    <a:pt x="197" y="202"/>
                    <a:pt x="198" y="202"/>
                  </a:cubicBezTo>
                  <a:cubicBezTo>
                    <a:pt x="200" y="202"/>
                    <a:pt x="202" y="202"/>
                    <a:pt x="204" y="202"/>
                  </a:cubicBezTo>
                  <a:cubicBezTo>
                    <a:pt x="205" y="202"/>
                    <a:pt x="205" y="203"/>
                    <a:pt x="206" y="203"/>
                  </a:cubicBezTo>
                  <a:cubicBezTo>
                    <a:pt x="206" y="203"/>
                    <a:pt x="207" y="204"/>
                    <a:pt x="207" y="204"/>
                  </a:cubicBezTo>
                  <a:cubicBezTo>
                    <a:pt x="212" y="204"/>
                    <a:pt x="216" y="204"/>
                    <a:pt x="220" y="204"/>
                  </a:cubicBezTo>
                  <a:cubicBezTo>
                    <a:pt x="220" y="204"/>
                    <a:pt x="220" y="204"/>
                    <a:pt x="221" y="204"/>
                  </a:cubicBezTo>
                  <a:cubicBezTo>
                    <a:pt x="222" y="201"/>
                    <a:pt x="225" y="202"/>
                    <a:pt x="227" y="202"/>
                  </a:cubicBezTo>
                  <a:cubicBezTo>
                    <a:pt x="241" y="202"/>
                    <a:pt x="256" y="202"/>
                    <a:pt x="271" y="202"/>
                  </a:cubicBezTo>
                  <a:cubicBezTo>
                    <a:pt x="272" y="202"/>
                    <a:pt x="273" y="202"/>
                    <a:pt x="273" y="201"/>
                  </a:cubicBezTo>
                  <a:cubicBezTo>
                    <a:pt x="274" y="200"/>
                    <a:pt x="274" y="200"/>
                    <a:pt x="275" y="200"/>
                  </a:cubicBezTo>
                  <a:cubicBezTo>
                    <a:pt x="277" y="200"/>
                    <a:pt x="279" y="200"/>
                    <a:pt x="282" y="200"/>
                  </a:cubicBezTo>
                  <a:cubicBezTo>
                    <a:pt x="282" y="200"/>
                    <a:pt x="283" y="199"/>
                    <a:pt x="283" y="198"/>
                  </a:cubicBezTo>
                  <a:cubicBezTo>
                    <a:pt x="283" y="197"/>
                    <a:pt x="282" y="197"/>
                    <a:pt x="282" y="197"/>
                  </a:cubicBezTo>
                  <a:cubicBezTo>
                    <a:pt x="280" y="196"/>
                    <a:pt x="278" y="196"/>
                    <a:pt x="276" y="196"/>
                  </a:cubicBezTo>
                  <a:cubicBezTo>
                    <a:pt x="276" y="196"/>
                    <a:pt x="275" y="196"/>
                    <a:pt x="275" y="196"/>
                  </a:cubicBezTo>
                  <a:cubicBezTo>
                    <a:pt x="275" y="196"/>
                    <a:pt x="275" y="195"/>
                    <a:pt x="275" y="195"/>
                  </a:cubicBezTo>
                  <a:cubicBezTo>
                    <a:pt x="277" y="193"/>
                    <a:pt x="277" y="192"/>
                    <a:pt x="276" y="191"/>
                  </a:cubicBezTo>
                  <a:cubicBezTo>
                    <a:pt x="276" y="191"/>
                    <a:pt x="275" y="190"/>
                    <a:pt x="275" y="190"/>
                  </a:cubicBezTo>
                  <a:cubicBezTo>
                    <a:pt x="275" y="189"/>
                    <a:pt x="276" y="189"/>
                    <a:pt x="276" y="188"/>
                  </a:cubicBezTo>
                  <a:cubicBezTo>
                    <a:pt x="277" y="188"/>
                    <a:pt x="277" y="188"/>
                    <a:pt x="276" y="187"/>
                  </a:cubicBezTo>
                  <a:cubicBezTo>
                    <a:pt x="275" y="185"/>
                    <a:pt x="273" y="185"/>
                    <a:pt x="270" y="185"/>
                  </a:cubicBezTo>
                  <a:cubicBezTo>
                    <a:pt x="270" y="185"/>
                    <a:pt x="270" y="185"/>
                    <a:pt x="270" y="184"/>
                  </a:cubicBezTo>
                  <a:cubicBezTo>
                    <a:pt x="270" y="184"/>
                    <a:pt x="269" y="184"/>
                    <a:pt x="270" y="184"/>
                  </a:cubicBezTo>
                  <a:cubicBezTo>
                    <a:pt x="271" y="182"/>
                    <a:pt x="273" y="181"/>
                    <a:pt x="275" y="181"/>
                  </a:cubicBezTo>
                  <a:cubicBezTo>
                    <a:pt x="276" y="181"/>
                    <a:pt x="276" y="181"/>
                    <a:pt x="276" y="181"/>
                  </a:cubicBezTo>
                  <a:cubicBezTo>
                    <a:pt x="278" y="181"/>
                    <a:pt x="278" y="181"/>
                    <a:pt x="279" y="180"/>
                  </a:cubicBezTo>
                  <a:cubicBezTo>
                    <a:pt x="280" y="179"/>
                    <a:pt x="281" y="179"/>
                    <a:pt x="281" y="179"/>
                  </a:cubicBezTo>
                  <a:cubicBezTo>
                    <a:pt x="283" y="179"/>
                    <a:pt x="283" y="177"/>
                    <a:pt x="285" y="177"/>
                  </a:cubicBezTo>
                  <a:cubicBezTo>
                    <a:pt x="286" y="177"/>
                    <a:pt x="287" y="176"/>
                    <a:pt x="287" y="176"/>
                  </a:cubicBezTo>
                  <a:cubicBezTo>
                    <a:pt x="289" y="174"/>
                    <a:pt x="290" y="173"/>
                    <a:pt x="291" y="171"/>
                  </a:cubicBezTo>
                  <a:cubicBezTo>
                    <a:pt x="292" y="171"/>
                    <a:pt x="292" y="171"/>
                    <a:pt x="291" y="169"/>
                  </a:cubicBezTo>
                  <a:cubicBezTo>
                    <a:pt x="290" y="168"/>
                    <a:pt x="288" y="167"/>
                    <a:pt x="288" y="165"/>
                  </a:cubicBezTo>
                  <a:cubicBezTo>
                    <a:pt x="286" y="163"/>
                    <a:pt x="286" y="161"/>
                    <a:pt x="287" y="159"/>
                  </a:cubicBezTo>
                  <a:cubicBezTo>
                    <a:pt x="287" y="159"/>
                    <a:pt x="287" y="158"/>
                    <a:pt x="287" y="158"/>
                  </a:cubicBezTo>
                  <a:cubicBezTo>
                    <a:pt x="292" y="158"/>
                    <a:pt x="296" y="158"/>
                    <a:pt x="301" y="158"/>
                  </a:cubicBezTo>
                  <a:cubicBezTo>
                    <a:pt x="301" y="159"/>
                    <a:pt x="302" y="159"/>
                    <a:pt x="303" y="160"/>
                  </a:cubicBezTo>
                  <a:cubicBezTo>
                    <a:pt x="306" y="160"/>
                    <a:pt x="309" y="160"/>
                    <a:pt x="312" y="160"/>
                  </a:cubicBezTo>
                  <a:cubicBezTo>
                    <a:pt x="313" y="160"/>
                    <a:pt x="313" y="160"/>
                    <a:pt x="313" y="159"/>
                  </a:cubicBezTo>
                  <a:cubicBezTo>
                    <a:pt x="315" y="158"/>
                    <a:pt x="315" y="158"/>
                    <a:pt x="316" y="158"/>
                  </a:cubicBezTo>
                  <a:cubicBezTo>
                    <a:pt x="317" y="158"/>
                    <a:pt x="317" y="158"/>
                    <a:pt x="320" y="157"/>
                  </a:cubicBezTo>
                  <a:cubicBezTo>
                    <a:pt x="320" y="156"/>
                    <a:pt x="320" y="156"/>
                    <a:pt x="320" y="156"/>
                  </a:cubicBezTo>
                  <a:cubicBezTo>
                    <a:pt x="322" y="156"/>
                    <a:pt x="323" y="156"/>
                    <a:pt x="324" y="156"/>
                  </a:cubicBezTo>
                  <a:cubicBezTo>
                    <a:pt x="325" y="155"/>
                    <a:pt x="326" y="154"/>
                    <a:pt x="327" y="154"/>
                  </a:cubicBezTo>
                  <a:cubicBezTo>
                    <a:pt x="328" y="154"/>
                    <a:pt x="329" y="153"/>
                    <a:pt x="330" y="152"/>
                  </a:cubicBezTo>
                  <a:cubicBezTo>
                    <a:pt x="331" y="152"/>
                    <a:pt x="332" y="152"/>
                    <a:pt x="333" y="152"/>
                  </a:cubicBezTo>
                  <a:cubicBezTo>
                    <a:pt x="334" y="152"/>
                    <a:pt x="334" y="152"/>
                    <a:pt x="335" y="151"/>
                  </a:cubicBezTo>
                  <a:cubicBezTo>
                    <a:pt x="336" y="150"/>
                    <a:pt x="337" y="150"/>
                    <a:pt x="339" y="152"/>
                  </a:cubicBezTo>
                  <a:cubicBezTo>
                    <a:pt x="339" y="152"/>
                    <a:pt x="339" y="152"/>
                    <a:pt x="340" y="152"/>
                  </a:cubicBezTo>
                  <a:cubicBezTo>
                    <a:pt x="341" y="150"/>
                    <a:pt x="342" y="150"/>
                    <a:pt x="343" y="150"/>
                  </a:cubicBezTo>
                  <a:cubicBezTo>
                    <a:pt x="345" y="150"/>
                    <a:pt x="345" y="150"/>
                    <a:pt x="347" y="152"/>
                  </a:cubicBezTo>
                  <a:cubicBezTo>
                    <a:pt x="347" y="152"/>
                    <a:pt x="347" y="152"/>
                    <a:pt x="347" y="152"/>
                  </a:cubicBezTo>
                  <a:cubicBezTo>
                    <a:pt x="349" y="150"/>
                    <a:pt x="351" y="150"/>
                    <a:pt x="353" y="150"/>
                  </a:cubicBezTo>
                  <a:cubicBezTo>
                    <a:pt x="354" y="150"/>
                    <a:pt x="355" y="150"/>
                    <a:pt x="355" y="151"/>
                  </a:cubicBezTo>
                  <a:cubicBezTo>
                    <a:pt x="356" y="153"/>
                    <a:pt x="358" y="152"/>
                    <a:pt x="360" y="152"/>
                  </a:cubicBezTo>
                  <a:cubicBezTo>
                    <a:pt x="363" y="152"/>
                    <a:pt x="365" y="152"/>
                    <a:pt x="368" y="152"/>
                  </a:cubicBezTo>
                  <a:cubicBezTo>
                    <a:pt x="368" y="152"/>
                    <a:pt x="369" y="153"/>
                    <a:pt x="369" y="153"/>
                  </a:cubicBezTo>
                  <a:cubicBezTo>
                    <a:pt x="371" y="154"/>
                    <a:pt x="373" y="155"/>
                    <a:pt x="374" y="154"/>
                  </a:cubicBezTo>
                  <a:cubicBezTo>
                    <a:pt x="375" y="153"/>
                    <a:pt x="376" y="152"/>
                    <a:pt x="377" y="152"/>
                  </a:cubicBezTo>
                  <a:cubicBezTo>
                    <a:pt x="378" y="152"/>
                    <a:pt x="380" y="152"/>
                    <a:pt x="382" y="152"/>
                  </a:cubicBezTo>
                  <a:cubicBezTo>
                    <a:pt x="383" y="152"/>
                    <a:pt x="384" y="153"/>
                    <a:pt x="385" y="152"/>
                  </a:cubicBezTo>
                  <a:cubicBezTo>
                    <a:pt x="386" y="152"/>
                    <a:pt x="387" y="151"/>
                    <a:pt x="388" y="150"/>
                  </a:cubicBezTo>
                  <a:cubicBezTo>
                    <a:pt x="389" y="148"/>
                    <a:pt x="390" y="148"/>
                    <a:pt x="391" y="148"/>
                  </a:cubicBezTo>
                  <a:cubicBezTo>
                    <a:pt x="392" y="149"/>
                    <a:pt x="393" y="148"/>
                    <a:pt x="394" y="148"/>
                  </a:cubicBezTo>
                  <a:cubicBezTo>
                    <a:pt x="395" y="146"/>
                    <a:pt x="397" y="145"/>
                    <a:pt x="398" y="143"/>
                  </a:cubicBezTo>
                  <a:cubicBezTo>
                    <a:pt x="399" y="143"/>
                    <a:pt x="400" y="143"/>
                    <a:pt x="401" y="143"/>
                  </a:cubicBezTo>
                  <a:cubicBezTo>
                    <a:pt x="401" y="143"/>
                    <a:pt x="402" y="143"/>
                    <a:pt x="402" y="143"/>
                  </a:cubicBezTo>
                  <a:cubicBezTo>
                    <a:pt x="403" y="142"/>
                    <a:pt x="404" y="141"/>
                    <a:pt x="405" y="141"/>
                  </a:cubicBezTo>
                  <a:cubicBezTo>
                    <a:pt x="405" y="140"/>
                    <a:pt x="406" y="141"/>
                    <a:pt x="407" y="140"/>
                  </a:cubicBezTo>
                  <a:cubicBezTo>
                    <a:pt x="408" y="139"/>
                    <a:pt x="408" y="139"/>
                    <a:pt x="410" y="139"/>
                  </a:cubicBezTo>
                  <a:cubicBezTo>
                    <a:pt x="411" y="139"/>
                    <a:pt x="412" y="139"/>
                    <a:pt x="413" y="139"/>
                  </a:cubicBezTo>
                  <a:cubicBezTo>
                    <a:pt x="415" y="139"/>
                    <a:pt x="415" y="139"/>
                    <a:pt x="415" y="137"/>
                  </a:cubicBezTo>
                  <a:cubicBezTo>
                    <a:pt x="415" y="136"/>
                    <a:pt x="416" y="135"/>
                    <a:pt x="417" y="134"/>
                  </a:cubicBezTo>
                  <a:cubicBezTo>
                    <a:pt x="418" y="133"/>
                    <a:pt x="418" y="133"/>
                    <a:pt x="419" y="133"/>
                  </a:cubicBezTo>
                  <a:cubicBezTo>
                    <a:pt x="421" y="133"/>
                    <a:pt x="422" y="133"/>
                    <a:pt x="424" y="131"/>
                  </a:cubicBezTo>
                  <a:cubicBezTo>
                    <a:pt x="424" y="131"/>
                    <a:pt x="425" y="131"/>
                    <a:pt x="426" y="131"/>
                  </a:cubicBezTo>
                  <a:cubicBezTo>
                    <a:pt x="427" y="130"/>
                    <a:pt x="428" y="129"/>
                    <a:pt x="429" y="129"/>
                  </a:cubicBezTo>
                  <a:cubicBezTo>
                    <a:pt x="435" y="129"/>
                    <a:pt x="440" y="129"/>
                    <a:pt x="446" y="129"/>
                  </a:cubicBezTo>
                  <a:cubicBezTo>
                    <a:pt x="447" y="129"/>
                    <a:pt x="447" y="130"/>
                    <a:pt x="448" y="131"/>
                  </a:cubicBezTo>
                  <a:cubicBezTo>
                    <a:pt x="449" y="131"/>
                    <a:pt x="450" y="131"/>
                    <a:pt x="451" y="130"/>
                  </a:cubicBezTo>
                  <a:cubicBezTo>
                    <a:pt x="452" y="130"/>
                    <a:pt x="452" y="130"/>
                    <a:pt x="454" y="131"/>
                  </a:cubicBezTo>
                  <a:cubicBezTo>
                    <a:pt x="455" y="131"/>
                    <a:pt x="456" y="131"/>
                    <a:pt x="457" y="131"/>
                  </a:cubicBezTo>
                  <a:cubicBezTo>
                    <a:pt x="459" y="129"/>
                    <a:pt x="459" y="129"/>
                    <a:pt x="461" y="129"/>
                  </a:cubicBezTo>
                  <a:cubicBezTo>
                    <a:pt x="462" y="129"/>
                    <a:pt x="463" y="129"/>
                    <a:pt x="463" y="128"/>
                  </a:cubicBezTo>
                  <a:cubicBezTo>
                    <a:pt x="464" y="128"/>
                    <a:pt x="464" y="127"/>
                    <a:pt x="465" y="127"/>
                  </a:cubicBezTo>
                  <a:cubicBezTo>
                    <a:pt x="466" y="127"/>
                    <a:pt x="467" y="127"/>
                    <a:pt x="468" y="127"/>
                  </a:cubicBezTo>
                  <a:cubicBezTo>
                    <a:pt x="469" y="128"/>
                    <a:pt x="471" y="127"/>
                    <a:pt x="472" y="126"/>
                  </a:cubicBezTo>
                  <a:cubicBezTo>
                    <a:pt x="473" y="124"/>
                    <a:pt x="475" y="123"/>
                    <a:pt x="477" y="123"/>
                  </a:cubicBezTo>
                  <a:cubicBezTo>
                    <a:pt x="478" y="124"/>
                    <a:pt x="479" y="124"/>
                    <a:pt x="480" y="124"/>
                  </a:cubicBezTo>
                  <a:cubicBezTo>
                    <a:pt x="481" y="123"/>
                    <a:pt x="481" y="124"/>
                    <a:pt x="481" y="123"/>
                  </a:cubicBezTo>
                  <a:cubicBezTo>
                    <a:pt x="482" y="123"/>
                    <a:pt x="482" y="123"/>
                    <a:pt x="482" y="123"/>
                  </a:cubicBezTo>
                  <a:cubicBezTo>
                    <a:pt x="483" y="122"/>
                    <a:pt x="484" y="122"/>
                    <a:pt x="485" y="121"/>
                  </a:cubicBezTo>
                  <a:cubicBezTo>
                    <a:pt x="486" y="121"/>
                    <a:pt x="487" y="120"/>
                    <a:pt x="488" y="119"/>
                  </a:cubicBezTo>
                  <a:cubicBezTo>
                    <a:pt x="489" y="118"/>
                    <a:pt x="490" y="116"/>
                    <a:pt x="492" y="116"/>
                  </a:cubicBezTo>
                  <a:cubicBezTo>
                    <a:pt x="493" y="116"/>
                    <a:pt x="494" y="116"/>
                    <a:pt x="496" y="116"/>
                  </a:cubicBezTo>
                  <a:cubicBezTo>
                    <a:pt x="496" y="116"/>
                    <a:pt x="497" y="116"/>
                    <a:pt x="497" y="115"/>
                  </a:cubicBezTo>
                  <a:cubicBezTo>
                    <a:pt x="497" y="115"/>
                    <a:pt x="498" y="115"/>
                    <a:pt x="498" y="115"/>
                  </a:cubicBezTo>
                  <a:cubicBezTo>
                    <a:pt x="499" y="114"/>
                    <a:pt x="500" y="113"/>
                    <a:pt x="501" y="112"/>
                  </a:cubicBezTo>
                  <a:cubicBezTo>
                    <a:pt x="502" y="112"/>
                    <a:pt x="503" y="112"/>
                    <a:pt x="504" y="112"/>
                  </a:cubicBezTo>
                  <a:cubicBezTo>
                    <a:pt x="506" y="112"/>
                    <a:pt x="508" y="112"/>
                    <a:pt x="510" y="112"/>
                  </a:cubicBezTo>
                  <a:cubicBezTo>
                    <a:pt x="510" y="112"/>
                    <a:pt x="511" y="111"/>
                    <a:pt x="511" y="111"/>
                  </a:cubicBezTo>
                  <a:cubicBezTo>
                    <a:pt x="512" y="111"/>
                    <a:pt x="512" y="110"/>
                    <a:pt x="513" y="110"/>
                  </a:cubicBezTo>
                  <a:cubicBezTo>
                    <a:pt x="515" y="110"/>
                    <a:pt x="516" y="110"/>
                    <a:pt x="518" y="109"/>
                  </a:cubicBezTo>
                  <a:cubicBezTo>
                    <a:pt x="519" y="108"/>
                    <a:pt x="521" y="108"/>
                    <a:pt x="521" y="107"/>
                  </a:cubicBezTo>
                  <a:cubicBezTo>
                    <a:pt x="523" y="106"/>
                    <a:pt x="524" y="106"/>
                    <a:pt x="525" y="106"/>
                  </a:cubicBezTo>
                  <a:cubicBezTo>
                    <a:pt x="526" y="106"/>
                    <a:pt x="528" y="106"/>
                    <a:pt x="529" y="106"/>
                  </a:cubicBezTo>
                  <a:cubicBezTo>
                    <a:pt x="529" y="106"/>
                    <a:pt x="530" y="106"/>
                    <a:pt x="530" y="106"/>
                  </a:cubicBezTo>
                  <a:cubicBezTo>
                    <a:pt x="531" y="104"/>
                    <a:pt x="533" y="105"/>
                    <a:pt x="534" y="104"/>
                  </a:cubicBezTo>
                  <a:cubicBezTo>
                    <a:pt x="534" y="103"/>
                    <a:pt x="535" y="103"/>
                    <a:pt x="536" y="102"/>
                  </a:cubicBezTo>
                  <a:cubicBezTo>
                    <a:pt x="537" y="101"/>
                    <a:pt x="538" y="100"/>
                    <a:pt x="539" y="100"/>
                  </a:cubicBezTo>
                  <a:cubicBezTo>
                    <a:pt x="541" y="101"/>
                    <a:pt x="541" y="100"/>
                    <a:pt x="542" y="99"/>
                  </a:cubicBezTo>
                  <a:cubicBezTo>
                    <a:pt x="543" y="98"/>
                    <a:pt x="544" y="98"/>
                    <a:pt x="544" y="97"/>
                  </a:cubicBezTo>
                  <a:cubicBezTo>
                    <a:pt x="545" y="97"/>
                    <a:pt x="545" y="97"/>
                    <a:pt x="546" y="98"/>
                  </a:cubicBezTo>
                  <a:cubicBezTo>
                    <a:pt x="547" y="99"/>
                    <a:pt x="548" y="99"/>
                    <a:pt x="549" y="99"/>
                  </a:cubicBezTo>
                  <a:cubicBezTo>
                    <a:pt x="550" y="99"/>
                    <a:pt x="551" y="98"/>
                    <a:pt x="551" y="98"/>
                  </a:cubicBezTo>
                  <a:cubicBezTo>
                    <a:pt x="555" y="94"/>
                    <a:pt x="559" y="90"/>
                    <a:pt x="563" y="86"/>
                  </a:cubicBezTo>
                  <a:cubicBezTo>
                    <a:pt x="562" y="84"/>
                    <a:pt x="565" y="83"/>
                    <a:pt x="565" y="81"/>
                  </a:cubicBezTo>
                  <a:cubicBezTo>
                    <a:pt x="565" y="79"/>
                    <a:pt x="565" y="78"/>
                    <a:pt x="567" y="77"/>
                  </a:cubicBezTo>
                  <a:cubicBezTo>
                    <a:pt x="567" y="76"/>
                    <a:pt x="567" y="75"/>
                    <a:pt x="567" y="74"/>
                  </a:cubicBezTo>
                  <a:cubicBezTo>
                    <a:pt x="567" y="73"/>
                    <a:pt x="567" y="73"/>
                    <a:pt x="567" y="72"/>
                  </a:cubicBezTo>
                  <a:cubicBezTo>
                    <a:pt x="569" y="70"/>
                    <a:pt x="572" y="68"/>
                    <a:pt x="574" y="65"/>
                  </a:cubicBezTo>
                  <a:cubicBezTo>
                    <a:pt x="575" y="65"/>
                    <a:pt x="576" y="64"/>
                    <a:pt x="576" y="63"/>
                  </a:cubicBezTo>
                  <a:cubicBezTo>
                    <a:pt x="576" y="61"/>
                    <a:pt x="579" y="60"/>
                    <a:pt x="578" y="58"/>
                  </a:cubicBezTo>
                  <a:cubicBezTo>
                    <a:pt x="578" y="57"/>
                    <a:pt x="579" y="57"/>
                    <a:pt x="579" y="56"/>
                  </a:cubicBezTo>
                  <a:cubicBezTo>
                    <a:pt x="580" y="56"/>
                    <a:pt x="580" y="55"/>
                    <a:pt x="580" y="54"/>
                  </a:cubicBezTo>
                  <a:cubicBezTo>
                    <a:pt x="580" y="53"/>
                    <a:pt x="580" y="52"/>
                    <a:pt x="580" y="52"/>
                  </a:cubicBezTo>
                  <a:cubicBezTo>
                    <a:pt x="582" y="50"/>
                    <a:pt x="583" y="49"/>
                    <a:pt x="585" y="47"/>
                  </a:cubicBezTo>
                  <a:cubicBezTo>
                    <a:pt x="585" y="47"/>
                    <a:pt x="586" y="47"/>
                    <a:pt x="587" y="47"/>
                  </a:cubicBezTo>
                  <a:cubicBezTo>
                    <a:pt x="588" y="47"/>
                    <a:pt x="589" y="47"/>
                    <a:pt x="590" y="47"/>
                  </a:cubicBezTo>
                  <a:cubicBezTo>
                    <a:pt x="590" y="47"/>
                    <a:pt x="591" y="47"/>
                    <a:pt x="591" y="46"/>
                  </a:cubicBezTo>
                  <a:cubicBezTo>
                    <a:pt x="593" y="44"/>
                    <a:pt x="595" y="43"/>
                    <a:pt x="596" y="40"/>
                  </a:cubicBezTo>
                  <a:cubicBezTo>
                    <a:pt x="597" y="38"/>
                    <a:pt x="599" y="37"/>
                    <a:pt x="601" y="35"/>
                  </a:cubicBezTo>
                  <a:cubicBezTo>
                    <a:pt x="604" y="35"/>
                    <a:pt x="603" y="33"/>
                    <a:pt x="603" y="31"/>
                  </a:cubicBezTo>
                  <a:cubicBezTo>
                    <a:pt x="603" y="31"/>
                    <a:pt x="603" y="31"/>
                    <a:pt x="603" y="30"/>
                  </a:cubicBezTo>
                  <a:cubicBezTo>
                    <a:pt x="604" y="30"/>
                    <a:pt x="604" y="30"/>
                    <a:pt x="604" y="30"/>
                  </a:cubicBezTo>
                  <a:cubicBezTo>
                    <a:pt x="605" y="29"/>
                    <a:pt x="606" y="27"/>
                    <a:pt x="608" y="28"/>
                  </a:cubicBezTo>
                  <a:cubicBezTo>
                    <a:pt x="610" y="26"/>
                    <a:pt x="611" y="24"/>
                    <a:pt x="613" y="23"/>
                  </a:cubicBezTo>
                  <a:cubicBezTo>
                    <a:pt x="612" y="20"/>
                    <a:pt x="615" y="19"/>
                    <a:pt x="616" y="18"/>
                  </a:cubicBezTo>
                  <a:cubicBezTo>
                    <a:pt x="617" y="16"/>
                    <a:pt x="616" y="16"/>
                    <a:pt x="615" y="16"/>
                  </a:cubicBezTo>
                  <a:cubicBezTo>
                    <a:pt x="615" y="15"/>
                    <a:pt x="615" y="15"/>
                    <a:pt x="615" y="15"/>
                  </a:cubicBezTo>
                  <a:cubicBezTo>
                    <a:pt x="616" y="14"/>
                    <a:pt x="617" y="12"/>
                    <a:pt x="620" y="12"/>
                  </a:cubicBezTo>
                  <a:cubicBezTo>
                    <a:pt x="621" y="12"/>
                    <a:pt x="622" y="12"/>
                    <a:pt x="623" y="12"/>
                  </a:cubicBezTo>
                  <a:cubicBezTo>
                    <a:pt x="624" y="12"/>
                    <a:pt x="624" y="11"/>
                    <a:pt x="625" y="11"/>
                  </a:cubicBezTo>
                  <a:cubicBezTo>
                    <a:pt x="626" y="10"/>
                    <a:pt x="628" y="10"/>
                    <a:pt x="629" y="9"/>
                  </a:cubicBezTo>
                  <a:cubicBezTo>
                    <a:pt x="629" y="8"/>
                    <a:pt x="630" y="9"/>
                    <a:pt x="630" y="9"/>
                  </a:cubicBezTo>
                  <a:cubicBezTo>
                    <a:pt x="631" y="10"/>
                    <a:pt x="631" y="10"/>
                    <a:pt x="632" y="10"/>
                  </a:cubicBezTo>
                  <a:cubicBezTo>
                    <a:pt x="632" y="9"/>
                    <a:pt x="632" y="9"/>
                    <a:pt x="632" y="8"/>
                  </a:cubicBezTo>
                  <a:cubicBezTo>
                    <a:pt x="632" y="7"/>
                    <a:pt x="634" y="6"/>
                    <a:pt x="635" y="6"/>
                  </a:cubicBezTo>
                  <a:cubicBezTo>
                    <a:pt x="635" y="7"/>
                    <a:pt x="636" y="7"/>
                    <a:pt x="636" y="8"/>
                  </a:cubicBezTo>
                  <a:cubicBezTo>
                    <a:pt x="637" y="9"/>
                    <a:pt x="639" y="9"/>
                    <a:pt x="639" y="8"/>
                  </a:cubicBezTo>
                  <a:cubicBezTo>
                    <a:pt x="640" y="7"/>
                    <a:pt x="641" y="6"/>
                    <a:pt x="641" y="6"/>
                  </a:cubicBezTo>
                  <a:cubicBezTo>
                    <a:pt x="642" y="5"/>
                    <a:pt x="643" y="4"/>
                    <a:pt x="644" y="4"/>
                  </a:cubicBezTo>
                  <a:cubicBezTo>
                    <a:pt x="647" y="4"/>
                    <a:pt x="650" y="4"/>
                    <a:pt x="652" y="4"/>
                  </a:cubicBezTo>
                  <a:cubicBezTo>
                    <a:pt x="655" y="1"/>
                    <a:pt x="658" y="3"/>
                    <a:pt x="660" y="3"/>
                  </a:cubicBezTo>
                  <a:cubicBezTo>
                    <a:pt x="663" y="2"/>
                    <a:pt x="666" y="3"/>
                    <a:pt x="669" y="3"/>
                  </a:cubicBezTo>
                  <a:cubicBezTo>
                    <a:pt x="670" y="3"/>
                    <a:pt x="672" y="3"/>
                    <a:pt x="673" y="2"/>
                  </a:cubicBezTo>
                  <a:cubicBezTo>
                    <a:pt x="673" y="2"/>
                    <a:pt x="674" y="2"/>
                    <a:pt x="674" y="2"/>
                  </a:cubicBezTo>
                  <a:cubicBezTo>
                    <a:pt x="676" y="0"/>
                    <a:pt x="676" y="0"/>
                    <a:pt x="678" y="2"/>
                  </a:cubicBezTo>
                  <a:cubicBezTo>
                    <a:pt x="680" y="3"/>
                    <a:pt x="682" y="3"/>
                    <a:pt x="683" y="2"/>
                  </a:cubicBezTo>
                  <a:cubicBezTo>
                    <a:pt x="684" y="2"/>
                    <a:pt x="684" y="1"/>
                    <a:pt x="685" y="1"/>
                  </a:cubicBezTo>
                  <a:cubicBezTo>
                    <a:pt x="685" y="1"/>
                    <a:pt x="686" y="1"/>
                    <a:pt x="686" y="2"/>
                  </a:cubicBezTo>
                  <a:cubicBezTo>
                    <a:pt x="687" y="2"/>
                    <a:pt x="687" y="3"/>
                    <a:pt x="688" y="3"/>
                  </a:cubicBezTo>
                  <a:cubicBezTo>
                    <a:pt x="692" y="3"/>
                    <a:pt x="697" y="3"/>
                    <a:pt x="701" y="3"/>
                  </a:cubicBezTo>
                  <a:cubicBezTo>
                    <a:pt x="703" y="2"/>
                    <a:pt x="703" y="3"/>
                    <a:pt x="704" y="4"/>
                  </a:cubicBezTo>
                  <a:cubicBezTo>
                    <a:pt x="705" y="5"/>
                    <a:pt x="707" y="4"/>
                    <a:pt x="708" y="6"/>
                  </a:cubicBezTo>
                  <a:cubicBezTo>
                    <a:pt x="708" y="6"/>
                    <a:pt x="708" y="6"/>
                    <a:pt x="708" y="6"/>
                  </a:cubicBezTo>
                  <a:cubicBezTo>
                    <a:pt x="708" y="6"/>
                    <a:pt x="709" y="6"/>
                    <a:pt x="709" y="5"/>
                  </a:cubicBezTo>
                  <a:cubicBezTo>
                    <a:pt x="710" y="4"/>
                    <a:pt x="711" y="5"/>
                    <a:pt x="712" y="4"/>
                  </a:cubicBezTo>
                  <a:cubicBezTo>
                    <a:pt x="713" y="4"/>
                    <a:pt x="714" y="5"/>
                    <a:pt x="715" y="6"/>
                  </a:cubicBezTo>
                  <a:cubicBezTo>
                    <a:pt x="715" y="6"/>
                    <a:pt x="716" y="6"/>
                    <a:pt x="716" y="6"/>
                  </a:cubicBezTo>
                  <a:cubicBezTo>
                    <a:pt x="717" y="5"/>
                    <a:pt x="717" y="5"/>
                    <a:pt x="718" y="5"/>
                  </a:cubicBezTo>
                  <a:cubicBezTo>
                    <a:pt x="722" y="4"/>
                    <a:pt x="726" y="4"/>
                    <a:pt x="731" y="4"/>
                  </a:cubicBezTo>
                  <a:cubicBezTo>
                    <a:pt x="732" y="6"/>
                    <a:pt x="734" y="7"/>
                    <a:pt x="736" y="6"/>
                  </a:cubicBezTo>
                  <a:cubicBezTo>
                    <a:pt x="737" y="6"/>
                    <a:pt x="739" y="6"/>
                    <a:pt x="740" y="8"/>
                  </a:cubicBezTo>
                  <a:cubicBezTo>
                    <a:pt x="740" y="8"/>
                    <a:pt x="741" y="8"/>
                    <a:pt x="742" y="8"/>
                  </a:cubicBezTo>
                  <a:cubicBezTo>
                    <a:pt x="745" y="8"/>
                    <a:pt x="748" y="8"/>
                    <a:pt x="750" y="8"/>
                  </a:cubicBezTo>
                  <a:cubicBezTo>
                    <a:pt x="752" y="8"/>
                    <a:pt x="754" y="8"/>
                    <a:pt x="756" y="10"/>
                  </a:cubicBezTo>
                  <a:cubicBezTo>
                    <a:pt x="756" y="10"/>
                    <a:pt x="757" y="10"/>
                    <a:pt x="757" y="10"/>
                  </a:cubicBezTo>
                  <a:cubicBezTo>
                    <a:pt x="760" y="10"/>
                    <a:pt x="762" y="10"/>
                    <a:pt x="765" y="10"/>
                  </a:cubicBezTo>
                  <a:cubicBezTo>
                    <a:pt x="766" y="10"/>
                    <a:pt x="766" y="11"/>
                    <a:pt x="766" y="11"/>
                  </a:cubicBezTo>
                  <a:cubicBezTo>
                    <a:pt x="767" y="12"/>
                    <a:pt x="769" y="12"/>
                    <a:pt x="770" y="12"/>
                  </a:cubicBezTo>
                  <a:cubicBezTo>
                    <a:pt x="771" y="12"/>
                    <a:pt x="772" y="12"/>
                    <a:pt x="772" y="11"/>
                  </a:cubicBezTo>
                  <a:cubicBezTo>
                    <a:pt x="774" y="10"/>
                    <a:pt x="775" y="10"/>
                    <a:pt x="776" y="11"/>
                  </a:cubicBezTo>
                  <a:cubicBezTo>
                    <a:pt x="776" y="11"/>
                    <a:pt x="777" y="12"/>
                    <a:pt x="778" y="12"/>
                  </a:cubicBezTo>
                  <a:cubicBezTo>
                    <a:pt x="781" y="12"/>
                    <a:pt x="784" y="12"/>
                    <a:pt x="788" y="12"/>
                  </a:cubicBezTo>
                  <a:cubicBezTo>
                    <a:pt x="788" y="12"/>
                    <a:pt x="789" y="12"/>
                    <a:pt x="789" y="13"/>
                  </a:cubicBezTo>
                  <a:cubicBezTo>
                    <a:pt x="790" y="13"/>
                    <a:pt x="790" y="14"/>
                    <a:pt x="792" y="14"/>
                  </a:cubicBezTo>
                  <a:cubicBezTo>
                    <a:pt x="793" y="14"/>
                    <a:pt x="795" y="14"/>
                    <a:pt x="796" y="14"/>
                  </a:cubicBezTo>
                  <a:cubicBezTo>
                    <a:pt x="798" y="14"/>
                    <a:pt x="799" y="14"/>
                    <a:pt x="800" y="15"/>
                  </a:cubicBezTo>
                  <a:cubicBezTo>
                    <a:pt x="800" y="16"/>
                    <a:pt x="801" y="16"/>
                    <a:pt x="801" y="16"/>
                  </a:cubicBezTo>
                  <a:cubicBezTo>
                    <a:pt x="803" y="16"/>
                    <a:pt x="806" y="15"/>
                    <a:pt x="807" y="17"/>
                  </a:cubicBezTo>
                  <a:cubicBezTo>
                    <a:pt x="808" y="18"/>
                    <a:pt x="809" y="18"/>
                    <a:pt x="809" y="18"/>
                  </a:cubicBezTo>
                  <a:cubicBezTo>
                    <a:pt x="810" y="18"/>
                    <a:pt x="812" y="18"/>
                    <a:pt x="813" y="18"/>
                  </a:cubicBezTo>
                  <a:cubicBezTo>
                    <a:pt x="815" y="18"/>
                    <a:pt x="815" y="20"/>
                    <a:pt x="817" y="20"/>
                  </a:cubicBezTo>
                  <a:cubicBezTo>
                    <a:pt x="818" y="20"/>
                    <a:pt x="820" y="20"/>
                    <a:pt x="821" y="20"/>
                  </a:cubicBezTo>
                  <a:cubicBezTo>
                    <a:pt x="821" y="20"/>
                    <a:pt x="822" y="20"/>
                    <a:pt x="822" y="20"/>
                  </a:cubicBezTo>
                  <a:cubicBezTo>
                    <a:pt x="823" y="22"/>
                    <a:pt x="825" y="21"/>
                    <a:pt x="826" y="23"/>
                  </a:cubicBezTo>
                  <a:cubicBezTo>
                    <a:pt x="827" y="24"/>
                    <a:pt x="827" y="24"/>
                    <a:pt x="828" y="24"/>
                  </a:cubicBezTo>
                  <a:cubicBezTo>
                    <a:pt x="829" y="24"/>
                    <a:pt x="830" y="24"/>
                    <a:pt x="832" y="24"/>
                  </a:cubicBezTo>
                  <a:cubicBezTo>
                    <a:pt x="832" y="24"/>
                    <a:pt x="832" y="24"/>
                    <a:pt x="833" y="24"/>
                  </a:cubicBezTo>
                  <a:cubicBezTo>
                    <a:pt x="833" y="24"/>
                    <a:pt x="834" y="25"/>
                    <a:pt x="835" y="26"/>
                  </a:cubicBezTo>
                  <a:cubicBezTo>
                    <a:pt x="836" y="26"/>
                    <a:pt x="837" y="25"/>
                    <a:pt x="837" y="26"/>
                  </a:cubicBezTo>
                  <a:cubicBezTo>
                    <a:pt x="838" y="28"/>
                    <a:pt x="841" y="27"/>
                    <a:pt x="842" y="29"/>
                  </a:cubicBezTo>
                  <a:cubicBezTo>
                    <a:pt x="843" y="30"/>
                    <a:pt x="844" y="31"/>
                    <a:pt x="845" y="32"/>
                  </a:cubicBezTo>
                  <a:cubicBezTo>
                    <a:pt x="846" y="33"/>
                    <a:pt x="847" y="33"/>
                    <a:pt x="848" y="33"/>
                  </a:cubicBezTo>
                  <a:cubicBezTo>
                    <a:pt x="849" y="33"/>
                    <a:pt x="850" y="33"/>
                    <a:pt x="851" y="33"/>
                  </a:cubicBezTo>
                  <a:cubicBezTo>
                    <a:pt x="852" y="33"/>
                    <a:pt x="852" y="33"/>
                    <a:pt x="853" y="34"/>
                  </a:cubicBezTo>
                  <a:cubicBezTo>
                    <a:pt x="855" y="35"/>
                    <a:pt x="855" y="35"/>
                    <a:pt x="856" y="35"/>
                  </a:cubicBezTo>
                  <a:cubicBezTo>
                    <a:pt x="857" y="35"/>
                    <a:pt x="857" y="35"/>
                    <a:pt x="859" y="37"/>
                  </a:cubicBezTo>
                  <a:cubicBezTo>
                    <a:pt x="860" y="37"/>
                    <a:pt x="860" y="37"/>
                    <a:pt x="861" y="37"/>
                  </a:cubicBezTo>
                  <a:cubicBezTo>
                    <a:pt x="862" y="37"/>
                    <a:pt x="863" y="37"/>
                    <a:pt x="864" y="37"/>
                  </a:cubicBezTo>
                  <a:cubicBezTo>
                    <a:pt x="865" y="37"/>
                    <a:pt x="866" y="37"/>
                    <a:pt x="867" y="39"/>
                  </a:cubicBezTo>
                  <a:cubicBezTo>
                    <a:pt x="867" y="39"/>
                    <a:pt x="868" y="39"/>
                    <a:pt x="869" y="39"/>
                  </a:cubicBezTo>
                  <a:cubicBezTo>
                    <a:pt x="871" y="38"/>
                    <a:pt x="873" y="40"/>
                    <a:pt x="874" y="42"/>
                  </a:cubicBezTo>
                  <a:cubicBezTo>
                    <a:pt x="874" y="42"/>
                    <a:pt x="874" y="43"/>
                    <a:pt x="874" y="43"/>
                  </a:cubicBezTo>
                  <a:cubicBezTo>
                    <a:pt x="874" y="43"/>
                    <a:pt x="874" y="44"/>
                    <a:pt x="874" y="44"/>
                  </a:cubicBezTo>
                  <a:cubicBezTo>
                    <a:pt x="876" y="46"/>
                    <a:pt x="878" y="48"/>
                    <a:pt x="880" y="50"/>
                  </a:cubicBezTo>
                  <a:cubicBezTo>
                    <a:pt x="881" y="50"/>
                    <a:pt x="881" y="51"/>
                    <a:pt x="882" y="51"/>
                  </a:cubicBezTo>
                  <a:cubicBezTo>
                    <a:pt x="883" y="50"/>
                    <a:pt x="884" y="51"/>
                    <a:pt x="885" y="51"/>
                  </a:cubicBezTo>
                  <a:cubicBezTo>
                    <a:pt x="886" y="50"/>
                    <a:pt x="887" y="51"/>
                    <a:pt x="888" y="52"/>
                  </a:cubicBezTo>
                  <a:cubicBezTo>
                    <a:pt x="889" y="53"/>
                    <a:pt x="891" y="52"/>
                    <a:pt x="892" y="54"/>
                  </a:cubicBezTo>
                  <a:cubicBezTo>
                    <a:pt x="892" y="54"/>
                    <a:pt x="892" y="54"/>
                    <a:pt x="893" y="54"/>
                  </a:cubicBezTo>
                  <a:cubicBezTo>
                    <a:pt x="894" y="54"/>
                    <a:pt x="895" y="54"/>
                    <a:pt x="897" y="54"/>
                  </a:cubicBezTo>
                  <a:cubicBezTo>
                    <a:pt x="898" y="54"/>
                    <a:pt x="899" y="55"/>
                    <a:pt x="900" y="54"/>
                  </a:cubicBezTo>
                  <a:cubicBezTo>
                    <a:pt x="901" y="53"/>
                    <a:pt x="903" y="53"/>
                    <a:pt x="904" y="52"/>
                  </a:cubicBezTo>
                  <a:cubicBezTo>
                    <a:pt x="905" y="51"/>
                    <a:pt x="906" y="50"/>
                    <a:pt x="907" y="51"/>
                  </a:cubicBezTo>
                  <a:cubicBezTo>
                    <a:pt x="908" y="51"/>
                    <a:pt x="909" y="51"/>
                    <a:pt x="910" y="51"/>
                  </a:cubicBezTo>
                  <a:cubicBezTo>
                    <a:pt x="911" y="51"/>
                    <a:pt x="911" y="51"/>
                    <a:pt x="911" y="51"/>
                  </a:cubicBezTo>
                  <a:cubicBezTo>
                    <a:pt x="912" y="50"/>
                    <a:pt x="912" y="50"/>
                    <a:pt x="912" y="50"/>
                  </a:cubicBezTo>
                  <a:cubicBezTo>
                    <a:pt x="913" y="48"/>
                    <a:pt x="915" y="49"/>
                    <a:pt x="916" y="48"/>
                  </a:cubicBezTo>
                  <a:cubicBezTo>
                    <a:pt x="917" y="47"/>
                    <a:pt x="917" y="47"/>
                    <a:pt x="918" y="47"/>
                  </a:cubicBezTo>
                  <a:cubicBezTo>
                    <a:pt x="919" y="47"/>
                    <a:pt x="920" y="47"/>
                    <a:pt x="921" y="47"/>
                  </a:cubicBezTo>
                  <a:cubicBezTo>
                    <a:pt x="921" y="47"/>
                    <a:pt x="922" y="46"/>
                    <a:pt x="922" y="46"/>
                  </a:cubicBezTo>
                  <a:cubicBezTo>
                    <a:pt x="921" y="46"/>
                    <a:pt x="921" y="45"/>
                    <a:pt x="921" y="45"/>
                  </a:cubicBezTo>
                  <a:cubicBezTo>
                    <a:pt x="916" y="45"/>
                    <a:pt x="911" y="45"/>
                    <a:pt x="906" y="45"/>
                  </a:cubicBezTo>
                  <a:cubicBezTo>
                    <a:pt x="906" y="45"/>
                    <a:pt x="905" y="44"/>
                    <a:pt x="905" y="44"/>
                  </a:cubicBezTo>
                  <a:cubicBezTo>
                    <a:pt x="905" y="44"/>
                    <a:pt x="905" y="43"/>
                    <a:pt x="905" y="43"/>
                  </a:cubicBezTo>
                  <a:cubicBezTo>
                    <a:pt x="907" y="41"/>
                    <a:pt x="909" y="39"/>
                    <a:pt x="911" y="37"/>
                  </a:cubicBezTo>
                  <a:cubicBezTo>
                    <a:pt x="913" y="36"/>
                    <a:pt x="913" y="36"/>
                    <a:pt x="910" y="35"/>
                  </a:cubicBezTo>
                  <a:cubicBezTo>
                    <a:pt x="910" y="35"/>
                    <a:pt x="909" y="35"/>
                    <a:pt x="909" y="34"/>
                  </a:cubicBezTo>
                  <a:cubicBezTo>
                    <a:pt x="908" y="33"/>
                    <a:pt x="905" y="33"/>
                    <a:pt x="904" y="32"/>
                  </a:cubicBezTo>
                  <a:cubicBezTo>
                    <a:pt x="903" y="30"/>
                    <a:pt x="902" y="29"/>
                    <a:pt x="901" y="28"/>
                  </a:cubicBezTo>
                  <a:cubicBezTo>
                    <a:pt x="900" y="27"/>
                    <a:pt x="899" y="28"/>
                    <a:pt x="898" y="28"/>
                  </a:cubicBezTo>
                  <a:cubicBezTo>
                    <a:pt x="897" y="27"/>
                    <a:pt x="896" y="28"/>
                    <a:pt x="894" y="27"/>
                  </a:cubicBezTo>
                  <a:cubicBezTo>
                    <a:pt x="894" y="27"/>
                    <a:pt x="893" y="27"/>
                    <a:pt x="894" y="26"/>
                  </a:cubicBezTo>
                  <a:cubicBezTo>
                    <a:pt x="894" y="26"/>
                    <a:pt x="894" y="26"/>
                    <a:pt x="894" y="26"/>
                  </a:cubicBezTo>
                  <a:cubicBezTo>
                    <a:pt x="896" y="26"/>
                    <a:pt x="897" y="25"/>
                    <a:pt x="898" y="24"/>
                  </a:cubicBezTo>
                  <a:cubicBezTo>
                    <a:pt x="898" y="24"/>
                    <a:pt x="898" y="23"/>
                    <a:pt x="899" y="24"/>
                  </a:cubicBezTo>
                  <a:cubicBezTo>
                    <a:pt x="901" y="24"/>
                    <a:pt x="903" y="23"/>
                    <a:pt x="904" y="22"/>
                  </a:cubicBezTo>
                  <a:cubicBezTo>
                    <a:pt x="905" y="21"/>
                    <a:pt x="905" y="21"/>
                    <a:pt x="905" y="20"/>
                  </a:cubicBezTo>
                  <a:cubicBezTo>
                    <a:pt x="905" y="19"/>
                    <a:pt x="905" y="17"/>
                    <a:pt x="905" y="16"/>
                  </a:cubicBezTo>
                  <a:cubicBezTo>
                    <a:pt x="905" y="15"/>
                    <a:pt x="905" y="15"/>
                    <a:pt x="905" y="14"/>
                  </a:cubicBezTo>
                  <a:cubicBezTo>
                    <a:pt x="906" y="14"/>
                    <a:pt x="907" y="14"/>
                    <a:pt x="908" y="14"/>
                  </a:cubicBezTo>
                  <a:cubicBezTo>
                    <a:pt x="909" y="15"/>
                    <a:pt x="909" y="15"/>
                    <a:pt x="909" y="16"/>
                  </a:cubicBezTo>
                  <a:cubicBezTo>
                    <a:pt x="910" y="16"/>
                    <a:pt x="911" y="16"/>
                    <a:pt x="912" y="15"/>
                  </a:cubicBezTo>
                  <a:cubicBezTo>
                    <a:pt x="914" y="14"/>
                    <a:pt x="914" y="14"/>
                    <a:pt x="915" y="14"/>
                  </a:cubicBezTo>
                  <a:cubicBezTo>
                    <a:pt x="917" y="14"/>
                    <a:pt x="917" y="14"/>
                    <a:pt x="918" y="12"/>
                  </a:cubicBezTo>
                  <a:cubicBezTo>
                    <a:pt x="919" y="10"/>
                    <a:pt x="920" y="10"/>
                    <a:pt x="922" y="11"/>
                  </a:cubicBezTo>
                  <a:cubicBezTo>
                    <a:pt x="922" y="11"/>
                    <a:pt x="922" y="11"/>
                    <a:pt x="922" y="12"/>
                  </a:cubicBezTo>
                  <a:cubicBezTo>
                    <a:pt x="923" y="12"/>
                    <a:pt x="924" y="13"/>
                    <a:pt x="925" y="14"/>
                  </a:cubicBezTo>
                  <a:cubicBezTo>
                    <a:pt x="927" y="13"/>
                    <a:pt x="928" y="16"/>
                    <a:pt x="930" y="16"/>
                  </a:cubicBezTo>
                  <a:cubicBezTo>
                    <a:pt x="931" y="16"/>
                    <a:pt x="932" y="17"/>
                    <a:pt x="932" y="18"/>
                  </a:cubicBezTo>
                  <a:cubicBezTo>
                    <a:pt x="932" y="18"/>
                    <a:pt x="932" y="19"/>
                    <a:pt x="932" y="19"/>
                  </a:cubicBezTo>
                  <a:cubicBezTo>
                    <a:pt x="933" y="20"/>
                    <a:pt x="934" y="21"/>
                    <a:pt x="935" y="22"/>
                  </a:cubicBezTo>
                  <a:cubicBezTo>
                    <a:pt x="936" y="24"/>
                    <a:pt x="936" y="25"/>
                    <a:pt x="937" y="26"/>
                  </a:cubicBezTo>
                  <a:cubicBezTo>
                    <a:pt x="938" y="27"/>
                    <a:pt x="939" y="29"/>
                    <a:pt x="941" y="30"/>
                  </a:cubicBezTo>
                  <a:cubicBezTo>
                    <a:pt x="944" y="33"/>
                    <a:pt x="946" y="36"/>
                    <a:pt x="949" y="39"/>
                  </a:cubicBezTo>
                  <a:cubicBezTo>
                    <a:pt x="950" y="39"/>
                    <a:pt x="951" y="40"/>
                    <a:pt x="951" y="42"/>
                  </a:cubicBezTo>
                  <a:cubicBezTo>
                    <a:pt x="951" y="42"/>
                    <a:pt x="951" y="42"/>
                    <a:pt x="951" y="42"/>
                  </a:cubicBezTo>
                  <a:cubicBezTo>
                    <a:pt x="952" y="43"/>
                    <a:pt x="954" y="43"/>
                    <a:pt x="955" y="44"/>
                  </a:cubicBezTo>
                  <a:cubicBezTo>
                    <a:pt x="955" y="45"/>
                    <a:pt x="956" y="45"/>
                    <a:pt x="957" y="46"/>
                  </a:cubicBezTo>
                  <a:cubicBezTo>
                    <a:pt x="957" y="46"/>
                    <a:pt x="958" y="47"/>
                    <a:pt x="958" y="47"/>
                  </a:cubicBezTo>
                  <a:cubicBezTo>
                    <a:pt x="958" y="48"/>
                    <a:pt x="958" y="48"/>
                    <a:pt x="958" y="49"/>
                  </a:cubicBezTo>
                  <a:cubicBezTo>
                    <a:pt x="956" y="50"/>
                    <a:pt x="955" y="51"/>
                    <a:pt x="954" y="51"/>
                  </a:cubicBezTo>
                  <a:cubicBezTo>
                    <a:pt x="949" y="50"/>
                    <a:pt x="945" y="51"/>
                    <a:pt x="941" y="51"/>
                  </a:cubicBezTo>
                  <a:cubicBezTo>
                    <a:pt x="940" y="51"/>
                    <a:pt x="938" y="50"/>
                    <a:pt x="937" y="52"/>
                  </a:cubicBezTo>
                  <a:cubicBezTo>
                    <a:pt x="937" y="53"/>
                    <a:pt x="936" y="52"/>
                    <a:pt x="935" y="52"/>
                  </a:cubicBezTo>
                  <a:cubicBezTo>
                    <a:pt x="928" y="52"/>
                    <a:pt x="922" y="53"/>
                    <a:pt x="915" y="52"/>
                  </a:cubicBezTo>
                  <a:cubicBezTo>
                    <a:pt x="914" y="52"/>
                    <a:pt x="913" y="53"/>
                    <a:pt x="912" y="54"/>
                  </a:cubicBezTo>
                  <a:cubicBezTo>
                    <a:pt x="911" y="54"/>
                    <a:pt x="911" y="54"/>
                    <a:pt x="910" y="53"/>
                  </a:cubicBezTo>
                  <a:cubicBezTo>
                    <a:pt x="910" y="53"/>
                    <a:pt x="909" y="52"/>
                    <a:pt x="909" y="53"/>
                  </a:cubicBezTo>
                  <a:cubicBezTo>
                    <a:pt x="908" y="54"/>
                    <a:pt x="907" y="55"/>
                    <a:pt x="905" y="54"/>
                  </a:cubicBezTo>
                  <a:cubicBezTo>
                    <a:pt x="904" y="54"/>
                    <a:pt x="904" y="54"/>
                    <a:pt x="903" y="55"/>
                  </a:cubicBezTo>
                  <a:cubicBezTo>
                    <a:pt x="903" y="55"/>
                    <a:pt x="903" y="57"/>
                    <a:pt x="903" y="58"/>
                  </a:cubicBezTo>
                  <a:cubicBezTo>
                    <a:pt x="903" y="58"/>
                    <a:pt x="904" y="58"/>
                    <a:pt x="905" y="58"/>
                  </a:cubicBezTo>
                  <a:cubicBezTo>
                    <a:pt x="905" y="58"/>
                    <a:pt x="905" y="58"/>
                    <a:pt x="906" y="58"/>
                  </a:cubicBezTo>
                  <a:cubicBezTo>
                    <a:pt x="907" y="59"/>
                    <a:pt x="907" y="60"/>
                    <a:pt x="909" y="60"/>
                  </a:cubicBezTo>
                  <a:cubicBezTo>
                    <a:pt x="910" y="60"/>
                    <a:pt x="910" y="61"/>
                    <a:pt x="911" y="62"/>
                  </a:cubicBezTo>
                  <a:cubicBezTo>
                    <a:pt x="912" y="63"/>
                    <a:pt x="914" y="64"/>
                    <a:pt x="915" y="66"/>
                  </a:cubicBezTo>
                  <a:cubicBezTo>
                    <a:pt x="918" y="66"/>
                    <a:pt x="919" y="68"/>
                    <a:pt x="921" y="70"/>
                  </a:cubicBezTo>
                  <a:cubicBezTo>
                    <a:pt x="924" y="69"/>
                    <a:pt x="925" y="72"/>
                    <a:pt x="926" y="73"/>
                  </a:cubicBezTo>
                  <a:cubicBezTo>
                    <a:pt x="927" y="73"/>
                    <a:pt x="928" y="73"/>
                    <a:pt x="928" y="74"/>
                  </a:cubicBezTo>
                  <a:cubicBezTo>
                    <a:pt x="929" y="74"/>
                    <a:pt x="930" y="74"/>
                    <a:pt x="931" y="74"/>
                  </a:cubicBezTo>
                  <a:cubicBezTo>
                    <a:pt x="932" y="76"/>
                    <a:pt x="934" y="75"/>
                    <a:pt x="936" y="77"/>
                  </a:cubicBezTo>
                  <a:cubicBezTo>
                    <a:pt x="936" y="77"/>
                    <a:pt x="936" y="77"/>
                    <a:pt x="936" y="77"/>
                  </a:cubicBezTo>
                  <a:cubicBezTo>
                    <a:pt x="937" y="78"/>
                    <a:pt x="938" y="80"/>
                    <a:pt x="940" y="79"/>
                  </a:cubicBezTo>
                  <a:cubicBezTo>
                    <a:pt x="941" y="79"/>
                    <a:pt x="942" y="82"/>
                    <a:pt x="943" y="81"/>
                  </a:cubicBezTo>
                  <a:cubicBezTo>
                    <a:pt x="944" y="81"/>
                    <a:pt x="945" y="82"/>
                    <a:pt x="945" y="83"/>
                  </a:cubicBezTo>
                  <a:cubicBezTo>
                    <a:pt x="946" y="83"/>
                    <a:pt x="948" y="83"/>
                    <a:pt x="948" y="83"/>
                  </a:cubicBezTo>
                  <a:cubicBezTo>
                    <a:pt x="949" y="85"/>
                    <a:pt x="951" y="85"/>
                    <a:pt x="952" y="85"/>
                  </a:cubicBezTo>
                  <a:cubicBezTo>
                    <a:pt x="953" y="86"/>
                    <a:pt x="954" y="87"/>
                    <a:pt x="955" y="88"/>
                  </a:cubicBezTo>
                  <a:cubicBezTo>
                    <a:pt x="956" y="89"/>
                    <a:pt x="958" y="88"/>
                    <a:pt x="959" y="90"/>
                  </a:cubicBezTo>
                  <a:cubicBezTo>
                    <a:pt x="959" y="91"/>
                    <a:pt x="960" y="92"/>
                    <a:pt x="961" y="93"/>
                  </a:cubicBezTo>
                  <a:cubicBezTo>
                    <a:pt x="962" y="93"/>
                    <a:pt x="963" y="93"/>
                    <a:pt x="963" y="93"/>
                  </a:cubicBezTo>
                  <a:cubicBezTo>
                    <a:pt x="964" y="94"/>
                    <a:pt x="966" y="95"/>
                    <a:pt x="967" y="95"/>
                  </a:cubicBezTo>
                  <a:cubicBezTo>
                    <a:pt x="968" y="95"/>
                    <a:pt x="968" y="96"/>
                    <a:pt x="968" y="96"/>
                  </a:cubicBezTo>
                  <a:cubicBezTo>
                    <a:pt x="968" y="97"/>
                    <a:pt x="968" y="98"/>
                    <a:pt x="969" y="98"/>
                  </a:cubicBezTo>
                  <a:cubicBezTo>
                    <a:pt x="969" y="98"/>
                    <a:pt x="970" y="98"/>
                    <a:pt x="970" y="98"/>
                  </a:cubicBezTo>
                  <a:cubicBezTo>
                    <a:pt x="970" y="97"/>
                    <a:pt x="971" y="97"/>
                    <a:pt x="971" y="97"/>
                  </a:cubicBezTo>
                  <a:cubicBezTo>
                    <a:pt x="973" y="98"/>
                    <a:pt x="974" y="99"/>
                    <a:pt x="975" y="100"/>
                  </a:cubicBezTo>
                  <a:cubicBezTo>
                    <a:pt x="977" y="100"/>
                    <a:pt x="978" y="101"/>
                    <a:pt x="979" y="102"/>
                  </a:cubicBezTo>
                  <a:cubicBezTo>
                    <a:pt x="980" y="104"/>
                    <a:pt x="981" y="105"/>
                    <a:pt x="982" y="106"/>
                  </a:cubicBezTo>
                  <a:cubicBezTo>
                    <a:pt x="983" y="107"/>
                    <a:pt x="984" y="108"/>
                    <a:pt x="986" y="108"/>
                  </a:cubicBezTo>
                  <a:cubicBezTo>
                    <a:pt x="987" y="109"/>
                    <a:pt x="988" y="110"/>
                    <a:pt x="989" y="111"/>
                  </a:cubicBezTo>
                  <a:cubicBezTo>
                    <a:pt x="990" y="112"/>
                    <a:pt x="991" y="113"/>
                    <a:pt x="992" y="114"/>
                  </a:cubicBezTo>
                  <a:cubicBezTo>
                    <a:pt x="993" y="115"/>
                    <a:pt x="994" y="116"/>
                    <a:pt x="996" y="117"/>
                  </a:cubicBezTo>
                  <a:cubicBezTo>
                    <a:pt x="996" y="118"/>
                    <a:pt x="997" y="118"/>
                    <a:pt x="997" y="118"/>
                  </a:cubicBezTo>
                  <a:cubicBezTo>
                    <a:pt x="999" y="118"/>
                    <a:pt x="1000" y="118"/>
                    <a:pt x="1001" y="119"/>
                  </a:cubicBezTo>
                  <a:cubicBezTo>
                    <a:pt x="1003" y="120"/>
                    <a:pt x="1004" y="120"/>
                    <a:pt x="1005" y="121"/>
                  </a:cubicBezTo>
                  <a:cubicBezTo>
                    <a:pt x="1006" y="121"/>
                    <a:pt x="1007" y="122"/>
                    <a:pt x="1008" y="122"/>
                  </a:cubicBezTo>
                  <a:cubicBezTo>
                    <a:pt x="1009" y="122"/>
                    <a:pt x="1009" y="122"/>
                    <a:pt x="1010" y="122"/>
                  </a:cubicBezTo>
                  <a:cubicBezTo>
                    <a:pt x="1010" y="123"/>
                    <a:pt x="1011" y="123"/>
                    <a:pt x="1011" y="123"/>
                  </a:cubicBezTo>
                  <a:cubicBezTo>
                    <a:pt x="1012" y="124"/>
                    <a:pt x="1013" y="125"/>
                    <a:pt x="1013" y="125"/>
                  </a:cubicBezTo>
                  <a:cubicBezTo>
                    <a:pt x="1015" y="125"/>
                    <a:pt x="1016" y="127"/>
                    <a:pt x="1017" y="127"/>
                  </a:cubicBezTo>
                  <a:cubicBezTo>
                    <a:pt x="1019" y="127"/>
                    <a:pt x="1020" y="128"/>
                    <a:pt x="1021" y="129"/>
                  </a:cubicBezTo>
                  <a:cubicBezTo>
                    <a:pt x="1022" y="130"/>
                    <a:pt x="1022" y="131"/>
                    <a:pt x="1022" y="132"/>
                  </a:cubicBezTo>
                  <a:cubicBezTo>
                    <a:pt x="1022" y="134"/>
                    <a:pt x="1022" y="134"/>
                    <a:pt x="1023" y="135"/>
                  </a:cubicBezTo>
                  <a:cubicBezTo>
                    <a:pt x="1024" y="136"/>
                    <a:pt x="1024" y="138"/>
                    <a:pt x="1024" y="138"/>
                  </a:cubicBezTo>
                  <a:cubicBezTo>
                    <a:pt x="1023" y="139"/>
                    <a:pt x="1022" y="140"/>
                    <a:pt x="1021" y="141"/>
                  </a:cubicBezTo>
                  <a:cubicBezTo>
                    <a:pt x="1020" y="141"/>
                    <a:pt x="1020" y="142"/>
                    <a:pt x="1020" y="142"/>
                  </a:cubicBezTo>
                  <a:cubicBezTo>
                    <a:pt x="1021" y="143"/>
                    <a:pt x="1021" y="143"/>
                    <a:pt x="1022" y="143"/>
                  </a:cubicBezTo>
                  <a:cubicBezTo>
                    <a:pt x="1023" y="143"/>
                    <a:pt x="1023" y="143"/>
                    <a:pt x="1024" y="143"/>
                  </a:cubicBezTo>
                  <a:cubicBezTo>
                    <a:pt x="1024" y="144"/>
                    <a:pt x="1025" y="145"/>
                    <a:pt x="1026" y="145"/>
                  </a:cubicBezTo>
                  <a:cubicBezTo>
                    <a:pt x="1028" y="144"/>
                    <a:pt x="1029" y="145"/>
                    <a:pt x="1030" y="146"/>
                  </a:cubicBezTo>
                  <a:cubicBezTo>
                    <a:pt x="1030" y="147"/>
                    <a:pt x="1031" y="146"/>
                    <a:pt x="1032" y="147"/>
                  </a:cubicBezTo>
                  <a:cubicBezTo>
                    <a:pt x="1035" y="147"/>
                    <a:pt x="1035" y="147"/>
                    <a:pt x="1035" y="150"/>
                  </a:cubicBezTo>
                  <a:cubicBezTo>
                    <a:pt x="1035" y="151"/>
                    <a:pt x="1036" y="152"/>
                    <a:pt x="1035" y="153"/>
                  </a:cubicBezTo>
                  <a:cubicBezTo>
                    <a:pt x="1035" y="154"/>
                    <a:pt x="1034" y="155"/>
                    <a:pt x="1034" y="155"/>
                  </a:cubicBezTo>
                  <a:cubicBezTo>
                    <a:pt x="1034" y="156"/>
                    <a:pt x="1035" y="157"/>
                    <a:pt x="1035" y="158"/>
                  </a:cubicBezTo>
                  <a:cubicBezTo>
                    <a:pt x="1035" y="158"/>
                    <a:pt x="1035" y="158"/>
                    <a:pt x="1035" y="158"/>
                  </a:cubicBezTo>
                  <a:cubicBezTo>
                    <a:pt x="1035" y="159"/>
                    <a:pt x="1035" y="159"/>
                    <a:pt x="1035" y="159"/>
                  </a:cubicBezTo>
                  <a:cubicBezTo>
                    <a:pt x="1035" y="160"/>
                    <a:pt x="1036" y="161"/>
                    <a:pt x="1036" y="162"/>
                  </a:cubicBezTo>
                  <a:cubicBezTo>
                    <a:pt x="1038" y="163"/>
                    <a:pt x="1038" y="164"/>
                    <a:pt x="1041" y="164"/>
                  </a:cubicBezTo>
                  <a:cubicBezTo>
                    <a:pt x="1042" y="164"/>
                    <a:pt x="1042" y="164"/>
                    <a:pt x="1042" y="164"/>
                  </a:cubicBezTo>
                  <a:cubicBezTo>
                    <a:pt x="1043" y="166"/>
                    <a:pt x="1045" y="165"/>
                    <a:pt x="1047" y="167"/>
                  </a:cubicBezTo>
                  <a:cubicBezTo>
                    <a:pt x="1047" y="167"/>
                    <a:pt x="1048" y="168"/>
                    <a:pt x="1048" y="168"/>
                  </a:cubicBezTo>
                  <a:cubicBezTo>
                    <a:pt x="1049" y="169"/>
                    <a:pt x="1050" y="170"/>
                    <a:pt x="1051" y="170"/>
                  </a:cubicBezTo>
                  <a:cubicBezTo>
                    <a:pt x="1052" y="170"/>
                    <a:pt x="1052" y="170"/>
                    <a:pt x="1052" y="170"/>
                  </a:cubicBezTo>
                  <a:cubicBezTo>
                    <a:pt x="1054" y="169"/>
                    <a:pt x="1056" y="169"/>
                    <a:pt x="1057" y="171"/>
                  </a:cubicBezTo>
                  <a:cubicBezTo>
                    <a:pt x="1059" y="171"/>
                    <a:pt x="1060" y="172"/>
                    <a:pt x="1061" y="173"/>
                  </a:cubicBezTo>
                  <a:cubicBezTo>
                    <a:pt x="1062" y="174"/>
                    <a:pt x="1062" y="174"/>
                    <a:pt x="1062" y="175"/>
                  </a:cubicBezTo>
                  <a:cubicBezTo>
                    <a:pt x="1062" y="176"/>
                    <a:pt x="1063" y="177"/>
                    <a:pt x="1063" y="177"/>
                  </a:cubicBezTo>
                  <a:cubicBezTo>
                    <a:pt x="1064" y="178"/>
                    <a:pt x="1064" y="178"/>
                    <a:pt x="1064" y="179"/>
                  </a:cubicBezTo>
                  <a:cubicBezTo>
                    <a:pt x="1064" y="180"/>
                    <a:pt x="1064" y="181"/>
                    <a:pt x="1065" y="181"/>
                  </a:cubicBezTo>
                  <a:cubicBezTo>
                    <a:pt x="1066" y="181"/>
                    <a:pt x="1067" y="181"/>
                    <a:pt x="1068" y="182"/>
                  </a:cubicBezTo>
                  <a:cubicBezTo>
                    <a:pt x="1069" y="183"/>
                    <a:pt x="1070" y="184"/>
                    <a:pt x="1071" y="185"/>
                  </a:cubicBezTo>
                  <a:cubicBezTo>
                    <a:pt x="1072" y="186"/>
                    <a:pt x="1072" y="187"/>
                    <a:pt x="1072" y="188"/>
                  </a:cubicBezTo>
                  <a:cubicBezTo>
                    <a:pt x="1072" y="190"/>
                    <a:pt x="1072" y="190"/>
                    <a:pt x="1073" y="191"/>
                  </a:cubicBezTo>
                  <a:cubicBezTo>
                    <a:pt x="1074" y="192"/>
                    <a:pt x="1074" y="193"/>
                    <a:pt x="1074" y="194"/>
                  </a:cubicBezTo>
                  <a:cubicBezTo>
                    <a:pt x="1074" y="195"/>
                    <a:pt x="1075" y="195"/>
                    <a:pt x="1076" y="195"/>
                  </a:cubicBezTo>
                  <a:cubicBezTo>
                    <a:pt x="1076" y="241"/>
                    <a:pt x="1076" y="288"/>
                    <a:pt x="1076" y="335"/>
                  </a:cubicBezTo>
                  <a:cubicBezTo>
                    <a:pt x="1075" y="334"/>
                    <a:pt x="1074" y="335"/>
                    <a:pt x="1074" y="335"/>
                  </a:cubicBezTo>
                  <a:cubicBezTo>
                    <a:pt x="1074" y="336"/>
                    <a:pt x="1074" y="336"/>
                    <a:pt x="1076" y="337"/>
                  </a:cubicBezTo>
                  <a:cubicBezTo>
                    <a:pt x="1076" y="340"/>
                    <a:pt x="1076" y="344"/>
                    <a:pt x="1076" y="348"/>
                  </a:cubicBezTo>
                  <a:cubicBezTo>
                    <a:pt x="1075" y="348"/>
                    <a:pt x="1074" y="348"/>
                    <a:pt x="1074" y="349"/>
                  </a:cubicBezTo>
                  <a:cubicBezTo>
                    <a:pt x="1074" y="350"/>
                    <a:pt x="1074" y="350"/>
                    <a:pt x="1074" y="351"/>
                  </a:cubicBezTo>
                  <a:cubicBezTo>
                    <a:pt x="1074" y="352"/>
                    <a:pt x="1075" y="352"/>
                    <a:pt x="1076" y="352"/>
                  </a:cubicBezTo>
                  <a:cubicBezTo>
                    <a:pt x="1076" y="356"/>
                    <a:pt x="1076" y="361"/>
                    <a:pt x="1076" y="365"/>
                  </a:cubicBezTo>
                  <a:cubicBezTo>
                    <a:pt x="1075" y="365"/>
                    <a:pt x="1074" y="365"/>
                    <a:pt x="1074" y="366"/>
                  </a:cubicBezTo>
                  <a:cubicBezTo>
                    <a:pt x="1073" y="369"/>
                    <a:pt x="1074" y="372"/>
                    <a:pt x="1074" y="375"/>
                  </a:cubicBezTo>
                  <a:cubicBezTo>
                    <a:pt x="1074" y="378"/>
                    <a:pt x="1073" y="381"/>
                    <a:pt x="1074" y="384"/>
                  </a:cubicBezTo>
                  <a:cubicBezTo>
                    <a:pt x="1074" y="385"/>
                    <a:pt x="1075" y="385"/>
                    <a:pt x="1076" y="385"/>
                  </a:cubicBezTo>
                  <a:cubicBezTo>
                    <a:pt x="1076" y="387"/>
                    <a:pt x="1076" y="390"/>
                    <a:pt x="1076" y="392"/>
                  </a:cubicBezTo>
                  <a:cubicBezTo>
                    <a:pt x="1074" y="393"/>
                    <a:pt x="1074" y="393"/>
                    <a:pt x="1074" y="394"/>
                  </a:cubicBezTo>
                  <a:cubicBezTo>
                    <a:pt x="1074" y="406"/>
                    <a:pt x="1074" y="417"/>
                    <a:pt x="1074" y="429"/>
                  </a:cubicBezTo>
                  <a:cubicBezTo>
                    <a:pt x="1074" y="429"/>
                    <a:pt x="1074" y="430"/>
                    <a:pt x="1074" y="430"/>
                  </a:cubicBezTo>
                  <a:cubicBezTo>
                    <a:pt x="1074" y="431"/>
                    <a:pt x="1075" y="431"/>
                    <a:pt x="1076" y="431"/>
                  </a:cubicBezTo>
                  <a:cubicBezTo>
                    <a:pt x="1076" y="433"/>
                    <a:pt x="1076" y="435"/>
                    <a:pt x="1076" y="436"/>
                  </a:cubicBezTo>
                  <a:cubicBezTo>
                    <a:pt x="1075" y="436"/>
                    <a:pt x="1074" y="436"/>
                    <a:pt x="1074" y="437"/>
                  </a:cubicBezTo>
                  <a:cubicBezTo>
                    <a:pt x="1074" y="438"/>
                    <a:pt x="1074" y="439"/>
                    <a:pt x="1074" y="440"/>
                  </a:cubicBezTo>
                  <a:cubicBezTo>
                    <a:pt x="1074" y="440"/>
                    <a:pt x="1075" y="441"/>
                    <a:pt x="1076" y="440"/>
                  </a:cubicBezTo>
                  <a:cubicBezTo>
                    <a:pt x="1076" y="449"/>
                    <a:pt x="1076" y="457"/>
                    <a:pt x="1076" y="465"/>
                  </a:cubicBezTo>
                  <a:cubicBezTo>
                    <a:pt x="1075" y="465"/>
                    <a:pt x="1074" y="465"/>
                    <a:pt x="1074" y="466"/>
                  </a:cubicBezTo>
                  <a:cubicBezTo>
                    <a:pt x="1074" y="467"/>
                    <a:pt x="1074" y="468"/>
                    <a:pt x="1074" y="468"/>
                  </a:cubicBezTo>
                  <a:cubicBezTo>
                    <a:pt x="1074" y="469"/>
                    <a:pt x="1075" y="469"/>
                    <a:pt x="1076" y="469"/>
                  </a:cubicBezTo>
                  <a:cubicBezTo>
                    <a:pt x="1076" y="470"/>
                    <a:pt x="1076" y="472"/>
                    <a:pt x="1076" y="473"/>
                  </a:cubicBezTo>
                  <a:cubicBezTo>
                    <a:pt x="1075" y="473"/>
                    <a:pt x="1074" y="473"/>
                    <a:pt x="1074" y="474"/>
                  </a:cubicBezTo>
                  <a:cubicBezTo>
                    <a:pt x="1074" y="475"/>
                    <a:pt x="1074" y="477"/>
                    <a:pt x="1074" y="478"/>
                  </a:cubicBezTo>
                  <a:cubicBezTo>
                    <a:pt x="1074" y="479"/>
                    <a:pt x="1075" y="479"/>
                    <a:pt x="1076" y="479"/>
                  </a:cubicBezTo>
                  <a:cubicBezTo>
                    <a:pt x="1076" y="480"/>
                    <a:pt x="1076" y="481"/>
                    <a:pt x="1076" y="483"/>
                  </a:cubicBezTo>
                  <a:cubicBezTo>
                    <a:pt x="1075" y="482"/>
                    <a:pt x="1074" y="483"/>
                    <a:pt x="1074" y="483"/>
                  </a:cubicBezTo>
                  <a:cubicBezTo>
                    <a:pt x="1074" y="484"/>
                    <a:pt x="1074" y="484"/>
                    <a:pt x="1076" y="484"/>
                  </a:cubicBezTo>
                  <a:cubicBezTo>
                    <a:pt x="1076" y="495"/>
                    <a:pt x="1076" y="505"/>
                    <a:pt x="1076" y="515"/>
                  </a:cubicBezTo>
                  <a:close/>
                  <a:moveTo>
                    <a:pt x="482" y="415"/>
                  </a:moveTo>
                  <a:cubicBezTo>
                    <a:pt x="482" y="414"/>
                    <a:pt x="482" y="414"/>
                    <a:pt x="481" y="413"/>
                  </a:cubicBezTo>
                  <a:cubicBezTo>
                    <a:pt x="480" y="413"/>
                    <a:pt x="480" y="413"/>
                    <a:pt x="480" y="414"/>
                  </a:cubicBezTo>
                  <a:cubicBezTo>
                    <a:pt x="481" y="415"/>
                    <a:pt x="481" y="415"/>
                    <a:pt x="482" y="415"/>
                  </a:cubicBezTo>
                  <a:cubicBezTo>
                    <a:pt x="482" y="415"/>
                    <a:pt x="482" y="415"/>
                    <a:pt x="480" y="413"/>
                  </a:cubicBezTo>
                  <a:cubicBezTo>
                    <a:pt x="480" y="413"/>
                    <a:pt x="480" y="414"/>
                    <a:pt x="480" y="413"/>
                  </a:cubicBezTo>
                  <a:cubicBezTo>
                    <a:pt x="481" y="413"/>
                    <a:pt x="480" y="412"/>
                    <a:pt x="480" y="412"/>
                  </a:cubicBezTo>
                  <a:cubicBezTo>
                    <a:pt x="479" y="412"/>
                    <a:pt x="479" y="412"/>
                    <a:pt x="479" y="412"/>
                  </a:cubicBezTo>
                  <a:cubicBezTo>
                    <a:pt x="479" y="412"/>
                    <a:pt x="479" y="413"/>
                    <a:pt x="479" y="413"/>
                  </a:cubicBezTo>
                  <a:cubicBezTo>
                    <a:pt x="479" y="413"/>
                    <a:pt x="479" y="413"/>
                    <a:pt x="482" y="415"/>
                  </a:cubicBezTo>
                  <a:close/>
                  <a:moveTo>
                    <a:pt x="386" y="412"/>
                  </a:moveTo>
                  <a:cubicBezTo>
                    <a:pt x="385" y="412"/>
                    <a:pt x="385" y="412"/>
                    <a:pt x="384" y="413"/>
                  </a:cubicBezTo>
                  <a:cubicBezTo>
                    <a:pt x="384" y="413"/>
                    <a:pt x="384" y="414"/>
                    <a:pt x="385" y="413"/>
                  </a:cubicBezTo>
                  <a:cubicBezTo>
                    <a:pt x="386" y="413"/>
                    <a:pt x="386" y="413"/>
                    <a:pt x="386" y="412"/>
                  </a:cubicBezTo>
                  <a:cubicBezTo>
                    <a:pt x="386" y="412"/>
                    <a:pt x="386" y="412"/>
                    <a:pt x="384" y="414"/>
                  </a:cubicBezTo>
                  <a:cubicBezTo>
                    <a:pt x="385" y="414"/>
                    <a:pt x="385" y="413"/>
                    <a:pt x="384" y="413"/>
                  </a:cubicBezTo>
                  <a:cubicBezTo>
                    <a:pt x="384" y="413"/>
                    <a:pt x="383" y="413"/>
                    <a:pt x="383" y="414"/>
                  </a:cubicBezTo>
                  <a:cubicBezTo>
                    <a:pt x="383" y="414"/>
                    <a:pt x="383" y="415"/>
                    <a:pt x="383" y="415"/>
                  </a:cubicBezTo>
                  <a:cubicBezTo>
                    <a:pt x="383" y="415"/>
                    <a:pt x="384" y="415"/>
                    <a:pt x="384" y="415"/>
                  </a:cubicBezTo>
                  <a:cubicBezTo>
                    <a:pt x="384" y="415"/>
                    <a:pt x="384" y="415"/>
                    <a:pt x="386" y="412"/>
                  </a:cubicBezTo>
                  <a:close/>
                  <a:moveTo>
                    <a:pt x="447" y="208"/>
                  </a:moveTo>
                  <a:cubicBezTo>
                    <a:pt x="447" y="208"/>
                    <a:pt x="446" y="209"/>
                    <a:pt x="446" y="209"/>
                  </a:cubicBezTo>
                  <a:cubicBezTo>
                    <a:pt x="446" y="210"/>
                    <a:pt x="446" y="210"/>
                    <a:pt x="447" y="210"/>
                  </a:cubicBezTo>
                  <a:cubicBezTo>
                    <a:pt x="447" y="210"/>
                    <a:pt x="447" y="209"/>
                    <a:pt x="448" y="209"/>
                  </a:cubicBezTo>
                  <a:cubicBezTo>
                    <a:pt x="448" y="209"/>
                    <a:pt x="447" y="208"/>
                    <a:pt x="446" y="211"/>
                  </a:cubicBezTo>
                  <a:cubicBezTo>
                    <a:pt x="446" y="210"/>
                    <a:pt x="446" y="210"/>
                    <a:pt x="446" y="210"/>
                  </a:cubicBezTo>
                  <a:cubicBezTo>
                    <a:pt x="445" y="210"/>
                    <a:pt x="445" y="210"/>
                    <a:pt x="444" y="210"/>
                  </a:cubicBezTo>
                  <a:cubicBezTo>
                    <a:pt x="444" y="211"/>
                    <a:pt x="444" y="211"/>
                    <a:pt x="445" y="212"/>
                  </a:cubicBezTo>
                  <a:cubicBezTo>
                    <a:pt x="445" y="212"/>
                    <a:pt x="445" y="212"/>
                    <a:pt x="445" y="211"/>
                  </a:cubicBezTo>
                  <a:cubicBezTo>
                    <a:pt x="446" y="211"/>
                    <a:pt x="446" y="211"/>
                    <a:pt x="447" y="208"/>
                  </a:cubicBezTo>
                  <a:close/>
                  <a:moveTo>
                    <a:pt x="388" y="206"/>
                  </a:moveTo>
                  <a:cubicBezTo>
                    <a:pt x="387" y="206"/>
                    <a:pt x="387" y="207"/>
                    <a:pt x="386" y="207"/>
                  </a:cubicBezTo>
                  <a:cubicBezTo>
                    <a:pt x="386" y="208"/>
                    <a:pt x="386" y="208"/>
                    <a:pt x="387" y="208"/>
                  </a:cubicBezTo>
                  <a:cubicBezTo>
                    <a:pt x="388" y="208"/>
                    <a:pt x="388" y="207"/>
                    <a:pt x="388" y="207"/>
                  </a:cubicBezTo>
                  <a:cubicBezTo>
                    <a:pt x="388" y="207"/>
                    <a:pt x="388" y="206"/>
                    <a:pt x="386" y="209"/>
                  </a:cubicBezTo>
                  <a:cubicBezTo>
                    <a:pt x="386" y="209"/>
                    <a:pt x="386" y="208"/>
                    <a:pt x="386" y="208"/>
                  </a:cubicBezTo>
                  <a:cubicBezTo>
                    <a:pt x="386" y="208"/>
                    <a:pt x="385" y="208"/>
                    <a:pt x="385" y="209"/>
                  </a:cubicBezTo>
                  <a:cubicBezTo>
                    <a:pt x="384" y="209"/>
                    <a:pt x="385" y="209"/>
                    <a:pt x="385" y="210"/>
                  </a:cubicBezTo>
                  <a:cubicBezTo>
                    <a:pt x="385" y="210"/>
                    <a:pt x="386" y="210"/>
                    <a:pt x="386" y="209"/>
                  </a:cubicBezTo>
                  <a:cubicBezTo>
                    <a:pt x="386" y="209"/>
                    <a:pt x="386" y="209"/>
                    <a:pt x="388" y="206"/>
                  </a:cubicBezTo>
                  <a:close/>
                  <a:moveTo>
                    <a:pt x="428" y="201"/>
                  </a:moveTo>
                  <a:cubicBezTo>
                    <a:pt x="428" y="201"/>
                    <a:pt x="428" y="201"/>
                    <a:pt x="428" y="200"/>
                  </a:cubicBezTo>
                  <a:cubicBezTo>
                    <a:pt x="427" y="200"/>
                    <a:pt x="426" y="200"/>
                    <a:pt x="427" y="201"/>
                  </a:cubicBezTo>
                  <a:cubicBezTo>
                    <a:pt x="427" y="202"/>
                    <a:pt x="427" y="202"/>
                    <a:pt x="428" y="202"/>
                  </a:cubicBezTo>
                  <a:cubicBezTo>
                    <a:pt x="428" y="202"/>
                    <a:pt x="428" y="202"/>
                    <a:pt x="427" y="200"/>
                  </a:cubicBezTo>
                  <a:cubicBezTo>
                    <a:pt x="426" y="199"/>
                    <a:pt x="426" y="199"/>
                    <a:pt x="429" y="193"/>
                  </a:cubicBezTo>
                  <a:cubicBezTo>
                    <a:pt x="427" y="192"/>
                    <a:pt x="425" y="193"/>
                    <a:pt x="424" y="194"/>
                  </a:cubicBezTo>
                  <a:cubicBezTo>
                    <a:pt x="424" y="195"/>
                    <a:pt x="423" y="195"/>
                    <a:pt x="423" y="195"/>
                  </a:cubicBezTo>
                  <a:cubicBezTo>
                    <a:pt x="423" y="196"/>
                    <a:pt x="423" y="197"/>
                    <a:pt x="423" y="198"/>
                  </a:cubicBezTo>
                  <a:cubicBezTo>
                    <a:pt x="424" y="199"/>
                    <a:pt x="423" y="199"/>
                    <a:pt x="425" y="197"/>
                  </a:cubicBezTo>
                  <a:cubicBezTo>
                    <a:pt x="426" y="196"/>
                    <a:pt x="427" y="194"/>
                    <a:pt x="429" y="194"/>
                  </a:cubicBezTo>
                  <a:cubicBezTo>
                    <a:pt x="430" y="195"/>
                    <a:pt x="430" y="194"/>
                    <a:pt x="430" y="193"/>
                  </a:cubicBezTo>
                  <a:cubicBezTo>
                    <a:pt x="430" y="193"/>
                    <a:pt x="429" y="193"/>
                    <a:pt x="425" y="198"/>
                  </a:cubicBezTo>
                  <a:cubicBezTo>
                    <a:pt x="425" y="200"/>
                    <a:pt x="425" y="200"/>
                    <a:pt x="428" y="201"/>
                  </a:cubicBezTo>
                  <a:close/>
                  <a:moveTo>
                    <a:pt x="419" y="196"/>
                  </a:moveTo>
                  <a:cubicBezTo>
                    <a:pt x="419" y="195"/>
                    <a:pt x="418" y="195"/>
                    <a:pt x="418" y="195"/>
                  </a:cubicBezTo>
                  <a:cubicBezTo>
                    <a:pt x="417" y="194"/>
                    <a:pt x="417" y="195"/>
                    <a:pt x="417" y="195"/>
                  </a:cubicBezTo>
                  <a:cubicBezTo>
                    <a:pt x="417" y="196"/>
                    <a:pt x="418" y="196"/>
                    <a:pt x="418" y="196"/>
                  </a:cubicBezTo>
                  <a:cubicBezTo>
                    <a:pt x="418" y="196"/>
                    <a:pt x="419" y="196"/>
                    <a:pt x="416" y="195"/>
                  </a:cubicBezTo>
                  <a:cubicBezTo>
                    <a:pt x="416" y="195"/>
                    <a:pt x="417" y="195"/>
                    <a:pt x="417" y="195"/>
                  </a:cubicBezTo>
                  <a:cubicBezTo>
                    <a:pt x="417" y="194"/>
                    <a:pt x="417" y="193"/>
                    <a:pt x="417" y="193"/>
                  </a:cubicBezTo>
                  <a:cubicBezTo>
                    <a:pt x="416" y="193"/>
                    <a:pt x="416" y="193"/>
                    <a:pt x="415" y="193"/>
                  </a:cubicBezTo>
                  <a:cubicBezTo>
                    <a:pt x="415" y="194"/>
                    <a:pt x="415" y="194"/>
                    <a:pt x="416" y="194"/>
                  </a:cubicBezTo>
                  <a:cubicBezTo>
                    <a:pt x="416" y="194"/>
                    <a:pt x="416" y="194"/>
                    <a:pt x="419" y="196"/>
                  </a:cubicBezTo>
                  <a:close/>
                  <a:moveTo>
                    <a:pt x="1023" y="154"/>
                  </a:moveTo>
                  <a:cubicBezTo>
                    <a:pt x="1023" y="155"/>
                    <a:pt x="1022" y="155"/>
                    <a:pt x="1022" y="155"/>
                  </a:cubicBezTo>
                  <a:cubicBezTo>
                    <a:pt x="1022" y="156"/>
                    <a:pt x="1022" y="157"/>
                    <a:pt x="1023" y="156"/>
                  </a:cubicBezTo>
                  <a:cubicBezTo>
                    <a:pt x="1023" y="156"/>
                    <a:pt x="1023" y="155"/>
                    <a:pt x="1024" y="155"/>
                  </a:cubicBezTo>
                  <a:cubicBezTo>
                    <a:pt x="1024" y="155"/>
                    <a:pt x="1023" y="154"/>
                    <a:pt x="1022" y="156"/>
                  </a:cubicBezTo>
                  <a:cubicBezTo>
                    <a:pt x="1021" y="156"/>
                    <a:pt x="1021" y="156"/>
                    <a:pt x="1020" y="157"/>
                  </a:cubicBezTo>
                  <a:cubicBezTo>
                    <a:pt x="1020" y="157"/>
                    <a:pt x="1020" y="158"/>
                    <a:pt x="1024" y="160"/>
                  </a:cubicBezTo>
                  <a:cubicBezTo>
                    <a:pt x="1024" y="160"/>
                    <a:pt x="1024" y="159"/>
                    <a:pt x="1023" y="159"/>
                  </a:cubicBezTo>
                  <a:cubicBezTo>
                    <a:pt x="1023" y="158"/>
                    <a:pt x="1023" y="158"/>
                    <a:pt x="1022" y="159"/>
                  </a:cubicBezTo>
                  <a:cubicBezTo>
                    <a:pt x="1021" y="159"/>
                    <a:pt x="1021" y="160"/>
                    <a:pt x="1021" y="160"/>
                  </a:cubicBezTo>
                  <a:cubicBezTo>
                    <a:pt x="1020" y="160"/>
                    <a:pt x="1020" y="161"/>
                    <a:pt x="1020" y="161"/>
                  </a:cubicBezTo>
                  <a:cubicBezTo>
                    <a:pt x="1020" y="161"/>
                    <a:pt x="1021" y="162"/>
                    <a:pt x="1021" y="162"/>
                  </a:cubicBezTo>
                  <a:cubicBezTo>
                    <a:pt x="1023" y="162"/>
                    <a:pt x="1024" y="162"/>
                    <a:pt x="1022" y="158"/>
                  </a:cubicBezTo>
                  <a:cubicBezTo>
                    <a:pt x="1022" y="157"/>
                    <a:pt x="1022" y="157"/>
                    <a:pt x="1023" y="154"/>
                  </a:cubicBezTo>
                  <a:close/>
                  <a:moveTo>
                    <a:pt x="868" y="440"/>
                  </a:moveTo>
                  <a:cubicBezTo>
                    <a:pt x="868" y="439"/>
                    <a:pt x="868" y="439"/>
                    <a:pt x="867" y="438"/>
                  </a:cubicBezTo>
                  <a:cubicBezTo>
                    <a:pt x="866" y="438"/>
                    <a:pt x="866" y="438"/>
                    <a:pt x="866" y="439"/>
                  </a:cubicBezTo>
                  <a:cubicBezTo>
                    <a:pt x="867" y="440"/>
                    <a:pt x="867" y="440"/>
                    <a:pt x="868" y="440"/>
                  </a:cubicBezTo>
                  <a:cubicBezTo>
                    <a:pt x="868" y="440"/>
                    <a:pt x="868" y="440"/>
                    <a:pt x="866" y="438"/>
                  </a:cubicBezTo>
                  <a:cubicBezTo>
                    <a:pt x="866" y="438"/>
                    <a:pt x="866" y="438"/>
                    <a:pt x="866" y="438"/>
                  </a:cubicBezTo>
                  <a:cubicBezTo>
                    <a:pt x="867" y="438"/>
                    <a:pt x="866" y="437"/>
                    <a:pt x="866" y="437"/>
                  </a:cubicBezTo>
                  <a:cubicBezTo>
                    <a:pt x="865" y="436"/>
                    <a:pt x="865" y="437"/>
                    <a:pt x="865" y="437"/>
                  </a:cubicBezTo>
                  <a:cubicBezTo>
                    <a:pt x="865" y="437"/>
                    <a:pt x="865" y="438"/>
                    <a:pt x="865" y="438"/>
                  </a:cubicBezTo>
                  <a:cubicBezTo>
                    <a:pt x="865" y="438"/>
                    <a:pt x="865" y="438"/>
                    <a:pt x="868" y="440"/>
                  </a:cubicBezTo>
                  <a:close/>
                  <a:moveTo>
                    <a:pt x="670" y="433"/>
                  </a:moveTo>
                  <a:cubicBezTo>
                    <a:pt x="669" y="433"/>
                    <a:pt x="669" y="433"/>
                    <a:pt x="669" y="434"/>
                  </a:cubicBezTo>
                  <a:cubicBezTo>
                    <a:pt x="668" y="435"/>
                    <a:pt x="669" y="435"/>
                    <a:pt x="669" y="435"/>
                  </a:cubicBezTo>
                  <a:cubicBezTo>
                    <a:pt x="670" y="434"/>
                    <a:pt x="670" y="434"/>
                    <a:pt x="670" y="433"/>
                  </a:cubicBezTo>
                  <a:cubicBezTo>
                    <a:pt x="670" y="433"/>
                    <a:pt x="670" y="433"/>
                    <a:pt x="669" y="435"/>
                  </a:cubicBezTo>
                  <a:cubicBezTo>
                    <a:pt x="669" y="435"/>
                    <a:pt x="669" y="435"/>
                    <a:pt x="669" y="435"/>
                  </a:cubicBezTo>
                  <a:cubicBezTo>
                    <a:pt x="668" y="434"/>
                    <a:pt x="668" y="435"/>
                    <a:pt x="667" y="435"/>
                  </a:cubicBezTo>
                  <a:cubicBezTo>
                    <a:pt x="667" y="436"/>
                    <a:pt x="667" y="436"/>
                    <a:pt x="667" y="436"/>
                  </a:cubicBezTo>
                  <a:cubicBezTo>
                    <a:pt x="668" y="436"/>
                    <a:pt x="668" y="436"/>
                    <a:pt x="668" y="436"/>
                  </a:cubicBezTo>
                  <a:cubicBezTo>
                    <a:pt x="668" y="436"/>
                    <a:pt x="668" y="436"/>
                    <a:pt x="670" y="433"/>
                  </a:cubicBezTo>
                  <a:close/>
                  <a:moveTo>
                    <a:pt x="622" y="433"/>
                  </a:moveTo>
                  <a:cubicBezTo>
                    <a:pt x="621" y="433"/>
                    <a:pt x="621" y="433"/>
                    <a:pt x="621" y="434"/>
                  </a:cubicBezTo>
                  <a:cubicBezTo>
                    <a:pt x="620" y="435"/>
                    <a:pt x="621" y="435"/>
                    <a:pt x="621" y="435"/>
                  </a:cubicBezTo>
                  <a:cubicBezTo>
                    <a:pt x="622" y="434"/>
                    <a:pt x="622" y="434"/>
                    <a:pt x="622" y="433"/>
                  </a:cubicBezTo>
                  <a:cubicBezTo>
                    <a:pt x="622" y="433"/>
                    <a:pt x="622" y="433"/>
                    <a:pt x="621" y="435"/>
                  </a:cubicBezTo>
                  <a:cubicBezTo>
                    <a:pt x="621" y="435"/>
                    <a:pt x="621" y="435"/>
                    <a:pt x="621" y="435"/>
                  </a:cubicBezTo>
                  <a:cubicBezTo>
                    <a:pt x="620" y="434"/>
                    <a:pt x="620" y="435"/>
                    <a:pt x="619" y="435"/>
                  </a:cubicBezTo>
                  <a:cubicBezTo>
                    <a:pt x="619" y="436"/>
                    <a:pt x="619" y="436"/>
                    <a:pt x="619" y="436"/>
                  </a:cubicBezTo>
                  <a:cubicBezTo>
                    <a:pt x="620" y="436"/>
                    <a:pt x="620" y="436"/>
                    <a:pt x="620" y="436"/>
                  </a:cubicBezTo>
                  <a:cubicBezTo>
                    <a:pt x="620" y="436"/>
                    <a:pt x="620" y="436"/>
                    <a:pt x="622" y="433"/>
                  </a:cubicBezTo>
                  <a:close/>
                  <a:moveTo>
                    <a:pt x="349" y="416"/>
                  </a:moveTo>
                  <a:cubicBezTo>
                    <a:pt x="349" y="416"/>
                    <a:pt x="349" y="416"/>
                    <a:pt x="348" y="416"/>
                  </a:cubicBezTo>
                  <a:cubicBezTo>
                    <a:pt x="348" y="417"/>
                    <a:pt x="348" y="417"/>
                    <a:pt x="348" y="418"/>
                  </a:cubicBezTo>
                  <a:cubicBezTo>
                    <a:pt x="348" y="419"/>
                    <a:pt x="348" y="420"/>
                    <a:pt x="349" y="419"/>
                  </a:cubicBezTo>
                  <a:cubicBezTo>
                    <a:pt x="349" y="419"/>
                    <a:pt x="349" y="419"/>
                    <a:pt x="349" y="419"/>
                  </a:cubicBezTo>
                  <a:cubicBezTo>
                    <a:pt x="350" y="417"/>
                    <a:pt x="350" y="416"/>
                    <a:pt x="348" y="420"/>
                  </a:cubicBezTo>
                  <a:cubicBezTo>
                    <a:pt x="348" y="420"/>
                    <a:pt x="348" y="419"/>
                    <a:pt x="348" y="419"/>
                  </a:cubicBezTo>
                  <a:cubicBezTo>
                    <a:pt x="347" y="419"/>
                    <a:pt x="347" y="419"/>
                    <a:pt x="346" y="420"/>
                  </a:cubicBezTo>
                  <a:cubicBezTo>
                    <a:pt x="346" y="420"/>
                    <a:pt x="346" y="421"/>
                    <a:pt x="347" y="421"/>
                  </a:cubicBezTo>
                  <a:cubicBezTo>
                    <a:pt x="347" y="421"/>
                    <a:pt x="347" y="421"/>
                    <a:pt x="347" y="421"/>
                  </a:cubicBezTo>
                  <a:cubicBezTo>
                    <a:pt x="348" y="420"/>
                    <a:pt x="348" y="420"/>
                    <a:pt x="349" y="416"/>
                  </a:cubicBezTo>
                  <a:close/>
                  <a:moveTo>
                    <a:pt x="211" y="358"/>
                  </a:moveTo>
                  <a:cubicBezTo>
                    <a:pt x="211" y="358"/>
                    <a:pt x="212" y="358"/>
                    <a:pt x="212" y="358"/>
                  </a:cubicBezTo>
                  <a:cubicBezTo>
                    <a:pt x="212" y="357"/>
                    <a:pt x="212" y="357"/>
                    <a:pt x="211" y="356"/>
                  </a:cubicBezTo>
                  <a:cubicBezTo>
                    <a:pt x="211" y="356"/>
                    <a:pt x="210" y="356"/>
                    <a:pt x="210" y="357"/>
                  </a:cubicBezTo>
                  <a:cubicBezTo>
                    <a:pt x="210" y="357"/>
                    <a:pt x="210" y="357"/>
                    <a:pt x="210" y="357"/>
                  </a:cubicBezTo>
                  <a:cubicBezTo>
                    <a:pt x="210" y="357"/>
                    <a:pt x="211" y="358"/>
                    <a:pt x="215" y="359"/>
                  </a:cubicBezTo>
                  <a:cubicBezTo>
                    <a:pt x="215" y="359"/>
                    <a:pt x="215" y="358"/>
                    <a:pt x="215" y="358"/>
                  </a:cubicBezTo>
                  <a:cubicBezTo>
                    <a:pt x="214" y="357"/>
                    <a:pt x="213" y="358"/>
                    <a:pt x="213" y="358"/>
                  </a:cubicBezTo>
                  <a:cubicBezTo>
                    <a:pt x="212" y="358"/>
                    <a:pt x="211" y="358"/>
                    <a:pt x="212" y="359"/>
                  </a:cubicBezTo>
                  <a:cubicBezTo>
                    <a:pt x="212" y="359"/>
                    <a:pt x="212" y="359"/>
                    <a:pt x="212" y="359"/>
                  </a:cubicBezTo>
                  <a:cubicBezTo>
                    <a:pt x="213" y="360"/>
                    <a:pt x="215" y="360"/>
                    <a:pt x="211" y="358"/>
                  </a:cubicBezTo>
                  <a:close/>
                  <a:moveTo>
                    <a:pt x="451" y="186"/>
                  </a:moveTo>
                  <a:cubicBezTo>
                    <a:pt x="451" y="186"/>
                    <a:pt x="451" y="185"/>
                    <a:pt x="451" y="185"/>
                  </a:cubicBezTo>
                  <a:cubicBezTo>
                    <a:pt x="450" y="185"/>
                    <a:pt x="449" y="185"/>
                    <a:pt x="450" y="186"/>
                  </a:cubicBezTo>
                  <a:cubicBezTo>
                    <a:pt x="450" y="186"/>
                    <a:pt x="450" y="186"/>
                    <a:pt x="451" y="187"/>
                  </a:cubicBezTo>
                  <a:cubicBezTo>
                    <a:pt x="451" y="187"/>
                    <a:pt x="451" y="186"/>
                    <a:pt x="450" y="185"/>
                  </a:cubicBezTo>
                  <a:cubicBezTo>
                    <a:pt x="450" y="184"/>
                    <a:pt x="450" y="182"/>
                    <a:pt x="451" y="179"/>
                  </a:cubicBezTo>
                  <a:cubicBezTo>
                    <a:pt x="450" y="180"/>
                    <a:pt x="450" y="180"/>
                    <a:pt x="450" y="180"/>
                  </a:cubicBezTo>
                  <a:cubicBezTo>
                    <a:pt x="449" y="181"/>
                    <a:pt x="450" y="181"/>
                    <a:pt x="451" y="181"/>
                  </a:cubicBezTo>
                  <a:cubicBezTo>
                    <a:pt x="451" y="181"/>
                    <a:pt x="451" y="180"/>
                    <a:pt x="451" y="180"/>
                  </a:cubicBezTo>
                  <a:cubicBezTo>
                    <a:pt x="451" y="180"/>
                    <a:pt x="451" y="179"/>
                    <a:pt x="450" y="181"/>
                  </a:cubicBezTo>
                  <a:cubicBezTo>
                    <a:pt x="449" y="181"/>
                    <a:pt x="448" y="181"/>
                    <a:pt x="448" y="182"/>
                  </a:cubicBezTo>
                  <a:cubicBezTo>
                    <a:pt x="448" y="183"/>
                    <a:pt x="448" y="183"/>
                    <a:pt x="448" y="184"/>
                  </a:cubicBezTo>
                  <a:cubicBezTo>
                    <a:pt x="448" y="185"/>
                    <a:pt x="449" y="185"/>
                    <a:pt x="451" y="186"/>
                  </a:cubicBezTo>
                  <a:close/>
                  <a:moveTo>
                    <a:pt x="785" y="20"/>
                  </a:moveTo>
                  <a:cubicBezTo>
                    <a:pt x="785" y="20"/>
                    <a:pt x="786" y="20"/>
                    <a:pt x="786" y="20"/>
                  </a:cubicBezTo>
                  <a:cubicBezTo>
                    <a:pt x="786" y="19"/>
                    <a:pt x="786" y="19"/>
                    <a:pt x="785" y="18"/>
                  </a:cubicBezTo>
                  <a:cubicBezTo>
                    <a:pt x="785" y="18"/>
                    <a:pt x="784" y="18"/>
                    <a:pt x="784" y="19"/>
                  </a:cubicBezTo>
                  <a:cubicBezTo>
                    <a:pt x="784" y="19"/>
                    <a:pt x="784" y="19"/>
                    <a:pt x="784" y="19"/>
                  </a:cubicBezTo>
                  <a:cubicBezTo>
                    <a:pt x="784" y="19"/>
                    <a:pt x="785" y="20"/>
                    <a:pt x="786" y="21"/>
                  </a:cubicBezTo>
                  <a:cubicBezTo>
                    <a:pt x="787" y="22"/>
                    <a:pt x="788" y="23"/>
                    <a:pt x="788" y="23"/>
                  </a:cubicBezTo>
                  <a:cubicBezTo>
                    <a:pt x="789" y="24"/>
                    <a:pt x="789" y="24"/>
                    <a:pt x="789" y="24"/>
                  </a:cubicBezTo>
                  <a:cubicBezTo>
                    <a:pt x="790" y="24"/>
                    <a:pt x="791" y="24"/>
                    <a:pt x="791" y="23"/>
                  </a:cubicBezTo>
                  <a:cubicBezTo>
                    <a:pt x="791" y="23"/>
                    <a:pt x="791" y="22"/>
                    <a:pt x="791" y="22"/>
                  </a:cubicBezTo>
                  <a:cubicBezTo>
                    <a:pt x="789" y="21"/>
                    <a:pt x="789" y="19"/>
                    <a:pt x="787" y="20"/>
                  </a:cubicBezTo>
                  <a:cubicBezTo>
                    <a:pt x="786" y="20"/>
                    <a:pt x="786" y="20"/>
                    <a:pt x="786" y="20"/>
                  </a:cubicBezTo>
                  <a:cubicBezTo>
                    <a:pt x="785" y="21"/>
                    <a:pt x="786" y="21"/>
                    <a:pt x="785" y="20"/>
                  </a:cubicBezTo>
                  <a:close/>
                  <a:moveTo>
                    <a:pt x="739" y="15"/>
                  </a:moveTo>
                  <a:cubicBezTo>
                    <a:pt x="740" y="15"/>
                    <a:pt x="740" y="15"/>
                    <a:pt x="743" y="14"/>
                  </a:cubicBezTo>
                  <a:cubicBezTo>
                    <a:pt x="743" y="14"/>
                    <a:pt x="743" y="13"/>
                    <a:pt x="743" y="13"/>
                  </a:cubicBezTo>
                  <a:cubicBezTo>
                    <a:pt x="742" y="12"/>
                    <a:pt x="742" y="11"/>
                    <a:pt x="741" y="11"/>
                  </a:cubicBezTo>
                  <a:cubicBezTo>
                    <a:pt x="741" y="10"/>
                    <a:pt x="740" y="10"/>
                    <a:pt x="740" y="11"/>
                  </a:cubicBezTo>
                  <a:cubicBezTo>
                    <a:pt x="739" y="12"/>
                    <a:pt x="738" y="12"/>
                    <a:pt x="737" y="12"/>
                  </a:cubicBezTo>
                  <a:cubicBezTo>
                    <a:pt x="736" y="12"/>
                    <a:pt x="736" y="13"/>
                    <a:pt x="736" y="13"/>
                  </a:cubicBezTo>
                  <a:cubicBezTo>
                    <a:pt x="736" y="14"/>
                    <a:pt x="738" y="14"/>
                    <a:pt x="738" y="16"/>
                  </a:cubicBezTo>
                  <a:cubicBezTo>
                    <a:pt x="738" y="16"/>
                    <a:pt x="739" y="16"/>
                    <a:pt x="738" y="17"/>
                  </a:cubicBezTo>
                  <a:cubicBezTo>
                    <a:pt x="738" y="17"/>
                    <a:pt x="738" y="16"/>
                    <a:pt x="738" y="16"/>
                  </a:cubicBezTo>
                  <a:cubicBezTo>
                    <a:pt x="737" y="16"/>
                    <a:pt x="737" y="16"/>
                    <a:pt x="736" y="17"/>
                  </a:cubicBezTo>
                  <a:cubicBezTo>
                    <a:pt x="736" y="17"/>
                    <a:pt x="736" y="17"/>
                    <a:pt x="737" y="18"/>
                  </a:cubicBezTo>
                  <a:cubicBezTo>
                    <a:pt x="737" y="18"/>
                    <a:pt x="737" y="18"/>
                    <a:pt x="737" y="17"/>
                  </a:cubicBezTo>
                  <a:cubicBezTo>
                    <a:pt x="737" y="17"/>
                    <a:pt x="738" y="17"/>
                    <a:pt x="739" y="15"/>
                  </a:cubicBezTo>
                  <a:close/>
                  <a:moveTo>
                    <a:pt x="726" y="6"/>
                  </a:moveTo>
                  <a:cubicBezTo>
                    <a:pt x="723" y="6"/>
                    <a:pt x="722" y="8"/>
                    <a:pt x="720" y="9"/>
                  </a:cubicBezTo>
                  <a:cubicBezTo>
                    <a:pt x="720" y="9"/>
                    <a:pt x="720" y="10"/>
                    <a:pt x="720" y="10"/>
                  </a:cubicBezTo>
                  <a:cubicBezTo>
                    <a:pt x="722" y="10"/>
                    <a:pt x="722" y="11"/>
                    <a:pt x="722" y="13"/>
                  </a:cubicBezTo>
                  <a:cubicBezTo>
                    <a:pt x="723" y="14"/>
                    <a:pt x="723" y="14"/>
                    <a:pt x="724" y="13"/>
                  </a:cubicBezTo>
                  <a:cubicBezTo>
                    <a:pt x="724" y="13"/>
                    <a:pt x="725" y="12"/>
                    <a:pt x="725" y="12"/>
                  </a:cubicBezTo>
                  <a:cubicBezTo>
                    <a:pt x="726" y="11"/>
                    <a:pt x="726" y="11"/>
                    <a:pt x="725" y="10"/>
                  </a:cubicBezTo>
                  <a:cubicBezTo>
                    <a:pt x="724" y="9"/>
                    <a:pt x="725" y="9"/>
                    <a:pt x="726" y="8"/>
                  </a:cubicBezTo>
                  <a:cubicBezTo>
                    <a:pt x="726" y="8"/>
                    <a:pt x="726" y="8"/>
                    <a:pt x="727" y="8"/>
                  </a:cubicBezTo>
                  <a:cubicBezTo>
                    <a:pt x="727" y="8"/>
                    <a:pt x="728" y="8"/>
                    <a:pt x="728" y="7"/>
                  </a:cubicBezTo>
                  <a:cubicBezTo>
                    <a:pt x="728" y="7"/>
                    <a:pt x="727" y="6"/>
                    <a:pt x="720" y="11"/>
                  </a:cubicBezTo>
                  <a:cubicBezTo>
                    <a:pt x="721" y="11"/>
                    <a:pt x="721" y="10"/>
                    <a:pt x="720" y="10"/>
                  </a:cubicBezTo>
                  <a:cubicBezTo>
                    <a:pt x="720" y="10"/>
                    <a:pt x="719" y="10"/>
                    <a:pt x="719" y="11"/>
                  </a:cubicBezTo>
                  <a:cubicBezTo>
                    <a:pt x="719" y="11"/>
                    <a:pt x="719" y="12"/>
                    <a:pt x="719" y="12"/>
                  </a:cubicBezTo>
                  <a:cubicBezTo>
                    <a:pt x="719" y="12"/>
                    <a:pt x="720" y="12"/>
                    <a:pt x="720" y="12"/>
                  </a:cubicBezTo>
                  <a:cubicBezTo>
                    <a:pt x="720" y="12"/>
                    <a:pt x="720" y="11"/>
                    <a:pt x="726" y="6"/>
                  </a:cubicBezTo>
                  <a:close/>
                  <a:moveTo>
                    <a:pt x="448" y="466"/>
                  </a:moveTo>
                  <a:cubicBezTo>
                    <a:pt x="448" y="467"/>
                    <a:pt x="448" y="468"/>
                    <a:pt x="448" y="469"/>
                  </a:cubicBezTo>
                  <a:cubicBezTo>
                    <a:pt x="448" y="471"/>
                    <a:pt x="450" y="472"/>
                    <a:pt x="451" y="473"/>
                  </a:cubicBezTo>
                  <a:cubicBezTo>
                    <a:pt x="451" y="473"/>
                    <a:pt x="451" y="472"/>
                    <a:pt x="451" y="472"/>
                  </a:cubicBezTo>
                  <a:cubicBezTo>
                    <a:pt x="452" y="469"/>
                    <a:pt x="453" y="468"/>
                    <a:pt x="455" y="467"/>
                  </a:cubicBezTo>
                  <a:cubicBezTo>
                    <a:pt x="455" y="467"/>
                    <a:pt x="455" y="467"/>
                    <a:pt x="456" y="467"/>
                  </a:cubicBezTo>
                  <a:cubicBezTo>
                    <a:pt x="457" y="467"/>
                    <a:pt x="458" y="466"/>
                    <a:pt x="457" y="466"/>
                  </a:cubicBezTo>
                  <a:cubicBezTo>
                    <a:pt x="456" y="465"/>
                    <a:pt x="455" y="464"/>
                    <a:pt x="454" y="463"/>
                  </a:cubicBezTo>
                  <a:cubicBezTo>
                    <a:pt x="453" y="462"/>
                    <a:pt x="453" y="461"/>
                    <a:pt x="454" y="460"/>
                  </a:cubicBezTo>
                  <a:cubicBezTo>
                    <a:pt x="454" y="459"/>
                    <a:pt x="454" y="459"/>
                    <a:pt x="453" y="460"/>
                  </a:cubicBezTo>
                  <a:cubicBezTo>
                    <a:pt x="452" y="460"/>
                    <a:pt x="452" y="460"/>
                    <a:pt x="452" y="460"/>
                  </a:cubicBezTo>
                  <a:cubicBezTo>
                    <a:pt x="452" y="462"/>
                    <a:pt x="452" y="464"/>
                    <a:pt x="449" y="463"/>
                  </a:cubicBezTo>
                  <a:cubicBezTo>
                    <a:pt x="449" y="463"/>
                    <a:pt x="448" y="464"/>
                    <a:pt x="448" y="464"/>
                  </a:cubicBezTo>
                  <a:cubicBezTo>
                    <a:pt x="448" y="465"/>
                    <a:pt x="448" y="466"/>
                    <a:pt x="455" y="458"/>
                  </a:cubicBezTo>
                  <a:cubicBezTo>
                    <a:pt x="454" y="458"/>
                    <a:pt x="454" y="458"/>
                    <a:pt x="454" y="459"/>
                  </a:cubicBezTo>
                  <a:cubicBezTo>
                    <a:pt x="453" y="459"/>
                    <a:pt x="454" y="460"/>
                    <a:pt x="454" y="459"/>
                  </a:cubicBezTo>
                  <a:cubicBezTo>
                    <a:pt x="455" y="459"/>
                    <a:pt x="455" y="459"/>
                    <a:pt x="455" y="458"/>
                  </a:cubicBezTo>
                  <a:cubicBezTo>
                    <a:pt x="455" y="458"/>
                    <a:pt x="455" y="458"/>
                    <a:pt x="448" y="466"/>
                  </a:cubicBezTo>
                  <a:close/>
                  <a:moveTo>
                    <a:pt x="438" y="211"/>
                  </a:moveTo>
                  <a:cubicBezTo>
                    <a:pt x="438" y="211"/>
                    <a:pt x="438" y="210"/>
                    <a:pt x="437" y="210"/>
                  </a:cubicBezTo>
                  <a:cubicBezTo>
                    <a:pt x="436" y="210"/>
                    <a:pt x="436" y="210"/>
                    <a:pt x="436" y="211"/>
                  </a:cubicBezTo>
                  <a:cubicBezTo>
                    <a:pt x="436" y="211"/>
                    <a:pt x="437" y="211"/>
                    <a:pt x="437" y="212"/>
                  </a:cubicBezTo>
                  <a:cubicBezTo>
                    <a:pt x="438" y="212"/>
                    <a:pt x="438" y="211"/>
                    <a:pt x="435" y="210"/>
                  </a:cubicBezTo>
                  <a:cubicBezTo>
                    <a:pt x="436" y="210"/>
                    <a:pt x="436" y="210"/>
                    <a:pt x="436" y="210"/>
                  </a:cubicBezTo>
                  <a:cubicBezTo>
                    <a:pt x="436" y="209"/>
                    <a:pt x="437" y="208"/>
                    <a:pt x="438" y="208"/>
                  </a:cubicBezTo>
                  <a:cubicBezTo>
                    <a:pt x="439" y="208"/>
                    <a:pt x="440" y="207"/>
                    <a:pt x="441" y="206"/>
                  </a:cubicBezTo>
                  <a:cubicBezTo>
                    <a:pt x="442" y="205"/>
                    <a:pt x="443" y="204"/>
                    <a:pt x="444" y="204"/>
                  </a:cubicBezTo>
                  <a:cubicBezTo>
                    <a:pt x="444" y="203"/>
                    <a:pt x="444" y="203"/>
                    <a:pt x="444" y="203"/>
                  </a:cubicBezTo>
                  <a:cubicBezTo>
                    <a:pt x="443" y="203"/>
                    <a:pt x="443" y="202"/>
                    <a:pt x="443" y="202"/>
                  </a:cubicBezTo>
                  <a:cubicBezTo>
                    <a:pt x="442" y="202"/>
                    <a:pt x="442" y="202"/>
                    <a:pt x="441" y="202"/>
                  </a:cubicBezTo>
                  <a:cubicBezTo>
                    <a:pt x="439" y="202"/>
                    <a:pt x="439" y="202"/>
                    <a:pt x="438" y="204"/>
                  </a:cubicBezTo>
                  <a:cubicBezTo>
                    <a:pt x="438" y="204"/>
                    <a:pt x="437" y="204"/>
                    <a:pt x="437" y="204"/>
                  </a:cubicBezTo>
                  <a:cubicBezTo>
                    <a:pt x="436" y="204"/>
                    <a:pt x="436" y="203"/>
                    <a:pt x="436" y="202"/>
                  </a:cubicBezTo>
                  <a:cubicBezTo>
                    <a:pt x="436" y="201"/>
                    <a:pt x="437" y="201"/>
                    <a:pt x="437" y="200"/>
                  </a:cubicBezTo>
                  <a:cubicBezTo>
                    <a:pt x="438" y="200"/>
                    <a:pt x="438" y="200"/>
                    <a:pt x="438" y="199"/>
                  </a:cubicBezTo>
                  <a:cubicBezTo>
                    <a:pt x="438" y="199"/>
                    <a:pt x="437" y="199"/>
                    <a:pt x="437" y="198"/>
                  </a:cubicBezTo>
                  <a:cubicBezTo>
                    <a:pt x="435" y="198"/>
                    <a:pt x="435" y="199"/>
                    <a:pt x="434" y="200"/>
                  </a:cubicBezTo>
                  <a:cubicBezTo>
                    <a:pt x="434" y="202"/>
                    <a:pt x="434" y="202"/>
                    <a:pt x="433" y="203"/>
                  </a:cubicBezTo>
                  <a:cubicBezTo>
                    <a:pt x="432" y="203"/>
                    <a:pt x="432" y="205"/>
                    <a:pt x="433" y="205"/>
                  </a:cubicBezTo>
                  <a:cubicBezTo>
                    <a:pt x="434" y="206"/>
                    <a:pt x="434" y="208"/>
                    <a:pt x="435" y="209"/>
                  </a:cubicBezTo>
                  <a:cubicBezTo>
                    <a:pt x="435" y="209"/>
                    <a:pt x="435" y="210"/>
                    <a:pt x="438" y="211"/>
                  </a:cubicBezTo>
                  <a:close/>
                  <a:moveTo>
                    <a:pt x="751" y="24"/>
                  </a:moveTo>
                  <a:cubicBezTo>
                    <a:pt x="751" y="22"/>
                    <a:pt x="750" y="22"/>
                    <a:pt x="750" y="21"/>
                  </a:cubicBezTo>
                  <a:cubicBezTo>
                    <a:pt x="748" y="20"/>
                    <a:pt x="748" y="20"/>
                    <a:pt x="747" y="21"/>
                  </a:cubicBezTo>
                  <a:cubicBezTo>
                    <a:pt x="746" y="22"/>
                    <a:pt x="745" y="24"/>
                    <a:pt x="743" y="25"/>
                  </a:cubicBezTo>
                  <a:cubicBezTo>
                    <a:pt x="743" y="26"/>
                    <a:pt x="743" y="26"/>
                    <a:pt x="741" y="24"/>
                  </a:cubicBezTo>
                  <a:cubicBezTo>
                    <a:pt x="740" y="23"/>
                    <a:pt x="740" y="23"/>
                    <a:pt x="739" y="22"/>
                  </a:cubicBezTo>
                  <a:cubicBezTo>
                    <a:pt x="738" y="22"/>
                    <a:pt x="738" y="22"/>
                    <a:pt x="738" y="22"/>
                  </a:cubicBezTo>
                  <a:cubicBezTo>
                    <a:pt x="738" y="21"/>
                    <a:pt x="738" y="20"/>
                    <a:pt x="737" y="20"/>
                  </a:cubicBezTo>
                  <a:cubicBezTo>
                    <a:pt x="736" y="20"/>
                    <a:pt x="736" y="20"/>
                    <a:pt x="736" y="22"/>
                  </a:cubicBezTo>
                  <a:cubicBezTo>
                    <a:pt x="735" y="22"/>
                    <a:pt x="735" y="22"/>
                    <a:pt x="735" y="22"/>
                  </a:cubicBezTo>
                  <a:cubicBezTo>
                    <a:pt x="734" y="23"/>
                    <a:pt x="733" y="23"/>
                    <a:pt x="732" y="24"/>
                  </a:cubicBezTo>
                  <a:cubicBezTo>
                    <a:pt x="732" y="25"/>
                    <a:pt x="732" y="26"/>
                    <a:pt x="732" y="26"/>
                  </a:cubicBezTo>
                  <a:cubicBezTo>
                    <a:pt x="732" y="27"/>
                    <a:pt x="733" y="27"/>
                    <a:pt x="733" y="27"/>
                  </a:cubicBezTo>
                  <a:cubicBezTo>
                    <a:pt x="735" y="28"/>
                    <a:pt x="738" y="28"/>
                    <a:pt x="740" y="27"/>
                  </a:cubicBezTo>
                  <a:cubicBezTo>
                    <a:pt x="741" y="27"/>
                    <a:pt x="741" y="28"/>
                    <a:pt x="742" y="29"/>
                  </a:cubicBezTo>
                  <a:cubicBezTo>
                    <a:pt x="743" y="30"/>
                    <a:pt x="745" y="29"/>
                    <a:pt x="746" y="31"/>
                  </a:cubicBezTo>
                  <a:cubicBezTo>
                    <a:pt x="746" y="31"/>
                    <a:pt x="747" y="31"/>
                    <a:pt x="747" y="30"/>
                  </a:cubicBezTo>
                  <a:cubicBezTo>
                    <a:pt x="748" y="30"/>
                    <a:pt x="748" y="30"/>
                    <a:pt x="749" y="30"/>
                  </a:cubicBezTo>
                  <a:cubicBezTo>
                    <a:pt x="749" y="30"/>
                    <a:pt x="749" y="31"/>
                    <a:pt x="749" y="31"/>
                  </a:cubicBezTo>
                  <a:cubicBezTo>
                    <a:pt x="749" y="32"/>
                    <a:pt x="749" y="33"/>
                    <a:pt x="750" y="33"/>
                  </a:cubicBezTo>
                  <a:cubicBezTo>
                    <a:pt x="750" y="33"/>
                    <a:pt x="751" y="33"/>
                    <a:pt x="751" y="32"/>
                  </a:cubicBezTo>
                  <a:cubicBezTo>
                    <a:pt x="753" y="31"/>
                    <a:pt x="755" y="31"/>
                    <a:pt x="755" y="33"/>
                  </a:cubicBezTo>
                  <a:cubicBezTo>
                    <a:pt x="755" y="34"/>
                    <a:pt x="755" y="34"/>
                    <a:pt x="755" y="34"/>
                  </a:cubicBezTo>
                  <a:cubicBezTo>
                    <a:pt x="755" y="35"/>
                    <a:pt x="756" y="35"/>
                    <a:pt x="756" y="35"/>
                  </a:cubicBezTo>
                  <a:cubicBezTo>
                    <a:pt x="756" y="35"/>
                    <a:pt x="757" y="34"/>
                    <a:pt x="757" y="34"/>
                  </a:cubicBezTo>
                  <a:cubicBezTo>
                    <a:pt x="757" y="31"/>
                    <a:pt x="757" y="28"/>
                    <a:pt x="757" y="24"/>
                  </a:cubicBezTo>
                  <a:cubicBezTo>
                    <a:pt x="757" y="24"/>
                    <a:pt x="756" y="24"/>
                    <a:pt x="756" y="24"/>
                  </a:cubicBezTo>
                  <a:cubicBezTo>
                    <a:pt x="756" y="24"/>
                    <a:pt x="756" y="24"/>
                    <a:pt x="755" y="24"/>
                  </a:cubicBezTo>
                  <a:cubicBezTo>
                    <a:pt x="755" y="25"/>
                    <a:pt x="755" y="25"/>
                    <a:pt x="754" y="25"/>
                  </a:cubicBezTo>
                  <a:cubicBezTo>
                    <a:pt x="754" y="25"/>
                    <a:pt x="753" y="25"/>
                    <a:pt x="753" y="24"/>
                  </a:cubicBezTo>
                  <a:cubicBezTo>
                    <a:pt x="752" y="24"/>
                    <a:pt x="752" y="23"/>
                    <a:pt x="751" y="24"/>
                  </a:cubicBezTo>
                  <a:close/>
                  <a:moveTo>
                    <a:pt x="695" y="152"/>
                  </a:moveTo>
                  <a:cubicBezTo>
                    <a:pt x="695" y="152"/>
                    <a:pt x="696" y="153"/>
                    <a:pt x="695" y="153"/>
                  </a:cubicBezTo>
                  <a:cubicBezTo>
                    <a:pt x="695" y="154"/>
                    <a:pt x="695" y="154"/>
                    <a:pt x="693" y="154"/>
                  </a:cubicBezTo>
                  <a:cubicBezTo>
                    <a:pt x="693" y="154"/>
                    <a:pt x="692" y="154"/>
                    <a:pt x="692" y="155"/>
                  </a:cubicBezTo>
                  <a:cubicBezTo>
                    <a:pt x="692" y="156"/>
                    <a:pt x="691" y="157"/>
                    <a:pt x="692" y="158"/>
                  </a:cubicBezTo>
                  <a:cubicBezTo>
                    <a:pt x="693" y="158"/>
                    <a:pt x="693" y="159"/>
                    <a:pt x="694" y="160"/>
                  </a:cubicBezTo>
                  <a:cubicBezTo>
                    <a:pt x="695" y="160"/>
                    <a:pt x="695" y="160"/>
                    <a:pt x="696" y="160"/>
                  </a:cubicBezTo>
                  <a:cubicBezTo>
                    <a:pt x="697" y="160"/>
                    <a:pt x="699" y="158"/>
                    <a:pt x="699" y="156"/>
                  </a:cubicBezTo>
                  <a:cubicBezTo>
                    <a:pt x="699" y="155"/>
                    <a:pt x="700" y="155"/>
                    <a:pt x="700" y="154"/>
                  </a:cubicBezTo>
                  <a:cubicBezTo>
                    <a:pt x="702" y="153"/>
                    <a:pt x="701" y="153"/>
                    <a:pt x="699" y="152"/>
                  </a:cubicBezTo>
                  <a:cubicBezTo>
                    <a:pt x="698" y="152"/>
                    <a:pt x="698" y="152"/>
                    <a:pt x="697" y="151"/>
                  </a:cubicBezTo>
                  <a:cubicBezTo>
                    <a:pt x="696" y="150"/>
                    <a:pt x="696" y="150"/>
                    <a:pt x="695" y="152"/>
                  </a:cubicBezTo>
                  <a:close/>
                  <a:moveTo>
                    <a:pt x="234" y="465"/>
                  </a:moveTo>
                  <a:cubicBezTo>
                    <a:pt x="233" y="465"/>
                    <a:pt x="231" y="465"/>
                    <a:pt x="230" y="467"/>
                  </a:cubicBezTo>
                  <a:cubicBezTo>
                    <a:pt x="229" y="467"/>
                    <a:pt x="228" y="467"/>
                    <a:pt x="226" y="467"/>
                  </a:cubicBezTo>
                  <a:cubicBezTo>
                    <a:pt x="226" y="467"/>
                    <a:pt x="225" y="468"/>
                    <a:pt x="225" y="468"/>
                  </a:cubicBezTo>
                  <a:cubicBezTo>
                    <a:pt x="225" y="469"/>
                    <a:pt x="225" y="470"/>
                    <a:pt x="225" y="470"/>
                  </a:cubicBezTo>
                  <a:cubicBezTo>
                    <a:pt x="226" y="471"/>
                    <a:pt x="227" y="472"/>
                    <a:pt x="227" y="472"/>
                  </a:cubicBezTo>
                  <a:cubicBezTo>
                    <a:pt x="228" y="473"/>
                    <a:pt x="230" y="473"/>
                    <a:pt x="231" y="472"/>
                  </a:cubicBezTo>
                  <a:cubicBezTo>
                    <a:pt x="232" y="471"/>
                    <a:pt x="233" y="470"/>
                    <a:pt x="233" y="468"/>
                  </a:cubicBezTo>
                  <a:cubicBezTo>
                    <a:pt x="233" y="468"/>
                    <a:pt x="234" y="467"/>
                    <a:pt x="234" y="467"/>
                  </a:cubicBezTo>
                  <a:cubicBezTo>
                    <a:pt x="235" y="467"/>
                    <a:pt x="236" y="467"/>
                    <a:pt x="237" y="467"/>
                  </a:cubicBezTo>
                  <a:cubicBezTo>
                    <a:pt x="238" y="467"/>
                    <a:pt x="238" y="467"/>
                    <a:pt x="238" y="466"/>
                  </a:cubicBezTo>
                  <a:cubicBezTo>
                    <a:pt x="238" y="466"/>
                    <a:pt x="238" y="465"/>
                    <a:pt x="237" y="465"/>
                  </a:cubicBezTo>
                  <a:cubicBezTo>
                    <a:pt x="236" y="465"/>
                    <a:pt x="236" y="465"/>
                    <a:pt x="234" y="465"/>
                  </a:cubicBezTo>
                  <a:close/>
                  <a:moveTo>
                    <a:pt x="424" y="214"/>
                  </a:moveTo>
                  <a:cubicBezTo>
                    <a:pt x="425" y="214"/>
                    <a:pt x="426" y="214"/>
                    <a:pt x="426" y="213"/>
                  </a:cubicBezTo>
                  <a:cubicBezTo>
                    <a:pt x="427" y="212"/>
                    <a:pt x="427" y="211"/>
                    <a:pt x="426" y="210"/>
                  </a:cubicBezTo>
                  <a:cubicBezTo>
                    <a:pt x="426" y="210"/>
                    <a:pt x="426" y="210"/>
                    <a:pt x="426" y="210"/>
                  </a:cubicBezTo>
                  <a:cubicBezTo>
                    <a:pt x="425" y="209"/>
                    <a:pt x="425" y="208"/>
                    <a:pt x="426" y="208"/>
                  </a:cubicBezTo>
                  <a:cubicBezTo>
                    <a:pt x="426" y="208"/>
                    <a:pt x="427" y="208"/>
                    <a:pt x="427" y="208"/>
                  </a:cubicBezTo>
                  <a:cubicBezTo>
                    <a:pt x="428" y="208"/>
                    <a:pt x="428" y="208"/>
                    <a:pt x="428" y="207"/>
                  </a:cubicBezTo>
                  <a:cubicBezTo>
                    <a:pt x="429" y="207"/>
                    <a:pt x="428" y="207"/>
                    <a:pt x="428" y="206"/>
                  </a:cubicBezTo>
                  <a:cubicBezTo>
                    <a:pt x="426" y="204"/>
                    <a:pt x="426" y="204"/>
                    <a:pt x="424" y="206"/>
                  </a:cubicBezTo>
                  <a:cubicBezTo>
                    <a:pt x="423" y="207"/>
                    <a:pt x="423" y="207"/>
                    <a:pt x="422" y="208"/>
                  </a:cubicBezTo>
                  <a:cubicBezTo>
                    <a:pt x="421" y="209"/>
                    <a:pt x="421" y="210"/>
                    <a:pt x="421" y="211"/>
                  </a:cubicBezTo>
                  <a:cubicBezTo>
                    <a:pt x="421" y="213"/>
                    <a:pt x="421" y="214"/>
                    <a:pt x="424" y="214"/>
                  </a:cubicBezTo>
                  <a:close/>
                  <a:moveTo>
                    <a:pt x="436" y="185"/>
                  </a:moveTo>
                  <a:cubicBezTo>
                    <a:pt x="436" y="186"/>
                    <a:pt x="436" y="187"/>
                    <a:pt x="436" y="187"/>
                  </a:cubicBezTo>
                  <a:cubicBezTo>
                    <a:pt x="436" y="188"/>
                    <a:pt x="438" y="189"/>
                    <a:pt x="439" y="189"/>
                  </a:cubicBezTo>
                  <a:cubicBezTo>
                    <a:pt x="439" y="189"/>
                    <a:pt x="440" y="188"/>
                    <a:pt x="440" y="188"/>
                  </a:cubicBezTo>
                  <a:cubicBezTo>
                    <a:pt x="441" y="187"/>
                    <a:pt x="441" y="187"/>
                    <a:pt x="442" y="188"/>
                  </a:cubicBezTo>
                  <a:cubicBezTo>
                    <a:pt x="443" y="189"/>
                    <a:pt x="444" y="189"/>
                    <a:pt x="445" y="190"/>
                  </a:cubicBezTo>
                  <a:cubicBezTo>
                    <a:pt x="445" y="190"/>
                    <a:pt x="445" y="190"/>
                    <a:pt x="445" y="190"/>
                  </a:cubicBezTo>
                  <a:cubicBezTo>
                    <a:pt x="446" y="190"/>
                    <a:pt x="447" y="189"/>
                    <a:pt x="448" y="188"/>
                  </a:cubicBezTo>
                  <a:cubicBezTo>
                    <a:pt x="447" y="187"/>
                    <a:pt x="446" y="187"/>
                    <a:pt x="445" y="187"/>
                  </a:cubicBezTo>
                  <a:cubicBezTo>
                    <a:pt x="445" y="187"/>
                    <a:pt x="445" y="187"/>
                    <a:pt x="444" y="186"/>
                  </a:cubicBezTo>
                  <a:cubicBezTo>
                    <a:pt x="442" y="185"/>
                    <a:pt x="442" y="185"/>
                    <a:pt x="441" y="185"/>
                  </a:cubicBezTo>
                  <a:cubicBezTo>
                    <a:pt x="441" y="185"/>
                    <a:pt x="440" y="185"/>
                    <a:pt x="439" y="185"/>
                  </a:cubicBezTo>
                  <a:cubicBezTo>
                    <a:pt x="439" y="185"/>
                    <a:pt x="439" y="185"/>
                    <a:pt x="439" y="184"/>
                  </a:cubicBezTo>
                  <a:cubicBezTo>
                    <a:pt x="438" y="184"/>
                    <a:pt x="438" y="183"/>
                    <a:pt x="437" y="183"/>
                  </a:cubicBezTo>
                  <a:cubicBezTo>
                    <a:pt x="437" y="183"/>
                    <a:pt x="436" y="184"/>
                    <a:pt x="436" y="185"/>
                  </a:cubicBezTo>
                  <a:close/>
                  <a:moveTo>
                    <a:pt x="735" y="8"/>
                  </a:moveTo>
                  <a:cubicBezTo>
                    <a:pt x="734" y="8"/>
                    <a:pt x="734" y="8"/>
                    <a:pt x="733" y="8"/>
                  </a:cubicBezTo>
                  <a:cubicBezTo>
                    <a:pt x="731" y="8"/>
                    <a:pt x="729" y="10"/>
                    <a:pt x="728" y="12"/>
                  </a:cubicBezTo>
                  <a:cubicBezTo>
                    <a:pt x="728" y="12"/>
                    <a:pt x="728" y="13"/>
                    <a:pt x="728" y="13"/>
                  </a:cubicBezTo>
                  <a:cubicBezTo>
                    <a:pt x="729" y="14"/>
                    <a:pt x="729" y="14"/>
                    <a:pt x="730" y="15"/>
                  </a:cubicBezTo>
                  <a:cubicBezTo>
                    <a:pt x="730" y="15"/>
                    <a:pt x="731" y="16"/>
                    <a:pt x="731" y="16"/>
                  </a:cubicBezTo>
                  <a:cubicBezTo>
                    <a:pt x="732" y="16"/>
                    <a:pt x="732" y="15"/>
                    <a:pt x="732" y="15"/>
                  </a:cubicBezTo>
                  <a:cubicBezTo>
                    <a:pt x="733" y="14"/>
                    <a:pt x="733" y="14"/>
                    <a:pt x="734" y="13"/>
                  </a:cubicBezTo>
                  <a:cubicBezTo>
                    <a:pt x="736" y="10"/>
                    <a:pt x="736" y="10"/>
                    <a:pt x="737" y="10"/>
                  </a:cubicBezTo>
                  <a:cubicBezTo>
                    <a:pt x="737" y="10"/>
                    <a:pt x="738" y="9"/>
                    <a:pt x="738" y="9"/>
                  </a:cubicBezTo>
                  <a:cubicBezTo>
                    <a:pt x="738" y="9"/>
                    <a:pt x="737" y="9"/>
                    <a:pt x="737" y="9"/>
                  </a:cubicBezTo>
                  <a:cubicBezTo>
                    <a:pt x="736" y="8"/>
                    <a:pt x="735" y="8"/>
                    <a:pt x="735" y="8"/>
                  </a:cubicBezTo>
                  <a:close/>
                  <a:moveTo>
                    <a:pt x="918" y="29"/>
                  </a:moveTo>
                  <a:cubicBezTo>
                    <a:pt x="919" y="29"/>
                    <a:pt x="919" y="29"/>
                    <a:pt x="920" y="29"/>
                  </a:cubicBezTo>
                  <a:cubicBezTo>
                    <a:pt x="920" y="29"/>
                    <a:pt x="921" y="30"/>
                    <a:pt x="921" y="29"/>
                  </a:cubicBezTo>
                  <a:cubicBezTo>
                    <a:pt x="921" y="29"/>
                    <a:pt x="922" y="29"/>
                    <a:pt x="922" y="29"/>
                  </a:cubicBezTo>
                  <a:cubicBezTo>
                    <a:pt x="922" y="28"/>
                    <a:pt x="922" y="28"/>
                    <a:pt x="921" y="28"/>
                  </a:cubicBezTo>
                  <a:cubicBezTo>
                    <a:pt x="919" y="28"/>
                    <a:pt x="917" y="28"/>
                    <a:pt x="915" y="26"/>
                  </a:cubicBezTo>
                  <a:cubicBezTo>
                    <a:pt x="915" y="25"/>
                    <a:pt x="914" y="26"/>
                    <a:pt x="913" y="26"/>
                  </a:cubicBezTo>
                  <a:cubicBezTo>
                    <a:pt x="913" y="26"/>
                    <a:pt x="913" y="26"/>
                    <a:pt x="913" y="26"/>
                  </a:cubicBezTo>
                  <a:cubicBezTo>
                    <a:pt x="913" y="26"/>
                    <a:pt x="913" y="27"/>
                    <a:pt x="913" y="27"/>
                  </a:cubicBezTo>
                  <a:cubicBezTo>
                    <a:pt x="915" y="29"/>
                    <a:pt x="915" y="29"/>
                    <a:pt x="918" y="29"/>
                  </a:cubicBezTo>
                  <a:close/>
                  <a:moveTo>
                    <a:pt x="801" y="24"/>
                  </a:moveTo>
                  <a:cubicBezTo>
                    <a:pt x="801" y="23"/>
                    <a:pt x="801" y="22"/>
                    <a:pt x="800" y="22"/>
                  </a:cubicBezTo>
                  <a:cubicBezTo>
                    <a:pt x="800" y="22"/>
                    <a:pt x="800" y="22"/>
                    <a:pt x="800" y="22"/>
                  </a:cubicBezTo>
                  <a:cubicBezTo>
                    <a:pt x="799" y="22"/>
                    <a:pt x="798" y="21"/>
                    <a:pt x="797" y="21"/>
                  </a:cubicBezTo>
                  <a:cubicBezTo>
                    <a:pt x="796" y="20"/>
                    <a:pt x="795" y="20"/>
                    <a:pt x="795" y="21"/>
                  </a:cubicBezTo>
                  <a:cubicBezTo>
                    <a:pt x="795" y="21"/>
                    <a:pt x="795" y="22"/>
                    <a:pt x="795" y="23"/>
                  </a:cubicBezTo>
                  <a:cubicBezTo>
                    <a:pt x="796" y="24"/>
                    <a:pt x="797" y="25"/>
                    <a:pt x="798" y="25"/>
                  </a:cubicBezTo>
                  <a:cubicBezTo>
                    <a:pt x="799" y="26"/>
                    <a:pt x="800" y="26"/>
                    <a:pt x="800" y="25"/>
                  </a:cubicBezTo>
                  <a:cubicBezTo>
                    <a:pt x="801" y="25"/>
                    <a:pt x="801" y="24"/>
                    <a:pt x="801" y="24"/>
                  </a:cubicBezTo>
                  <a:close/>
                  <a:moveTo>
                    <a:pt x="946" y="484"/>
                  </a:moveTo>
                  <a:cubicBezTo>
                    <a:pt x="947" y="484"/>
                    <a:pt x="949" y="485"/>
                    <a:pt x="950" y="484"/>
                  </a:cubicBezTo>
                  <a:cubicBezTo>
                    <a:pt x="950" y="484"/>
                    <a:pt x="951" y="484"/>
                    <a:pt x="951" y="483"/>
                  </a:cubicBezTo>
                  <a:cubicBezTo>
                    <a:pt x="950" y="483"/>
                    <a:pt x="950" y="483"/>
                    <a:pt x="950" y="483"/>
                  </a:cubicBezTo>
                  <a:cubicBezTo>
                    <a:pt x="949" y="482"/>
                    <a:pt x="948" y="483"/>
                    <a:pt x="947" y="482"/>
                  </a:cubicBezTo>
                  <a:cubicBezTo>
                    <a:pt x="947" y="481"/>
                    <a:pt x="947" y="481"/>
                    <a:pt x="946" y="481"/>
                  </a:cubicBezTo>
                  <a:cubicBezTo>
                    <a:pt x="946" y="481"/>
                    <a:pt x="945" y="481"/>
                    <a:pt x="945" y="482"/>
                  </a:cubicBezTo>
                  <a:cubicBezTo>
                    <a:pt x="944" y="483"/>
                    <a:pt x="943" y="482"/>
                    <a:pt x="942" y="483"/>
                  </a:cubicBezTo>
                  <a:cubicBezTo>
                    <a:pt x="942" y="483"/>
                    <a:pt x="942" y="483"/>
                    <a:pt x="942" y="483"/>
                  </a:cubicBezTo>
                  <a:cubicBezTo>
                    <a:pt x="941" y="484"/>
                    <a:pt x="942" y="484"/>
                    <a:pt x="942" y="484"/>
                  </a:cubicBezTo>
                  <a:cubicBezTo>
                    <a:pt x="944" y="485"/>
                    <a:pt x="945" y="484"/>
                    <a:pt x="946" y="484"/>
                  </a:cubicBezTo>
                  <a:close/>
                  <a:moveTo>
                    <a:pt x="735" y="150"/>
                  </a:moveTo>
                  <a:cubicBezTo>
                    <a:pt x="734" y="150"/>
                    <a:pt x="733" y="150"/>
                    <a:pt x="732" y="150"/>
                  </a:cubicBezTo>
                  <a:cubicBezTo>
                    <a:pt x="732" y="150"/>
                    <a:pt x="731" y="150"/>
                    <a:pt x="731" y="150"/>
                  </a:cubicBezTo>
                  <a:cubicBezTo>
                    <a:pt x="731" y="150"/>
                    <a:pt x="731" y="151"/>
                    <a:pt x="730" y="151"/>
                  </a:cubicBezTo>
                  <a:cubicBezTo>
                    <a:pt x="730" y="151"/>
                    <a:pt x="730" y="152"/>
                    <a:pt x="731" y="152"/>
                  </a:cubicBezTo>
                  <a:cubicBezTo>
                    <a:pt x="732" y="154"/>
                    <a:pt x="732" y="154"/>
                    <a:pt x="735" y="152"/>
                  </a:cubicBezTo>
                  <a:cubicBezTo>
                    <a:pt x="735" y="152"/>
                    <a:pt x="736" y="152"/>
                    <a:pt x="737" y="152"/>
                  </a:cubicBezTo>
                  <a:cubicBezTo>
                    <a:pt x="737" y="152"/>
                    <a:pt x="738" y="151"/>
                    <a:pt x="737" y="151"/>
                  </a:cubicBezTo>
                  <a:cubicBezTo>
                    <a:pt x="737" y="151"/>
                    <a:pt x="737" y="150"/>
                    <a:pt x="737" y="150"/>
                  </a:cubicBezTo>
                  <a:cubicBezTo>
                    <a:pt x="736" y="150"/>
                    <a:pt x="736" y="150"/>
                    <a:pt x="735" y="150"/>
                  </a:cubicBezTo>
                  <a:close/>
                  <a:moveTo>
                    <a:pt x="133" y="476"/>
                  </a:moveTo>
                  <a:cubicBezTo>
                    <a:pt x="133" y="476"/>
                    <a:pt x="133" y="475"/>
                    <a:pt x="133" y="475"/>
                  </a:cubicBezTo>
                  <a:cubicBezTo>
                    <a:pt x="133" y="474"/>
                    <a:pt x="133" y="474"/>
                    <a:pt x="132" y="473"/>
                  </a:cubicBezTo>
                  <a:cubicBezTo>
                    <a:pt x="132" y="473"/>
                    <a:pt x="132" y="473"/>
                    <a:pt x="131" y="474"/>
                  </a:cubicBezTo>
                  <a:cubicBezTo>
                    <a:pt x="130" y="475"/>
                    <a:pt x="130" y="475"/>
                    <a:pt x="129" y="476"/>
                  </a:cubicBezTo>
                  <a:cubicBezTo>
                    <a:pt x="128" y="477"/>
                    <a:pt x="129" y="479"/>
                    <a:pt x="131" y="479"/>
                  </a:cubicBezTo>
                  <a:cubicBezTo>
                    <a:pt x="132" y="479"/>
                    <a:pt x="133" y="478"/>
                    <a:pt x="133" y="477"/>
                  </a:cubicBezTo>
                  <a:cubicBezTo>
                    <a:pt x="133" y="476"/>
                    <a:pt x="133" y="476"/>
                    <a:pt x="133" y="476"/>
                  </a:cubicBezTo>
                  <a:close/>
                  <a:moveTo>
                    <a:pt x="769" y="43"/>
                  </a:moveTo>
                  <a:cubicBezTo>
                    <a:pt x="769" y="43"/>
                    <a:pt x="769" y="43"/>
                    <a:pt x="770" y="43"/>
                  </a:cubicBezTo>
                  <a:cubicBezTo>
                    <a:pt x="771" y="43"/>
                    <a:pt x="772" y="42"/>
                    <a:pt x="772" y="42"/>
                  </a:cubicBezTo>
                  <a:cubicBezTo>
                    <a:pt x="772" y="42"/>
                    <a:pt x="771" y="41"/>
                    <a:pt x="771" y="41"/>
                  </a:cubicBezTo>
                  <a:cubicBezTo>
                    <a:pt x="769" y="39"/>
                    <a:pt x="769" y="39"/>
                    <a:pt x="768" y="41"/>
                  </a:cubicBezTo>
                  <a:cubicBezTo>
                    <a:pt x="767" y="41"/>
                    <a:pt x="767" y="41"/>
                    <a:pt x="767" y="42"/>
                  </a:cubicBezTo>
                  <a:cubicBezTo>
                    <a:pt x="766" y="42"/>
                    <a:pt x="768" y="43"/>
                    <a:pt x="769" y="43"/>
                  </a:cubicBezTo>
                  <a:close/>
                  <a:moveTo>
                    <a:pt x="872" y="104"/>
                  </a:moveTo>
                  <a:cubicBezTo>
                    <a:pt x="872" y="104"/>
                    <a:pt x="872" y="103"/>
                    <a:pt x="872" y="103"/>
                  </a:cubicBezTo>
                  <a:cubicBezTo>
                    <a:pt x="872" y="101"/>
                    <a:pt x="872" y="100"/>
                    <a:pt x="871" y="101"/>
                  </a:cubicBezTo>
                  <a:cubicBezTo>
                    <a:pt x="871" y="101"/>
                    <a:pt x="870" y="101"/>
                    <a:pt x="870" y="102"/>
                  </a:cubicBezTo>
                  <a:cubicBezTo>
                    <a:pt x="868" y="103"/>
                    <a:pt x="868" y="103"/>
                    <a:pt x="870" y="105"/>
                  </a:cubicBezTo>
                  <a:cubicBezTo>
                    <a:pt x="870" y="105"/>
                    <a:pt x="871" y="106"/>
                    <a:pt x="871" y="106"/>
                  </a:cubicBezTo>
                  <a:cubicBezTo>
                    <a:pt x="872" y="107"/>
                    <a:pt x="872" y="105"/>
                    <a:pt x="872" y="104"/>
                  </a:cubicBezTo>
                  <a:close/>
                  <a:moveTo>
                    <a:pt x="834" y="435"/>
                  </a:moveTo>
                  <a:cubicBezTo>
                    <a:pt x="834" y="433"/>
                    <a:pt x="833" y="433"/>
                    <a:pt x="832" y="433"/>
                  </a:cubicBezTo>
                  <a:cubicBezTo>
                    <a:pt x="831" y="433"/>
                    <a:pt x="830" y="433"/>
                    <a:pt x="829" y="433"/>
                  </a:cubicBezTo>
                  <a:cubicBezTo>
                    <a:pt x="829" y="433"/>
                    <a:pt x="828" y="433"/>
                    <a:pt x="828" y="433"/>
                  </a:cubicBezTo>
                  <a:cubicBezTo>
                    <a:pt x="828" y="434"/>
                    <a:pt x="828" y="434"/>
                    <a:pt x="829" y="435"/>
                  </a:cubicBezTo>
                  <a:cubicBezTo>
                    <a:pt x="831" y="435"/>
                    <a:pt x="831" y="435"/>
                    <a:pt x="832" y="436"/>
                  </a:cubicBezTo>
                  <a:cubicBezTo>
                    <a:pt x="832" y="436"/>
                    <a:pt x="833" y="436"/>
                    <a:pt x="833" y="436"/>
                  </a:cubicBezTo>
                  <a:cubicBezTo>
                    <a:pt x="833" y="436"/>
                    <a:pt x="833" y="435"/>
                    <a:pt x="834" y="435"/>
                  </a:cubicBezTo>
                  <a:close/>
                  <a:moveTo>
                    <a:pt x="915" y="433"/>
                  </a:moveTo>
                  <a:cubicBezTo>
                    <a:pt x="914" y="432"/>
                    <a:pt x="913" y="433"/>
                    <a:pt x="912" y="434"/>
                  </a:cubicBezTo>
                  <a:cubicBezTo>
                    <a:pt x="912" y="435"/>
                    <a:pt x="913" y="437"/>
                    <a:pt x="915" y="436"/>
                  </a:cubicBezTo>
                  <a:cubicBezTo>
                    <a:pt x="916" y="436"/>
                    <a:pt x="916" y="436"/>
                    <a:pt x="916" y="435"/>
                  </a:cubicBezTo>
                  <a:cubicBezTo>
                    <a:pt x="916" y="433"/>
                    <a:pt x="916" y="433"/>
                    <a:pt x="915" y="433"/>
                  </a:cubicBezTo>
                  <a:close/>
                  <a:moveTo>
                    <a:pt x="298" y="477"/>
                  </a:moveTo>
                  <a:cubicBezTo>
                    <a:pt x="298" y="477"/>
                    <a:pt x="299" y="477"/>
                    <a:pt x="299" y="476"/>
                  </a:cubicBezTo>
                  <a:cubicBezTo>
                    <a:pt x="300" y="476"/>
                    <a:pt x="301" y="475"/>
                    <a:pt x="301" y="475"/>
                  </a:cubicBezTo>
                  <a:cubicBezTo>
                    <a:pt x="302" y="474"/>
                    <a:pt x="302" y="474"/>
                    <a:pt x="301" y="473"/>
                  </a:cubicBezTo>
                  <a:cubicBezTo>
                    <a:pt x="301" y="473"/>
                    <a:pt x="300" y="473"/>
                    <a:pt x="299" y="473"/>
                  </a:cubicBezTo>
                  <a:cubicBezTo>
                    <a:pt x="298" y="473"/>
                    <a:pt x="298" y="475"/>
                    <a:pt x="297" y="475"/>
                  </a:cubicBezTo>
                  <a:cubicBezTo>
                    <a:pt x="296" y="476"/>
                    <a:pt x="296" y="476"/>
                    <a:pt x="297" y="476"/>
                  </a:cubicBezTo>
                  <a:cubicBezTo>
                    <a:pt x="297" y="477"/>
                    <a:pt x="297" y="477"/>
                    <a:pt x="298" y="477"/>
                  </a:cubicBezTo>
                  <a:close/>
                  <a:moveTo>
                    <a:pt x="936" y="483"/>
                  </a:moveTo>
                  <a:cubicBezTo>
                    <a:pt x="935" y="482"/>
                    <a:pt x="934" y="483"/>
                    <a:pt x="934" y="484"/>
                  </a:cubicBezTo>
                  <a:cubicBezTo>
                    <a:pt x="933" y="485"/>
                    <a:pt x="934" y="487"/>
                    <a:pt x="936" y="486"/>
                  </a:cubicBezTo>
                  <a:cubicBezTo>
                    <a:pt x="937" y="486"/>
                    <a:pt x="937" y="486"/>
                    <a:pt x="937" y="484"/>
                  </a:cubicBezTo>
                  <a:cubicBezTo>
                    <a:pt x="937" y="483"/>
                    <a:pt x="937" y="483"/>
                    <a:pt x="936" y="483"/>
                  </a:cubicBezTo>
                  <a:close/>
                  <a:moveTo>
                    <a:pt x="663" y="156"/>
                  </a:moveTo>
                  <a:cubicBezTo>
                    <a:pt x="661" y="156"/>
                    <a:pt x="661" y="157"/>
                    <a:pt x="661" y="159"/>
                  </a:cubicBezTo>
                  <a:cubicBezTo>
                    <a:pt x="661" y="159"/>
                    <a:pt x="662" y="160"/>
                    <a:pt x="663" y="160"/>
                  </a:cubicBezTo>
                  <a:cubicBezTo>
                    <a:pt x="664" y="160"/>
                    <a:pt x="665" y="159"/>
                    <a:pt x="665" y="158"/>
                  </a:cubicBezTo>
                  <a:cubicBezTo>
                    <a:pt x="665" y="157"/>
                    <a:pt x="664" y="156"/>
                    <a:pt x="663" y="156"/>
                  </a:cubicBezTo>
                  <a:close/>
                  <a:moveTo>
                    <a:pt x="661" y="136"/>
                  </a:moveTo>
                  <a:cubicBezTo>
                    <a:pt x="661" y="137"/>
                    <a:pt x="661" y="137"/>
                    <a:pt x="661" y="138"/>
                  </a:cubicBezTo>
                  <a:cubicBezTo>
                    <a:pt x="661" y="138"/>
                    <a:pt x="662" y="139"/>
                    <a:pt x="662" y="139"/>
                  </a:cubicBezTo>
                  <a:cubicBezTo>
                    <a:pt x="662" y="138"/>
                    <a:pt x="663" y="138"/>
                    <a:pt x="663" y="138"/>
                  </a:cubicBezTo>
                  <a:cubicBezTo>
                    <a:pt x="663" y="135"/>
                    <a:pt x="663" y="135"/>
                    <a:pt x="664" y="135"/>
                  </a:cubicBezTo>
                  <a:cubicBezTo>
                    <a:pt x="664" y="135"/>
                    <a:pt x="665" y="134"/>
                    <a:pt x="665" y="134"/>
                  </a:cubicBezTo>
                  <a:cubicBezTo>
                    <a:pt x="664" y="134"/>
                    <a:pt x="664" y="133"/>
                    <a:pt x="663" y="133"/>
                  </a:cubicBezTo>
                  <a:cubicBezTo>
                    <a:pt x="662" y="133"/>
                    <a:pt x="661" y="134"/>
                    <a:pt x="661" y="136"/>
                  </a:cubicBezTo>
                  <a:close/>
                  <a:moveTo>
                    <a:pt x="820" y="113"/>
                  </a:moveTo>
                  <a:cubicBezTo>
                    <a:pt x="820" y="113"/>
                    <a:pt x="820" y="112"/>
                    <a:pt x="820" y="112"/>
                  </a:cubicBezTo>
                  <a:cubicBezTo>
                    <a:pt x="820" y="111"/>
                    <a:pt x="820" y="111"/>
                    <a:pt x="820" y="110"/>
                  </a:cubicBezTo>
                  <a:cubicBezTo>
                    <a:pt x="819" y="110"/>
                    <a:pt x="819" y="110"/>
                    <a:pt x="818" y="111"/>
                  </a:cubicBezTo>
                  <a:cubicBezTo>
                    <a:pt x="818" y="112"/>
                    <a:pt x="817" y="112"/>
                    <a:pt x="816" y="113"/>
                  </a:cubicBezTo>
                  <a:cubicBezTo>
                    <a:pt x="817" y="114"/>
                    <a:pt x="818" y="114"/>
                    <a:pt x="818" y="115"/>
                  </a:cubicBezTo>
                  <a:cubicBezTo>
                    <a:pt x="819" y="115"/>
                    <a:pt x="819" y="116"/>
                    <a:pt x="820" y="115"/>
                  </a:cubicBezTo>
                  <a:cubicBezTo>
                    <a:pt x="820" y="115"/>
                    <a:pt x="820" y="115"/>
                    <a:pt x="820" y="114"/>
                  </a:cubicBezTo>
                  <a:cubicBezTo>
                    <a:pt x="820" y="114"/>
                    <a:pt x="820" y="113"/>
                    <a:pt x="820" y="113"/>
                  </a:cubicBezTo>
                  <a:close/>
                  <a:moveTo>
                    <a:pt x="680" y="14"/>
                  </a:moveTo>
                  <a:cubicBezTo>
                    <a:pt x="680" y="13"/>
                    <a:pt x="680" y="13"/>
                    <a:pt x="680" y="12"/>
                  </a:cubicBezTo>
                  <a:cubicBezTo>
                    <a:pt x="679" y="12"/>
                    <a:pt x="679" y="12"/>
                    <a:pt x="678" y="13"/>
                  </a:cubicBezTo>
                  <a:cubicBezTo>
                    <a:pt x="678" y="14"/>
                    <a:pt x="677" y="14"/>
                    <a:pt x="677" y="14"/>
                  </a:cubicBezTo>
                  <a:cubicBezTo>
                    <a:pt x="677" y="15"/>
                    <a:pt x="677" y="15"/>
                    <a:pt x="676" y="15"/>
                  </a:cubicBezTo>
                  <a:cubicBezTo>
                    <a:pt x="677" y="15"/>
                    <a:pt x="677" y="16"/>
                    <a:pt x="678" y="16"/>
                  </a:cubicBezTo>
                  <a:cubicBezTo>
                    <a:pt x="679" y="16"/>
                    <a:pt x="680" y="16"/>
                    <a:pt x="680" y="14"/>
                  </a:cubicBezTo>
                  <a:close/>
                  <a:moveTo>
                    <a:pt x="749" y="436"/>
                  </a:moveTo>
                  <a:cubicBezTo>
                    <a:pt x="749" y="435"/>
                    <a:pt x="748" y="434"/>
                    <a:pt x="747" y="435"/>
                  </a:cubicBezTo>
                  <a:cubicBezTo>
                    <a:pt x="746" y="435"/>
                    <a:pt x="746" y="435"/>
                    <a:pt x="745" y="435"/>
                  </a:cubicBezTo>
                  <a:cubicBezTo>
                    <a:pt x="746" y="436"/>
                    <a:pt x="746" y="436"/>
                    <a:pt x="746" y="436"/>
                  </a:cubicBezTo>
                  <a:cubicBezTo>
                    <a:pt x="746" y="437"/>
                    <a:pt x="747" y="437"/>
                    <a:pt x="747" y="437"/>
                  </a:cubicBezTo>
                  <a:cubicBezTo>
                    <a:pt x="748" y="438"/>
                    <a:pt x="748" y="438"/>
                    <a:pt x="749" y="438"/>
                  </a:cubicBezTo>
                  <a:cubicBezTo>
                    <a:pt x="749" y="438"/>
                    <a:pt x="749" y="437"/>
                    <a:pt x="749" y="436"/>
                  </a:cubicBezTo>
                  <a:close/>
                  <a:moveTo>
                    <a:pt x="913" y="181"/>
                  </a:moveTo>
                  <a:cubicBezTo>
                    <a:pt x="914" y="181"/>
                    <a:pt x="915" y="181"/>
                    <a:pt x="915" y="181"/>
                  </a:cubicBezTo>
                  <a:cubicBezTo>
                    <a:pt x="916" y="181"/>
                    <a:pt x="916" y="181"/>
                    <a:pt x="916" y="180"/>
                  </a:cubicBezTo>
                  <a:cubicBezTo>
                    <a:pt x="916" y="180"/>
                    <a:pt x="916" y="179"/>
                    <a:pt x="915" y="179"/>
                  </a:cubicBezTo>
                  <a:cubicBezTo>
                    <a:pt x="914" y="179"/>
                    <a:pt x="913" y="179"/>
                    <a:pt x="911" y="179"/>
                  </a:cubicBezTo>
                  <a:cubicBezTo>
                    <a:pt x="911" y="179"/>
                    <a:pt x="911" y="180"/>
                    <a:pt x="911" y="180"/>
                  </a:cubicBezTo>
                  <a:cubicBezTo>
                    <a:pt x="911" y="180"/>
                    <a:pt x="911" y="181"/>
                    <a:pt x="912" y="181"/>
                  </a:cubicBezTo>
                  <a:cubicBezTo>
                    <a:pt x="912" y="181"/>
                    <a:pt x="913" y="181"/>
                    <a:pt x="913" y="181"/>
                  </a:cubicBezTo>
                  <a:close/>
                  <a:moveTo>
                    <a:pt x="968" y="348"/>
                  </a:moveTo>
                  <a:cubicBezTo>
                    <a:pt x="970" y="348"/>
                    <a:pt x="970" y="347"/>
                    <a:pt x="970" y="346"/>
                  </a:cubicBezTo>
                  <a:cubicBezTo>
                    <a:pt x="970" y="345"/>
                    <a:pt x="969" y="345"/>
                    <a:pt x="969" y="344"/>
                  </a:cubicBezTo>
                  <a:cubicBezTo>
                    <a:pt x="969" y="345"/>
                    <a:pt x="969" y="345"/>
                    <a:pt x="968" y="345"/>
                  </a:cubicBezTo>
                  <a:cubicBezTo>
                    <a:pt x="968" y="345"/>
                    <a:pt x="968" y="346"/>
                    <a:pt x="967" y="346"/>
                  </a:cubicBezTo>
                  <a:cubicBezTo>
                    <a:pt x="966" y="347"/>
                    <a:pt x="966" y="347"/>
                    <a:pt x="967" y="348"/>
                  </a:cubicBezTo>
                  <a:cubicBezTo>
                    <a:pt x="967" y="348"/>
                    <a:pt x="967" y="348"/>
                    <a:pt x="968" y="348"/>
                  </a:cubicBezTo>
                  <a:close/>
                  <a:moveTo>
                    <a:pt x="1008" y="158"/>
                  </a:moveTo>
                  <a:cubicBezTo>
                    <a:pt x="1008" y="157"/>
                    <a:pt x="1009" y="157"/>
                    <a:pt x="1009" y="156"/>
                  </a:cubicBezTo>
                  <a:cubicBezTo>
                    <a:pt x="1010" y="156"/>
                    <a:pt x="1010" y="155"/>
                    <a:pt x="1010" y="155"/>
                  </a:cubicBezTo>
                  <a:cubicBezTo>
                    <a:pt x="1010" y="154"/>
                    <a:pt x="1009" y="154"/>
                    <a:pt x="1008" y="154"/>
                  </a:cubicBezTo>
                  <a:cubicBezTo>
                    <a:pt x="1007" y="154"/>
                    <a:pt x="1006" y="155"/>
                    <a:pt x="1007" y="157"/>
                  </a:cubicBezTo>
                  <a:cubicBezTo>
                    <a:pt x="1007" y="158"/>
                    <a:pt x="1007" y="158"/>
                    <a:pt x="1008" y="158"/>
                  </a:cubicBezTo>
                  <a:close/>
                  <a:moveTo>
                    <a:pt x="1012" y="161"/>
                  </a:moveTo>
                  <a:cubicBezTo>
                    <a:pt x="1012" y="160"/>
                    <a:pt x="1012" y="160"/>
                    <a:pt x="1012" y="159"/>
                  </a:cubicBezTo>
                  <a:cubicBezTo>
                    <a:pt x="1012" y="159"/>
                    <a:pt x="1012" y="159"/>
                    <a:pt x="1012" y="158"/>
                  </a:cubicBezTo>
                  <a:cubicBezTo>
                    <a:pt x="1011" y="158"/>
                    <a:pt x="1011" y="158"/>
                    <a:pt x="1010" y="159"/>
                  </a:cubicBezTo>
                  <a:cubicBezTo>
                    <a:pt x="1010" y="160"/>
                    <a:pt x="1010" y="162"/>
                    <a:pt x="1010" y="163"/>
                  </a:cubicBezTo>
                  <a:cubicBezTo>
                    <a:pt x="1010" y="163"/>
                    <a:pt x="1011" y="163"/>
                    <a:pt x="1011" y="164"/>
                  </a:cubicBezTo>
                  <a:cubicBezTo>
                    <a:pt x="1011" y="164"/>
                    <a:pt x="1012" y="163"/>
                    <a:pt x="1012" y="163"/>
                  </a:cubicBezTo>
                  <a:cubicBezTo>
                    <a:pt x="1012" y="162"/>
                    <a:pt x="1012" y="162"/>
                    <a:pt x="1012" y="161"/>
                  </a:cubicBezTo>
                  <a:close/>
                  <a:moveTo>
                    <a:pt x="643" y="149"/>
                  </a:moveTo>
                  <a:cubicBezTo>
                    <a:pt x="643" y="149"/>
                    <a:pt x="643" y="149"/>
                    <a:pt x="643" y="148"/>
                  </a:cubicBezTo>
                  <a:cubicBezTo>
                    <a:pt x="641" y="148"/>
                    <a:pt x="640" y="149"/>
                    <a:pt x="640" y="151"/>
                  </a:cubicBezTo>
                  <a:cubicBezTo>
                    <a:pt x="640" y="151"/>
                    <a:pt x="640" y="152"/>
                    <a:pt x="641" y="152"/>
                  </a:cubicBezTo>
                  <a:cubicBezTo>
                    <a:pt x="641" y="152"/>
                    <a:pt x="641" y="152"/>
                    <a:pt x="641" y="152"/>
                  </a:cubicBezTo>
                  <a:cubicBezTo>
                    <a:pt x="643" y="150"/>
                    <a:pt x="643" y="150"/>
                    <a:pt x="643" y="149"/>
                  </a:cubicBezTo>
                  <a:close/>
                  <a:moveTo>
                    <a:pt x="707" y="152"/>
                  </a:moveTo>
                  <a:cubicBezTo>
                    <a:pt x="707" y="152"/>
                    <a:pt x="707" y="151"/>
                    <a:pt x="706" y="151"/>
                  </a:cubicBezTo>
                  <a:cubicBezTo>
                    <a:pt x="706" y="150"/>
                    <a:pt x="706" y="151"/>
                    <a:pt x="705" y="151"/>
                  </a:cubicBezTo>
                  <a:cubicBezTo>
                    <a:pt x="705" y="152"/>
                    <a:pt x="704" y="152"/>
                    <a:pt x="704" y="153"/>
                  </a:cubicBezTo>
                  <a:cubicBezTo>
                    <a:pt x="704" y="153"/>
                    <a:pt x="703" y="153"/>
                    <a:pt x="703" y="153"/>
                  </a:cubicBezTo>
                  <a:cubicBezTo>
                    <a:pt x="704" y="154"/>
                    <a:pt x="704" y="154"/>
                    <a:pt x="705" y="154"/>
                  </a:cubicBezTo>
                  <a:cubicBezTo>
                    <a:pt x="706" y="154"/>
                    <a:pt x="707" y="154"/>
                    <a:pt x="707" y="152"/>
                  </a:cubicBezTo>
                  <a:close/>
                  <a:moveTo>
                    <a:pt x="486" y="413"/>
                  </a:moveTo>
                  <a:cubicBezTo>
                    <a:pt x="485" y="414"/>
                    <a:pt x="485" y="414"/>
                    <a:pt x="484" y="414"/>
                  </a:cubicBezTo>
                  <a:cubicBezTo>
                    <a:pt x="485" y="415"/>
                    <a:pt x="485" y="415"/>
                    <a:pt x="485" y="415"/>
                  </a:cubicBezTo>
                  <a:cubicBezTo>
                    <a:pt x="485" y="415"/>
                    <a:pt x="486" y="416"/>
                    <a:pt x="486" y="416"/>
                  </a:cubicBezTo>
                  <a:cubicBezTo>
                    <a:pt x="487" y="417"/>
                    <a:pt x="487" y="417"/>
                    <a:pt x="488" y="417"/>
                  </a:cubicBezTo>
                  <a:cubicBezTo>
                    <a:pt x="488" y="417"/>
                    <a:pt x="488" y="416"/>
                    <a:pt x="488" y="415"/>
                  </a:cubicBezTo>
                  <a:cubicBezTo>
                    <a:pt x="488" y="414"/>
                    <a:pt x="487" y="413"/>
                    <a:pt x="486" y="413"/>
                  </a:cubicBezTo>
                  <a:close/>
                  <a:moveTo>
                    <a:pt x="424" y="190"/>
                  </a:moveTo>
                  <a:cubicBezTo>
                    <a:pt x="424" y="190"/>
                    <a:pt x="425" y="190"/>
                    <a:pt x="425" y="190"/>
                  </a:cubicBezTo>
                  <a:cubicBezTo>
                    <a:pt x="425" y="190"/>
                    <a:pt x="424" y="189"/>
                    <a:pt x="424" y="189"/>
                  </a:cubicBezTo>
                  <a:cubicBezTo>
                    <a:pt x="424" y="189"/>
                    <a:pt x="423" y="189"/>
                    <a:pt x="422" y="189"/>
                  </a:cubicBezTo>
                  <a:cubicBezTo>
                    <a:pt x="422" y="189"/>
                    <a:pt x="421" y="189"/>
                    <a:pt x="421" y="190"/>
                  </a:cubicBezTo>
                  <a:cubicBezTo>
                    <a:pt x="421" y="190"/>
                    <a:pt x="422" y="191"/>
                    <a:pt x="422" y="191"/>
                  </a:cubicBezTo>
                  <a:cubicBezTo>
                    <a:pt x="423" y="191"/>
                    <a:pt x="424" y="190"/>
                    <a:pt x="424" y="190"/>
                  </a:cubicBezTo>
                  <a:close/>
                  <a:moveTo>
                    <a:pt x="449" y="196"/>
                  </a:moveTo>
                  <a:cubicBezTo>
                    <a:pt x="449" y="196"/>
                    <a:pt x="449" y="195"/>
                    <a:pt x="449" y="195"/>
                  </a:cubicBezTo>
                  <a:cubicBezTo>
                    <a:pt x="449" y="194"/>
                    <a:pt x="447" y="194"/>
                    <a:pt x="446" y="195"/>
                  </a:cubicBezTo>
                  <a:cubicBezTo>
                    <a:pt x="446" y="195"/>
                    <a:pt x="446" y="196"/>
                    <a:pt x="446" y="196"/>
                  </a:cubicBezTo>
                  <a:cubicBezTo>
                    <a:pt x="447" y="197"/>
                    <a:pt x="449" y="197"/>
                    <a:pt x="449" y="196"/>
                  </a:cubicBezTo>
                  <a:close/>
                  <a:moveTo>
                    <a:pt x="862" y="114"/>
                  </a:moveTo>
                  <a:cubicBezTo>
                    <a:pt x="862" y="114"/>
                    <a:pt x="861" y="114"/>
                    <a:pt x="861" y="114"/>
                  </a:cubicBezTo>
                  <a:cubicBezTo>
                    <a:pt x="861" y="114"/>
                    <a:pt x="861" y="115"/>
                    <a:pt x="861" y="115"/>
                  </a:cubicBezTo>
                  <a:cubicBezTo>
                    <a:pt x="861" y="115"/>
                    <a:pt x="862" y="116"/>
                    <a:pt x="862" y="116"/>
                  </a:cubicBezTo>
                  <a:cubicBezTo>
                    <a:pt x="863" y="116"/>
                    <a:pt x="865" y="115"/>
                    <a:pt x="864" y="115"/>
                  </a:cubicBezTo>
                  <a:cubicBezTo>
                    <a:pt x="864" y="114"/>
                    <a:pt x="863" y="114"/>
                    <a:pt x="863" y="114"/>
                  </a:cubicBezTo>
                  <a:cubicBezTo>
                    <a:pt x="863" y="114"/>
                    <a:pt x="862" y="114"/>
                    <a:pt x="862" y="114"/>
                  </a:cubicBezTo>
                  <a:close/>
                  <a:moveTo>
                    <a:pt x="691" y="134"/>
                  </a:moveTo>
                  <a:cubicBezTo>
                    <a:pt x="691" y="134"/>
                    <a:pt x="691" y="134"/>
                    <a:pt x="691" y="134"/>
                  </a:cubicBezTo>
                  <a:cubicBezTo>
                    <a:pt x="691" y="133"/>
                    <a:pt x="689" y="133"/>
                    <a:pt x="688" y="134"/>
                  </a:cubicBezTo>
                  <a:cubicBezTo>
                    <a:pt x="688" y="134"/>
                    <a:pt x="688" y="134"/>
                    <a:pt x="688" y="134"/>
                  </a:cubicBezTo>
                  <a:cubicBezTo>
                    <a:pt x="689" y="135"/>
                    <a:pt x="691" y="135"/>
                    <a:pt x="691" y="134"/>
                  </a:cubicBezTo>
                  <a:close/>
                  <a:moveTo>
                    <a:pt x="740" y="135"/>
                  </a:moveTo>
                  <a:cubicBezTo>
                    <a:pt x="740" y="135"/>
                    <a:pt x="740" y="134"/>
                    <a:pt x="740" y="134"/>
                  </a:cubicBezTo>
                  <a:cubicBezTo>
                    <a:pt x="739" y="133"/>
                    <a:pt x="739" y="133"/>
                    <a:pt x="738" y="133"/>
                  </a:cubicBezTo>
                  <a:cubicBezTo>
                    <a:pt x="738" y="134"/>
                    <a:pt x="738" y="134"/>
                    <a:pt x="738" y="134"/>
                  </a:cubicBezTo>
                  <a:cubicBezTo>
                    <a:pt x="738" y="134"/>
                    <a:pt x="738" y="135"/>
                    <a:pt x="738" y="135"/>
                  </a:cubicBezTo>
                  <a:cubicBezTo>
                    <a:pt x="738" y="136"/>
                    <a:pt x="738" y="137"/>
                    <a:pt x="739" y="137"/>
                  </a:cubicBezTo>
                  <a:cubicBezTo>
                    <a:pt x="740" y="136"/>
                    <a:pt x="740" y="136"/>
                    <a:pt x="740" y="135"/>
                  </a:cubicBezTo>
                  <a:close/>
                  <a:moveTo>
                    <a:pt x="780" y="18"/>
                  </a:moveTo>
                  <a:cubicBezTo>
                    <a:pt x="780" y="18"/>
                    <a:pt x="780" y="17"/>
                    <a:pt x="780" y="17"/>
                  </a:cubicBezTo>
                  <a:cubicBezTo>
                    <a:pt x="780" y="17"/>
                    <a:pt x="780" y="16"/>
                    <a:pt x="779" y="16"/>
                  </a:cubicBezTo>
                  <a:cubicBezTo>
                    <a:pt x="779" y="16"/>
                    <a:pt x="778" y="16"/>
                    <a:pt x="778" y="17"/>
                  </a:cubicBezTo>
                  <a:cubicBezTo>
                    <a:pt x="778" y="17"/>
                    <a:pt x="778" y="18"/>
                    <a:pt x="778" y="18"/>
                  </a:cubicBezTo>
                  <a:cubicBezTo>
                    <a:pt x="778" y="19"/>
                    <a:pt x="778" y="19"/>
                    <a:pt x="779" y="20"/>
                  </a:cubicBezTo>
                  <a:cubicBezTo>
                    <a:pt x="779" y="20"/>
                    <a:pt x="780" y="19"/>
                    <a:pt x="780" y="18"/>
                  </a:cubicBezTo>
                  <a:close/>
                  <a:moveTo>
                    <a:pt x="711" y="147"/>
                  </a:moveTo>
                  <a:cubicBezTo>
                    <a:pt x="712" y="146"/>
                    <a:pt x="712" y="146"/>
                    <a:pt x="712" y="146"/>
                  </a:cubicBezTo>
                  <a:cubicBezTo>
                    <a:pt x="712" y="146"/>
                    <a:pt x="713" y="146"/>
                    <a:pt x="713" y="146"/>
                  </a:cubicBezTo>
                  <a:cubicBezTo>
                    <a:pt x="712" y="145"/>
                    <a:pt x="712" y="145"/>
                    <a:pt x="711" y="145"/>
                  </a:cubicBezTo>
                  <a:cubicBezTo>
                    <a:pt x="710" y="144"/>
                    <a:pt x="709" y="145"/>
                    <a:pt x="709" y="146"/>
                  </a:cubicBezTo>
                  <a:cubicBezTo>
                    <a:pt x="709" y="146"/>
                    <a:pt x="710" y="146"/>
                    <a:pt x="710" y="147"/>
                  </a:cubicBezTo>
                  <a:cubicBezTo>
                    <a:pt x="711" y="147"/>
                    <a:pt x="711" y="147"/>
                    <a:pt x="711" y="147"/>
                  </a:cubicBezTo>
                  <a:close/>
                  <a:moveTo>
                    <a:pt x="273" y="471"/>
                  </a:moveTo>
                  <a:cubicBezTo>
                    <a:pt x="273" y="471"/>
                    <a:pt x="272" y="471"/>
                    <a:pt x="272" y="471"/>
                  </a:cubicBezTo>
                  <a:cubicBezTo>
                    <a:pt x="272" y="471"/>
                    <a:pt x="271" y="472"/>
                    <a:pt x="271" y="472"/>
                  </a:cubicBezTo>
                  <a:cubicBezTo>
                    <a:pt x="272" y="473"/>
                    <a:pt x="272" y="473"/>
                    <a:pt x="272" y="473"/>
                  </a:cubicBezTo>
                  <a:cubicBezTo>
                    <a:pt x="272" y="473"/>
                    <a:pt x="273" y="473"/>
                    <a:pt x="273" y="473"/>
                  </a:cubicBezTo>
                  <a:cubicBezTo>
                    <a:pt x="274" y="473"/>
                    <a:pt x="275" y="472"/>
                    <a:pt x="275" y="472"/>
                  </a:cubicBezTo>
                  <a:cubicBezTo>
                    <a:pt x="274" y="471"/>
                    <a:pt x="274" y="471"/>
                    <a:pt x="273" y="471"/>
                  </a:cubicBezTo>
                  <a:close/>
                  <a:moveTo>
                    <a:pt x="501" y="422"/>
                  </a:moveTo>
                  <a:cubicBezTo>
                    <a:pt x="501" y="422"/>
                    <a:pt x="501" y="422"/>
                    <a:pt x="501" y="422"/>
                  </a:cubicBezTo>
                  <a:cubicBezTo>
                    <a:pt x="501" y="421"/>
                    <a:pt x="498" y="421"/>
                    <a:pt x="498" y="422"/>
                  </a:cubicBezTo>
                  <a:cubicBezTo>
                    <a:pt x="498" y="422"/>
                    <a:pt x="498" y="422"/>
                    <a:pt x="498" y="422"/>
                  </a:cubicBezTo>
                  <a:cubicBezTo>
                    <a:pt x="499" y="423"/>
                    <a:pt x="501" y="423"/>
                    <a:pt x="501" y="422"/>
                  </a:cubicBezTo>
                  <a:close/>
                  <a:moveTo>
                    <a:pt x="607" y="424"/>
                  </a:moveTo>
                  <a:cubicBezTo>
                    <a:pt x="607" y="424"/>
                    <a:pt x="607" y="424"/>
                    <a:pt x="607" y="424"/>
                  </a:cubicBezTo>
                  <a:cubicBezTo>
                    <a:pt x="606" y="423"/>
                    <a:pt x="604" y="423"/>
                    <a:pt x="604" y="424"/>
                  </a:cubicBezTo>
                  <a:cubicBezTo>
                    <a:pt x="604" y="424"/>
                    <a:pt x="604" y="424"/>
                    <a:pt x="604" y="424"/>
                  </a:cubicBezTo>
                  <a:cubicBezTo>
                    <a:pt x="604" y="425"/>
                    <a:pt x="606" y="425"/>
                    <a:pt x="607" y="424"/>
                  </a:cubicBezTo>
                  <a:close/>
                  <a:moveTo>
                    <a:pt x="826" y="438"/>
                  </a:moveTo>
                  <a:cubicBezTo>
                    <a:pt x="826" y="438"/>
                    <a:pt x="826" y="437"/>
                    <a:pt x="826" y="437"/>
                  </a:cubicBezTo>
                  <a:cubicBezTo>
                    <a:pt x="825" y="436"/>
                    <a:pt x="823" y="436"/>
                    <a:pt x="823" y="437"/>
                  </a:cubicBezTo>
                  <a:cubicBezTo>
                    <a:pt x="822" y="437"/>
                    <a:pt x="822" y="438"/>
                    <a:pt x="823" y="438"/>
                  </a:cubicBezTo>
                  <a:cubicBezTo>
                    <a:pt x="823" y="439"/>
                    <a:pt x="825" y="439"/>
                    <a:pt x="826" y="438"/>
                  </a:cubicBezTo>
                  <a:close/>
                  <a:moveTo>
                    <a:pt x="920" y="396"/>
                  </a:moveTo>
                  <a:cubicBezTo>
                    <a:pt x="920" y="396"/>
                    <a:pt x="920" y="396"/>
                    <a:pt x="920" y="395"/>
                  </a:cubicBezTo>
                  <a:cubicBezTo>
                    <a:pt x="920" y="395"/>
                    <a:pt x="919" y="394"/>
                    <a:pt x="919" y="395"/>
                  </a:cubicBezTo>
                  <a:cubicBezTo>
                    <a:pt x="919" y="395"/>
                    <a:pt x="918" y="395"/>
                    <a:pt x="918" y="395"/>
                  </a:cubicBezTo>
                  <a:cubicBezTo>
                    <a:pt x="918" y="395"/>
                    <a:pt x="918" y="396"/>
                    <a:pt x="918" y="396"/>
                  </a:cubicBezTo>
                  <a:cubicBezTo>
                    <a:pt x="918" y="397"/>
                    <a:pt x="919" y="398"/>
                    <a:pt x="919" y="398"/>
                  </a:cubicBezTo>
                  <a:cubicBezTo>
                    <a:pt x="920" y="397"/>
                    <a:pt x="920" y="397"/>
                    <a:pt x="920" y="396"/>
                  </a:cubicBezTo>
                  <a:close/>
                  <a:moveTo>
                    <a:pt x="690" y="14"/>
                  </a:moveTo>
                  <a:cubicBezTo>
                    <a:pt x="690" y="15"/>
                    <a:pt x="690" y="15"/>
                    <a:pt x="690" y="15"/>
                  </a:cubicBezTo>
                  <a:cubicBezTo>
                    <a:pt x="690" y="16"/>
                    <a:pt x="691" y="16"/>
                    <a:pt x="691" y="16"/>
                  </a:cubicBezTo>
                  <a:cubicBezTo>
                    <a:pt x="691" y="15"/>
                    <a:pt x="692" y="15"/>
                    <a:pt x="692" y="15"/>
                  </a:cubicBezTo>
                  <a:cubicBezTo>
                    <a:pt x="691" y="14"/>
                    <a:pt x="691" y="14"/>
                    <a:pt x="690" y="14"/>
                  </a:cubicBezTo>
                  <a:close/>
                  <a:moveTo>
                    <a:pt x="753" y="17"/>
                  </a:moveTo>
                  <a:cubicBezTo>
                    <a:pt x="754" y="17"/>
                    <a:pt x="754" y="18"/>
                    <a:pt x="754" y="18"/>
                  </a:cubicBezTo>
                  <a:cubicBezTo>
                    <a:pt x="755" y="17"/>
                    <a:pt x="755" y="17"/>
                    <a:pt x="755" y="17"/>
                  </a:cubicBezTo>
                  <a:cubicBezTo>
                    <a:pt x="755" y="16"/>
                    <a:pt x="754" y="16"/>
                    <a:pt x="754" y="16"/>
                  </a:cubicBezTo>
                  <a:cubicBezTo>
                    <a:pt x="753" y="16"/>
                    <a:pt x="753" y="17"/>
                    <a:pt x="753" y="17"/>
                  </a:cubicBezTo>
                  <a:close/>
                  <a:moveTo>
                    <a:pt x="697" y="21"/>
                  </a:moveTo>
                  <a:cubicBezTo>
                    <a:pt x="697" y="21"/>
                    <a:pt x="697" y="20"/>
                    <a:pt x="696" y="20"/>
                  </a:cubicBezTo>
                  <a:cubicBezTo>
                    <a:pt x="696" y="20"/>
                    <a:pt x="696" y="20"/>
                    <a:pt x="696" y="20"/>
                  </a:cubicBezTo>
                  <a:cubicBezTo>
                    <a:pt x="696" y="21"/>
                    <a:pt x="696" y="21"/>
                    <a:pt x="696" y="22"/>
                  </a:cubicBezTo>
                  <a:cubicBezTo>
                    <a:pt x="697" y="22"/>
                    <a:pt x="697" y="21"/>
                    <a:pt x="697" y="21"/>
                  </a:cubicBezTo>
                  <a:close/>
                  <a:moveTo>
                    <a:pt x="240" y="470"/>
                  </a:moveTo>
                  <a:cubicBezTo>
                    <a:pt x="240" y="470"/>
                    <a:pt x="240" y="470"/>
                    <a:pt x="240" y="469"/>
                  </a:cubicBezTo>
                  <a:cubicBezTo>
                    <a:pt x="239" y="469"/>
                    <a:pt x="239" y="469"/>
                    <a:pt x="239" y="470"/>
                  </a:cubicBezTo>
                  <a:cubicBezTo>
                    <a:pt x="239" y="470"/>
                    <a:pt x="239" y="471"/>
                    <a:pt x="239" y="471"/>
                  </a:cubicBezTo>
                  <a:cubicBezTo>
                    <a:pt x="240" y="471"/>
                    <a:pt x="240" y="471"/>
                    <a:pt x="240" y="470"/>
                  </a:cubicBezTo>
                  <a:close/>
                  <a:moveTo>
                    <a:pt x="290" y="471"/>
                  </a:moveTo>
                  <a:cubicBezTo>
                    <a:pt x="290" y="470"/>
                    <a:pt x="290" y="470"/>
                    <a:pt x="290" y="470"/>
                  </a:cubicBezTo>
                  <a:cubicBezTo>
                    <a:pt x="290" y="469"/>
                    <a:pt x="289" y="469"/>
                    <a:pt x="289" y="469"/>
                  </a:cubicBezTo>
                  <a:cubicBezTo>
                    <a:pt x="289" y="470"/>
                    <a:pt x="288" y="470"/>
                    <a:pt x="288" y="470"/>
                  </a:cubicBezTo>
                  <a:cubicBezTo>
                    <a:pt x="289" y="471"/>
                    <a:pt x="289" y="471"/>
                    <a:pt x="290" y="471"/>
                  </a:cubicBezTo>
                  <a:close/>
                  <a:moveTo>
                    <a:pt x="223" y="473"/>
                  </a:moveTo>
                  <a:cubicBezTo>
                    <a:pt x="223" y="472"/>
                    <a:pt x="223" y="472"/>
                    <a:pt x="223" y="472"/>
                  </a:cubicBezTo>
                  <a:cubicBezTo>
                    <a:pt x="223" y="471"/>
                    <a:pt x="222" y="471"/>
                    <a:pt x="222" y="471"/>
                  </a:cubicBezTo>
                  <a:cubicBezTo>
                    <a:pt x="222" y="472"/>
                    <a:pt x="221" y="472"/>
                    <a:pt x="221" y="472"/>
                  </a:cubicBezTo>
                  <a:cubicBezTo>
                    <a:pt x="222" y="473"/>
                    <a:pt x="222" y="473"/>
                    <a:pt x="223" y="473"/>
                  </a:cubicBezTo>
                  <a:close/>
                  <a:moveTo>
                    <a:pt x="904" y="427"/>
                  </a:moveTo>
                  <a:cubicBezTo>
                    <a:pt x="904" y="427"/>
                    <a:pt x="903" y="427"/>
                    <a:pt x="903" y="428"/>
                  </a:cubicBezTo>
                  <a:cubicBezTo>
                    <a:pt x="903" y="428"/>
                    <a:pt x="903" y="428"/>
                    <a:pt x="904" y="429"/>
                  </a:cubicBezTo>
                  <a:cubicBezTo>
                    <a:pt x="904" y="429"/>
                    <a:pt x="904" y="428"/>
                    <a:pt x="904" y="428"/>
                  </a:cubicBezTo>
                  <a:cubicBezTo>
                    <a:pt x="905" y="428"/>
                    <a:pt x="904" y="427"/>
                    <a:pt x="904" y="427"/>
                  </a:cubicBezTo>
                  <a:close/>
                  <a:moveTo>
                    <a:pt x="611" y="431"/>
                  </a:moveTo>
                  <a:cubicBezTo>
                    <a:pt x="611" y="432"/>
                    <a:pt x="611" y="432"/>
                    <a:pt x="612" y="433"/>
                  </a:cubicBezTo>
                  <a:cubicBezTo>
                    <a:pt x="612" y="433"/>
                    <a:pt x="612" y="432"/>
                    <a:pt x="613" y="432"/>
                  </a:cubicBezTo>
                  <a:cubicBezTo>
                    <a:pt x="613" y="432"/>
                    <a:pt x="613" y="431"/>
                    <a:pt x="612" y="431"/>
                  </a:cubicBezTo>
                  <a:cubicBezTo>
                    <a:pt x="612" y="431"/>
                    <a:pt x="612" y="431"/>
                    <a:pt x="611" y="431"/>
                  </a:cubicBezTo>
                  <a:close/>
                  <a:moveTo>
                    <a:pt x="874" y="435"/>
                  </a:moveTo>
                  <a:cubicBezTo>
                    <a:pt x="874" y="435"/>
                    <a:pt x="873" y="435"/>
                    <a:pt x="873" y="435"/>
                  </a:cubicBezTo>
                  <a:cubicBezTo>
                    <a:pt x="872" y="435"/>
                    <a:pt x="872" y="435"/>
                    <a:pt x="872" y="436"/>
                  </a:cubicBezTo>
                  <a:cubicBezTo>
                    <a:pt x="873" y="436"/>
                    <a:pt x="873" y="436"/>
                    <a:pt x="873" y="436"/>
                  </a:cubicBezTo>
                  <a:cubicBezTo>
                    <a:pt x="874" y="436"/>
                    <a:pt x="874" y="436"/>
                    <a:pt x="874" y="435"/>
                  </a:cubicBezTo>
                  <a:close/>
                  <a:moveTo>
                    <a:pt x="481" y="437"/>
                  </a:moveTo>
                  <a:cubicBezTo>
                    <a:pt x="481" y="438"/>
                    <a:pt x="481" y="438"/>
                    <a:pt x="481" y="438"/>
                  </a:cubicBezTo>
                  <a:cubicBezTo>
                    <a:pt x="481" y="438"/>
                    <a:pt x="482" y="438"/>
                    <a:pt x="482" y="438"/>
                  </a:cubicBezTo>
                  <a:cubicBezTo>
                    <a:pt x="482" y="437"/>
                    <a:pt x="482" y="437"/>
                    <a:pt x="481" y="436"/>
                  </a:cubicBezTo>
                  <a:cubicBezTo>
                    <a:pt x="481" y="436"/>
                    <a:pt x="481" y="437"/>
                    <a:pt x="481" y="437"/>
                  </a:cubicBezTo>
                  <a:close/>
                  <a:moveTo>
                    <a:pt x="703" y="20"/>
                  </a:moveTo>
                  <a:cubicBezTo>
                    <a:pt x="702" y="20"/>
                    <a:pt x="702" y="20"/>
                    <a:pt x="701" y="21"/>
                  </a:cubicBezTo>
                  <a:cubicBezTo>
                    <a:pt x="701" y="21"/>
                    <a:pt x="702" y="21"/>
                    <a:pt x="702" y="21"/>
                  </a:cubicBezTo>
                  <a:cubicBezTo>
                    <a:pt x="702" y="22"/>
                    <a:pt x="703" y="21"/>
                    <a:pt x="703" y="21"/>
                  </a:cubicBezTo>
                  <a:cubicBezTo>
                    <a:pt x="703" y="21"/>
                    <a:pt x="703" y="20"/>
                    <a:pt x="703" y="20"/>
                  </a:cubicBezTo>
                  <a:close/>
                  <a:moveTo>
                    <a:pt x="540" y="449"/>
                  </a:moveTo>
                  <a:cubicBezTo>
                    <a:pt x="540" y="449"/>
                    <a:pt x="541" y="450"/>
                    <a:pt x="541" y="450"/>
                  </a:cubicBezTo>
                  <a:cubicBezTo>
                    <a:pt x="542" y="449"/>
                    <a:pt x="542" y="449"/>
                    <a:pt x="542" y="449"/>
                  </a:cubicBezTo>
                  <a:cubicBezTo>
                    <a:pt x="541" y="448"/>
                    <a:pt x="541" y="448"/>
                    <a:pt x="541" y="448"/>
                  </a:cubicBezTo>
                  <a:cubicBezTo>
                    <a:pt x="540" y="448"/>
                    <a:pt x="540" y="449"/>
                    <a:pt x="540" y="449"/>
                  </a:cubicBezTo>
                  <a:close/>
                  <a:moveTo>
                    <a:pt x="259" y="455"/>
                  </a:moveTo>
                  <a:cubicBezTo>
                    <a:pt x="260" y="455"/>
                    <a:pt x="259" y="454"/>
                    <a:pt x="259" y="454"/>
                  </a:cubicBezTo>
                  <a:cubicBezTo>
                    <a:pt x="259" y="454"/>
                    <a:pt x="258" y="454"/>
                    <a:pt x="258" y="454"/>
                  </a:cubicBezTo>
                  <a:cubicBezTo>
                    <a:pt x="258" y="455"/>
                    <a:pt x="258" y="455"/>
                    <a:pt x="259" y="456"/>
                  </a:cubicBezTo>
                  <a:cubicBezTo>
                    <a:pt x="259" y="456"/>
                    <a:pt x="259" y="455"/>
                    <a:pt x="259" y="455"/>
                  </a:cubicBezTo>
                  <a:close/>
                  <a:moveTo>
                    <a:pt x="463" y="455"/>
                  </a:moveTo>
                  <a:cubicBezTo>
                    <a:pt x="463" y="455"/>
                    <a:pt x="463" y="455"/>
                    <a:pt x="463" y="455"/>
                  </a:cubicBezTo>
                  <a:cubicBezTo>
                    <a:pt x="463" y="454"/>
                    <a:pt x="462" y="454"/>
                    <a:pt x="462" y="454"/>
                  </a:cubicBezTo>
                  <a:cubicBezTo>
                    <a:pt x="462" y="454"/>
                    <a:pt x="461" y="455"/>
                    <a:pt x="461" y="455"/>
                  </a:cubicBezTo>
                  <a:cubicBezTo>
                    <a:pt x="462" y="455"/>
                    <a:pt x="462" y="456"/>
                    <a:pt x="463" y="455"/>
                  </a:cubicBezTo>
                  <a:close/>
                  <a:moveTo>
                    <a:pt x="255" y="463"/>
                  </a:moveTo>
                  <a:cubicBezTo>
                    <a:pt x="255" y="463"/>
                    <a:pt x="256" y="462"/>
                    <a:pt x="256" y="462"/>
                  </a:cubicBezTo>
                  <a:cubicBezTo>
                    <a:pt x="255" y="462"/>
                    <a:pt x="255" y="461"/>
                    <a:pt x="255" y="462"/>
                  </a:cubicBezTo>
                  <a:cubicBezTo>
                    <a:pt x="254" y="462"/>
                    <a:pt x="254" y="462"/>
                    <a:pt x="254" y="462"/>
                  </a:cubicBezTo>
                  <a:cubicBezTo>
                    <a:pt x="254" y="463"/>
                    <a:pt x="255" y="463"/>
                    <a:pt x="255" y="463"/>
                  </a:cubicBezTo>
                  <a:close/>
                  <a:moveTo>
                    <a:pt x="223" y="467"/>
                  </a:moveTo>
                  <a:cubicBezTo>
                    <a:pt x="223" y="466"/>
                    <a:pt x="223" y="466"/>
                    <a:pt x="222" y="465"/>
                  </a:cubicBezTo>
                  <a:cubicBezTo>
                    <a:pt x="222" y="465"/>
                    <a:pt x="222" y="466"/>
                    <a:pt x="222" y="466"/>
                  </a:cubicBezTo>
                  <a:cubicBezTo>
                    <a:pt x="221" y="466"/>
                    <a:pt x="222" y="467"/>
                    <a:pt x="222" y="467"/>
                  </a:cubicBezTo>
                  <a:cubicBezTo>
                    <a:pt x="222" y="467"/>
                    <a:pt x="223" y="467"/>
                    <a:pt x="223" y="467"/>
                  </a:cubicBezTo>
                  <a:close/>
                  <a:moveTo>
                    <a:pt x="748" y="154"/>
                  </a:moveTo>
                  <a:cubicBezTo>
                    <a:pt x="748" y="154"/>
                    <a:pt x="748" y="155"/>
                    <a:pt x="748" y="155"/>
                  </a:cubicBezTo>
                  <a:cubicBezTo>
                    <a:pt x="747" y="155"/>
                    <a:pt x="748" y="156"/>
                    <a:pt x="748" y="156"/>
                  </a:cubicBezTo>
                  <a:cubicBezTo>
                    <a:pt x="748" y="156"/>
                    <a:pt x="749" y="156"/>
                    <a:pt x="749" y="155"/>
                  </a:cubicBezTo>
                  <a:cubicBezTo>
                    <a:pt x="749" y="155"/>
                    <a:pt x="749" y="155"/>
                    <a:pt x="748" y="154"/>
                  </a:cubicBezTo>
                  <a:close/>
                  <a:moveTo>
                    <a:pt x="897" y="179"/>
                  </a:moveTo>
                  <a:cubicBezTo>
                    <a:pt x="897" y="178"/>
                    <a:pt x="897" y="178"/>
                    <a:pt x="896" y="177"/>
                  </a:cubicBezTo>
                  <a:cubicBezTo>
                    <a:pt x="896" y="177"/>
                    <a:pt x="896" y="178"/>
                    <a:pt x="895" y="178"/>
                  </a:cubicBezTo>
                  <a:cubicBezTo>
                    <a:pt x="895" y="178"/>
                    <a:pt x="895" y="179"/>
                    <a:pt x="896" y="179"/>
                  </a:cubicBezTo>
                  <a:cubicBezTo>
                    <a:pt x="896" y="179"/>
                    <a:pt x="897" y="179"/>
                    <a:pt x="897" y="179"/>
                  </a:cubicBezTo>
                  <a:close/>
                  <a:moveTo>
                    <a:pt x="905" y="180"/>
                  </a:moveTo>
                  <a:cubicBezTo>
                    <a:pt x="905" y="181"/>
                    <a:pt x="906" y="181"/>
                    <a:pt x="906" y="181"/>
                  </a:cubicBezTo>
                  <a:cubicBezTo>
                    <a:pt x="906" y="181"/>
                    <a:pt x="907" y="180"/>
                    <a:pt x="906" y="180"/>
                  </a:cubicBezTo>
                  <a:cubicBezTo>
                    <a:pt x="906" y="180"/>
                    <a:pt x="906" y="179"/>
                    <a:pt x="906" y="179"/>
                  </a:cubicBezTo>
                  <a:cubicBezTo>
                    <a:pt x="905" y="180"/>
                    <a:pt x="905" y="180"/>
                    <a:pt x="905" y="180"/>
                  </a:cubicBezTo>
                  <a:close/>
                  <a:moveTo>
                    <a:pt x="771" y="189"/>
                  </a:moveTo>
                  <a:cubicBezTo>
                    <a:pt x="771" y="189"/>
                    <a:pt x="770" y="190"/>
                    <a:pt x="770" y="190"/>
                  </a:cubicBezTo>
                  <a:cubicBezTo>
                    <a:pt x="771" y="190"/>
                    <a:pt x="771" y="191"/>
                    <a:pt x="772" y="190"/>
                  </a:cubicBezTo>
                  <a:cubicBezTo>
                    <a:pt x="772" y="190"/>
                    <a:pt x="772" y="190"/>
                    <a:pt x="772" y="190"/>
                  </a:cubicBezTo>
                  <a:cubicBezTo>
                    <a:pt x="772" y="189"/>
                    <a:pt x="771" y="189"/>
                    <a:pt x="771" y="189"/>
                  </a:cubicBezTo>
                  <a:close/>
                  <a:moveTo>
                    <a:pt x="413" y="204"/>
                  </a:moveTo>
                  <a:cubicBezTo>
                    <a:pt x="413" y="204"/>
                    <a:pt x="413" y="203"/>
                    <a:pt x="413" y="203"/>
                  </a:cubicBezTo>
                  <a:cubicBezTo>
                    <a:pt x="413" y="203"/>
                    <a:pt x="412" y="202"/>
                    <a:pt x="412" y="203"/>
                  </a:cubicBezTo>
                  <a:cubicBezTo>
                    <a:pt x="412" y="203"/>
                    <a:pt x="411" y="203"/>
                    <a:pt x="411" y="203"/>
                  </a:cubicBezTo>
                  <a:cubicBezTo>
                    <a:pt x="412" y="204"/>
                    <a:pt x="412" y="204"/>
                    <a:pt x="413" y="204"/>
                  </a:cubicBezTo>
                  <a:close/>
                  <a:moveTo>
                    <a:pt x="430" y="211"/>
                  </a:moveTo>
                  <a:cubicBezTo>
                    <a:pt x="430" y="211"/>
                    <a:pt x="430" y="210"/>
                    <a:pt x="430" y="210"/>
                  </a:cubicBezTo>
                  <a:cubicBezTo>
                    <a:pt x="429" y="210"/>
                    <a:pt x="429" y="210"/>
                    <a:pt x="429" y="211"/>
                  </a:cubicBezTo>
                  <a:cubicBezTo>
                    <a:pt x="429" y="211"/>
                    <a:pt x="429" y="211"/>
                    <a:pt x="430" y="212"/>
                  </a:cubicBezTo>
                  <a:cubicBezTo>
                    <a:pt x="430" y="212"/>
                    <a:pt x="430" y="211"/>
                    <a:pt x="430" y="211"/>
                  </a:cubicBezTo>
                  <a:close/>
                  <a:moveTo>
                    <a:pt x="755" y="21"/>
                  </a:moveTo>
                  <a:cubicBezTo>
                    <a:pt x="755" y="21"/>
                    <a:pt x="755" y="20"/>
                    <a:pt x="754" y="20"/>
                  </a:cubicBezTo>
                  <a:cubicBezTo>
                    <a:pt x="754" y="20"/>
                    <a:pt x="754" y="20"/>
                    <a:pt x="753" y="20"/>
                  </a:cubicBezTo>
                  <a:cubicBezTo>
                    <a:pt x="753" y="21"/>
                    <a:pt x="753" y="21"/>
                    <a:pt x="754" y="22"/>
                  </a:cubicBezTo>
                  <a:cubicBezTo>
                    <a:pt x="754" y="22"/>
                    <a:pt x="754" y="21"/>
                    <a:pt x="755" y="21"/>
                  </a:cubicBezTo>
                  <a:close/>
                  <a:moveTo>
                    <a:pt x="771" y="22"/>
                  </a:moveTo>
                  <a:cubicBezTo>
                    <a:pt x="770" y="23"/>
                    <a:pt x="771" y="23"/>
                    <a:pt x="771" y="24"/>
                  </a:cubicBezTo>
                  <a:cubicBezTo>
                    <a:pt x="771" y="24"/>
                    <a:pt x="772" y="23"/>
                    <a:pt x="772" y="23"/>
                  </a:cubicBezTo>
                  <a:cubicBezTo>
                    <a:pt x="772" y="23"/>
                    <a:pt x="772" y="22"/>
                    <a:pt x="771" y="22"/>
                  </a:cubicBezTo>
                  <a:cubicBezTo>
                    <a:pt x="771" y="22"/>
                    <a:pt x="771" y="22"/>
                    <a:pt x="771" y="22"/>
                  </a:cubicBezTo>
                  <a:close/>
                  <a:moveTo>
                    <a:pt x="879" y="103"/>
                  </a:moveTo>
                  <a:cubicBezTo>
                    <a:pt x="879" y="102"/>
                    <a:pt x="878" y="103"/>
                    <a:pt x="878" y="103"/>
                  </a:cubicBezTo>
                  <a:cubicBezTo>
                    <a:pt x="878" y="103"/>
                    <a:pt x="878" y="104"/>
                    <a:pt x="879" y="104"/>
                  </a:cubicBezTo>
                  <a:cubicBezTo>
                    <a:pt x="879" y="104"/>
                    <a:pt x="879" y="104"/>
                    <a:pt x="880" y="103"/>
                  </a:cubicBezTo>
                  <a:cubicBezTo>
                    <a:pt x="880" y="103"/>
                    <a:pt x="879" y="103"/>
                    <a:pt x="879" y="103"/>
                  </a:cubicBezTo>
                  <a:close/>
                  <a:moveTo>
                    <a:pt x="793" y="115"/>
                  </a:moveTo>
                  <a:cubicBezTo>
                    <a:pt x="793" y="115"/>
                    <a:pt x="793" y="114"/>
                    <a:pt x="792" y="114"/>
                  </a:cubicBezTo>
                  <a:cubicBezTo>
                    <a:pt x="792" y="114"/>
                    <a:pt x="792" y="114"/>
                    <a:pt x="792" y="115"/>
                  </a:cubicBezTo>
                  <a:cubicBezTo>
                    <a:pt x="792" y="115"/>
                    <a:pt x="792" y="115"/>
                    <a:pt x="792" y="116"/>
                  </a:cubicBezTo>
                  <a:cubicBezTo>
                    <a:pt x="793" y="116"/>
                    <a:pt x="793" y="115"/>
                    <a:pt x="793" y="115"/>
                  </a:cubicBezTo>
                  <a:close/>
                  <a:moveTo>
                    <a:pt x="900" y="125"/>
                  </a:moveTo>
                  <a:cubicBezTo>
                    <a:pt x="900" y="125"/>
                    <a:pt x="901" y="125"/>
                    <a:pt x="901" y="124"/>
                  </a:cubicBezTo>
                  <a:cubicBezTo>
                    <a:pt x="901" y="124"/>
                    <a:pt x="900" y="124"/>
                    <a:pt x="900" y="124"/>
                  </a:cubicBezTo>
                  <a:cubicBezTo>
                    <a:pt x="899" y="124"/>
                    <a:pt x="899" y="124"/>
                    <a:pt x="899" y="124"/>
                  </a:cubicBezTo>
                  <a:cubicBezTo>
                    <a:pt x="899" y="125"/>
                    <a:pt x="900" y="125"/>
                    <a:pt x="900" y="125"/>
                  </a:cubicBezTo>
                  <a:close/>
                  <a:moveTo>
                    <a:pt x="735" y="129"/>
                  </a:moveTo>
                  <a:cubicBezTo>
                    <a:pt x="735" y="129"/>
                    <a:pt x="734" y="130"/>
                    <a:pt x="734" y="130"/>
                  </a:cubicBezTo>
                  <a:cubicBezTo>
                    <a:pt x="734" y="130"/>
                    <a:pt x="734" y="131"/>
                    <a:pt x="735" y="131"/>
                  </a:cubicBezTo>
                  <a:cubicBezTo>
                    <a:pt x="735" y="131"/>
                    <a:pt x="735" y="131"/>
                    <a:pt x="735" y="131"/>
                  </a:cubicBezTo>
                  <a:cubicBezTo>
                    <a:pt x="736" y="130"/>
                    <a:pt x="735" y="130"/>
                    <a:pt x="735" y="129"/>
                  </a:cubicBezTo>
                  <a:close/>
                  <a:moveTo>
                    <a:pt x="682" y="136"/>
                  </a:moveTo>
                  <a:cubicBezTo>
                    <a:pt x="682" y="136"/>
                    <a:pt x="682" y="135"/>
                    <a:pt x="681" y="135"/>
                  </a:cubicBezTo>
                  <a:cubicBezTo>
                    <a:pt x="681" y="135"/>
                    <a:pt x="681" y="135"/>
                    <a:pt x="680" y="136"/>
                  </a:cubicBezTo>
                  <a:cubicBezTo>
                    <a:pt x="680" y="136"/>
                    <a:pt x="680" y="137"/>
                    <a:pt x="681" y="137"/>
                  </a:cubicBezTo>
                  <a:cubicBezTo>
                    <a:pt x="681" y="137"/>
                    <a:pt x="682" y="137"/>
                    <a:pt x="682" y="136"/>
                  </a:cubicBezTo>
                  <a:close/>
                  <a:moveTo>
                    <a:pt x="922" y="136"/>
                  </a:moveTo>
                  <a:cubicBezTo>
                    <a:pt x="922" y="135"/>
                    <a:pt x="921" y="135"/>
                    <a:pt x="921" y="135"/>
                  </a:cubicBezTo>
                  <a:cubicBezTo>
                    <a:pt x="920" y="135"/>
                    <a:pt x="920" y="136"/>
                    <a:pt x="920" y="136"/>
                  </a:cubicBezTo>
                  <a:cubicBezTo>
                    <a:pt x="921" y="137"/>
                    <a:pt x="921" y="137"/>
                    <a:pt x="921" y="137"/>
                  </a:cubicBezTo>
                  <a:cubicBezTo>
                    <a:pt x="922" y="137"/>
                    <a:pt x="922" y="136"/>
                    <a:pt x="922" y="136"/>
                  </a:cubicBezTo>
                  <a:close/>
                  <a:moveTo>
                    <a:pt x="854" y="137"/>
                  </a:moveTo>
                  <a:cubicBezTo>
                    <a:pt x="854" y="137"/>
                    <a:pt x="853" y="137"/>
                    <a:pt x="853" y="138"/>
                  </a:cubicBezTo>
                  <a:cubicBezTo>
                    <a:pt x="853" y="138"/>
                    <a:pt x="853" y="138"/>
                    <a:pt x="854" y="139"/>
                  </a:cubicBezTo>
                  <a:cubicBezTo>
                    <a:pt x="854" y="139"/>
                    <a:pt x="854" y="138"/>
                    <a:pt x="855" y="138"/>
                  </a:cubicBezTo>
                  <a:cubicBezTo>
                    <a:pt x="855" y="138"/>
                    <a:pt x="855" y="137"/>
                    <a:pt x="854" y="137"/>
                  </a:cubicBezTo>
                  <a:close/>
                  <a:moveTo>
                    <a:pt x="686" y="140"/>
                  </a:moveTo>
                  <a:cubicBezTo>
                    <a:pt x="686" y="140"/>
                    <a:pt x="685" y="139"/>
                    <a:pt x="685" y="139"/>
                  </a:cubicBezTo>
                  <a:cubicBezTo>
                    <a:pt x="685" y="139"/>
                    <a:pt x="684" y="139"/>
                    <a:pt x="684" y="140"/>
                  </a:cubicBezTo>
                  <a:cubicBezTo>
                    <a:pt x="684" y="140"/>
                    <a:pt x="684" y="140"/>
                    <a:pt x="685" y="140"/>
                  </a:cubicBezTo>
                  <a:cubicBezTo>
                    <a:pt x="685" y="141"/>
                    <a:pt x="685" y="140"/>
                    <a:pt x="686" y="140"/>
                  </a:cubicBezTo>
                  <a:close/>
                  <a:moveTo>
                    <a:pt x="758" y="152"/>
                  </a:moveTo>
                  <a:cubicBezTo>
                    <a:pt x="758" y="152"/>
                    <a:pt x="758" y="152"/>
                    <a:pt x="759" y="151"/>
                  </a:cubicBezTo>
                  <a:cubicBezTo>
                    <a:pt x="759" y="151"/>
                    <a:pt x="758" y="151"/>
                    <a:pt x="758" y="151"/>
                  </a:cubicBezTo>
                  <a:cubicBezTo>
                    <a:pt x="758" y="150"/>
                    <a:pt x="757" y="151"/>
                    <a:pt x="757" y="151"/>
                  </a:cubicBezTo>
                  <a:cubicBezTo>
                    <a:pt x="757" y="151"/>
                    <a:pt x="757" y="152"/>
                    <a:pt x="758" y="152"/>
                  </a:cubicBezTo>
                  <a:close/>
                  <a:moveTo>
                    <a:pt x="719" y="153"/>
                  </a:moveTo>
                  <a:cubicBezTo>
                    <a:pt x="719" y="153"/>
                    <a:pt x="719" y="154"/>
                    <a:pt x="719" y="154"/>
                  </a:cubicBezTo>
                  <a:cubicBezTo>
                    <a:pt x="720" y="154"/>
                    <a:pt x="720" y="154"/>
                    <a:pt x="720" y="154"/>
                  </a:cubicBezTo>
                  <a:cubicBezTo>
                    <a:pt x="720" y="153"/>
                    <a:pt x="720" y="153"/>
                    <a:pt x="719" y="152"/>
                  </a:cubicBezTo>
                  <a:cubicBezTo>
                    <a:pt x="719" y="152"/>
                    <a:pt x="719" y="153"/>
                    <a:pt x="719" y="153"/>
                  </a:cubicBezTo>
                  <a:close/>
                  <a:moveTo>
                    <a:pt x="1016" y="154"/>
                  </a:moveTo>
                  <a:cubicBezTo>
                    <a:pt x="1016" y="153"/>
                    <a:pt x="1016" y="153"/>
                    <a:pt x="1015" y="152"/>
                  </a:cubicBezTo>
                  <a:cubicBezTo>
                    <a:pt x="1015" y="152"/>
                    <a:pt x="1015" y="153"/>
                    <a:pt x="1015" y="153"/>
                  </a:cubicBezTo>
                  <a:cubicBezTo>
                    <a:pt x="1014" y="153"/>
                    <a:pt x="1015" y="154"/>
                    <a:pt x="1015" y="154"/>
                  </a:cubicBezTo>
                  <a:cubicBezTo>
                    <a:pt x="1015" y="154"/>
                    <a:pt x="1016" y="154"/>
                    <a:pt x="1016" y="154"/>
                  </a:cubicBezTo>
                  <a:close/>
                  <a:moveTo>
                    <a:pt x="210" y="365"/>
                  </a:moveTo>
                  <a:cubicBezTo>
                    <a:pt x="210" y="365"/>
                    <a:pt x="211" y="365"/>
                    <a:pt x="211" y="365"/>
                  </a:cubicBezTo>
                  <a:cubicBezTo>
                    <a:pt x="211" y="365"/>
                    <a:pt x="212" y="365"/>
                    <a:pt x="211" y="364"/>
                  </a:cubicBezTo>
                  <a:cubicBezTo>
                    <a:pt x="211" y="364"/>
                    <a:pt x="211" y="363"/>
                    <a:pt x="211" y="364"/>
                  </a:cubicBezTo>
                  <a:cubicBezTo>
                    <a:pt x="210" y="364"/>
                    <a:pt x="210" y="364"/>
                    <a:pt x="210" y="365"/>
                  </a:cubicBezTo>
                  <a:close/>
                  <a:moveTo>
                    <a:pt x="207" y="369"/>
                  </a:moveTo>
                  <a:cubicBezTo>
                    <a:pt x="208" y="368"/>
                    <a:pt x="207" y="368"/>
                    <a:pt x="207" y="367"/>
                  </a:cubicBezTo>
                  <a:cubicBezTo>
                    <a:pt x="207" y="367"/>
                    <a:pt x="206" y="368"/>
                    <a:pt x="206" y="368"/>
                  </a:cubicBezTo>
                  <a:cubicBezTo>
                    <a:pt x="206" y="368"/>
                    <a:pt x="206" y="369"/>
                    <a:pt x="207" y="369"/>
                  </a:cubicBezTo>
                  <a:cubicBezTo>
                    <a:pt x="207" y="369"/>
                    <a:pt x="207" y="369"/>
                    <a:pt x="207" y="369"/>
                  </a:cubicBezTo>
                  <a:close/>
                  <a:moveTo>
                    <a:pt x="726" y="371"/>
                  </a:moveTo>
                  <a:cubicBezTo>
                    <a:pt x="726" y="370"/>
                    <a:pt x="726" y="370"/>
                    <a:pt x="725" y="369"/>
                  </a:cubicBezTo>
                  <a:cubicBezTo>
                    <a:pt x="725" y="369"/>
                    <a:pt x="725" y="370"/>
                    <a:pt x="725" y="370"/>
                  </a:cubicBezTo>
                  <a:cubicBezTo>
                    <a:pt x="724" y="370"/>
                    <a:pt x="725" y="371"/>
                    <a:pt x="725" y="371"/>
                  </a:cubicBezTo>
                  <a:cubicBezTo>
                    <a:pt x="725" y="371"/>
                    <a:pt x="726" y="371"/>
                    <a:pt x="726" y="371"/>
                  </a:cubicBezTo>
                  <a:close/>
                  <a:moveTo>
                    <a:pt x="688" y="384"/>
                  </a:moveTo>
                  <a:cubicBezTo>
                    <a:pt x="689" y="385"/>
                    <a:pt x="689" y="384"/>
                    <a:pt x="690" y="384"/>
                  </a:cubicBezTo>
                  <a:cubicBezTo>
                    <a:pt x="690" y="384"/>
                    <a:pt x="689" y="383"/>
                    <a:pt x="689" y="383"/>
                  </a:cubicBezTo>
                  <a:cubicBezTo>
                    <a:pt x="689" y="383"/>
                    <a:pt x="688" y="383"/>
                    <a:pt x="688" y="384"/>
                  </a:cubicBezTo>
                  <a:cubicBezTo>
                    <a:pt x="688" y="384"/>
                    <a:pt x="688" y="384"/>
                    <a:pt x="688" y="384"/>
                  </a:cubicBezTo>
                  <a:close/>
                  <a:moveTo>
                    <a:pt x="715" y="383"/>
                  </a:moveTo>
                  <a:cubicBezTo>
                    <a:pt x="715" y="384"/>
                    <a:pt x="715" y="384"/>
                    <a:pt x="716" y="385"/>
                  </a:cubicBezTo>
                  <a:cubicBezTo>
                    <a:pt x="716" y="385"/>
                    <a:pt x="716" y="384"/>
                    <a:pt x="716" y="384"/>
                  </a:cubicBezTo>
                  <a:cubicBezTo>
                    <a:pt x="717" y="384"/>
                    <a:pt x="716" y="383"/>
                    <a:pt x="716" y="383"/>
                  </a:cubicBezTo>
                  <a:cubicBezTo>
                    <a:pt x="716" y="383"/>
                    <a:pt x="715" y="383"/>
                    <a:pt x="715" y="383"/>
                  </a:cubicBezTo>
                  <a:close/>
                  <a:moveTo>
                    <a:pt x="722" y="388"/>
                  </a:moveTo>
                  <a:cubicBezTo>
                    <a:pt x="722" y="387"/>
                    <a:pt x="722" y="387"/>
                    <a:pt x="722" y="387"/>
                  </a:cubicBezTo>
                  <a:cubicBezTo>
                    <a:pt x="721" y="387"/>
                    <a:pt x="721" y="387"/>
                    <a:pt x="720" y="388"/>
                  </a:cubicBezTo>
                  <a:cubicBezTo>
                    <a:pt x="720" y="388"/>
                    <a:pt x="721" y="388"/>
                    <a:pt x="721" y="388"/>
                  </a:cubicBezTo>
                  <a:cubicBezTo>
                    <a:pt x="721" y="388"/>
                    <a:pt x="722" y="388"/>
                    <a:pt x="722" y="388"/>
                  </a:cubicBezTo>
                  <a:close/>
                  <a:moveTo>
                    <a:pt x="474" y="413"/>
                  </a:moveTo>
                  <a:cubicBezTo>
                    <a:pt x="475" y="412"/>
                    <a:pt x="474" y="412"/>
                    <a:pt x="474" y="412"/>
                  </a:cubicBezTo>
                  <a:cubicBezTo>
                    <a:pt x="474" y="411"/>
                    <a:pt x="473" y="412"/>
                    <a:pt x="473" y="412"/>
                  </a:cubicBezTo>
                  <a:cubicBezTo>
                    <a:pt x="473" y="413"/>
                    <a:pt x="473" y="413"/>
                    <a:pt x="474" y="413"/>
                  </a:cubicBezTo>
                  <a:cubicBezTo>
                    <a:pt x="474" y="413"/>
                    <a:pt x="474" y="413"/>
                    <a:pt x="474" y="413"/>
                  </a:cubicBezTo>
                  <a:close/>
                  <a:moveTo>
                    <a:pt x="499" y="415"/>
                  </a:moveTo>
                  <a:cubicBezTo>
                    <a:pt x="500" y="414"/>
                    <a:pt x="499" y="414"/>
                    <a:pt x="499" y="413"/>
                  </a:cubicBezTo>
                  <a:cubicBezTo>
                    <a:pt x="499" y="413"/>
                    <a:pt x="498" y="414"/>
                    <a:pt x="498" y="414"/>
                  </a:cubicBezTo>
                  <a:cubicBezTo>
                    <a:pt x="498" y="414"/>
                    <a:pt x="498" y="415"/>
                    <a:pt x="499" y="415"/>
                  </a:cubicBezTo>
                  <a:cubicBezTo>
                    <a:pt x="499" y="415"/>
                    <a:pt x="499" y="415"/>
                    <a:pt x="499" y="415"/>
                  </a:cubicBezTo>
                  <a:close/>
                  <a:moveTo>
                    <a:pt x="617" y="424"/>
                  </a:moveTo>
                  <a:cubicBezTo>
                    <a:pt x="617" y="424"/>
                    <a:pt x="616" y="424"/>
                    <a:pt x="616" y="423"/>
                  </a:cubicBezTo>
                  <a:cubicBezTo>
                    <a:pt x="616" y="423"/>
                    <a:pt x="615" y="423"/>
                    <a:pt x="615" y="424"/>
                  </a:cubicBezTo>
                  <a:cubicBezTo>
                    <a:pt x="615" y="424"/>
                    <a:pt x="615" y="424"/>
                    <a:pt x="615" y="425"/>
                  </a:cubicBezTo>
                  <a:cubicBezTo>
                    <a:pt x="616" y="425"/>
                    <a:pt x="616" y="425"/>
                    <a:pt x="617" y="424"/>
                  </a:cubicBezTo>
                  <a:close/>
                  <a:moveTo>
                    <a:pt x="586" y="426"/>
                  </a:moveTo>
                  <a:cubicBezTo>
                    <a:pt x="586" y="425"/>
                    <a:pt x="585" y="425"/>
                    <a:pt x="585" y="425"/>
                  </a:cubicBezTo>
                  <a:cubicBezTo>
                    <a:pt x="584" y="425"/>
                    <a:pt x="584" y="426"/>
                    <a:pt x="584" y="426"/>
                  </a:cubicBezTo>
                  <a:cubicBezTo>
                    <a:pt x="585" y="426"/>
                    <a:pt x="585" y="427"/>
                    <a:pt x="585" y="427"/>
                  </a:cubicBezTo>
                  <a:cubicBezTo>
                    <a:pt x="586" y="426"/>
                    <a:pt x="586" y="426"/>
                    <a:pt x="586" y="426"/>
                  </a:cubicBezTo>
                  <a:close/>
                  <a:moveTo>
                    <a:pt x="410" y="214"/>
                  </a:moveTo>
                  <a:cubicBezTo>
                    <a:pt x="410" y="215"/>
                    <a:pt x="410" y="215"/>
                    <a:pt x="410" y="216"/>
                  </a:cubicBezTo>
                  <a:cubicBezTo>
                    <a:pt x="410" y="216"/>
                    <a:pt x="411" y="215"/>
                    <a:pt x="411" y="215"/>
                  </a:cubicBezTo>
                  <a:cubicBezTo>
                    <a:pt x="411" y="215"/>
                    <a:pt x="411" y="214"/>
                    <a:pt x="410" y="214"/>
                  </a:cubicBezTo>
                  <a:cubicBezTo>
                    <a:pt x="410" y="214"/>
                    <a:pt x="410" y="214"/>
                    <a:pt x="410" y="214"/>
                  </a:cubicBezTo>
                  <a:close/>
                  <a:moveTo>
                    <a:pt x="422" y="216"/>
                  </a:moveTo>
                  <a:cubicBezTo>
                    <a:pt x="422" y="216"/>
                    <a:pt x="421" y="216"/>
                    <a:pt x="421" y="217"/>
                  </a:cubicBezTo>
                  <a:cubicBezTo>
                    <a:pt x="421" y="217"/>
                    <a:pt x="421" y="217"/>
                    <a:pt x="422" y="217"/>
                  </a:cubicBezTo>
                  <a:cubicBezTo>
                    <a:pt x="422" y="218"/>
                    <a:pt x="422" y="217"/>
                    <a:pt x="423" y="217"/>
                  </a:cubicBezTo>
                  <a:cubicBezTo>
                    <a:pt x="423" y="217"/>
                    <a:pt x="422" y="216"/>
                    <a:pt x="422" y="216"/>
                  </a:cubicBezTo>
                  <a:close/>
                  <a:moveTo>
                    <a:pt x="428" y="217"/>
                  </a:moveTo>
                  <a:cubicBezTo>
                    <a:pt x="428" y="217"/>
                    <a:pt x="428" y="216"/>
                    <a:pt x="428" y="216"/>
                  </a:cubicBezTo>
                  <a:cubicBezTo>
                    <a:pt x="428" y="216"/>
                    <a:pt x="427" y="216"/>
                    <a:pt x="427" y="216"/>
                  </a:cubicBezTo>
                  <a:cubicBezTo>
                    <a:pt x="427" y="217"/>
                    <a:pt x="427" y="217"/>
                    <a:pt x="428" y="218"/>
                  </a:cubicBezTo>
                  <a:cubicBezTo>
                    <a:pt x="428" y="218"/>
                    <a:pt x="428" y="217"/>
                    <a:pt x="428" y="217"/>
                  </a:cubicBezTo>
                  <a:close/>
                  <a:moveTo>
                    <a:pt x="402" y="224"/>
                  </a:moveTo>
                  <a:cubicBezTo>
                    <a:pt x="402" y="224"/>
                    <a:pt x="402" y="225"/>
                    <a:pt x="403" y="225"/>
                  </a:cubicBezTo>
                  <a:cubicBezTo>
                    <a:pt x="403" y="225"/>
                    <a:pt x="403" y="225"/>
                    <a:pt x="403" y="225"/>
                  </a:cubicBezTo>
                  <a:cubicBezTo>
                    <a:pt x="404" y="224"/>
                    <a:pt x="403" y="224"/>
                    <a:pt x="403" y="223"/>
                  </a:cubicBezTo>
                  <a:cubicBezTo>
                    <a:pt x="403" y="223"/>
                    <a:pt x="402" y="224"/>
                    <a:pt x="402" y="224"/>
                  </a:cubicBezTo>
                  <a:close/>
                  <a:moveTo>
                    <a:pt x="436" y="284"/>
                  </a:moveTo>
                  <a:cubicBezTo>
                    <a:pt x="436" y="284"/>
                    <a:pt x="436" y="283"/>
                    <a:pt x="435" y="283"/>
                  </a:cubicBezTo>
                  <a:cubicBezTo>
                    <a:pt x="435" y="283"/>
                    <a:pt x="435" y="283"/>
                    <a:pt x="435" y="284"/>
                  </a:cubicBezTo>
                  <a:cubicBezTo>
                    <a:pt x="434" y="284"/>
                    <a:pt x="435" y="284"/>
                    <a:pt x="435" y="285"/>
                  </a:cubicBezTo>
                  <a:cubicBezTo>
                    <a:pt x="435" y="285"/>
                    <a:pt x="436" y="284"/>
                    <a:pt x="436" y="28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18" name="Freeform 31">
              <a:extLst>
                <a:ext uri="{FF2B5EF4-FFF2-40B4-BE49-F238E27FC236}">
                  <a16:creationId xmlns:a16="http://schemas.microsoft.com/office/drawing/2014/main" id="{B5F9489C-8829-E932-2084-9F8E413D3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6" y="1627"/>
              <a:ext cx="42" cy="32"/>
            </a:xfrm>
            <a:custGeom>
              <a:avLst/>
              <a:gdLst>
                <a:gd name="T0" fmla="*/ 22 w 22"/>
                <a:gd name="T1" fmla="*/ 16 h 17"/>
                <a:gd name="T2" fmla="*/ 22 w 22"/>
                <a:gd name="T3" fmla="*/ 17 h 17"/>
                <a:gd name="T4" fmla="*/ 20 w 22"/>
                <a:gd name="T5" fmla="*/ 17 h 17"/>
                <a:gd name="T6" fmla="*/ 15 w 22"/>
                <a:gd name="T7" fmla="*/ 15 h 17"/>
                <a:gd name="T8" fmla="*/ 7 w 22"/>
                <a:gd name="T9" fmla="*/ 15 h 17"/>
                <a:gd name="T10" fmla="*/ 5 w 22"/>
                <a:gd name="T11" fmla="*/ 14 h 17"/>
                <a:gd name="T12" fmla="*/ 3 w 22"/>
                <a:gd name="T13" fmla="*/ 13 h 17"/>
                <a:gd name="T14" fmla="*/ 0 w 22"/>
                <a:gd name="T15" fmla="*/ 11 h 17"/>
                <a:gd name="T16" fmla="*/ 1 w 22"/>
                <a:gd name="T17" fmla="*/ 9 h 17"/>
                <a:gd name="T18" fmla="*/ 4 w 22"/>
                <a:gd name="T19" fmla="*/ 8 h 17"/>
                <a:gd name="T20" fmla="*/ 5 w 22"/>
                <a:gd name="T21" fmla="*/ 6 h 17"/>
                <a:gd name="T22" fmla="*/ 4 w 22"/>
                <a:gd name="T23" fmla="*/ 5 h 17"/>
                <a:gd name="T24" fmla="*/ 4 w 22"/>
                <a:gd name="T25" fmla="*/ 4 h 17"/>
                <a:gd name="T26" fmla="*/ 6 w 22"/>
                <a:gd name="T27" fmla="*/ 0 h 17"/>
                <a:gd name="T28" fmla="*/ 6 w 22"/>
                <a:gd name="T29" fmla="*/ 0 h 17"/>
                <a:gd name="T30" fmla="*/ 7 w 22"/>
                <a:gd name="T31" fmla="*/ 0 h 17"/>
                <a:gd name="T32" fmla="*/ 22 w 22"/>
                <a:gd name="T33" fmla="*/ 15 h 17"/>
                <a:gd name="T34" fmla="*/ 22 w 22"/>
                <a:gd name="T35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2" h="17">
                  <a:moveTo>
                    <a:pt x="22" y="16"/>
                  </a:moveTo>
                  <a:cubicBezTo>
                    <a:pt x="22" y="16"/>
                    <a:pt x="22" y="17"/>
                    <a:pt x="22" y="17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2" y="15"/>
                    <a:pt x="10" y="15"/>
                    <a:pt x="7" y="15"/>
                  </a:cubicBezTo>
                  <a:cubicBezTo>
                    <a:pt x="6" y="15"/>
                    <a:pt x="6" y="14"/>
                    <a:pt x="5" y="14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2" y="12"/>
                    <a:pt x="1" y="12"/>
                    <a:pt x="0" y="11"/>
                  </a:cubicBezTo>
                  <a:cubicBezTo>
                    <a:pt x="0" y="10"/>
                    <a:pt x="0" y="9"/>
                    <a:pt x="1" y="9"/>
                  </a:cubicBezTo>
                  <a:cubicBezTo>
                    <a:pt x="2" y="9"/>
                    <a:pt x="3" y="9"/>
                    <a:pt x="4" y="8"/>
                  </a:cubicBezTo>
                  <a:cubicBezTo>
                    <a:pt x="4" y="7"/>
                    <a:pt x="5" y="7"/>
                    <a:pt x="5" y="6"/>
                  </a:cubicBezTo>
                  <a:cubicBezTo>
                    <a:pt x="5" y="6"/>
                    <a:pt x="5" y="5"/>
                    <a:pt x="4" y="5"/>
                  </a:cubicBezTo>
                  <a:cubicBezTo>
                    <a:pt x="3" y="4"/>
                    <a:pt x="3" y="4"/>
                    <a:pt x="4" y="4"/>
                  </a:cubicBezTo>
                  <a:cubicBezTo>
                    <a:pt x="5" y="3"/>
                    <a:pt x="5" y="2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6" y="0"/>
                    <a:pt x="7" y="0"/>
                    <a:pt x="7" y="0"/>
                  </a:cubicBezTo>
                  <a:cubicBezTo>
                    <a:pt x="12" y="5"/>
                    <a:pt x="17" y="10"/>
                    <a:pt x="22" y="15"/>
                  </a:cubicBezTo>
                  <a:cubicBezTo>
                    <a:pt x="22" y="16"/>
                    <a:pt x="22" y="16"/>
                    <a:pt x="22" y="1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19" name="Freeform 32">
              <a:extLst>
                <a:ext uri="{FF2B5EF4-FFF2-40B4-BE49-F238E27FC236}">
                  <a16:creationId xmlns:a16="http://schemas.microsoft.com/office/drawing/2014/main" id="{5BEBDF6B-4B5F-7E62-DE39-1192ED7C24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7" y="1944"/>
              <a:ext cx="40" cy="17"/>
            </a:xfrm>
            <a:custGeom>
              <a:avLst/>
              <a:gdLst>
                <a:gd name="T0" fmla="*/ 5 w 21"/>
                <a:gd name="T1" fmla="*/ 0 h 9"/>
                <a:gd name="T2" fmla="*/ 14 w 21"/>
                <a:gd name="T3" fmla="*/ 0 h 9"/>
                <a:gd name="T4" fmla="*/ 15 w 21"/>
                <a:gd name="T5" fmla="*/ 2 h 9"/>
                <a:gd name="T6" fmla="*/ 16 w 21"/>
                <a:gd name="T7" fmla="*/ 3 h 9"/>
                <a:gd name="T8" fmla="*/ 21 w 21"/>
                <a:gd name="T9" fmla="*/ 6 h 9"/>
                <a:gd name="T10" fmla="*/ 20 w 21"/>
                <a:gd name="T11" fmla="*/ 7 h 9"/>
                <a:gd name="T12" fmla="*/ 15 w 21"/>
                <a:gd name="T13" fmla="*/ 9 h 9"/>
                <a:gd name="T14" fmla="*/ 13 w 21"/>
                <a:gd name="T15" fmla="*/ 9 h 9"/>
                <a:gd name="T16" fmla="*/ 12 w 21"/>
                <a:gd name="T17" fmla="*/ 8 h 9"/>
                <a:gd name="T18" fmla="*/ 9 w 21"/>
                <a:gd name="T19" fmla="*/ 7 h 9"/>
                <a:gd name="T20" fmla="*/ 7 w 21"/>
                <a:gd name="T21" fmla="*/ 5 h 9"/>
                <a:gd name="T22" fmla="*/ 3 w 21"/>
                <a:gd name="T23" fmla="*/ 4 h 9"/>
                <a:gd name="T24" fmla="*/ 0 w 21"/>
                <a:gd name="T25" fmla="*/ 0 h 9"/>
                <a:gd name="T26" fmla="*/ 1 w 21"/>
                <a:gd name="T27" fmla="*/ 0 h 9"/>
                <a:gd name="T28" fmla="*/ 5 w 21"/>
                <a:gd name="T2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9">
                  <a:moveTo>
                    <a:pt x="5" y="0"/>
                  </a:moveTo>
                  <a:cubicBezTo>
                    <a:pt x="9" y="0"/>
                    <a:pt x="12" y="0"/>
                    <a:pt x="14" y="0"/>
                  </a:cubicBezTo>
                  <a:cubicBezTo>
                    <a:pt x="15" y="0"/>
                    <a:pt x="15" y="0"/>
                    <a:pt x="15" y="2"/>
                  </a:cubicBezTo>
                  <a:cubicBezTo>
                    <a:pt x="15" y="2"/>
                    <a:pt x="15" y="3"/>
                    <a:pt x="16" y="3"/>
                  </a:cubicBezTo>
                  <a:cubicBezTo>
                    <a:pt x="18" y="3"/>
                    <a:pt x="19" y="4"/>
                    <a:pt x="21" y="6"/>
                  </a:cubicBezTo>
                  <a:cubicBezTo>
                    <a:pt x="21" y="6"/>
                    <a:pt x="21" y="7"/>
                    <a:pt x="20" y="7"/>
                  </a:cubicBezTo>
                  <a:cubicBezTo>
                    <a:pt x="19" y="9"/>
                    <a:pt x="17" y="9"/>
                    <a:pt x="15" y="9"/>
                  </a:cubicBezTo>
                  <a:cubicBezTo>
                    <a:pt x="14" y="9"/>
                    <a:pt x="13" y="9"/>
                    <a:pt x="13" y="9"/>
                  </a:cubicBezTo>
                  <a:cubicBezTo>
                    <a:pt x="12" y="9"/>
                    <a:pt x="12" y="9"/>
                    <a:pt x="12" y="8"/>
                  </a:cubicBezTo>
                  <a:cubicBezTo>
                    <a:pt x="11" y="7"/>
                    <a:pt x="10" y="7"/>
                    <a:pt x="9" y="7"/>
                  </a:cubicBezTo>
                  <a:cubicBezTo>
                    <a:pt x="8" y="7"/>
                    <a:pt x="7" y="6"/>
                    <a:pt x="7" y="5"/>
                  </a:cubicBezTo>
                  <a:cubicBezTo>
                    <a:pt x="5" y="6"/>
                    <a:pt x="4" y="5"/>
                    <a:pt x="3" y="4"/>
                  </a:cubicBezTo>
                  <a:cubicBezTo>
                    <a:pt x="2" y="3"/>
                    <a:pt x="1" y="2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" y="0"/>
                    <a:pt x="5" y="0"/>
                    <a:pt x="5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20" name="Freeform 33">
              <a:extLst>
                <a:ext uri="{FF2B5EF4-FFF2-40B4-BE49-F238E27FC236}">
                  <a16:creationId xmlns:a16="http://schemas.microsoft.com/office/drawing/2014/main" id="{F8FFCCEB-40F5-EACD-83E5-4F31C693BD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1764"/>
              <a:ext cx="29" cy="26"/>
            </a:xfrm>
            <a:custGeom>
              <a:avLst/>
              <a:gdLst>
                <a:gd name="T0" fmla="*/ 10 w 15"/>
                <a:gd name="T1" fmla="*/ 14 h 14"/>
                <a:gd name="T2" fmla="*/ 7 w 15"/>
                <a:gd name="T3" fmla="*/ 12 h 14"/>
                <a:gd name="T4" fmla="*/ 5 w 15"/>
                <a:gd name="T5" fmla="*/ 12 h 14"/>
                <a:gd name="T6" fmla="*/ 3 w 15"/>
                <a:gd name="T7" fmla="*/ 12 h 14"/>
                <a:gd name="T8" fmla="*/ 1 w 15"/>
                <a:gd name="T9" fmla="*/ 11 h 14"/>
                <a:gd name="T10" fmla="*/ 2 w 15"/>
                <a:gd name="T11" fmla="*/ 10 h 14"/>
                <a:gd name="T12" fmla="*/ 2 w 15"/>
                <a:gd name="T13" fmla="*/ 6 h 14"/>
                <a:gd name="T14" fmla="*/ 1 w 15"/>
                <a:gd name="T15" fmla="*/ 4 h 14"/>
                <a:gd name="T16" fmla="*/ 1 w 15"/>
                <a:gd name="T17" fmla="*/ 2 h 14"/>
                <a:gd name="T18" fmla="*/ 2 w 15"/>
                <a:gd name="T19" fmla="*/ 1 h 14"/>
                <a:gd name="T20" fmla="*/ 4 w 15"/>
                <a:gd name="T21" fmla="*/ 1 h 14"/>
                <a:gd name="T22" fmla="*/ 7 w 15"/>
                <a:gd name="T23" fmla="*/ 5 h 14"/>
                <a:gd name="T24" fmla="*/ 9 w 15"/>
                <a:gd name="T25" fmla="*/ 6 h 14"/>
                <a:gd name="T26" fmla="*/ 10 w 15"/>
                <a:gd name="T27" fmla="*/ 6 h 14"/>
                <a:gd name="T28" fmla="*/ 15 w 15"/>
                <a:gd name="T29" fmla="*/ 11 h 14"/>
                <a:gd name="T30" fmla="*/ 15 w 15"/>
                <a:gd name="T31" fmla="*/ 13 h 14"/>
                <a:gd name="T32" fmla="*/ 13 w 15"/>
                <a:gd name="T33" fmla="*/ 14 h 14"/>
                <a:gd name="T34" fmla="*/ 10 w 15"/>
                <a:gd name="T35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" h="14">
                  <a:moveTo>
                    <a:pt x="10" y="14"/>
                  </a:moveTo>
                  <a:cubicBezTo>
                    <a:pt x="9" y="14"/>
                    <a:pt x="8" y="14"/>
                    <a:pt x="7" y="12"/>
                  </a:cubicBezTo>
                  <a:cubicBezTo>
                    <a:pt x="6" y="12"/>
                    <a:pt x="5" y="12"/>
                    <a:pt x="5" y="12"/>
                  </a:cubicBezTo>
                  <a:cubicBezTo>
                    <a:pt x="4" y="12"/>
                    <a:pt x="4" y="12"/>
                    <a:pt x="3" y="12"/>
                  </a:cubicBezTo>
                  <a:cubicBezTo>
                    <a:pt x="2" y="12"/>
                    <a:pt x="2" y="11"/>
                    <a:pt x="1" y="11"/>
                  </a:cubicBezTo>
                  <a:cubicBezTo>
                    <a:pt x="2" y="11"/>
                    <a:pt x="2" y="11"/>
                    <a:pt x="2" y="10"/>
                  </a:cubicBezTo>
                  <a:cubicBezTo>
                    <a:pt x="4" y="9"/>
                    <a:pt x="4" y="8"/>
                    <a:pt x="2" y="6"/>
                  </a:cubicBezTo>
                  <a:cubicBezTo>
                    <a:pt x="2" y="5"/>
                    <a:pt x="1" y="5"/>
                    <a:pt x="1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5" y="2"/>
                    <a:pt x="7" y="3"/>
                    <a:pt x="7" y="5"/>
                  </a:cubicBezTo>
                  <a:cubicBezTo>
                    <a:pt x="7" y="6"/>
                    <a:pt x="8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2" y="8"/>
                    <a:pt x="13" y="9"/>
                    <a:pt x="15" y="11"/>
                  </a:cubicBezTo>
                  <a:cubicBezTo>
                    <a:pt x="15" y="11"/>
                    <a:pt x="15" y="12"/>
                    <a:pt x="15" y="13"/>
                  </a:cubicBezTo>
                  <a:cubicBezTo>
                    <a:pt x="15" y="13"/>
                    <a:pt x="14" y="14"/>
                    <a:pt x="13" y="14"/>
                  </a:cubicBezTo>
                  <a:cubicBezTo>
                    <a:pt x="13" y="14"/>
                    <a:pt x="12" y="14"/>
                    <a:pt x="10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21" name="Freeform 34">
              <a:extLst>
                <a:ext uri="{FF2B5EF4-FFF2-40B4-BE49-F238E27FC236}">
                  <a16:creationId xmlns:a16="http://schemas.microsoft.com/office/drawing/2014/main" id="{FEB8DF27-5D0A-FDE2-0478-2853CB4A5E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6" y="1665"/>
              <a:ext cx="21" cy="19"/>
            </a:xfrm>
            <a:custGeom>
              <a:avLst/>
              <a:gdLst>
                <a:gd name="T0" fmla="*/ 3 w 11"/>
                <a:gd name="T1" fmla="*/ 1 h 10"/>
                <a:gd name="T2" fmla="*/ 5 w 11"/>
                <a:gd name="T3" fmla="*/ 1 h 10"/>
                <a:gd name="T4" fmla="*/ 11 w 11"/>
                <a:gd name="T5" fmla="*/ 7 h 10"/>
                <a:gd name="T6" fmla="*/ 11 w 11"/>
                <a:gd name="T7" fmla="*/ 9 h 10"/>
                <a:gd name="T8" fmla="*/ 9 w 11"/>
                <a:gd name="T9" fmla="*/ 9 h 10"/>
                <a:gd name="T10" fmla="*/ 7 w 11"/>
                <a:gd name="T11" fmla="*/ 7 h 10"/>
                <a:gd name="T12" fmla="*/ 6 w 11"/>
                <a:gd name="T13" fmla="*/ 6 h 10"/>
                <a:gd name="T14" fmla="*/ 5 w 11"/>
                <a:gd name="T15" fmla="*/ 6 h 10"/>
                <a:gd name="T16" fmla="*/ 2 w 11"/>
                <a:gd name="T17" fmla="*/ 6 h 10"/>
                <a:gd name="T18" fmla="*/ 0 w 11"/>
                <a:gd name="T19" fmla="*/ 4 h 10"/>
                <a:gd name="T20" fmla="*/ 0 w 11"/>
                <a:gd name="T21" fmla="*/ 3 h 10"/>
                <a:gd name="T22" fmla="*/ 3 w 11"/>
                <a:gd name="T23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10">
                  <a:moveTo>
                    <a:pt x="3" y="1"/>
                  </a:moveTo>
                  <a:cubicBezTo>
                    <a:pt x="3" y="1"/>
                    <a:pt x="4" y="0"/>
                    <a:pt x="5" y="1"/>
                  </a:cubicBezTo>
                  <a:cubicBezTo>
                    <a:pt x="7" y="3"/>
                    <a:pt x="9" y="5"/>
                    <a:pt x="11" y="7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1" y="10"/>
                    <a:pt x="10" y="10"/>
                    <a:pt x="9" y="9"/>
                  </a:cubicBezTo>
                  <a:cubicBezTo>
                    <a:pt x="9" y="9"/>
                    <a:pt x="8" y="8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4" y="6"/>
                    <a:pt x="3" y="6"/>
                    <a:pt x="2" y="6"/>
                  </a:cubicBezTo>
                  <a:cubicBezTo>
                    <a:pt x="0" y="7"/>
                    <a:pt x="0" y="6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1"/>
                    <a:pt x="0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22" name="Freeform 35">
              <a:extLst>
                <a:ext uri="{FF2B5EF4-FFF2-40B4-BE49-F238E27FC236}">
                  <a16:creationId xmlns:a16="http://schemas.microsoft.com/office/drawing/2014/main" id="{59DADF7C-3C99-BDD1-F3F5-C10AB11EC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1" y="1794"/>
              <a:ext cx="15" cy="15"/>
            </a:xfrm>
            <a:custGeom>
              <a:avLst/>
              <a:gdLst>
                <a:gd name="T0" fmla="*/ 4 w 8"/>
                <a:gd name="T1" fmla="*/ 8 h 8"/>
                <a:gd name="T2" fmla="*/ 2 w 8"/>
                <a:gd name="T3" fmla="*/ 8 h 8"/>
                <a:gd name="T4" fmla="*/ 0 w 8"/>
                <a:gd name="T5" fmla="*/ 7 h 8"/>
                <a:gd name="T6" fmla="*/ 1 w 8"/>
                <a:gd name="T7" fmla="*/ 5 h 8"/>
                <a:gd name="T8" fmla="*/ 1 w 8"/>
                <a:gd name="T9" fmla="*/ 4 h 8"/>
                <a:gd name="T10" fmla="*/ 0 w 8"/>
                <a:gd name="T11" fmla="*/ 2 h 8"/>
                <a:gd name="T12" fmla="*/ 0 w 8"/>
                <a:gd name="T13" fmla="*/ 0 h 8"/>
                <a:gd name="T14" fmla="*/ 2 w 8"/>
                <a:gd name="T15" fmla="*/ 0 h 8"/>
                <a:gd name="T16" fmla="*/ 7 w 8"/>
                <a:gd name="T17" fmla="*/ 5 h 8"/>
                <a:gd name="T18" fmla="*/ 7 w 8"/>
                <a:gd name="T19" fmla="*/ 7 h 8"/>
                <a:gd name="T20" fmla="*/ 7 w 8"/>
                <a:gd name="T21" fmla="*/ 7 h 8"/>
                <a:gd name="T22" fmla="*/ 4 w 8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8">
                  <a:moveTo>
                    <a:pt x="4" y="8"/>
                  </a:moveTo>
                  <a:cubicBezTo>
                    <a:pt x="3" y="8"/>
                    <a:pt x="2" y="7"/>
                    <a:pt x="2" y="8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4" y="1"/>
                    <a:pt x="6" y="3"/>
                    <a:pt x="7" y="5"/>
                  </a:cubicBezTo>
                  <a:cubicBezTo>
                    <a:pt x="8" y="5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8"/>
                    <a:pt x="5" y="8"/>
                    <a:pt x="4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23" name="Freeform 36">
              <a:extLst>
                <a:ext uri="{FF2B5EF4-FFF2-40B4-BE49-F238E27FC236}">
                  <a16:creationId xmlns:a16="http://schemas.microsoft.com/office/drawing/2014/main" id="{4E754B3A-6722-1175-49FC-DC23F9D442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0" y="1969"/>
              <a:ext cx="19" cy="11"/>
            </a:xfrm>
            <a:custGeom>
              <a:avLst/>
              <a:gdLst>
                <a:gd name="T0" fmla="*/ 5 w 10"/>
                <a:gd name="T1" fmla="*/ 6 h 6"/>
                <a:gd name="T2" fmla="*/ 2 w 10"/>
                <a:gd name="T3" fmla="*/ 5 h 6"/>
                <a:gd name="T4" fmla="*/ 1 w 10"/>
                <a:gd name="T5" fmla="*/ 2 h 6"/>
                <a:gd name="T6" fmla="*/ 2 w 10"/>
                <a:gd name="T7" fmla="*/ 2 h 6"/>
                <a:gd name="T8" fmla="*/ 6 w 10"/>
                <a:gd name="T9" fmla="*/ 0 h 6"/>
                <a:gd name="T10" fmla="*/ 9 w 10"/>
                <a:gd name="T11" fmla="*/ 2 h 6"/>
                <a:gd name="T12" fmla="*/ 8 w 10"/>
                <a:gd name="T13" fmla="*/ 4 h 6"/>
                <a:gd name="T14" fmla="*/ 5 w 10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" h="6">
                  <a:moveTo>
                    <a:pt x="5" y="6"/>
                  </a:moveTo>
                  <a:cubicBezTo>
                    <a:pt x="4" y="6"/>
                    <a:pt x="3" y="6"/>
                    <a:pt x="2" y="5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3" y="0"/>
                    <a:pt x="4" y="0"/>
                    <a:pt x="6" y="0"/>
                  </a:cubicBezTo>
                  <a:cubicBezTo>
                    <a:pt x="7" y="0"/>
                    <a:pt x="8" y="1"/>
                    <a:pt x="9" y="2"/>
                  </a:cubicBezTo>
                  <a:cubicBezTo>
                    <a:pt x="10" y="3"/>
                    <a:pt x="10" y="3"/>
                    <a:pt x="8" y="4"/>
                  </a:cubicBezTo>
                  <a:cubicBezTo>
                    <a:pt x="7" y="5"/>
                    <a:pt x="7" y="6"/>
                    <a:pt x="5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24" name="Freeform 37">
              <a:extLst>
                <a:ext uri="{FF2B5EF4-FFF2-40B4-BE49-F238E27FC236}">
                  <a16:creationId xmlns:a16="http://schemas.microsoft.com/office/drawing/2014/main" id="{644B81B5-DA21-0FA2-D6C9-8193EA182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8" y="1834"/>
              <a:ext cx="19" cy="12"/>
            </a:xfrm>
            <a:custGeom>
              <a:avLst/>
              <a:gdLst>
                <a:gd name="T0" fmla="*/ 10 w 10"/>
                <a:gd name="T1" fmla="*/ 3 h 6"/>
                <a:gd name="T2" fmla="*/ 7 w 10"/>
                <a:gd name="T3" fmla="*/ 6 h 6"/>
                <a:gd name="T4" fmla="*/ 4 w 10"/>
                <a:gd name="T5" fmla="*/ 4 h 6"/>
                <a:gd name="T6" fmla="*/ 1 w 10"/>
                <a:gd name="T7" fmla="*/ 4 h 6"/>
                <a:gd name="T8" fmla="*/ 1 w 10"/>
                <a:gd name="T9" fmla="*/ 3 h 6"/>
                <a:gd name="T10" fmla="*/ 1 w 10"/>
                <a:gd name="T11" fmla="*/ 2 h 6"/>
                <a:gd name="T12" fmla="*/ 6 w 10"/>
                <a:gd name="T13" fmla="*/ 2 h 6"/>
                <a:gd name="T14" fmla="*/ 8 w 10"/>
                <a:gd name="T15" fmla="*/ 1 h 6"/>
                <a:gd name="T16" fmla="*/ 9 w 10"/>
                <a:gd name="T17" fmla="*/ 0 h 6"/>
                <a:gd name="T18" fmla="*/ 10 w 10"/>
                <a:gd name="T19" fmla="*/ 1 h 6"/>
                <a:gd name="T20" fmla="*/ 10 w 10"/>
                <a:gd name="T2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6">
                  <a:moveTo>
                    <a:pt x="10" y="3"/>
                  </a:moveTo>
                  <a:cubicBezTo>
                    <a:pt x="10" y="6"/>
                    <a:pt x="10" y="6"/>
                    <a:pt x="7" y="6"/>
                  </a:cubicBezTo>
                  <a:cubicBezTo>
                    <a:pt x="6" y="6"/>
                    <a:pt x="5" y="6"/>
                    <a:pt x="4" y="4"/>
                  </a:cubicBezTo>
                  <a:cubicBezTo>
                    <a:pt x="3" y="3"/>
                    <a:pt x="2" y="4"/>
                    <a:pt x="1" y="4"/>
                  </a:cubicBezTo>
                  <a:cubicBezTo>
                    <a:pt x="1" y="4"/>
                    <a:pt x="0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2"/>
                    <a:pt x="4" y="2"/>
                    <a:pt x="6" y="2"/>
                  </a:cubicBezTo>
                  <a:cubicBezTo>
                    <a:pt x="7" y="2"/>
                    <a:pt x="8" y="1"/>
                    <a:pt x="8" y="1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10" y="1"/>
                    <a:pt x="10" y="1"/>
                  </a:cubicBezTo>
                  <a:cubicBezTo>
                    <a:pt x="10" y="2"/>
                    <a:pt x="10" y="3"/>
                    <a:pt x="10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25" name="Freeform 38">
              <a:extLst>
                <a:ext uri="{FF2B5EF4-FFF2-40B4-BE49-F238E27FC236}">
                  <a16:creationId xmlns:a16="http://schemas.microsoft.com/office/drawing/2014/main" id="{87393D57-5474-D1DB-1F64-8B15E7B9903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9" y="2585"/>
              <a:ext cx="12" cy="7"/>
            </a:xfrm>
            <a:custGeom>
              <a:avLst/>
              <a:gdLst>
                <a:gd name="T0" fmla="*/ 3 w 6"/>
                <a:gd name="T1" fmla="*/ 4 h 4"/>
                <a:gd name="T2" fmla="*/ 1 w 6"/>
                <a:gd name="T3" fmla="*/ 4 h 4"/>
                <a:gd name="T4" fmla="*/ 0 w 6"/>
                <a:gd name="T5" fmla="*/ 2 h 4"/>
                <a:gd name="T6" fmla="*/ 1 w 6"/>
                <a:gd name="T7" fmla="*/ 1 h 4"/>
                <a:gd name="T8" fmla="*/ 5 w 6"/>
                <a:gd name="T9" fmla="*/ 0 h 4"/>
                <a:gd name="T10" fmla="*/ 6 w 6"/>
                <a:gd name="T11" fmla="*/ 1 h 4"/>
                <a:gd name="T12" fmla="*/ 6 w 6"/>
                <a:gd name="T13" fmla="*/ 4 h 4"/>
                <a:gd name="T14" fmla="*/ 4 w 6"/>
                <a:gd name="T15" fmla="*/ 4 h 4"/>
                <a:gd name="T16" fmla="*/ 3 w 6"/>
                <a:gd name="T1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4"/>
                    <a:pt x="2" y="4"/>
                    <a:pt x="1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2" y="0"/>
                    <a:pt x="4" y="0"/>
                    <a:pt x="5" y="0"/>
                  </a:cubicBezTo>
                  <a:cubicBezTo>
                    <a:pt x="5" y="1"/>
                    <a:pt x="6" y="1"/>
                    <a:pt x="6" y="1"/>
                  </a:cubicBezTo>
                  <a:cubicBezTo>
                    <a:pt x="6" y="2"/>
                    <a:pt x="6" y="3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26" name="Freeform 39">
              <a:extLst>
                <a:ext uri="{FF2B5EF4-FFF2-40B4-BE49-F238E27FC236}">
                  <a16:creationId xmlns:a16="http://schemas.microsoft.com/office/drawing/2014/main" id="{32443057-889F-D1BF-32F5-3CE233E612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3" y="2607"/>
              <a:ext cx="8" cy="8"/>
            </a:xfrm>
            <a:custGeom>
              <a:avLst/>
              <a:gdLst>
                <a:gd name="T0" fmla="*/ 4 w 4"/>
                <a:gd name="T1" fmla="*/ 1 h 4"/>
                <a:gd name="T2" fmla="*/ 2 w 4"/>
                <a:gd name="T3" fmla="*/ 4 h 4"/>
                <a:gd name="T4" fmla="*/ 0 w 4"/>
                <a:gd name="T5" fmla="*/ 2 h 4"/>
                <a:gd name="T6" fmla="*/ 2 w 4"/>
                <a:gd name="T7" fmla="*/ 0 h 4"/>
                <a:gd name="T8" fmla="*/ 4 w 4"/>
                <a:gd name="T9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4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27" name="Freeform 40">
              <a:extLst>
                <a:ext uri="{FF2B5EF4-FFF2-40B4-BE49-F238E27FC236}">
                  <a16:creationId xmlns:a16="http://schemas.microsoft.com/office/drawing/2014/main" id="{863A0F90-BC98-686A-510A-03AFB766F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" y="2588"/>
              <a:ext cx="6" cy="6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2 h 3"/>
                <a:gd name="T4" fmla="*/ 0 w 3"/>
                <a:gd name="T5" fmla="*/ 2 h 3"/>
                <a:gd name="T6" fmla="*/ 0 w 3"/>
                <a:gd name="T7" fmla="*/ 1 h 3"/>
                <a:gd name="T8" fmla="*/ 1 w 3"/>
                <a:gd name="T9" fmla="*/ 0 h 3"/>
                <a:gd name="T10" fmla="*/ 3 w 3"/>
                <a:gd name="T11" fmla="*/ 0 h 3"/>
                <a:gd name="T12" fmla="*/ 3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1"/>
                    <a:pt x="3" y="2"/>
                    <a:pt x="3" y="2"/>
                  </a:cubicBezTo>
                  <a:cubicBezTo>
                    <a:pt x="3" y="3"/>
                    <a:pt x="0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28" name="Freeform 41">
              <a:extLst>
                <a:ext uri="{FF2B5EF4-FFF2-40B4-BE49-F238E27FC236}">
                  <a16:creationId xmlns:a16="http://schemas.microsoft.com/office/drawing/2014/main" id="{B04BD113-EC26-5973-0A7E-946C0EECA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32" y="2592"/>
              <a:ext cx="7" cy="4"/>
            </a:xfrm>
            <a:custGeom>
              <a:avLst/>
              <a:gdLst>
                <a:gd name="T0" fmla="*/ 4 w 4"/>
                <a:gd name="T1" fmla="*/ 1 h 2"/>
                <a:gd name="T2" fmla="*/ 2 w 4"/>
                <a:gd name="T3" fmla="*/ 2 h 2"/>
                <a:gd name="T4" fmla="*/ 0 w 4"/>
                <a:gd name="T5" fmla="*/ 1 h 2"/>
                <a:gd name="T6" fmla="*/ 1 w 4"/>
                <a:gd name="T7" fmla="*/ 1 h 2"/>
                <a:gd name="T8" fmla="*/ 3 w 4"/>
                <a:gd name="T9" fmla="*/ 1 h 2"/>
                <a:gd name="T10" fmla="*/ 4 w 4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4" y="1"/>
                  </a:moveTo>
                  <a:cubicBezTo>
                    <a:pt x="4" y="2"/>
                    <a:pt x="2" y="2"/>
                    <a:pt x="2" y="2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2" y="0"/>
                    <a:pt x="2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29" name="Freeform 42">
              <a:extLst>
                <a:ext uri="{FF2B5EF4-FFF2-40B4-BE49-F238E27FC236}">
                  <a16:creationId xmlns:a16="http://schemas.microsoft.com/office/drawing/2014/main" id="{9297DF90-8C2F-9D6A-36A9-951EAB0EC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" y="2588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1 h 2"/>
                <a:gd name="T4" fmla="*/ 1 w 2"/>
                <a:gd name="T5" fmla="*/ 1 h 2"/>
                <a:gd name="T6" fmla="*/ 2 w 2"/>
                <a:gd name="T7" fmla="*/ 1 h 2"/>
                <a:gd name="T8" fmla="*/ 2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30" name="Freeform 43">
              <a:extLst>
                <a:ext uri="{FF2B5EF4-FFF2-40B4-BE49-F238E27FC236}">
                  <a16:creationId xmlns:a16="http://schemas.microsoft.com/office/drawing/2014/main" id="{FC0C27D7-4CC6-33AE-FDA3-AFE5E77CC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6" y="2596"/>
              <a:ext cx="4" cy="4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1 h 2"/>
                <a:gd name="T4" fmla="*/ 1 w 2"/>
                <a:gd name="T5" fmla="*/ 2 h 2"/>
                <a:gd name="T6" fmla="*/ 1 w 2"/>
                <a:gd name="T7" fmla="*/ 1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1"/>
                    <a:pt x="1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31" name="Freeform 44">
              <a:extLst>
                <a:ext uri="{FF2B5EF4-FFF2-40B4-BE49-F238E27FC236}">
                  <a16:creationId xmlns:a16="http://schemas.microsoft.com/office/drawing/2014/main" id="{C1FE68DC-F1F4-DA3A-A381-36D5A36588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0" y="2611"/>
              <a:ext cx="2" cy="4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0 h 2"/>
                <a:gd name="T4" fmla="*/ 1 w 1"/>
                <a:gd name="T5" fmla="*/ 1 h 2"/>
                <a:gd name="T6" fmla="*/ 1 w 1"/>
                <a:gd name="T7" fmla="*/ 2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32" name="Freeform 45">
              <a:extLst>
                <a:ext uri="{FF2B5EF4-FFF2-40B4-BE49-F238E27FC236}">
                  <a16:creationId xmlns:a16="http://schemas.microsoft.com/office/drawing/2014/main" id="{A121A04B-D51A-E234-9407-4F35130A9D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7" y="2611"/>
              <a:ext cx="4" cy="4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1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1" y="2"/>
                    <a:pt x="1" y="2"/>
                  </a:cubicBezTo>
                  <a:cubicBezTo>
                    <a:pt x="1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33" name="Freeform 46">
              <a:extLst>
                <a:ext uri="{FF2B5EF4-FFF2-40B4-BE49-F238E27FC236}">
                  <a16:creationId xmlns:a16="http://schemas.microsoft.com/office/drawing/2014/main" id="{1C3F7B91-D18B-5C06-1346-A3787DCDC4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88" y="2528"/>
              <a:ext cx="4" cy="3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1" y="2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34" name="Freeform 47">
              <a:extLst>
                <a:ext uri="{FF2B5EF4-FFF2-40B4-BE49-F238E27FC236}">
                  <a16:creationId xmlns:a16="http://schemas.microsoft.com/office/drawing/2014/main" id="{AA759F4B-7B32-641B-B7D3-F0C2BFC56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31" y="1965"/>
              <a:ext cx="4" cy="4"/>
            </a:xfrm>
            <a:custGeom>
              <a:avLst/>
              <a:gdLst>
                <a:gd name="T0" fmla="*/ 1 w 2"/>
                <a:gd name="T1" fmla="*/ 1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1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35" name="Freeform 48">
              <a:extLst>
                <a:ext uri="{FF2B5EF4-FFF2-40B4-BE49-F238E27FC236}">
                  <a16:creationId xmlns:a16="http://schemas.microsoft.com/office/drawing/2014/main" id="{2B4CCF17-3A00-EEBA-AB3C-EAEE7B2EAC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26" y="1977"/>
              <a:ext cx="4" cy="3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1 h 2"/>
                <a:gd name="T4" fmla="*/ 1 w 2"/>
                <a:gd name="T5" fmla="*/ 2 h 2"/>
                <a:gd name="T6" fmla="*/ 1 w 2"/>
                <a:gd name="T7" fmla="*/ 0 h 2"/>
                <a:gd name="T8" fmla="*/ 2 w 2"/>
                <a:gd name="T9" fmla="*/ 0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36" name="Freeform 49">
              <a:extLst>
                <a:ext uri="{FF2B5EF4-FFF2-40B4-BE49-F238E27FC236}">
                  <a16:creationId xmlns:a16="http://schemas.microsoft.com/office/drawing/2014/main" id="{F85C24C7-2F0A-52CB-4D35-E95BAFAD56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" y="2009"/>
              <a:ext cx="4" cy="4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2 w 2"/>
                <a:gd name="T5" fmla="*/ 0 h 2"/>
                <a:gd name="T6" fmla="*/ 2 w 2"/>
                <a:gd name="T7" fmla="*/ 1 h 2"/>
                <a:gd name="T8" fmla="*/ 1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37" name="Freeform 50">
              <a:extLst>
                <a:ext uri="{FF2B5EF4-FFF2-40B4-BE49-F238E27FC236}">
                  <a16:creationId xmlns:a16="http://schemas.microsoft.com/office/drawing/2014/main" id="{B2356CFC-425C-71CD-A21F-109DF0AEF43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6" y="1707"/>
              <a:ext cx="4" cy="7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0 h 4"/>
                <a:gd name="T4" fmla="*/ 2 w 2"/>
                <a:gd name="T5" fmla="*/ 3 h 4"/>
                <a:gd name="T6" fmla="*/ 0 w 2"/>
                <a:gd name="T7" fmla="*/ 3 h 4"/>
                <a:gd name="T8" fmla="*/ 0 w 2"/>
                <a:gd name="T9" fmla="*/ 3 h 4"/>
                <a:gd name="T10" fmla="*/ 0 w 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3"/>
                    <a:pt x="1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38" name="Freeform 51">
              <a:extLst>
                <a:ext uri="{FF2B5EF4-FFF2-40B4-BE49-F238E27FC236}">
                  <a16:creationId xmlns:a16="http://schemas.microsoft.com/office/drawing/2014/main" id="{7D25BFE5-3D69-2B2C-3D55-D3574E3784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1" y="1709"/>
              <a:ext cx="3" cy="4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1 w 2"/>
                <a:gd name="T5" fmla="*/ 2 h 2"/>
                <a:gd name="T6" fmla="*/ 1 w 2"/>
                <a:gd name="T7" fmla="*/ 1 h 2"/>
                <a:gd name="T8" fmla="*/ 2 w 2"/>
                <a:gd name="T9" fmla="*/ 1 h 2"/>
                <a:gd name="T10" fmla="*/ 2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0"/>
                    <a:pt x="2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grpSp>
        <p:nvGrpSpPr>
          <p:cNvPr id="7040" name="Graphic 3">
            <a:extLst>
              <a:ext uri="{FF2B5EF4-FFF2-40B4-BE49-F238E27FC236}">
                <a16:creationId xmlns:a16="http://schemas.microsoft.com/office/drawing/2014/main" id="{C255D6F1-72BF-7519-9E9D-1181C23612FF}"/>
              </a:ext>
            </a:extLst>
          </p:cNvPr>
          <p:cNvGrpSpPr/>
          <p:nvPr userDrawn="1"/>
        </p:nvGrpSpPr>
        <p:grpSpPr>
          <a:xfrm rot="10800000">
            <a:off x="5612419" y="1602125"/>
            <a:ext cx="4090682" cy="3837762"/>
            <a:chOff x="3830723" y="1753385"/>
            <a:chExt cx="4532800" cy="4252544"/>
          </a:xfrm>
          <a:solidFill>
            <a:srgbClr val="86F4EE"/>
          </a:solidFill>
        </p:grpSpPr>
        <p:grpSp>
          <p:nvGrpSpPr>
            <p:cNvPr id="7041" name="Graphic 3">
              <a:extLst>
                <a:ext uri="{FF2B5EF4-FFF2-40B4-BE49-F238E27FC236}">
                  <a16:creationId xmlns:a16="http://schemas.microsoft.com/office/drawing/2014/main" id="{CE998918-03C9-C657-3839-22DCEACCA41D}"/>
                </a:ext>
              </a:extLst>
            </p:cNvPr>
            <p:cNvGrpSpPr/>
            <p:nvPr/>
          </p:nvGrpSpPr>
          <p:grpSpPr>
            <a:xfrm>
              <a:off x="5681519" y="3765105"/>
              <a:ext cx="831289" cy="831289"/>
              <a:chOff x="5681519" y="3765105"/>
              <a:chExt cx="831289" cy="831289"/>
            </a:xfrm>
            <a:grpFill/>
          </p:grpSpPr>
          <p:sp>
            <p:nvSpPr>
              <p:cNvPr id="7052" name="Graphic 3">
                <a:extLst>
                  <a:ext uri="{FF2B5EF4-FFF2-40B4-BE49-F238E27FC236}">
                    <a16:creationId xmlns:a16="http://schemas.microsoft.com/office/drawing/2014/main" id="{B498D848-551D-046E-3B98-83C14A523F46}"/>
                  </a:ext>
                </a:extLst>
              </p:cNvPr>
              <p:cNvSpPr/>
              <p:nvPr/>
            </p:nvSpPr>
            <p:spPr>
              <a:xfrm>
                <a:off x="6145129" y="3890131"/>
                <a:ext cx="367679" cy="664117"/>
              </a:xfrm>
              <a:custGeom>
                <a:avLst/>
                <a:gdLst>
                  <a:gd name="connsiteX0" fmla="*/ 0 w 367679"/>
                  <a:gd name="connsiteY0" fmla="*/ 291201 h 664117"/>
                  <a:gd name="connsiteX1" fmla="*/ 134419 w 367679"/>
                  <a:gd name="connsiteY1" fmla="*/ 664117 h 664117"/>
                  <a:gd name="connsiteX2" fmla="*/ 367679 w 367679"/>
                  <a:gd name="connsiteY2" fmla="*/ 290619 h 664117"/>
                  <a:gd name="connsiteX3" fmla="*/ 249054 w 367679"/>
                  <a:gd name="connsiteY3" fmla="*/ 0 h 664117"/>
                  <a:gd name="connsiteX4" fmla="*/ 0 w 367679"/>
                  <a:gd name="connsiteY4" fmla="*/ 291201 h 664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7679" h="664117">
                    <a:moveTo>
                      <a:pt x="0" y="291201"/>
                    </a:moveTo>
                    <a:cubicBezTo>
                      <a:pt x="65173" y="409327"/>
                      <a:pt x="110229" y="535018"/>
                      <a:pt x="134419" y="664117"/>
                    </a:cubicBezTo>
                    <a:cubicBezTo>
                      <a:pt x="272497" y="596533"/>
                      <a:pt x="367679" y="454715"/>
                      <a:pt x="367679" y="290619"/>
                    </a:cubicBezTo>
                    <a:cubicBezTo>
                      <a:pt x="367679" y="177480"/>
                      <a:pt x="322457" y="74982"/>
                      <a:pt x="249054" y="0"/>
                    </a:cubicBezTo>
                    <a:cubicBezTo>
                      <a:pt x="151627" y="81549"/>
                      <a:pt x="67417" y="179475"/>
                      <a:pt x="0" y="291201"/>
                    </a:cubicBezTo>
                    <a:close/>
                  </a:path>
                </a:pathLst>
              </a:custGeom>
              <a:grpFill/>
              <a:ln w="8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53" name="Graphic 3">
                <a:extLst>
                  <a:ext uri="{FF2B5EF4-FFF2-40B4-BE49-F238E27FC236}">
                    <a16:creationId xmlns:a16="http://schemas.microsoft.com/office/drawing/2014/main" id="{D96A5741-716A-0677-CBDB-267A8CD9DBF2}"/>
                  </a:ext>
                </a:extLst>
              </p:cNvPr>
              <p:cNvSpPr/>
              <p:nvPr/>
            </p:nvSpPr>
            <p:spPr>
              <a:xfrm>
                <a:off x="5697064" y="3765105"/>
                <a:ext cx="632361" cy="373747"/>
              </a:xfrm>
              <a:custGeom>
                <a:avLst/>
                <a:gdLst>
                  <a:gd name="connsiteX0" fmla="*/ 376574 w 632361"/>
                  <a:gd name="connsiteY0" fmla="*/ 373748 h 373747"/>
                  <a:gd name="connsiteX1" fmla="*/ 632362 w 632361"/>
                  <a:gd name="connsiteY1" fmla="*/ 70909 h 373747"/>
                  <a:gd name="connsiteX2" fmla="*/ 400100 w 632361"/>
                  <a:gd name="connsiteY2" fmla="*/ 0 h 373747"/>
                  <a:gd name="connsiteX3" fmla="*/ 0 w 632361"/>
                  <a:gd name="connsiteY3" fmla="*/ 303171 h 373747"/>
                  <a:gd name="connsiteX4" fmla="*/ 376574 w 632361"/>
                  <a:gd name="connsiteY4" fmla="*/ 373748 h 373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32361" h="373747">
                    <a:moveTo>
                      <a:pt x="376574" y="373748"/>
                    </a:moveTo>
                    <a:cubicBezTo>
                      <a:pt x="446236" y="258198"/>
                      <a:pt x="532607" y="156449"/>
                      <a:pt x="632362" y="70909"/>
                    </a:cubicBezTo>
                    <a:cubicBezTo>
                      <a:pt x="566025" y="26102"/>
                      <a:pt x="486138" y="0"/>
                      <a:pt x="400100" y="0"/>
                    </a:cubicBezTo>
                    <a:cubicBezTo>
                      <a:pt x="209568" y="0"/>
                      <a:pt x="49046" y="128268"/>
                      <a:pt x="0" y="303171"/>
                    </a:cubicBezTo>
                    <a:cubicBezTo>
                      <a:pt x="117794" y="346481"/>
                      <a:pt x="244565" y="371171"/>
                      <a:pt x="376574" y="373748"/>
                    </a:cubicBezTo>
                    <a:close/>
                  </a:path>
                </a:pathLst>
              </a:custGeom>
              <a:grpFill/>
              <a:ln w="8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7054" name="Graphic 3">
                <a:extLst>
                  <a:ext uri="{FF2B5EF4-FFF2-40B4-BE49-F238E27FC236}">
                    <a16:creationId xmlns:a16="http://schemas.microsoft.com/office/drawing/2014/main" id="{45BA58AB-DC1E-ED5F-381B-A88BB25AC364}"/>
                  </a:ext>
                </a:extLst>
              </p:cNvPr>
              <p:cNvSpPr/>
              <p:nvPr/>
            </p:nvSpPr>
            <p:spPr>
              <a:xfrm>
                <a:off x="5681519" y="4151488"/>
                <a:ext cx="518807" cy="444906"/>
              </a:xfrm>
              <a:custGeom>
                <a:avLst/>
                <a:gdLst>
                  <a:gd name="connsiteX0" fmla="*/ 415645 w 518807"/>
                  <a:gd name="connsiteY0" fmla="*/ 444906 h 444906"/>
                  <a:gd name="connsiteX1" fmla="*/ 518808 w 518807"/>
                  <a:gd name="connsiteY1" fmla="*/ 432021 h 444906"/>
                  <a:gd name="connsiteX2" fmla="*/ 391122 w 518807"/>
                  <a:gd name="connsiteY2" fmla="*/ 70576 h 444906"/>
                  <a:gd name="connsiteX3" fmla="*/ 1164 w 518807"/>
                  <a:gd name="connsiteY3" fmla="*/ 0 h 444906"/>
                  <a:gd name="connsiteX4" fmla="*/ 0 w 518807"/>
                  <a:gd name="connsiteY4" fmla="*/ 29345 h 444906"/>
                  <a:gd name="connsiteX5" fmla="*/ 415645 w 518807"/>
                  <a:gd name="connsiteY5" fmla="*/ 444906 h 4449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8807" h="444906">
                    <a:moveTo>
                      <a:pt x="415645" y="444906"/>
                    </a:moveTo>
                    <a:cubicBezTo>
                      <a:pt x="451224" y="444906"/>
                      <a:pt x="485806" y="440417"/>
                      <a:pt x="518808" y="432021"/>
                    </a:cubicBezTo>
                    <a:cubicBezTo>
                      <a:pt x="496862" y="306746"/>
                      <a:pt x="454133" y="184879"/>
                      <a:pt x="391122" y="70576"/>
                    </a:cubicBezTo>
                    <a:cubicBezTo>
                      <a:pt x="254707" y="67916"/>
                      <a:pt x="123530" y="43227"/>
                      <a:pt x="1164" y="0"/>
                    </a:cubicBezTo>
                    <a:cubicBezTo>
                      <a:pt x="499" y="9726"/>
                      <a:pt x="0" y="19452"/>
                      <a:pt x="0" y="29345"/>
                    </a:cubicBezTo>
                    <a:cubicBezTo>
                      <a:pt x="0" y="258780"/>
                      <a:pt x="186043" y="444906"/>
                      <a:pt x="415645" y="444906"/>
                    </a:cubicBezTo>
                    <a:close/>
                  </a:path>
                </a:pathLst>
              </a:custGeom>
              <a:grpFill/>
              <a:ln w="8302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7042" name="Graphic 3">
              <a:extLst>
                <a:ext uri="{FF2B5EF4-FFF2-40B4-BE49-F238E27FC236}">
                  <a16:creationId xmlns:a16="http://schemas.microsoft.com/office/drawing/2014/main" id="{012B930E-BE9E-266A-F5A1-652E88811C33}"/>
                </a:ext>
              </a:extLst>
            </p:cNvPr>
            <p:cNvGrpSpPr/>
            <p:nvPr/>
          </p:nvGrpSpPr>
          <p:grpSpPr>
            <a:xfrm>
              <a:off x="3830723" y="1753385"/>
              <a:ext cx="4532800" cy="4252544"/>
              <a:chOff x="3830723" y="1753385"/>
              <a:chExt cx="4532800" cy="4252544"/>
            </a:xfrm>
            <a:grpFill/>
          </p:grpSpPr>
          <p:grpSp>
            <p:nvGrpSpPr>
              <p:cNvPr id="7043" name="Graphic 3">
                <a:extLst>
                  <a:ext uri="{FF2B5EF4-FFF2-40B4-BE49-F238E27FC236}">
                    <a16:creationId xmlns:a16="http://schemas.microsoft.com/office/drawing/2014/main" id="{37F79C5E-E702-035D-9C39-58F439785EB1}"/>
                  </a:ext>
                </a:extLst>
              </p:cNvPr>
              <p:cNvGrpSpPr/>
              <p:nvPr/>
            </p:nvGrpSpPr>
            <p:grpSpPr>
              <a:xfrm>
                <a:off x="4875168" y="1753385"/>
                <a:ext cx="2465661" cy="2443990"/>
                <a:chOff x="4875168" y="1753385"/>
                <a:chExt cx="2465661" cy="2443990"/>
              </a:xfrm>
              <a:grpFill/>
            </p:grpSpPr>
            <p:sp>
              <p:nvSpPr>
                <p:cNvPr id="7050" name="Graphic 3">
                  <a:extLst>
                    <a:ext uri="{FF2B5EF4-FFF2-40B4-BE49-F238E27FC236}">
                      <a16:creationId xmlns:a16="http://schemas.microsoft.com/office/drawing/2014/main" id="{12F2A446-88BA-90FC-45BC-B49E2035FC30}"/>
                    </a:ext>
                  </a:extLst>
                </p:cNvPr>
                <p:cNvSpPr/>
                <p:nvPr/>
              </p:nvSpPr>
              <p:spPr>
                <a:xfrm>
                  <a:off x="4875168" y="1753385"/>
                  <a:ext cx="2443991" cy="2443990"/>
                </a:xfrm>
                <a:custGeom>
                  <a:avLst/>
                  <a:gdLst>
                    <a:gd name="connsiteX0" fmla="*/ 1221996 w 2443991"/>
                    <a:gd name="connsiteY0" fmla="*/ 2443991 h 2443990"/>
                    <a:gd name="connsiteX1" fmla="*/ 0 w 2443991"/>
                    <a:gd name="connsiteY1" fmla="*/ 1221996 h 2443990"/>
                    <a:gd name="connsiteX2" fmla="*/ 1221996 w 2443991"/>
                    <a:gd name="connsiteY2" fmla="*/ 0 h 2443990"/>
                    <a:gd name="connsiteX3" fmla="*/ 2443992 w 2443991"/>
                    <a:gd name="connsiteY3" fmla="*/ 1221996 h 2443990"/>
                    <a:gd name="connsiteX4" fmla="*/ 2339000 w 2443991"/>
                    <a:gd name="connsiteY4" fmla="*/ 1718359 h 2443990"/>
                    <a:gd name="connsiteX5" fmla="*/ 2317053 w 2443991"/>
                    <a:gd name="connsiteY5" fmla="*/ 1726755 h 2443990"/>
                    <a:gd name="connsiteX6" fmla="*/ 2308657 w 2443991"/>
                    <a:gd name="connsiteY6" fmla="*/ 1704808 h 2443990"/>
                    <a:gd name="connsiteX7" fmla="*/ 2410823 w 2443991"/>
                    <a:gd name="connsiteY7" fmla="*/ 1221996 h 2443990"/>
                    <a:gd name="connsiteX8" fmla="*/ 1222079 w 2443991"/>
                    <a:gd name="connsiteY8" fmla="*/ 33252 h 2443990"/>
                    <a:gd name="connsiteX9" fmla="*/ 33335 w 2443991"/>
                    <a:gd name="connsiteY9" fmla="*/ 1221996 h 2443990"/>
                    <a:gd name="connsiteX10" fmla="*/ 1222079 w 2443991"/>
                    <a:gd name="connsiteY10" fmla="*/ 2410740 h 2443990"/>
                    <a:gd name="connsiteX11" fmla="*/ 1238705 w 2443991"/>
                    <a:gd name="connsiteY11" fmla="*/ 2427365 h 2443990"/>
                    <a:gd name="connsiteX12" fmla="*/ 1221996 w 2443991"/>
                    <a:gd name="connsiteY12" fmla="*/ 2443991 h 2443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43991" h="2443990">
                      <a:moveTo>
                        <a:pt x="1221996" y="2443991"/>
                      </a:moveTo>
                      <a:cubicBezTo>
                        <a:pt x="548152" y="2443991"/>
                        <a:pt x="0" y="1895839"/>
                        <a:pt x="0" y="1221996"/>
                      </a:cubicBezTo>
                      <a:cubicBezTo>
                        <a:pt x="0" y="548152"/>
                        <a:pt x="548152" y="0"/>
                        <a:pt x="1221996" y="0"/>
                      </a:cubicBezTo>
                      <a:cubicBezTo>
                        <a:pt x="1895839" y="0"/>
                        <a:pt x="2443992" y="548152"/>
                        <a:pt x="2443992" y="1221996"/>
                      </a:cubicBezTo>
                      <a:cubicBezTo>
                        <a:pt x="2443992" y="1394737"/>
                        <a:pt x="2408662" y="1561744"/>
                        <a:pt x="2339000" y="1718359"/>
                      </a:cubicBezTo>
                      <a:cubicBezTo>
                        <a:pt x="2335259" y="1726755"/>
                        <a:pt x="2325450" y="1730495"/>
                        <a:pt x="2317053" y="1726755"/>
                      </a:cubicBezTo>
                      <a:cubicBezTo>
                        <a:pt x="2308657" y="1723014"/>
                        <a:pt x="2304917" y="1713204"/>
                        <a:pt x="2308657" y="1704808"/>
                      </a:cubicBezTo>
                      <a:cubicBezTo>
                        <a:pt x="2376408" y="1552516"/>
                        <a:pt x="2410823" y="1390082"/>
                        <a:pt x="2410823" y="1221996"/>
                      </a:cubicBezTo>
                      <a:cubicBezTo>
                        <a:pt x="2410823" y="566524"/>
                        <a:pt x="1877551" y="33252"/>
                        <a:pt x="1222079" y="33252"/>
                      </a:cubicBezTo>
                      <a:cubicBezTo>
                        <a:pt x="566607" y="33252"/>
                        <a:pt x="33335" y="566524"/>
                        <a:pt x="33335" y="1221996"/>
                      </a:cubicBezTo>
                      <a:cubicBezTo>
                        <a:pt x="33335" y="1877467"/>
                        <a:pt x="566607" y="2410740"/>
                        <a:pt x="1222079" y="2410740"/>
                      </a:cubicBezTo>
                      <a:cubicBezTo>
                        <a:pt x="1231223" y="2410740"/>
                        <a:pt x="1238705" y="2418221"/>
                        <a:pt x="1238705" y="2427365"/>
                      </a:cubicBezTo>
                      <a:cubicBezTo>
                        <a:pt x="1238705" y="2436510"/>
                        <a:pt x="1231140" y="2443991"/>
                        <a:pt x="1221996" y="2443991"/>
                      </a:cubicBezTo>
                      <a:close/>
                    </a:path>
                  </a:pathLst>
                </a:custGeom>
                <a:grpFill/>
                <a:ln w="830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051" name="Graphic 3">
                  <a:extLst>
                    <a:ext uri="{FF2B5EF4-FFF2-40B4-BE49-F238E27FC236}">
                      <a16:creationId xmlns:a16="http://schemas.microsoft.com/office/drawing/2014/main" id="{CA8D8D7A-CF3A-B1FC-A1C9-30E02C344248}"/>
                    </a:ext>
                  </a:extLst>
                </p:cNvPr>
                <p:cNvSpPr/>
                <p:nvPr/>
              </p:nvSpPr>
              <p:spPr>
                <a:xfrm>
                  <a:off x="7127407" y="3323135"/>
                  <a:ext cx="213422" cy="158417"/>
                </a:xfrm>
                <a:custGeom>
                  <a:avLst/>
                  <a:gdLst>
                    <a:gd name="connsiteX0" fmla="*/ 71548 w 213422"/>
                    <a:gd name="connsiteY0" fmla="*/ 158418 h 158417"/>
                    <a:gd name="connsiteX1" fmla="*/ 56335 w 213422"/>
                    <a:gd name="connsiteY1" fmla="*/ 148442 h 158417"/>
                    <a:gd name="connsiteX2" fmla="*/ 1387 w 213422"/>
                    <a:gd name="connsiteY2" fmla="*/ 23333 h 158417"/>
                    <a:gd name="connsiteX3" fmla="*/ 9949 w 213422"/>
                    <a:gd name="connsiteY3" fmla="*/ 1387 h 158417"/>
                    <a:gd name="connsiteX4" fmla="*/ 31895 w 213422"/>
                    <a:gd name="connsiteY4" fmla="*/ 9949 h 158417"/>
                    <a:gd name="connsiteX5" fmla="*/ 80193 w 213422"/>
                    <a:gd name="connsiteY5" fmla="*/ 119846 h 158417"/>
                    <a:gd name="connsiteX6" fmla="*/ 190090 w 213422"/>
                    <a:gd name="connsiteY6" fmla="*/ 71548 h 158417"/>
                    <a:gd name="connsiteX7" fmla="*/ 212036 w 213422"/>
                    <a:gd name="connsiteY7" fmla="*/ 80110 h 158417"/>
                    <a:gd name="connsiteX8" fmla="*/ 203473 w 213422"/>
                    <a:gd name="connsiteY8" fmla="*/ 102056 h 158417"/>
                    <a:gd name="connsiteX9" fmla="*/ 78364 w 213422"/>
                    <a:gd name="connsiteY9" fmla="*/ 157004 h 158417"/>
                    <a:gd name="connsiteX10" fmla="*/ 71548 w 213422"/>
                    <a:gd name="connsiteY10" fmla="*/ 158418 h 158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3422" h="158417">
                      <a:moveTo>
                        <a:pt x="71548" y="158418"/>
                      </a:moveTo>
                      <a:cubicBezTo>
                        <a:pt x="65147" y="158418"/>
                        <a:pt x="59079" y="154677"/>
                        <a:pt x="56335" y="148442"/>
                      </a:cubicBezTo>
                      <a:lnTo>
                        <a:pt x="1387" y="23333"/>
                      </a:lnTo>
                      <a:cubicBezTo>
                        <a:pt x="-2271" y="14937"/>
                        <a:pt x="1553" y="5128"/>
                        <a:pt x="9949" y="1387"/>
                      </a:cubicBezTo>
                      <a:cubicBezTo>
                        <a:pt x="18345" y="-2271"/>
                        <a:pt x="28155" y="1553"/>
                        <a:pt x="31895" y="9949"/>
                      </a:cubicBezTo>
                      <a:lnTo>
                        <a:pt x="80193" y="119846"/>
                      </a:lnTo>
                      <a:lnTo>
                        <a:pt x="190090" y="71548"/>
                      </a:lnTo>
                      <a:cubicBezTo>
                        <a:pt x="198486" y="67890"/>
                        <a:pt x="208295" y="71714"/>
                        <a:pt x="212036" y="80110"/>
                      </a:cubicBezTo>
                      <a:cubicBezTo>
                        <a:pt x="215693" y="88506"/>
                        <a:pt x="211870" y="98315"/>
                        <a:pt x="203473" y="102056"/>
                      </a:cubicBezTo>
                      <a:lnTo>
                        <a:pt x="78364" y="157004"/>
                      </a:lnTo>
                      <a:cubicBezTo>
                        <a:pt x="76037" y="158002"/>
                        <a:pt x="73709" y="158418"/>
                        <a:pt x="71548" y="158418"/>
                      </a:cubicBezTo>
                      <a:close/>
                    </a:path>
                  </a:pathLst>
                </a:custGeom>
                <a:grpFill/>
                <a:ln w="830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7044" name="Graphic 3">
                <a:extLst>
                  <a:ext uri="{FF2B5EF4-FFF2-40B4-BE49-F238E27FC236}">
                    <a16:creationId xmlns:a16="http://schemas.microsoft.com/office/drawing/2014/main" id="{90498186-EF2D-4D15-BAF4-2C1CF3F83945}"/>
                  </a:ext>
                </a:extLst>
              </p:cNvPr>
              <p:cNvGrpSpPr/>
              <p:nvPr/>
            </p:nvGrpSpPr>
            <p:grpSpPr>
              <a:xfrm>
                <a:off x="3830723" y="3486908"/>
                <a:ext cx="2444970" cy="2519021"/>
                <a:chOff x="3830723" y="3486908"/>
                <a:chExt cx="2444970" cy="2519021"/>
              </a:xfrm>
              <a:grpFill/>
            </p:grpSpPr>
            <p:sp>
              <p:nvSpPr>
                <p:cNvPr id="7048" name="Graphic 3">
                  <a:extLst>
                    <a:ext uri="{FF2B5EF4-FFF2-40B4-BE49-F238E27FC236}">
                      <a16:creationId xmlns:a16="http://schemas.microsoft.com/office/drawing/2014/main" id="{BE62A27D-E1C9-0E2D-3375-83CECC54FC6D}"/>
                    </a:ext>
                  </a:extLst>
                </p:cNvPr>
                <p:cNvSpPr/>
                <p:nvPr/>
              </p:nvSpPr>
              <p:spPr>
                <a:xfrm>
                  <a:off x="3830723" y="3567824"/>
                  <a:ext cx="2444970" cy="2438104"/>
                </a:xfrm>
                <a:custGeom>
                  <a:avLst/>
                  <a:gdLst>
                    <a:gd name="connsiteX0" fmla="*/ 1224502 w 2444970"/>
                    <a:gd name="connsiteY0" fmla="*/ 2438105 h 2438104"/>
                    <a:gd name="connsiteX1" fmla="*/ 906201 w 2444970"/>
                    <a:gd name="connsiteY1" fmla="*/ 2395958 h 2438104"/>
                    <a:gd name="connsiteX2" fmla="*/ 164275 w 2444970"/>
                    <a:gd name="connsiteY2" fmla="*/ 1826608 h 2438104"/>
                    <a:gd name="connsiteX3" fmla="*/ 42159 w 2444970"/>
                    <a:gd name="connsiteY3" fmla="*/ 899305 h 2438104"/>
                    <a:gd name="connsiteX4" fmla="*/ 611509 w 2444970"/>
                    <a:gd name="connsiteY4" fmla="*/ 157296 h 2438104"/>
                    <a:gd name="connsiteX5" fmla="*/ 1093823 w 2444970"/>
                    <a:gd name="connsiteY5" fmla="*/ 99 h 2438104"/>
                    <a:gd name="connsiteX6" fmla="*/ 1112112 w 2444970"/>
                    <a:gd name="connsiteY6" fmla="*/ 14896 h 2438104"/>
                    <a:gd name="connsiteX7" fmla="*/ 1097315 w 2444970"/>
                    <a:gd name="connsiteY7" fmla="*/ 33184 h 2438104"/>
                    <a:gd name="connsiteX8" fmla="*/ 628135 w 2444970"/>
                    <a:gd name="connsiteY8" fmla="*/ 186142 h 2438104"/>
                    <a:gd name="connsiteX9" fmla="*/ 193038 w 2444970"/>
                    <a:gd name="connsiteY9" fmla="*/ 1809983 h 2438104"/>
                    <a:gd name="connsiteX10" fmla="*/ 914847 w 2444970"/>
                    <a:gd name="connsiteY10" fmla="*/ 2363871 h 2438104"/>
                    <a:gd name="connsiteX11" fmla="*/ 1816879 w 2444970"/>
                    <a:gd name="connsiteY11" fmla="*/ 2245079 h 2438104"/>
                    <a:gd name="connsiteX12" fmla="*/ 2370767 w 2444970"/>
                    <a:gd name="connsiteY12" fmla="*/ 1523271 h 2438104"/>
                    <a:gd name="connsiteX13" fmla="*/ 2251976 w 2444970"/>
                    <a:gd name="connsiteY13" fmla="*/ 621239 h 2438104"/>
                    <a:gd name="connsiteX14" fmla="*/ 2258044 w 2444970"/>
                    <a:gd name="connsiteY14" fmla="*/ 598544 h 2438104"/>
                    <a:gd name="connsiteX15" fmla="*/ 2280738 w 2444970"/>
                    <a:gd name="connsiteY15" fmla="*/ 604613 h 2438104"/>
                    <a:gd name="connsiteX16" fmla="*/ 2402772 w 2444970"/>
                    <a:gd name="connsiteY16" fmla="*/ 1531916 h 2438104"/>
                    <a:gd name="connsiteX17" fmla="*/ 1833422 w 2444970"/>
                    <a:gd name="connsiteY17" fmla="*/ 2273925 h 2438104"/>
                    <a:gd name="connsiteX18" fmla="*/ 1224502 w 2444970"/>
                    <a:gd name="connsiteY18" fmla="*/ 2438105 h 2438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2444970" h="2438104">
                      <a:moveTo>
                        <a:pt x="1224502" y="2438105"/>
                      </a:moveTo>
                      <a:cubicBezTo>
                        <a:pt x="1118346" y="2438105"/>
                        <a:pt x="1011526" y="2424139"/>
                        <a:pt x="906201" y="2395958"/>
                      </a:cubicBezTo>
                      <a:cubicBezTo>
                        <a:pt x="590976" y="2311499"/>
                        <a:pt x="327457" y="2109247"/>
                        <a:pt x="164275" y="1826608"/>
                      </a:cubicBezTo>
                      <a:cubicBezTo>
                        <a:pt x="1010" y="1543970"/>
                        <a:pt x="-42300" y="1214613"/>
                        <a:pt x="42159" y="899305"/>
                      </a:cubicBezTo>
                      <a:cubicBezTo>
                        <a:pt x="126618" y="583997"/>
                        <a:pt x="328871" y="320478"/>
                        <a:pt x="611509" y="157296"/>
                      </a:cubicBezTo>
                      <a:cubicBezTo>
                        <a:pt x="761141" y="70925"/>
                        <a:pt x="923409" y="18055"/>
                        <a:pt x="1093823" y="99"/>
                      </a:cubicBezTo>
                      <a:cubicBezTo>
                        <a:pt x="1102967" y="-898"/>
                        <a:pt x="1111114" y="5752"/>
                        <a:pt x="1112112" y="14896"/>
                      </a:cubicBezTo>
                      <a:cubicBezTo>
                        <a:pt x="1113109" y="24040"/>
                        <a:pt x="1106459" y="32187"/>
                        <a:pt x="1097315" y="33184"/>
                      </a:cubicBezTo>
                      <a:cubicBezTo>
                        <a:pt x="931556" y="50641"/>
                        <a:pt x="773694" y="102098"/>
                        <a:pt x="628135" y="186142"/>
                      </a:cubicBezTo>
                      <a:cubicBezTo>
                        <a:pt x="60530" y="513836"/>
                        <a:pt x="-134656" y="1242295"/>
                        <a:pt x="193038" y="1809983"/>
                      </a:cubicBezTo>
                      <a:cubicBezTo>
                        <a:pt x="351814" y="2084973"/>
                        <a:pt x="608184" y="2281656"/>
                        <a:pt x="914847" y="2363871"/>
                      </a:cubicBezTo>
                      <a:cubicBezTo>
                        <a:pt x="1221592" y="2446085"/>
                        <a:pt x="1541888" y="2403856"/>
                        <a:pt x="1816879" y="2245079"/>
                      </a:cubicBezTo>
                      <a:cubicBezTo>
                        <a:pt x="2091870" y="2086303"/>
                        <a:pt x="2288553" y="1830017"/>
                        <a:pt x="2370767" y="1523271"/>
                      </a:cubicBezTo>
                      <a:cubicBezTo>
                        <a:pt x="2452982" y="1216608"/>
                        <a:pt x="2410752" y="896229"/>
                        <a:pt x="2251976" y="621239"/>
                      </a:cubicBezTo>
                      <a:cubicBezTo>
                        <a:pt x="2247404" y="613258"/>
                        <a:pt x="2250147" y="603117"/>
                        <a:pt x="2258044" y="598544"/>
                      </a:cubicBezTo>
                      <a:cubicBezTo>
                        <a:pt x="2266025" y="593972"/>
                        <a:pt x="2276166" y="596715"/>
                        <a:pt x="2280738" y="604613"/>
                      </a:cubicBezTo>
                      <a:cubicBezTo>
                        <a:pt x="2443921" y="887251"/>
                        <a:pt x="2487314" y="1216608"/>
                        <a:pt x="2402772" y="1531916"/>
                      </a:cubicBezTo>
                      <a:cubicBezTo>
                        <a:pt x="2318313" y="1847224"/>
                        <a:pt x="2116060" y="2110743"/>
                        <a:pt x="1833422" y="2273925"/>
                      </a:cubicBezTo>
                      <a:cubicBezTo>
                        <a:pt x="1645218" y="2382575"/>
                        <a:pt x="1436231" y="2438105"/>
                        <a:pt x="1224502" y="2438105"/>
                      </a:cubicBezTo>
                      <a:close/>
                    </a:path>
                  </a:pathLst>
                </a:custGeom>
                <a:grpFill/>
                <a:ln w="830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049" name="Graphic 3">
                  <a:extLst>
                    <a:ext uri="{FF2B5EF4-FFF2-40B4-BE49-F238E27FC236}">
                      <a16:creationId xmlns:a16="http://schemas.microsoft.com/office/drawing/2014/main" id="{4A02BCDF-6410-4BC2-F1BB-034CA7622784}"/>
                    </a:ext>
                  </a:extLst>
                </p:cNvPr>
                <p:cNvSpPr/>
                <p:nvPr/>
              </p:nvSpPr>
              <p:spPr>
                <a:xfrm>
                  <a:off x="4799556" y="3486908"/>
                  <a:ext cx="143470" cy="224412"/>
                </a:xfrm>
                <a:custGeom>
                  <a:avLst/>
                  <a:gdLst>
                    <a:gd name="connsiteX0" fmla="*/ 45935 w 143470"/>
                    <a:gd name="connsiteY0" fmla="*/ 224413 h 224412"/>
                    <a:gd name="connsiteX1" fmla="*/ 36126 w 143470"/>
                    <a:gd name="connsiteY1" fmla="*/ 221171 h 224412"/>
                    <a:gd name="connsiteX2" fmla="*/ 32551 w 143470"/>
                    <a:gd name="connsiteY2" fmla="*/ 197895 h 224412"/>
                    <a:gd name="connsiteX3" fmla="*/ 103543 w 143470"/>
                    <a:gd name="connsiteY3" fmla="*/ 101133 h 224412"/>
                    <a:gd name="connsiteX4" fmla="*/ 6781 w 143470"/>
                    <a:gd name="connsiteY4" fmla="*/ 30057 h 224412"/>
                    <a:gd name="connsiteX5" fmla="*/ 3207 w 143470"/>
                    <a:gd name="connsiteY5" fmla="*/ 6781 h 224412"/>
                    <a:gd name="connsiteX6" fmla="*/ 26483 w 143470"/>
                    <a:gd name="connsiteY6" fmla="*/ 3207 h 224412"/>
                    <a:gd name="connsiteX7" fmla="*/ 136712 w 143470"/>
                    <a:gd name="connsiteY7" fmla="*/ 84091 h 224412"/>
                    <a:gd name="connsiteX8" fmla="*/ 143279 w 143470"/>
                    <a:gd name="connsiteY8" fmla="*/ 94981 h 224412"/>
                    <a:gd name="connsiteX9" fmla="*/ 140286 w 143470"/>
                    <a:gd name="connsiteY9" fmla="*/ 107367 h 224412"/>
                    <a:gd name="connsiteX10" fmla="*/ 59402 w 143470"/>
                    <a:gd name="connsiteY10" fmla="*/ 217513 h 224412"/>
                    <a:gd name="connsiteX11" fmla="*/ 45935 w 143470"/>
                    <a:gd name="connsiteY11" fmla="*/ 224413 h 224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3470" h="224412">
                      <a:moveTo>
                        <a:pt x="45935" y="224413"/>
                      </a:moveTo>
                      <a:cubicBezTo>
                        <a:pt x="42527" y="224413"/>
                        <a:pt x="39035" y="223332"/>
                        <a:pt x="36126" y="221171"/>
                      </a:cubicBezTo>
                      <a:cubicBezTo>
                        <a:pt x="28727" y="215768"/>
                        <a:pt x="27148" y="205293"/>
                        <a:pt x="32551" y="197895"/>
                      </a:cubicBezTo>
                      <a:lnTo>
                        <a:pt x="103543" y="101133"/>
                      </a:lnTo>
                      <a:lnTo>
                        <a:pt x="6781" y="30057"/>
                      </a:lnTo>
                      <a:cubicBezTo>
                        <a:pt x="-617" y="24654"/>
                        <a:pt x="-2197" y="14180"/>
                        <a:pt x="3207" y="6781"/>
                      </a:cubicBezTo>
                      <a:cubicBezTo>
                        <a:pt x="8610" y="-617"/>
                        <a:pt x="19084" y="-2197"/>
                        <a:pt x="26483" y="3207"/>
                      </a:cubicBezTo>
                      <a:lnTo>
                        <a:pt x="136712" y="84091"/>
                      </a:lnTo>
                      <a:cubicBezTo>
                        <a:pt x="140286" y="86668"/>
                        <a:pt x="142614" y="90575"/>
                        <a:pt x="143279" y="94981"/>
                      </a:cubicBezTo>
                      <a:cubicBezTo>
                        <a:pt x="143944" y="99304"/>
                        <a:pt x="142863" y="103793"/>
                        <a:pt x="140286" y="107367"/>
                      </a:cubicBezTo>
                      <a:lnTo>
                        <a:pt x="59402" y="217513"/>
                      </a:lnTo>
                      <a:cubicBezTo>
                        <a:pt x="56077" y="222002"/>
                        <a:pt x="51006" y="224413"/>
                        <a:pt x="45935" y="224413"/>
                      </a:cubicBezTo>
                      <a:close/>
                    </a:path>
                  </a:pathLst>
                </a:custGeom>
                <a:grpFill/>
                <a:ln w="830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  <p:grpSp>
            <p:nvGrpSpPr>
              <p:cNvPr id="7045" name="Graphic 3">
                <a:extLst>
                  <a:ext uri="{FF2B5EF4-FFF2-40B4-BE49-F238E27FC236}">
                    <a16:creationId xmlns:a16="http://schemas.microsoft.com/office/drawing/2014/main" id="{8BC0C284-6DE3-81FF-BF09-BDC2009BE91A}"/>
                  </a:ext>
                </a:extLst>
              </p:cNvPr>
              <p:cNvGrpSpPr/>
              <p:nvPr/>
            </p:nvGrpSpPr>
            <p:grpSpPr>
              <a:xfrm>
                <a:off x="6080467" y="3560928"/>
                <a:ext cx="2283056" cy="2445000"/>
                <a:chOff x="6080467" y="3560928"/>
                <a:chExt cx="2283056" cy="2445000"/>
              </a:xfrm>
              <a:grpFill/>
            </p:grpSpPr>
            <p:sp>
              <p:nvSpPr>
                <p:cNvPr id="7046" name="Graphic 3">
                  <a:extLst>
                    <a:ext uri="{FF2B5EF4-FFF2-40B4-BE49-F238E27FC236}">
                      <a16:creationId xmlns:a16="http://schemas.microsoft.com/office/drawing/2014/main" id="{7818E4FE-4D92-637D-52F4-5CEADF4D5E6C}"/>
                    </a:ext>
                  </a:extLst>
                </p:cNvPr>
                <p:cNvSpPr/>
                <p:nvPr/>
              </p:nvSpPr>
              <p:spPr>
                <a:xfrm>
                  <a:off x="6080467" y="3560928"/>
                  <a:ext cx="2283056" cy="2445000"/>
                </a:xfrm>
                <a:custGeom>
                  <a:avLst/>
                  <a:gdLst>
                    <a:gd name="connsiteX0" fmla="*/ 1058552 w 2283056"/>
                    <a:gd name="connsiteY0" fmla="*/ 2445001 h 2445000"/>
                    <a:gd name="connsiteX1" fmla="*/ 449549 w 2283056"/>
                    <a:gd name="connsiteY1" fmla="*/ 2280738 h 2445000"/>
                    <a:gd name="connsiteX2" fmla="*/ 72227 w 2283056"/>
                    <a:gd name="connsiteY2" fmla="*/ 1941655 h 2445000"/>
                    <a:gd name="connsiteX3" fmla="*/ 75885 w 2283056"/>
                    <a:gd name="connsiteY3" fmla="*/ 1918462 h 2445000"/>
                    <a:gd name="connsiteX4" fmla="*/ 99077 w 2283056"/>
                    <a:gd name="connsiteY4" fmla="*/ 1922120 h 2445000"/>
                    <a:gd name="connsiteX5" fmla="*/ 466092 w 2283056"/>
                    <a:gd name="connsiteY5" fmla="*/ 2251976 h 2445000"/>
                    <a:gd name="connsiteX6" fmla="*/ 1368124 w 2283056"/>
                    <a:gd name="connsiteY6" fmla="*/ 2370767 h 2445000"/>
                    <a:gd name="connsiteX7" fmla="*/ 2089933 w 2283056"/>
                    <a:gd name="connsiteY7" fmla="*/ 1816879 h 2445000"/>
                    <a:gd name="connsiteX8" fmla="*/ 2208724 w 2283056"/>
                    <a:gd name="connsiteY8" fmla="*/ 914846 h 2445000"/>
                    <a:gd name="connsiteX9" fmla="*/ 1654836 w 2283056"/>
                    <a:gd name="connsiteY9" fmla="*/ 193038 h 2445000"/>
                    <a:gd name="connsiteX10" fmla="*/ 752804 w 2283056"/>
                    <a:gd name="connsiteY10" fmla="*/ 74247 h 2445000"/>
                    <a:gd name="connsiteX11" fmla="*/ 30995 w 2283056"/>
                    <a:gd name="connsiteY11" fmla="*/ 628135 h 2445000"/>
                    <a:gd name="connsiteX12" fmla="*/ 8301 w 2283056"/>
                    <a:gd name="connsiteY12" fmla="*/ 634203 h 2445000"/>
                    <a:gd name="connsiteX13" fmla="*/ 2232 w 2283056"/>
                    <a:gd name="connsiteY13" fmla="*/ 611509 h 2445000"/>
                    <a:gd name="connsiteX14" fmla="*/ 744241 w 2283056"/>
                    <a:gd name="connsiteY14" fmla="*/ 42159 h 2445000"/>
                    <a:gd name="connsiteX15" fmla="*/ 1671545 w 2283056"/>
                    <a:gd name="connsiteY15" fmla="*/ 164275 h 2445000"/>
                    <a:gd name="connsiteX16" fmla="*/ 2240895 w 2283056"/>
                    <a:gd name="connsiteY16" fmla="*/ 906284 h 2445000"/>
                    <a:gd name="connsiteX17" fmla="*/ 2118862 w 2283056"/>
                    <a:gd name="connsiteY17" fmla="*/ 1833588 h 2445000"/>
                    <a:gd name="connsiteX18" fmla="*/ 1376853 w 2283056"/>
                    <a:gd name="connsiteY18" fmla="*/ 2402938 h 2445000"/>
                    <a:gd name="connsiteX19" fmla="*/ 1058552 w 2283056"/>
                    <a:gd name="connsiteY19" fmla="*/ 2445001 h 2445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83056" h="2445000">
                      <a:moveTo>
                        <a:pt x="1058552" y="2445001"/>
                      </a:moveTo>
                      <a:cubicBezTo>
                        <a:pt x="846822" y="2445001"/>
                        <a:pt x="637836" y="2389471"/>
                        <a:pt x="449549" y="2280738"/>
                      </a:cubicBezTo>
                      <a:cubicBezTo>
                        <a:pt x="299917" y="2194367"/>
                        <a:pt x="172979" y="2080231"/>
                        <a:pt x="72227" y="1941655"/>
                      </a:cubicBezTo>
                      <a:cubicBezTo>
                        <a:pt x="66824" y="1934257"/>
                        <a:pt x="68486" y="1923866"/>
                        <a:pt x="75885" y="1918462"/>
                      </a:cubicBezTo>
                      <a:cubicBezTo>
                        <a:pt x="83366" y="1913059"/>
                        <a:pt x="93674" y="1914721"/>
                        <a:pt x="99077" y="1922120"/>
                      </a:cubicBezTo>
                      <a:cubicBezTo>
                        <a:pt x="197087" y="2056955"/>
                        <a:pt x="320533" y="2167932"/>
                        <a:pt x="466092" y="2251976"/>
                      </a:cubicBezTo>
                      <a:cubicBezTo>
                        <a:pt x="741082" y="2410752"/>
                        <a:pt x="1061462" y="2452898"/>
                        <a:pt x="1368124" y="2370767"/>
                      </a:cubicBezTo>
                      <a:cubicBezTo>
                        <a:pt x="1674787" y="2288552"/>
                        <a:pt x="1931157" y="2091869"/>
                        <a:pt x="2089933" y="1816879"/>
                      </a:cubicBezTo>
                      <a:cubicBezTo>
                        <a:pt x="2248709" y="1541888"/>
                        <a:pt x="2290856" y="1221509"/>
                        <a:pt x="2208724" y="914846"/>
                      </a:cubicBezTo>
                      <a:cubicBezTo>
                        <a:pt x="2126510" y="608101"/>
                        <a:pt x="1929827" y="351814"/>
                        <a:pt x="1654836" y="193038"/>
                      </a:cubicBezTo>
                      <a:cubicBezTo>
                        <a:pt x="1379845" y="34262"/>
                        <a:pt x="1059466" y="-7885"/>
                        <a:pt x="752804" y="74247"/>
                      </a:cubicBezTo>
                      <a:cubicBezTo>
                        <a:pt x="446141" y="156461"/>
                        <a:pt x="189771" y="353144"/>
                        <a:pt x="30995" y="628135"/>
                      </a:cubicBezTo>
                      <a:cubicBezTo>
                        <a:pt x="26423" y="636115"/>
                        <a:pt x="16198" y="638775"/>
                        <a:pt x="8301" y="634203"/>
                      </a:cubicBezTo>
                      <a:cubicBezTo>
                        <a:pt x="320" y="629631"/>
                        <a:pt x="-2340" y="619406"/>
                        <a:pt x="2232" y="611509"/>
                      </a:cubicBezTo>
                      <a:cubicBezTo>
                        <a:pt x="165414" y="328871"/>
                        <a:pt x="428933" y="126618"/>
                        <a:pt x="744241" y="42159"/>
                      </a:cubicBezTo>
                      <a:cubicBezTo>
                        <a:pt x="1059549" y="-42300"/>
                        <a:pt x="1388823" y="1010"/>
                        <a:pt x="1671545" y="164275"/>
                      </a:cubicBezTo>
                      <a:cubicBezTo>
                        <a:pt x="1954183" y="327457"/>
                        <a:pt x="2156436" y="590976"/>
                        <a:pt x="2240895" y="906284"/>
                      </a:cubicBezTo>
                      <a:cubicBezTo>
                        <a:pt x="2325354" y="1221592"/>
                        <a:pt x="2282044" y="1550866"/>
                        <a:pt x="2118862" y="1833588"/>
                      </a:cubicBezTo>
                      <a:cubicBezTo>
                        <a:pt x="1955680" y="2116226"/>
                        <a:pt x="1692161" y="2318479"/>
                        <a:pt x="1376853" y="2402938"/>
                      </a:cubicBezTo>
                      <a:cubicBezTo>
                        <a:pt x="1271528" y="2431035"/>
                        <a:pt x="1164708" y="2445001"/>
                        <a:pt x="1058552" y="2445001"/>
                      </a:cubicBezTo>
                      <a:close/>
                    </a:path>
                  </a:pathLst>
                </a:custGeom>
                <a:grpFill/>
                <a:ln w="830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  <p:sp>
              <p:nvSpPr>
                <p:cNvPr id="7047" name="Graphic 3">
                  <a:extLst>
                    <a:ext uri="{FF2B5EF4-FFF2-40B4-BE49-F238E27FC236}">
                      <a16:creationId xmlns:a16="http://schemas.microsoft.com/office/drawing/2014/main" id="{AE6399F5-056C-7C45-389C-6FE35B7B4796}"/>
                    </a:ext>
                  </a:extLst>
                </p:cNvPr>
                <p:cNvSpPr/>
                <p:nvPr/>
              </p:nvSpPr>
              <p:spPr>
                <a:xfrm>
                  <a:off x="6134554" y="5476214"/>
                  <a:ext cx="184081" cy="169101"/>
                </a:xfrm>
                <a:custGeom>
                  <a:avLst/>
                  <a:gdLst>
                    <a:gd name="connsiteX0" fmla="*/ 16643 w 184081"/>
                    <a:gd name="connsiteY0" fmla="*/ 169101 h 169101"/>
                    <a:gd name="connsiteX1" fmla="*/ 14814 w 184081"/>
                    <a:gd name="connsiteY1" fmla="*/ 169018 h 169101"/>
                    <a:gd name="connsiteX2" fmla="*/ 100 w 184081"/>
                    <a:gd name="connsiteY2" fmla="*/ 150647 h 169101"/>
                    <a:gd name="connsiteX3" fmla="*/ 15063 w 184081"/>
                    <a:gd name="connsiteY3" fmla="*/ 14814 h 169101"/>
                    <a:gd name="connsiteX4" fmla="*/ 33435 w 184081"/>
                    <a:gd name="connsiteY4" fmla="*/ 100 h 169101"/>
                    <a:gd name="connsiteX5" fmla="*/ 169268 w 184081"/>
                    <a:gd name="connsiteY5" fmla="*/ 15063 h 169101"/>
                    <a:gd name="connsiteX6" fmla="*/ 183981 w 184081"/>
                    <a:gd name="connsiteY6" fmla="*/ 33435 h 169101"/>
                    <a:gd name="connsiteX7" fmla="*/ 165610 w 184081"/>
                    <a:gd name="connsiteY7" fmla="*/ 48149 h 169101"/>
                    <a:gd name="connsiteX8" fmla="*/ 46237 w 184081"/>
                    <a:gd name="connsiteY8" fmla="*/ 35014 h 169101"/>
                    <a:gd name="connsiteX9" fmla="*/ 33102 w 184081"/>
                    <a:gd name="connsiteY9" fmla="*/ 154387 h 169101"/>
                    <a:gd name="connsiteX10" fmla="*/ 16643 w 184081"/>
                    <a:gd name="connsiteY10" fmla="*/ 169101 h 169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4081" h="169101">
                      <a:moveTo>
                        <a:pt x="16643" y="169101"/>
                      </a:moveTo>
                      <a:cubicBezTo>
                        <a:pt x="16061" y="169101"/>
                        <a:pt x="15396" y="169101"/>
                        <a:pt x="14814" y="169018"/>
                      </a:cubicBezTo>
                      <a:cubicBezTo>
                        <a:pt x="5670" y="168020"/>
                        <a:pt x="-897" y="159791"/>
                        <a:pt x="100" y="150647"/>
                      </a:cubicBezTo>
                      <a:lnTo>
                        <a:pt x="15063" y="14814"/>
                      </a:lnTo>
                      <a:cubicBezTo>
                        <a:pt x="16061" y="5670"/>
                        <a:pt x="24291" y="-897"/>
                        <a:pt x="33435" y="100"/>
                      </a:cubicBezTo>
                      <a:lnTo>
                        <a:pt x="169268" y="15063"/>
                      </a:lnTo>
                      <a:cubicBezTo>
                        <a:pt x="178412" y="16061"/>
                        <a:pt x="184979" y="24291"/>
                        <a:pt x="183981" y="33435"/>
                      </a:cubicBezTo>
                      <a:cubicBezTo>
                        <a:pt x="182984" y="42579"/>
                        <a:pt x="174671" y="49063"/>
                        <a:pt x="165610" y="48149"/>
                      </a:cubicBezTo>
                      <a:lnTo>
                        <a:pt x="46237" y="35014"/>
                      </a:lnTo>
                      <a:lnTo>
                        <a:pt x="33102" y="154387"/>
                      </a:lnTo>
                      <a:cubicBezTo>
                        <a:pt x="32188" y="162784"/>
                        <a:pt x="25039" y="169101"/>
                        <a:pt x="16643" y="169101"/>
                      </a:cubicBezTo>
                      <a:close/>
                    </a:path>
                  </a:pathLst>
                </a:custGeom>
                <a:grpFill/>
                <a:ln w="8302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/>
                </a:p>
              </p:txBody>
            </p:sp>
          </p:grpSp>
        </p:grpSp>
      </p:grpSp>
      <p:sp>
        <p:nvSpPr>
          <p:cNvPr id="2466" name="Title 1">
            <a:extLst>
              <a:ext uri="{FF2B5EF4-FFF2-40B4-BE49-F238E27FC236}">
                <a16:creationId xmlns:a16="http://schemas.microsoft.com/office/drawing/2014/main" id="{87E8605A-FE40-30F0-2857-AC74CFD5652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98797" y="805232"/>
            <a:ext cx="3583634" cy="1423122"/>
          </a:xfrm>
        </p:spPr>
        <p:txBody>
          <a:bodyPr anchor="t"/>
          <a:lstStyle>
            <a:lvl1pPr>
              <a:defRPr b="1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 to </a:t>
            </a:r>
            <a:br>
              <a:rPr lang="en-US" dirty="0"/>
            </a:br>
            <a:r>
              <a:rPr lang="en-US" dirty="0"/>
              <a:t>edit title</a:t>
            </a:r>
            <a:endParaRPr lang="en-GB" dirty="0"/>
          </a:p>
        </p:txBody>
      </p:sp>
      <p:sp>
        <p:nvSpPr>
          <p:cNvPr id="7104" name="Text Placeholder 22">
            <a:extLst>
              <a:ext uri="{FF2B5EF4-FFF2-40B4-BE49-F238E27FC236}">
                <a16:creationId xmlns:a16="http://schemas.microsoft.com/office/drawing/2014/main" id="{0A033398-7E3A-5B5A-C3F7-C66FED5B056E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9779054" y="1790340"/>
            <a:ext cx="1996673" cy="1234088"/>
          </a:xfrm>
        </p:spPr>
        <p:txBody>
          <a:bodyPr anchor="ctr">
            <a:normAutofit/>
          </a:bodyPr>
          <a:lstStyle>
            <a:lvl1pPr marL="0" indent="0" algn="l">
              <a:spcBef>
                <a:spcPts val="0"/>
              </a:spcBef>
              <a:buNone/>
              <a:defRPr sz="1200" b="0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7106" name="Text Placeholder 22">
            <a:extLst>
              <a:ext uri="{FF2B5EF4-FFF2-40B4-BE49-F238E27FC236}">
                <a16:creationId xmlns:a16="http://schemas.microsoft.com/office/drawing/2014/main" id="{4AD1D3CA-FBC2-46E0-DF97-AD85AD0C49BB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454411" y="5218803"/>
            <a:ext cx="1996673" cy="1234088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None/>
              <a:defRPr sz="1200" b="0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7108" name="Text Placeholder 22">
            <a:extLst>
              <a:ext uri="{FF2B5EF4-FFF2-40B4-BE49-F238E27FC236}">
                <a16:creationId xmlns:a16="http://schemas.microsoft.com/office/drawing/2014/main" id="{C635B0F5-E035-2FD5-A585-EBEFDA278E78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446424" y="2706611"/>
            <a:ext cx="1996673" cy="1234088"/>
          </a:xfrm>
        </p:spPr>
        <p:txBody>
          <a:bodyPr anchor="t">
            <a:normAutofit/>
          </a:bodyPr>
          <a:lstStyle>
            <a:lvl1pPr marL="0" indent="0" algn="r">
              <a:spcBef>
                <a:spcPts val="0"/>
              </a:spcBef>
              <a:buNone/>
              <a:defRPr sz="1200" b="0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7113" name="Text Placeholder 22">
            <a:extLst>
              <a:ext uri="{FF2B5EF4-FFF2-40B4-BE49-F238E27FC236}">
                <a16:creationId xmlns:a16="http://schemas.microsoft.com/office/drawing/2014/main" id="{764018E8-72CC-0A55-3E3F-EE04352D18F7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810825" y="2557271"/>
            <a:ext cx="1513520" cy="633985"/>
          </a:xfrm>
        </p:spPr>
        <p:txBody>
          <a:bodyPr anchor="t">
            <a:normAutofit/>
          </a:bodyPr>
          <a:lstStyle>
            <a:lvl1pPr marL="0" indent="0" algn="ctr"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7115" name="Picture Placeholder 7114">
            <a:extLst>
              <a:ext uri="{FF2B5EF4-FFF2-40B4-BE49-F238E27FC236}">
                <a16:creationId xmlns:a16="http://schemas.microsoft.com/office/drawing/2014/main" id="{42FF4615-0B97-FBF2-C94C-7D9BFCED89BB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6292414" y="1968500"/>
            <a:ext cx="550342" cy="550342"/>
          </a:xfrm>
          <a:custGeom>
            <a:avLst/>
            <a:gdLst>
              <a:gd name="connsiteX0" fmla="*/ 254175 w 508350"/>
              <a:gd name="connsiteY0" fmla="*/ 0 h 508350"/>
              <a:gd name="connsiteX1" fmla="*/ 508350 w 508350"/>
              <a:gd name="connsiteY1" fmla="*/ 254175 h 508350"/>
              <a:gd name="connsiteX2" fmla="*/ 254175 w 508350"/>
              <a:gd name="connsiteY2" fmla="*/ 508350 h 508350"/>
              <a:gd name="connsiteX3" fmla="*/ 0 w 508350"/>
              <a:gd name="connsiteY3" fmla="*/ 254175 h 508350"/>
              <a:gd name="connsiteX4" fmla="*/ 254175 w 508350"/>
              <a:gd name="connsiteY4" fmla="*/ 0 h 50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350" h="508350">
                <a:moveTo>
                  <a:pt x="254175" y="0"/>
                </a:moveTo>
                <a:cubicBezTo>
                  <a:pt x="394552" y="0"/>
                  <a:pt x="508350" y="113798"/>
                  <a:pt x="508350" y="254175"/>
                </a:cubicBezTo>
                <a:cubicBezTo>
                  <a:pt x="508350" y="394552"/>
                  <a:pt x="394552" y="508350"/>
                  <a:pt x="254175" y="508350"/>
                </a:cubicBezTo>
                <a:cubicBezTo>
                  <a:pt x="113798" y="508350"/>
                  <a:pt x="0" y="394552"/>
                  <a:pt x="0" y="254175"/>
                </a:cubicBezTo>
                <a:cubicBezTo>
                  <a:pt x="0" y="113798"/>
                  <a:pt x="113798" y="0"/>
                  <a:pt x="254175" y="0"/>
                </a:cubicBezTo>
                <a:close/>
              </a:path>
            </a:pathLst>
          </a:custGeom>
          <a:noFill/>
        </p:spPr>
        <p:txBody>
          <a:bodyPr wrap="square" lIns="0" tIns="0" rIns="0" bIns="0">
            <a:noAutofit/>
          </a:bodyPr>
          <a:lstStyle>
            <a:lvl1pPr marL="0" indent="0" algn="ctr"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IN" dirty="0"/>
              <a:t>Icon</a:t>
            </a:r>
          </a:p>
        </p:txBody>
      </p:sp>
      <p:sp>
        <p:nvSpPr>
          <p:cNvPr id="7116" name="Text Placeholder 22">
            <a:extLst>
              <a:ext uri="{FF2B5EF4-FFF2-40B4-BE49-F238E27FC236}">
                <a16:creationId xmlns:a16="http://schemas.microsoft.com/office/drawing/2014/main" id="{E586C1CF-F74C-6130-8303-0352CB0395AB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7983064" y="2557271"/>
            <a:ext cx="1513520" cy="633985"/>
          </a:xfrm>
        </p:spPr>
        <p:txBody>
          <a:bodyPr anchor="t">
            <a:normAutofit/>
          </a:bodyPr>
          <a:lstStyle>
            <a:lvl1pPr marL="0" indent="0" algn="ctr"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7117" name="Picture Placeholder 7116">
            <a:extLst>
              <a:ext uri="{FF2B5EF4-FFF2-40B4-BE49-F238E27FC236}">
                <a16:creationId xmlns:a16="http://schemas.microsoft.com/office/drawing/2014/main" id="{924637A8-BA7C-A8D0-7F76-EA87905A2241}"/>
              </a:ext>
            </a:extLst>
          </p:cNvPr>
          <p:cNvSpPr>
            <a:spLocks noGrp="1"/>
          </p:cNvSpPr>
          <p:nvPr>
            <p:ph type="pic" sz="quarter" idx="24" hasCustomPrompt="1"/>
          </p:nvPr>
        </p:nvSpPr>
        <p:spPr>
          <a:xfrm>
            <a:off x="8464653" y="1968500"/>
            <a:ext cx="550342" cy="550342"/>
          </a:xfrm>
          <a:custGeom>
            <a:avLst/>
            <a:gdLst>
              <a:gd name="connsiteX0" fmla="*/ 254175 w 508350"/>
              <a:gd name="connsiteY0" fmla="*/ 0 h 508350"/>
              <a:gd name="connsiteX1" fmla="*/ 508350 w 508350"/>
              <a:gd name="connsiteY1" fmla="*/ 254175 h 508350"/>
              <a:gd name="connsiteX2" fmla="*/ 254175 w 508350"/>
              <a:gd name="connsiteY2" fmla="*/ 508350 h 508350"/>
              <a:gd name="connsiteX3" fmla="*/ 0 w 508350"/>
              <a:gd name="connsiteY3" fmla="*/ 254175 h 508350"/>
              <a:gd name="connsiteX4" fmla="*/ 254175 w 508350"/>
              <a:gd name="connsiteY4" fmla="*/ 0 h 50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350" h="508350">
                <a:moveTo>
                  <a:pt x="254175" y="0"/>
                </a:moveTo>
                <a:cubicBezTo>
                  <a:pt x="394552" y="0"/>
                  <a:pt x="508350" y="113798"/>
                  <a:pt x="508350" y="254175"/>
                </a:cubicBezTo>
                <a:cubicBezTo>
                  <a:pt x="508350" y="394552"/>
                  <a:pt x="394552" y="508350"/>
                  <a:pt x="254175" y="508350"/>
                </a:cubicBezTo>
                <a:cubicBezTo>
                  <a:pt x="113798" y="508350"/>
                  <a:pt x="0" y="394552"/>
                  <a:pt x="0" y="254175"/>
                </a:cubicBezTo>
                <a:cubicBezTo>
                  <a:pt x="0" y="113798"/>
                  <a:pt x="113798" y="0"/>
                  <a:pt x="254175" y="0"/>
                </a:cubicBezTo>
                <a:close/>
              </a:path>
            </a:pathLst>
          </a:custGeom>
          <a:noFill/>
        </p:spPr>
        <p:txBody>
          <a:bodyPr wrap="square" lIns="0" tIns="0" rIns="0" bIns="0">
            <a:noAutofit/>
          </a:bodyPr>
          <a:lstStyle>
            <a:lvl1pPr marL="0" indent="0" algn="ctr"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IN" dirty="0"/>
              <a:t>Icon</a:t>
            </a:r>
          </a:p>
        </p:txBody>
      </p:sp>
      <p:sp>
        <p:nvSpPr>
          <p:cNvPr id="7118" name="Text Placeholder 22">
            <a:extLst>
              <a:ext uri="{FF2B5EF4-FFF2-40B4-BE49-F238E27FC236}">
                <a16:creationId xmlns:a16="http://schemas.microsoft.com/office/drawing/2014/main" id="{E157EEF8-B634-38AA-E1C5-4514B2B112F9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6873234" y="4438888"/>
            <a:ext cx="1513520" cy="633985"/>
          </a:xfrm>
        </p:spPr>
        <p:txBody>
          <a:bodyPr anchor="t">
            <a:normAutofit/>
          </a:bodyPr>
          <a:lstStyle>
            <a:lvl1pPr marL="0" indent="0" algn="ctr">
              <a:spcBef>
                <a:spcPts val="0"/>
              </a:spcBef>
              <a:buNone/>
              <a:defRPr sz="1400" b="1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7119" name="Picture Placeholder 7118">
            <a:extLst>
              <a:ext uri="{FF2B5EF4-FFF2-40B4-BE49-F238E27FC236}">
                <a16:creationId xmlns:a16="http://schemas.microsoft.com/office/drawing/2014/main" id="{1296E19B-2E59-B2B0-9E8B-4DC267F590E7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7354823" y="3850117"/>
            <a:ext cx="550342" cy="550342"/>
          </a:xfrm>
          <a:custGeom>
            <a:avLst/>
            <a:gdLst>
              <a:gd name="connsiteX0" fmla="*/ 254175 w 508350"/>
              <a:gd name="connsiteY0" fmla="*/ 0 h 508350"/>
              <a:gd name="connsiteX1" fmla="*/ 508350 w 508350"/>
              <a:gd name="connsiteY1" fmla="*/ 254175 h 508350"/>
              <a:gd name="connsiteX2" fmla="*/ 254175 w 508350"/>
              <a:gd name="connsiteY2" fmla="*/ 508350 h 508350"/>
              <a:gd name="connsiteX3" fmla="*/ 0 w 508350"/>
              <a:gd name="connsiteY3" fmla="*/ 254175 h 508350"/>
              <a:gd name="connsiteX4" fmla="*/ 254175 w 508350"/>
              <a:gd name="connsiteY4" fmla="*/ 0 h 50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350" h="508350">
                <a:moveTo>
                  <a:pt x="254175" y="0"/>
                </a:moveTo>
                <a:cubicBezTo>
                  <a:pt x="394552" y="0"/>
                  <a:pt x="508350" y="113798"/>
                  <a:pt x="508350" y="254175"/>
                </a:cubicBezTo>
                <a:cubicBezTo>
                  <a:pt x="508350" y="394552"/>
                  <a:pt x="394552" y="508350"/>
                  <a:pt x="254175" y="508350"/>
                </a:cubicBezTo>
                <a:cubicBezTo>
                  <a:pt x="113798" y="508350"/>
                  <a:pt x="0" y="394552"/>
                  <a:pt x="0" y="254175"/>
                </a:cubicBezTo>
                <a:cubicBezTo>
                  <a:pt x="0" y="113798"/>
                  <a:pt x="113798" y="0"/>
                  <a:pt x="254175" y="0"/>
                </a:cubicBezTo>
                <a:close/>
              </a:path>
            </a:pathLst>
          </a:custGeom>
          <a:noFill/>
        </p:spPr>
        <p:txBody>
          <a:bodyPr wrap="square" lIns="0" tIns="0" rIns="0" bIns="0">
            <a:noAutofit/>
          </a:bodyPr>
          <a:lstStyle>
            <a:lvl1pPr marL="0" indent="0" algn="ctr">
              <a:buNone/>
              <a:defRPr sz="1200">
                <a:solidFill>
                  <a:schemeClr val="tx1"/>
                </a:solidFill>
              </a:defRPr>
            </a:lvl1pPr>
          </a:lstStyle>
          <a:p>
            <a:r>
              <a:rPr lang="en-IN" dirty="0"/>
              <a:t>Icon</a:t>
            </a:r>
          </a:p>
        </p:txBody>
      </p:sp>
    </p:spTree>
    <p:extLst>
      <p:ext uri="{BB962C8B-B14F-4D97-AF65-F5344CB8AC3E}">
        <p14:creationId xmlns:p14="http://schemas.microsoft.com/office/powerpoint/2010/main" val="429076358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ur Service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6" name="Title 1">
            <a:extLst>
              <a:ext uri="{FF2B5EF4-FFF2-40B4-BE49-F238E27FC236}">
                <a16:creationId xmlns:a16="http://schemas.microsoft.com/office/drawing/2014/main" id="{87E8605A-FE40-30F0-2857-AC74CFD5652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98797" y="805232"/>
            <a:ext cx="10248174" cy="1009054"/>
          </a:xfrm>
        </p:spPr>
        <p:txBody>
          <a:bodyPr anchor="t"/>
          <a:lstStyle>
            <a:lvl1pPr>
              <a:defRPr b="1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GB" dirty="0"/>
          </a:p>
        </p:txBody>
      </p:sp>
      <p:sp>
        <p:nvSpPr>
          <p:cNvPr id="7039" name="Rectangle 7038">
            <a:extLst>
              <a:ext uri="{FF2B5EF4-FFF2-40B4-BE49-F238E27FC236}">
                <a16:creationId xmlns:a16="http://schemas.microsoft.com/office/drawing/2014/main" id="{20ED57F8-1112-BE24-4821-35F796204D89}"/>
              </a:ext>
            </a:extLst>
          </p:cNvPr>
          <p:cNvSpPr/>
          <p:nvPr userDrawn="1"/>
        </p:nvSpPr>
        <p:spPr>
          <a:xfrm rot="16200000">
            <a:off x="7445512" y="2916559"/>
            <a:ext cx="2194588" cy="593619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 dirty="0">
              <a:latin typeface="DIN Black" panose="02020500000000000000" pitchFamily="18" charset="0"/>
            </a:endParaRPr>
          </a:p>
        </p:txBody>
      </p:sp>
      <p:sp>
        <p:nvSpPr>
          <p:cNvPr id="7055" name="Rectangle 7054">
            <a:extLst>
              <a:ext uri="{FF2B5EF4-FFF2-40B4-BE49-F238E27FC236}">
                <a16:creationId xmlns:a16="http://schemas.microsoft.com/office/drawing/2014/main" id="{237C115A-68E6-124A-32E4-98E066FE0011}"/>
              </a:ext>
            </a:extLst>
          </p:cNvPr>
          <p:cNvSpPr/>
          <p:nvPr userDrawn="1"/>
        </p:nvSpPr>
        <p:spPr>
          <a:xfrm rot="16200000">
            <a:off x="261234" y="2916559"/>
            <a:ext cx="2194588" cy="593619"/>
          </a:xfrm>
          <a:prstGeom prst="rect">
            <a:avLst/>
          </a:prstGeom>
          <a:solidFill>
            <a:srgbClr val="86F4E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 dirty="0">
              <a:solidFill>
                <a:schemeClr val="tx1"/>
              </a:solidFill>
              <a:latin typeface="DIN Black" panose="02020500000000000000" pitchFamily="18" charset="0"/>
            </a:endParaRPr>
          </a:p>
        </p:txBody>
      </p:sp>
      <p:sp>
        <p:nvSpPr>
          <p:cNvPr id="7057" name="Rectangle 7056">
            <a:extLst>
              <a:ext uri="{FF2B5EF4-FFF2-40B4-BE49-F238E27FC236}">
                <a16:creationId xmlns:a16="http://schemas.microsoft.com/office/drawing/2014/main" id="{26A4B41E-524C-A896-DC40-0407C7762DAD}"/>
              </a:ext>
            </a:extLst>
          </p:cNvPr>
          <p:cNvSpPr/>
          <p:nvPr userDrawn="1"/>
        </p:nvSpPr>
        <p:spPr>
          <a:xfrm rot="16200000">
            <a:off x="3876908" y="2916559"/>
            <a:ext cx="2194588" cy="593619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 dirty="0">
              <a:latin typeface="DIN Black" panose="02020500000000000000" pitchFamily="18" charset="0"/>
            </a:endParaRPr>
          </a:p>
        </p:txBody>
      </p:sp>
      <p:cxnSp>
        <p:nvCxnSpPr>
          <p:cNvPr id="7059" name="Straight Connector 7058">
            <a:extLst>
              <a:ext uri="{FF2B5EF4-FFF2-40B4-BE49-F238E27FC236}">
                <a16:creationId xmlns:a16="http://schemas.microsoft.com/office/drawing/2014/main" id="{E3CDC1A3-ACBE-0644-925D-DAB3EA5CEE68}"/>
              </a:ext>
            </a:extLst>
          </p:cNvPr>
          <p:cNvCxnSpPr/>
          <p:nvPr userDrawn="1"/>
        </p:nvCxnSpPr>
        <p:spPr>
          <a:xfrm>
            <a:off x="1684120" y="2116074"/>
            <a:ext cx="0" cy="4741926"/>
          </a:xfrm>
          <a:prstGeom prst="line">
            <a:avLst/>
          </a:prstGeom>
          <a:ln w="952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60" name="Straight Connector 7059">
            <a:extLst>
              <a:ext uri="{FF2B5EF4-FFF2-40B4-BE49-F238E27FC236}">
                <a16:creationId xmlns:a16="http://schemas.microsoft.com/office/drawing/2014/main" id="{0141A683-D05B-E7CC-9D9B-D3BD2AD27246}"/>
              </a:ext>
            </a:extLst>
          </p:cNvPr>
          <p:cNvCxnSpPr/>
          <p:nvPr userDrawn="1"/>
        </p:nvCxnSpPr>
        <p:spPr>
          <a:xfrm>
            <a:off x="5299794" y="2116074"/>
            <a:ext cx="0" cy="4741926"/>
          </a:xfrm>
          <a:prstGeom prst="line">
            <a:avLst/>
          </a:prstGeom>
          <a:ln w="952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61" name="Straight Connector 7060">
            <a:extLst>
              <a:ext uri="{FF2B5EF4-FFF2-40B4-BE49-F238E27FC236}">
                <a16:creationId xmlns:a16="http://schemas.microsoft.com/office/drawing/2014/main" id="{0C388205-25A6-2483-59DF-F46A9B4B4F87}"/>
              </a:ext>
            </a:extLst>
          </p:cNvPr>
          <p:cNvCxnSpPr/>
          <p:nvPr userDrawn="1"/>
        </p:nvCxnSpPr>
        <p:spPr>
          <a:xfrm>
            <a:off x="8868398" y="2116074"/>
            <a:ext cx="0" cy="4741926"/>
          </a:xfrm>
          <a:prstGeom prst="line">
            <a:avLst/>
          </a:prstGeom>
          <a:ln w="95250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064" name="Picture Placeholder 7063">
            <a:extLst>
              <a:ext uri="{FF2B5EF4-FFF2-40B4-BE49-F238E27FC236}">
                <a16:creationId xmlns:a16="http://schemas.microsoft.com/office/drawing/2014/main" id="{250D0479-AD18-31B7-465A-69A1C8647CD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730891" y="2116075"/>
            <a:ext cx="2438624" cy="219458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noAutofit/>
          </a:bodyPr>
          <a:lstStyle>
            <a:lvl1pPr marL="0" indent="0" algn="ctr">
              <a:buNone/>
              <a:defRPr sz="1600"/>
            </a:lvl1pPr>
          </a:lstStyle>
          <a:p>
            <a:endParaRPr lang="en-IN" dirty="0"/>
          </a:p>
        </p:txBody>
      </p:sp>
      <p:sp>
        <p:nvSpPr>
          <p:cNvPr id="7066" name="Picture Placeholder 7065">
            <a:extLst>
              <a:ext uri="{FF2B5EF4-FFF2-40B4-BE49-F238E27FC236}">
                <a16:creationId xmlns:a16="http://schemas.microsoft.com/office/drawing/2014/main" id="{860F4F1F-08D4-2D88-DF53-C8FDC56C8D1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5346565" y="2116075"/>
            <a:ext cx="2438624" cy="219458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noAutofit/>
          </a:bodyPr>
          <a:lstStyle>
            <a:lvl1pPr marL="0" indent="0" algn="ctr">
              <a:buNone/>
              <a:defRPr sz="1600"/>
            </a:lvl1pPr>
          </a:lstStyle>
          <a:p>
            <a:endParaRPr lang="en-IN" dirty="0"/>
          </a:p>
        </p:txBody>
      </p:sp>
      <p:sp>
        <p:nvSpPr>
          <p:cNvPr id="7067" name="Picture Placeholder 7066">
            <a:extLst>
              <a:ext uri="{FF2B5EF4-FFF2-40B4-BE49-F238E27FC236}">
                <a16:creationId xmlns:a16="http://schemas.microsoft.com/office/drawing/2014/main" id="{91CB1A96-8B54-C06B-CCEC-DE138A07345C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915175" y="2116075"/>
            <a:ext cx="2438624" cy="219458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noAutofit/>
          </a:bodyPr>
          <a:lstStyle>
            <a:lvl1pPr marL="0" indent="0" algn="ctr">
              <a:buNone/>
              <a:defRPr sz="1600"/>
            </a:lvl1pPr>
          </a:lstStyle>
          <a:p>
            <a:endParaRPr lang="en-IN" dirty="0"/>
          </a:p>
        </p:txBody>
      </p:sp>
      <p:sp>
        <p:nvSpPr>
          <p:cNvPr id="7068" name="Text Placeholder 22">
            <a:extLst>
              <a:ext uri="{FF2B5EF4-FFF2-40B4-BE49-F238E27FC236}">
                <a16:creationId xmlns:a16="http://schemas.microsoft.com/office/drawing/2014/main" id="{E5A218F4-6B95-FCAC-3A3D-F7FACB273223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1831024" y="4421404"/>
            <a:ext cx="2338490" cy="1970252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None/>
              <a:defRPr sz="1200" b="0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7069" name="Text Placeholder 22">
            <a:extLst>
              <a:ext uri="{FF2B5EF4-FFF2-40B4-BE49-F238E27FC236}">
                <a16:creationId xmlns:a16="http://schemas.microsoft.com/office/drawing/2014/main" id="{9A858496-6A9B-EDFC-1072-0832389C4866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5446699" y="4421404"/>
            <a:ext cx="2338490" cy="1970252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None/>
              <a:defRPr sz="1200" b="0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7070" name="Text Placeholder 22">
            <a:extLst>
              <a:ext uri="{FF2B5EF4-FFF2-40B4-BE49-F238E27FC236}">
                <a16:creationId xmlns:a16="http://schemas.microsoft.com/office/drawing/2014/main" id="{3E18D9C0-FFCD-F3AE-7450-9358AA6F5FAE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9015309" y="4421404"/>
            <a:ext cx="2338490" cy="1970252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None/>
              <a:defRPr sz="1200" b="0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7071" name="Text Placeholder 22">
            <a:extLst>
              <a:ext uri="{FF2B5EF4-FFF2-40B4-BE49-F238E27FC236}">
                <a16:creationId xmlns:a16="http://schemas.microsoft.com/office/drawing/2014/main" id="{888708B0-9233-210F-A36C-FA902C2F39E7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1061718" y="2228242"/>
            <a:ext cx="575623" cy="1970252"/>
          </a:xfrm>
        </p:spPr>
        <p:txBody>
          <a:bodyPr vert="vert270" anchor="ctr">
            <a:normAutofit/>
          </a:bodyPr>
          <a:lstStyle>
            <a:lvl1pPr marL="0" indent="0" algn="ctr">
              <a:spcBef>
                <a:spcPts val="0"/>
              </a:spcBef>
              <a:buNone/>
              <a:defRPr sz="1800" b="1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768" name="Text Placeholder 22">
            <a:extLst>
              <a:ext uri="{FF2B5EF4-FFF2-40B4-BE49-F238E27FC236}">
                <a16:creationId xmlns:a16="http://schemas.microsoft.com/office/drawing/2014/main" id="{E3928620-93A8-7792-0567-DFD84465190C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4682688" y="2228242"/>
            <a:ext cx="575623" cy="1970252"/>
          </a:xfrm>
        </p:spPr>
        <p:txBody>
          <a:bodyPr vert="vert270" anchor="ctr">
            <a:normAutofit/>
          </a:bodyPr>
          <a:lstStyle>
            <a:lvl1pPr marL="0" indent="0" algn="ctr">
              <a:spcBef>
                <a:spcPts val="0"/>
              </a:spcBef>
              <a:buNone/>
              <a:defRPr sz="18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770" name="Text Placeholder 22">
            <a:extLst>
              <a:ext uri="{FF2B5EF4-FFF2-40B4-BE49-F238E27FC236}">
                <a16:creationId xmlns:a16="http://schemas.microsoft.com/office/drawing/2014/main" id="{2984F041-15A2-BF5A-B7A3-59B9E14FBFD9}"/>
              </a:ext>
            </a:extLst>
          </p:cNvPr>
          <p:cNvSpPr>
            <a:spLocks noGrp="1"/>
          </p:cNvSpPr>
          <p:nvPr>
            <p:ph type="body" sz="quarter" idx="25" hasCustomPrompt="1"/>
          </p:nvPr>
        </p:nvSpPr>
        <p:spPr>
          <a:xfrm>
            <a:off x="8254994" y="2228242"/>
            <a:ext cx="575623" cy="1970252"/>
          </a:xfrm>
        </p:spPr>
        <p:txBody>
          <a:bodyPr vert="vert270" anchor="ctr">
            <a:normAutofit/>
          </a:bodyPr>
          <a:lstStyle>
            <a:lvl1pPr marL="0" indent="0" algn="ctr">
              <a:spcBef>
                <a:spcPts val="0"/>
              </a:spcBef>
              <a:buNone/>
              <a:defRPr sz="1800" b="1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Add text</a:t>
            </a:r>
          </a:p>
        </p:txBody>
      </p:sp>
    </p:spTree>
    <p:extLst>
      <p:ext uri="{BB962C8B-B14F-4D97-AF65-F5344CB8AC3E}">
        <p14:creationId xmlns:p14="http://schemas.microsoft.com/office/powerpoint/2010/main" val="34825399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ur Goal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6" name="Title 1">
            <a:extLst>
              <a:ext uri="{FF2B5EF4-FFF2-40B4-BE49-F238E27FC236}">
                <a16:creationId xmlns:a16="http://schemas.microsoft.com/office/drawing/2014/main" id="{87E8605A-FE40-30F0-2857-AC74CFD5652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98797" y="805232"/>
            <a:ext cx="6545594" cy="1009054"/>
          </a:xfrm>
        </p:spPr>
        <p:txBody>
          <a:bodyPr anchor="t"/>
          <a:lstStyle>
            <a:lvl1pPr>
              <a:defRPr b="1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GB" dirty="0"/>
          </a:p>
        </p:txBody>
      </p:sp>
      <p:grpSp>
        <p:nvGrpSpPr>
          <p:cNvPr id="2" name="Group 14">
            <a:extLst>
              <a:ext uri="{FF2B5EF4-FFF2-40B4-BE49-F238E27FC236}">
                <a16:creationId xmlns:a16="http://schemas.microsoft.com/office/drawing/2014/main" id="{64F1FDE8-09B5-60D2-71A3-7528301FD421}"/>
              </a:ext>
            </a:extLst>
          </p:cNvPr>
          <p:cNvGrpSpPr>
            <a:grpSpLocks noChangeAspect="1"/>
          </p:cNvGrpSpPr>
          <p:nvPr userDrawn="1"/>
        </p:nvGrpSpPr>
        <p:grpSpPr bwMode="auto">
          <a:xfrm rot="19759768" flipH="1">
            <a:off x="6473762" y="764220"/>
            <a:ext cx="16940201" cy="9444361"/>
            <a:chOff x="2989" y="1684"/>
            <a:chExt cx="1704" cy="950"/>
          </a:xfrm>
          <a:solidFill>
            <a:srgbClr val="86F4EE"/>
          </a:solidFill>
        </p:grpSpPr>
        <p:sp>
          <p:nvSpPr>
            <p:cNvPr id="3" name="Freeform 15">
              <a:extLst>
                <a:ext uri="{FF2B5EF4-FFF2-40B4-BE49-F238E27FC236}">
                  <a16:creationId xmlns:a16="http://schemas.microsoft.com/office/drawing/2014/main" id="{12709782-26EB-0CFA-FF01-E73339C15A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87" y="1684"/>
              <a:ext cx="1566" cy="950"/>
            </a:xfrm>
            <a:custGeom>
              <a:avLst/>
              <a:gdLst>
                <a:gd name="T0" fmla="*/ 207 w 826"/>
                <a:gd name="T1" fmla="*/ 54 h 500"/>
                <a:gd name="T2" fmla="*/ 342 w 826"/>
                <a:gd name="T3" fmla="*/ 16 h 500"/>
                <a:gd name="T4" fmla="*/ 635 w 826"/>
                <a:gd name="T5" fmla="*/ 8 h 500"/>
                <a:gd name="T6" fmla="*/ 784 w 826"/>
                <a:gd name="T7" fmla="*/ 50 h 500"/>
                <a:gd name="T8" fmla="*/ 820 w 826"/>
                <a:gd name="T9" fmla="*/ 148 h 500"/>
                <a:gd name="T10" fmla="*/ 814 w 826"/>
                <a:gd name="T11" fmla="*/ 247 h 500"/>
                <a:gd name="T12" fmla="*/ 770 w 826"/>
                <a:gd name="T13" fmla="*/ 320 h 500"/>
                <a:gd name="T14" fmla="*/ 791 w 826"/>
                <a:gd name="T15" fmla="*/ 418 h 500"/>
                <a:gd name="T16" fmla="*/ 758 w 826"/>
                <a:gd name="T17" fmla="*/ 425 h 500"/>
                <a:gd name="T18" fmla="*/ 578 w 826"/>
                <a:gd name="T19" fmla="*/ 414 h 500"/>
                <a:gd name="T20" fmla="*/ 399 w 826"/>
                <a:gd name="T21" fmla="*/ 436 h 500"/>
                <a:gd name="T22" fmla="*/ 273 w 826"/>
                <a:gd name="T23" fmla="*/ 476 h 500"/>
                <a:gd name="T24" fmla="*/ 157 w 826"/>
                <a:gd name="T25" fmla="*/ 498 h 500"/>
                <a:gd name="T26" fmla="*/ 99 w 826"/>
                <a:gd name="T27" fmla="*/ 465 h 500"/>
                <a:gd name="T28" fmla="*/ 167 w 826"/>
                <a:gd name="T29" fmla="*/ 417 h 500"/>
                <a:gd name="T30" fmla="*/ 245 w 826"/>
                <a:gd name="T31" fmla="*/ 346 h 500"/>
                <a:gd name="T32" fmla="*/ 108 w 826"/>
                <a:gd name="T33" fmla="*/ 380 h 500"/>
                <a:gd name="T34" fmla="*/ 69 w 826"/>
                <a:gd name="T35" fmla="*/ 363 h 500"/>
                <a:gd name="T36" fmla="*/ 99 w 826"/>
                <a:gd name="T37" fmla="*/ 268 h 500"/>
                <a:gd name="T38" fmla="*/ 114 w 826"/>
                <a:gd name="T39" fmla="*/ 263 h 500"/>
                <a:gd name="T40" fmla="*/ 92 w 826"/>
                <a:gd name="T41" fmla="*/ 249 h 500"/>
                <a:gd name="T42" fmla="*/ 47 w 826"/>
                <a:gd name="T43" fmla="*/ 259 h 500"/>
                <a:gd name="T44" fmla="*/ 29 w 826"/>
                <a:gd name="T45" fmla="*/ 202 h 500"/>
                <a:gd name="T46" fmla="*/ 205 w 826"/>
                <a:gd name="T47" fmla="*/ 436 h 500"/>
                <a:gd name="T48" fmla="*/ 242 w 826"/>
                <a:gd name="T49" fmla="*/ 404 h 500"/>
                <a:gd name="T50" fmla="*/ 111 w 826"/>
                <a:gd name="T51" fmla="*/ 280 h 500"/>
                <a:gd name="T52" fmla="*/ 90 w 826"/>
                <a:gd name="T53" fmla="*/ 316 h 500"/>
                <a:gd name="T54" fmla="*/ 109 w 826"/>
                <a:gd name="T55" fmla="*/ 348 h 500"/>
                <a:gd name="T56" fmla="*/ 128 w 826"/>
                <a:gd name="T57" fmla="*/ 315 h 500"/>
                <a:gd name="T58" fmla="*/ 108 w 826"/>
                <a:gd name="T59" fmla="*/ 308 h 500"/>
                <a:gd name="T60" fmla="*/ 116 w 826"/>
                <a:gd name="T61" fmla="*/ 282 h 500"/>
                <a:gd name="T62" fmla="*/ 708 w 826"/>
                <a:gd name="T63" fmla="*/ 331 h 500"/>
                <a:gd name="T64" fmla="*/ 584 w 826"/>
                <a:gd name="T65" fmla="*/ 388 h 500"/>
                <a:gd name="T66" fmla="*/ 654 w 826"/>
                <a:gd name="T67" fmla="*/ 355 h 500"/>
                <a:gd name="T68" fmla="*/ 267 w 826"/>
                <a:gd name="T69" fmla="*/ 394 h 500"/>
                <a:gd name="T70" fmla="*/ 660 w 826"/>
                <a:gd name="T71" fmla="*/ 315 h 500"/>
                <a:gd name="T72" fmla="*/ 217 w 826"/>
                <a:gd name="T73" fmla="*/ 83 h 500"/>
                <a:gd name="T74" fmla="*/ 121 w 826"/>
                <a:gd name="T75" fmla="*/ 334 h 500"/>
                <a:gd name="T76" fmla="*/ 228 w 826"/>
                <a:gd name="T77" fmla="*/ 430 h 500"/>
                <a:gd name="T78" fmla="*/ 191 w 826"/>
                <a:gd name="T79" fmla="*/ 436 h 500"/>
                <a:gd name="T80" fmla="*/ 220 w 826"/>
                <a:gd name="T81" fmla="*/ 409 h 500"/>
                <a:gd name="T82" fmla="*/ 350 w 826"/>
                <a:gd name="T83" fmla="*/ 354 h 500"/>
                <a:gd name="T84" fmla="*/ 175 w 826"/>
                <a:gd name="T85" fmla="*/ 282 h 500"/>
                <a:gd name="T86" fmla="*/ 642 w 826"/>
                <a:gd name="T87" fmla="*/ 369 h 500"/>
                <a:gd name="T88" fmla="*/ 611 w 826"/>
                <a:gd name="T89" fmla="*/ 351 h 500"/>
                <a:gd name="T90" fmla="*/ 256 w 826"/>
                <a:gd name="T91" fmla="*/ 478 h 500"/>
                <a:gd name="T92" fmla="*/ 601 w 826"/>
                <a:gd name="T93" fmla="*/ 379 h 500"/>
                <a:gd name="T94" fmla="*/ 586 w 826"/>
                <a:gd name="T95" fmla="*/ 400 h 500"/>
                <a:gd name="T96" fmla="*/ 23 w 826"/>
                <a:gd name="T97" fmla="*/ 246 h 500"/>
                <a:gd name="T98" fmla="*/ 653 w 826"/>
                <a:gd name="T99" fmla="*/ 364 h 500"/>
                <a:gd name="T100" fmla="*/ 144 w 826"/>
                <a:gd name="T101" fmla="*/ 346 h 500"/>
                <a:gd name="T102" fmla="*/ 257 w 826"/>
                <a:gd name="T103" fmla="*/ 364 h 500"/>
                <a:gd name="T104" fmla="*/ 250 w 826"/>
                <a:gd name="T105" fmla="*/ 391 h 500"/>
                <a:gd name="T106" fmla="*/ 628 w 826"/>
                <a:gd name="T107" fmla="*/ 313 h 500"/>
                <a:gd name="T108" fmla="*/ 63 w 826"/>
                <a:gd name="T109" fmla="*/ 351 h 500"/>
                <a:gd name="T110" fmla="*/ 649 w 826"/>
                <a:gd name="T111" fmla="*/ 325 h 500"/>
                <a:gd name="T112" fmla="*/ 67 w 826"/>
                <a:gd name="T113" fmla="*/ 349 h 500"/>
                <a:gd name="T114" fmla="*/ 152 w 826"/>
                <a:gd name="T115" fmla="*/ 304 h 500"/>
                <a:gd name="T116" fmla="*/ 264 w 826"/>
                <a:gd name="T117" fmla="*/ 388 h 500"/>
                <a:gd name="T118" fmla="*/ 597 w 826"/>
                <a:gd name="T119" fmla="*/ 399 h 500"/>
                <a:gd name="T120" fmla="*/ 695 w 826"/>
                <a:gd name="T121" fmla="*/ 353 h 500"/>
                <a:gd name="T122" fmla="*/ 480 w 826"/>
                <a:gd name="T123" fmla="*/ 408 h 500"/>
                <a:gd name="T124" fmla="*/ 343 w 826"/>
                <a:gd name="T125" fmla="*/ 439 h 5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26" h="500">
                  <a:moveTo>
                    <a:pt x="108" y="133"/>
                  </a:moveTo>
                  <a:cubicBezTo>
                    <a:pt x="107" y="132"/>
                    <a:pt x="108" y="131"/>
                    <a:pt x="108" y="131"/>
                  </a:cubicBezTo>
                  <a:cubicBezTo>
                    <a:pt x="109" y="131"/>
                    <a:pt x="109" y="131"/>
                    <a:pt x="110" y="131"/>
                  </a:cubicBezTo>
                  <a:cubicBezTo>
                    <a:pt x="112" y="131"/>
                    <a:pt x="113" y="131"/>
                    <a:pt x="115" y="130"/>
                  </a:cubicBezTo>
                  <a:cubicBezTo>
                    <a:pt x="116" y="130"/>
                    <a:pt x="117" y="129"/>
                    <a:pt x="117" y="128"/>
                  </a:cubicBezTo>
                  <a:cubicBezTo>
                    <a:pt x="118" y="126"/>
                    <a:pt x="120" y="128"/>
                    <a:pt x="121" y="126"/>
                  </a:cubicBezTo>
                  <a:cubicBezTo>
                    <a:pt x="121" y="126"/>
                    <a:pt x="122" y="125"/>
                    <a:pt x="123" y="125"/>
                  </a:cubicBezTo>
                  <a:cubicBezTo>
                    <a:pt x="124" y="125"/>
                    <a:pt x="125" y="125"/>
                    <a:pt x="126" y="125"/>
                  </a:cubicBezTo>
                  <a:cubicBezTo>
                    <a:pt x="127" y="125"/>
                    <a:pt x="128" y="125"/>
                    <a:pt x="128" y="124"/>
                  </a:cubicBezTo>
                  <a:cubicBezTo>
                    <a:pt x="130" y="122"/>
                    <a:pt x="132" y="121"/>
                    <a:pt x="134" y="119"/>
                  </a:cubicBezTo>
                  <a:cubicBezTo>
                    <a:pt x="135" y="118"/>
                    <a:pt x="135" y="115"/>
                    <a:pt x="134" y="114"/>
                  </a:cubicBezTo>
                  <a:cubicBezTo>
                    <a:pt x="133" y="113"/>
                    <a:pt x="133" y="113"/>
                    <a:pt x="133" y="112"/>
                  </a:cubicBezTo>
                  <a:cubicBezTo>
                    <a:pt x="133" y="112"/>
                    <a:pt x="133" y="112"/>
                    <a:pt x="133" y="112"/>
                  </a:cubicBezTo>
                  <a:cubicBezTo>
                    <a:pt x="134" y="111"/>
                    <a:pt x="134" y="111"/>
                    <a:pt x="134" y="111"/>
                  </a:cubicBezTo>
                  <a:cubicBezTo>
                    <a:pt x="134" y="111"/>
                    <a:pt x="134" y="110"/>
                    <a:pt x="134" y="110"/>
                  </a:cubicBezTo>
                  <a:cubicBezTo>
                    <a:pt x="135" y="108"/>
                    <a:pt x="133" y="105"/>
                    <a:pt x="136" y="103"/>
                  </a:cubicBezTo>
                  <a:cubicBezTo>
                    <a:pt x="136" y="102"/>
                    <a:pt x="136" y="101"/>
                    <a:pt x="136" y="100"/>
                  </a:cubicBezTo>
                  <a:cubicBezTo>
                    <a:pt x="136" y="98"/>
                    <a:pt x="136" y="97"/>
                    <a:pt x="138" y="95"/>
                  </a:cubicBezTo>
                  <a:cubicBezTo>
                    <a:pt x="138" y="94"/>
                    <a:pt x="139" y="93"/>
                    <a:pt x="140" y="91"/>
                  </a:cubicBezTo>
                  <a:cubicBezTo>
                    <a:pt x="142" y="89"/>
                    <a:pt x="145" y="87"/>
                    <a:pt x="147" y="85"/>
                  </a:cubicBezTo>
                  <a:cubicBezTo>
                    <a:pt x="148" y="84"/>
                    <a:pt x="148" y="83"/>
                    <a:pt x="149" y="83"/>
                  </a:cubicBezTo>
                  <a:cubicBezTo>
                    <a:pt x="151" y="83"/>
                    <a:pt x="152" y="81"/>
                    <a:pt x="153" y="81"/>
                  </a:cubicBezTo>
                  <a:cubicBezTo>
                    <a:pt x="154" y="81"/>
                    <a:pt x="154" y="81"/>
                    <a:pt x="155" y="81"/>
                  </a:cubicBezTo>
                  <a:cubicBezTo>
                    <a:pt x="156" y="80"/>
                    <a:pt x="157" y="79"/>
                    <a:pt x="158" y="78"/>
                  </a:cubicBezTo>
                  <a:cubicBezTo>
                    <a:pt x="158" y="77"/>
                    <a:pt x="160" y="78"/>
                    <a:pt x="161" y="77"/>
                  </a:cubicBezTo>
                  <a:cubicBezTo>
                    <a:pt x="162" y="75"/>
                    <a:pt x="163" y="75"/>
                    <a:pt x="164" y="75"/>
                  </a:cubicBezTo>
                  <a:cubicBezTo>
                    <a:pt x="164" y="75"/>
                    <a:pt x="165" y="75"/>
                    <a:pt x="165" y="74"/>
                  </a:cubicBezTo>
                  <a:cubicBezTo>
                    <a:pt x="166" y="73"/>
                    <a:pt x="167" y="73"/>
                    <a:pt x="168" y="73"/>
                  </a:cubicBezTo>
                  <a:cubicBezTo>
                    <a:pt x="169" y="73"/>
                    <a:pt x="170" y="71"/>
                    <a:pt x="171" y="71"/>
                  </a:cubicBezTo>
                  <a:cubicBezTo>
                    <a:pt x="173" y="71"/>
                    <a:pt x="173" y="69"/>
                    <a:pt x="174" y="69"/>
                  </a:cubicBezTo>
                  <a:cubicBezTo>
                    <a:pt x="176" y="70"/>
                    <a:pt x="177" y="68"/>
                    <a:pt x="178" y="67"/>
                  </a:cubicBezTo>
                  <a:cubicBezTo>
                    <a:pt x="180" y="67"/>
                    <a:pt x="181" y="67"/>
                    <a:pt x="182" y="67"/>
                  </a:cubicBezTo>
                  <a:cubicBezTo>
                    <a:pt x="184" y="67"/>
                    <a:pt x="184" y="67"/>
                    <a:pt x="184" y="65"/>
                  </a:cubicBezTo>
                  <a:cubicBezTo>
                    <a:pt x="184" y="65"/>
                    <a:pt x="184" y="65"/>
                    <a:pt x="185" y="64"/>
                  </a:cubicBezTo>
                  <a:cubicBezTo>
                    <a:pt x="185" y="64"/>
                    <a:pt x="185" y="64"/>
                    <a:pt x="185" y="64"/>
                  </a:cubicBezTo>
                  <a:cubicBezTo>
                    <a:pt x="187" y="64"/>
                    <a:pt x="188" y="63"/>
                    <a:pt x="189" y="62"/>
                  </a:cubicBezTo>
                  <a:cubicBezTo>
                    <a:pt x="191" y="62"/>
                    <a:pt x="191" y="61"/>
                    <a:pt x="192" y="60"/>
                  </a:cubicBezTo>
                  <a:cubicBezTo>
                    <a:pt x="193" y="59"/>
                    <a:pt x="195" y="60"/>
                    <a:pt x="196" y="58"/>
                  </a:cubicBezTo>
                  <a:cubicBezTo>
                    <a:pt x="197" y="57"/>
                    <a:pt x="199" y="58"/>
                    <a:pt x="200" y="57"/>
                  </a:cubicBezTo>
                  <a:cubicBezTo>
                    <a:pt x="200" y="56"/>
                    <a:pt x="202" y="56"/>
                    <a:pt x="203" y="56"/>
                  </a:cubicBezTo>
                  <a:cubicBezTo>
                    <a:pt x="204" y="54"/>
                    <a:pt x="205" y="54"/>
                    <a:pt x="207" y="54"/>
                  </a:cubicBezTo>
                  <a:cubicBezTo>
                    <a:pt x="208" y="54"/>
                    <a:pt x="208" y="54"/>
                    <a:pt x="209" y="54"/>
                  </a:cubicBezTo>
                  <a:cubicBezTo>
                    <a:pt x="210" y="52"/>
                    <a:pt x="211" y="52"/>
                    <a:pt x="212" y="52"/>
                  </a:cubicBezTo>
                  <a:cubicBezTo>
                    <a:pt x="213" y="51"/>
                    <a:pt x="213" y="51"/>
                    <a:pt x="214" y="50"/>
                  </a:cubicBezTo>
                  <a:cubicBezTo>
                    <a:pt x="216" y="50"/>
                    <a:pt x="217" y="50"/>
                    <a:pt x="217" y="49"/>
                  </a:cubicBezTo>
                  <a:cubicBezTo>
                    <a:pt x="218" y="48"/>
                    <a:pt x="219" y="49"/>
                    <a:pt x="220" y="48"/>
                  </a:cubicBezTo>
                  <a:cubicBezTo>
                    <a:pt x="221" y="46"/>
                    <a:pt x="223" y="46"/>
                    <a:pt x="225" y="46"/>
                  </a:cubicBezTo>
                  <a:cubicBezTo>
                    <a:pt x="226" y="46"/>
                    <a:pt x="226" y="46"/>
                    <a:pt x="227" y="45"/>
                  </a:cubicBezTo>
                  <a:cubicBezTo>
                    <a:pt x="229" y="44"/>
                    <a:pt x="229" y="44"/>
                    <a:pt x="230" y="45"/>
                  </a:cubicBezTo>
                  <a:cubicBezTo>
                    <a:pt x="231" y="46"/>
                    <a:pt x="232" y="46"/>
                    <a:pt x="232" y="45"/>
                  </a:cubicBezTo>
                  <a:cubicBezTo>
                    <a:pt x="233" y="43"/>
                    <a:pt x="233" y="42"/>
                    <a:pt x="235" y="43"/>
                  </a:cubicBezTo>
                  <a:cubicBezTo>
                    <a:pt x="236" y="43"/>
                    <a:pt x="238" y="42"/>
                    <a:pt x="238" y="41"/>
                  </a:cubicBezTo>
                  <a:cubicBezTo>
                    <a:pt x="239" y="41"/>
                    <a:pt x="239" y="41"/>
                    <a:pt x="240" y="41"/>
                  </a:cubicBezTo>
                  <a:cubicBezTo>
                    <a:pt x="242" y="41"/>
                    <a:pt x="242" y="41"/>
                    <a:pt x="244" y="39"/>
                  </a:cubicBezTo>
                  <a:cubicBezTo>
                    <a:pt x="245" y="39"/>
                    <a:pt x="245" y="39"/>
                    <a:pt x="246" y="39"/>
                  </a:cubicBezTo>
                  <a:cubicBezTo>
                    <a:pt x="248" y="39"/>
                    <a:pt x="249" y="39"/>
                    <a:pt x="251" y="39"/>
                  </a:cubicBezTo>
                  <a:cubicBezTo>
                    <a:pt x="252" y="37"/>
                    <a:pt x="254" y="37"/>
                    <a:pt x="256" y="37"/>
                  </a:cubicBezTo>
                  <a:cubicBezTo>
                    <a:pt x="257" y="37"/>
                    <a:pt x="259" y="37"/>
                    <a:pt x="260" y="35"/>
                  </a:cubicBezTo>
                  <a:cubicBezTo>
                    <a:pt x="261" y="35"/>
                    <a:pt x="262" y="35"/>
                    <a:pt x="263" y="35"/>
                  </a:cubicBezTo>
                  <a:cubicBezTo>
                    <a:pt x="264" y="35"/>
                    <a:pt x="264" y="35"/>
                    <a:pt x="265" y="34"/>
                  </a:cubicBezTo>
                  <a:cubicBezTo>
                    <a:pt x="266" y="33"/>
                    <a:pt x="267" y="33"/>
                    <a:pt x="268" y="33"/>
                  </a:cubicBezTo>
                  <a:cubicBezTo>
                    <a:pt x="269" y="33"/>
                    <a:pt x="270" y="33"/>
                    <a:pt x="271" y="32"/>
                  </a:cubicBezTo>
                  <a:cubicBezTo>
                    <a:pt x="271" y="31"/>
                    <a:pt x="271" y="31"/>
                    <a:pt x="272" y="31"/>
                  </a:cubicBezTo>
                  <a:cubicBezTo>
                    <a:pt x="274" y="31"/>
                    <a:pt x="277" y="32"/>
                    <a:pt x="279" y="29"/>
                  </a:cubicBezTo>
                  <a:cubicBezTo>
                    <a:pt x="281" y="29"/>
                    <a:pt x="282" y="29"/>
                    <a:pt x="283" y="29"/>
                  </a:cubicBezTo>
                  <a:cubicBezTo>
                    <a:pt x="284" y="29"/>
                    <a:pt x="284" y="29"/>
                    <a:pt x="287" y="28"/>
                  </a:cubicBezTo>
                  <a:cubicBezTo>
                    <a:pt x="287" y="27"/>
                    <a:pt x="288" y="27"/>
                    <a:pt x="288" y="27"/>
                  </a:cubicBezTo>
                  <a:cubicBezTo>
                    <a:pt x="290" y="27"/>
                    <a:pt x="291" y="27"/>
                    <a:pt x="293" y="27"/>
                  </a:cubicBezTo>
                  <a:cubicBezTo>
                    <a:pt x="294" y="25"/>
                    <a:pt x="297" y="25"/>
                    <a:pt x="299" y="25"/>
                  </a:cubicBezTo>
                  <a:cubicBezTo>
                    <a:pt x="301" y="25"/>
                    <a:pt x="303" y="26"/>
                    <a:pt x="304" y="24"/>
                  </a:cubicBezTo>
                  <a:cubicBezTo>
                    <a:pt x="304" y="23"/>
                    <a:pt x="305" y="23"/>
                    <a:pt x="306" y="23"/>
                  </a:cubicBezTo>
                  <a:cubicBezTo>
                    <a:pt x="308" y="23"/>
                    <a:pt x="310" y="23"/>
                    <a:pt x="312" y="23"/>
                  </a:cubicBezTo>
                  <a:cubicBezTo>
                    <a:pt x="313" y="23"/>
                    <a:pt x="313" y="21"/>
                    <a:pt x="315" y="21"/>
                  </a:cubicBezTo>
                  <a:cubicBezTo>
                    <a:pt x="316" y="21"/>
                    <a:pt x="318" y="21"/>
                    <a:pt x="319" y="21"/>
                  </a:cubicBezTo>
                  <a:cubicBezTo>
                    <a:pt x="321" y="21"/>
                    <a:pt x="322" y="21"/>
                    <a:pt x="323" y="21"/>
                  </a:cubicBezTo>
                  <a:cubicBezTo>
                    <a:pt x="324" y="21"/>
                    <a:pt x="324" y="21"/>
                    <a:pt x="324" y="21"/>
                  </a:cubicBezTo>
                  <a:cubicBezTo>
                    <a:pt x="325" y="19"/>
                    <a:pt x="327" y="19"/>
                    <a:pt x="328" y="19"/>
                  </a:cubicBezTo>
                  <a:cubicBezTo>
                    <a:pt x="330" y="19"/>
                    <a:pt x="331" y="19"/>
                    <a:pt x="333" y="19"/>
                  </a:cubicBezTo>
                  <a:cubicBezTo>
                    <a:pt x="333" y="19"/>
                    <a:pt x="333" y="19"/>
                    <a:pt x="334" y="19"/>
                  </a:cubicBezTo>
                  <a:cubicBezTo>
                    <a:pt x="336" y="18"/>
                    <a:pt x="336" y="17"/>
                    <a:pt x="337" y="18"/>
                  </a:cubicBezTo>
                  <a:cubicBezTo>
                    <a:pt x="338" y="18"/>
                    <a:pt x="339" y="17"/>
                    <a:pt x="340" y="16"/>
                  </a:cubicBezTo>
                  <a:cubicBezTo>
                    <a:pt x="341" y="16"/>
                    <a:pt x="341" y="16"/>
                    <a:pt x="342" y="16"/>
                  </a:cubicBezTo>
                  <a:cubicBezTo>
                    <a:pt x="344" y="16"/>
                    <a:pt x="345" y="16"/>
                    <a:pt x="347" y="15"/>
                  </a:cubicBezTo>
                  <a:cubicBezTo>
                    <a:pt x="349" y="13"/>
                    <a:pt x="352" y="14"/>
                    <a:pt x="355" y="14"/>
                  </a:cubicBezTo>
                  <a:cubicBezTo>
                    <a:pt x="357" y="13"/>
                    <a:pt x="360" y="15"/>
                    <a:pt x="362" y="12"/>
                  </a:cubicBezTo>
                  <a:cubicBezTo>
                    <a:pt x="363" y="11"/>
                    <a:pt x="365" y="12"/>
                    <a:pt x="367" y="12"/>
                  </a:cubicBezTo>
                  <a:cubicBezTo>
                    <a:pt x="368" y="12"/>
                    <a:pt x="369" y="12"/>
                    <a:pt x="370" y="11"/>
                  </a:cubicBezTo>
                  <a:cubicBezTo>
                    <a:pt x="372" y="9"/>
                    <a:pt x="374" y="10"/>
                    <a:pt x="376" y="10"/>
                  </a:cubicBezTo>
                  <a:cubicBezTo>
                    <a:pt x="379" y="10"/>
                    <a:pt x="382" y="10"/>
                    <a:pt x="385" y="10"/>
                  </a:cubicBezTo>
                  <a:cubicBezTo>
                    <a:pt x="386" y="9"/>
                    <a:pt x="387" y="8"/>
                    <a:pt x="389" y="8"/>
                  </a:cubicBezTo>
                  <a:cubicBezTo>
                    <a:pt x="390" y="8"/>
                    <a:pt x="392" y="8"/>
                    <a:pt x="394" y="8"/>
                  </a:cubicBezTo>
                  <a:cubicBezTo>
                    <a:pt x="396" y="8"/>
                    <a:pt x="399" y="8"/>
                    <a:pt x="401" y="8"/>
                  </a:cubicBezTo>
                  <a:cubicBezTo>
                    <a:pt x="402" y="8"/>
                    <a:pt x="403" y="7"/>
                    <a:pt x="404" y="7"/>
                  </a:cubicBezTo>
                  <a:cubicBezTo>
                    <a:pt x="404" y="6"/>
                    <a:pt x="404" y="6"/>
                    <a:pt x="405" y="6"/>
                  </a:cubicBezTo>
                  <a:cubicBezTo>
                    <a:pt x="410" y="6"/>
                    <a:pt x="415" y="6"/>
                    <a:pt x="420" y="6"/>
                  </a:cubicBezTo>
                  <a:cubicBezTo>
                    <a:pt x="421" y="6"/>
                    <a:pt x="422" y="6"/>
                    <a:pt x="423" y="5"/>
                  </a:cubicBezTo>
                  <a:cubicBezTo>
                    <a:pt x="423" y="4"/>
                    <a:pt x="424" y="4"/>
                    <a:pt x="425" y="4"/>
                  </a:cubicBezTo>
                  <a:cubicBezTo>
                    <a:pt x="430" y="4"/>
                    <a:pt x="436" y="4"/>
                    <a:pt x="442" y="4"/>
                  </a:cubicBezTo>
                  <a:cubicBezTo>
                    <a:pt x="442" y="4"/>
                    <a:pt x="443" y="4"/>
                    <a:pt x="443" y="3"/>
                  </a:cubicBezTo>
                  <a:cubicBezTo>
                    <a:pt x="444" y="3"/>
                    <a:pt x="444" y="2"/>
                    <a:pt x="445" y="2"/>
                  </a:cubicBezTo>
                  <a:cubicBezTo>
                    <a:pt x="448" y="2"/>
                    <a:pt x="451" y="2"/>
                    <a:pt x="453" y="2"/>
                  </a:cubicBezTo>
                  <a:cubicBezTo>
                    <a:pt x="456" y="2"/>
                    <a:pt x="459" y="3"/>
                    <a:pt x="461" y="1"/>
                  </a:cubicBezTo>
                  <a:cubicBezTo>
                    <a:pt x="462" y="0"/>
                    <a:pt x="462" y="0"/>
                    <a:pt x="462" y="0"/>
                  </a:cubicBezTo>
                  <a:cubicBezTo>
                    <a:pt x="466" y="0"/>
                    <a:pt x="471" y="0"/>
                    <a:pt x="475" y="0"/>
                  </a:cubicBezTo>
                  <a:cubicBezTo>
                    <a:pt x="475" y="0"/>
                    <a:pt x="475" y="0"/>
                    <a:pt x="476" y="1"/>
                  </a:cubicBezTo>
                  <a:cubicBezTo>
                    <a:pt x="477" y="3"/>
                    <a:pt x="480" y="2"/>
                    <a:pt x="482" y="2"/>
                  </a:cubicBezTo>
                  <a:cubicBezTo>
                    <a:pt x="493" y="2"/>
                    <a:pt x="503" y="2"/>
                    <a:pt x="514" y="2"/>
                  </a:cubicBezTo>
                  <a:cubicBezTo>
                    <a:pt x="515" y="2"/>
                    <a:pt x="516" y="2"/>
                    <a:pt x="517" y="1"/>
                  </a:cubicBezTo>
                  <a:cubicBezTo>
                    <a:pt x="517" y="1"/>
                    <a:pt x="517" y="0"/>
                    <a:pt x="517" y="0"/>
                  </a:cubicBezTo>
                  <a:cubicBezTo>
                    <a:pt x="521" y="0"/>
                    <a:pt x="525" y="0"/>
                    <a:pt x="529" y="0"/>
                  </a:cubicBezTo>
                  <a:cubicBezTo>
                    <a:pt x="530" y="1"/>
                    <a:pt x="531" y="3"/>
                    <a:pt x="533" y="2"/>
                  </a:cubicBezTo>
                  <a:cubicBezTo>
                    <a:pt x="534" y="2"/>
                    <a:pt x="536" y="2"/>
                    <a:pt x="538" y="2"/>
                  </a:cubicBezTo>
                  <a:cubicBezTo>
                    <a:pt x="540" y="2"/>
                    <a:pt x="543" y="2"/>
                    <a:pt x="545" y="2"/>
                  </a:cubicBezTo>
                  <a:cubicBezTo>
                    <a:pt x="546" y="2"/>
                    <a:pt x="547" y="2"/>
                    <a:pt x="548" y="2"/>
                  </a:cubicBezTo>
                  <a:cubicBezTo>
                    <a:pt x="550" y="2"/>
                    <a:pt x="551" y="2"/>
                    <a:pt x="551" y="4"/>
                  </a:cubicBezTo>
                  <a:cubicBezTo>
                    <a:pt x="552" y="4"/>
                    <a:pt x="552" y="4"/>
                    <a:pt x="553" y="4"/>
                  </a:cubicBezTo>
                  <a:cubicBezTo>
                    <a:pt x="565" y="4"/>
                    <a:pt x="577" y="4"/>
                    <a:pt x="590" y="4"/>
                  </a:cubicBezTo>
                  <a:cubicBezTo>
                    <a:pt x="591" y="4"/>
                    <a:pt x="593" y="4"/>
                    <a:pt x="594" y="6"/>
                  </a:cubicBezTo>
                  <a:cubicBezTo>
                    <a:pt x="594" y="6"/>
                    <a:pt x="595" y="6"/>
                    <a:pt x="596" y="6"/>
                  </a:cubicBezTo>
                  <a:cubicBezTo>
                    <a:pt x="600" y="6"/>
                    <a:pt x="604" y="6"/>
                    <a:pt x="608" y="6"/>
                  </a:cubicBezTo>
                  <a:cubicBezTo>
                    <a:pt x="610" y="6"/>
                    <a:pt x="613" y="5"/>
                    <a:pt x="615" y="8"/>
                  </a:cubicBezTo>
                  <a:cubicBezTo>
                    <a:pt x="615" y="8"/>
                    <a:pt x="616" y="8"/>
                    <a:pt x="617" y="8"/>
                  </a:cubicBezTo>
                  <a:cubicBezTo>
                    <a:pt x="623" y="8"/>
                    <a:pt x="629" y="8"/>
                    <a:pt x="635" y="8"/>
                  </a:cubicBezTo>
                  <a:cubicBezTo>
                    <a:pt x="637" y="8"/>
                    <a:pt x="640" y="7"/>
                    <a:pt x="642" y="10"/>
                  </a:cubicBezTo>
                  <a:cubicBezTo>
                    <a:pt x="644" y="10"/>
                    <a:pt x="645" y="10"/>
                    <a:pt x="647" y="10"/>
                  </a:cubicBezTo>
                  <a:cubicBezTo>
                    <a:pt x="647" y="10"/>
                    <a:pt x="648" y="10"/>
                    <a:pt x="648" y="10"/>
                  </a:cubicBezTo>
                  <a:cubicBezTo>
                    <a:pt x="650" y="12"/>
                    <a:pt x="651" y="12"/>
                    <a:pt x="653" y="12"/>
                  </a:cubicBezTo>
                  <a:cubicBezTo>
                    <a:pt x="653" y="12"/>
                    <a:pt x="654" y="12"/>
                    <a:pt x="654" y="12"/>
                  </a:cubicBezTo>
                  <a:cubicBezTo>
                    <a:pt x="655" y="13"/>
                    <a:pt x="655" y="14"/>
                    <a:pt x="657" y="14"/>
                  </a:cubicBezTo>
                  <a:cubicBezTo>
                    <a:pt x="659" y="14"/>
                    <a:pt x="662" y="14"/>
                    <a:pt x="664" y="14"/>
                  </a:cubicBezTo>
                  <a:cubicBezTo>
                    <a:pt x="666" y="14"/>
                    <a:pt x="666" y="14"/>
                    <a:pt x="667" y="15"/>
                  </a:cubicBezTo>
                  <a:cubicBezTo>
                    <a:pt x="668" y="16"/>
                    <a:pt x="669" y="16"/>
                    <a:pt x="670" y="15"/>
                  </a:cubicBezTo>
                  <a:cubicBezTo>
                    <a:pt x="671" y="14"/>
                    <a:pt x="671" y="13"/>
                    <a:pt x="672" y="13"/>
                  </a:cubicBezTo>
                  <a:cubicBezTo>
                    <a:pt x="672" y="12"/>
                    <a:pt x="673" y="12"/>
                    <a:pt x="673" y="12"/>
                  </a:cubicBezTo>
                  <a:cubicBezTo>
                    <a:pt x="675" y="12"/>
                    <a:pt x="677" y="11"/>
                    <a:pt x="679" y="12"/>
                  </a:cubicBezTo>
                  <a:cubicBezTo>
                    <a:pt x="680" y="14"/>
                    <a:pt x="682" y="13"/>
                    <a:pt x="684" y="14"/>
                  </a:cubicBezTo>
                  <a:cubicBezTo>
                    <a:pt x="687" y="14"/>
                    <a:pt x="690" y="12"/>
                    <a:pt x="692" y="16"/>
                  </a:cubicBezTo>
                  <a:cubicBezTo>
                    <a:pt x="694" y="16"/>
                    <a:pt x="695" y="16"/>
                    <a:pt x="697" y="16"/>
                  </a:cubicBezTo>
                  <a:cubicBezTo>
                    <a:pt x="698" y="16"/>
                    <a:pt x="698" y="16"/>
                    <a:pt x="699" y="16"/>
                  </a:cubicBezTo>
                  <a:cubicBezTo>
                    <a:pt x="699" y="18"/>
                    <a:pt x="702" y="17"/>
                    <a:pt x="703" y="19"/>
                  </a:cubicBezTo>
                  <a:cubicBezTo>
                    <a:pt x="704" y="20"/>
                    <a:pt x="705" y="21"/>
                    <a:pt x="707" y="22"/>
                  </a:cubicBezTo>
                  <a:cubicBezTo>
                    <a:pt x="708" y="23"/>
                    <a:pt x="709" y="25"/>
                    <a:pt x="710" y="26"/>
                  </a:cubicBezTo>
                  <a:cubicBezTo>
                    <a:pt x="711" y="27"/>
                    <a:pt x="712" y="27"/>
                    <a:pt x="713" y="27"/>
                  </a:cubicBezTo>
                  <a:cubicBezTo>
                    <a:pt x="714" y="29"/>
                    <a:pt x="716" y="29"/>
                    <a:pt x="718" y="29"/>
                  </a:cubicBezTo>
                  <a:cubicBezTo>
                    <a:pt x="719" y="29"/>
                    <a:pt x="719" y="29"/>
                    <a:pt x="720" y="30"/>
                  </a:cubicBezTo>
                  <a:cubicBezTo>
                    <a:pt x="720" y="30"/>
                    <a:pt x="721" y="31"/>
                    <a:pt x="721" y="31"/>
                  </a:cubicBezTo>
                  <a:cubicBezTo>
                    <a:pt x="722" y="31"/>
                    <a:pt x="724" y="31"/>
                    <a:pt x="725" y="31"/>
                  </a:cubicBezTo>
                  <a:cubicBezTo>
                    <a:pt x="726" y="32"/>
                    <a:pt x="727" y="33"/>
                    <a:pt x="728" y="33"/>
                  </a:cubicBezTo>
                  <a:cubicBezTo>
                    <a:pt x="729" y="33"/>
                    <a:pt x="730" y="34"/>
                    <a:pt x="731" y="35"/>
                  </a:cubicBezTo>
                  <a:cubicBezTo>
                    <a:pt x="732" y="35"/>
                    <a:pt x="734" y="35"/>
                    <a:pt x="735" y="35"/>
                  </a:cubicBezTo>
                  <a:cubicBezTo>
                    <a:pt x="736" y="35"/>
                    <a:pt x="737" y="35"/>
                    <a:pt x="737" y="36"/>
                  </a:cubicBezTo>
                  <a:cubicBezTo>
                    <a:pt x="738" y="36"/>
                    <a:pt x="738" y="37"/>
                    <a:pt x="739" y="37"/>
                  </a:cubicBezTo>
                  <a:cubicBezTo>
                    <a:pt x="740" y="37"/>
                    <a:pt x="742" y="37"/>
                    <a:pt x="743" y="37"/>
                  </a:cubicBezTo>
                  <a:cubicBezTo>
                    <a:pt x="746" y="37"/>
                    <a:pt x="749" y="35"/>
                    <a:pt x="752" y="39"/>
                  </a:cubicBezTo>
                  <a:cubicBezTo>
                    <a:pt x="754" y="39"/>
                    <a:pt x="756" y="39"/>
                    <a:pt x="758" y="39"/>
                  </a:cubicBezTo>
                  <a:cubicBezTo>
                    <a:pt x="759" y="39"/>
                    <a:pt x="760" y="39"/>
                    <a:pt x="761" y="40"/>
                  </a:cubicBezTo>
                  <a:cubicBezTo>
                    <a:pt x="761" y="41"/>
                    <a:pt x="762" y="41"/>
                    <a:pt x="762" y="41"/>
                  </a:cubicBezTo>
                  <a:cubicBezTo>
                    <a:pt x="763" y="40"/>
                    <a:pt x="764" y="41"/>
                    <a:pt x="765" y="41"/>
                  </a:cubicBezTo>
                  <a:cubicBezTo>
                    <a:pt x="767" y="41"/>
                    <a:pt x="767" y="41"/>
                    <a:pt x="768" y="42"/>
                  </a:cubicBezTo>
                  <a:cubicBezTo>
                    <a:pt x="769" y="43"/>
                    <a:pt x="770" y="42"/>
                    <a:pt x="771" y="43"/>
                  </a:cubicBezTo>
                  <a:cubicBezTo>
                    <a:pt x="772" y="43"/>
                    <a:pt x="772" y="44"/>
                    <a:pt x="773" y="45"/>
                  </a:cubicBezTo>
                  <a:cubicBezTo>
                    <a:pt x="774" y="46"/>
                    <a:pt x="776" y="47"/>
                    <a:pt x="777" y="46"/>
                  </a:cubicBezTo>
                  <a:cubicBezTo>
                    <a:pt x="778" y="46"/>
                    <a:pt x="779" y="47"/>
                    <a:pt x="780" y="47"/>
                  </a:cubicBezTo>
                  <a:cubicBezTo>
                    <a:pt x="781" y="49"/>
                    <a:pt x="783" y="48"/>
                    <a:pt x="784" y="50"/>
                  </a:cubicBezTo>
                  <a:cubicBezTo>
                    <a:pt x="785" y="50"/>
                    <a:pt x="786" y="50"/>
                    <a:pt x="786" y="50"/>
                  </a:cubicBezTo>
                  <a:cubicBezTo>
                    <a:pt x="788" y="50"/>
                    <a:pt x="788" y="50"/>
                    <a:pt x="789" y="51"/>
                  </a:cubicBezTo>
                  <a:cubicBezTo>
                    <a:pt x="790" y="52"/>
                    <a:pt x="790" y="52"/>
                    <a:pt x="790" y="52"/>
                  </a:cubicBezTo>
                  <a:cubicBezTo>
                    <a:pt x="792" y="52"/>
                    <a:pt x="794" y="52"/>
                    <a:pt x="796" y="52"/>
                  </a:cubicBezTo>
                  <a:cubicBezTo>
                    <a:pt x="797" y="52"/>
                    <a:pt x="797" y="52"/>
                    <a:pt x="799" y="54"/>
                  </a:cubicBezTo>
                  <a:cubicBezTo>
                    <a:pt x="800" y="54"/>
                    <a:pt x="801" y="54"/>
                    <a:pt x="802" y="54"/>
                  </a:cubicBezTo>
                  <a:cubicBezTo>
                    <a:pt x="803" y="54"/>
                    <a:pt x="804" y="54"/>
                    <a:pt x="804" y="55"/>
                  </a:cubicBezTo>
                  <a:cubicBezTo>
                    <a:pt x="805" y="55"/>
                    <a:pt x="805" y="56"/>
                    <a:pt x="806" y="56"/>
                  </a:cubicBezTo>
                  <a:cubicBezTo>
                    <a:pt x="807" y="58"/>
                    <a:pt x="808" y="58"/>
                    <a:pt x="810" y="58"/>
                  </a:cubicBezTo>
                  <a:cubicBezTo>
                    <a:pt x="812" y="58"/>
                    <a:pt x="812" y="58"/>
                    <a:pt x="812" y="60"/>
                  </a:cubicBezTo>
                  <a:cubicBezTo>
                    <a:pt x="812" y="61"/>
                    <a:pt x="813" y="62"/>
                    <a:pt x="814" y="62"/>
                  </a:cubicBezTo>
                  <a:cubicBezTo>
                    <a:pt x="814" y="62"/>
                    <a:pt x="815" y="62"/>
                    <a:pt x="815" y="62"/>
                  </a:cubicBezTo>
                  <a:cubicBezTo>
                    <a:pt x="816" y="62"/>
                    <a:pt x="817" y="62"/>
                    <a:pt x="818" y="63"/>
                  </a:cubicBezTo>
                  <a:cubicBezTo>
                    <a:pt x="820" y="65"/>
                    <a:pt x="820" y="64"/>
                    <a:pt x="820" y="67"/>
                  </a:cubicBezTo>
                  <a:cubicBezTo>
                    <a:pt x="820" y="68"/>
                    <a:pt x="820" y="69"/>
                    <a:pt x="821" y="69"/>
                  </a:cubicBezTo>
                  <a:cubicBezTo>
                    <a:pt x="821" y="70"/>
                    <a:pt x="822" y="70"/>
                    <a:pt x="822" y="71"/>
                  </a:cubicBezTo>
                  <a:cubicBezTo>
                    <a:pt x="822" y="73"/>
                    <a:pt x="822" y="75"/>
                    <a:pt x="822" y="78"/>
                  </a:cubicBezTo>
                  <a:cubicBezTo>
                    <a:pt x="822" y="78"/>
                    <a:pt x="822" y="79"/>
                    <a:pt x="823" y="79"/>
                  </a:cubicBezTo>
                  <a:cubicBezTo>
                    <a:pt x="824" y="80"/>
                    <a:pt x="823" y="81"/>
                    <a:pt x="824" y="83"/>
                  </a:cubicBezTo>
                  <a:cubicBezTo>
                    <a:pt x="824" y="83"/>
                    <a:pt x="824" y="84"/>
                    <a:pt x="823" y="84"/>
                  </a:cubicBezTo>
                  <a:cubicBezTo>
                    <a:pt x="823" y="85"/>
                    <a:pt x="822" y="85"/>
                    <a:pt x="822" y="86"/>
                  </a:cubicBezTo>
                  <a:cubicBezTo>
                    <a:pt x="822" y="86"/>
                    <a:pt x="823" y="87"/>
                    <a:pt x="823" y="87"/>
                  </a:cubicBezTo>
                  <a:cubicBezTo>
                    <a:pt x="824" y="88"/>
                    <a:pt x="824" y="88"/>
                    <a:pt x="823" y="88"/>
                  </a:cubicBezTo>
                  <a:cubicBezTo>
                    <a:pt x="822" y="89"/>
                    <a:pt x="822" y="90"/>
                    <a:pt x="822" y="91"/>
                  </a:cubicBezTo>
                  <a:cubicBezTo>
                    <a:pt x="822" y="92"/>
                    <a:pt x="821" y="93"/>
                    <a:pt x="823" y="94"/>
                  </a:cubicBezTo>
                  <a:cubicBezTo>
                    <a:pt x="823" y="95"/>
                    <a:pt x="824" y="95"/>
                    <a:pt x="824" y="96"/>
                  </a:cubicBezTo>
                  <a:cubicBezTo>
                    <a:pt x="824" y="99"/>
                    <a:pt x="824" y="102"/>
                    <a:pt x="824" y="104"/>
                  </a:cubicBezTo>
                  <a:cubicBezTo>
                    <a:pt x="824" y="105"/>
                    <a:pt x="824" y="105"/>
                    <a:pt x="825" y="106"/>
                  </a:cubicBezTo>
                  <a:cubicBezTo>
                    <a:pt x="826" y="108"/>
                    <a:pt x="826" y="112"/>
                    <a:pt x="824" y="114"/>
                  </a:cubicBezTo>
                  <a:cubicBezTo>
                    <a:pt x="824" y="114"/>
                    <a:pt x="824" y="115"/>
                    <a:pt x="824" y="115"/>
                  </a:cubicBezTo>
                  <a:cubicBezTo>
                    <a:pt x="824" y="118"/>
                    <a:pt x="824" y="120"/>
                    <a:pt x="824" y="123"/>
                  </a:cubicBezTo>
                  <a:cubicBezTo>
                    <a:pt x="824" y="124"/>
                    <a:pt x="823" y="125"/>
                    <a:pt x="822" y="125"/>
                  </a:cubicBezTo>
                  <a:cubicBezTo>
                    <a:pt x="822" y="126"/>
                    <a:pt x="822" y="128"/>
                    <a:pt x="822" y="129"/>
                  </a:cubicBezTo>
                  <a:cubicBezTo>
                    <a:pt x="823" y="129"/>
                    <a:pt x="824" y="130"/>
                    <a:pt x="824" y="130"/>
                  </a:cubicBezTo>
                  <a:cubicBezTo>
                    <a:pt x="824" y="131"/>
                    <a:pt x="824" y="132"/>
                    <a:pt x="825" y="133"/>
                  </a:cubicBezTo>
                  <a:cubicBezTo>
                    <a:pt x="826" y="134"/>
                    <a:pt x="826" y="135"/>
                    <a:pt x="825" y="136"/>
                  </a:cubicBezTo>
                  <a:cubicBezTo>
                    <a:pt x="825" y="136"/>
                    <a:pt x="824" y="137"/>
                    <a:pt x="824" y="137"/>
                  </a:cubicBezTo>
                  <a:cubicBezTo>
                    <a:pt x="823" y="138"/>
                    <a:pt x="821" y="140"/>
                    <a:pt x="822" y="142"/>
                  </a:cubicBezTo>
                  <a:cubicBezTo>
                    <a:pt x="822" y="143"/>
                    <a:pt x="822" y="144"/>
                    <a:pt x="822" y="145"/>
                  </a:cubicBezTo>
                  <a:cubicBezTo>
                    <a:pt x="822" y="145"/>
                    <a:pt x="821" y="146"/>
                    <a:pt x="821" y="146"/>
                  </a:cubicBezTo>
                  <a:cubicBezTo>
                    <a:pt x="820" y="147"/>
                    <a:pt x="820" y="147"/>
                    <a:pt x="820" y="148"/>
                  </a:cubicBezTo>
                  <a:cubicBezTo>
                    <a:pt x="822" y="149"/>
                    <a:pt x="823" y="150"/>
                    <a:pt x="824" y="151"/>
                  </a:cubicBezTo>
                  <a:cubicBezTo>
                    <a:pt x="824" y="152"/>
                    <a:pt x="824" y="154"/>
                    <a:pt x="824" y="155"/>
                  </a:cubicBezTo>
                  <a:cubicBezTo>
                    <a:pt x="824" y="156"/>
                    <a:pt x="824" y="158"/>
                    <a:pt x="824" y="159"/>
                  </a:cubicBezTo>
                  <a:cubicBezTo>
                    <a:pt x="824" y="159"/>
                    <a:pt x="823" y="159"/>
                    <a:pt x="823" y="159"/>
                  </a:cubicBezTo>
                  <a:cubicBezTo>
                    <a:pt x="821" y="159"/>
                    <a:pt x="820" y="160"/>
                    <a:pt x="819" y="162"/>
                  </a:cubicBezTo>
                  <a:cubicBezTo>
                    <a:pt x="819" y="162"/>
                    <a:pt x="818" y="162"/>
                    <a:pt x="818" y="163"/>
                  </a:cubicBezTo>
                  <a:cubicBezTo>
                    <a:pt x="816" y="164"/>
                    <a:pt x="816" y="165"/>
                    <a:pt x="816" y="167"/>
                  </a:cubicBezTo>
                  <a:cubicBezTo>
                    <a:pt x="816" y="169"/>
                    <a:pt x="816" y="169"/>
                    <a:pt x="814" y="169"/>
                  </a:cubicBezTo>
                  <a:cubicBezTo>
                    <a:pt x="812" y="170"/>
                    <a:pt x="812" y="170"/>
                    <a:pt x="812" y="171"/>
                  </a:cubicBezTo>
                  <a:cubicBezTo>
                    <a:pt x="812" y="172"/>
                    <a:pt x="813" y="174"/>
                    <a:pt x="812" y="175"/>
                  </a:cubicBezTo>
                  <a:cubicBezTo>
                    <a:pt x="811" y="175"/>
                    <a:pt x="810" y="175"/>
                    <a:pt x="811" y="177"/>
                  </a:cubicBezTo>
                  <a:cubicBezTo>
                    <a:pt x="813" y="179"/>
                    <a:pt x="816" y="181"/>
                    <a:pt x="818" y="183"/>
                  </a:cubicBezTo>
                  <a:cubicBezTo>
                    <a:pt x="818" y="184"/>
                    <a:pt x="818" y="184"/>
                    <a:pt x="818" y="184"/>
                  </a:cubicBezTo>
                  <a:cubicBezTo>
                    <a:pt x="818" y="185"/>
                    <a:pt x="818" y="185"/>
                    <a:pt x="818" y="185"/>
                  </a:cubicBezTo>
                  <a:cubicBezTo>
                    <a:pt x="818" y="186"/>
                    <a:pt x="816" y="187"/>
                    <a:pt x="816" y="188"/>
                  </a:cubicBezTo>
                  <a:cubicBezTo>
                    <a:pt x="816" y="190"/>
                    <a:pt x="815" y="190"/>
                    <a:pt x="814" y="191"/>
                  </a:cubicBezTo>
                  <a:cubicBezTo>
                    <a:pt x="814" y="192"/>
                    <a:pt x="813" y="192"/>
                    <a:pt x="812" y="192"/>
                  </a:cubicBezTo>
                  <a:cubicBezTo>
                    <a:pt x="811" y="192"/>
                    <a:pt x="809" y="192"/>
                    <a:pt x="807" y="192"/>
                  </a:cubicBezTo>
                  <a:cubicBezTo>
                    <a:pt x="805" y="192"/>
                    <a:pt x="804" y="194"/>
                    <a:pt x="803" y="195"/>
                  </a:cubicBezTo>
                  <a:cubicBezTo>
                    <a:pt x="803" y="195"/>
                    <a:pt x="803" y="195"/>
                    <a:pt x="803" y="195"/>
                  </a:cubicBezTo>
                  <a:cubicBezTo>
                    <a:pt x="805" y="197"/>
                    <a:pt x="807" y="200"/>
                    <a:pt x="809" y="201"/>
                  </a:cubicBezTo>
                  <a:cubicBezTo>
                    <a:pt x="810" y="202"/>
                    <a:pt x="811" y="202"/>
                    <a:pt x="812" y="203"/>
                  </a:cubicBezTo>
                  <a:cubicBezTo>
                    <a:pt x="813" y="204"/>
                    <a:pt x="814" y="205"/>
                    <a:pt x="815" y="206"/>
                  </a:cubicBezTo>
                  <a:cubicBezTo>
                    <a:pt x="815" y="206"/>
                    <a:pt x="816" y="206"/>
                    <a:pt x="816" y="206"/>
                  </a:cubicBezTo>
                  <a:cubicBezTo>
                    <a:pt x="818" y="205"/>
                    <a:pt x="819" y="208"/>
                    <a:pt x="821" y="208"/>
                  </a:cubicBezTo>
                  <a:cubicBezTo>
                    <a:pt x="821" y="208"/>
                    <a:pt x="822" y="209"/>
                    <a:pt x="822" y="209"/>
                  </a:cubicBezTo>
                  <a:cubicBezTo>
                    <a:pt x="822" y="210"/>
                    <a:pt x="822" y="211"/>
                    <a:pt x="823" y="212"/>
                  </a:cubicBezTo>
                  <a:cubicBezTo>
                    <a:pt x="824" y="213"/>
                    <a:pt x="824" y="214"/>
                    <a:pt x="822" y="216"/>
                  </a:cubicBezTo>
                  <a:cubicBezTo>
                    <a:pt x="822" y="217"/>
                    <a:pt x="822" y="218"/>
                    <a:pt x="822" y="219"/>
                  </a:cubicBezTo>
                  <a:cubicBezTo>
                    <a:pt x="823" y="220"/>
                    <a:pt x="824" y="220"/>
                    <a:pt x="824" y="221"/>
                  </a:cubicBezTo>
                  <a:cubicBezTo>
                    <a:pt x="824" y="222"/>
                    <a:pt x="824" y="222"/>
                    <a:pt x="824" y="223"/>
                  </a:cubicBezTo>
                  <a:cubicBezTo>
                    <a:pt x="826" y="224"/>
                    <a:pt x="825" y="224"/>
                    <a:pt x="825" y="225"/>
                  </a:cubicBezTo>
                  <a:cubicBezTo>
                    <a:pt x="824" y="226"/>
                    <a:pt x="823" y="227"/>
                    <a:pt x="821" y="227"/>
                  </a:cubicBezTo>
                  <a:cubicBezTo>
                    <a:pt x="820" y="227"/>
                    <a:pt x="819" y="229"/>
                    <a:pt x="820" y="230"/>
                  </a:cubicBezTo>
                  <a:cubicBezTo>
                    <a:pt x="822" y="232"/>
                    <a:pt x="822" y="233"/>
                    <a:pt x="822" y="235"/>
                  </a:cubicBezTo>
                  <a:cubicBezTo>
                    <a:pt x="822" y="236"/>
                    <a:pt x="821" y="236"/>
                    <a:pt x="821" y="236"/>
                  </a:cubicBezTo>
                  <a:cubicBezTo>
                    <a:pt x="821" y="236"/>
                    <a:pt x="820" y="237"/>
                    <a:pt x="820" y="237"/>
                  </a:cubicBezTo>
                  <a:cubicBezTo>
                    <a:pt x="820" y="238"/>
                    <a:pt x="821" y="238"/>
                    <a:pt x="821" y="239"/>
                  </a:cubicBezTo>
                  <a:cubicBezTo>
                    <a:pt x="822" y="240"/>
                    <a:pt x="822" y="242"/>
                    <a:pt x="820" y="242"/>
                  </a:cubicBezTo>
                  <a:cubicBezTo>
                    <a:pt x="819" y="242"/>
                    <a:pt x="819" y="242"/>
                    <a:pt x="818" y="243"/>
                  </a:cubicBezTo>
                  <a:cubicBezTo>
                    <a:pt x="817" y="244"/>
                    <a:pt x="815" y="246"/>
                    <a:pt x="814" y="247"/>
                  </a:cubicBezTo>
                  <a:cubicBezTo>
                    <a:pt x="813" y="248"/>
                    <a:pt x="813" y="248"/>
                    <a:pt x="812" y="247"/>
                  </a:cubicBezTo>
                  <a:cubicBezTo>
                    <a:pt x="811" y="246"/>
                    <a:pt x="810" y="246"/>
                    <a:pt x="808" y="247"/>
                  </a:cubicBezTo>
                  <a:cubicBezTo>
                    <a:pt x="807" y="248"/>
                    <a:pt x="806" y="249"/>
                    <a:pt x="806" y="251"/>
                  </a:cubicBezTo>
                  <a:cubicBezTo>
                    <a:pt x="806" y="251"/>
                    <a:pt x="806" y="251"/>
                    <a:pt x="806" y="252"/>
                  </a:cubicBezTo>
                  <a:cubicBezTo>
                    <a:pt x="805" y="253"/>
                    <a:pt x="803" y="254"/>
                    <a:pt x="803" y="256"/>
                  </a:cubicBezTo>
                  <a:cubicBezTo>
                    <a:pt x="802" y="258"/>
                    <a:pt x="800" y="258"/>
                    <a:pt x="801" y="260"/>
                  </a:cubicBezTo>
                  <a:cubicBezTo>
                    <a:pt x="801" y="260"/>
                    <a:pt x="800" y="261"/>
                    <a:pt x="800" y="261"/>
                  </a:cubicBezTo>
                  <a:cubicBezTo>
                    <a:pt x="799" y="262"/>
                    <a:pt x="799" y="263"/>
                    <a:pt x="799" y="265"/>
                  </a:cubicBezTo>
                  <a:cubicBezTo>
                    <a:pt x="799" y="266"/>
                    <a:pt x="799" y="266"/>
                    <a:pt x="798" y="267"/>
                  </a:cubicBezTo>
                  <a:cubicBezTo>
                    <a:pt x="797" y="268"/>
                    <a:pt x="796" y="269"/>
                    <a:pt x="793" y="269"/>
                  </a:cubicBezTo>
                  <a:cubicBezTo>
                    <a:pt x="791" y="269"/>
                    <a:pt x="790" y="271"/>
                    <a:pt x="789" y="272"/>
                  </a:cubicBezTo>
                  <a:cubicBezTo>
                    <a:pt x="789" y="272"/>
                    <a:pt x="789" y="273"/>
                    <a:pt x="789" y="273"/>
                  </a:cubicBezTo>
                  <a:cubicBezTo>
                    <a:pt x="789" y="274"/>
                    <a:pt x="790" y="274"/>
                    <a:pt x="790" y="275"/>
                  </a:cubicBezTo>
                  <a:cubicBezTo>
                    <a:pt x="791" y="276"/>
                    <a:pt x="791" y="278"/>
                    <a:pt x="793" y="279"/>
                  </a:cubicBezTo>
                  <a:cubicBezTo>
                    <a:pt x="794" y="280"/>
                    <a:pt x="795" y="282"/>
                    <a:pt x="796" y="283"/>
                  </a:cubicBezTo>
                  <a:cubicBezTo>
                    <a:pt x="797" y="283"/>
                    <a:pt x="797" y="284"/>
                    <a:pt x="796" y="284"/>
                  </a:cubicBezTo>
                  <a:cubicBezTo>
                    <a:pt x="795" y="285"/>
                    <a:pt x="794" y="286"/>
                    <a:pt x="793" y="288"/>
                  </a:cubicBezTo>
                  <a:cubicBezTo>
                    <a:pt x="792" y="288"/>
                    <a:pt x="792" y="288"/>
                    <a:pt x="792" y="288"/>
                  </a:cubicBezTo>
                  <a:cubicBezTo>
                    <a:pt x="792" y="288"/>
                    <a:pt x="791" y="287"/>
                    <a:pt x="791" y="287"/>
                  </a:cubicBezTo>
                  <a:cubicBezTo>
                    <a:pt x="790" y="286"/>
                    <a:pt x="788" y="286"/>
                    <a:pt x="787" y="287"/>
                  </a:cubicBezTo>
                  <a:cubicBezTo>
                    <a:pt x="787" y="287"/>
                    <a:pt x="787" y="288"/>
                    <a:pt x="787" y="288"/>
                  </a:cubicBezTo>
                  <a:cubicBezTo>
                    <a:pt x="785" y="290"/>
                    <a:pt x="785" y="290"/>
                    <a:pt x="787" y="292"/>
                  </a:cubicBezTo>
                  <a:cubicBezTo>
                    <a:pt x="787" y="293"/>
                    <a:pt x="787" y="293"/>
                    <a:pt x="787" y="294"/>
                  </a:cubicBezTo>
                  <a:cubicBezTo>
                    <a:pt x="786" y="294"/>
                    <a:pt x="786" y="294"/>
                    <a:pt x="786" y="294"/>
                  </a:cubicBezTo>
                  <a:cubicBezTo>
                    <a:pt x="785" y="296"/>
                    <a:pt x="785" y="297"/>
                    <a:pt x="784" y="298"/>
                  </a:cubicBezTo>
                  <a:cubicBezTo>
                    <a:pt x="783" y="299"/>
                    <a:pt x="782" y="300"/>
                    <a:pt x="781" y="301"/>
                  </a:cubicBezTo>
                  <a:cubicBezTo>
                    <a:pt x="781" y="302"/>
                    <a:pt x="780" y="302"/>
                    <a:pt x="779" y="302"/>
                  </a:cubicBezTo>
                  <a:cubicBezTo>
                    <a:pt x="778" y="302"/>
                    <a:pt x="777" y="302"/>
                    <a:pt x="777" y="302"/>
                  </a:cubicBezTo>
                  <a:cubicBezTo>
                    <a:pt x="775" y="302"/>
                    <a:pt x="775" y="302"/>
                    <a:pt x="773" y="303"/>
                  </a:cubicBezTo>
                  <a:cubicBezTo>
                    <a:pt x="772" y="304"/>
                    <a:pt x="771" y="304"/>
                    <a:pt x="770" y="303"/>
                  </a:cubicBezTo>
                  <a:cubicBezTo>
                    <a:pt x="769" y="302"/>
                    <a:pt x="769" y="301"/>
                    <a:pt x="768" y="302"/>
                  </a:cubicBezTo>
                  <a:cubicBezTo>
                    <a:pt x="767" y="302"/>
                    <a:pt x="766" y="302"/>
                    <a:pt x="766" y="303"/>
                  </a:cubicBezTo>
                  <a:cubicBezTo>
                    <a:pt x="766" y="303"/>
                    <a:pt x="766" y="304"/>
                    <a:pt x="766" y="305"/>
                  </a:cubicBezTo>
                  <a:cubicBezTo>
                    <a:pt x="767" y="306"/>
                    <a:pt x="769" y="307"/>
                    <a:pt x="770" y="309"/>
                  </a:cubicBezTo>
                  <a:cubicBezTo>
                    <a:pt x="770" y="309"/>
                    <a:pt x="770" y="311"/>
                    <a:pt x="769" y="311"/>
                  </a:cubicBezTo>
                  <a:cubicBezTo>
                    <a:pt x="768" y="311"/>
                    <a:pt x="766" y="311"/>
                    <a:pt x="765" y="311"/>
                  </a:cubicBezTo>
                  <a:cubicBezTo>
                    <a:pt x="765" y="311"/>
                    <a:pt x="765" y="312"/>
                    <a:pt x="764" y="312"/>
                  </a:cubicBezTo>
                  <a:cubicBezTo>
                    <a:pt x="764" y="312"/>
                    <a:pt x="764" y="313"/>
                    <a:pt x="765" y="313"/>
                  </a:cubicBezTo>
                  <a:cubicBezTo>
                    <a:pt x="765" y="314"/>
                    <a:pt x="766" y="314"/>
                    <a:pt x="767" y="315"/>
                  </a:cubicBezTo>
                  <a:cubicBezTo>
                    <a:pt x="768" y="316"/>
                    <a:pt x="768" y="316"/>
                    <a:pt x="768" y="316"/>
                  </a:cubicBezTo>
                  <a:cubicBezTo>
                    <a:pt x="768" y="318"/>
                    <a:pt x="769" y="319"/>
                    <a:pt x="770" y="320"/>
                  </a:cubicBezTo>
                  <a:cubicBezTo>
                    <a:pt x="771" y="321"/>
                    <a:pt x="772" y="321"/>
                    <a:pt x="773" y="321"/>
                  </a:cubicBezTo>
                  <a:cubicBezTo>
                    <a:pt x="774" y="321"/>
                    <a:pt x="774" y="323"/>
                    <a:pt x="774" y="324"/>
                  </a:cubicBezTo>
                  <a:cubicBezTo>
                    <a:pt x="773" y="324"/>
                    <a:pt x="773" y="325"/>
                    <a:pt x="772" y="325"/>
                  </a:cubicBezTo>
                  <a:cubicBezTo>
                    <a:pt x="772" y="326"/>
                    <a:pt x="772" y="327"/>
                    <a:pt x="772" y="328"/>
                  </a:cubicBezTo>
                  <a:cubicBezTo>
                    <a:pt x="773" y="329"/>
                    <a:pt x="774" y="330"/>
                    <a:pt x="774" y="331"/>
                  </a:cubicBezTo>
                  <a:cubicBezTo>
                    <a:pt x="774" y="332"/>
                    <a:pt x="775" y="332"/>
                    <a:pt x="776" y="332"/>
                  </a:cubicBezTo>
                  <a:cubicBezTo>
                    <a:pt x="777" y="332"/>
                    <a:pt x="778" y="334"/>
                    <a:pt x="778" y="335"/>
                  </a:cubicBezTo>
                  <a:cubicBezTo>
                    <a:pt x="777" y="336"/>
                    <a:pt x="776" y="336"/>
                    <a:pt x="775" y="336"/>
                  </a:cubicBezTo>
                  <a:cubicBezTo>
                    <a:pt x="775" y="336"/>
                    <a:pt x="774" y="337"/>
                    <a:pt x="774" y="337"/>
                  </a:cubicBezTo>
                  <a:cubicBezTo>
                    <a:pt x="774" y="338"/>
                    <a:pt x="774" y="338"/>
                    <a:pt x="774" y="339"/>
                  </a:cubicBezTo>
                  <a:cubicBezTo>
                    <a:pt x="774" y="339"/>
                    <a:pt x="774" y="340"/>
                    <a:pt x="774" y="340"/>
                  </a:cubicBezTo>
                  <a:cubicBezTo>
                    <a:pt x="776" y="340"/>
                    <a:pt x="777" y="340"/>
                    <a:pt x="778" y="340"/>
                  </a:cubicBezTo>
                  <a:cubicBezTo>
                    <a:pt x="779" y="340"/>
                    <a:pt x="780" y="342"/>
                    <a:pt x="781" y="342"/>
                  </a:cubicBezTo>
                  <a:cubicBezTo>
                    <a:pt x="783" y="342"/>
                    <a:pt x="783" y="343"/>
                    <a:pt x="783" y="344"/>
                  </a:cubicBezTo>
                  <a:cubicBezTo>
                    <a:pt x="783" y="347"/>
                    <a:pt x="783" y="350"/>
                    <a:pt x="783" y="353"/>
                  </a:cubicBezTo>
                  <a:cubicBezTo>
                    <a:pt x="783" y="354"/>
                    <a:pt x="783" y="355"/>
                    <a:pt x="782" y="356"/>
                  </a:cubicBezTo>
                  <a:cubicBezTo>
                    <a:pt x="781" y="357"/>
                    <a:pt x="781" y="359"/>
                    <a:pt x="780" y="360"/>
                  </a:cubicBezTo>
                  <a:cubicBezTo>
                    <a:pt x="780" y="361"/>
                    <a:pt x="780" y="362"/>
                    <a:pt x="780" y="364"/>
                  </a:cubicBezTo>
                  <a:cubicBezTo>
                    <a:pt x="780" y="364"/>
                    <a:pt x="780" y="364"/>
                    <a:pt x="780" y="365"/>
                  </a:cubicBezTo>
                  <a:cubicBezTo>
                    <a:pt x="780" y="366"/>
                    <a:pt x="780" y="368"/>
                    <a:pt x="780" y="369"/>
                  </a:cubicBezTo>
                  <a:cubicBezTo>
                    <a:pt x="780" y="371"/>
                    <a:pt x="779" y="372"/>
                    <a:pt x="780" y="373"/>
                  </a:cubicBezTo>
                  <a:cubicBezTo>
                    <a:pt x="780" y="375"/>
                    <a:pt x="782" y="376"/>
                    <a:pt x="783" y="377"/>
                  </a:cubicBezTo>
                  <a:cubicBezTo>
                    <a:pt x="783" y="378"/>
                    <a:pt x="784" y="378"/>
                    <a:pt x="785" y="379"/>
                  </a:cubicBezTo>
                  <a:cubicBezTo>
                    <a:pt x="785" y="379"/>
                    <a:pt x="785" y="380"/>
                    <a:pt x="785" y="381"/>
                  </a:cubicBezTo>
                  <a:cubicBezTo>
                    <a:pt x="785" y="382"/>
                    <a:pt x="785" y="384"/>
                    <a:pt x="784" y="385"/>
                  </a:cubicBezTo>
                  <a:cubicBezTo>
                    <a:pt x="783" y="385"/>
                    <a:pt x="784" y="386"/>
                    <a:pt x="784" y="386"/>
                  </a:cubicBezTo>
                  <a:cubicBezTo>
                    <a:pt x="786" y="387"/>
                    <a:pt x="785" y="390"/>
                    <a:pt x="787" y="391"/>
                  </a:cubicBezTo>
                  <a:cubicBezTo>
                    <a:pt x="787" y="393"/>
                    <a:pt x="787" y="397"/>
                    <a:pt x="787" y="399"/>
                  </a:cubicBezTo>
                  <a:cubicBezTo>
                    <a:pt x="785" y="400"/>
                    <a:pt x="786" y="401"/>
                    <a:pt x="787" y="402"/>
                  </a:cubicBezTo>
                  <a:cubicBezTo>
                    <a:pt x="787" y="403"/>
                    <a:pt x="787" y="403"/>
                    <a:pt x="787" y="403"/>
                  </a:cubicBezTo>
                  <a:cubicBezTo>
                    <a:pt x="787" y="404"/>
                    <a:pt x="787" y="405"/>
                    <a:pt x="788" y="405"/>
                  </a:cubicBezTo>
                  <a:cubicBezTo>
                    <a:pt x="789" y="405"/>
                    <a:pt x="790" y="405"/>
                    <a:pt x="790" y="406"/>
                  </a:cubicBezTo>
                  <a:cubicBezTo>
                    <a:pt x="791" y="406"/>
                    <a:pt x="792" y="407"/>
                    <a:pt x="793" y="407"/>
                  </a:cubicBezTo>
                  <a:cubicBezTo>
                    <a:pt x="794" y="407"/>
                    <a:pt x="795" y="408"/>
                    <a:pt x="795" y="410"/>
                  </a:cubicBezTo>
                  <a:cubicBezTo>
                    <a:pt x="795" y="410"/>
                    <a:pt x="795" y="411"/>
                    <a:pt x="795" y="411"/>
                  </a:cubicBezTo>
                  <a:cubicBezTo>
                    <a:pt x="795" y="413"/>
                    <a:pt x="794" y="413"/>
                    <a:pt x="793" y="413"/>
                  </a:cubicBezTo>
                  <a:cubicBezTo>
                    <a:pt x="792" y="413"/>
                    <a:pt x="792" y="413"/>
                    <a:pt x="791" y="413"/>
                  </a:cubicBezTo>
                  <a:cubicBezTo>
                    <a:pt x="790" y="413"/>
                    <a:pt x="790" y="413"/>
                    <a:pt x="789" y="414"/>
                  </a:cubicBezTo>
                  <a:cubicBezTo>
                    <a:pt x="789" y="414"/>
                    <a:pt x="790" y="414"/>
                    <a:pt x="790" y="415"/>
                  </a:cubicBezTo>
                  <a:cubicBezTo>
                    <a:pt x="791" y="415"/>
                    <a:pt x="791" y="416"/>
                    <a:pt x="791" y="417"/>
                  </a:cubicBezTo>
                  <a:cubicBezTo>
                    <a:pt x="791" y="417"/>
                    <a:pt x="791" y="418"/>
                    <a:pt x="791" y="418"/>
                  </a:cubicBezTo>
                  <a:cubicBezTo>
                    <a:pt x="790" y="419"/>
                    <a:pt x="788" y="419"/>
                    <a:pt x="788" y="419"/>
                  </a:cubicBezTo>
                  <a:cubicBezTo>
                    <a:pt x="788" y="418"/>
                    <a:pt x="787" y="418"/>
                    <a:pt x="787" y="417"/>
                  </a:cubicBezTo>
                  <a:cubicBezTo>
                    <a:pt x="786" y="417"/>
                    <a:pt x="785" y="416"/>
                    <a:pt x="785" y="416"/>
                  </a:cubicBezTo>
                  <a:cubicBezTo>
                    <a:pt x="785" y="415"/>
                    <a:pt x="786" y="415"/>
                    <a:pt x="787" y="415"/>
                  </a:cubicBezTo>
                  <a:cubicBezTo>
                    <a:pt x="787" y="414"/>
                    <a:pt x="787" y="414"/>
                    <a:pt x="785" y="412"/>
                  </a:cubicBezTo>
                  <a:cubicBezTo>
                    <a:pt x="784" y="411"/>
                    <a:pt x="784" y="411"/>
                    <a:pt x="783" y="413"/>
                  </a:cubicBezTo>
                  <a:cubicBezTo>
                    <a:pt x="783" y="413"/>
                    <a:pt x="783" y="413"/>
                    <a:pt x="783" y="414"/>
                  </a:cubicBezTo>
                  <a:cubicBezTo>
                    <a:pt x="783" y="415"/>
                    <a:pt x="782" y="415"/>
                    <a:pt x="780" y="415"/>
                  </a:cubicBezTo>
                  <a:cubicBezTo>
                    <a:pt x="780" y="415"/>
                    <a:pt x="780" y="414"/>
                    <a:pt x="780" y="414"/>
                  </a:cubicBezTo>
                  <a:cubicBezTo>
                    <a:pt x="782" y="410"/>
                    <a:pt x="782" y="411"/>
                    <a:pt x="780" y="408"/>
                  </a:cubicBezTo>
                  <a:cubicBezTo>
                    <a:pt x="779" y="407"/>
                    <a:pt x="779" y="407"/>
                    <a:pt x="777" y="408"/>
                  </a:cubicBezTo>
                  <a:cubicBezTo>
                    <a:pt x="776" y="409"/>
                    <a:pt x="773" y="410"/>
                    <a:pt x="772" y="409"/>
                  </a:cubicBezTo>
                  <a:cubicBezTo>
                    <a:pt x="772" y="408"/>
                    <a:pt x="771" y="407"/>
                    <a:pt x="771" y="407"/>
                  </a:cubicBezTo>
                  <a:cubicBezTo>
                    <a:pt x="770" y="407"/>
                    <a:pt x="769" y="407"/>
                    <a:pt x="768" y="406"/>
                  </a:cubicBezTo>
                  <a:cubicBezTo>
                    <a:pt x="766" y="405"/>
                    <a:pt x="765" y="405"/>
                    <a:pt x="764" y="407"/>
                  </a:cubicBezTo>
                  <a:cubicBezTo>
                    <a:pt x="764" y="407"/>
                    <a:pt x="764" y="408"/>
                    <a:pt x="764" y="408"/>
                  </a:cubicBezTo>
                  <a:cubicBezTo>
                    <a:pt x="764" y="409"/>
                    <a:pt x="762" y="410"/>
                    <a:pt x="761" y="409"/>
                  </a:cubicBezTo>
                  <a:cubicBezTo>
                    <a:pt x="760" y="408"/>
                    <a:pt x="759" y="407"/>
                    <a:pt x="757" y="407"/>
                  </a:cubicBezTo>
                  <a:cubicBezTo>
                    <a:pt x="756" y="407"/>
                    <a:pt x="755" y="407"/>
                    <a:pt x="755" y="406"/>
                  </a:cubicBezTo>
                  <a:cubicBezTo>
                    <a:pt x="753" y="405"/>
                    <a:pt x="751" y="406"/>
                    <a:pt x="750" y="404"/>
                  </a:cubicBezTo>
                  <a:cubicBezTo>
                    <a:pt x="749" y="404"/>
                    <a:pt x="747" y="403"/>
                    <a:pt x="746" y="403"/>
                  </a:cubicBezTo>
                  <a:cubicBezTo>
                    <a:pt x="746" y="403"/>
                    <a:pt x="746" y="404"/>
                    <a:pt x="745" y="404"/>
                  </a:cubicBezTo>
                  <a:cubicBezTo>
                    <a:pt x="745" y="404"/>
                    <a:pt x="745" y="405"/>
                    <a:pt x="746" y="405"/>
                  </a:cubicBezTo>
                  <a:cubicBezTo>
                    <a:pt x="747" y="406"/>
                    <a:pt x="747" y="406"/>
                    <a:pt x="747" y="407"/>
                  </a:cubicBezTo>
                  <a:cubicBezTo>
                    <a:pt x="746" y="407"/>
                    <a:pt x="746" y="407"/>
                    <a:pt x="745" y="407"/>
                  </a:cubicBezTo>
                  <a:cubicBezTo>
                    <a:pt x="744" y="407"/>
                    <a:pt x="743" y="407"/>
                    <a:pt x="742" y="407"/>
                  </a:cubicBezTo>
                  <a:cubicBezTo>
                    <a:pt x="742" y="407"/>
                    <a:pt x="741" y="408"/>
                    <a:pt x="741" y="408"/>
                  </a:cubicBezTo>
                  <a:cubicBezTo>
                    <a:pt x="741" y="409"/>
                    <a:pt x="742" y="409"/>
                    <a:pt x="742" y="409"/>
                  </a:cubicBezTo>
                  <a:cubicBezTo>
                    <a:pt x="743" y="409"/>
                    <a:pt x="744" y="409"/>
                    <a:pt x="744" y="409"/>
                  </a:cubicBezTo>
                  <a:cubicBezTo>
                    <a:pt x="745" y="409"/>
                    <a:pt x="746" y="409"/>
                    <a:pt x="747" y="410"/>
                  </a:cubicBezTo>
                  <a:cubicBezTo>
                    <a:pt x="749" y="412"/>
                    <a:pt x="751" y="415"/>
                    <a:pt x="754" y="417"/>
                  </a:cubicBezTo>
                  <a:cubicBezTo>
                    <a:pt x="754" y="417"/>
                    <a:pt x="755" y="418"/>
                    <a:pt x="754" y="418"/>
                  </a:cubicBezTo>
                  <a:cubicBezTo>
                    <a:pt x="754" y="419"/>
                    <a:pt x="753" y="419"/>
                    <a:pt x="753" y="419"/>
                  </a:cubicBezTo>
                  <a:cubicBezTo>
                    <a:pt x="751" y="419"/>
                    <a:pt x="749" y="419"/>
                    <a:pt x="748" y="417"/>
                  </a:cubicBezTo>
                  <a:cubicBezTo>
                    <a:pt x="748" y="417"/>
                    <a:pt x="747" y="417"/>
                    <a:pt x="747" y="418"/>
                  </a:cubicBezTo>
                  <a:cubicBezTo>
                    <a:pt x="747" y="418"/>
                    <a:pt x="747" y="419"/>
                    <a:pt x="747" y="420"/>
                  </a:cubicBezTo>
                  <a:cubicBezTo>
                    <a:pt x="747" y="420"/>
                    <a:pt x="748" y="421"/>
                    <a:pt x="749" y="422"/>
                  </a:cubicBezTo>
                  <a:cubicBezTo>
                    <a:pt x="749" y="423"/>
                    <a:pt x="749" y="424"/>
                    <a:pt x="750" y="425"/>
                  </a:cubicBezTo>
                  <a:cubicBezTo>
                    <a:pt x="752" y="426"/>
                    <a:pt x="752" y="426"/>
                    <a:pt x="753" y="427"/>
                  </a:cubicBezTo>
                  <a:cubicBezTo>
                    <a:pt x="755" y="427"/>
                    <a:pt x="756" y="426"/>
                    <a:pt x="757" y="425"/>
                  </a:cubicBezTo>
                  <a:cubicBezTo>
                    <a:pt x="758" y="424"/>
                    <a:pt x="758" y="425"/>
                    <a:pt x="758" y="425"/>
                  </a:cubicBezTo>
                  <a:cubicBezTo>
                    <a:pt x="758" y="426"/>
                    <a:pt x="758" y="426"/>
                    <a:pt x="758" y="427"/>
                  </a:cubicBezTo>
                  <a:cubicBezTo>
                    <a:pt x="758" y="428"/>
                    <a:pt x="758" y="428"/>
                    <a:pt x="758" y="428"/>
                  </a:cubicBezTo>
                  <a:cubicBezTo>
                    <a:pt x="755" y="429"/>
                    <a:pt x="753" y="428"/>
                    <a:pt x="750" y="428"/>
                  </a:cubicBezTo>
                  <a:cubicBezTo>
                    <a:pt x="749" y="428"/>
                    <a:pt x="749" y="426"/>
                    <a:pt x="747" y="426"/>
                  </a:cubicBezTo>
                  <a:cubicBezTo>
                    <a:pt x="746" y="427"/>
                    <a:pt x="745" y="426"/>
                    <a:pt x="743" y="427"/>
                  </a:cubicBezTo>
                  <a:cubicBezTo>
                    <a:pt x="743" y="427"/>
                    <a:pt x="742" y="427"/>
                    <a:pt x="742" y="426"/>
                  </a:cubicBezTo>
                  <a:cubicBezTo>
                    <a:pt x="741" y="425"/>
                    <a:pt x="740" y="424"/>
                    <a:pt x="738" y="425"/>
                  </a:cubicBezTo>
                  <a:cubicBezTo>
                    <a:pt x="737" y="425"/>
                    <a:pt x="737" y="425"/>
                    <a:pt x="735" y="423"/>
                  </a:cubicBezTo>
                  <a:cubicBezTo>
                    <a:pt x="735" y="423"/>
                    <a:pt x="734" y="423"/>
                    <a:pt x="733" y="423"/>
                  </a:cubicBezTo>
                  <a:cubicBezTo>
                    <a:pt x="732" y="423"/>
                    <a:pt x="730" y="423"/>
                    <a:pt x="729" y="423"/>
                  </a:cubicBezTo>
                  <a:cubicBezTo>
                    <a:pt x="727" y="420"/>
                    <a:pt x="725" y="421"/>
                    <a:pt x="723" y="421"/>
                  </a:cubicBezTo>
                  <a:cubicBezTo>
                    <a:pt x="721" y="421"/>
                    <a:pt x="719" y="421"/>
                    <a:pt x="717" y="421"/>
                  </a:cubicBezTo>
                  <a:cubicBezTo>
                    <a:pt x="715" y="421"/>
                    <a:pt x="713" y="421"/>
                    <a:pt x="712" y="419"/>
                  </a:cubicBezTo>
                  <a:cubicBezTo>
                    <a:pt x="712" y="419"/>
                    <a:pt x="711" y="419"/>
                    <a:pt x="711" y="419"/>
                  </a:cubicBezTo>
                  <a:cubicBezTo>
                    <a:pt x="710" y="419"/>
                    <a:pt x="708" y="419"/>
                    <a:pt x="707" y="419"/>
                  </a:cubicBezTo>
                  <a:cubicBezTo>
                    <a:pt x="704" y="418"/>
                    <a:pt x="701" y="420"/>
                    <a:pt x="698" y="417"/>
                  </a:cubicBezTo>
                  <a:cubicBezTo>
                    <a:pt x="698" y="417"/>
                    <a:pt x="697" y="417"/>
                    <a:pt x="696" y="417"/>
                  </a:cubicBezTo>
                  <a:cubicBezTo>
                    <a:pt x="694" y="417"/>
                    <a:pt x="691" y="417"/>
                    <a:pt x="689" y="417"/>
                  </a:cubicBezTo>
                  <a:cubicBezTo>
                    <a:pt x="687" y="417"/>
                    <a:pt x="686" y="416"/>
                    <a:pt x="685" y="415"/>
                  </a:cubicBezTo>
                  <a:cubicBezTo>
                    <a:pt x="684" y="414"/>
                    <a:pt x="682" y="415"/>
                    <a:pt x="681" y="416"/>
                  </a:cubicBezTo>
                  <a:cubicBezTo>
                    <a:pt x="680" y="417"/>
                    <a:pt x="677" y="417"/>
                    <a:pt x="676" y="416"/>
                  </a:cubicBezTo>
                  <a:cubicBezTo>
                    <a:pt x="675" y="416"/>
                    <a:pt x="675" y="415"/>
                    <a:pt x="674" y="415"/>
                  </a:cubicBezTo>
                  <a:cubicBezTo>
                    <a:pt x="669" y="415"/>
                    <a:pt x="664" y="415"/>
                    <a:pt x="658" y="415"/>
                  </a:cubicBezTo>
                  <a:cubicBezTo>
                    <a:pt x="657" y="415"/>
                    <a:pt x="656" y="415"/>
                    <a:pt x="655" y="415"/>
                  </a:cubicBezTo>
                  <a:cubicBezTo>
                    <a:pt x="653" y="415"/>
                    <a:pt x="653" y="414"/>
                    <a:pt x="652" y="414"/>
                  </a:cubicBezTo>
                  <a:cubicBezTo>
                    <a:pt x="651" y="413"/>
                    <a:pt x="651" y="413"/>
                    <a:pt x="649" y="414"/>
                  </a:cubicBezTo>
                  <a:cubicBezTo>
                    <a:pt x="649" y="414"/>
                    <a:pt x="648" y="415"/>
                    <a:pt x="648" y="415"/>
                  </a:cubicBezTo>
                  <a:cubicBezTo>
                    <a:pt x="642" y="415"/>
                    <a:pt x="635" y="415"/>
                    <a:pt x="629" y="415"/>
                  </a:cubicBezTo>
                  <a:cubicBezTo>
                    <a:pt x="629" y="415"/>
                    <a:pt x="628" y="414"/>
                    <a:pt x="628" y="414"/>
                  </a:cubicBezTo>
                  <a:cubicBezTo>
                    <a:pt x="627" y="413"/>
                    <a:pt x="627" y="413"/>
                    <a:pt x="626" y="413"/>
                  </a:cubicBezTo>
                  <a:cubicBezTo>
                    <a:pt x="626" y="414"/>
                    <a:pt x="625" y="415"/>
                    <a:pt x="623" y="415"/>
                  </a:cubicBezTo>
                  <a:cubicBezTo>
                    <a:pt x="614" y="415"/>
                    <a:pt x="605" y="415"/>
                    <a:pt x="595" y="415"/>
                  </a:cubicBezTo>
                  <a:cubicBezTo>
                    <a:pt x="595" y="415"/>
                    <a:pt x="594" y="415"/>
                    <a:pt x="594" y="414"/>
                  </a:cubicBezTo>
                  <a:cubicBezTo>
                    <a:pt x="592" y="413"/>
                    <a:pt x="592" y="413"/>
                    <a:pt x="591" y="414"/>
                  </a:cubicBezTo>
                  <a:cubicBezTo>
                    <a:pt x="590" y="415"/>
                    <a:pt x="590" y="415"/>
                    <a:pt x="590" y="414"/>
                  </a:cubicBezTo>
                  <a:cubicBezTo>
                    <a:pt x="589" y="413"/>
                    <a:pt x="587" y="412"/>
                    <a:pt x="587" y="410"/>
                  </a:cubicBezTo>
                  <a:cubicBezTo>
                    <a:pt x="588" y="410"/>
                    <a:pt x="587" y="409"/>
                    <a:pt x="586" y="409"/>
                  </a:cubicBezTo>
                  <a:cubicBezTo>
                    <a:pt x="585" y="409"/>
                    <a:pt x="584" y="409"/>
                    <a:pt x="583" y="409"/>
                  </a:cubicBezTo>
                  <a:cubicBezTo>
                    <a:pt x="582" y="409"/>
                    <a:pt x="582" y="410"/>
                    <a:pt x="582" y="411"/>
                  </a:cubicBezTo>
                  <a:cubicBezTo>
                    <a:pt x="582" y="413"/>
                    <a:pt x="580" y="414"/>
                    <a:pt x="579" y="415"/>
                  </a:cubicBezTo>
                  <a:cubicBezTo>
                    <a:pt x="579" y="415"/>
                    <a:pt x="579" y="415"/>
                    <a:pt x="578" y="414"/>
                  </a:cubicBezTo>
                  <a:cubicBezTo>
                    <a:pt x="578" y="414"/>
                    <a:pt x="577" y="413"/>
                    <a:pt x="577" y="413"/>
                  </a:cubicBezTo>
                  <a:cubicBezTo>
                    <a:pt x="577" y="413"/>
                    <a:pt x="576" y="414"/>
                    <a:pt x="576" y="414"/>
                  </a:cubicBezTo>
                  <a:cubicBezTo>
                    <a:pt x="575" y="415"/>
                    <a:pt x="575" y="415"/>
                    <a:pt x="574" y="415"/>
                  </a:cubicBezTo>
                  <a:cubicBezTo>
                    <a:pt x="566" y="415"/>
                    <a:pt x="557" y="415"/>
                    <a:pt x="549" y="415"/>
                  </a:cubicBezTo>
                  <a:cubicBezTo>
                    <a:pt x="547" y="415"/>
                    <a:pt x="546" y="415"/>
                    <a:pt x="545" y="416"/>
                  </a:cubicBezTo>
                  <a:cubicBezTo>
                    <a:pt x="545" y="417"/>
                    <a:pt x="544" y="417"/>
                    <a:pt x="544" y="417"/>
                  </a:cubicBezTo>
                  <a:cubicBezTo>
                    <a:pt x="543" y="417"/>
                    <a:pt x="543" y="417"/>
                    <a:pt x="542" y="417"/>
                  </a:cubicBezTo>
                  <a:cubicBezTo>
                    <a:pt x="536" y="417"/>
                    <a:pt x="530" y="417"/>
                    <a:pt x="524" y="417"/>
                  </a:cubicBezTo>
                  <a:cubicBezTo>
                    <a:pt x="522" y="417"/>
                    <a:pt x="519" y="416"/>
                    <a:pt x="518" y="418"/>
                  </a:cubicBezTo>
                  <a:cubicBezTo>
                    <a:pt x="518" y="419"/>
                    <a:pt x="517" y="419"/>
                    <a:pt x="517" y="419"/>
                  </a:cubicBezTo>
                  <a:cubicBezTo>
                    <a:pt x="517" y="419"/>
                    <a:pt x="516" y="419"/>
                    <a:pt x="516" y="419"/>
                  </a:cubicBezTo>
                  <a:cubicBezTo>
                    <a:pt x="514" y="419"/>
                    <a:pt x="512" y="419"/>
                    <a:pt x="509" y="419"/>
                  </a:cubicBezTo>
                  <a:cubicBezTo>
                    <a:pt x="507" y="419"/>
                    <a:pt x="505" y="419"/>
                    <a:pt x="503" y="419"/>
                  </a:cubicBezTo>
                  <a:cubicBezTo>
                    <a:pt x="500" y="418"/>
                    <a:pt x="499" y="420"/>
                    <a:pt x="498" y="421"/>
                  </a:cubicBezTo>
                  <a:cubicBezTo>
                    <a:pt x="495" y="421"/>
                    <a:pt x="493" y="421"/>
                    <a:pt x="491" y="421"/>
                  </a:cubicBezTo>
                  <a:cubicBezTo>
                    <a:pt x="491" y="421"/>
                    <a:pt x="490" y="421"/>
                    <a:pt x="490" y="421"/>
                  </a:cubicBezTo>
                  <a:cubicBezTo>
                    <a:pt x="490" y="421"/>
                    <a:pt x="490" y="422"/>
                    <a:pt x="489" y="422"/>
                  </a:cubicBezTo>
                  <a:cubicBezTo>
                    <a:pt x="489" y="423"/>
                    <a:pt x="489" y="423"/>
                    <a:pt x="488" y="422"/>
                  </a:cubicBezTo>
                  <a:cubicBezTo>
                    <a:pt x="488" y="422"/>
                    <a:pt x="487" y="421"/>
                    <a:pt x="487" y="421"/>
                  </a:cubicBezTo>
                  <a:cubicBezTo>
                    <a:pt x="486" y="421"/>
                    <a:pt x="486" y="422"/>
                    <a:pt x="485" y="422"/>
                  </a:cubicBezTo>
                  <a:cubicBezTo>
                    <a:pt x="485" y="423"/>
                    <a:pt x="484" y="423"/>
                    <a:pt x="484" y="423"/>
                  </a:cubicBezTo>
                  <a:cubicBezTo>
                    <a:pt x="481" y="423"/>
                    <a:pt x="479" y="423"/>
                    <a:pt x="476" y="423"/>
                  </a:cubicBezTo>
                  <a:cubicBezTo>
                    <a:pt x="474" y="423"/>
                    <a:pt x="473" y="422"/>
                    <a:pt x="472" y="424"/>
                  </a:cubicBezTo>
                  <a:cubicBezTo>
                    <a:pt x="472" y="424"/>
                    <a:pt x="471" y="425"/>
                    <a:pt x="471" y="425"/>
                  </a:cubicBezTo>
                  <a:cubicBezTo>
                    <a:pt x="469" y="425"/>
                    <a:pt x="468" y="424"/>
                    <a:pt x="466" y="425"/>
                  </a:cubicBezTo>
                  <a:cubicBezTo>
                    <a:pt x="464" y="425"/>
                    <a:pt x="462" y="424"/>
                    <a:pt x="460" y="426"/>
                  </a:cubicBezTo>
                  <a:cubicBezTo>
                    <a:pt x="460" y="426"/>
                    <a:pt x="460" y="426"/>
                    <a:pt x="459" y="426"/>
                  </a:cubicBezTo>
                  <a:cubicBezTo>
                    <a:pt x="459" y="427"/>
                    <a:pt x="458" y="426"/>
                    <a:pt x="457" y="426"/>
                  </a:cubicBezTo>
                  <a:cubicBezTo>
                    <a:pt x="456" y="426"/>
                    <a:pt x="454" y="427"/>
                    <a:pt x="452" y="426"/>
                  </a:cubicBezTo>
                  <a:cubicBezTo>
                    <a:pt x="450" y="426"/>
                    <a:pt x="448" y="426"/>
                    <a:pt x="447" y="428"/>
                  </a:cubicBezTo>
                  <a:cubicBezTo>
                    <a:pt x="444" y="428"/>
                    <a:pt x="441" y="428"/>
                    <a:pt x="438" y="428"/>
                  </a:cubicBezTo>
                  <a:cubicBezTo>
                    <a:pt x="438" y="428"/>
                    <a:pt x="437" y="429"/>
                    <a:pt x="436" y="429"/>
                  </a:cubicBezTo>
                  <a:cubicBezTo>
                    <a:pt x="435" y="430"/>
                    <a:pt x="434" y="430"/>
                    <a:pt x="432" y="430"/>
                  </a:cubicBezTo>
                  <a:cubicBezTo>
                    <a:pt x="430" y="430"/>
                    <a:pt x="428" y="430"/>
                    <a:pt x="426" y="430"/>
                  </a:cubicBezTo>
                  <a:cubicBezTo>
                    <a:pt x="424" y="430"/>
                    <a:pt x="423" y="430"/>
                    <a:pt x="421" y="432"/>
                  </a:cubicBezTo>
                  <a:cubicBezTo>
                    <a:pt x="420" y="432"/>
                    <a:pt x="418" y="432"/>
                    <a:pt x="416" y="432"/>
                  </a:cubicBezTo>
                  <a:cubicBezTo>
                    <a:pt x="415" y="432"/>
                    <a:pt x="415" y="432"/>
                    <a:pt x="412" y="434"/>
                  </a:cubicBezTo>
                  <a:cubicBezTo>
                    <a:pt x="412" y="434"/>
                    <a:pt x="412" y="434"/>
                    <a:pt x="412" y="434"/>
                  </a:cubicBezTo>
                  <a:cubicBezTo>
                    <a:pt x="409" y="434"/>
                    <a:pt x="407" y="434"/>
                    <a:pt x="404" y="434"/>
                  </a:cubicBezTo>
                  <a:cubicBezTo>
                    <a:pt x="403" y="434"/>
                    <a:pt x="402" y="435"/>
                    <a:pt x="401" y="436"/>
                  </a:cubicBezTo>
                  <a:cubicBezTo>
                    <a:pt x="400" y="436"/>
                    <a:pt x="400" y="436"/>
                    <a:pt x="399" y="436"/>
                  </a:cubicBezTo>
                  <a:cubicBezTo>
                    <a:pt x="398" y="436"/>
                    <a:pt x="396" y="436"/>
                    <a:pt x="394" y="436"/>
                  </a:cubicBezTo>
                  <a:cubicBezTo>
                    <a:pt x="393" y="438"/>
                    <a:pt x="391" y="438"/>
                    <a:pt x="389" y="438"/>
                  </a:cubicBezTo>
                  <a:cubicBezTo>
                    <a:pt x="388" y="438"/>
                    <a:pt x="386" y="438"/>
                    <a:pt x="385" y="440"/>
                  </a:cubicBezTo>
                  <a:cubicBezTo>
                    <a:pt x="384" y="440"/>
                    <a:pt x="383" y="440"/>
                    <a:pt x="382" y="440"/>
                  </a:cubicBezTo>
                  <a:cubicBezTo>
                    <a:pt x="380" y="440"/>
                    <a:pt x="379" y="440"/>
                    <a:pt x="377" y="442"/>
                  </a:cubicBezTo>
                  <a:cubicBezTo>
                    <a:pt x="376" y="442"/>
                    <a:pt x="375" y="442"/>
                    <a:pt x="374" y="443"/>
                  </a:cubicBezTo>
                  <a:cubicBezTo>
                    <a:pt x="374" y="444"/>
                    <a:pt x="373" y="444"/>
                    <a:pt x="373" y="444"/>
                  </a:cubicBezTo>
                  <a:cubicBezTo>
                    <a:pt x="370" y="444"/>
                    <a:pt x="370" y="444"/>
                    <a:pt x="368" y="445"/>
                  </a:cubicBezTo>
                  <a:cubicBezTo>
                    <a:pt x="368" y="445"/>
                    <a:pt x="368" y="446"/>
                    <a:pt x="368" y="446"/>
                  </a:cubicBezTo>
                  <a:cubicBezTo>
                    <a:pt x="365" y="446"/>
                    <a:pt x="362" y="446"/>
                    <a:pt x="360" y="446"/>
                  </a:cubicBezTo>
                  <a:cubicBezTo>
                    <a:pt x="358" y="446"/>
                    <a:pt x="357" y="446"/>
                    <a:pt x="357" y="447"/>
                  </a:cubicBezTo>
                  <a:cubicBezTo>
                    <a:pt x="356" y="448"/>
                    <a:pt x="356" y="448"/>
                    <a:pt x="355" y="448"/>
                  </a:cubicBezTo>
                  <a:cubicBezTo>
                    <a:pt x="353" y="447"/>
                    <a:pt x="352" y="448"/>
                    <a:pt x="351" y="449"/>
                  </a:cubicBezTo>
                  <a:cubicBezTo>
                    <a:pt x="350" y="449"/>
                    <a:pt x="349" y="449"/>
                    <a:pt x="348" y="450"/>
                  </a:cubicBezTo>
                  <a:cubicBezTo>
                    <a:pt x="347" y="450"/>
                    <a:pt x="347" y="450"/>
                    <a:pt x="346" y="450"/>
                  </a:cubicBezTo>
                  <a:cubicBezTo>
                    <a:pt x="345" y="452"/>
                    <a:pt x="343" y="451"/>
                    <a:pt x="341" y="451"/>
                  </a:cubicBezTo>
                  <a:cubicBezTo>
                    <a:pt x="340" y="452"/>
                    <a:pt x="339" y="451"/>
                    <a:pt x="338" y="452"/>
                  </a:cubicBezTo>
                  <a:cubicBezTo>
                    <a:pt x="338" y="453"/>
                    <a:pt x="337" y="454"/>
                    <a:pt x="335" y="453"/>
                  </a:cubicBezTo>
                  <a:cubicBezTo>
                    <a:pt x="335" y="453"/>
                    <a:pt x="334" y="453"/>
                    <a:pt x="333" y="453"/>
                  </a:cubicBezTo>
                  <a:cubicBezTo>
                    <a:pt x="332" y="453"/>
                    <a:pt x="331" y="453"/>
                    <a:pt x="329" y="453"/>
                  </a:cubicBezTo>
                  <a:cubicBezTo>
                    <a:pt x="329" y="453"/>
                    <a:pt x="327" y="453"/>
                    <a:pt x="327" y="454"/>
                  </a:cubicBezTo>
                  <a:cubicBezTo>
                    <a:pt x="326" y="456"/>
                    <a:pt x="324" y="455"/>
                    <a:pt x="323" y="456"/>
                  </a:cubicBezTo>
                  <a:cubicBezTo>
                    <a:pt x="322" y="457"/>
                    <a:pt x="322" y="457"/>
                    <a:pt x="320" y="457"/>
                  </a:cubicBezTo>
                  <a:cubicBezTo>
                    <a:pt x="320" y="457"/>
                    <a:pt x="320" y="457"/>
                    <a:pt x="320" y="457"/>
                  </a:cubicBezTo>
                  <a:cubicBezTo>
                    <a:pt x="318" y="457"/>
                    <a:pt x="318" y="457"/>
                    <a:pt x="316" y="459"/>
                  </a:cubicBezTo>
                  <a:cubicBezTo>
                    <a:pt x="316" y="459"/>
                    <a:pt x="315" y="459"/>
                    <a:pt x="315" y="458"/>
                  </a:cubicBezTo>
                  <a:cubicBezTo>
                    <a:pt x="315" y="458"/>
                    <a:pt x="314" y="457"/>
                    <a:pt x="314" y="458"/>
                  </a:cubicBezTo>
                  <a:cubicBezTo>
                    <a:pt x="312" y="459"/>
                    <a:pt x="310" y="461"/>
                    <a:pt x="309" y="462"/>
                  </a:cubicBezTo>
                  <a:cubicBezTo>
                    <a:pt x="308" y="463"/>
                    <a:pt x="307" y="463"/>
                    <a:pt x="306" y="463"/>
                  </a:cubicBezTo>
                  <a:cubicBezTo>
                    <a:pt x="305" y="463"/>
                    <a:pt x="304" y="463"/>
                    <a:pt x="304" y="464"/>
                  </a:cubicBezTo>
                  <a:cubicBezTo>
                    <a:pt x="303" y="464"/>
                    <a:pt x="303" y="465"/>
                    <a:pt x="302" y="465"/>
                  </a:cubicBezTo>
                  <a:cubicBezTo>
                    <a:pt x="302" y="465"/>
                    <a:pt x="301" y="464"/>
                    <a:pt x="301" y="463"/>
                  </a:cubicBezTo>
                  <a:cubicBezTo>
                    <a:pt x="300" y="463"/>
                    <a:pt x="299" y="463"/>
                    <a:pt x="298" y="463"/>
                  </a:cubicBezTo>
                  <a:cubicBezTo>
                    <a:pt x="297" y="464"/>
                    <a:pt x="296" y="465"/>
                    <a:pt x="295" y="467"/>
                  </a:cubicBezTo>
                  <a:cubicBezTo>
                    <a:pt x="295" y="467"/>
                    <a:pt x="293" y="467"/>
                    <a:pt x="292" y="466"/>
                  </a:cubicBezTo>
                  <a:cubicBezTo>
                    <a:pt x="290" y="465"/>
                    <a:pt x="290" y="465"/>
                    <a:pt x="289" y="465"/>
                  </a:cubicBezTo>
                  <a:cubicBezTo>
                    <a:pt x="288" y="465"/>
                    <a:pt x="287" y="465"/>
                    <a:pt x="286" y="465"/>
                  </a:cubicBezTo>
                  <a:cubicBezTo>
                    <a:pt x="285" y="467"/>
                    <a:pt x="284" y="468"/>
                    <a:pt x="282" y="470"/>
                  </a:cubicBezTo>
                  <a:cubicBezTo>
                    <a:pt x="281" y="471"/>
                    <a:pt x="280" y="472"/>
                    <a:pt x="279" y="472"/>
                  </a:cubicBezTo>
                  <a:cubicBezTo>
                    <a:pt x="277" y="473"/>
                    <a:pt x="276" y="475"/>
                    <a:pt x="274" y="476"/>
                  </a:cubicBezTo>
                  <a:cubicBezTo>
                    <a:pt x="274" y="476"/>
                    <a:pt x="273" y="476"/>
                    <a:pt x="273" y="476"/>
                  </a:cubicBezTo>
                  <a:cubicBezTo>
                    <a:pt x="271" y="476"/>
                    <a:pt x="270" y="477"/>
                    <a:pt x="269" y="476"/>
                  </a:cubicBezTo>
                  <a:cubicBezTo>
                    <a:pt x="268" y="476"/>
                    <a:pt x="267" y="477"/>
                    <a:pt x="267" y="478"/>
                  </a:cubicBezTo>
                  <a:cubicBezTo>
                    <a:pt x="266" y="478"/>
                    <a:pt x="266" y="479"/>
                    <a:pt x="265" y="478"/>
                  </a:cubicBezTo>
                  <a:cubicBezTo>
                    <a:pt x="265" y="478"/>
                    <a:pt x="264" y="478"/>
                    <a:pt x="264" y="478"/>
                  </a:cubicBezTo>
                  <a:cubicBezTo>
                    <a:pt x="263" y="478"/>
                    <a:pt x="263" y="478"/>
                    <a:pt x="261" y="480"/>
                  </a:cubicBezTo>
                  <a:cubicBezTo>
                    <a:pt x="260" y="480"/>
                    <a:pt x="260" y="480"/>
                    <a:pt x="259" y="480"/>
                  </a:cubicBezTo>
                  <a:cubicBezTo>
                    <a:pt x="257" y="480"/>
                    <a:pt x="256" y="480"/>
                    <a:pt x="255" y="482"/>
                  </a:cubicBezTo>
                  <a:cubicBezTo>
                    <a:pt x="255" y="482"/>
                    <a:pt x="254" y="482"/>
                    <a:pt x="254" y="482"/>
                  </a:cubicBezTo>
                  <a:cubicBezTo>
                    <a:pt x="252" y="482"/>
                    <a:pt x="250" y="482"/>
                    <a:pt x="248" y="482"/>
                  </a:cubicBezTo>
                  <a:cubicBezTo>
                    <a:pt x="248" y="482"/>
                    <a:pt x="247" y="481"/>
                    <a:pt x="248" y="479"/>
                  </a:cubicBezTo>
                  <a:cubicBezTo>
                    <a:pt x="248" y="479"/>
                    <a:pt x="248" y="479"/>
                    <a:pt x="248" y="479"/>
                  </a:cubicBezTo>
                  <a:cubicBezTo>
                    <a:pt x="247" y="480"/>
                    <a:pt x="248" y="481"/>
                    <a:pt x="249" y="480"/>
                  </a:cubicBezTo>
                  <a:cubicBezTo>
                    <a:pt x="249" y="480"/>
                    <a:pt x="249" y="480"/>
                    <a:pt x="249" y="479"/>
                  </a:cubicBezTo>
                  <a:cubicBezTo>
                    <a:pt x="249" y="479"/>
                    <a:pt x="249" y="479"/>
                    <a:pt x="248" y="479"/>
                  </a:cubicBezTo>
                  <a:cubicBezTo>
                    <a:pt x="246" y="480"/>
                    <a:pt x="245" y="480"/>
                    <a:pt x="244" y="480"/>
                  </a:cubicBezTo>
                  <a:cubicBezTo>
                    <a:pt x="243" y="480"/>
                    <a:pt x="243" y="480"/>
                    <a:pt x="242" y="481"/>
                  </a:cubicBezTo>
                  <a:cubicBezTo>
                    <a:pt x="242" y="482"/>
                    <a:pt x="241" y="482"/>
                    <a:pt x="240" y="483"/>
                  </a:cubicBezTo>
                  <a:cubicBezTo>
                    <a:pt x="239" y="484"/>
                    <a:pt x="238" y="484"/>
                    <a:pt x="237" y="484"/>
                  </a:cubicBezTo>
                  <a:cubicBezTo>
                    <a:pt x="236" y="484"/>
                    <a:pt x="235" y="484"/>
                    <a:pt x="235" y="484"/>
                  </a:cubicBezTo>
                  <a:cubicBezTo>
                    <a:pt x="234" y="486"/>
                    <a:pt x="232" y="486"/>
                    <a:pt x="230" y="487"/>
                  </a:cubicBezTo>
                  <a:cubicBezTo>
                    <a:pt x="230" y="487"/>
                    <a:pt x="229" y="488"/>
                    <a:pt x="229" y="488"/>
                  </a:cubicBezTo>
                  <a:cubicBezTo>
                    <a:pt x="226" y="488"/>
                    <a:pt x="223" y="488"/>
                    <a:pt x="220" y="488"/>
                  </a:cubicBezTo>
                  <a:cubicBezTo>
                    <a:pt x="220" y="488"/>
                    <a:pt x="219" y="489"/>
                    <a:pt x="219" y="489"/>
                  </a:cubicBezTo>
                  <a:cubicBezTo>
                    <a:pt x="218" y="490"/>
                    <a:pt x="217" y="490"/>
                    <a:pt x="216" y="490"/>
                  </a:cubicBezTo>
                  <a:cubicBezTo>
                    <a:pt x="215" y="490"/>
                    <a:pt x="215" y="491"/>
                    <a:pt x="214" y="492"/>
                  </a:cubicBezTo>
                  <a:cubicBezTo>
                    <a:pt x="214" y="492"/>
                    <a:pt x="213" y="492"/>
                    <a:pt x="212" y="492"/>
                  </a:cubicBezTo>
                  <a:cubicBezTo>
                    <a:pt x="211" y="492"/>
                    <a:pt x="211" y="492"/>
                    <a:pt x="209" y="493"/>
                  </a:cubicBezTo>
                  <a:cubicBezTo>
                    <a:pt x="209" y="493"/>
                    <a:pt x="208" y="494"/>
                    <a:pt x="208" y="494"/>
                  </a:cubicBezTo>
                  <a:cubicBezTo>
                    <a:pt x="206" y="493"/>
                    <a:pt x="206" y="495"/>
                    <a:pt x="204" y="496"/>
                  </a:cubicBezTo>
                  <a:cubicBezTo>
                    <a:pt x="203" y="496"/>
                    <a:pt x="202" y="496"/>
                    <a:pt x="201" y="497"/>
                  </a:cubicBezTo>
                  <a:cubicBezTo>
                    <a:pt x="200" y="498"/>
                    <a:pt x="198" y="498"/>
                    <a:pt x="197" y="499"/>
                  </a:cubicBezTo>
                  <a:cubicBezTo>
                    <a:pt x="196" y="500"/>
                    <a:pt x="194" y="500"/>
                    <a:pt x="193" y="499"/>
                  </a:cubicBezTo>
                  <a:cubicBezTo>
                    <a:pt x="192" y="498"/>
                    <a:pt x="191" y="497"/>
                    <a:pt x="189" y="498"/>
                  </a:cubicBezTo>
                  <a:cubicBezTo>
                    <a:pt x="188" y="498"/>
                    <a:pt x="186" y="497"/>
                    <a:pt x="185" y="498"/>
                  </a:cubicBezTo>
                  <a:cubicBezTo>
                    <a:pt x="183" y="498"/>
                    <a:pt x="183" y="497"/>
                    <a:pt x="182" y="496"/>
                  </a:cubicBezTo>
                  <a:cubicBezTo>
                    <a:pt x="182" y="496"/>
                    <a:pt x="182" y="496"/>
                    <a:pt x="182" y="496"/>
                  </a:cubicBezTo>
                  <a:cubicBezTo>
                    <a:pt x="180" y="496"/>
                    <a:pt x="178" y="496"/>
                    <a:pt x="176" y="496"/>
                  </a:cubicBezTo>
                  <a:cubicBezTo>
                    <a:pt x="175" y="497"/>
                    <a:pt x="173" y="498"/>
                    <a:pt x="171" y="498"/>
                  </a:cubicBezTo>
                  <a:cubicBezTo>
                    <a:pt x="169" y="497"/>
                    <a:pt x="166" y="498"/>
                    <a:pt x="164" y="498"/>
                  </a:cubicBezTo>
                  <a:cubicBezTo>
                    <a:pt x="162" y="498"/>
                    <a:pt x="160" y="498"/>
                    <a:pt x="158" y="498"/>
                  </a:cubicBezTo>
                  <a:cubicBezTo>
                    <a:pt x="158" y="498"/>
                    <a:pt x="158" y="497"/>
                    <a:pt x="157" y="498"/>
                  </a:cubicBezTo>
                  <a:cubicBezTo>
                    <a:pt x="156" y="498"/>
                    <a:pt x="156" y="497"/>
                    <a:pt x="155" y="496"/>
                  </a:cubicBezTo>
                  <a:cubicBezTo>
                    <a:pt x="155" y="496"/>
                    <a:pt x="154" y="495"/>
                    <a:pt x="153" y="496"/>
                  </a:cubicBezTo>
                  <a:cubicBezTo>
                    <a:pt x="153" y="496"/>
                    <a:pt x="152" y="496"/>
                    <a:pt x="151" y="496"/>
                  </a:cubicBezTo>
                  <a:cubicBezTo>
                    <a:pt x="151" y="496"/>
                    <a:pt x="150" y="495"/>
                    <a:pt x="150" y="495"/>
                  </a:cubicBezTo>
                  <a:cubicBezTo>
                    <a:pt x="149" y="493"/>
                    <a:pt x="146" y="494"/>
                    <a:pt x="145" y="492"/>
                  </a:cubicBezTo>
                  <a:cubicBezTo>
                    <a:pt x="144" y="492"/>
                    <a:pt x="143" y="492"/>
                    <a:pt x="143" y="492"/>
                  </a:cubicBezTo>
                  <a:cubicBezTo>
                    <a:pt x="141" y="492"/>
                    <a:pt x="138" y="489"/>
                    <a:pt x="138" y="488"/>
                  </a:cubicBezTo>
                  <a:cubicBezTo>
                    <a:pt x="138" y="487"/>
                    <a:pt x="138" y="487"/>
                    <a:pt x="138" y="487"/>
                  </a:cubicBezTo>
                  <a:cubicBezTo>
                    <a:pt x="138" y="485"/>
                    <a:pt x="139" y="483"/>
                    <a:pt x="137" y="482"/>
                  </a:cubicBezTo>
                  <a:cubicBezTo>
                    <a:pt x="136" y="480"/>
                    <a:pt x="137" y="478"/>
                    <a:pt x="136" y="476"/>
                  </a:cubicBezTo>
                  <a:cubicBezTo>
                    <a:pt x="136" y="475"/>
                    <a:pt x="136" y="475"/>
                    <a:pt x="134" y="475"/>
                  </a:cubicBezTo>
                  <a:cubicBezTo>
                    <a:pt x="134" y="474"/>
                    <a:pt x="134" y="475"/>
                    <a:pt x="133" y="474"/>
                  </a:cubicBezTo>
                  <a:cubicBezTo>
                    <a:pt x="132" y="473"/>
                    <a:pt x="130" y="472"/>
                    <a:pt x="131" y="469"/>
                  </a:cubicBezTo>
                  <a:cubicBezTo>
                    <a:pt x="131" y="468"/>
                    <a:pt x="131" y="467"/>
                    <a:pt x="131" y="466"/>
                  </a:cubicBezTo>
                  <a:cubicBezTo>
                    <a:pt x="130" y="466"/>
                    <a:pt x="130" y="465"/>
                    <a:pt x="129" y="465"/>
                  </a:cubicBezTo>
                  <a:cubicBezTo>
                    <a:pt x="128" y="465"/>
                    <a:pt x="127" y="464"/>
                    <a:pt x="126" y="463"/>
                  </a:cubicBezTo>
                  <a:cubicBezTo>
                    <a:pt x="126" y="463"/>
                    <a:pt x="125" y="462"/>
                    <a:pt x="125" y="461"/>
                  </a:cubicBezTo>
                  <a:cubicBezTo>
                    <a:pt x="125" y="460"/>
                    <a:pt x="125" y="459"/>
                    <a:pt x="125" y="458"/>
                  </a:cubicBezTo>
                  <a:cubicBezTo>
                    <a:pt x="125" y="457"/>
                    <a:pt x="125" y="456"/>
                    <a:pt x="126" y="455"/>
                  </a:cubicBezTo>
                  <a:cubicBezTo>
                    <a:pt x="127" y="454"/>
                    <a:pt x="128" y="453"/>
                    <a:pt x="128" y="453"/>
                  </a:cubicBezTo>
                  <a:cubicBezTo>
                    <a:pt x="128" y="453"/>
                    <a:pt x="128" y="452"/>
                    <a:pt x="128" y="452"/>
                  </a:cubicBezTo>
                  <a:cubicBezTo>
                    <a:pt x="128" y="452"/>
                    <a:pt x="128" y="451"/>
                    <a:pt x="128" y="451"/>
                  </a:cubicBezTo>
                  <a:cubicBezTo>
                    <a:pt x="126" y="451"/>
                    <a:pt x="124" y="451"/>
                    <a:pt x="123" y="451"/>
                  </a:cubicBezTo>
                  <a:cubicBezTo>
                    <a:pt x="123" y="450"/>
                    <a:pt x="124" y="450"/>
                    <a:pt x="124" y="449"/>
                  </a:cubicBezTo>
                  <a:cubicBezTo>
                    <a:pt x="124" y="449"/>
                    <a:pt x="125" y="449"/>
                    <a:pt x="125" y="449"/>
                  </a:cubicBezTo>
                  <a:cubicBezTo>
                    <a:pt x="124" y="448"/>
                    <a:pt x="124" y="448"/>
                    <a:pt x="124" y="448"/>
                  </a:cubicBezTo>
                  <a:cubicBezTo>
                    <a:pt x="122" y="448"/>
                    <a:pt x="121" y="448"/>
                    <a:pt x="119" y="448"/>
                  </a:cubicBezTo>
                  <a:cubicBezTo>
                    <a:pt x="118" y="448"/>
                    <a:pt x="119" y="448"/>
                    <a:pt x="119" y="448"/>
                  </a:cubicBezTo>
                  <a:cubicBezTo>
                    <a:pt x="119" y="447"/>
                    <a:pt x="119" y="447"/>
                    <a:pt x="119" y="446"/>
                  </a:cubicBezTo>
                  <a:cubicBezTo>
                    <a:pt x="118" y="446"/>
                    <a:pt x="118" y="446"/>
                    <a:pt x="117" y="446"/>
                  </a:cubicBezTo>
                  <a:cubicBezTo>
                    <a:pt x="117" y="447"/>
                    <a:pt x="117" y="447"/>
                    <a:pt x="118" y="447"/>
                  </a:cubicBezTo>
                  <a:cubicBezTo>
                    <a:pt x="118" y="447"/>
                    <a:pt x="118" y="448"/>
                    <a:pt x="119" y="448"/>
                  </a:cubicBezTo>
                  <a:cubicBezTo>
                    <a:pt x="119" y="448"/>
                    <a:pt x="119" y="448"/>
                    <a:pt x="119" y="449"/>
                  </a:cubicBezTo>
                  <a:cubicBezTo>
                    <a:pt x="115" y="452"/>
                    <a:pt x="112" y="456"/>
                    <a:pt x="108" y="459"/>
                  </a:cubicBezTo>
                  <a:cubicBezTo>
                    <a:pt x="108" y="460"/>
                    <a:pt x="108" y="460"/>
                    <a:pt x="108" y="460"/>
                  </a:cubicBezTo>
                  <a:cubicBezTo>
                    <a:pt x="108" y="461"/>
                    <a:pt x="108" y="461"/>
                    <a:pt x="109" y="461"/>
                  </a:cubicBezTo>
                  <a:cubicBezTo>
                    <a:pt x="110" y="462"/>
                    <a:pt x="109" y="462"/>
                    <a:pt x="109" y="463"/>
                  </a:cubicBezTo>
                  <a:cubicBezTo>
                    <a:pt x="108" y="464"/>
                    <a:pt x="107" y="465"/>
                    <a:pt x="105" y="465"/>
                  </a:cubicBezTo>
                  <a:cubicBezTo>
                    <a:pt x="104" y="465"/>
                    <a:pt x="104" y="466"/>
                    <a:pt x="103" y="466"/>
                  </a:cubicBezTo>
                  <a:cubicBezTo>
                    <a:pt x="102" y="467"/>
                    <a:pt x="101" y="467"/>
                    <a:pt x="100" y="466"/>
                  </a:cubicBezTo>
                  <a:cubicBezTo>
                    <a:pt x="100" y="466"/>
                    <a:pt x="99" y="465"/>
                    <a:pt x="99" y="465"/>
                  </a:cubicBezTo>
                  <a:cubicBezTo>
                    <a:pt x="98" y="464"/>
                    <a:pt x="98" y="464"/>
                    <a:pt x="99" y="463"/>
                  </a:cubicBezTo>
                  <a:cubicBezTo>
                    <a:pt x="100" y="462"/>
                    <a:pt x="99" y="460"/>
                    <a:pt x="100" y="459"/>
                  </a:cubicBezTo>
                  <a:cubicBezTo>
                    <a:pt x="101" y="459"/>
                    <a:pt x="102" y="458"/>
                    <a:pt x="103" y="457"/>
                  </a:cubicBezTo>
                  <a:cubicBezTo>
                    <a:pt x="104" y="456"/>
                    <a:pt x="104" y="456"/>
                    <a:pt x="102" y="455"/>
                  </a:cubicBezTo>
                  <a:cubicBezTo>
                    <a:pt x="102" y="455"/>
                    <a:pt x="101" y="455"/>
                    <a:pt x="101" y="455"/>
                  </a:cubicBezTo>
                  <a:cubicBezTo>
                    <a:pt x="99" y="454"/>
                    <a:pt x="98" y="452"/>
                    <a:pt x="96" y="451"/>
                  </a:cubicBezTo>
                  <a:cubicBezTo>
                    <a:pt x="96" y="450"/>
                    <a:pt x="96" y="449"/>
                    <a:pt x="96" y="448"/>
                  </a:cubicBezTo>
                  <a:cubicBezTo>
                    <a:pt x="98" y="447"/>
                    <a:pt x="100" y="445"/>
                    <a:pt x="101" y="443"/>
                  </a:cubicBezTo>
                  <a:cubicBezTo>
                    <a:pt x="102" y="443"/>
                    <a:pt x="102" y="441"/>
                    <a:pt x="101" y="440"/>
                  </a:cubicBezTo>
                  <a:cubicBezTo>
                    <a:pt x="100" y="439"/>
                    <a:pt x="100" y="439"/>
                    <a:pt x="101" y="438"/>
                  </a:cubicBezTo>
                  <a:cubicBezTo>
                    <a:pt x="102" y="437"/>
                    <a:pt x="103" y="436"/>
                    <a:pt x="105" y="436"/>
                  </a:cubicBezTo>
                  <a:cubicBezTo>
                    <a:pt x="108" y="436"/>
                    <a:pt x="110" y="436"/>
                    <a:pt x="113" y="436"/>
                  </a:cubicBezTo>
                  <a:cubicBezTo>
                    <a:pt x="115" y="436"/>
                    <a:pt x="115" y="436"/>
                    <a:pt x="115" y="438"/>
                  </a:cubicBezTo>
                  <a:cubicBezTo>
                    <a:pt x="115" y="439"/>
                    <a:pt x="117" y="440"/>
                    <a:pt x="118" y="441"/>
                  </a:cubicBezTo>
                  <a:cubicBezTo>
                    <a:pt x="118" y="442"/>
                    <a:pt x="118" y="442"/>
                    <a:pt x="119" y="441"/>
                  </a:cubicBezTo>
                  <a:cubicBezTo>
                    <a:pt x="120" y="439"/>
                    <a:pt x="122" y="440"/>
                    <a:pt x="123" y="440"/>
                  </a:cubicBezTo>
                  <a:cubicBezTo>
                    <a:pt x="124" y="440"/>
                    <a:pt x="125" y="439"/>
                    <a:pt x="125" y="438"/>
                  </a:cubicBezTo>
                  <a:cubicBezTo>
                    <a:pt x="125" y="437"/>
                    <a:pt x="125" y="437"/>
                    <a:pt x="125" y="436"/>
                  </a:cubicBezTo>
                  <a:cubicBezTo>
                    <a:pt x="126" y="436"/>
                    <a:pt x="127" y="436"/>
                    <a:pt x="128" y="436"/>
                  </a:cubicBezTo>
                  <a:cubicBezTo>
                    <a:pt x="129" y="435"/>
                    <a:pt x="129" y="434"/>
                    <a:pt x="130" y="434"/>
                  </a:cubicBezTo>
                  <a:cubicBezTo>
                    <a:pt x="134" y="433"/>
                    <a:pt x="134" y="432"/>
                    <a:pt x="134" y="429"/>
                  </a:cubicBezTo>
                  <a:cubicBezTo>
                    <a:pt x="134" y="428"/>
                    <a:pt x="135" y="428"/>
                    <a:pt x="135" y="427"/>
                  </a:cubicBezTo>
                  <a:cubicBezTo>
                    <a:pt x="135" y="427"/>
                    <a:pt x="135" y="427"/>
                    <a:pt x="135" y="427"/>
                  </a:cubicBezTo>
                  <a:cubicBezTo>
                    <a:pt x="136" y="425"/>
                    <a:pt x="138" y="424"/>
                    <a:pt x="139" y="423"/>
                  </a:cubicBezTo>
                  <a:cubicBezTo>
                    <a:pt x="140" y="422"/>
                    <a:pt x="141" y="422"/>
                    <a:pt x="142" y="424"/>
                  </a:cubicBezTo>
                  <a:cubicBezTo>
                    <a:pt x="143" y="424"/>
                    <a:pt x="143" y="424"/>
                    <a:pt x="143" y="424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5" y="423"/>
                    <a:pt x="145" y="423"/>
                    <a:pt x="146" y="423"/>
                  </a:cubicBezTo>
                  <a:cubicBezTo>
                    <a:pt x="146" y="423"/>
                    <a:pt x="147" y="423"/>
                    <a:pt x="148" y="423"/>
                  </a:cubicBezTo>
                  <a:cubicBezTo>
                    <a:pt x="149" y="422"/>
                    <a:pt x="150" y="422"/>
                    <a:pt x="150" y="421"/>
                  </a:cubicBezTo>
                  <a:cubicBezTo>
                    <a:pt x="150" y="419"/>
                    <a:pt x="150" y="419"/>
                    <a:pt x="151" y="419"/>
                  </a:cubicBezTo>
                  <a:cubicBezTo>
                    <a:pt x="156" y="419"/>
                    <a:pt x="156" y="418"/>
                    <a:pt x="157" y="415"/>
                  </a:cubicBezTo>
                  <a:cubicBezTo>
                    <a:pt x="158" y="413"/>
                    <a:pt x="158" y="413"/>
                    <a:pt x="159" y="413"/>
                  </a:cubicBezTo>
                  <a:cubicBezTo>
                    <a:pt x="161" y="413"/>
                    <a:pt x="162" y="413"/>
                    <a:pt x="163" y="413"/>
                  </a:cubicBezTo>
                  <a:cubicBezTo>
                    <a:pt x="163" y="414"/>
                    <a:pt x="163" y="414"/>
                    <a:pt x="163" y="415"/>
                  </a:cubicBezTo>
                  <a:cubicBezTo>
                    <a:pt x="163" y="415"/>
                    <a:pt x="162" y="415"/>
                    <a:pt x="162" y="416"/>
                  </a:cubicBezTo>
                  <a:cubicBezTo>
                    <a:pt x="161" y="416"/>
                    <a:pt x="161" y="417"/>
                    <a:pt x="162" y="418"/>
                  </a:cubicBezTo>
                  <a:cubicBezTo>
                    <a:pt x="162" y="419"/>
                    <a:pt x="163" y="419"/>
                    <a:pt x="163" y="419"/>
                  </a:cubicBezTo>
                  <a:cubicBezTo>
                    <a:pt x="163" y="420"/>
                    <a:pt x="163" y="420"/>
                    <a:pt x="164" y="420"/>
                  </a:cubicBezTo>
                  <a:cubicBezTo>
                    <a:pt x="165" y="421"/>
                    <a:pt x="165" y="420"/>
                    <a:pt x="165" y="419"/>
                  </a:cubicBezTo>
                  <a:cubicBezTo>
                    <a:pt x="167" y="419"/>
                    <a:pt x="167" y="418"/>
                    <a:pt x="167" y="417"/>
                  </a:cubicBezTo>
                  <a:cubicBezTo>
                    <a:pt x="169" y="417"/>
                    <a:pt x="169" y="417"/>
                    <a:pt x="169" y="415"/>
                  </a:cubicBezTo>
                  <a:cubicBezTo>
                    <a:pt x="171" y="415"/>
                    <a:pt x="172" y="415"/>
                    <a:pt x="173" y="414"/>
                  </a:cubicBezTo>
                  <a:cubicBezTo>
                    <a:pt x="174" y="413"/>
                    <a:pt x="175" y="412"/>
                    <a:pt x="176" y="411"/>
                  </a:cubicBezTo>
                  <a:cubicBezTo>
                    <a:pt x="177" y="411"/>
                    <a:pt x="178" y="411"/>
                    <a:pt x="179" y="410"/>
                  </a:cubicBezTo>
                  <a:cubicBezTo>
                    <a:pt x="179" y="409"/>
                    <a:pt x="180" y="409"/>
                    <a:pt x="180" y="409"/>
                  </a:cubicBezTo>
                  <a:cubicBezTo>
                    <a:pt x="180" y="409"/>
                    <a:pt x="181" y="409"/>
                    <a:pt x="182" y="409"/>
                  </a:cubicBezTo>
                  <a:cubicBezTo>
                    <a:pt x="183" y="409"/>
                    <a:pt x="183" y="409"/>
                    <a:pt x="184" y="408"/>
                  </a:cubicBezTo>
                  <a:cubicBezTo>
                    <a:pt x="185" y="407"/>
                    <a:pt x="187" y="406"/>
                    <a:pt x="188" y="404"/>
                  </a:cubicBezTo>
                  <a:cubicBezTo>
                    <a:pt x="188" y="404"/>
                    <a:pt x="188" y="404"/>
                    <a:pt x="189" y="403"/>
                  </a:cubicBezTo>
                  <a:cubicBezTo>
                    <a:pt x="191" y="403"/>
                    <a:pt x="192" y="404"/>
                    <a:pt x="193" y="403"/>
                  </a:cubicBezTo>
                  <a:cubicBezTo>
                    <a:pt x="193" y="403"/>
                    <a:pt x="193" y="403"/>
                    <a:pt x="194" y="402"/>
                  </a:cubicBezTo>
                  <a:cubicBezTo>
                    <a:pt x="194" y="402"/>
                    <a:pt x="193" y="402"/>
                    <a:pt x="193" y="402"/>
                  </a:cubicBezTo>
                  <a:cubicBezTo>
                    <a:pt x="192" y="402"/>
                    <a:pt x="191" y="401"/>
                    <a:pt x="190" y="402"/>
                  </a:cubicBezTo>
                  <a:cubicBezTo>
                    <a:pt x="189" y="402"/>
                    <a:pt x="189" y="402"/>
                    <a:pt x="188" y="403"/>
                  </a:cubicBezTo>
                  <a:cubicBezTo>
                    <a:pt x="187" y="403"/>
                    <a:pt x="187" y="403"/>
                    <a:pt x="189" y="403"/>
                  </a:cubicBezTo>
                  <a:cubicBezTo>
                    <a:pt x="188" y="403"/>
                    <a:pt x="187" y="403"/>
                    <a:pt x="186" y="403"/>
                  </a:cubicBezTo>
                  <a:cubicBezTo>
                    <a:pt x="185" y="403"/>
                    <a:pt x="185" y="403"/>
                    <a:pt x="184" y="402"/>
                  </a:cubicBezTo>
                  <a:cubicBezTo>
                    <a:pt x="184" y="401"/>
                    <a:pt x="184" y="401"/>
                    <a:pt x="184" y="400"/>
                  </a:cubicBezTo>
                  <a:cubicBezTo>
                    <a:pt x="183" y="398"/>
                    <a:pt x="183" y="398"/>
                    <a:pt x="184" y="397"/>
                  </a:cubicBezTo>
                  <a:cubicBezTo>
                    <a:pt x="184" y="397"/>
                    <a:pt x="185" y="396"/>
                    <a:pt x="186" y="395"/>
                  </a:cubicBezTo>
                  <a:cubicBezTo>
                    <a:pt x="186" y="395"/>
                    <a:pt x="186" y="394"/>
                    <a:pt x="186" y="394"/>
                  </a:cubicBezTo>
                  <a:cubicBezTo>
                    <a:pt x="186" y="393"/>
                    <a:pt x="186" y="393"/>
                    <a:pt x="187" y="392"/>
                  </a:cubicBezTo>
                  <a:cubicBezTo>
                    <a:pt x="188" y="392"/>
                    <a:pt x="188" y="391"/>
                    <a:pt x="188" y="390"/>
                  </a:cubicBezTo>
                  <a:cubicBezTo>
                    <a:pt x="188" y="389"/>
                    <a:pt x="189" y="389"/>
                    <a:pt x="189" y="388"/>
                  </a:cubicBezTo>
                  <a:cubicBezTo>
                    <a:pt x="190" y="387"/>
                    <a:pt x="192" y="386"/>
                    <a:pt x="194" y="386"/>
                  </a:cubicBezTo>
                  <a:cubicBezTo>
                    <a:pt x="195" y="386"/>
                    <a:pt x="195" y="386"/>
                    <a:pt x="196" y="386"/>
                  </a:cubicBezTo>
                  <a:cubicBezTo>
                    <a:pt x="196" y="385"/>
                    <a:pt x="196" y="385"/>
                    <a:pt x="197" y="384"/>
                  </a:cubicBezTo>
                  <a:cubicBezTo>
                    <a:pt x="198" y="384"/>
                    <a:pt x="198" y="383"/>
                    <a:pt x="199" y="382"/>
                  </a:cubicBezTo>
                  <a:cubicBezTo>
                    <a:pt x="201" y="383"/>
                    <a:pt x="202" y="381"/>
                    <a:pt x="203" y="380"/>
                  </a:cubicBezTo>
                  <a:cubicBezTo>
                    <a:pt x="204" y="380"/>
                    <a:pt x="204" y="380"/>
                    <a:pt x="205" y="380"/>
                  </a:cubicBezTo>
                  <a:cubicBezTo>
                    <a:pt x="206" y="379"/>
                    <a:pt x="207" y="377"/>
                    <a:pt x="209" y="377"/>
                  </a:cubicBezTo>
                  <a:cubicBezTo>
                    <a:pt x="211" y="376"/>
                    <a:pt x="212" y="374"/>
                    <a:pt x="213" y="373"/>
                  </a:cubicBezTo>
                  <a:cubicBezTo>
                    <a:pt x="215" y="372"/>
                    <a:pt x="216" y="370"/>
                    <a:pt x="218" y="371"/>
                  </a:cubicBezTo>
                  <a:cubicBezTo>
                    <a:pt x="219" y="369"/>
                    <a:pt x="220" y="368"/>
                    <a:pt x="222" y="367"/>
                  </a:cubicBezTo>
                  <a:cubicBezTo>
                    <a:pt x="223" y="366"/>
                    <a:pt x="224" y="365"/>
                    <a:pt x="226" y="363"/>
                  </a:cubicBezTo>
                  <a:cubicBezTo>
                    <a:pt x="229" y="364"/>
                    <a:pt x="229" y="360"/>
                    <a:pt x="232" y="359"/>
                  </a:cubicBezTo>
                  <a:cubicBezTo>
                    <a:pt x="234" y="360"/>
                    <a:pt x="235" y="358"/>
                    <a:pt x="236" y="356"/>
                  </a:cubicBezTo>
                  <a:cubicBezTo>
                    <a:pt x="237" y="355"/>
                    <a:pt x="239" y="356"/>
                    <a:pt x="240" y="354"/>
                  </a:cubicBezTo>
                  <a:cubicBezTo>
                    <a:pt x="241" y="353"/>
                    <a:pt x="242" y="352"/>
                    <a:pt x="243" y="351"/>
                  </a:cubicBezTo>
                  <a:cubicBezTo>
                    <a:pt x="244" y="350"/>
                    <a:pt x="244" y="348"/>
                    <a:pt x="245" y="348"/>
                  </a:cubicBezTo>
                  <a:cubicBezTo>
                    <a:pt x="246" y="347"/>
                    <a:pt x="246" y="347"/>
                    <a:pt x="245" y="346"/>
                  </a:cubicBezTo>
                  <a:cubicBezTo>
                    <a:pt x="245" y="346"/>
                    <a:pt x="244" y="346"/>
                    <a:pt x="244" y="346"/>
                  </a:cubicBezTo>
                  <a:cubicBezTo>
                    <a:pt x="243" y="346"/>
                    <a:pt x="243" y="346"/>
                    <a:pt x="243" y="346"/>
                  </a:cubicBezTo>
                  <a:cubicBezTo>
                    <a:pt x="242" y="347"/>
                    <a:pt x="240" y="348"/>
                    <a:pt x="239" y="348"/>
                  </a:cubicBezTo>
                  <a:cubicBezTo>
                    <a:pt x="237" y="348"/>
                    <a:pt x="236" y="348"/>
                    <a:pt x="235" y="348"/>
                  </a:cubicBezTo>
                  <a:cubicBezTo>
                    <a:pt x="233" y="350"/>
                    <a:pt x="231" y="350"/>
                    <a:pt x="229" y="350"/>
                  </a:cubicBezTo>
                  <a:cubicBezTo>
                    <a:pt x="225" y="350"/>
                    <a:pt x="222" y="350"/>
                    <a:pt x="218" y="350"/>
                  </a:cubicBezTo>
                  <a:cubicBezTo>
                    <a:pt x="217" y="350"/>
                    <a:pt x="216" y="350"/>
                    <a:pt x="214" y="351"/>
                  </a:cubicBezTo>
                  <a:cubicBezTo>
                    <a:pt x="213" y="352"/>
                    <a:pt x="212" y="352"/>
                    <a:pt x="211" y="353"/>
                  </a:cubicBezTo>
                  <a:cubicBezTo>
                    <a:pt x="210" y="354"/>
                    <a:pt x="209" y="353"/>
                    <a:pt x="209" y="354"/>
                  </a:cubicBezTo>
                  <a:cubicBezTo>
                    <a:pt x="208" y="354"/>
                    <a:pt x="207" y="355"/>
                    <a:pt x="206" y="355"/>
                  </a:cubicBezTo>
                  <a:cubicBezTo>
                    <a:pt x="205" y="355"/>
                    <a:pt x="204" y="356"/>
                    <a:pt x="203" y="357"/>
                  </a:cubicBezTo>
                  <a:cubicBezTo>
                    <a:pt x="203" y="357"/>
                    <a:pt x="202" y="357"/>
                    <a:pt x="201" y="357"/>
                  </a:cubicBezTo>
                  <a:cubicBezTo>
                    <a:pt x="200" y="357"/>
                    <a:pt x="199" y="357"/>
                    <a:pt x="198" y="357"/>
                  </a:cubicBezTo>
                  <a:cubicBezTo>
                    <a:pt x="197" y="357"/>
                    <a:pt x="196" y="358"/>
                    <a:pt x="196" y="358"/>
                  </a:cubicBezTo>
                  <a:cubicBezTo>
                    <a:pt x="195" y="359"/>
                    <a:pt x="194" y="359"/>
                    <a:pt x="193" y="360"/>
                  </a:cubicBezTo>
                  <a:cubicBezTo>
                    <a:pt x="192" y="360"/>
                    <a:pt x="191" y="361"/>
                    <a:pt x="191" y="361"/>
                  </a:cubicBezTo>
                  <a:cubicBezTo>
                    <a:pt x="190" y="361"/>
                    <a:pt x="189" y="361"/>
                    <a:pt x="189" y="362"/>
                  </a:cubicBezTo>
                  <a:cubicBezTo>
                    <a:pt x="188" y="363"/>
                    <a:pt x="186" y="363"/>
                    <a:pt x="185" y="363"/>
                  </a:cubicBezTo>
                  <a:cubicBezTo>
                    <a:pt x="184" y="363"/>
                    <a:pt x="183" y="363"/>
                    <a:pt x="183" y="364"/>
                  </a:cubicBezTo>
                  <a:cubicBezTo>
                    <a:pt x="182" y="365"/>
                    <a:pt x="180" y="365"/>
                    <a:pt x="179" y="365"/>
                  </a:cubicBezTo>
                  <a:cubicBezTo>
                    <a:pt x="178" y="365"/>
                    <a:pt x="178" y="365"/>
                    <a:pt x="177" y="366"/>
                  </a:cubicBezTo>
                  <a:cubicBezTo>
                    <a:pt x="176" y="366"/>
                    <a:pt x="176" y="367"/>
                    <a:pt x="175" y="367"/>
                  </a:cubicBezTo>
                  <a:cubicBezTo>
                    <a:pt x="173" y="367"/>
                    <a:pt x="171" y="367"/>
                    <a:pt x="169" y="367"/>
                  </a:cubicBezTo>
                  <a:cubicBezTo>
                    <a:pt x="168" y="367"/>
                    <a:pt x="168" y="367"/>
                    <a:pt x="167" y="368"/>
                  </a:cubicBezTo>
                  <a:cubicBezTo>
                    <a:pt x="166" y="369"/>
                    <a:pt x="166" y="369"/>
                    <a:pt x="164" y="369"/>
                  </a:cubicBezTo>
                  <a:cubicBezTo>
                    <a:pt x="163" y="369"/>
                    <a:pt x="163" y="369"/>
                    <a:pt x="161" y="370"/>
                  </a:cubicBezTo>
                  <a:cubicBezTo>
                    <a:pt x="161" y="370"/>
                    <a:pt x="160" y="371"/>
                    <a:pt x="160" y="371"/>
                  </a:cubicBezTo>
                  <a:cubicBezTo>
                    <a:pt x="159" y="371"/>
                    <a:pt x="157" y="371"/>
                    <a:pt x="156" y="371"/>
                  </a:cubicBezTo>
                  <a:cubicBezTo>
                    <a:pt x="155" y="372"/>
                    <a:pt x="155" y="373"/>
                    <a:pt x="153" y="373"/>
                  </a:cubicBezTo>
                  <a:cubicBezTo>
                    <a:pt x="152" y="373"/>
                    <a:pt x="151" y="374"/>
                    <a:pt x="150" y="375"/>
                  </a:cubicBezTo>
                  <a:cubicBezTo>
                    <a:pt x="149" y="375"/>
                    <a:pt x="148" y="374"/>
                    <a:pt x="147" y="375"/>
                  </a:cubicBezTo>
                  <a:cubicBezTo>
                    <a:pt x="146" y="376"/>
                    <a:pt x="144" y="377"/>
                    <a:pt x="142" y="377"/>
                  </a:cubicBezTo>
                  <a:cubicBezTo>
                    <a:pt x="141" y="376"/>
                    <a:pt x="140" y="377"/>
                    <a:pt x="139" y="377"/>
                  </a:cubicBezTo>
                  <a:cubicBezTo>
                    <a:pt x="139" y="377"/>
                    <a:pt x="139" y="377"/>
                    <a:pt x="139" y="377"/>
                  </a:cubicBezTo>
                  <a:cubicBezTo>
                    <a:pt x="138" y="378"/>
                    <a:pt x="137" y="379"/>
                    <a:pt x="135" y="379"/>
                  </a:cubicBezTo>
                  <a:cubicBezTo>
                    <a:pt x="134" y="378"/>
                    <a:pt x="134" y="378"/>
                    <a:pt x="132" y="380"/>
                  </a:cubicBezTo>
                  <a:cubicBezTo>
                    <a:pt x="132" y="380"/>
                    <a:pt x="131" y="380"/>
                    <a:pt x="131" y="380"/>
                  </a:cubicBezTo>
                  <a:cubicBezTo>
                    <a:pt x="129" y="380"/>
                    <a:pt x="127" y="380"/>
                    <a:pt x="126" y="380"/>
                  </a:cubicBezTo>
                  <a:cubicBezTo>
                    <a:pt x="125" y="382"/>
                    <a:pt x="123" y="382"/>
                    <a:pt x="121" y="382"/>
                  </a:cubicBezTo>
                  <a:cubicBezTo>
                    <a:pt x="118" y="382"/>
                    <a:pt x="115" y="382"/>
                    <a:pt x="112" y="382"/>
                  </a:cubicBezTo>
                  <a:cubicBezTo>
                    <a:pt x="110" y="383"/>
                    <a:pt x="109" y="381"/>
                    <a:pt x="108" y="380"/>
                  </a:cubicBezTo>
                  <a:cubicBezTo>
                    <a:pt x="107" y="379"/>
                    <a:pt x="107" y="378"/>
                    <a:pt x="108" y="377"/>
                  </a:cubicBezTo>
                  <a:cubicBezTo>
                    <a:pt x="109" y="376"/>
                    <a:pt x="110" y="376"/>
                    <a:pt x="109" y="375"/>
                  </a:cubicBezTo>
                  <a:cubicBezTo>
                    <a:pt x="109" y="374"/>
                    <a:pt x="110" y="373"/>
                    <a:pt x="110" y="373"/>
                  </a:cubicBezTo>
                  <a:cubicBezTo>
                    <a:pt x="112" y="371"/>
                    <a:pt x="112" y="371"/>
                    <a:pt x="111" y="371"/>
                  </a:cubicBezTo>
                  <a:cubicBezTo>
                    <a:pt x="110" y="371"/>
                    <a:pt x="109" y="371"/>
                    <a:pt x="108" y="371"/>
                  </a:cubicBezTo>
                  <a:cubicBezTo>
                    <a:pt x="108" y="372"/>
                    <a:pt x="107" y="372"/>
                    <a:pt x="107" y="373"/>
                  </a:cubicBezTo>
                  <a:cubicBezTo>
                    <a:pt x="106" y="373"/>
                    <a:pt x="106" y="373"/>
                    <a:pt x="106" y="372"/>
                  </a:cubicBezTo>
                  <a:cubicBezTo>
                    <a:pt x="106" y="370"/>
                    <a:pt x="106" y="369"/>
                    <a:pt x="106" y="368"/>
                  </a:cubicBezTo>
                  <a:cubicBezTo>
                    <a:pt x="105" y="368"/>
                    <a:pt x="105" y="367"/>
                    <a:pt x="104" y="367"/>
                  </a:cubicBezTo>
                  <a:cubicBezTo>
                    <a:pt x="104" y="367"/>
                    <a:pt x="104" y="368"/>
                    <a:pt x="104" y="368"/>
                  </a:cubicBezTo>
                  <a:cubicBezTo>
                    <a:pt x="104" y="369"/>
                    <a:pt x="104" y="370"/>
                    <a:pt x="104" y="371"/>
                  </a:cubicBezTo>
                  <a:cubicBezTo>
                    <a:pt x="104" y="372"/>
                    <a:pt x="104" y="372"/>
                    <a:pt x="105" y="373"/>
                  </a:cubicBezTo>
                  <a:cubicBezTo>
                    <a:pt x="106" y="374"/>
                    <a:pt x="106" y="374"/>
                    <a:pt x="106" y="372"/>
                  </a:cubicBezTo>
                  <a:cubicBezTo>
                    <a:pt x="106" y="374"/>
                    <a:pt x="106" y="375"/>
                    <a:pt x="106" y="376"/>
                  </a:cubicBezTo>
                  <a:cubicBezTo>
                    <a:pt x="106" y="376"/>
                    <a:pt x="104" y="377"/>
                    <a:pt x="103" y="377"/>
                  </a:cubicBezTo>
                  <a:cubicBezTo>
                    <a:pt x="102" y="376"/>
                    <a:pt x="101" y="375"/>
                    <a:pt x="100" y="374"/>
                  </a:cubicBezTo>
                  <a:cubicBezTo>
                    <a:pt x="99" y="373"/>
                    <a:pt x="97" y="372"/>
                    <a:pt x="100" y="370"/>
                  </a:cubicBezTo>
                  <a:cubicBezTo>
                    <a:pt x="100" y="369"/>
                    <a:pt x="97" y="367"/>
                    <a:pt x="97" y="367"/>
                  </a:cubicBezTo>
                  <a:cubicBezTo>
                    <a:pt x="96" y="367"/>
                    <a:pt x="96" y="368"/>
                    <a:pt x="96" y="368"/>
                  </a:cubicBezTo>
                  <a:cubicBezTo>
                    <a:pt x="96" y="368"/>
                    <a:pt x="95" y="369"/>
                    <a:pt x="95" y="369"/>
                  </a:cubicBezTo>
                  <a:cubicBezTo>
                    <a:pt x="91" y="369"/>
                    <a:pt x="91" y="369"/>
                    <a:pt x="89" y="371"/>
                  </a:cubicBezTo>
                  <a:cubicBezTo>
                    <a:pt x="88" y="372"/>
                    <a:pt x="87" y="373"/>
                    <a:pt x="86" y="373"/>
                  </a:cubicBezTo>
                  <a:cubicBezTo>
                    <a:pt x="85" y="373"/>
                    <a:pt x="84" y="374"/>
                    <a:pt x="84" y="375"/>
                  </a:cubicBezTo>
                  <a:cubicBezTo>
                    <a:pt x="84" y="376"/>
                    <a:pt x="84" y="376"/>
                    <a:pt x="84" y="377"/>
                  </a:cubicBezTo>
                  <a:cubicBezTo>
                    <a:pt x="83" y="377"/>
                    <a:pt x="81" y="376"/>
                    <a:pt x="81" y="375"/>
                  </a:cubicBezTo>
                  <a:cubicBezTo>
                    <a:pt x="81" y="374"/>
                    <a:pt x="81" y="373"/>
                    <a:pt x="81" y="372"/>
                  </a:cubicBezTo>
                  <a:cubicBezTo>
                    <a:pt x="81" y="372"/>
                    <a:pt x="81" y="371"/>
                    <a:pt x="82" y="371"/>
                  </a:cubicBezTo>
                  <a:cubicBezTo>
                    <a:pt x="86" y="370"/>
                    <a:pt x="86" y="370"/>
                    <a:pt x="89" y="367"/>
                  </a:cubicBezTo>
                  <a:cubicBezTo>
                    <a:pt x="90" y="367"/>
                    <a:pt x="91" y="366"/>
                    <a:pt x="91" y="364"/>
                  </a:cubicBezTo>
                  <a:cubicBezTo>
                    <a:pt x="91" y="364"/>
                    <a:pt x="90" y="364"/>
                    <a:pt x="90" y="364"/>
                  </a:cubicBezTo>
                  <a:cubicBezTo>
                    <a:pt x="90" y="365"/>
                    <a:pt x="90" y="365"/>
                    <a:pt x="91" y="365"/>
                  </a:cubicBezTo>
                  <a:cubicBezTo>
                    <a:pt x="91" y="365"/>
                    <a:pt x="92" y="364"/>
                    <a:pt x="92" y="364"/>
                  </a:cubicBezTo>
                  <a:cubicBezTo>
                    <a:pt x="92" y="364"/>
                    <a:pt x="91" y="363"/>
                    <a:pt x="91" y="364"/>
                  </a:cubicBezTo>
                  <a:cubicBezTo>
                    <a:pt x="90" y="365"/>
                    <a:pt x="89" y="365"/>
                    <a:pt x="88" y="365"/>
                  </a:cubicBezTo>
                  <a:cubicBezTo>
                    <a:pt x="87" y="365"/>
                    <a:pt x="86" y="365"/>
                    <a:pt x="86" y="364"/>
                  </a:cubicBezTo>
                  <a:cubicBezTo>
                    <a:pt x="86" y="363"/>
                    <a:pt x="87" y="362"/>
                    <a:pt x="86" y="361"/>
                  </a:cubicBezTo>
                  <a:cubicBezTo>
                    <a:pt x="86" y="360"/>
                    <a:pt x="86" y="360"/>
                    <a:pt x="85" y="359"/>
                  </a:cubicBezTo>
                  <a:cubicBezTo>
                    <a:pt x="85" y="360"/>
                    <a:pt x="85" y="360"/>
                    <a:pt x="85" y="360"/>
                  </a:cubicBezTo>
                  <a:cubicBezTo>
                    <a:pt x="84" y="360"/>
                    <a:pt x="84" y="361"/>
                    <a:pt x="83" y="361"/>
                  </a:cubicBezTo>
                  <a:cubicBezTo>
                    <a:pt x="79" y="361"/>
                    <a:pt x="76" y="361"/>
                    <a:pt x="72" y="361"/>
                  </a:cubicBezTo>
                  <a:cubicBezTo>
                    <a:pt x="70" y="361"/>
                    <a:pt x="69" y="362"/>
                    <a:pt x="69" y="363"/>
                  </a:cubicBezTo>
                  <a:cubicBezTo>
                    <a:pt x="68" y="363"/>
                    <a:pt x="67" y="364"/>
                    <a:pt x="67" y="365"/>
                  </a:cubicBezTo>
                  <a:cubicBezTo>
                    <a:pt x="65" y="365"/>
                    <a:pt x="64" y="365"/>
                    <a:pt x="63" y="367"/>
                  </a:cubicBezTo>
                  <a:cubicBezTo>
                    <a:pt x="61" y="367"/>
                    <a:pt x="60" y="368"/>
                    <a:pt x="59" y="369"/>
                  </a:cubicBezTo>
                  <a:cubicBezTo>
                    <a:pt x="58" y="369"/>
                    <a:pt x="56" y="369"/>
                    <a:pt x="56" y="368"/>
                  </a:cubicBezTo>
                  <a:cubicBezTo>
                    <a:pt x="55" y="367"/>
                    <a:pt x="53" y="366"/>
                    <a:pt x="54" y="364"/>
                  </a:cubicBezTo>
                  <a:cubicBezTo>
                    <a:pt x="53" y="363"/>
                    <a:pt x="52" y="362"/>
                    <a:pt x="51" y="361"/>
                  </a:cubicBezTo>
                  <a:cubicBezTo>
                    <a:pt x="50" y="360"/>
                    <a:pt x="50" y="359"/>
                    <a:pt x="51" y="358"/>
                  </a:cubicBezTo>
                  <a:cubicBezTo>
                    <a:pt x="52" y="357"/>
                    <a:pt x="52" y="356"/>
                    <a:pt x="52" y="354"/>
                  </a:cubicBezTo>
                  <a:cubicBezTo>
                    <a:pt x="52" y="354"/>
                    <a:pt x="53" y="354"/>
                    <a:pt x="53" y="353"/>
                  </a:cubicBezTo>
                  <a:cubicBezTo>
                    <a:pt x="54" y="352"/>
                    <a:pt x="54" y="351"/>
                    <a:pt x="54" y="350"/>
                  </a:cubicBezTo>
                  <a:cubicBezTo>
                    <a:pt x="53" y="350"/>
                    <a:pt x="53" y="350"/>
                    <a:pt x="52" y="350"/>
                  </a:cubicBezTo>
                  <a:cubicBezTo>
                    <a:pt x="51" y="350"/>
                    <a:pt x="50" y="350"/>
                    <a:pt x="49" y="350"/>
                  </a:cubicBezTo>
                  <a:cubicBezTo>
                    <a:pt x="48" y="348"/>
                    <a:pt x="46" y="348"/>
                    <a:pt x="46" y="345"/>
                  </a:cubicBezTo>
                  <a:cubicBezTo>
                    <a:pt x="46" y="344"/>
                    <a:pt x="45" y="344"/>
                    <a:pt x="44" y="344"/>
                  </a:cubicBezTo>
                  <a:cubicBezTo>
                    <a:pt x="44" y="344"/>
                    <a:pt x="43" y="344"/>
                    <a:pt x="43" y="344"/>
                  </a:cubicBezTo>
                  <a:cubicBezTo>
                    <a:pt x="41" y="342"/>
                    <a:pt x="40" y="341"/>
                    <a:pt x="40" y="338"/>
                  </a:cubicBezTo>
                  <a:cubicBezTo>
                    <a:pt x="41" y="337"/>
                    <a:pt x="40" y="337"/>
                    <a:pt x="39" y="336"/>
                  </a:cubicBezTo>
                  <a:cubicBezTo>
                    <a:pt x="38" y="335"/>
                    <a:pt x="38" y="335"/>
                    <a:pt x="38" y="334"/>
                  </a:cubicBezTo>
                  <a:cubicBezTo>
                    <a:pt x="39" y="333"/>
                    <a:pt x="39" y="331"/>
                    <a:pt x="37" y="330"/>
                  </a:cubicBezTo>
                  <a:cubicBezTo>
                    <a:pt x="37" y="330"/>
                    <a:pt x="37" y="330"/>
                    <a:pt x="37" y="329"/>
                  </a:cubicBezTo>
                  <a:cubicBezTo>
                    <a:pt x="36" y="327"/>
                    <a:pt x="37" y="325"/>
                    <a:pt x="36" y="323"/>
                  </a:cubicBezTo>
                  <a:cubicBezTo>
                    <a:pt x="36" y="321"/>
                    <a:pt x="37" y="321"/>
                    <a:pt x="38" y="320"/>
                  </a:cubicBezTo>
                  <a:cubicBezTo>
                    <a:pt x="39" y="319"/>
                    <a:pt x="38" y="318"/>
                    <a:pt x="39" y="317"/>
                  </a:cubicBezTo>
                  <a:cubicBezTo>
                    <a:pt x="40" y="317"/>
                    <a:pt x="41" y="316"/>
                    <a:pt x="41" y="315"/>
                  </a:cubicBezTo>
                  <a:cubicBezTo>
                    <a:pt x="43" y="314"/>
                    <a:pt x="42" y="312"/>
                    <a:pt x="44" y="310"/>
                  </a:cubicBezTo>
                  <a:cubicBezTo>
                    <a:pt x="46" y="309"/>
                    <a:pt x="47" y="308"/>
                    <a:pt x="48" y="306"/>
                  </a:cubicBezTo>
                  <a:cubicBezTo>
                    <a:pt x="49" y="305"/>
                    <a:pt x="51" y="304"/>
                    <a:pt x="52" y="302"/>
                  </a:cubicBezTo>
                  <a:cubicBezTo>
                    <a:pt x="54" y="301"/>
                    <a:pt x="55" y="299"/>
                    <a:pt x="57" y="298"/>
                  </a:cubicBezTo>
                  <a:cubicBezTo>
                    <a:pt x="59" y="298"/>
                    <a:pt x="60" y="296"/>
                    <a:pt x="62" y="295"/>
                  </a:cubicBezTo>
                  <a:cubicBezTo>
                    <a:pt x="63" y="293"/>
                    <a:pt x="65" y="292"/>
                    <a:pt x="66" y="290"/>
                  </a:cubicBezTo>
                  <a:cubicBezTo>
                    <a:pt x="69" y="291"/>
                    <a:pt x="70" y="289"/>
                    <a:pt x="71" y="287"/>
                  </a:cubicBezTo>
                  <a:cubicBezTo>
                    <a:pt x="72" y="286"/>
                    <a:pt x="73" y="285"/>
                    <a:pt x="74" y="284"/>
                  </a:cubicBezTo>
                  <a:cubicBezTo>
                    <a:pt x="75" y="283"/>
                    <a:pt x="75" y="282"/>
                    <a:pt x="75" y="281"/>
                  </a:cubicBezTo>
                  <a:cubicBezTo>
                    <a:pt x="76" y="281"/>
                    <a:pt x="76" y="280"/>
                    <a:pt x="77" y="279"/>
                  </a:cubicBezTo>
                  <a:cubicBezTo>
                    <a:pt x="78" y="278"/>
                    <a:pt x="79" y="276"/>
                    <a:pt x="82" y="277"/>
                  </a:cubicBezTo>
                  <a:cubicBezTo>
                    <a:pt x="82" y="277"/>
                    <a:pt x="82" y="276"/>
                    <a:pt x="82" y="276"/>
                  </a:cubicBezTo>
                  <a:cubicBezTo>
                    <a:pt x="84" y="275"/>
                    <a:pt x="84" y="273"/>
                    <a:pt x="87" y="273"/>
                  </a:cubicBezTo>
                  <a:cubicBezTo>
                    <a:pt x="88" y="273"/>
                    <a:pt x="89" y="271"/>
                    <a:pt x="91" y="271"/>
                  </a:cubicBezTo>
                  <a:cubicBezTo>
                    <a:pt x="92" y="271"/>
                    <a:pt x="92" y="269"/>
                    <a:pt x="94" y="269"/>
                  </a:cubicBezTo>
                  <a:cubicBezTo>
                    <a:pt x="95" y="269"/>
                    <a:pt x="96" y="268"/>
                    <a:pt x="97" y="267"/>
                  </a:cubicBezTo>
                  <a:cubicBezTo>
                    <a:pt x="97" y="267"/>
                    <a:pt x="99" y="267"/>
                    <a:pt x="99" y="268"/>
                  </a:cubicBezTo>
                  <a:cubicBezTo>
                    <a:pt x="100" y="268"/>
                    <a:pt x="101" y="269"/>
                    <a:pt x="102" y="269"/>
                  </a:cubicBezTo>
                  <a:cubicBezTo>
                    <a:pt x="102" y="269"/>
                    <a:pt x="102" y="270"/>
                    <a:pt x="102" y="270"/>
                  </a:cubicBezTo>
                  <a:cubicBezTo>
                    <a:pt x="100" y="271"/>
                    <a:pt x="100" y="273"/>
                    <a:pt x="97" y="273"/>
                  </a:cubicBezTo>
                  <a:cubicBezTo>
                    <a:pt x="96" y="274"/>
                    <a:pt x="95" y="274"/>
                    <a:pt x="95" y="275"/>
                  </a:cubicBezTo>
                  <a:cubicBezTo>
                    <a:pt x="94" y="277"/>
                    <a:pt x="92" y="276"/>
                    <a:pt x="91" y="277"/>
                  </a:cubicBezTo>
                  <a:cubicBezTo>
                    <a:pt x="89" y="279"/>
                    <a:pt x="87" y="281"/>
                    <a:pt x="85" y="283"/>
                  </a:cubicBezTo>
                  <a:cubicBezTo>
                    <a:pt x="84" y="284"/>
                    <a:pt x="84" y="284"/>
                    <a:pt x="84" y="284"/>
                  </a:cubicBezTo>
                  <a:cubicBezTo>
                    <a:pt x="84" y="284"/>
                    <a:pt x="84" y="284"/>
                    <a:pt x="84" y="284"/>
                  </a:cubicBezTo>
                  <a:cubicBezTo>
                    <a:pt x="83" y="285"/>
                    <a:pt x="82" y="287"/>
                    <a:pt x="81" y="286"/>
                  </a:cubicBezTo>
                  <a:cubicBezTo>
                    <a:pt x="79" y="286"/>
                    <a:pt x="78" y="289"/>
                    <a:pt x="77" y="288"/>
                  </a:cubicBezTo>
                  <a:cubicBezTo>
                    <a:pt x="76" y="288"/>
                    <a:pt x="76" y="288"/>
                    <a:pt x="76" y="288"/>
                  </a:cubicBezTo>
                  <a:cubicBezTo>
                    <a:pt x="75" y="289"/>
                    <a:pt x="74" y="291"/>
                    <a:pt x="72" y="292"/>
                  </a:cubicBezTo>
                  <a:cubicBezTo>
                    <a:pt x="71" y="293"/>
                    <a:pt x="71" y="294"/>
                    <a:pt x="71" y="296"/>
                  </a:cubicBezTo>
                  <a:cubicBezTo>
                    <a:pt x="71" y="297"/>
                    <a:pt x="71" y="296"/>
                    <a:pt x="71" y="296"/>
                  </a:cubicBezTo>
                  <a:cubicBezTo>
                    <a:pt x="70" y="296"/>
                    <a:pt x="70" y="296"/>
                    <a:pt x="70" y="296"/>
                  </a:cubicBezTo>
                  <a:cubicBezTo>
                    <a:pt x="69" y="297"/>
                    <a:pt x="69" y="297"/>
                    <a:pt x="70" y="298"/>
                  </a:cubicBezTo>
                  <a:cubicBezTo>
                    <a:pt x="70" y="298"/>
                    <a:pt x="70" y="298"/>
                    <a:pt x="71" y="297"/>
                  </a:cubicBezTo>
                  <a:cubicBezTo>
                    <a:pt x="71" y="297"/>
                    <a:pt x="71" y="297"/>
                    <a:pt x="71" y="296"/>
                  </a:cubicBezTo>
                  <a:cubicBezTo>
                    <a:pt x="72" y="296"/>
                    <a:pt x="72" y="296"/>
                    <a:pt x="73" y="296"/>
                  </a:cubicBezTo>
                  <a:cubicBezTo>
                    <a:pt x="74" y="296"/>
                    <a:pt x="74" y="296"/>
                    <a:pt x="75" y="295"/>
                  </a:cubicBezTo>
                  <a:cubicBezTo>
                    <a:pt x="75" y="294"/>
                    <a:pt x="77" y="294"/>
                    <a:pt x="78" y="294"/>
                  </a:cubicBezTo>
                  <a:cubicBezTo>
                    <a:pt x="79" y="294"/>
                    <a:pt x="79" y="294"/>
                    <a:pt x="81" y="293"/>
                  </a:cubicBezTo>
                  <a:cubicBezTo>
                    <a:pt x="81" y="292"/>
                    <a:pt x="82" y="292"/>
                    <a:pt x="82" y="292"/>
                  </a:cubicBezTo>
                  <a:cubicBezTo>
                    <a:pt x="84" y="293"/>
                    <a:pt x="85" y="291"/>
                    <a:pt x="86" y="290"/>
                  </a:cubicBezTo>
                  <a:cubicBezTo>
                    <a:pt x="87" y="289"/>
                    <a:pt x="87" y="288"/>
                    <a:pt x="86" y="287"/>
                  </a:cubicBezTo>
                  <a:cubicBezTo>
                    <a:pt x="85" y="286"/>
                    <a:pt x="84" y="286"/>
                    <a:pt x="84" y="284"/>
                  </a:cubicBezTo>
                  <a:cubicBezTo>
                    <a:pt x="85" y="284"/>
                    <a:pt x="87" y="285"/>
                    <a:pt x="87" y="284"/>
                  </a:cubicBezTo>
                  <a:cubicBezTo>
                    <a:pt x="89" y="284"/>
                    <a:pt x="89" y="282"/>
                    <a:pt x="91" y="282"/>
                  </a:cubicBezTo>
                  <a:cubicBezTo>
                    <a:pt x="92" y="282"/>
                    <a:pt x="93" y="281"/>
                    <a:pt x="93" y="281"/>
                  </a:cubicBezTo>
                  <a:cubicBezTo>
                    <a:pt x="95" y="281"/>
                    <a:pt x="96" y="280"/>
                    <a:pt x="96" y="279"/>
                  </a:cubicBezTo>
                  <a:cubicBezTo>
                    <a:pt x="97" y="279"/>
                    <a:pt x="97" y="278"/>
                    <a:pt x="98" y="279"/>
                  </a:cubicBezTo>
                  <a:cubicBezTo>
                    <a:pt x="99" y="279"/>
                    <a:pt x="99" y="278"/>
                    <a:pt x="100" y="278"/>
                  </a:cubicBezTo>
                  <a:cubicBezTo>
                    <a:pt x="100" y="277"/>
                    <a:pt x="101" y="276"/>
                    <a:pt x="102" y="275"/>
                  </a:cubicBezTo>
                  <a:cubicBezTo>
                    <a:pt x="104" y="274"/>
                    <a:pt x="105" y="275"/>
                    <a:pt x="106" y="273"/>
                  </a:cubicBezTo>
                  <a:cubicBezTo>
                    <a:pt x="107" y="273"/>
                    <a:pt x="108" y="273"/>
                    <a:pt x="109" y="273"/>
                  </a:cubicBezTo>
                  <a:cubicBezTo>
                    <a:pt x="110" y="272"/>
                    <a:pt x="111" y="271"/>
                    <a:pt x="111" y="270"/>
                  </a:cubicBezTo>
                  <a:cubicBezTo>
                    <a:pt x="112" y="270"/>
                    <a:pt x="111" y="269"/>
                    <a:pt x="111" y="269"/>
                  </a:cubicBezTo>
                  <a:cubicBezTo>
                    <a:pt x="112" y="269"/>
                    <a:pt x="112" y="269"/>
                    <a:pt x="112" y="269"/>
                  </a:cubicBezTo>
                  <a:cubicBezTo>
                    <a:pt x="113" y="268"/>
                    <a:pt x="114" y="267"/>
                    <a:pt x="115" y="266"/>
                  </a:cubicBezTo>
                  <a:cubicBezTo>
                    <a:pt x="115" y="266"/>
                    <a:pt x="115" y="265"/>
                    <a:pt x="115" y="264"/>
                  </a:cubicBezTo>
                  <a:cubicBezTo>
                    <a:pt x="115" y="264"/>
                    <a:pt x="114" y="263"/>
                    <a:pt x="114" y="263"/>
                  </a:cubicBezTo>
                  <a:cubicBezTo>
                    <a:pt x="112" y="263"/>
                    <a:pt x="110" y="263"/>
                    <a:pt x="108" y="265"/>
                  </a:cubicBezTo>
                  <a:cubicBezTo>
                    <a:pt x="108" y="265"/>
                    <a:pt x="108" y="266"/>
                    <a:pt x="108" y="266"/>
                  </a:cubicBezTo>
                  <a:cubicBezTo>
                    <a:pt x="107" y="268"/>
                    <a:pt x="105" y="267"/>
                    <a:pt x="104" y="267"/>
                  </a:cubicBezTo>
                  <a:cubicBezTo>
                    <a:pt x="104" y="267"/>
                    <a:pt x="104" y="266"/>
                    <a:pt x="104" y="266"/>
                  </a:cubicBezTo>
                  <a:cubicBezTo>
                    <a:pt x="104" y="266"/>
                    <a:pt x="105" y="265"/>
                    <a:pt x="106" y="264"/>
                  </a:cubicBezTo>
                  <a:cubicBezTo>
                    <a:pt x="106" y="263"/>
                    <a:pt x="108" y="263"/>
                    <a:pt x="108" y="261"/>
                  </a:cubicBezTo>
                  <a:cubicBezTo>
                    <a:pt x="107" y="260"/>
                    <a:pt x="109" y="259"/>
                    <a:pt x="109" y="258"/>
                  </a:cubicBezTo>
                  <a:cubicBezTo>
                    <a:pt x="110" y="258"/>
                    <a:pt x="109" y="258"/>
                    <a:pt x="109" y="258"/>
                  </a:cubicBezTo>
                  <a:cubicBezTo>
                    <a:pt x="111" y="257"/>
                    <a:pt x="111" y="257"/>
                    <a:pt x="112" y="256"/>
                  </a:cubicBezTo>
                  <a:cubicBezTo>
                    <a:pt x="113" y="255"/>
                    <a:pt x="113" y="254"/>
                    <a:pt x="112" y="254"/>
                  </a:cubicBezTo>
                  <a:cubicBezTo>
                    <a:pt x="112" y="254"/>
                    <a:pt x="111" y="254"/>
                    <a:pt x="111" y="254"/>
                  </a:cubicBezTo>
                  <a:cubicBezTo>
                    <a:pt x="110" y="254"/>
                    <a:pt x="110" y="254"/>
                    <a:pt x="110" y="253"/>
                  </a:cubicBezTo>
                  <a:cubicBezTo>
                    <a:pt x="110" y="253"/>
                    <a:pt x="110" y="252"/>
                    <a:pt x="111" y="252"/>
                  </a:cubicBezTo>
                  <a:cubicBezTo>
                    <a:pt x="111" y="252"/>
                    <a:pt x="111" y="252"/>
                    <a:pt x="112" y="252"/>
                  </a:cubicBezTo>
                  <a:cubicBezTo>
                    <a:pt x="113" y="251"/>
                    <a:pt x="113" y="251"/>
                    <a:pt x="113" y="250"/>
                  </a:cubicBezTo>
                  <a:cubicBezTo>
                    <a:pt x="113" y="249"/>
                    <a:pt x="113" y="248"/>
                    <a:pt x="112" y="248"/>
                  </a:cubicBezTo>
                  <a:cubicBezTo>
                    <a:pt x="109" y="247"/>
                    <a:pt x="109" y="247"/>
                    <a:pt x="109" y="245"/>
                  </a:cubicBezTo>
                  <a:cubicBezTo>
                    <a:pt x="109" y="245"/>
                    <a:pt x="109" y="244"/>
                    <a:pt x="109" y="244"/>
                  </a:cubicBezTo>
                  <a:cubicBezTo>
                    <a:pt x="112" y="244"/>
                    <a:pt x="114" y="245"/>
                    <a:pt x="116" y="242"/>
                  </a:cubicBezTo>
                  <a:cubicBezTo>
                    <a:pt x="118" y="242"/>
                    <a:pt x="120" y="241"/>
                    <a:pt x="121" y="239"/>
                  </a:cubicBezTo>
                  <a:cubicBezTo>
                    <a:pt x="121" y="239"/>
                    <a:pt x="121" y="239"/>
                    <a:pt x="122" y="238"/>
                  </a:cubicBezTo>
                  <a:cubicBezTo>
                    <a:pt x="123" y="238"/>
                    <a:pt x="124" y="238"/>
                    <a:pt x="124" y="238"/>
                  </a:cubicBezTo>
                  <a:cubicBezTo>
                    <a:pt x="126" y="238"/>
                    <a:pt x="126" y="238"/>
                    <a:pt x="127" y="237"/>
                  </a:cubicBezTo>
                  <a:cubicBezTo>
                    <a:pt x="127" y="237"/>
                    <a:pt x="128" y="237"/>
                    <a:pt x="128" y="236"/>
                  </a:cubicBezTo>
                  <a:cubicBezTo>
                    <a:pt x="129" y="236"/>
                    <a:pt x="129" y="235"/>
                    <a:pt x="128" y="235"/>
                  </a:cubicBezTo>
                  <a:cubicBezTo>
                    <a:pt x="128" y="235"/>
                    <a:pt x="128" y="235"/>
                    <a:pt x="127" y="235"/>
                  </a:cubicBezTo>
                  <a:cubicBezTo>
                    <a:pt x="126" y="235"/>
                    <a:pt x="124" y="234"/>
                    <a:pt x="122" y="236"/>
                  </a:cubicBezTo>
                  <a:cubicBezTo>
                    <a:pt x="122" y="237"/>
                    <a:pt x="121" y="237"/>
                    <a:pt x="121" y="238"/>
                  </a:cubicBezTo>
                  <a:cubicBezTo>
                    <a:pt x="122" y="238"/>
                    <a:pt x="122" y="238"/>
                    <a:pt x="122" y="238"/>
                  </a:cubicBezTo>
                  <a:cubicBezTo>
                    <a:pt x="120" y="238"/>
                    <a:pt x="120" y="238"/>
                    <a:pt x="119" y="238"/>
                  </a:cubicBezTo>
                  <a:cubicBezTo>
                    <a:pt x="118" y="238"/>
                    <a:pt x="118" y="238"/>
                    <a:pt x="118" y="239"/>
                  </a:cubicBezTo>
                  <a:cubicBezTo>
                    <a:pt x="116" y="240"/>
                    <a:pt x="116" y="240"/>
                    <a:pt x="115" y="240"/>
                  </a:cubicBezTo>
                  <a:cubicBezTo>
                    <a:pt x="114" y="240"/>
                    <a:pt x="113" y="240"/>
                    <a:pt x="112" y="241"/>
                  </a:cubicBezTo>
                  <a:cubicBezTo>
                    <a:pt x="111" y="242"/>
                    <a:pt x="109" y="242"/>
                    <a:pt x="109" y="244"/>
                  </a:cubicBezTo>
                  <a:cubicBezTo>
                    <a:pt x="107" y="244"/>
                    <a:pt x="107" y="244"/>
                    <a:pt x="105" y="245"/>
                  </a:cubicBezTo>
                  <a:cubicBezTo>
                    <a:pt x="105" y="246"/>
                    <a:pt x="105" y="246"/>
                    <a:pt x="104" y="246"/>
                  </a:cubicBezTo>
                  <a:cubicBezTo>
                    <a:pt x="104" y="246"/>
                    <a:pt x="104" y="246"/>
                    <a:pt x="104" y="246"/>
                  </a:cubicBezTo>
                  <a:cubicBezTo>
                    <a:pt x="102" y="246"/>
                    <a:pt x="100" y="246"/>
                    <a:pt x="99" y="247"/>
                  </a:cubicBezTo>
                  <a:cubicBezTo>
                    <a:pt x="99" y="248"/>
                    <a:pt x="99" y="248"/>
                    <a:pt x="99" y="248"/>
                  </a:cubicBezTo>
                  <a:cubicBezTo>
                    <a:pt x="98" y="248"/>
                    <a:pt x="97" y="248"/>
                    <a:pt x="96" y="248"/>
                  </a:cubicBezTo>
                  <a:cubicBezTo>
                    <a:pt x="94" y="248"/>
                    <a:pt x="93" y="248"/>
                    <a:pt x="92" y="249"/>
                  </a:cubicBezTo>
                  <a:cubicBezTo>
                    <a:pt x="91" y="250"/>
                    <a:pt x="90" y="250"/>
                    <a:pt x="89" y="250"/>
                  </a:cubicBezTo>
                  <a:cubicBezTo>
                    <a:pt x="88" y="250"/>
                    <a:pt x="87" y="250"/>
                    <a:pt x="86" y="251"/>
                  </a:cubicBezTo>
                  <a:cubicBezTo>
                    <a:pt x="85" y="252"/>
                    <a:pt x="84" y="253"/>
                    <a:pt x="84" y="255"/>
                  </a:cubicBezTo>
                  <a:cubicBezTo>
                    <a:pt x="83" y="256"/>
                    <a:pt x="83" y="257"/>
                    <a:pt x="82" y="257"/>
                  </a:cubicBezTo>
                  <a:cubicBezTo>
                    <a:pt x="81" y="258"/>
                    <a:pt x="79" y="257"/>
                    <a:pt x="79" y="257"/>
                  </a:cubicBezTo>
                  <a:cubicBezTo>
                    <a:pt x="79" y="256"/>
                    <a:pt x="79" y="256"/>
                    <a:pt x="80" y="256"/>
                  </a:cubicBezTo>
                  <a:cubicBezTo>
                    <a:pt x="80" y="255"/>
                    <a:pt x="80" y="255"/>
                    <a:pt x="80" y="255"/>
                  </a:cubicBezTo>
                  <a:cubicBezTo>
                    <a:pt x="80" y="255"/>
                    <a:pt x="80" y="254"/>
                    <a:pt x="80" y="254"/>
                  </a:cubicBezTo>
                  <a:cubicBezTo>
                    <a:pt x="79" y="253"/>
                    <a:pt x="76" y="254"/>
                    <a:pt x="75" y="255"/>
                  </a:cubicBezTo>
                  <a:cubicBezTo>
                    <a:pt x="75" y="255"/>
                    <a:pt x="74" y="256"/>
                    <a:pt x="74" y="256"/>
                  </a:cubicBezTo>
                  <a:cubicBezTo>
                    <a:pt x="72" y="256"/>
                    <a:pt x="70" y="256"/>
                    <a:pt x="69" y="256"/>
                  </a:cubicBezTo>
                  <a:cubicBezTo>
                    <a:pt x="67" y="255"/>
                    <a:pt x="66" y="256"/>
                    <a:pt x="65" y="257"/>
                  </a:cubicBezTo>
                  <a:cubicBezTo>
                    <a:pt x="63" y="257"/>
                    <a:pt x="62" y="257"/>
                    <a:pt x="61" y="258"/>
                  </a:cubicBezTo>
                  <a:cubicBezTo>
                    <a:pt x="60" y="258"/>
                    <a:pt x="60" y="258"/>
                    <a:pt x="59" y="260"/>
                  </a:cubicBezTo>
                  <a:cubicBezTo>
                    <a:pt x="59" y="261"/>
                    <a:pt x="59" y="261"/>
                    <a:pt x="58" y="261"/>
                  </a:cubicBezTo>
                  <a:cubicBezTo>
                    <a:pt x="57" y="261"/>
                    <a:pt x="55" y="261"/>
                    <a:pt x="54" y="261"/>
                  </a:cubicBezTo>
                  <a:cubicBezTo>
                    <a:pt x="53" y="261"/>
                    <a:pt x="52" y="262"/>
                    <a:pt x="52" y="263"/>
                  </a:cubicBezTo>
                  <a:cubicBezTo>
                    <a:pt x="51" y="263"/>
                    <a:pt x="51" y="263"/>
                    <a:pt x="50" y="264"/>
                  </a:cubicBezTo>
                  <a:cubicBezTo>
                    <a:pt x="50" y="265"/>
                    <a:pt x="50" y="267"/>
                    <a:pt x="49" y="267"/>
                  </a:cubicBezTo>
                  <a:cubicBezTo>
                    <a:pt x="48" y="267"/>
                    <a:pt x="47" y="267"/>
                    <a:pt x="46" y="268"/>
                  </a:cubicBezTo>
                  <a:cubicBezTo>
                    <a:pt x="44" y="270"/>
                    <a:pt x="41" y="273"/>
                    <a:pt x="39" y="275"/>
                  </a:cubicBezTo>
                  <a:cubicBezTo>
                    <a:pt x="38" y="276"/>
                    <a:pt x="37" y="277"/>
                    <a:pt x="36" y="277"/>
                  </a:cubicBezTo>
                  <a:cubicBezTo>
                    <a:pt x="35" y="277"/>
                    <a:pt x="34" y="278"/>
                    <a:pt x="34" y="279"/>
                  </a:cubicBezTo>
                  <a:cubicBezTo>
                    <a:pt x="33" y="279"/>
                    <a:pt x="33" y="279"/>
                    <a:pt x="33" y="279"/>
                  </a:cubicBezTo>
                  <a:cubicBezTo>
                    <a:pt x="32" y="279"/>
                    <a:pt x="32" y="279"/>
                    <a:pt x="32" y="279"/>
                  </a:cubicBezTo>
                  <a:cubicBezTo>
                    <a:pt x="31" y="279"/>
                    <a:pt x="31" y="279"/>
                    <a:pt x="31" y="279"/>
                  </a:cubicBezTo>
                  <a:cubicBezTo>
                    <a:pt x="30" y="280"/>
                    <a:pt x="29" y="282"/>
                    <a:pt x="28" y="283"/>
                  </a:cubicBezTo>
                  <a:cubicBezTo>
                    <a:pt x="27" y="284"/>
                    <a:pt x="25" y="284"/>
                    <a:pt x="24" y="285"/>
                  </a:cubicBezTo>
                  <a:cubicBezTo>
                    <a:pt x="22" y="286"/>
                    <a:pt x="21" y="287"/>
                    <a:pt x="20" y="288"/>
                  </a:cubicBezTo>
                  <a:cubicBezTo>
                    <a:pt x="20" y="288"/>
                    <a:pt x="19" y="288"/>
                    <a:pt x="18" y="288"/>
                  </a:cubicBezTo>
                  <a:cubicBezTo>
                    <a:pt x="18" y="288"/>
                    <a:pt x="17" y="287"/>
                    <a:pt x="17" y="287"/>
                  </a:cubicBezTo>
                  <a:cubicBezTo>
                    <a:pt x="17" y="285"/>
                    <a:pt x="17" y="283"/>
                    <a:pt x="19" y="282"/>
                  </a:cubicBezTo>
                  <a:cubicBezTo>
                    <a:pt x="19" y="281"/>
                    <a:pt x="19" y="279"/>
                    <a:pt x="20" y="279"/>
                  </a:cubicBezTo>
                  <a:cubicBezTo>
                    <a:pt x="21" y="278"/>
                    <a:pt x="21" y="277"/>
                    <a:pt x="21" y="276"/>
                  </a:cubicBezTo>
                  <a:cubicBezTo>
                    <a:pt x="21" y="276"/>
                    <a:pt x="22" y="275"/>
                    <a:pt x="22" y="275"/>
                  </a:cubicBezTo>
                  <a:cubicBezTo>
                    <a:pt x="23" y="275"/>
                    <a:pt x="24" y="275"/>
                    <a:pt x="25" y="274"/>
                  </a:cubicBezTo>
                  <a:cubicBezTo>
                    <a:pt x="26" y="273"/>
                    <a:pt x="27" y="271"/>
                    <a:pt x="29" y="271"/>
                  </a:cubicBezTo>
                  <a:cubicBezTo>
                    <a:pt x="31" y="270"/>
                    <a:pt x="32" y="268"/>
                    <a:pt x="34" y="267"/>
                  </a:cubicBezTo>
                  <a:cubicBezTo>
                    <a:pt x="37" y="268"/>
                    <a:pt x="37" y="264"/>
                    <a:pt x="40" y="263"/>
                  </a:cubicBezTo>
                  <a:cubicBezTo>
                    <a:pt x="42" y="264"/>
                    <a:pt x="42" y="261"/>
                    <a:pt x="44" y="261"/>
                  </a:cubicBezTo>
                  <a:cubicBezTo>
                    <a:pt x="46" y="261"/>
                    <a:pt x="46" y="260"/>
                    <a:pt x="47" y="259"/>
                  </a:cubicBezTo>
                  <a:cubicBezTo>
                    <a:pt x="48" y="258"/>
                    <a:pt x="48" y="257"/>
                    <a:pt x="47" y="256"/>
                  </a:cubicBezTo>
                  <a:cubicBezTo>
                    <a:pt x="46" y="254"/>
                    <a:pt x="44" y="253"/>
                    <a:pt x="42" y="254"/>
                  </a:cubicBezTo>
                  <a:cubicBezTo>
                    <a:pt x="42" y="254"/>
                    <a:pt x="41" y="254"/>
                    <a:pt x="40" y="254"/>
                  </a:cubicBezTo>
                  <a:cubicBezTo>
                    <a:pt x="39" y="254"/>
                    <a:pt x="39" y="254"/>
                    <a:pt x="38" y="255"/>
                  </a:cubicBezTo>
                  <a:cubicBezTo>
                    <a:pt x="38" y="256"/>
                    <a:pt x="38" y="257"/>
                    <a:pt x="38" y="257"/>
                  </a:cubicBezTo>
                  <a:cubicBezTo>
                    <a:pt x="36" y="259"/>
                    <a:pt x="35" y="261"/>
                    <a:pt x="31" y="262"/>
                  </a:cubicBezTo>
                  <a:cubicBezTo>
                    <a:pt x="30" y="263"/>
                    <a:pt x="29" y="264"/>
                    <a:pt x="28" y="265"/>
                  </a:cubicBezTo>
                  <a:cubicBezTo>
                    <a:pt x="27" y="266"/>
                    <a:pt x="27" y="267"/>
                    <a:pt x="25" y="267"/>
                  </a:cubicBezTo>
                  <a:cubicBezTo>
                    <a:pt x="24" y="267"/>
                    <a:pt x="23" y="268"/>
                    <a:pt x="23" y="268"/>
                  </a:cubicBezTo>
                  <a:cubicBezTo>
                    <a:pt x="22" y="269"/>
                    <a:pt x="21" y="270"/>
                    <a:pt x="20" y="271"/>
                  </a:cubicBezTo>
                  <a:cubicBezTo>
                    <a:pt x="18" y="271"/>
                    <a:pt x="17" y="273"/>
                    <a:pt x="15" y="274"/>
                  </a:cubicBezTo>
                  <a:cubicBezTo>
                    <a:pt x="14" y="275"/>
                    <a:pt x="12" y="275"/>
                    <a:pt x="11" y="277"/>
                  </a:cubicBezTo>
                  <a:cubicBezTo>
                    <a:pt x="10" y="277"/>
                    <a:pt x="8" y="277"/>
                    <a:pt x="8" y="275"/>
                  </a:cubicBezTo>
                  <a:cubicBezTo>
                    <a:pt x="8" y="275"/>
                    <a:pt x="8" y="274"/>
                    <a:pt x="7" y="274"/>
                  </a:cubicBezTo>
                  <a:cubicBezTo>
                    <a:pt x="6" y="273"/>
                    <a:pt x="6" y="270"/>
                    <a:pt x="5" y="269"/>
                  </a:cubicBezTo>
                  <a:cubicBezTo>
                    <a:pt x="4" y="268"/>
                    <a:pt x="4" y="267"/>
                    <a:pt x="4" y="266"/>
                  </a:cubicBezTo>
                  <a:cubicBezTo>
                    <a:pt x="4" y="264"/>
                    <a:pt x="4" y="264"/>
                    <a:pt x="5" y="263"/>
                  </a:cubicBezTo>
                  <a:cubicBezTo>
                    <a:pt x="6" y="263"/>
                    <a:pt x="6" y="262"/>
                    <a:pt x="6" y="262"/>
                  </a:cubicBezTo>
                  <a:cubicBezTo>
                    <a:pt x="6" y="260"/>
                    <a:pt x="6" y="258"/>
                    <a:pt x="6" y="257"/>
                  </a:cubicBezTo>
                  <a:cubicBezTo>
                    <a:pt x="6" y="256"/>
                    <a:pt x="5" y="256"/>
                    <a:pt x="4" y="256"/>
                  </a:cubicBezTo>
                  <a:cubicBezTo>
                    <a:pt x="3" y="256"/>
                    <a:pt x="2" y="255"/>
                    <a:pt x="1" y="254"/>
                  </a:cubicBezTo>
                  <a:cubicBezTo>
                    <a:pt x="0" y="253"/>
                    <a:pt x="0" y="253"/>
                    <a:pt x="1" y="251"/>
                  </a:cubicBezTo>
                  <a:cubicBezTo>
                    <a:pt x="2" y="251"/>
                    <a:pt x="2" y="250"/>
                    <a:pt x="2" y="250"/>
                  </a:cubicBezTo>
                  <a:cubicBezTo>
                    <a:pt x="2" y="249"/>
                    <a:pt x="3" y="248"/>
                    <a:pt x="4" y="248"/>
                  </a:cubicBezTo>
                  <a:cubicBezTo>
                    <a:pt x="5" y="248"/>
                    <a:pt x="6" y="248"/>
                    <a:pt x="6" y="247"/>
                  </a:cubicBezTo>
                  <a:cubicBezTo>
                    <a:pt x="6" y="244"/>
                    <a:pt x="8" y="243"/>
                    <a:pt x="9" y="242"/>
                  </a:cubicBezTo>
                  <a:cubicBezTo>
                    <a:pt x="11" y="243"/>
                    <a:pt x="12" y="241"/>
                    <a:pt x="13" y="239"/>
                  </a:cubicBezTo>
                  <a:cubicBezTo>
                    <a:pt x="14" y="239"/>
                    <a:pt x="15" y="238"/>
                    <a:pt x="16" y="238"/>
                  </a:cubicBezTo>
                  <a:cubicBezTo>
                    <a:pt x="17" y="238"/>
                    <a:pt x="17" y="238"/>
                    <a:pt x="17" y="237"/>
                  </a:cubicBezTo>
                  <a:cubicBezTo>
                    <a:pt x="16" y="235"/>
                    <a:pt x="14" y="234"/>
                    <a:pt x="13" y="233"/>
                  </a:cubicBezTo>
                  <a:cubicBezTo>
                    <a:pt x="13" y="233"/>
                    <a:pt x="14" y="231"/>
                    <a:pt x="14" y="231"/>
                  </a:cubicBezTo>
                  <a:cubicBezTo>
                    <a:pt x="16" y="231"/>
                    <a:pt x="17" y="230"/>
                    <a:pt x="18" y="229"/>
                  </a:cubicBezTo>
                  <a:cubicBezTo>
                    <a:pt x="19" y="228"/>
                    <a:pt x="19" y="227"/>
                    <a:pt x="20" y="227"/>
                  </a:cubicBezTo>
                  <a:cubicBezTo>
                    <a:pt x="21" y="226"/>
                    <a:pt x="21" y="226"/>
                    <a:pt x="21" y="225"/>
                  </a:cubicBezTo>
                  <a:cubicBezTo>
                    <a:pt x="21" y="223"/>
                    <a:pt x="21" y="221"/>
                    <a:pt x="21" y="219"/>
                  </a:cubicBezTo>
                  <a:cubicBezTo>
                    <a:pt x="21" y="218"/>
                    <a:pt x="22" y="218"/>
                    <a:pt x="22" y="217"/>
                  </a:cubicBezTo>
                  <a:cubicBezTo>
                    <a:pt x="23" y="217"/>
                    <a:pt x="23" y="216"/>
                    <a:pt x="23" y="216"/>
                  </a:cubicBezTo>
                  <a:cubicBezTo>
                    <a:pt x="22" y="214"/>
                    <a:pt x="26" y="213"/>
                    <a:pt x="25" y="210"/>
                  </a:cubicBezTo>
                  <a:cubicBezTo>
                    <a:pt x="25" y="209"/>
                    <a:pt x="25" y="208"/>
                    <a:pt x="26" y="208"/>
                  </a:cubicBezTo>
                  <a:cubicBezTo>
                    <a:pt x="27" y="207"/>
                    <a:pt x="28" y="206"/>
                    <a:pt x="28" y="205"/>
                  </a:cubicBezTo>
                  <a:cubicBezTo>
                    <a:pt x="29" y="204"/>
                    <a:pt x="29" y="203"/>
                    <a:pt x="29" y="202"/>
                  </a:cubicBezTo>
                  <a:cubicBezTo>
                    <a:pt x="30" y="202"/>
                    <a:pt x="31" y="201"/>
                    <a:pt x="31" y="199"/>
                  </a:cubicBezTo>
                  <a:cubicBezTo>
                    <a:pt x="32" y="198"/>
                    <a:pt x="32" y="197"/>
                    <a:pt x="33" y="197"/>
                  </a:cubicBezTo>
                  <a:cubicBezTo>
                    <a:pt x="34" y="196"/>
                    <a:pt x="35" y="195"/>
                    <a:pt x="35" y="193"/>
                  </a:cubicBezTo>
                  <a:cubicBezTo>
                    <a:pt x="34" y="192"/>
                    <a:pt x="34" y="192"/>
                    <a:pt x="36" y="190"/>
                  </a:cubicBezTo>
                  <a:cubicBezTo>
                    <a:pt x="37" y="189"/>
                    <a:pt x="36" y="187"/>
                    <a:pt x="37" y="187"/>
                  </a:cubicBezTo>
                  <a:cubicBezTo>
                    <a:pt x="38" y="186"/>
                    <a:pt x="39" y="185"/>
                    <a:pt x="40" y="184"/>
                  </a:cubicBezTo>
                  <a:cubicBezTo>
                    <a:pt x="40" y="180"/>
                    <a:pt x="44" y="179"/>
                    <a:pt x="46" y="176"/>
                  </a:cubicBezTo>
                  <a:cubicBezTo>
                    <a:pt x="47" y="175"/>
                    <a:pt x="49" y="175"/>
                    <a:pt x="50" y="174"/>
                  </a:cubicBezTo>
                  <a:cubicBezTo>
                    <a:pt x="51" y="173"/>
                    <a:pt x="52" y="172"/>
                    <a:pt x="53" y="171"/>
                  </a:cubicBezTo>
                  <a:cubicBezTo>
                    <a:pt x="56" y="172"/>
                    <a:pt x="57" y="168"/>
                    <a:pt x="59" y="167"/>
                  </a:cubicBezTo>
                  <a:cubicBezTo>
                    <a:pt x="61" y="168"/>
                    <a:pt x="62" y="166"/>
                    <a:pt x="63" y="164"/>
                  </a:cubicBezTo>
                  <a:cubicBezTo>
                    <a:pt x="65" y="163"/>
                    <a:pt x="66" y="161"/>
                    <a:pt x="68" y="162"/>
                  </a:cubicBezTo>
                  <a:cubicBezTo>
                    <a:pt x="69" y="160"/>
                    <a:pt x="71" y="159"/>
                    <a:pt x="72" y="158"/>
                  </a:cubicBezTo>
                  <a:cubicBezTo>
                    <a:pt x="74" y="158"/>
                    <a:pt x="75" y="156"/>
                    <a:pt x="77" y="155"/>
                  </a:cubicBezTo>
                  <a:cubicBezTo>
                    <a:pt x="78" y="154"/>
                    <a:pt x="79" y="152"/>
                    <a:pt x="81" y="151"/>
                  </a:cubicBezTo>
                  <a:cubicBezTo>
                    <a:pt x="81" y="150"/>
                    <a:pt x="82" y="150"/>
                    <a:pt x="82" y="150"/>
                  </a:cubicBezTo>
                  <a:cubicBezTo>
                    <a:pt x="84" y="150"/>
                    <a:pt x="85" y="148"/>
                    <a:pt x="86" y="148"/>
                  </a:cubicBezTo>
                  <a:cubicBezTo>
                    <a:pt x="87" y="148"/>
                    <a:pt x="87" y="148"/>
                    <a:pt x="87" y="148"/>
                  </a:cubicBezTo>
                  <a:cubicBezTo>
                    <a:pt x="88" y="147"/>
                    <a:pt x="89" y="146"/>
                    <a:pt x="91" y="146"/>
                  </a:cubicBezTo>
                  <a:cubicBezTo>
                    <a:pt x="92" y="145"/>
                    <a:pt x="93" y="144"/>
                    <a:pt x="94" y="144"/>
                  </a:cubicBezTo>
                  <a:cubicBezTo>
                    <a:pt x="96" y="144"/>
                    <a:pt x="96" y="143"/>
                    <a:pt x="97" y="142"/>
                  </a:cubicBezTo>
                  <a:cubicBezTo>
                    <a:pt x="98" y="141"/>
                    <a:pt x="99" y="140"/>
                    <a:pt x="100" y="140"/>
                  </a:cubicBezTo>
                  <a:cubicBezTo>
                    <a:pt x="103" y="139"/>
                    <a:pt x="104" y="137"/>
                    <a:pt x="106" y="135"/>
                  </a:cubicBezTo>
                  <a:cubicBezTo>
                    <a:pt x="106" y="135"/>
                    <a:pt x="106" y="134"/>
                    <a:pt x="106" y="133"/>
                  </a:cubicBezTo>
                  <a:cubicBezTo>
                    <a:pt x="106" y="133"/>
                    <a:pt x="107" y="133"/>
                    <a:pt x="108" y="133"/>
                  </a:cubicBezTo>
                  <a:cubicBezTo>
                    <a:pt x="109" y="133"/>
                    <a:pt x="109" y="133"/>
                    <a:pt x="108" y="133"/>
                  </a:cubicBezTo>
                  <a:cubicBezTo>
                    <a:pt x="108" y="132"/>
                    <a:pt x="107" y="133"/>
                    <a:pt x="108" y="134"/>
                  </a:cubicBezTo>
                  <a:cubicBezTo>
                    <a:pt x="108" y="134"/>
                    <a:pt x="108" y="134"/>
                    <a:pt x="109" y="134"/>
                  </a:cubicBezTo>
                  <a:cubicBezTo>
                    <a:pt x="109" y="134"/>
                    <a:pt x="109" y="134"/>
                    <a:pt x="108" y="133"/>
                  </a:cubicBezTo>
                  <a:close/>
                  <a:moveTo>
                    <a:pt x="210" y="440"/>
                  </a:moveTo>
                  <a:cubicBezTo>
                    <a:pt x="210" y="440"/>
                    <a:pt x="210" y="441"/>
                    <a:pt x="209" y="441"/>
                  </a:cubicBezTo>
                  <a:cubicBezTo>
                    <a:pt x="209" y="442"/>
                    <a:pt x="209" y="442"/>
                    <a:pt x="210" y="442"/>
                  </a:cubicBezTo>
                  <a:cubicBezTo>
                    <a:pt x="211" y="442"/>
                    <a:pt x="211" y="441"/>
                    <a:pt x="211" y="441"/>
                  </a:cubicBezTo>
                  <a:cubicBezTo>
                    <a:pt x="211" y="441"/>
                    <a:pt x="211" y="440"/>
                    <a:pt x="209" y="443"/>
                  </a:cubicBezTo>
                  <a:cubicBezTo>
                    <a:pt x="209" y="442"/>
                    <a:pt x="209" y="442"/>
                    <a:pt x="209" y="442"/>
                  </a:cubicBezTo>
                  <a:cubicBezTo>
                    <a:pt x="209" y="442"/>
                    <a:pt x="208" y="442"/>
                    <a:pt x="208" y="442"/>
                  </a:cubicBezTo>
                  <a:cubicBezTo>
                    <a:pt x="207" y="443"/>
                    <a:pt x="207" y="443"/>
                    <a:pt x="208" y="444"/>
                  </a:cubicBezTo>
                  <a:cubicBezTo>
                    <a:pt x="208" y="444"/>
                    <a:pt x="209" y="443"/>
                    <a:pt x="209" y="443"/>
                  </a:cubicBezTo>
                  <a:cubicBezTo>
                    <a:pt x="209" y="443"/>
                    <a:pt x="209" y="443"/>
                    <a:pt x="210" y="440"/>
                  </a:cubicBezTo>
                  <a:close/>
                  <a:moveTo>
                    <a:pt x="205" y="436"/>
                  </a:moveTo>
                  <a:cubicBezTo>
                    <a:pt x="205" y="436"/>
                    <a:pt x="205" y="436"/>
                    <a:pt x="205" y="436"/>
                  </a:cubicBezTo>
                  <a:cubicBezTo>
                    <a:pt x="206" y="435"/>
                    <a:pt x="205" y="435"/>
                    <a:pt x="205" y="435"/>
                  </a:cubicBezTo>
                  <a:cubicBezTo>
                    <a:pt x="204" y="434"/>
                    <a:pt x="204" y="434"/>
                    <a:pt x="204" y="435"/>
                  </a:cubicBezTo>
                  <a:cubicBezTo>
                    <a:pt x="204" y="435"/>
                    <a:pt x="204" y="435"/>
                    <a:pt x="204" y="436"/>
                  </a:cubicBezTo>
                  <a:cubicBezTo>
                    <a:pt x="204" y="436"/>
                    <a:pt x="204" y="436"/>
                    <a:pt x="205" y="436"/>
                  </a:cubicBezTo>
                  <a:cubicBezTo>
                    <a:pt x="205" y="437"/>
                    <a:pt x="205" y="437"/>
                    <a:pt x="206" y="438"/>
                  </a:cubicBezTo>
                  <a:cubicBezTo>
                    <a:pt x="207" y="438"/>
                    <a:pt x="207" y="437"/>
                    <a:pt x="207" y="436"/>
                  </a:cubicBezTo>
                  <a:cubicBezTo>
                    <a:pt x="208" y="436"/>
                    <a:pt x="208" y="436"/>
                    <a:pt x="208" y="436"/>
                  </a:cubicBezTo>
                  <a:cubicBezTo>
                    <a:pt x="209" y="435"/>
                    <a:pt x="210" y="434"/>
                    <a:pt x="212" y="434"/>
                  </a:cubicBezTo>
                  <a:cubicBezTo>
                    <a:pt x="213" y="432"/>
                    <a:pt x="215" y="432"/>
                    <a:pt x="217" y="432"/>
                  </a:cubicBezTo>
                  <a:cubicBezTo>
                    <a:pt x="218" y="432"/>
                    <a:pt x="218" y="432"/>
                    <a:pt x="219" y="432"/>
                  </a:cubicBezTo>
                  <a:cubicBezTo>
                    <a:pt x="220" y="430"/>
                    <a:pt x="221" y="429"/>
                    <a:pt x="222" y="428"/>
                  </a:cubicBezTo>
                  <a:cubicBezTo>
                    <a:pt x="224" y="429"/>
                    <a:pt x="225" y="428"/>
                    <a:pt x="225" y="427"/>
                  </a:cubicBezTo>
                  <a:cubicBezTo>
                    <a:pt x="227" y="425"/>
                    <a:pt x="229" y="424"/>
                    <a:pt x="231" y="425"/>
                  </a:cubicBezTo>
                  <a:cubicBezTo>
                    <a:pt x="232" y="425"/>
                    <a:pt x="232" y="424"/>
                    <a:pt x="232" y="423"/>
                  </a:cubicBezTo>
                  <a:cubicBezTo>
                    <a:pt x="232" y="421"/>
                    <a:pt x="232" y="419"/>
                    <a:pt x="232" y="417"/>
                  </a:cubicBezTo>
                  <a:cubicBezTo>
                    <a:pt x="233" y="417"/>
                    <a:pt x="233" y="417"/>
                    <a:pt x="233" y="417"/>
                  </a:cubicBezTo>
                  <a:cubicBezTo>
                    <a:pt x="234" y="416"/>
                    <a:pt x="236" y="415"/>
                    <a:pt x="237" y="414"/>
                  </a:cubicBezTo>
                  <a:cubicBezTo>
                    <a:pt x="238" y="412"/>
                    <a:pt x="239" y="411"/>
                    <a:pt x="241" y="409"/>
                  </a:cubicBezTo>
                  <a:cubicBezTo>
                    <a:pt x="242" y="409"/>
                    <a:pt x="244" y="409"/>
                    <a:pt x="245" y="407"/>
                  </a:cubicBezTo>
                  <a:cubicBezTo>
                    <a:pt x="246" y="406"/>
                    <a:pt x="247" y="405"/>
                    <a:pt x="249" y="405"/>
                  </a:cubicBezTo>
                  <a:cubicBezTo>
                    <a:pt x="250" y="404"/>
                    <a:pt x="251" y="403"/>
                    <a:pt x="253" y="403"/>
                  </a:cubicBezTo>
                  <a:cubicBezTo>
                    <a:pt x="254" y="402"/>
                    <a:pt x="255" y="401"/>
                    <a:pt x="257" y="402"/>
                  </a:cubicBezTo>
                  <a:cubicBezTo>
                    <a:pt x="258" y="402"/>
                    <a:pt x="259" y="401"/>
                    <a:pt x="259" y="401"/>
                  </a:cubicBezTo>
                  <a:cubicBezTo>
                    <a:pt x="260" y="400"/>
                    <a:pt x="261" y="398"/>
                    <a:pt x="263" y="398"/>
                  </a:cubicBezTo>
                  <a:cubicBezTo>
                    <a:pt x="265" y="397"/>
                    <a:pt x="265" y="397"/>
                    <a:pt x="264" y="396"/>
                  </a:cubicBezTo>
                  <a:cubicBezTo>
                    <a:pt x="264" y="395"/>
                    <a:pt x="263" y="395"/>
                    <a:pt x="262" y="394"/>
                  </a:cubicBezTo>
                  <a:cubicBezTo>
                    <a:pt x="262" y="394"/>
                    <a:pt x="261" y="394"/>
                    <a:pt x="260" y="394"/>
                  </a:cubicBezTo>
                  <a:cubicBezTo>
                    <a:pt x="259" y="395"/>
                    <a:pt x="258" y="396"/>
                    <a:pt x="256" y="396"/>
                  </a:cubicBezTo>
                  <a:cubicBezTo>
                    <a:pt x="256" y="396"/>
                    <a:pt x="256" y="397"/>
                    <a:pt x="255" y="397"/>
                  </a:cubicBezTo>
                  <a:cubicBezTo>
                    <a:pt x="254" y="398"/>
                    <a:pt x="254" y="398"/>
                    <a:pt x="253" y="399"/>
                  </a:cubicBezTo>
                  <a:cubicBezTo>
                    <a:pt x="253" y="400"/>
                    <a:pt x="252" y="400"/>
                    <a:pt x="251" y="400"/>
                  </a:cubicBezTo>
                  <a:cubicBezTo>
                    <a:pt x="251" y="400"/>
                    <a:pt x="250" y="400"/>
                    <a:pt x="249" y="400"/>
                  </a:cubicBezTo>
                  <a:cubicBezTo>
                    <a:pt x="248" y="400"/>
                    <a:pt x="248" y="400"/>
                    <a:pt x="248" y="401"/>
                  </a:cubicBezTo>
                  <a:cubicBezTo>
                    <a:pt x="247" y="403"/>
                    <a:pt x="247" y="404"/>
                    <a:pt x="245" y="403"/>
                  </a:cubicBezTo>
                  <a:cubicBezTo>
                    <a:pt x="244" y="403"/>
                    <a:pt x="244" y="403"/>
                    <a:pt x="244" y="401"/>
                  </a:cubicBezTo>
                  <a:cubicBezTo>
                    <a:pt x="244" y="400"/>
                    <a:pt x="244" y="400"/>
                    <a:pt x="244" y="400"/>
                  </a:cubicBezTo>
                  <a:cubicBezTo>
                    <a:pt x="244" y="399"/>
                    <a:pt x="244" y="399"/>
                    <a:pt x="244" y="399"/>
                  </a:cubicBezTo>
                  <a:cubicBezTo>
                    <a:pt x="243" y="398"/>
                    <a:pt x="243" y="398"/>
                    <a:pt x="242" y="398"/>
                  </a:cubicBezTo>
                  <a:cubicBezTo>
                    <a:pt x="241" y="397"/>
                    <a:pt x="240" y="398"/>
                    <a:pt x="240" y="400"/>
                  </a:cubicBezTo>
                  <a:cubicBezTo>
                    <a:pt x="240" y="401"/>
                    <a:pt x="240" y="403"/>
                    <a:pt x="241" y="404"/>
                  </a:cubicBezTo>
                  <a:cubicBezTo>
                    <a:pt x="242" y="404"/>
                    <a:pt x="242" y="404"/>
                    <a:pt x="242" y="404"/>
                  </a:cubicBezTo>
                  <a:cubicBezTo>
                    <a:pt x="241" y="405"/>
                    <a:pt x="241" y="405"/>
                    <a:pt x="240" y="405"/>
                  </a:cubicBezTo>
                  <a:cubicBezTo>
                    <a:pt x="239" y="406"/>
                    <a:pt x="238" y="405"/>
                    <a:pt x="238" y="404"/>
                  </a:cubicBezTo>
                  <a:cubicBezTo>
                    <a:pt x="237" y="403"/>
                    <a:pt x="237" y="403"/>
                    <a:pt x="237" y="404"/>
                  </a:cubicBezTo>
                  <a:cubicBezTo>
                    <a:pt x="235" y="405"/>
                    <a:pt x="234" y="407"/>
                    <a:pt x="234" y="409"/>
                  </a:cubicBezTo>
                  <a:cubicBezTo>
                    <a:pt x="234" y="410"/>
                    <a:pt x="232" y="413"/>
                    <a:pt x="231" y="413"/>
                  </a:cubicBezTo>
                  <a:cubicBezTo>
                    <a:pt x="230" y="413"/>
                    <a:pt x="231" y="413"/>
                    <a:pt x="231" y="412"/>
                  </a:cubicBezTo>
                  <a:cubicBezTo>
                    <a:pt x="230" y="412"/>
                    <a:pt x="230" y="411"/>
                    <a:pt x="229" y="411"/>
                  </a:cubicBezTo>
                  <a:cubicBezTo>
                    <a:pt x="228" y="412"/>
                    <a:pt x="227" y="413"/>
                    <a:pt x="226" y="414"/>
                  </a:cubicBezTo>
                  <a:cubicBezTo>
                    <a:pt x="226" y="415"/>
                    <a:pt x="225" y="415"/>
                    <a:pt x="224" y="415"/>
                  </a:cubicBezTo>
                  <a:cubicBezTo>
                    <a:pt x="224" y="415"/>
                    <a:pt x="223" y="415"/>
                    <a:pt x="223" y="415"/>
                  </a:cubicBezTo>
                  <a:cubicBezTo>
                    <a:pt x="221" y="415"/>
                    <a:pt x="221" y="415"/>
                    <a:pt x="221" y="413"/>
                  </a:cubicBezTo>
                  <a:cubicBezTo>
                    <a:pt x="221" y="412"/>
                    <a:pt x="221" y="411"/>
                    <a:pt x="220" y="411"/>
                  </a:cubicBezTo>
                  <a:cubicBezTo>
                    <a:pt x="220" y="411"/>
                    <a:pt x="219" y="412"/>
                    <a:pt x="219" y="413"/>
                  </a:cubicBezTo>
                  <a:cubicBezTo>
                    <a:pt x="219" y="414"/>
                    <a:pt x="218" y="415"/>
                    <a:pt x="217" y="416"/>
                  </a:cubicBezTo>
                  <a:cubicBezTo>
                    <a:pt x="216" y="417"/>
                    <a:pt x="215" y="417"/>
                    <a:pt x="215" y="419"/>
                  </a:cubicBezTo>
                  <a:cubicBezTo>
                    <a:pt x="215" y="420"/>
                    <a:pt x="214" y="421"/>
                    <a:pt x="213" y="421"/>
                  </a:cubicBezTo>
                  <a:cubicBezTo>
                    <a:pt x="211" y="421"/>
                    <a:pt x="211" y="421"/>
                    <a:pt x="211" y="423"/>
                  </a:cubicBezTo>
                  <a:cubicBezTo>
                    <a:pt x="211" y="424"/>
                    <a:pt x="211" y="424"/>
                    <a:pt x="210" y="425"/>
                  </a:cubicBezTo>
                  <a:cubicBezTo>
                    <a:pt x="209" y="425"/>
                    <a:pt x="209" y="426"/>
                    <a:pt x="209" y="427"/>
                  </a:cubicBezTo>
                  <a:cubicBezTo>
                    <a:pt x="209" y="427"/>
                    <a:pt x="209" y="427"/>
                    <a:pt x="209" y="427"/>
                  </a:cubicBezTo>
                  <a:cubicBezTo>
                    <a:pt x="209" y="426"/>
                    <a:pt x="208" y="427"/>
                    <a:pt x="208" y="427"/>
                  </a:cubicBezTo>
                  <a:cubicBezTo>
                    <a:pt x="207" y="427"/>
                    <a:pt x="207" y="428"/>
                    <a:pt x="208" y="428"/>
                  </a:cubicBezTo>
                  <a:cubicBezTo>
                    <a:pt x="208" y="428"/>
                    <a:pt x="209" y="428"/>
                    <a:pt x="209" y="428"/>
                  </a:cubicBezTo>
                  <a:cubicBezTo>
                    <a:pt x="209" y="428"/>
                    <a:pt x="209" y="428"/>
                    <a:pt x="209" y="426"/>
                  </a:cubicBezTo>
                  <a:cubicBezTo>
                    <a:pt x="211" y="427"/>
                    <a:pt x="211" y="427"/>
                    <a:pt x="211" y="429"/>
                  </a:cubicBezTo>
                  <a:cubicBezTo>
                    <a:pt x="211" y="430"/>
                    <a:pt x="211" y="430"/>
                    <a:pt x="209" y="430"/>
                  </a:cubicBezTo>
                  <a:cubicBezTo>
                    <a:pt x="208" y="431"/>
                    <a:pt x="207" y="431"/>
                    <a:pt x="207" y="432"/>
                  </a:cubicBezTo>
                  <a:cubicBezTo>
                    <a:pt x="207" y="434"/>
                    <a:pt x="207" y="435"/>
                    <a:pt x="207" y="436"/>
                  </a:cubicBezTo>
                  <a:cubicBezTo>
                    <a:pt x="207" y="436"/>
                    <a:pt x="206" y="436"/>
                    <a:pt x="205" y="436"/>
                  </a:cubicBezTo>
                  <a:close/>
                  <a:moveTo>
                    <a:pt x="699" y="366"/>
                  </a:moveTo>
                  <a:cubicBezTo>
                    <a:pt x="698" y="366"/>
                    <a:pt x="698" y="365"/>
                    <a:pt x="698" y="365"/>
                  </a:cubicBezTo>
                  <a:cubicBezTo>
                    <a:pt x="697" y="365"/>
                    <a:pt x="697" y="365"/>
                    <a:pt x="697" y="366"/>
                  </a:cubicBezTo>
                  <a:cubicBezTo>
                    <a:pt x="697" y="366"/>
                    <a:pt x="698" y="367"/>
                    <a:pt x="698" y="367"/>
                  </a:cubicBezTo>
                  <a:cubicBezTo>
                    <a:pt x="698" y="367"/>
                    <a:pt x="699" y="366"/>
                    <a:pt x="696" y="365"/>
                  </a:cubicBezTo>
                  <a:cubicBezTo>
                    <a:pt x="696" y="365"/>
                    <a:pt x="697" y="365"/>
                    <a:pt x="697" y="365"/>
                  </a:cubicBezTo>
                  <a:cubicBezTo>
                    <a:pt x="697" y="364"/>
                    <a:pt x="697" y="364"/>
                    <a:pt x="696" y="364"/>
                  </a:cubicBezTo>
                  <a:cubicBezTo>
                    <a:pt x="696" y="363"/>
                    <a:pt x="696" y="363"/>
                    <a:pt x="695" y="364"/>
                  </a:cubicBezTo>
                  <a:cubicBezTo>
                    <a:pt x="695" y="364"/>
                    <a:pt x="695" y="364"/>
                    <a:pt x="695" y="365"/>
                  </a:cubicBezTo>
                  <a:cubicBezTo>
                    <a:pt x="696" y="365"/>
                    <a:pt x="696" y="365"/>
                    <a:pt x="699" y="366"/>
                  </a:cubicBezTo>
                  <a:close/>
                  <a:moveTo>
                    <a:pt x="113" y="279"/>
                  </a:moveTo>
                  <a:cubicBezTo>
                    <a:pt x="112" y="279"/>
                    <a:pt x="112" y="279"/>
                    <a:pt x="111" y="280"/>
                  </a:cubicBezTo>
                  <a:cubicBezTo>
                    <a:pt x="111" y="281"/>
                    <a:pt x="111" y="281"/>
                    <a:pt x="112" y="281"/>
                  </a:cubicBezTo>
                  <a:cubicBezTo>
                    <a:pt x="113" y="280"/>
                    <a:pt x="113" y="280"/>
                    <a:pt x="113" y="279"/>
                  </a:cubicBezTo>
                  <a:cubicBezTo>
                    <a:pt x="113" y="279"/>
                    <a:pt x="113" y="279"/>
                    <a:pt x="111" y="281"/>
                  </a:cubicBezTo>
                  <a:cubicBezTo>
                    <a:pt x="110" y="281"/>
                    <a:pt x="110" y="281"/>
                    <a:pt x="109" y="282"/>
                  </a:cubicBezTo>
                  <a:cubicBezTo>
                    <a:pt x="109" y="282"/>
                    <a:pt x="109" y="282"/>
                    <a:pt x="109" y="283"/>
                  </a:cubicBezTo>
                  <a:cubicBezTo>
                    <a:pt x="108" y="283"/>
                    <a:pt x="107" y="284"/>
                    <a:pt x="106" y="285"/>
                  </a:cubicBezTo>
                  <a:cubicBezTo>
                    <a:pt x="105" y="286"/>
                    <a:pt x="106" y="286"/>
                    <a:pt x="105" y="286"/>
                  </a:cubicBezTo>
                  <a:cubicBezTo>
                    <a:pt x="104" y="286"/>
                    <a:pt x="103" y="286"/>
                    <a:pt x="103" y="286"/>
                  </a:cubicBezTo>
                  <a:cubicBezTo>
                    <a:pt x="103" y="287"/>
                    <a:pt x="102" y="287"/>
                    <a:pt x="102" y="287"/>
                  </a:cubicBezTo>
                  <a:cubicBezTo>
                    <a:pt x="102" y="288"/>
                    <a:pt x="103" y="288"/>
                    <a:pt x="103" y="288"/>
                  </a:cubicBezTo>
                  <a:cubicBezTo>
                    <a:pt x="104" y="288"/>
                    <a:pt x="105" y="288"/>
                    <a:pt x="105" y="288"/>
                  </a:cubicBezTo>
                  <a:cubicBezTo>
                    <a:pt x="105" y="288"/>
                    <a:pt x="106" y="287"/>
                    <a:pt x="106" y="287"/>
                  </a:cubicBezTo>
                  <a:cubicBezTo>
                    <a:pt x="106" y="286"/>
                    <a:pt x="106" y="286"/>
                    <a:pt x="106" y="286"/>
                  </a:cubicBezTo>
                  <a:cubicBezTo>
                    <a:pt x="106" y="286"/>
                    <a:pt x="107" y="286"/>
                    <a:pt x="107" y="287"/>
                  </a:cubicBezTo>
                  <a:cubicBezTo>
                    <a:pt x="108" y="287"/>
                    <a:pt x="108" y="288"/>
                    <a:pt x="108" y="288"/>
                  </a:cubicBezTo>
                  <a:cubicBezTo>
                    <a:pt x="109" y="288"/>
                    <a:pt x="109" y="287"/>
                    <a:pt x="110" y="287"/>
                  </a:cubicBezTo>
                  <a:cubicBezTo>
                    <a:pt x="110" y="286"/>
                    <a:pt x="111" y="286"/>
                    <a:pt x="111" y="286"/>
                  </a:cubicBezTo>
                  <a:cubicBezTo>
                    <a:pt x="111" y="287"/>
                    <a:pt x="111" y="288"/>
                    <a:pt x="111" y="289"/>
                  </a:cubicBezTo>
                  <a:cubicBezTo>
                    <a:pt x="111" y="291"/>
                    <a:pt x="111" y="291"/>
                    <a:pt x="110" y="292"/>
                  </a:cubicBezTo>
                  <a:cubicBezTo>
                    <a:pt x="110" y="293"/>
                    <a:pt x="109" y="293"/>
                    <a:pt x="109" y="294"/>
                  </a:cubicBezTo>
                  <a:cubicBezTo>
                    <a:pt x="108" y="294"/>
                    <a:pt x="106" y="294"/>
                    <a:pt x="106" y="293"/>
                  </a:cubicBezTo>
                  <a:cubicBezTo>
                    <a:pt x="105" y="292"/>
                    <a:pt x="106" y="291"/>
                    <a:pt x="105" y="291"/>
                  </a:cubicBezTo>
                  <a:cubicBezTo>
                    <a:pt x="105" y="290"/>
                    <a:pt x="104" y="290"/>
                    <a:pt x="103" y="290"/>
                  </a:cubicBezTo>
                  <a:cubicBezTo>
                    <a:pt x="101" y="290"/>
                    <a:pt x="100" y="290"/>
                    <a:pt x="98" y="290"/>
                  </a:cubicBezTo>
                  <a:cubicBezTo>
                    <a:pt x="97" y="290"/>
                    <a:pt x="97" y="290"/>
                    <a:pt x="96" y="291"/>
                  </a:cubicBezTo>
                  <a:cubicBezTo>
                    <a:pt x="95" y="292"/>
                    <a:pt x="94" y="293"/>
                    <a:pt x="92" y="295"/>
                  </a:cubicBezTo>
                  <a:cubicBezTo>
                    <a:pt x="91" y="296"/>
                    <a:pt x="90" y="296"/>
                    <a:pt x="89" y="296"/>
                  </a:cubicBezTo>
                  <a:cubicBezTo>
                    <a:pt x="88" y="297"/>
                    <a:pt x="88" y="297"/>
                    <a:pt x="88" y="298"/>
                  </a:cubicBezTo>
                  <a:cubicBezTo>
                    <a:pt x="87" y="298"/>
                    <a:pt x="85" y="298"/>
                    <a:pt x="84" y="299"/>
                  </a:cubicBezTo>
                  <a:cubicBezTo>
                    <a:pt x="83" y="300"/>
                    <a:pt x="82" y="301"/>
                    <a:pt x="81" y="302"/>
                  </a:cubicBezTo>
                  <a:cubicBezTo>
                    <a:pt x="81" y="302"/>
                    <a:pt x="81" y="303"/>
                    <a:pt x="81" y="304"/>
                  </a:cubicBezTo>
                  <a:cubicBezTo>
                    <a:pt x="81" y="305"/>
                    <a:pt x="81" y="306"/>
                    <a:pt x="81" y="307"/>
                  </a:cubicBezTo>
                  <a:cubicBezTo>
                    <a:pt x="81" y="309"/>
                    <a:pt x="81" y="311"/>
                    <a:pt x="79" y="312"/>
                  </a:cubicBezTo>
                  <a:cubicBezTo>
                    <a:pt x="79" y="314"/>
                    <a:pt x="79" y="315"/>
                    <a:pt x="79" y="317"/>
                  </a:cubicBezTo>
                  <a:cubicBezTo>
                    <a:pt x="79" y="318"/>
                    <a:pt x="79" y="319"/>
                    <a:pt x="80" y="319"/>
                  </a:cubicBezTo>
                  <a:cubicBezTo>
                    <a:pt x="81" y="319"/>
                    <a:pt x="82" y="319"/>
                    <a:pt x="83" y="320"/>
                  </a:cubicBezTo>
                  <a:cubicBezTo>
                    <a:pt x="83" y="321"/>
                    <a:pt x="84" y="321"/>
                    <a:pt x="85" y="321"/>
                  </a:cubicBezTo>
                  <a:cubicBezTo>
                    <a:pt x="86" y="321"/>
                    <a:pt x="86" y="320"/>
                    <a:pt x="86" y="319"/>
                  </a:cubicBezTo>
                  <a:cubicBezTo>
                    <a:pt x="86" y="318"/>
                    <a:pt x="86" y="317"/>
                    <a:pt x="86" y="317"/>
                  </a:cubicBezTo>
                  <a:cubicBezTo>
                    <a:pt x="86" y="316"/>
                    <a:pt x="87" y="316"/>
                    <a:pt x="87" y="315"/>
                  </a:cubicBezTo>
                  <a:cubicBezTo>
                    <a:pt x="88" y="315"/>
                    <a:pt x="89" y="315"/>
                    <a:pt x="90" y="316"/>
                  </a:cubicBezTo>
                  <a:cubicBezTo>
                    <a:pt x="90" y="316"/>
                    <a:pt x="90" y="316"/>
                    <a:pt x="91" y="316"/>
                  </a:cubicBezTo>
                  <a:cubicBezTo>
                    <a:pt x="91" y="317"/>
                    <a:pt x="91" y="317"/>
                    <a:pt x="92" y="316"/>
                  </a:cubicBezTo>
                  <a:cubicBezTo>
                    <a:pt x="92" y="316"/>
                    <a:pt x="93" y="315"/>
                    <a:pt x="93" y="315"/>
                  </a:cubicBezTo>
                  <a:cubicBezTo>
                    <a:pt x="94" y="316"/>
                    <a:pt x="94" y="317"/>
                    <a:pt x="94" y="318"/>
                  </a:cubicBezTo>
                  <a:cubicBezTo>
                    <a:pt x="94" y="320"/>
                    <a:pt x="95" y="321"/>
                    <a:pt x="97" y="322"/>
                  </a:cubicBezTo>
                  <a:cubicBezTo>
                    <a:pt x="97" y="323"/>
                    <a:pt x="97" y="323"/>
                    <a:pt x="97" y="322"/>
                  </a:cubicBezTo>
                  <a:cubicBezTo>
                    <a:pt x="98" y="321"/>
                    <a:pt x="100" y="320"/>
                    <a:pt x="101" y="319"/>
                  </a:cubicBezTo>
                  <a:cubicBezTo>
                    <a:pt x="101" y="319"/>
                    <a:pt x="103" y="319"/>
                    <a:pt x="103" y="320"/>
                  </a:cubicBezTo>
                  <a:cubicBezTo>
                    <a:pt x="103" y="320"/>
                    <a:pt x="104" y="320"/>
                    <a:pt x="104" y="320"/>
                  </a:cubicBezTo>
                  <a:cubicBezTo>
                    <a:pt x="104" y="321"/>
                    <a:pt x="105" y="321"/>
                    <a:pt x="105" y="320"/>
                  </a:cubicBezTo>
                  <a:cubicBezTo>
                    <a:pt x="106" y="319"/>
                    <a:pt x="108" y="319"/>
                    <a:pt x="110" y="319"/>
                  </a:cubicBezTo>
                  <a:cubicBezTo>
                    <a:pt x="112" y="319"/>
                    <a:pt x="113" y="319"/>
                    <a:pt x="114" y="317"/>
                  </a:cubicBezTo>
                  <a:cubicBezTo>
                    <a:pt x="116" y="315"/>
                    <a:pt x="118" y="315"/>
                    <a:pt x="119" y="315"/>
                  </a:cubicBezTo>
                  <a:cubicBezTo>
                    <a:pt x="120" y="315"/>
                    <a:pt x="121" y="316"/>
                    <a:pt x="121" y="316"/>
                  </a:cubicBezTo>
                  <a:cubicBezTo>
                    <a:pt x="121" y="317"/>
                    <a:pt x="121" y="318"/>
                    <a:pt x="121" y="318"/>
                  </a:cubicBezTo>
                  <a:cubicBezTo>
                    <a:pt x="120" y="320"/>
                    <a:pt x="118" y="322"/>
                    <a:pt x="116" y="321"/>
                  </a:cubicBezTo>
                  <a:cubicBezTo>
                    <a:pt x="115" y="321"/>
                    <a:pt x="114" y="321"/>
                    <a:pt x="114" y="321"/>
                  </a:cubicBezTo>
                  <a:cubicBezTo>
                    <a:pt x="113" y="322"/>
                    <a:pt x="113" y="323"/>
                    <a:pt x="112" y="323"/>
                  </a:cubicBezTo>
                  <a:cubicBezTo>
                    <a:pt x="110" y="323"/>
                    <a:pt x="109" y="324"/>
                    <a:pt x="109" y="325"/>
                  </a:cubicBezTo>
                  <a:cubicBezTo>
                    <a:pt x="107" y="327"/>
                    <a:pt x="106" y="327"/>
                    <a:pt x="104" y="327"/>
                  </a:cubicBezTo>
                  <a:cubicBezTo>
                    <a:pt x="103" y="327"/>
                    <a:pt x="102" y="327"/>
                    <a:pt x="102" y="327"/>
                  </a:cubicBezTo>
                  <a:cubicBezTo>
                    <a:pt x="101" y="329"/>
                    <a:pt x="100" y="329"/>
                    <a:pt x="99" y="329"/>
                  </a:cubicBezTo>
                  <a:cubicBezTo>
                    <a:pt x="98" y="329"/>
                    <a:pt x="97" y="329"/>
                    <a:pt x="96" y="329"/>
                  </a:cubicBezTo>
                  <a:cubicBezTo>
                    <a:pt x="95" y="331"/>
                    <a:pt x="94" y="332"/>
                    <a:pt x="93" y="333"/>
                  </a:cubicBezTo>
                  <a:cubicBezTo>
                    <a:pt x="92" y="333"/>
                    <a:pt x="92" y="334"/>
                    <a:pt x="92" y="334"/>
                  </a:cubicBezTo>
                  <a:cubicBezTo>
                    <a:pt x="92" y="337"/>
                    <a:pt x="92" y="340"/>
                    <a:pt x="92" y="342"/>
                  </a:cubicBezTo>
                  <a:cubicBezTo>
                    <a:pt x="92" y="343"/>
                    <a:pt x="92" y="343"/>
                    <a:pt x="93" y="344"/>
                  </a:cubicBezTo>
                  <a:cubicBezTo>
                    <a:pt x="94" y="345"/>
                    <a:pt x="95" y="345"/>
                    <a:pt x="96" y="346"/>
                  </a:cubicBezTo>
                  <a:cubicBezTo>
                    <a:pt x="96" y="347"/>
                    <a:pt x="96" y="349"/>
                    <a:pt x="97" y="350"/>
                  </a:cubicBezTo>
                  <a:cubicBezTo>
                    <a:pt x="98" y="351"/>
                    <a:pt x="97" y="349"/>
                    <a:pt x="98" y="350"/>
                  </a:cubicBezTo>
                  <a:cubicBezTo>
                    <a:pt x="98" y="350"/>
                    <a:pt x="98" y="350"/>
                    <a:pt x="98" y="351"/>
                  </a:cubicBezTo>
                  <a:cubicBezTo>
                    <a:pt x="97" y="352"/>
                    <a:pt x="95" y="353"/>
                    <a:pt x="94" y="355"/>
                  </a:cubicBezTo>
                  <a:cubicBezTo>
                    <a:pt x="94" y="355"/>
                    <a:pt x="94" y="356"/>
                    <a:pt x="94" y="357"/>
                  </a:cubicBezTo>
                  <a:cubicBezTo>
                    <a:pt x="95" y="358"/>
                    <a:pt x="95" y="357"/>
                    <a:pt x="96" y="357"/>
                  </a:cubicBezTo>
                  <a:cubicBezTo>
                    <a:pt x="98" y="355"/>
                    <a:pt x="100" y="353"/>
                    <a:pt x="102" y="351"/>
                  </a:cubicBezTo>
                  <a:cubicBezTo>
                    <a:pt x="102" y="350"/>
                    <a:pt x="102" y="350"/>
                    <a:pt x="102" y="350"/>
                  </a:cubicBezTo>
                  <a:cubicBezTo>
                    <a:pt x="102" y="350"/>
                    <a:pt x="102" y="350"/>
                    <a:pt x="103" y="350"/>
                  </a:cubicBezTo>
                  <a:cubicBezTo>
                    <a:pt x="103" y="350"/>
                    <a:pt x="104" y="351"/>
                    <a:pt x="105" y="351"/>
                  </a:cubicBezTo>
                  <a:cubicBezTo>
                    <a:pt x="105" y="352"/>
                    <a:pt x="106" y="352"/>
                    <a:pt x="107" y="351"/>
                  </a:cubicBezTo>
                  <a:cubicBezTo>
                    <a:pt x="108" y="351"/>
                    <a:pt x="108" y="350"/>
                    <a:pt x="108" y="350"/>
                  </a:cubicBezTo>
                  <a:cubicBezTo>
                    <a:pt x="109" y="349"/>
                    <a:pt x="109" y="349"/>
                    <a:pt x="109" y="348"/>
                  </a:cubicBezTo>
                  <a:cubicBezTo>
                    <a:pt x="111" y="348"/>
                    <a:pt x="112" y="348"/>
                    <a:pt x="114" y="348"/>
                  </a:cubicBezTo>
                  <a:cubicBezTo>
                    <a:pt x="115" y="348"/>
                    <a:pt x="115" y="347"/>
                    <a:pt x="116" y="344"/>
                  </a:cubicBezTo>
                  <a:cubicBezTo>
                    <a:pt x="116" y="344"/>
                    <a:pt x="115" y="345"/>
                    <a:pt x="115" y="345"/>
                  </a:cubicBezTo>
                  <a:cubicBezTo>
                    <a:pt x="115" y="346"/>
                    <a:pt x="115" y="346"/>
                    <a:pt x="116" y="346"/>
                  </a:cubicBezTo>
                  <a:cubicBezTo>
                    <a:pt x="116" y="346"/>
                    <a:pt x="117" y="345"/>
                    <a:pt x="117" y="345"/>
                  </a:cubicBezTo>
                  <a:cubicBezTo>
                    <a:pt x="117" y="345"/>
                    <a:pt x="116" y="344"/>
                    <a:pt x="115" y="346"/>
                  </a:cubicBezTo>
                  <a:cubicBezTo>
                    <a:pt x="114" y="346"/>
                    <a:pt x="112" y="346"/>
                    <a:pt x="111" y="346"/>
                  </a:cubicBezTo>
                  <a:cubicBezTo>
                    <a:pt x="110" y="346"/>
                    <a:pt x="109" y="347"/>
                    <a:pt x="109" y="348"/>
                  </a:cubicBezTo>
                  <a:cubicBezTo>
                    <a:pt x="108" y="348"/>
                    <a:pt x="108" y="348"/>
                    <a:pt x="108" y="350"/>
                  </a:cubicBezTo>
                  <a:cubicBezTo>
                    <a:pt x="107" y="350"/>
                    <a:pt x="107" y="350"/>
                    <a:pt x="107" y="350"/>
                  </a:cubicBezTo>
                  <a:cubicBezTo>
                    <a:pt x="106" y="349"/>
                    <a:pt x="105" y="348"/>
                    <a:pt x="105" y="348"/>
                  </a:cubicBezTo>
                  <a:cubicBezTo>
                    <a:pt x="104" y="348"/>
                    <a:pt x="103" y="348"/>
                    <a:pt x="102" y="348"/>
                  </a:cubicBezTo>
                  <a:cubicBezTo>
                    <a:pt x="102" y="349"/>
                    <a:pt x="102" y="349"/>
                    <a:pt x="102" y="350"/>
                  </a:cubicBezTo>
                  <a:cubicBezTo>
                    <a:pt x="100" y="350"/>
                    <a:pt x="99" y="350"/>
                    <a:pt x="98" y="350"/>
                  </a:cubicBezTo>
                  <a:cubicBezTo>
                    <a:pt x="98" y="349"/>
                    <a:pt x="98" y="348"/>
                    <a:pt x="98" y="348"/>
                  </a:cubicBezTo>
                  <a:cubicBezTo>
                    <a:pt x="98" y="346"/>
                    <a:pt x="98" y="344"/>
                    <a:pt x="96" y="343"/>
                  </a:cubicBezTo>
                  <a:cubicBezTo>
                    <a:pt x="95" y="343"/>
                    <a:pt x="95" y="342"/>
                    <a:pt x="95" y="342"/>
                  </a:cubicBezTo>
                  <a:cubicBezTo>
                    <a:pt x="94" y="341"/>
                    <a:pt x="94" y="341"/>
                    <a:pt x="94" y="341"/>
                  </a:cubicBezTo>
                  <a:cubicBezTo>
                    <a:pt x="95" y="340"/>
                    <a:pt x="95" y="340"/>
                    <a:pt x="96" y="340"/>
                  </a:cubicBezTo>
                  <a:cubicBezTo>
                    <a:pt x="98" y="340"/>
                    <a:pt x="100" y="340"/>
                    <a:pt x="101" y="338"/>
                  </a:cubicBezTo>
                  <a:cubicBezTo>
                    <a:pt x="101" y="338"/>
                    <a:pt x="101" y="338"/>
                    <a:pt x="102" y="338"/>
                  </a:cubicBezTo>
                  <a:cubicBezTo>
                    <a:pt x="102" y="339"/>
                    <a:pt x="102" y="339"/>
                    <a:pt x="102" y="340"/>
                  </a:cubicBezTo>
                  <a:cubicBezTo>
                    <a:pt x="103" y="340"/>
                    <a:pt x="104" y="340"/>
                    <a:pt x="104" y="338"/>
                  </a:cubicBezTo>
                  <a:cubicBezTo>
                    <a:pt x="104" y="338"/>
                    <a:pt x="105" y="338"/>
                    <a:pt x="105" y="337"/>
                  </a:cubicBezTo>
                  <a:cubicBezTo>
                    <a:pt x="106" y="336"/>
                    <a:pt x="106" y="335"/>
                    <a:pt x="106" y="334"/>
                  </a:cubicBezTo>
                  <a:cubicBezTo>
                    <a:pt x="106" y="331"/>
                    <a:pt x="106" y="330"/>
                    <a:pt x="110" y="329"/>
                  </a:cubicBezTo>
                  <a:cubicBezTo>
                    <a:pt x="110" y="328"/>
                    <a:pt x="111" y="329"/>
                    <a:pt x="111" y="328"/>
                  </a:cubicBezTo>
                  <a:cubicBezTo>
                    <a:pt x="112" y="326"/>
                    <a:pt x="114" y="327"/>
                    <a:pt x="115" y="326"/>
                  </a:cubicBezTo>
                  <a:cubicBezTo>
                    <a:pt x="117" y="324"/>
                    <a:pt x="119" y="325"/>
                    <a:pt x="120" y="323"/>
                  </a:cubicBezTo>
                  <a:cubicBezTo>
                    <a:pt x="120" y="323"/>
                    <a:pt x="121" y="323"/>
                    <a:pt x="122" y="323"/>
                  </a:cubicBezTo>
                  <a:cubicBezTo>
                    <a:pt x="123" y="322"/>
                    <a:pt x="124" y="320"/>
                    <a:pt x="126" y="321"/>
                  </a:cubicBezTo>
                  <a:cubicBezTo>
                    <a:pt x="126" y="321"/>
                    <a:pt x="126" y="320"/>
                    <a:pt x="126" y="320"/>
                  </a:cubicBezTo>
                  <a:cubicBezTo>
                    <a:pt x="127" y="320"/>
                    <a:pt x="127" y="319"/>
                    <a:pt x="127" y="318"/>
                  </a:cubicBezTo>
                  <a:cubicBezTo>
                    <a:pt x="127" y="317"/>
                    <a:pt x="129" y="317"/>
                    <a:pt x="130" y="318"/>
                  </a:cubicBezTo>
                  <a:cubicBezTo>
                    <a:pt x="131" y="318"/>
                    <a:pt x="131" y="319"/>
                    <a:pt x="132" y="319"/>
                  </a:cubicBezTo>
                  <a:cubicBezTo>
                    <a:pt x="132" y="319"/>
                    <a:pt x="132" y="318"/>
                    <a:pt x="132" y="318"/>
                  </a:cubicBezTo>
                  <a:cubicBezTo>
                    <a:pt x="133" y="317"/>
                    <a:pt x="134" y="317"/>
                    <a:pt x="135" y="317"/>
                  </a:cubicBezTo>
                  <a:cubicBezTo>
                    <a:pt x="137" y="317"/>
                    <a:pt x="137" y="316"/>
                    <a:pt x="136" y="315"/>
                  </a:cubicBezTo>
                  <a:cubicBezTo>
                    <a:pt x="135" y="314"/>
                    <a:pt x="134" y="313"/>
                    <a:pt x="134" y="312"/>
                  </a:cubicBezTo>
                  <a:cubicBezTo>
                    <a:pt x="134" y="312"/>
                    <a:pt x="132" y="311"/>
                    <a:pt x="132" y="311"/>
                  </a:cubicBezTo>
                  <a:cubicBezTo>
                    <a:pt x="131" y="312"/>
                    <a:pt x="129" y="313"/>
                    <a:pt x="128" y="315"/>
                  </a:cubicBezTo>
                  <a:cubicBezTo>
                    <a:pt x="128" y="315"/>
                    <a:pt x="127" y="315"/>
                    <a:pt x="127" y="315"/>
                  </a:cubicBezTo>
                  <a:cubicBezTo>
                    <a:pt x="126" y="315"/>
                    <a:pt x="125" y="315"/>
                    <a:pt x="125" y="315"/>
                  </a:cubicBezTo>
                  <a:cubicBezTo>
                    <a:pt x="124" y="315"/>
                    <a:pt x="123" y="315"/>
                    <a:pt x="123" y="314"/>
                  </a:cubicBezTo>
                  <a:cubicBezTo>
                    <a:pt x="123" y="314"/>
                    <a:pt x="123" y="313"/>
                    <a:pt x="124" y="313"/>
                  </a:cubicBezTo>
                  <a:cubicBezTo>
                    <a:pt x="126" y="313"/>
                    <a:pt x="127" y="312"/>
                    <a:pt x="127" y="310"/>
                  </a:cubicBezTo>
                  <a:cubicBezTo>
                    <a:pt x="127" y="310"/>
                    <a:pt x="127" y="310"/>
                    <a:pt x="127" y="310"/>
                  </a:cubicBezTo>
                  <a:cubicBezTo>
                    <a:pt x="128" y="309"/>
                    <a:pt x="129" y="309"/>
                    <a:pt x="130" y="309"/>
                  </a:cubicBezTo>
                  <a:cubicBezTo>
                    <a:pt x="131" y="309"/>
                    <a:pt x="131" y="308"/>
                    <a:pt x="132" y="307"/>
                  </a:cubicBezTo>
                  <a:cubicBezTo>
                    <a:pt x="133" y="306"/>
                    <a:pt x="134" y="305"/>
                    <a:pt x="136" y="306"/>
                  </a:cubicBezTo>
                  <a:cubicBezTo>
                    <a:pt x="138" y="306"/>
                    <a:pt x="138" y="305"/>
                    <a:pt x="138" y="303"/>
                  </a:cubicBezTo>
                  <a:cubicBezTo>
                    <a:pt x="138" y="303"/>
                    <a:pt x="138" y="302"/>
                    <a:pt x="138" y="301"/>
                  </a:cubicBezTo>
                  <a:cubicBezTo>
                    <a:pt x="138" y="300"/>
                    <a:pt x="139" y="300"/>
                    <a:pt x="140" y="300"/>
                  </a:cubicBezTo>
                  <a:cubicBezTo>
                    <a:pt x="141" y="300"/>
                    <a:pt x="142" y="300"/>
                    <a:pt x="143" y="300"/>
                  </a:cubicBezTo>
                  <a:cubicBezTo>
                    <a:pt x="144" y="299"/>
                    <a:pt x="144" y="298"/>
                    <a:pt x="144" y="297"/>
                  </a:cubicBezTo>
                  <a:cubicBezTo>
                    <a:pt x="145" y="296"/>
                    <a:pt x="145" y="296"/>
                    <a:pt x="145" y="296"/>
                  </a:cubicBezTo>
                  <a:cubicBezTo>
                    <a:pt x="145" y="296"/>
                    <a:pt x="145" y="296"/>
                    <a:pt x="146" y="297"/>
                  </a:cubicBezTo>
                  <a:cubicBezTo>
                    <a:pt x="147" y="297"/>
                    <a:pt x="147" y="297"/>
                    <a:pt x="148" y="296"/>
                  </a:cubicBezTo>
                  <a:cubicBezTo>
                    <a:pt x="149" y="296"/>
                    <a:pt x="150" y="296"/>
                    <a:pt x="150" y="296"/>
                  </a:cubicBezTo>
                  <a:cubicBezTo>
                    <a:pt x="152" y="296"/>
                    <a:pt x="152" y="294"/>
                    <a:pt x="153" y="294"/>
                  </a:cubicBezTo>
                  <a:cubicBezTo>
                    <a:pt x="155" y="292"/>
                    <a:pt x="157" y="290"/>
                    <a:pt x="159" y="288"/>
                  </a:cubicBezTo>
                  <a:cubicBezTo>
                    <a:pt x="159" y="288"/>
                    <a:pt x="159" y="288"/>
                    <a:pt x="159" y="288"/>
                  </a:cubicBezTo>
                  <a:cubicBezTo>
                    <a:pt x="161" y="288"/>
                    <a:pt x="162" y="287"/>
                    <a:pt x="161" y="286"/>
                  </a:cubicBezTo>
                  <a:cubicBezTo>
                    <a:pt x="161" y="285"/>
                    <a:pt x="161" y="285"/>
                    <a:pt x="160" y="284"/>
                  </a:cubicBezTo>
                  <a:cubicBezTo>
                    <a:pt x="159" y="284"/>
                    <a:pt x="158" y="285"/>
                    <a:pt x="156" y="285"/>
                  </a:cubicBezTo>
                  <a:cubicBezTo>
                    <a:pt x="155" y="286"/>
                    <a:pt x="153" y="286"/>
                    <a:pt x="152" y="287"/>
                  </a:cubicBezTo>
                  <a:cubicBezTo>
                    <a:pt x="150" y="289"/>
                    <a:pt x="150" y="289"/>
                    <a:pt x="148" y="287"/>
                  </a:cubicBezTo>
                  <a:cubicBezTo>
                    <a:pt x="146" y="286"/>
                    <a:pt x="144" y="286"/>
                    <a:pt x="143" y="287"/>
                  </a:cubicBezTo>
                  <a:cubicBezTo>
                    <a:pt x="140" y="288"/>
                    <a:pt x="140" y="288"/>
                    <a:pt x="139" y="288"/>
                  </a:cubicBezTo>
                  <a:cubicBezTo>
                    <a:pt x="138" y="288"/>
                    <a:pt x="137" y="288"/>
                    <a:pt x="136" y="288"/>
                  </a:cubicBezTo>
                  <a:cubicBezTo>
                    <a:pt x="136" y="288"/>
                    <a:pt x="135" y="288"/>
                    <a:pt x="135" y="289"/>
                  </a:cubicBezTo>
                  <a:cubicBezTo>
                    <a:pt x="134" y="289"/>
                    <a:pt x="134" y="290"/>
                    <a:pt x="132" y="290"/>
                  </a:cubicBezTo>
                  <a:cubicBezTo>
                    <a:pt x="131" y="290"/>
                    <a:pt x="131" y="292"/>
                    <a:pt x="129" y="292"/>
                  </a:cubicBezTo>
                  <a:cubicBezTo>
                    <a:pt x="128" y="292"/>
                    <a:pt x="127" y="293"/>
                    <a:pt x="126" y="294"/>
                  </a:cubicBezTo>
                  <a:cubicBezTo>
                    <a:pt x="125" y="295"/>
                    <a:pt x="124" y="296"/>
                    <a:pt x="122" y="296"/>
                  </a:cubicBezTo>
                  <a:cubicBezTo>
                    <a:pt x="120" y="298"/>
                    <a:pt x="118" y="299"/>
                    <a:pt x="117" y="301"/>
                  </a:cubicBezTo>
                  <a:cubicBezTo>
                    <a:pt x="117" y="301"/>
                    <a:pt x="116" y="302"/>
                    <a:pt x="116" y="302"/>
                  </a:cubicBezTo>
                  <a:cubicBezTo>
                    <a:pt x="116" y="302"/>
                    <a:pt x="115" y="302"/>
                    <a:pt x="115" y="302"/>
                  </a:cubicBezTo>
                  <a:cubicBezTo>
                    <a:pt x="114" y="302"/>
                    <a:pt x="113" y="302"/>
                    <a:pt x="113" y="303"/>
                  </a:cubicBezTo>
                  <a:cubicBezTo>
                    <a:pt x="113" y="304"/>
                    <a:pt x="113" y="305"/>
                    <a:pt x="112" y="305"/>
                  </a:cubicBezTo>
                  <a:cubicBezTo>
                    <a:pt x="111" y="305"/>
                    <a:pt x="110" y="306"/>
                    <a:pt x="109" y="307"/>
                  </a:cubicBezTo>
                  <a:cubicBezTo>
                    <a:pt x="109" y="308"/>
                    <a:pt x="108" y="308"/>
                    <a:pt x="108" y="308"/>
                  </a:cubicBezTo>
                  <a:cubicBezTo>
                    <a:pt x="108" y="309"/>
                    <a:pt x="108" y="309"/>
                    <a:pt x="109" y="310"/>
                  </a:cubicBezTo>
                  <a:cubicBezTo>
                    <a:pt x="109" y="310"/>
                    <a:pt x="109" y="310"/>
                    <a:pt x="109" y="310"/>
                  </a:cubicBezTo>
                  <a:cubicBezTo>
                    <a:pt x="109" y="311"/>
                    <a:pt x="108" y="311"/>
                    <a:pt x="108" y="311"/>
                  </a:cubicBezTo>
                  <a:cubicBezTo>
                    <a:pt x="104" y="311"/>
                    <a:pt x="100" y="311"/>
                    <a:pt x="95" y="311"/>
                  </a:cubicBezTo>
                  <a:cubicBezTo>
                    <a:pt x="95" y="311"/>
                    <a:pt x="94" y="311"/>
                    <a:pt x="94" y="310"/>
                  </a:cubicBezTo>
                  <a:cubicBezTo>
                    <a:pt x="94" y="308"/>
                    <a:pt x="94" y="307"/>
                    <a:pt x="94" y="305"/>
                  </a:cubicBezTo>
                  <a:cubicBezTo>
                    <a:pt x="94" y="305"/>
                    <a:pt x="94" y="304"/>
                    <a:pt x="93" y="304"/>
                  </a:cubicBezTo>
                  <a:cubicBezTo>
                    <a:pt x="93" y="304"/>
                    <a:pt x="93" y="304"/>
                    <a:pt x="93" y="304"/>
                  </a:cubicBezTo>
                  <a:cubicBezTo>
                    <a:pt x="92" y="306"/>
                    <a:pt x="90" y="306"/>
                    <a:pt x="88" y="306"/>
                  </a:cubicBezTo>
                  <a:cubicBezTo>
                    <a:pt x="88" y="305"/>
                    <a:pt x="88" y="305"/>
                    <a:pt x="88" y="305"/>
                  </a:cubicBezTo>
                  <a:cubicBezTo>
                    <a:pt x="89" y="304"/>
                    <a:pt x="89" y="304"/>
                    <a:pt x="90" y="303"/>
                  </a:cubicBezTo>
                  <a:cubicBezTo>
                    <a:pt x="90" y="303"/>
                    <a:pt x="90" y="302"/>
                    <a:pt x="90" y="302"/>
                  </a:cubicBezTo>
                  <a:cubicBezTo>
                    <a:pt x="88" y="301"/>
                    <a:pt x="88" y="299"/>
                    <a:pt x="88" y="298"/>
                  </a:cubicBezTo>
                  <a:cubicBezTo>
                    <a:pt x="89" y="298"/>
                    <a:pt x="90" y="298"/>
                    <a:pt x="90" y="298"/>
                  </a:cubicBezTo>
                  <a:cubicBezTo>
                    <a:pt x="91" y="298"/>
                    <a:pt x="91" y="298"/>
                    <a:pt x="92" y="298"/>
                  </a:cubicBezTo>
                  <a:cubicBezTo>
                    <a:pt x="93" y="301"/>
                    <a:pt x="95" y="300"/>
                    <a:pt x="97" y="300"/>
                  </a:cubicBezTo>
                  <a:cubicBezTo>
                    <a:pt x="97" y="300"/>
                    <a:pt x="98" y="299"/>
                    <a:pt x="98" y="299"/>
                  </a:cubicBezTo>
                  <a:cubicBezTo>
                    <a:pt x="98" y="298"/>
                    <a:pt x="98" y="297"/>
                    <a:pt x="98" y="297"/>
                  </a:cubicBezTo>
                  <a:cubicBezTo>
                    <a:pt x="99" y="296"/>
                    <a:pt x="100" y="295"/>
                    <a:pt x="100" y="293"/>
                  </a:cubicBezTo>
                  <a:cubicBezTo>
                    <a:pt x="100" y="292"/>
                    <a:pt x="101" y="292"/>
                    <a:pt x="102" y="293"/>
                  </a:cubicBezTo>
                  <a:cubicBezTo>
                    <a:pt x="102" y="294"/>
                    <a:pt x="103" y="294"/>
                    <a:pt x="104" y="295"/>
                  </a:cubicBezTo>
                  <a:cubicBezTo>
                    <a:pt x="104" y="295"/>
                    <a:pt x="103" y="297"/>
                    <a:pt x="103" y="298"/>
                  </a:cubicBezTo>
                  <a:cubicBezTo>
                    <a:pt x="102" y="298"/>
                    <a:pt x="101" y="298"/>
                    <a:pt x="101" y="298"/>
                  </a:cubicBezTo>
                  <a:cubicBezTo>
                    <a:pt x="100" y="298"/>
                    <a:pt x="100" y="299"/>
                    <a:pt x="100" y="302"/>
                  </a:cubicBezTo>
                  <a:cubicBezTo>
                    <a:pt x="100" y="302"/>
                    <a:pt x="100" y="303"/>
                    <a:pt x="100" y="304"/>
                  </a:cubicBezTo>
                  <a:cubicBezTo>
                    <a:pt x="100" y="305"/>
                    <a:pt x="100" y="305"/>
                    <a:pt x="101" y="305"/>
                  </a:cubicBezTo>
                  <a:cubicBezTo>
                    <a:pt x="102" y="306"/>
                    <a:pt x="103" y="306"/>
                    <a:pt x="104" y="307"/>
                  </a:cubicBezTo>
                  <a:cubicBezTo>
                    <a:pt x="104" y="307"/>
                    <a:pt x="105" y="307"/>
                    <a:pt x="105" y="307"/>
                  </a:cubicBezTo>
                  <a:cubicBezTo>
                    <a:pt x="106" y="307"/>
                    <a:pt x="106" y="306"/>
                    <a:pt x="106" y="305"/>
                  </a:cubicBezTo>
                  <a:cubicBezTo>
                    <a:pt x="106" y="305"/>
                    <a:pt x="105" y="304"/>
                    <a:pt x="105" y="304"/>
                  </a:cubicBezTo>
                  <a:cubicBezTo>
                    <a:pt x="104" y="303"/>
                    <a:pt x="104" y="303"/>
                    <a:pt x="104" y="302"/>
                  </a:cubicBezTo>
                  <a:cubicBezTo>
                    <a:pt x="104" y="302"/>
                    <a:pt x="104" y="302"/>
                    <a:pt x="105" y="302"/>
                  </a:cubicBezTo>
                  <a:cubicBezTo>
                    <a:pt x="105" y="301"/>
                    <a:pt x="106" y="300"/>
                    <a:pt x="106" y="299"/>
                  </a:cubicBezTo>
                  <a:cubicBezTo>
                    <a:pt x="106" y="298"/>
                    <a:pt x="106" y="298"/>
                    <a:pt x="108" y="298"/>
                  </a:cubicBezTo>
                  <a:cubicBezTo>
                    <a:pt x="109" y="298"/>
                    <a:pt x="110" y="298"/>
                    <a:pt x="111" y="298"/>
                  </a:cubicBezTo>
                  <a:cubicBezTo>
                    <a:pt x="112" y="298"/>
                    <a:pt x="112" y="298"/>
                    <a:pt x="113" y="297"/>
                  </a:cubicBezTo>
                  <a:cubicBezTo>
                    <a:pt x="114" y="296"/>
                    <a:pt x="116" y="295"/>
                    <a:pt x="117" y="293"/>
                  </a:cubicBezTo>
                  <a:cubicBezTo>
                    <a:pt x="117" y="293"/>
                    <a:pt x="117" y="291"/>
                    <a:pt x="117" y="291"/>
                  </a:cubicBezTo>
                  <a:cubicBezTo>
                    <a:pt x="116" y="290"/>
                    <a:pt x="114" y="288"/>
                    <a:pt x="113" y="287"/>
                  </a:cubicBezTo>
                  <a:cubicBezTo>
                    <a:pt x="113" y="287"/>
                    <a:pt x="113" y="287"/>
                    <a:pt x="119" y="280"/>
                  </a:cubicBezTo>
                  <a:cubicBezTo>
                    <a:pt x="118" y="281"/>
                    <a:pt x="117" y="282"/>
                    <a:pt x="116" y="282"/>
                  </a:cubicBezTo>
                  <a:cubicBezTo>
                    <a:pt x="116" y="283"/>
                    <a:pt x="115" y="283"/>
                    <a:pt x="114" y="283"/>
                  </a:cubicBezTo>
                  <a:cubicBezTo>
                    <a:pt x="114" y="283"/>
                    <a:pt x="113" y="283"/>
                    <a:pt x="113" y="284"/>
                  </a:cubicBezTo>
                  <a:cubicBezTo>
                    <a:pt x="113" y="284"/>
                    <a:pt x="113" y="285"/>
                    <a:pt x="113" y="285"/>
                  </a:cubicBezTo>
                  <a:cubicBezTo>
                    <a:pt x="113" y="286"/>
                    <a:pt x="113" y="286"/>
                    <a:pt x="113" y="286"/>
                  </a:cubicBezTo>
                  <a:cubicBezTo>
                    <a:pt x="114" y="287"/>
                    <a:pt x="115" y="286"/>
                    <a:pt x="115" y="286"/>
                  </a:cubicBezTo>
                  <a:cubicBezTo>
                    <a:pt x="116" y="284"/>
                    <a:pt x="117" y="285"/>
                    <a:pt x="118" y="284"/>
                  </a:cubicBezTo>
                  <a:cubicBezTo>
                    <a:pt x="119" y="284"/>
                    <a:pt x="120" y="283"/>
                    <a:pt x="121" y="282"/>
                  </a:cubicBezTo>
                  <a:cubicBezTo>
                    <a:pt x="121" y="281"/>
                    <a:pt x="121" y="279"/>
                    <a:pt x="120" y="279"/>
                  </a:cubicBezTo>
                  <a:cubicBezTo>
                    <a:pt x="119" y="278"/>
                    <a:pt x="119" y="280"/>
                    <a:pt x="113" y="286"/>
                  </a:cubicBezTo>
                  <a:cubicBezTo>
                    <a:pt x="113" y="286"/>
                    <a:pt x="112" y="286"/>
                    <a:pt x="111" y="286"/>
                  </a:cubicBezTo>
                  <a:cubicBezTo>
                    <a:pt x="112" y="285"/>
                    <a:pt x="111" y="285"/>
                    <a:pt x="110" y="284"/>
                  </a:cubicBezTo>
                  <a:cubicBezTo>
                    <a:pt x="110" y="284"/>
                    <a:pt x="109" y="283"/>
                    <a:pt x="109" y="282"/>
                  </a:cubicBezTo>
                  <a:cubicBezTo>
                    <a:pt x="111" y="282"/>
                    <a:pt x="111" y="282"/>
                    <a:pt x="113" y="279"/>
                  </a:cubicBezTo>
                  <a:close/>
                  <a:moveTo>
                    <a:pt x="117" y="334"/>
                  </a:moveTo>
                  <a:cubicBezTo>
                    <a:pt x="117" y="333"/>
                    <a:pt x="116" y="333"/>
                    <a:pt x="116" y="332"/>
                  </a:cubicBezTo>
                  <a:cubicBezTo>
                    <a:pt x="115" y="332"/>
                    <a:pt x="115" y="332"/>
                    <a:pt x="115" y="333"/>
                  </a:cubicBezTo>
                  <a:cubicBezTo>
                    <a:pt x="115" y="334"/>
                    <a:pt x="116" y="334"/>
                    <a:pt x="116" y="334"/>
                  </a:cubicBezTo>
                  <a:cubicBezTo>
                    <a:pt x="116" y="334"/>
                    <a:pt x="117" y="334"/>
                    <a:pt x="114" y="332"/>
                  </a:cubicBezTo>
                  <a:cubicBezTo>
                    <a:pt x="115" y="332"/>
                    <a:pt x="115" y="332"/>
                    <a:pt x="115" y="332"/>
                  </a:cubicBezTo>
                  <a:cubicBezTo>
                    <a:pt x="115" y="332"/>
                    <a:pt x="115" y="331"/>
                    <a:pt x="115" y="331"/>
                  </a:cubicBezTo>
                  <a:cubicBezTo>
                    <a:pt x="114" y="331"/>
                    <a:pt x="114" y="331"/>
                    <a:pt x="113" y="331"/>
                  </a:cubicBezTo>
                  <a:cubicBezTo>
                    <a:pt x="113" y="331"/>
                    <a:pt x="114" y="332"/>
                    <a:pt x="114" y="332"/>
                  </a:cubicBezTo>
                  <a:cubicBezTo>
                    <a:pt x="114" y="332"/>
                    <a:pt x="114" y="332"/>
                    <a:pt x="117" y="334"/>
                  </a:cubicBezTo>
                  <a:close/>
                  <a:moveTo>
                    <a:pt x="689" y="328"/>
                  </a:moveTo>
                  <a:cubicBezTo>
                    <a:pt x="689" y="327"/>
                    <a:pt x="689" y="327"/>
                    <a:pt x="688" y="327"/>
                  </a:cubicBezTo>
                  <a:cubicBezTo>
                    <a:pt x="687" y="326"/>
                    <a:pt x="687" y="327"/>
                    <a:pt x="687" y="327"/>
                  </a:cubicBezTo>
                  <a:cubicBezTo>
                    <a:pt x="688" y="328"/>
                    <a:pt x="688" y="328"/>
                    <a:pt x="689" y="328"/>
                  </a:cubicBezTo>
                  <a:cubicBezTo>
                    <a:pt x="689" y="328"/>
                    <a:pt x="689" y="328"/>
                    <a:pt x="687" y="327"/>
                  </a:cubicBezTo>
                  <a:cubicBezTo>
                    <a:pt x="687" y="327"/>
                    <a:pt x="687" y="327"/>
                    <a:pt x="687" y="327"/>
                  </a:cubicBezTo>
                  <a:cubicBezTo>
                    <a:pt x="688" y="326"/>
                    <a:pt x="687" y="326"/>
                    <a:pt x="687" y="325"/>
                  </a:cubicBezTo>
                  <a:cubicBezTo>
                    <a:pt x="686" y="325"/>
                    <a:pt x="686" y="325"/>
                    <a:pt x="686" y="326"/>
                  </a:cubicBezTo>
                  <a:cubicBezTo>
                    <a:pt x="686" y="326"/>
                    <a:pt x="686" y="326"/>
                    <a:pt x="686" y="326"/>
                  </a:cubicBezTo>
                  <a:cubicBezTo>
                    <a:pt x="686" y="326"/>
                    <a:pt x="686" y="327"/>
                    <a:pt x="689" y="328"/>
                  </a:cubicBezTo>
                  <a:close/>
                  <a:moveTo>
                    <a:pt x="710" y="334"/>
                  </a:moveTo>
                  <a:cubicBezTo>
                    <a:pt x="710" y="333"/>
                    <a:pt x="710" y="333"/>
                    <a:pt x="709" y="332"/>
                  </a:cubicBezTo>
                  <a:cubicBezTo>
                    <a:pt x="709" y="332"/>
                    <a:pt x="708" y="332"/>
                    <a:pt x="709" y="333"/>
                  </a:cubicBezTo>
                  <a:cubicBezTo>
                    <a:pt x="709" y="334"/>
                    <a:pt x="709" y="334"/>
                    <a:pt x="710" y="334"/>
                  </a:cubicBezTo>
                  <a:cubicBezTo>
                    <a:pt x="710" y="334"/>
                    <a:pt x="710" y="334"/>
                    <a:pt x="707" y="332"/>
                  </a:cubicBezTo>
                  <a:cubicBezTo>
                    <a:pt x="707" y="332"/>
                    <a:pt x="707" y="332"/>
                    <a:pt x="708" y="332"/>
                  </a:cubicBezTo>
                  <a:cubicBezTo>
                    <a:pt x="709" y="333"/>
                    <a:pt x="709" y="332"/>
                    <a:pt x="708" y="332"/>
                  </a:cubicBezTo>
                  <a:cubicBezTo>
                    <a:pt x="708" y="331"/>
                    <a:pt x="708" y="331"/>
                    <a:pt x="708" y="331"/>
                  </a:cubicBezTo>
                  <a:cubicBezTo>
                    <a:pt x="708" y="331"/>
                    <a:pt x="707" y="331"/>
                    <a:pt x="707" y="331"/>
                  </a:cubicBezTo>
                  <a:cubicBezTo>
                    <a:pt x="706" y="330"/>
                    <a:pt x="705" y="331"/>
                    <a:pt x="705" y="331"/>
                  </a:cubicBezTo>
                  <a:cubicBezTo>
                    <a:pt x="705" y="332"/>
                    <a:pt x="706" y="332"/>
                    <a:pt x="710" y="334"/>
                  </a:cubicBezTo>
                  <a:close/>
                  <a:moveTo>
                    <a:pt x="128" y="286"/>
                  </a:moveTo>
                  <a:cubicBezTo>
                    <a:pt x="128" y="286"/>
                    <a:pt x="129" y="286"/>
                    <a:pt x="129" y="286"/>
                  </a:cubicBezTo>
                  <a:cubicBezTo>
                    <a:pt x="130" y="286"/>
                    <a:pt x="130" y="286"/>
                    <a:pt x="130" y="285"/>
                  </a:cubicBezTo>
                  <a:cubicBezTo>
                    <a:pt x="130" y="285"/>
                    <a:pt x="130" y="284"/>
                    <a:pt x="129" y="284"/>
                  </a:cubicBezTo>
                  <a:cubicBezTo>
                    <a:pt x="128" y="285"/>
                    <a:pt x="128" y="285"/>
                    <a:pt x="127" y="285"/>
                  </a:cubicBezTo>
                  <a:cubicBezTo>
                    <a:pt x="127" y="285"/>
                    <a:pt x="127" y="285"/>
                    <a:pt x="127" y="285"/>
                  </a:cubicBezTo>
                  <a:cubicBezTo>
                    <a:pt x="126" y="286"/>
                    <a:pt x="127" y="287"/>
                    <a:pt x="127" y="287"/>
                  </a:cubicBezTo>
                  <a:cubicBezTo>
                    <a:pt x="127" y="287"/>
                    <a:pt x="127" y="286"/>
                    <a:pt x="127" y="286"/>
                  </a:cubicBezTo>
                  <a:cubicBezTo>
                    <a:pt x="126" y="286"/>
                    <a:pt x="126" y="286"/>
                    <a:pt x="125" y="287"/>
                  </a:cubicBezTo>
                  <a:cubicBezTo>
                    <a:pt x="125" y="287"/>
                    <a:pt x="125" y="288"/>
                    <a:pt x="126" y="288"/>
                  </a:cubicBezTo>
                  <a:cubicBezTo>
                    <a:pt x="126" y="288"/>
                    <a:pt x="126" y="288"/>
                    <a:pt x="126" y="288"/>
                  </a:cubicBezTo>
                  <a:cubicBezTo>
                    <a:pt x="126" y="288"/>
                    <a:pt x="127" y="287"/>
                    <a:pt x="128" y="286"/>
                  </a:cubicBezTo>
                  <a:close/>
                  <a:moveTo>
                    <a:pt x="579" y="377"/>
                  </a:moveTo>
                  <a:cubicBezTo>
                    <a:pt x="579" y="377"/>
                    <a:pt x="580" y="377"/>
                    <a:pt x="580" y="377"/>
                  </a:cubicBezTo>
                  <a:cubicBezTo>
                    <a:pt x="580" y="376"/>
                    <a:pt x="580" y="375"/>
                    <a:pt x="579" y="375"/>
                  </a:cubicBezTo>
                  <a:cubicBezTo>
                    <a:pt x="579" y="375"/>
                    <a:pt x="578" y="375"/>
                    <a:pt x="578" y="375"/>
                  </a:cubicBezTo>
                  <a:cubicBezTo>
                    <a:pt x="578" y="376"/>
                    <a:pt x="578" y="376"/>
                    <a:pt x="578" y="376"/>
                  </a:cubicBezTo>
                  <a:cubicBezTo>
                    <a:pt x="579" y="376"/>
                    <a:pt x="579" y="376"/>
                    <a:pt x="580" y="377"/>
                  </a:cubicBezTo>
                  <a:cubicBezTo>
                    <a:pt x="580" y="377"/>
                    <a:pt x="580" y="378"/>
                    <a:pt x="580" y="379"/>
                  </a:cubicBezTo>
                  <a:cubicBezTo>
                    <a:pt x="580" y="380"/>
                    <a:pt x="581" y="381"/>
                    <a:pt x="596" y="388"/>
                  </a:cubicBezTo>
                  <a:cubicBezTo>
                    <a:pt x="596" y="388"/>
                    <a:pt x="596" y="388"/>
                    <a:pt x="596" y="388"/>
                  </a:cubicBezTo>
                  <a:cubicBezTo>
                    <a:pt x="598" y="388"/>
                    <a:pt x="599" y="388"/>
                    <a:pt x="600" y="387"/>
                  </a:cubicBezTo>
                  <a:cubicBezTo>
                    <a:pt x="600" y="386"/>
                    <a:pt x="601" y="386"/>
                    <a:pt x="601" y="385"/>
                  </a:cubicBezTo>
                  <a:cubicBezTo>
                    <a:pt x="601" y="385"/>
                    <a:pt x="601" y="384"/>
                    <a:pt x="601" y="383"/>
                  </a:cubicBezTo>
                  <a:cubicBezTo>
                    <a:pt x="601" y="383"/>
                    <a:pt x="599" y="382"/>
                    <a:pt x="599" y="382"/>
                  </a:cubicBezTo>
                  <a:cubicBezTo>
                    <a:pt x="598" y="383"/>
                    <a:pt x="597" y="383"/>
                    <a:pt x="596" y="384"/>
                  </a:cubicBezTo>
                  <a:cubicBezTo>
                    <a:pt x="596" y="384"/>
                    <a:pt x="595" y="385"/>
                    <a:pt x="594" y="384"/>
                  </a:cubicBezTo>
                  <a:cubicBezTo>
                    <a:pt x="593" y="382"/>
                    <a:pt x="591" y="382"/>
                    <a:pt x="590" y="382"/>
                  </a:cubicBezTo>
                  <a:cubicBezTo>
                    <a:pt x="588" y="382"/>
                    <a:pt x="588" y="382"/>
                    <a:pt x="588" y="380"/>
                  </a:cubicBezTo>
                  <a:cubicBezTo>
                    <a:pt x="588" y="379"/>
                    <a:pt x="588" y="379"/>
                    <a:pt x="588" y="378"/>
                  </a:cubicBezTo>
                  <a:cubicBezTo>
                    <a:pt x="587" y="377"/>
                    <a:pt x="587" y="377"/>
                    <a:pt x="586" y="377"/>
                  </a:cubicBezTo>
                  <a:cubicBezTo>
                    <a:pt x="585" y="377"/>
                    <a:pt x="584" y="377"/>
                    <a:pt x="584" y="378"/>
                  </a:cubicBezTo>
                  <a:cubicBezTo>
                    <a:pt x="584" y="379"/>
                    <a:pt x="583" y="379"/>
                    <a:pt x="583" y="380"/>
                  </a:cubicBezTo>
                  <a:cubicBezTo>
                    <a:pt x="583" y="381"/>
                    <a:pt x="581" y="380"/>
                    <a:pt x="582" y="381"/>
                  </a:cubicBezTo>
                  <a:cubicBezTo>
                    <a:pt x="582" y="382"/>
                    <a:pt x="582" y="382"/>
                    <a:pt x="582" y="382"/>
                  </a:cubicBezTo>
                  <a:cubicBezTo>
                    <a:pt x="583" y="383"/>
                    <a:pt x="583" y="383"/>
                    <a:pt x="582" y="385"/>
                  </a:cubicBezTo>
                  <a:cubicBezTo>
                    <a:pt x="582" y="385"/>
                    <a:pt x="582" y="387"/>
                    <a:pt x="582" y="387"/>
                  </a:cubicBezTo>
                  <a:cubicBezTo>
                    <a:pt x="582" y="388"/>
                    <a:pt x="583" y="388"/>
                    <a:pt x="584" y="388"/>
                  </a:cubicBezTo>
                  <a:cubicBezTo>
                    <a:pt x="585" y="388"/>
                    <a:pt x="586" y="388"/>
                    <a:pt x="587" y="388"/>
                  </a:cubicBezTo>
                  <a:cubicBezTo>
                    <a:pt x="589" y="388"/>
                    <a:pt x="589" y="388"/>
                    <a:pt x="590" y="387"/>
                  </a:cubicBezTo>
                  <a:cubicBezTo>
                    <a:pt x="590" y="386"/>
                    <a:pt x="591" y="386"/>
                    <a:pt x="591" y="387"/>
                  </a:cubicBezTo>
                  <a:cubicBezTo>
                    <a:pt x="592" y="389"/>
                    <a:pt x="594" y="388"/>
                    <a:pt x="582" y="380"/>
                  </a:cubicBezTo>
                  <a:cubicBezTo>
                    <a:pt x="582" y="380"/>
                    <a:pt x="582" y="379"/>
                    <a:pt x="582" y="378"/>
                  </a:cubicBezTo>
                  <a:cubicBezTo>
                    <a:pt x="582" y="377"/>
                    <a:pt x="581" y="376"/>
                    <a:pt x="579" y="377"/>
                  </a:cubicBezTo>
                  <a:close/>
                  <a:moveTo>
                    <a:pt x="312" y="378"/>
                  </a:moveTo>
                  <a:cubicBezTo>
                    <a:pt x="313" y="378"/>
                    <a:pt x="313" y="379"/>
                    <a:pt x="314" y="378"/>
                  </a:cubicBezTo>
                  <a:cubicBezTo>
                    <a:pt x="314" y="378"/>
                    <a:pt x="315" y="378"/>
                    <a:pt x="315" y="377"/>
                  </a:cubicBezTo>
                  <a:cubicBezTo>
                    <a:pt x="315" y="377"/>
                    <a:pt x="314" y="376"/>
                    <a:pt x="313" y="377"/>
                  </a:cubicBezTo>
                  <a:cubicBezTo>
                    <a:pt x="313" y="377"/>
                    <a:pt x="312" y="377"/>
                    <a:pt x="312" y="377"/>
                  </a:cubicBezTo>
                  <a:cubicBezTo>
                    <a:pt x="311" y="377"/>
                    <a:pt x="311" y="377"/>
                    <a:pt x="311" y="378"/>
                  </a:cubicBezTo>
                  <a:cubicBezTo>
                    <a:pt x="311" y="378"/>
                    <a:pt x="311" y="379"/>
                    <a:pt x="311" y="379"/>
                  </a:cubicBezTo>
                  <a:cubicBezTo>
                    <a:pt x="311" y="379"/>
                    <a:pt x="311" y="379"/>
                    <a:pt x="311" y="379"/>
                  </a:cubicBezTo>
                  <a:cubicBezTo>
                    <a:pt x="310" y="378"/>
                    <a:pt x="310" y="379"/>
                    <a:pt x="310" y="379"/>
                  </a:cubicBezTo>
                  <a:cubicBezTo>
                    <a:pt x="309" y="379"/>
                    <a:pt x="309" y="380"/>
                    <a:pt x="310" y="380"/>
                  </a:cubicBezTo>
                  <a:cubicBezTo>
                    <a:pt x="310" y="380"/>
                    <a:pt x="310" y="380"/>
                    <a:pt x="311" y="380"/>
                  </a:cubicBezTo>
                  <a:cubicBezTo>
                    <a:pt x="311" y="380"/>
                    <a:pt x="311" y="380"/>
                    <a:pt x="312" y="378"/>
                  </a:cubicBezTo>
                  <a:close/>
                  <a:moveTo>
                    <a:pt x="574" y="372"/>
                  </a:moveTo>
                  <a:cubicBezTo>
                    <a:pt x="574" y="372"/>
                    <a:pt x="573" y="371"/>
                    <a:pt x="573" y="371"/>
                  </a:cubicBezTo>
                  <a:cubicBezTo>
                    <a:pt x="572" y="370"/>
                    <a:pt x="572" y="371"/>
                    <a:pt x="572" y="372"/>
                  </a:cubicBezTo>
                  <a:cubicBezTo>
                    <a:pt x="572" y="372"/>
                    <a:pt x="573" y="372"/>
                    <a:pt x="573" y="373"/>
                  </a:cubicBezTo>
                  <a:cubicBezTo>
                    <a:pt x="573" y="373"/>
                    <a:pt x="574" y="372"/>
                    <a:pt x="570" y="371"/>
                  </a:cubicBezTo>
                  <a:cubicBezTo>
                    <a:pt x="571" y="371"/>
                    <a:pt x="571" y="371"/>
                    <a:pt x="571" y="371"/>
                  </a:cubicBezTo>
                  <a:cubicBezTo>
                    <a:pt x="572" y="371"/>
                    <a:pt x="572" y="371"/>
                    <a:pt x="572" y="370"/>
                  </a:cubicBezTo>
                  <a:cubicBezTo>
                    <a:pt x="572" y="370"/>
                    <a:pt x="572" y="369"/>
                    <a:pt x="572" y="369"/>
                  </a:cubicBezTo>
                  <a:cubicBezTo>
                    <a:pt x="571" y="369"/>
                    <a:pt x="571" y="369"/>
                    <a:pt x="571" y="369"/>
                  </a:cubicBezTo>
                  <a:cubicBezTo>
                    <a:pt x="570" y="369"/>
                    <a:pt x="569" y="369"/>
                    <a:pt x="569" y="370"/>
                  </a:cubicBezTo>
                  <a:cubicBezTo>
                    <a:pt x="568" y="370"/>
                    <a:pt x="569" y="371"/>
                    <a:pt x="574" y="372"/>
                  </a:cubicBezTo>
                  <a:close/>
                  <a:moveTo>
                    <a:pt x="630" y="352"/>
                  </a:moveTo>
                  <a:cubicBezTo>
                    <a:pt x="630" y="352"/>
                    <a:pt x="630" y="353"/>
                    <a:pt x="630" y="353"/>
                  </a:cubicBezTo>
                  <a:cubicBezTo>
                    <a:pt x="631" y="354"/>
                    <a:pt x="632" y="353"/>
                    <a:pt x="632" y="352"/>
                  </a:cubicBezTo>
                  <a:cubicBezTo>
                    <a:pt x="632" y="352"/>
                    <a:pt x="632" y="351"/>
                    <a:pt x="633" y="352"/>
                  </a:cubicBezTo>
                  <a:cubicBezTo>
                    <a:pt x="634" y="353"/>
                    <a:pt x="635" y="354"/>
                    <a:pt x="637" y="354"/>
                  </a:cubicBezTo>
                  <a:cubicBezTo>
                    <a:pt x="639" y="353"/>
                    <a:pt x="641" y="354"/>
                    <a:pt x="643" y="353"/>
                  </a:cubicBezTo>
                  <a:cubicBezTo>
                    <a:pt x="644" y="353"/>
                    <a:pt x="645" y="354"/>
                    <a:pt x="645" y="355"/>
                  </a:cubicBezTo>
                  <a:cubicBezTo>
                    <a:pt x="646" y="355"/>
                    <a:pt x="646" y="356"/>
                    <a:pt x="647" y="355"/>
                  </a:cubicBezTo>
                  <a:cubicBezTo>
                    <a:pt x="647" y="356"/>
                    <a:pt x="647" y="357"/>
                    <a:pt x="648" y="357"/>
                  </a:cubicBezTo>
                  <a:cubicBezTo>
                    <a:pt x="648" y="357"/>
                    <a:pt x="649" y="357"/>
                    <a:pt x="649" y="357"/>
                  </a:cubicBezTo>
                  <a:cubicBezTo>
                    <a:pt x="651" y="358"/>
                    <a:pt x="653" y="357"/>
                    <a:pt x="654" y="356"/>
                  </a:cubicBezTo>
                  <a:cubicBezTo>
                    <a:pt x="654" y="355"/>
                    <a:pt x="654" y="355"/>
                    <a:pt x="654" y="355"/>
                  </a:cubicBezTo>
                  <a:cubicBezTo>
                    <a:pt x="655" y="355"/>
                    <a:pt x="655" y="354"/>
                    <a:pt x="654" y="354"/>
                  </a:cubicBezTo>
                  <a:cubicBezTo>
                    <a:pt x="653" y="353"/>
                    <a:pt x="653" y="352"/>
                    <a:pt x="652" y="352"/>
                  </a:cubicBezTo>
                  <a:cubicBezTo>
                    <a:pt x="651" y="352"/>
                    <a:pt x="651" y="353"/>
                    <a:pt x="650" y="354"/>
                  </a:cubicBezTo>
                  <a:cubicBezTo>
                    <a:pt x="650" y="354"/>
                    <a:pt x="649" y="354"/>
                    <a:pt x="649" y="354"/>
                  </a:cubicBezTo>
                  <a:cubicBezTo>
                    <a:pt x="649" y="353"/>
                    <a:pt x="649" y="352"/>
                    <a:pt x="649" y="352"/>
                  </a:cubicBezTo>
                  <a:cubicBezTo>
                    <a:pt x="649" y="350"/>
                    <a:pt x="647" y="349"/>
                    <a:pt x="646" y="350"/>
                  </a:cubicBezTo>
                  <a:cubicBezTo>
                    <a:pt x="645" y="350"/>
                    <a:pt x="645" y="351"/>
                    <a:pt x="644" y="351"/>
                  </a:cubicBezTo>
                  <a:cubicBezTo>
                    <a:pt x="644" y="352"/>
                    <a:pt x="643" y="352"/>
                    <a:pt x="642" y="351"/>
                  </a:cubicBezTo>
                  <a:cubicBezTo>
                    <a:pt x="641" y="349"/>
                    <a:pt x="639" y="350"/>
                    <a:pt x="637" y="350"/>
                  </a:cubicBezTo>
                  <a:cubicBezTo>
                    <a:pt x="636" y="350"/>
                    <a:pt x="636" y="349"/>
                    <a:pt x="636" y="348"/>
                  </a:cubicBezTo>
                  <a:cubicBezTo>
                    <a:pt x="636" y="347"/>
                    <a:pt x="636" y="347"/>
                    <a:pt x="635" y="346"/>
                  </a:cubicBezTo>
                  <a:cubicBezTo>
                    <a:pt x="634" y="346"/>
                    <a:pt x="634" y="346"/>
                    <a:pt x="634" y="347"/>
                  </a:cubicBezTo>
                  <a:cubicBezTo>
                    <a:pt x="632" y="348"/>
                    <a:pt x="631" y="350"/>
                    <a:pt x="632" y="352"/>
                  </a:cubicBezTo>
                  <a:cubicBezTo>
                    <a:pt x="631" y="352"/>
                    <a:pt x="630" y="352"/>
                    <a:pt x="628" y="352"/>
                  </a:cubicBezTo>
                  <a:cubicBezTo>
                    <a:pt x="628" y="352"/>
                    <a:pt x="629" y="352"/>
                    <a:pt x="629" y="352"/>
                  </a:cubicBezTo>
                  <a:cubicBezTo>
                    <a:pt x="630" y="352"/>
                    <a:pt x="630" y="352"/>
                    <a:pt x="630" y="351"/>
                  </a:cubicBezTo>
                  <a:cubicBezTo>
                    <a:pt x="630" y="350"/>
                    <a:pt x="629" y="350"/>
                    <a:pt x="629" y="350"/>
                  </a:cubicBezTo>
                  <a:cubicBezTo>
                    <a:pt x="629" y="350"/>
                    <a:pt x="629" y="350"/>
                    <a:pt x="628" y="350"/>
                  </a:cubicBezTo>
                  <a:cubicBezTo>
                    <a:pt x="628" y="349"/>
                    <a:pt x="626" y="350"/>
                    <a:pt x="626" y="350"/>
                  </a:cubicBezTo>
                  <a:cubicBezTo>
                    <a:pt x="626" y="351"/>
                    <a:pt x="627" y="352"/>
                    <a:pt x="630" y="352"/>
                  </a:cubicBezTo>
                  <a:close/>
                  <a:moveTo>
                    <a:pt x="397" y="351"/>
                  </a:moveTo>
                  <a:cubicBezTo>
                    <a:pt x="397" y="350"/>
                    <a:pt x="397" y="350"/>
                    <a:pt x="396" y="350"/>
                  </a:cubicBezTo>
                  <a:cubicBezTo>
                    <a:pt x="396" y="349"/>
                    <a:pt x="395" y="350"/>
                    <a:pt x="396" y="351"/>
                  </a:cubicBezTo>
                  <a:cubicBezTo>
                    <a:pt x="396" y="351"/>
                    <a:pt x="396" y="351"/>
                    <a:pt x="397" y="351"/>
                  </a:cubicBezTo>
                  <a:cubicBezTo>
                    <a:pt x="397" y="351"/>
                    <a:pt x="397" y="351"/>
                    <a:pt x="393" y="352"/>
                  </a:cubicBezTo>
                  <a:cubicBezTo>
                    <a:pt x="393" y="351"/>
                    <a:pt x="394" y="350"/>
                    <a:pt x="395" y="350"/>
                  </a:cubicBezTo>
                  <a:cubicBezTo>
                    <a:pt x="396" y="349"/>
                    <a:pt x="396" y="349"/>
                    <a:pt x="395" y="348"/>
                  </a:cubicBezTo>
                  <a:cubicBezTo>
                    <a:pt x="394" y="348"/>
                    <a:pt x="393" y="348"/>
                    <a:pt x="392" y="348"/>
                  </a:cubicBezTo>
                  <a:cubicBezTo>
                    <a:pt x="392" y="348"/>
                    <a:pt x="391" y="350"/>
                    <a:pt x="392" y="351"/>
                  </a:cubicBezTo>
                  <a:cubicBezTo>
                    <a:pt x="392" y="351"/>
                    <a:pt x="393" y="351"/>
                    <a:pt x="397" y="351"/>
                  </a:cubicBezTo>
                  <a:close/>
                  <a:moveTo>
                    <a:pt x="270" y="391"/>
                  </a:moveTo>
                  <a:cubicBezTo>
                    <a:pt x="271" y="391"/>
                    <a:pt x="272" y="390"/>
                    <a:pt x="272" y="389"/>
                  </a:cubicBezTo>
                  <a:cubicBezTo>
                    <a:pt x="272" y="389"/>
                    <a:pt x="272" y="389"/>
                    <a:pt x="272" y="389"/>
                  </a:cubicBezTo>
                  <a:cubicBezTo>
                    <a:pt x="272" y="388"/>
                    <a:pt x="272" y="388"/>
                    <a:pt x="271" y="388"/>
                  </a:cubicBezTo>
                  <a:cubicBezTo>
                    <a:pt x="269" y="388"/>
                    <a:pt x="269" y="389"/>
                    <a:pt x="269" y="390"/>
                  </a:cubicBezTo>
                  <a:cubicBezTo>
                    <a:pt x="269" y="390"/>
                    <a:pt x="269" y="391"/>
                    <a:pt x="269" y="391"/>
                  </a:cubicBezTo>
                  <a:cubicBezTo>
                    <a:pt x="269" y="391"/>
                    <a:pt x="269" y="392"/>
                    <a:pt x="269" y="392"/>
                  </a:cubicBezTo>
                  <a:cubicBezTo>
                    <a:pt x="269" y="392"/>
                    <a:pt x="270" y="392"/>
                    <a:pt x="268" y="392"/>
                  </a:cubicBezTo>
                  <a:cubicBezTo>
                    <a:pt x="267" y="392"/>
                    <a:pt x="267" y="392"/>
                    <a:pt x="266" y="392"/>
                  </a:cubicBezTo>
                  <a:cubicBezTo>
                    <a:pt x="266" y="392"/>
                    <a:pt x="265" y="393"/>
                    <a:pt x="265" y="393"/>
                  </a:cubicBezTo>
                  <a:cubicBezTo>
                    <a:pt x="265" y="394"/>
                    <a:pt x="266" y="394"/>
                    <a:pt x="267" y="394"/>
                  </a:cubicBezTo>
                  <a:cubicBezTo>
                    <a:pt x="267" y="394"/>
                    <a:pt x="268" y="394"/>
                    <a:pt x="268" y="393"/>
                  </a:cubicBezTo>
                  <a:cubicBezTo>
                    <a:pt x="268" y="393"/>
                    <a:pt x="269" y="393"/>
                    <a:pt x="269" y="393"/>
                  </a:cubicBezTo>
                  <a:cubicBezTo>
                    <a:pt x="269" y="392"/>
                    <a:pt x="269" y="392"/>
                    <a:pt x="270" y="391"/>
                  </a:cubicBezTo>
                  <a:close/>
                  <a:moveTo>
                    <a:pt x="210" y="87"/>
                  </a:moveTo>
                  <a:cubicBezTo>
                    <a:pt x="210" y="87"/>
                    <a:pt x="211" y="87"/>
                    <a:pt x="211" y="87"/>
                  </a:cubicBezTo>
                  <a:cubicBezTo>
                    <a:pt x="213" y="87"/>
                    <a:pt x="213" y="86"/>
                    <a:pt x="213" y="85"/>
                  </a:cubicBezTo>
                  <a:cubicBezTo>
                    <a:pt x="213" y="84"/>
                    <a:pt x="213" y="83"/>
                    <a:pt x="212" y="83"/>
                  </a:cubicBezTo>
                  <a:cubicBezTo>
                    <a:pt x="212" y="83"/>
                    <a:pt x="212" y="83"/>
                    <a:pt x="212" y="83"/>
                  </a:cubicBezTo>
                  <a:cubicBezTo>
                    <a:pt x="211" y="84"/>
                    <a:pt x="211" y="85"/>
                    <a:pt x="210" y="85"/>
                  </a:cubicBezTo>
                  <a:cubicBezTo>
                    <a:pt x="209" y="86"/>
                    <a:pt x="209" y="86"/>
                    <a:pt x="209" y="87"/>
                  </a:cubicBezTo>
                  <a:cubicBezTo>
                    <a:pt x="209" y="87"/>
                    <a:pt x="210" y="87"/>
                    <a:pt x="208" y="89"/>
                  </a:cubicBezTo>
                  <a:cubicBezTo>
                    <a:pt x="208" y="89"/>
                    <a:pt x="208" y="88"/>
                    <a:pt x="209" y="88"/>
                  </a:cubicBezTo>
                  <a:cubicBezTo>
                    <a:pt x="209" y="88"/>
                    <a:pt x="210" y="87"/>
                    <a:pt x="209" y="87"/>
                  </a:cubicBezTo>
                  <a:cubicBezTo>
                    <a:pt x="209" y="87"/>
                    <a:pt x="209" y="87"/>
                    <a:pt x="208" y="87"/>
                  </a:cubicBezTo>
                  <a:cubicBezTo>
                    <a:pt x="206" y="87"/>
                    <a:pt x="205" y="87"/>
                    <a:pt x="206" y="90"/>
                  </a:cubicBezTo>
                  <a:cubicBezTo>
                    <a:pt x="206" y="90"/>
                    <a:pt x="206" y="90"/>
                    <a:pt x="206" y="90"/>
                  </a:cubicBezTo>
                  <a:cubicBezTo>
                    <a:pt x="207" y="90"/>
                    <a:pt x="207" y="89"/>
                    <a:pt x="210" y="87"/>
                  </a:cubicBezTo>
                  <a:close/>
                  <a:moveTo>
                    <a:pt x="374" y="380"/>
                  </a:moveTo>
                  <a:cubicBezTo>
                    <a:pt x="375" y="381"/>
                    <a:pt x="376" y="379"/>
                    <a:pt x="377" y="378"/>
                  </a:cubicBezTo>
                  <a:cubicBezTo>
                    <a:pt x="378" y="378"/>
                    <a:pt x="378" y="378"/>
                    <a:pt x="378" y="377"/>
                  </a:cubicBezTo>
                  <a:cubicBezTo>
                    <a:pt x="377" y="377"/>
                    <a:pt x="377" y="376"/>
                    <a:pt x="376" y="377"/>
                  </a:cubicBezTo>
                  <a:cubicBezTo>
                    <a:pt x="376" y="377"/>
                    <a:pt x="375" y="377"/>
                    <a:pt x="375" y="377"/>
                  </a:cubicBezTo>
                  <a:cubicBezTo>
                    <a:pt x="374" y="377"/>
                    <a:pt x="374" y="378"/>
                    <a:pt x="373" y="379"/>
                  </a:cubicBezTo>
                  <a:cubicBezTo>
                    <a:pt x="373" y="379"/>
                    <a:pt x="372" y="380"/>
                    <a:pt x="373" y="380"/>
                  </a:cubicBezTo>
                  <a:cubicBezTo>
                    <a:pt x="373" y="381"/>
                    <a:pt x="373" y="380"/>
                    <a:pt x="372" y="380"/>
                  </a:cubicBezTo>
                  <a:cubicBezTo>
                    <a:pt x="371" y="380"/>
                    <a:pt x="370" y="380"/>
                    <a:pt x="370" y="380"/>
                  </a:cubicBezTo>
                  <a:cubicBezTo>
                    <a:pt x="369" y="381"/>
                    <a:pt x="369" y="381"/>
                    <a:pt x="369" y="382"/>
                  </a:cubicBezTo>
                  <a:cubicBezTo>
                    <a:pt x="369" y="382"/>
                    <a:pt x="370" y="382"/>
                    <a:pt x="370" y="382"/>
                  </a:cubicBezTo>
                  <a:cubicBezTo>
                    <a:pt x="371" y="382"/>
                    <a:pt x="371" y="382"/>
                    <a:pt x="372" y="382"/>
                  </a:cubicBezTo>
                  <a:cubicBezTo>
                    <a:pt x="372" y="382"/>
                    <a:pt x="372" y="382"/>
                    <a:pt x="372" y="381"/>
                  </a:cubicBezTo>
                  <a:cubicBezTo>
                    <a:pt x="373" y="380"/>
                    <a:pt x="372" y="380"/>
                    <a:pt x="374" y="380"/>
                  </a:cubicBezTo>
                  <a:close/>
                  <a:moveTo>
                    <a:pt x="659" y="319"/>
                  </a:moveTo>
                  <a:cubicBezTo>
                    <a:pt x="659" y="319"/>
                    <a:pt x="660" y="319"/>
                    <a:pt x="661" y="321"/>
                  </a:cubicBezTo>
                  <a:cubicBezTo>
                    <a:pt x="661" y="321"/>
                    <a:pt x="662" y="321"/>
                    <a:pt x="662" y="321"/>
                  </a:cubicBezTo>
                  <a:cubicBezTo>
                    <a:pt x="663" y="323"/>
                    <a:pt x="663" y="323"/>
                    <a:pt x="665" y="321"/>
                  </a:cubicBezTo>
                  <a:cubicBezTo>
                    <a:pt x="666" y="320"/>
                    <a:pt x="666" y="320"/>
                    <a:pt x="666" y="320"/>
                  </a:cubicBezTo>
                  <a:cubicBezTo>
                    <a:pt x="666" y="319"/>
                    <a:pt x="665" y="319"/>
                    <a:pt x="664" y="319"/>
                  </a:cubicBezTo>
                  <a:cubicBezTo>
                    <a:pt x="663" y="319"/>
                    <a:pt x="662" y="319"/>
                    <a:pt x="661" y="319"/>
                  </a:cubicBezTo>
                  <a:cubicBezTo>
                    <a:pt x="661" y="319"/>
                    <a:pt x="661" y="319"/>
                    <a:pt x="661" y="319"/>
                  </a:cubicBezTo>
                  <a:cubicBezTo>
                    <a:pt x="660" y="320"/>
                    <a:pt x="660" y="320"/>
                    <a:pt x="660" y="319"/>
                  </a:cubicBezTo>
                  <a:cubicBezTo>
                    <a:pt x="660" y="318"/>
                    <a:pt x="660" y="317"/>
                    <a:pt x="660" y="315"/>
                  </a:cubicBezTo>
                  <a:cubicBezTo>
                    <a:pt x="660" y="315"/>
                    <a:pt x="661" y="315"/>
                    <a:pt x="660" y="314"/>
                  </a:cubicBezTo>
                  <a:cubicBezTo>
                    <a:pt x="660" y="314"/>
                    <a:pt x="660" y="314"/>
                    <a:pt x="660" y="314"/>
                  </a:cubicBezTo>
                  <a:cubicBezTo>
                    <a:pt x="660" y="313"/>
                    <a:pt x="659" y="313"/>
                    <a:pt x="659" y="314"/>
                  </a:cubicBezTo>
                  <a:cubicBezTo>
                    <a:pt x="658" y="315"/>
                    <a:pt x="657" y="315"/>
                    <a:pt x="657" y="316"/>
                  </a:cubicBezTo>
                  <a:cubicBezTo>
                    <a:pt x="657" y="317"/>
                    <a:pt x="658" y="317"/>
                    <a:pt x="659" y="318"/>
                  </a:cubicBezTo>
                  <a:cubicBezTo>
                    <a:pt x="659" y="318"/>
                    <a:pt x="659" y="319"/>
                    <a:pt x="659" y="320"/>
                  </a:cubicBezTo>
                  <a:cubicBezTo>
                    <a:pt x="659" y="320"/>
                    <a:pt x="659" y="319"/>
                    <a:pt x="659" y="319"/>
                  </a:cubicBezTo>
                  <a:cubicBezTo>
                    <a:pt x="658" y="319"/>
                    <a:pt x="657" y="319"/>
                    <a:pt x="657" y="319"/>
                  </a:cubicBezTo>
                  <a:cubicBezTo>
                    <a:pt x="657" y="320"/>
                    <a:pt x="657" y="320"/>
                    <a:pt x="657" y="321"/>
                  </a:cubicBezTo>
                  <a:cubicBezTo>
                    <a:pt x="658" y="321"/>
                    <a:pt x="658" y="321"/>
                    <a:pt x="658" y="320"/>
                  </a:cubicBezTo>
                  <a:cubicBezTo>
                    <a:pt x="658" y="320"/>
                    <a:pt x="658" y="320"/>
                    <a:pt x="659" y="319"/>
                  </a:cubicBezTo>
                  <a:close/>
                  <a:moveTo>
                    <a:pt x="305" y="376"/>
                  </a:moveTo>
                  <a:cubicBezTo>
                    <a:pt x="305" y="374"/>
                    <a:pt x="305" y="373"/>
                    <a:pt x="305" y="372"/>
                  </a:cubicBezTo>
                  <a:cubicBezTo>
                    <a:pt x="305" y="372"/>
                    <a:pt x="305" y="371"/>
                    <a:pt x="304" y="371"/>
                  </a:cubicBezTo>
                  <a:cubicBezTo>
                    <a:pt x="304" y="371"/>
                    <a:pt x="304" y="371"/>
                    <a:pt x="304" y="372"/>
                  </a:cubicBezTo>
                  <a:cubicBezTo>
                    <a:pt x="303" y="372"/>
                    <a:pt x="302" y="373"/>
                    <a:pt x="302" y="374"/>
                  </a:cubicBezTo>
                  <a:cubicBezTo>
                    <a:pt x="302" y="374"/>
                    <a:pt x="303" y="375"/>
                    <a:pt x="303" y="376"/>
                  </a:cubicBezTo>
                  <a:cubicBezTo>
                    <a:pt x="304" y="376"/>
                    <a:pt x="303" y="377"/>
                    <a:pt x="303" y="378"/>
                  </a:cubicBezTo>
                  <a:cubicBezTo>
                    <a:pt x="303" y="379"/>
                    <a:pt x="303" y="379"/>
                    <a:pt x="304" y="378"/>
                  </a:cubicBezTo>
                  <a:cubicBezTo>
                    <a:pt x="305" y="378"/>
                    <a:pt x="305" y="378"/>
                    <a:pt x="305" y="378"/>
                  </a:cubicBezTo>
                  <a:cubicBezTo>
                    <a:pt x="305" y="377"/>
                    <a:pt x="305" y="376"/>
                    <a:pt x="303" y="379"/>
                  </a:cubicBezTo>
                  <a:cubicBezTo>
                    <a:pt x="303" y="379"/>
                    <a:pt x="303" y="379"/>
                    <a:pt x="303" y="379"/>
                  </a:cubicBezTo>
                  <a:cubicBezTo>
                    <a:pt x="303" y="378"/>
                    <a:pt x="302" y="379"/>
                    <a:pt x="302" y="379"/>
                  </a:cubicBezTo>
                  <a:cubicBezTo>
                    <a:pt x="301" y="379"/>
                    <a:pt x="302" y="380"/>
                    <a:pt x="302" y="380"/>
                  </a:cubicBezTo>
                  <a:cubicBezTo>
                    <a:pt x="302" y="380"/>
                    <a:pt x="303" y="380"/>
                    <a:pt x="303" y="380"/>
                  </a:cubicBezTo>
                  <a:cubicBezTo>
                    <a:pt x="303" y="380"/>
                    <a:pt x="303" y="380"/>
                    <a:pt x="305" y="376"/>
                  </a:cubicBezTo>
                  <a:close/>
                  <a:moveTo>
                    <a:pt x="652" y="371"/>
                  </a:moveTo>
                  <a:cubicBezTo>
                    <a:pt x="649" y="371"/>
                    <a:pt x="649" y="371"/>
                    <a:pt x="649" y="374"/>
                  </a:cubicBezTo>
                  <a:cubicBezTo>
                    <a:pt x="649" y="374"/>
                    <a:pt x="649" y="375"/>
                    <a:pt x="649" y="375"/>
                  </a:cubicBezTo>
                  <a:cubicBezTo>
                    <a:pt x="650" y="375"/>
                    <a:pt x="650" y="375"/>
                    <a:pt x="651" y="374"/>
                  </a:cubicBezTo>
                  <a:cubicBezTo>
                    <a:pt x="652" y="373"/>
                    <a:pt x="652" y="373"/>
                    <a:pt x="653" y="374"/>
                  </a:cubicBezTo>
                  <a:cubicBezTo>
                    <a:pt x="654" y="375"/>
                    <a:pt x="655" y="375"/>
                    <a:pt x="656" y="374"/>
                  </a:cubicBezTo>
                  <a:cubicBezTo>
                    <a:pt x="657" y="374"/>
                    <a:pt x="657" y="374"/>
                    <a:pt x="655" y="372"/>
                  </a:cubicBezTo>
                  <a:cubicBezTo>
                    <a:pt x="654" y="371"/>
                    <a:pt x="653" y="371"/>
                    <a:pt x="649" y="376"/>
                  </a:cubicBezTo>
                  <a:cubicBezTo>
                    <a:pt x="649" y="375"/>
                    <a:pt x="649" y="375"/>
                    <a:pt x="649" y="375"/>
                  </a:cubicBezTo>
                  <a:cubicBezTo>
                    <a:pt x="648" y="374"/>
                    <a:pt x="648" y="375"/>
                    <a:pt x="647" y="375"/>
                  </a:cubicBezTo>
                  <a:cubicBezTo>
                    <a:pt x="647" y="376"/>
                    <a:pt x="647" y="376"/>
                    <a:pt x="648" y="376"/>
                  </a:cubicBezTo>
                  <a:cubicBezTo>
                    <a:pt x="648" y="376"/>
                    <a:pt x="648" y="376"/>
                    <a:pt x="648" y="376"/>
                  </a:cubicBezTo>
                  <a:cubicBezTo>
                    <a:pt x="649" y="376"/>
                    <a:pt x="649" y="376"/>
                    <a:pt x="652" y="371"/>
                  </a:cubicBezTo>
                  <a:close/>
                  <a:moveTo>
                    <a:pt x="217" y="81"/>
                  </a:moveTo>
                  <a:cubicBezTo>
                    <a:pt x="217" y="82"/>
                    <a:pt x="217" y="83"/>
                    <a:pt x="217" y="83"/>
                  </a:cubicBezTo>
                  <a:cubicBezTo>
                    <a:pt x="217" y="84"/>
                    <a:pt x="218" y="84"/>
                    <a:pt x="218" y="85"/>
                  </a:cubicBezTo>
                  <a:cubicBezTo>
                    <a:pt x="218" y="84"/>
                    <a:pt x="218" y="84"/>
                    <a:pt x="219" y="84"/>
                  </a:cubicBezTo>
                  <a:cubicBezTo>
                    <a:pt x="220" y="83"/>
                    <a:pt x="220" y="83"/>
                    <a:pt x="221" y="84"/>
                  </a:cubicBezTo>
                  <a:cubicBezTo>
                    <a:pt x="222" y="85"/>
                    <a:pt x="222" y="85"/>
                    <a:pt x="223" y="84"/>
                  </a:cubicBezTo>
                  <a:cubicBezTo>
                    <a:pt x="223" y="82"/>
                    <a:pt x="223" y="81"/>
                    <a:pt x="221" y="81"/>
                  </a:cubicBezTo>
                  <a:cubicBezTo>
                    <a:pt x="220" y="81"/>
                    <a:pt x="219" y="81"/>
                    <a:pt x="219" y="80"/>
                  </a:cubicBezTo>
                  <a:cubicBezTo>
                    <a:pt x="219" y="79"/>
                    <a:pt x="219" y="79"/>
                    <a:pt x="218" y="79"/>
                  </a:cubicBezTo>
                  <a:cubicBezTo>
                    <a:pt x="218" y="79"/>
                    <a:pt x="217" y="79"/>
                    <a:pt x="217" y="80"/>
                  </a:cubicBezTo>
                  <a:cubicBezTo>
                    <a:pt x="217" y="80"/>
                    <a:pt x="217" y="81"/>
                    <a:pt x="220" y="77"/>
                  </a:cubicBezTo>
                  <a:cubicBezTo>
                    <a:pt x="220" y="77"/>
                    <a:pt x="219" y="78"/>
                    <a:pt x="219" y="78"/>
                  </a:cubicBezTo>
                  <a:cubicBezTo>
                    <a:pt x="219" y="79"/>
                    <a:pt x="219" y="79"/>
                    <a:pt x="220" y="79"/>
                  </a:cubicBezTo>
                  <a:cubicBezTo>
                    <a:pt x="220" y="79"/>
                    <a:pt x="220" y="78"/>
                    <a:pt x="221" y="78"/>
                  </a:cubicBezTo>
                  <a:cubicBezTo>
                    <a:pt x="221" y="78"/>
                    <a:pt x="220" y="77"/>
                    <a:pt x="217" y="81"/>
                  </a:cubicBezTo>
                  <a:close/>
                  <a:moveTo>
                    <a:pt x="226" y="75"/>
                  </a:moveTo>
                  <a:cubicBezTo>
                    <a:pt x="226" y="75"/>
                    <a:pt x="225" y="75"/>
                    <a:pt x="224" y="75"/>
                  </a:cubicBezTo>
                  <a:cubicBezTo>
                    <a:pt x="223" y="75"/>
                    <a:pt x="222" y="77"/>
                    <a:pt x="223" y="78"/>
                  </a:cubicBezTo>
                  <a:cubicBezTo>
                    <a:pt x="223" y="79"/>
                    <a:pt x="223" y="79"/>
                    <a:pt x="224" y="79"/>
                  </a:cubicBezTo>
                  <a:cubicBezTo>
                    <a:pt x="225" y="79"/>
                    <a:pt x="225" y="79"/>
                    <a:pt x="225" y="78"/>
                  </a:cubicBezTo>
                  <a:cubicBezTo>
                    <a:pt x="225" y="78"/>
                    <a:pt x="225" y="78"/>
                    <a:pt x="225" y="77"/>
                  </a:cubicBezTo>
                  <a:cubicBezTo>
                    <a:pt x="226" y="77"/>
                    <a:pt x="226" y="77"/>
                    <a:pt x="227" y="77"/>
                  </a:cubicBezTo>
                  <a:cubicBezTo>
                    <a:pt x="227" y="77"/>
                    <a:pt x="228" y="77"/>
                    <a:pt x="228" y="76"/>
                  </a:cubicBezTo>
                  <a:cubicBezTo>
                    <a:pt x="229" y="76"/>
                    <a:pt x="227" y="75"/>
                    <a:pt x="226" y="81"/>
                  </a:cubicBezTo>
                  <a:cubicBezTo>
                    <a:pt x="227" y="84"/>
                    <a:pt x="229" y="83"/>
                    <a:pt x="232" y="83"/>
                  </a:cubicBezTo>
                  <a:cubicBezTo>
                    <a:pt x="232" y="83"/>
                    <a:pt x="232" y="82"/>
                    <a:pt x="232" y="82"/>
                  </a:cubicBezTo>
                  <a:cubicBezTo>
                    <a:pt x="233" y="81"/>
                    <a:pt x="232" y="79"/>
                    <a:pt x="231" y="79"/>
                  </a:cubicBezTo>
                  <a:cubicBezTo>
                    <a:pt x="229" y="79"/>
                    <a:pt x="227" y="79"/>
                    <a:pt x="226" y="79"/>
                  </a:cubicBezTo>
                  <a:cubicBezTo>
                    <a:pt x="225" y="79"/>
                    <a:pt x="225" y="79"/>
                    <a:pt x="225" y="79"/>
                  </a:cubicBezTo>
                  <a:cubicBezTo>
                    <a:pt x="224" y="80"/>
                    <a:pt x="225" y="80"/>
                    <a:pt x="226" y="75"/>
                  </a:cubicBezTo>
                  <a:close/>
                  <a:moveTo>
                    <a:pt x="126" y="335"/>
                  </a:moveTo>
                  <a:cubicBezTo>
                    <a:pt x="127" y="332"/>
                    <a:pt x="129" y="332"/>
                    <a:pt x="131" y="332"/>
                  </a:cubicBezTo>
                  <a:cubicBezTo>
                    <a:pt x="132" y="332"/>
                    <a:pt x="133" y="331"/>
                    <a:pt x="132" y="330"/>
                  </a:cubicBezTo>
                  <a:cubicBezTo>
                    <a:pt x="132" y="329"/>
                    <a:pt x="132" y="329"/>
                    <a:pt x="131" y="329"/>
                  </a:cubicBezTo>
                  <a:cubicBezTo>
                    <a:pt x="131" y="328"/>
                    <a:pt x="130" y="329"/>
                    <a:pt x="129" y="329"/>
                  </a:cubicBezTo>
                  <a:cubicBezTo>
                    <a:pt x="129" y="329"/>
                    <a:pt x="128" y="330"/>
                    <a:pt x="127" y="330"/>
                  </a:cubicBezTo>
                  <a:cubicBezTo>
                    <a:pt x="125" y="330"/>
                    <a:pt x="125" y="332"/>
                    <a:pt x="125" y="333"/>
                  </a:cubicBezTo>
                  <a:cubicBezTo>
                    <a:pt x="125" y="334"/>
                    <a:pt x="125" y="334"/>
                    <a:pt x="125" y="334"/>
                  </a:cubicBezTo>
                  <a:cubicBezTo>
                    <a:pt x="126" y="335"/>
                    <a:pt x="126" y="334"/>
                    <a:pt x="125" y="335"/>
                  </a:cubicBezTo>
                  <a:cubicBezTo>
                    <a:pt x="125" y="335"/>
                    <a:pt x="125" y="335"/>
                    <a:pt x="125" y="334"/>
                  </a:cubicBezTo>
                  <a:cubicBezTo>
                    <a:pt x="124" y="335"/>
                    <a:pt x="123" y="334"/>
                    <a:pt x="123" y="333"/>
                  </a:cubicBezTo>
                  <a:cubicBezTo>
                    <a:pt x="122" y="333"/>
                    <a:pt x="122" y="333"/>
                    <a:pt x="122" y="332"/>
                  </a:cubicBezTo>
                  <a:cubicBezTo>
                    <a:pt x="122" y="333"/>
                    <a:pt x="121" y="333"/>
                    <a:pt x="121" y="334"/>
                  </a:cubicBezTo>
                  <a:cubicBezTo>
                    <a:pt x="121" y="335"/>
                    <a:pt x="122" y="337"/>
                    <a:pt x="123" y="336"/>
                  </a:cubicBezTo>
                  <a:cubicBezTo>
                    <a:pt x="124" y="336"/>
                    <a:pt x="124" y="336"/>
                    <a:pt x="126" y="335"/>
                  </a:cubicBezTo>
                  <a:close/>
                  <a:moveTo>
                    <a:pt x="196" y="398"/>
                  </a:moveTo>
                  <a:cubicBezTo>
                    <a:pt x="197" y="398"/>
                    <a:pt x="198" y="398"/>
                    <a:pt x="198" y="398"/>
                  </a:cubicBezTo>
                  <a:cubicBezTo>
                    <a:pt x="199" y="398"/>
                    <a:pt x="200" y="397"/>
                    <a:pt x="200" y="396"/>
                  </a:cubicBezTo>
                  <a:cubicBezTo>
                    <a:pt x="200" y="395"/>
                    <a:pt x="200" y="395"/>
                    <a:pt x="200" y="395"/>
                  </a:cubicBezTo>
                  <a:cubicBezTo>
                    <a:pt x="200" y="394"/>
                    <a:pt x="200" y="394"/>
                    <a:pt x="200" y="394"/>
                  </a:cubicBezTo>
                  <a:cubicBezTo>
                    <a:pt x="199" y="394"/>
                    <a:pt x="199" y="394"/>
                    <a:pt x="198" y="394"/>
                  </a:cubicBezTo>
                  <a:cubicBezTo>
                    <a:pt x="196" y="396"/>
                    <a:pt x="196" y="396"/>
                    <a:pt x="193" y="394"/>
                  </a:cubicBezTo>
                  <a:cubicBezTo>
                    <a:pt x="193" y="394"/>
                    <a:pt x="192" y="394"/>
                    <a:pt x="192" y="394"/>
                  </a:cubicBezTo>
                  <a:cubicBezTo>
                    <a:pt x="191" y="394"/>
                    <a:pt x="191" y="394"/>
                    <a:pt x="191" y="394"/>
                  </a:cubicBezTo>
                  <a:cubicBezTo>
                    <a:pt x="190" y="394"/>
                    <a:pt x="190" y="395"/>
                    <a:pt x="191" y="395"/>
                  </a:cubicBezTo>
                  <a:cubicBezTo>
                    <a:pt x="192" y="397"/>
                    <a:pt x="193" y="398"/>
                    <a:pt x="195" y="398"/>
                  </a:cubicBezTo>
                  <a:cubicBezTo>
                    <a:pt x="196" y="398"/>
                    <a:pt x="196" y="398"/>
                    <a:pt x="201" y="392"/>
                  </a:cubicBezTo>
                  <a:cubicBezTo>
                    <a:pt x="200" y="392"/>
                    <a:pt x="200" y="393"/>
                    <a:pt x="200" y="393"/>
                  </a:cubicBezTo>
                  <a:cubicBezTo>
                    <a:pt x="199" y="394"/>
                    <a:pt x="200" y="394"/>
                    <a:pt x="201" y="394"/>
                  </a:cubicBezTo>
                  <a:cubicBezTo>
                    <a:pt x="201" y="394"/>
                    <a:pt x="201" y="393"/>
                    <a:pt x="201" y="393"/>
                  </a:cubicBezTo>
                  <a:cubicBezTo>
                    <a:pt x="201" y="393"/>
                    <a:pt x="201" y="392"/>
                    <a:pt x="196" y="398"/>
                  </a:cubicBezTo>
                  <a:close/>
                  <a:moveTo>
                    <a:pt x="593" y="334"/>
                  </a:moveTo>
                  <a:cubicBezTo>
                    <a:pt x="592" y="334"/>
                    <a:pt x="592" y="334"/>
                    <a:pt x="591" y="334"/>
                  </a:cubicBezTo>
                  <a:cubicBezTo>
                    <a:pt x="590" y="334"/>
                    <a:pt x="589" y="335"/>
                    <a:pt x="589" y="336"/>
                  </a:cubicBezTo>
                  <a:cubicBezTo>
                    <a:pt x="589" y="338"/>
                    <a:pt x="590" y="339"/>
                    <a:pt x="589" y="341"/>
                  </a:cubicBezTo>
                  <a:cubicBezTo>
                    <a:pt x="589" y="342"/>
                    <a:pt x="589" y="342"/>
                    <a:pt x="590" y="342"/>
                  </a:cubicBezTo>
                  <a:cubicBezTo>
                    <a:pt x="591" y="342"/>
                    <a:pt x="591" y="342"/>
                    <a:pt x="591" y="341"/>
                  </a:cubicBezTo>
                  <a:cubicBezTo>
                    <a:pt x="591" y="340"/>
                    <a:pt x="592" y="338"/>
                    <a:pt x="593" y="337"/>
                  </a:cubicBezTo>
                  <a:cubicBezTo>
                    <a:pt x="593" y="337"/>
                    <a:pt x="594" y="337"/>
                    <a:pt x="594" y="337"/>
                  </a:cubicBezTo>
                  <a:cubicBezTo>
                    <a:pt x="596" y="335"/>
                    <a:pt x="596" y="335"/>
                    <a:pt x="595" y="335"/>
                  </a:cubicBezTo>
                  <a:cubicBezTo>
                    <a:pt x="594" y="335"/>
                    <a:pt x="593" y="334"/>
                    <a:pt x="589" y="345"/>
                  </a:cubicBezTo>
                  <a:cubicBezTo>
                    <a:pt x="589" y="344"/>
                    <a:pt x="589" y="344"/>
                    <a:pt x="589" y="343"/>
                  </a:cubicBezTo>
                  <a:cubicBezTo>
                    <a:pt x="589" y="343"/>
                    <a:pt x="590" y="342"/>
                    <a:pt x="589" y="342"/>
                  </a:cubicBezTo>
                  <a:cubicBezTo>
                    <a:pt x="589" y="342"/>
                    <a:pt x="588" y="342"/>
                    <a:pt x="588" y="343"/>
                  </a:cubicBezTo>
                  <a:cubicBezTo>
                    <a:pt x="587" y="344"/>
                    <a:pt x="586" y="344"/>
                    <a:pt x="586" y="345"/>
                  </a:cubicBezTo>
                  <a:cubicBezTo>
                    <a:pt x="585" y="346"/>
                    <a:pt x="586" y="346"/>
                    <a:pt x="586" y="347"/>
                  </a:cubicBezTo>
                  <a:cubicBezTo>
                    <a:pt x="586" y="348"/>
                    <a:pt x="588" y="348"/>
                    <a:pt x="588" y="348"/>
                  </a:cubicBezTo>
                  <a:cubicBezTo>
                    <a:pt x="589" y="348"/>
                    <a:pt x="589" y="347"/>
                    <a:pt x="589" y="347"/>
                  </a:cubicBezTo>
                  <a:cubicBezTo>
                    <a:pt x="590" y="346"/>
                    <a:pt x="589" y="345"/>
                    <a:pt x="593" y="334"/>
                  </a:cubicBezTo>
                  <a:close/>
                  <a:moveTo>
                    <a:pt x="241" y="425"/>
                  </a:moveTo>
                  <a:cubicBezTo>
                    <a:pt x="240" y="425"/>
                    <a:pt x="239" y="425"/>
                    <a:pt x="239" y="425"/>
                  </a:cubicBezTo>
                  <a:cubicBezTo>
                    <a:pt x="237" y="424"/>
                    <a:pt x="236" y="425"/>
                    <a:pt x="236" y="426"/>
                  </a:cubicBezTo>
                  <a:cubicBezTo>
                    <a:pt x="234" y="428"/>
                    <a:pt x="232" y="429"/>
                    <a:pt x="230" y="428"/>
                  </a:cubicBezTo>
                  <a:cubicBezTo>
                    <a:pt x="229" y="428"/>
                    <a:pt x="229" y="429"/>
                    <a:pt x="228" y="430"/>
                  </a:cubicBezTo>
                  <a:cubicBezTo>
                    <a:pt x="228" y="431"/>
                    <a:pt x="228" y="432"/>
                    <a:pt x="229" y="432"/>
                  </a:cubicBezTo>
                  <a:cubicBezTo>
                    <a:pt x="229" y="433"/>
                    <a:pt x="232" y="432"/>
                    <a:pt x="232" y="432"/>
                  </a:cubicBezTo>
                  <a:cubicBezTo>
                    <a:pt x="232" y="431"/>
                    <a:pt x="233" y="430"/>
                    <a:pt x="233" y="430"/>
                  </a:cubicBezTo>
                  <a:cubicBezTo>
                    <a:pt x="235" y="430"/>
                    <a:pt x="236" y="430"/>
                    <a:pt x="237" y="429"/>
                  </a:cubicBezTo>
                  <a:cubicBezTo>
                    <a:pt x="237" y="428"/>
                    <a:pt x="238" y="428"/>
                    <a:pt x="238" y="428"/>
                  </a:cubicBezTo>
                  <a:cubicBezTo>
                    <a:pt x="241" y="429"/>
                    <a:pt x="242" y="427"/>
                    <a:pt x="244" y="426"/>
                  </a:cubicBezTo>
                  <a:cubicBezTo>
                    <a:pt x="244" y="426"/>
                    <a:pt x="243" y="425"/>
                    <a:pt x="243" y="425"/>
                  </a:cubicBezTo>
                  <a:cubicBezTo>
                    <a:pt x="243" y="424"/>
                    <a:pt x="242" y="425"/>
                    <a:pt x="227" y="432"/>
                  </a:cubicBezTo>
                  <a:cubicBezTo>
                    <a:pt x="226" y="432"/>
                    <a:pt x="225" y="432"/>
                    <a:pt x="225" y="432"/>
                  </a:cubicBezTo>
                  <a:cubicBezTo>
                    <a:pt x="223" y="432"/>
                    <a:pt x="222" y="433"/>
                    <a:pt x="223" y="435"/>
                  </a:cubicBezTo>
                  <a:cubicBezTo>
                    <a:pt x="223" y="436"/>
                    <a:pt x="224" y="436"/>
                    <a:pt x="224" y="436"/>
                  </a:cubicBezTo>
                  <a:cubicBezTo>
                    <a:pt x="225" y="435"/>
                    <a:pt x="226" y="434"/>
                    <a:pt x="227" y="434"/>
                  </a:cubicBezTo>
                  <a:cubicBezTo>
                    <a:pt x="228" y="434"/>
                    <a:pt x="228" y="434"/>
                    <a:pt x="228" y="433"/>
                  </a:cubicBezTo>
                  <a:cubicBezTo>
                    <a:pt x="230" y="432"/>
                    <a:pt x="230" y="432"/>
                    <a:pt x="241" y="425"/>
                  </a:cubicBezTo>
                  <a:close/>
                  <a:moveTo>
                    <a:pt x="640" y="315"/>
                  </a:moveTo>
                  <a:cubicBezTo>
                    <a:pt x="639" y="315"/>
                    <a:pt x="637" y="315"/>
                    <a:pt x="635" y="315"/>
                  </a:cubicBezTo>
                  <a:cubicBezTo>
                    <a:pt x="635" y="315"/>
                    <a:pt x="635" y="315"/>
                    <a:pt x="635" y="315"/>
                  </a:cubicBezTo>
                  <a:cubicBezTo>
                    <a:pt x="634" y="315"/>
                    <a:pt x="634" y="316"/>
                    <a:pt x="634" y="316"/>
                  </a:cubicBezTo>
                  <a:cubicBezTo>
                    <a:pt x="634" y="316"/>
                    <a:pt x="634" y="317"/>
                    <a:pt x="635" y="317"/>
                  </a:cubicBezTo>
                  <a:cubicBezTo>
                    <a:pt x="638" y="316"/>
                    <a:pt x="640" y="318"/>
                    <a:pt x="641" y="320"/>
                  </a:cubicBezTo>
                  <a:cubicBezTo>
                    <a:pt x="641" y="320"/>
                    <a:pt x="642" y="320"/>
                    <a:pt x="642" y="321"/>
                  </a:cubicBezTo>
                  <a:cubicBezTo>
                    <a:pt x="643" y="321"/>
                    <a:pt x="644" y="321"/>
                    <a:pt x="644" y="321"/>
                  </a:cubicBezTo>
                  <a:cubicBezTo>
                    <a:pt x="645" y="320"/>
                    <a:pt x="645" y="320"/>
                    <a:pt x="645" y="319"/>
                  </a:cubicBezTo>
                  <a:cubicBezTo>
                    <a:pt x="646" y="319"/>
                    <a:pt x="647" y="319"/>
                    <a:pt x="648" y="319"/>
                  </a:cubicBezTo>
                  <a:cubicBezTo>
                    <a:pt x="649" y="319"/>
                    <a:pt x="651" y="319"/>
                    <a:pt x="652" y="319"/>
                  </a:cubicBezTo>
                  <a:cubicBezTo>
                    <a:pt x="653" y="319"/>
                    <a:pt x="653" y="318"/>
                    <a:pt x="652" y="318"/>
                  </a:cubicBezTo>
                  <a:cubicBezTo>
                    <a:pt x="652" y="317"/>
                    <a:pt x="652" y="317"/>
                    <a:pt x="652" y="317"/>
                  </a:cubicBezTo>
                  <a:cubicBezTo>
                    <a:pt x="651" y="317"/>
                    <a:pt x="649" y="317"/>
                    <a:pt x="648" y="317"/>
                  </a:cubicBezTo>
                  <a:cubicBezTo>
                    <a:pt x="646" y="314"/>
                    <a:pt x="643" y="315"/>
                    <a:pt x="640" y="315"/>
                  </a:cubicBezTo>
                  <a:close/>
                  <a:moveTo>
                    <a:pt x="194" y="443"/>
                  </a:moveTo>
                  <a:cubicBezTo>
                    <a:pt x="194" y="443"/>
                    <a:pt x="195" y="444"/>
                    <a:pt x="195" y="443"/>
                  </a:cubicBezTo>
                  <a:cubicBezTo>
                    <a:pt x="196" y="443"/>
                    <a:pt x="196" y="442"/>
                    <a:pt x="196" y="442"/>
                  </a:cubicBezTo>
                  <a:cubicBezTo>
                    <a:pt x="196" y="440"/>
                    <a:pt x="196" y="438"/>
                    <a:pt x="196" y="436"/>
                  </a:cubicBezTo>
                  <a:cubicBezTo>
                    <a:pt x="196" y="435"/>
                    <a:pt x="196" y="434"/>
                    <a:pt x="197" y="434"/>
                  </a:cubicBezTo>
                  <a:cubicBezTo>
                    <a:pt x="200" y="435"/>
                    <a:pt x="202" y="434"/>
                    <a:pt x="203" y="432"/>
                  </a:cubicBezTo>
                  <a:cubicBezTo>
                    <a:pt x="203" y="432"/>
                    <a:pt x="203" y="431"/>
                    <a:pt x="203" y="431"/>
                  </a:cubicBezTo>
                  <a:cubicBezTo>
                    <a:pt x="203" y="430"/>
                    <a:pt x="202" y="430"/>
                    <a:pt x="202" y="430"/>
                  </a:cubicBezTo>
                  <a:cubicBezTo>
                    <a:pt x="201" y="430"/>
                    <a:pt x="200" y="430"/>
                    <a:pt x="200" y="431"/>
                  </a:cubicBezTo>
                  <a:cubicBezTo>
                    <a:pt x="199" y="432"/>
                    <a:pt x="198" y="433"/>
                    <a:pt x="197" y="432"/>
                  </a:cubicBezTo>
                  <a:cubicBezTo>
                    <a:pt x="195" y="432"/>
                    <a:pt x="194" y="433"/>
                    <a:pt x="194" y="434"/>
                  </a:cubicBezTo>
                  <a:cubicBezTo>
                    <a:pt x="193" y="435"/>
                    <a:pt x="192" y="435"/>
                    <a:pt x="191" y="436"/>
                  </a:cubicBezTo>
                  <a:cubicBezTo>
                    <a:pt x="189" y="436"/>
                    <a:pt x="188" y="437"/>
                    <a:pt x="187" y="438"/>
                  </a:cubicBezTo>
                  <a:cubicBezTo>
                    <a:pt x="186" y="439"/>
                    <a:pt x="186" y="439"/>
                    <a:pt x="186" y="440"/>
                  </a:cubicBezTo>
                  <a:cubicBezTo>
                    <a:pt x="186" y="440"/>
                    <a:pt x="187" y="440"/>
                    <a:pt x="187" y="440"/>
                  </a:cubicBezTo>
                  <a:cubicBezTo>
                    <a:pt x="189" y="440"/>
                    <a:pt x="190" y="440"/>
                    <a:pt x="190" y="439"/>
                  </a:cubicBezTo>
                  <a:cubicBezTo>
                    <a:pt x="191" y="438"/>
                    <a:pt x="192" y="438"/>
                    <a:pt x="193" y="438"/>
                  </a:cubicBezTo>
                  <a:cubicBezTo>
                    <a:pt x="194" y="438"/>
                    <a:pt x="194" y="439"/>
                    <a:pt x="193" y="439"/>
                  </a:cubicBezTo>
                  <a:cubicBezTo>
                    <a:pt x="192" y="441"/>
                    <a:pt x="192" y="441"/>
                    <a:pt x="193" y="442"/>
                  </a:cubicBezTo>
                  <a:cubicBezTo>
                    <a:pt x="193" y="442"/>
                    <a:pt x="194" y="443"/>
                    <a:pt x="185" y="440"/>
                  </a:cubicBezTo>
                  <a:cubicBezTo>
                    <a:pt x="185" y="440"/>
                    <a:pt x="184" y="440"/>
                    <a:pt x="184" y="440"/>
                  </a:cubicBezTo>
                  <a:cubicBezTo>
                    <a:pt x="183" y="440"/>
                    <a:pt x="183" y="441"/>
                    <a:pt x="183" y="441"/>
                  </a:cubicBezTo>
                  <a:cubicBezTo>
                    <a:pt x="183" y="442"/>
                    <a:pt x="183" y="442"/>
                    <a:pt x="184" y="442"/>
                  </a:cubicBezTo>
                  <a:cubicBezTo>
                    <a:pt x="185" y="442"/>
                    <a:pt x="185" y="442"/>
                    <a:pt x="186" y="441"/>
                  </a:cubicBezTo>
                  <a:cubicBezTo>
                    <a:pt x="186" y="441"/>
                    <a:pt x="186" y="441"/>
                    <a:pt x="186" y="441"/>
                  </a:cubicBezTo>
                  <a:cubicBezTo>
                    <a:pt x="187" y="440"/>
                    <a:pt x="186" y="440"/>
                    <a:pt x="194" y="443"/>
                  </a:cubicBezTo>
                  <a:close/>
                  <a:moveTo>
                    <a:pt x="237" y="390"/>
                  </a:moveTo>
                  <a:cubicBezTo>
                    <a:pt x="238" y="390"/>
                    <a:pt x="238" y="390"/>
                    <a:pt x="238" y="390"/>
                  </a:cubicBezTo>
                  <a:cubicBezTo>
                    <a:pt x="238" y="389"/>
                    <a:pt x="238" y="389"/>
                    <a:pt x="238" y="389"/>
                  </a:cubicBezTo>
                  <a:cubicBezTo>
                    <a:pt x="237" y="388"/>
                    <a:pt x="237" y="388"/>
                    <a:pt x="236" y="389"/>
                  </a:cubicBezTo>
                  <a:cubicBezTo>
                    <a:pt x="236" y="389"/>
                    <a:pt x="236" y="389"/>
                    <a:pt x="237" y="389"/>
                  </a:cubicBezTo>
                  <a:cubicBezTo>
                    <a:pt x="237" y="390"/>
                    <a:pt x="237" y="390"/>
                    <a:pt x="238" y="390"/>
                  </a:cubicBezTo>
                  <a:cubicBezTo>
                    <a:pt x="238" y="391"/>
                    <a:pt x="239" y="390"/>
                    <a:pt x="238" y="391"/>
                  </a:cubicBezTo>
                  <a:cubicBezTo>
                    <a:pt x="237" y="392"/>
                    <a:pt x="235" y="392"/>
                    <a:pt x="234" y="394"/>
                  </a:cubicBezTo>
                  <a:cubicBezTo>
                    <a:pt x="233" y="394"/>
                    <a:pt x="233" y="394"/>
                    <a:pt x="233" y="394"/>
                  </a:cubicBezTo>
                  <a:cubicBezTo>
                    <a:pt x="232" y="394"/>
                    <a:pt x="232" y="394"/>
                    <a:pt x="232" y="394"/>
                  </a:cubicBezTo>
                  <a:cubicBezTo>
                    <a:pt x="231" y="394"/>
                    <a:pt x="231" y="394"/>
                    <a:pt x="230" y="394"/>
                  </a:cubicBezTo>
                  <a:cubicBezTo>
                    <a:pt x="229" y="394"/>
                    <a:pt x="228" y="395"/>
                    <a:pt x="228" y="396"/>
                  </a:cubicBezTo>
                  <a:cubicBezTo>
                    <a:pt x="228" y="398"/>
                    <a:pt x="228" y="398"/>
                    <a:pt x="230" y="401"/>
                  </a:cubicBezTo>
                  <a:cubicBezTo>
                    <a:pt x="231" y="401"/>
                    <a:pt x="230" y="401"/>
                    <a:pt x="230" y="402"/>
                  </a:cubicBezTo>
                  <a:cubicBezTo>
                    <a:pt x="228" y="402"/>
                    <a:pt x="228" y="402"/>
                    <a:pt x="226" y="398"/>
                  </a:cubicBezTo>
                  <a:cubicBezTo>
                    <a:pt x="226" y="398"/>
                    <a:pt x="225" y="398"/>
                    <a:pt x="225" y="398"/>
                  </a:cubicBezTo>
                  <a:cubicBezTo>
                    <a:pt x="224" y="398"/>
                    <a:pt x="224" y="398"/>
                    <a:pt x="224" y="398"/>
                  </a:cubicBezTo>
                  <a:cubicBezTo>
                    <a:pt x="223" y="399"/>
                    <a:pt x="222" y="399"/>
                    <a:pt x="221" y="401"/>
                  </a:cubicBezTo>
                  <a:cubicBezTo>
                    <a:pt x="220" y="402"/>
                    <a:pt x="218" y="401"/>
                    <a:pt x="217" y="402"/>
                  </a:cubicBezTo>
                  <a:cubicBezTo>
                    <a:pt x="216" y="403"/>
                    <a:pt x="217" y="402"/>
                    <a:pt x="217" y="403"/>
                  </a:cubicBezTo>
                  <a:cubicBezTo>
                    <a:pt x="215" y="403"/>
                    <a:pt x="213" y="404"/>
                    <a:pt x="212" y="405"/>
                  </a:cubicBezTo>
                  <a:cubicBezTo>
                    <a:pt x="212" y="406"/>
                    <a:pt x="211" y="406"/>
                    <a:pt x="212" y="407"/>
                  </a:cubicBezTo>
                  <a:cubicBezTo>
                    <a:pt x="212" y="407"/>
                    <a:pt x="214" y="408"/>
                    <a:pt x="214" y="407"/>
                  </a:cubicBezTo>
                  <a:cubicBezTo>
                    <a:pt x="215" y="407"/>
                    <a:pt x="215" y="406"/>
                    <a:pt x="216" y="405"/>
                  </a:cubicBezTo>
                  <a:cubicBezTo>
                    <a:pt x="216" y="405"/>
                    <a:pt x="217" y="405"/>
                    <a:pt x="217" y="405"/>
                  </a:cubicBezTo>
                  <a:cubicBezTo>
                    <a:pt x="217" y="407"/>
                    <a:pt x="218" y="407"/>
                    <a:pt x="219" y="408"/>
                  </a:cubicBezTo>
                  <a:cubicBezTo>
                    <a:pt x="219" y="409"/>
                    <a:pt x="220" y="409"/>
                    <a:pt x="220" y="409"/>
                  </a:cubicBezTo>
                  <a:cubicBezTo>
                    <a:pt x="222" y="409"/>
                    <a:pt x="224" y="410"/>
                    <a:pt x="225" y="408"/>
                  </a:cubicBezTo>
                  <a:cubicBezTo>
                    <a:pt x="226" y="407"/>
                    <a:pt x="227" y="407"/>
                    <a:pt x="227" y="405"/>
                  </a:cubicBezTo>
                  <a:cubicBezTo>
                    <a:pt x="227" y="405"/>
                    <a:pt x="227" y="405"/>
                    <a:pt x="227" y="405"/>
                  </a:cubicBezTo>
                  <a:cubicBezTo>
                    <a:pt x="228" y="404"/>
                    <a:pt x="229" y="403"/>
                    <a:pt x="230" y="402"/>
                  </a:cubicBezTo>
                  <a:cubicBezTo>
                    <a:pt x="231" y="402"/>
                    <a:pt x="230" y="402"/>
                    <a:pt x="230" y="402"/>
                  </a:cubicBezTo>
                  <a:cubicBezTo>
                    <a:pt x="231" y="402"/>
                    <a:pt x="231" y="402"/>
                    <a:pt x="231" y="402"/>
                  </a:cubicBezTo>
                  <a:cubicBezTo>
                    <a:pt x="232" y="401"/>
                    <a:pt x="233" y="400"/>
                    <a:pt x="233" y="400"/>
                  </a:cubicBezTo>
                  <a:cubicBezTo>
                    <a:pt x="235" y="399"/>
                    <a:pt x="234" y="397"/>
                    <a:pt x="235" y="396"/>
                  </a:cubicBezTo>
                  <a:cubicBezTo>
                    <a:pt x="235" y="396"/>
                    <a:pt x="235" y="396"/>
                    <a:pt x="235" y="396"/>
                  </a:cubicBezTo>
                  <a:cubicBezTo>
                    <a:pt x="236" y="396"/>
                    <a:pt x="236" y="396"/>
                    <a:pt x="236" y="397"/>
                  </a:cubicBezTo>
                  <a:cubicBezTo>
                    <a:pt x="236" y="397"/>
                    <a:pt x="236" y="398"/>
                    <a:pt x="236" y="398"/>
                  </a:cubicBezTo>
                  <a:cubicBezTo>
                    <a:pt x="236" y="399"/>
                    <a:pt x="237" y="399"/>
                    <a:pt x="237" y="399"/>
                  </a:cubicBezTo>
                  <a:cubicBezTo>
                    <a:pt x="238" y="399"/>
                    <a:pt x="238" y="399"/>
                    <a:pt x="238" y="399"/>
                  </a:cubicBezTo>
                  <a:cubicBezTo>
                    <a:pt x="238" y="397"/>
                    <a:pt x="238" y="396"/>
                    <a:pt x="240" y="396"/>
                  </a:cubicBezTo>
                  <a:cubicBezTo>
                    <a:pt x="242" y="396"/>
                    <a:pt x="242" y="395"/>
                    <a:pt x="242" y="394"/>
                  </a:cubicBezTo>
                  <a:cubicBezTo>
                    <a:pt x="242" y="393"/>
                    <a:pt x="242" y="391"/>
                    <a:pt x="243" y="388"/>
                  </a:cubicBezTo>
                  <a:cubicBezTo>
                    <a:pt x="243" y="389"/>
                    <a:pt x="242" y="389"/>
                    <a:pt x="242" y="389"/>
                  </a:cubicBezTo>
                  <a:cubicBezTo>
                    <a:pt x="242" y="390"/>
                    <a:pt x="242" y="390"/>
                    <a:pt x="243" y="390"/>
                  </a:cubicBezTo>
                  <a:cubicBezTo>
                    <a:pt x="243" y="390"/>
                    <a:pt x="243" y="389"/>
                    <a:pt x="244" y="389"/>
                  </a:cubicBezTo>
                  <a:cubicBezTo>
                    <a:pt x="244" y="389"/>
                    <a:pt x="243" y="388"/>
                    <a:pt x="242" y="390"/>
                  </a:cubicBezTo>
                  <a:cubicBezTo>
                    <a:pt x="241" y="390"/>
                    <a:pt x="239" y="390"/>
                    <a:pt x="237" y="390"/>
                  </a:cubicBezTo>
                  <a:close/>
                  <a:moveTo>
                    <a:pt x="346" y="354"/>
                  </a:moveTo>
                  <a:cubicBezTo>
                    <a:pt x="345" y="354"/>
                    <a:pt x="344" y="354"/>
                    <a:pt x="344" y="354"/>
                  </a:cubicBezTo>
                  <a:cubicBezTo>
                    <a:pt x="343" y="354"/>
                    <a:pt x="342" y="354"/>
                    <a:pt x="342" y="354"/>
                  </a:cubicBezTo>
                  <a:cubicBezTo>
                    <a:pt x="340" y="353"/>
                    <a:pt x="338" y="354"/>
                    <a:pt x="337" y="356"/>
                  </a:cubicBezTo>
                  <a:cubicBezTo>
                    <a:pt x="336" y="357"/>
                    <a:pt x="335" y="358"/>
                    <a:pt x="333" y="357"/>
                  </a:cubicBezTo>
                  <a:cubicBezTo>
                    <a:pt x="332" y="357"/>
                    <a:pt x="332" y="357"/>
                    <a:pt x="331" y="357"/>
                  </a:cubicBezTo>
                  <a:cubicBezTo>
                    <a:pt x="329" y="357"/>
                    <a:pt x="328" y="359"/>
                    <a:pt x="326" y="360"/>
                  </a:cubicBezTo>
                  <a:cubicBezTo>
                    <a:pt x="327" y="361"/>
                    <a:pt x="327" y="361"/>
                    <a:pt x="327" y="361"/>
                  </a:cubicBezTo>
                  <a:cubicBezTo>
                    <a:pt x="328" y="362"/>
                    <a:pt x="329" y="361"/>
                    <a:pt x="330" y="360"/>
                  </a:cubicBezTo>
                  <a:cubicBezTo>
                    <a:pt x="332" y="359"/>
                    <a:pt x="333" y="359"/>
                    <a:pt x="334" y="360"/>
                  </a:cubicBezTo>
                  <a:cubicBezTo>
                    <a:pt x="334" y="360"/>
                    <a:pt x="335" y="361"/>
                    <a:pt x="336" y="361"/>
                  </a:cubicBezTo>
                  <a:cubicBezTo>
                    <a:pt x="337" y="361"/>
                    <a:pt x="339" y="361"/>
                    <a:pt x="340" y="361"/>
                  </a:cubicBezTo>
                  <a:cubicBezTo>
                    <a:pt x="341" y="361"/>
                    <a:pt x="341" y="361"/>
                    <a:pt x="341" y="361"/>
                  </a:cubicBezTo>
                  <a:cubicBezTo>
                    <a:pt x="343" y="359"/>
                    <a:pt x="344" y="358"/>
                    <a:pt x="345" y="356"/>
                  </a:cubicBezTo>
                  <a:cubicBezTo>
                    <a:pt x="346" y="355"/>
                    <a:pt x="348" y="356"/>
                    <a:pt x="349" y="355"/>
                  </a:cubicBezTo>
                  <a:cubicBezTo>
                    <a:pt x="349" y="355"/>
                    <a:pt x="349" y="355"/>
                    <a:pt x="349" y="354"/>
                  </a:cubicBezTo>
                  <a:cubicBezTo>
                    <a:pt x="350" y="354"/>
                    <a:pt x="349" y="353"/>
                    <a:pt x="348" y="354"/>
                  </a:cubicBezTo>
                  <a:cubicBezTo>
                    <a:pt x="348" y="354"/>
                    <a:pt x="347" y="354"/>
                    <a:pt x="351" y="352"/>
                  </a:cubicBezTo>
                  <a:cubicBezTo>
                    <a:pt x="350" y="352"/>
                    <a:pt x="350" y="352"/>
                    <a:pt x="349" y="353"/>
                  </a:cubicBezTo>
                  <a:cubicBezTo>
                    <a:pt x="349" y="353"/>
                    <a:pt x="349" y="354"/>
                    <a:pt x="350" y="354"/>
                  </a:cubicBezTo>
                  <a:cubicBezTo>
                    <a:pt x="351" y="353"/>
                    <a:pt x="351" y="353"/>
                    <a:pt x="351" y="352"/>
                  </a:cubicBezTo>
                  <a:cubicBezTo>
                    <a:pt x="351" y="352"/>
                    <a:pt x="351" y="352"/>
                    <a:pt x="346" y="354"/>
                  </a:cubicBezTo>
                  <a:close/>
                  <a:moveTo>
                    <a:pt x="171" y="294"/>
                  </a:moveTo>
                  <a:cubicBezTo>
                    <a:pt x="171" y="295"/>
                    <a:pt x="171" y="295"/>
                    <a:pt x="172" y="296"/>
                  </a:cubicBezTo>
                  <a:cubicBezTo>
                    <a:pt x="172" y="296"/>
                    <a:pt x="173" y="296"/>
                    <a:pt x="173" y="296"/>
                  </a:cubicBezTo>
                  <a:cubicBezTo>
                    <a:pt x="174" y="296"/>
                    <a:pt x="174" y="296"/>
                    <a:pt x="174" y="296"/>
                  </a:cubicBezTo>
                  <a:cubicBezTo>
                    <a:pt x="176" y="294"/>
                    <a:pt x="178" y="292"/>
                    <a:pt x="180" y="290"/>
                  </a:cubicBezTo>
                  <a:cubicBezTo>
                    <a:pt x="180" y="290"/>
                    <a:pt x="180" y="291"/>
                    <a:pt x="180" y="291"/>
                  </a:cubicBezTo>
                  <a:cubicBezTo>
                    <a:pt x="180" y="291"/>
                    <a:pt x="181" y="291"/>
                    <a:pt x="181" y="291"/>
                  </a:cubicBezTo>
                  <a:cubicBezTo>
                    <a:pt x="181" y="292"/>
                    <a:pt x="181" y="292"/>
                    <a:pt x="181" y="292"/>
                  </a:cubicBezTo>
                  <a:cubicBezTo>
                    <a:pt x="183" y="290"/>
                    <a:pt x="185" y="289"/>
                    <a:pt x="186" y="287"/>
                  </a:cubicBezTo>
                  <a:cubicBezTo>
                    <a:pt x="186" y="287"/>
                    <a:pt x="186" y="287"/>
                    <a:pt x="186" y="286"/>
                  </a:cubicBezTo>
                  <a:cubicBezTo>
                    <a:pt x="186" y="285"/>
                    <a:pt x="187" y="285"/>
                    <a:pt x="188" y="284"/>
                  </a:cubicBezTo>
                  <a:cubicBezTo>
                    <a:pt x="189" y="284"/>
                    <a:pt x="191" y="284"/>
                    <a:pt x="192" y="284"/>
                  </a:cubicBezTo>
                  <a:cubicBezTo>
                    <a:pt x="193" y="284"/>
                    <a:pt x="194" y="284"/>
                    <a:pt x="194" y="283"/>
                  </a:cubicBezTo>
                  <a:cubicBezTo>
                    <a:pt x="195" y="282"/>
                    <a:pt x="196" y="283"/>
                    <a:pt x="197" y="282"/>
                  </a:cubicBezTo>
                  <a:cubicBezTo>
                    <a:pt x="198" y="282"/>
                    <a:pt x="198" y="281"/>
                    <a:pt x="198" y="281"/>
                  </a:cubicBezTo>
                  <a:cubicBezTo>
                    <a:pt x="198" y="281"/>
                    <a:pt x="199" y="281"/>
                    <a:pt x="200" y="281"/>
                  </a:cubicBezTo>
                  <a:cubicBezTo>
                    <a:pt x="201" y="281"/>
                    <a:pt x="202" y="281"/>
                    <a:pt x="202" y="279"/>
                  </a:cubicBezTo>
                  <a:cubicBezTo>
                    <a:pt x="201" y="277"/>
                    <a:pt x="204" y="276"/>
                    <a:pt x="204" y="274"/>
                  </a:cubicBezTo>
                  <a:cubicBezTo>
                    <a:pt x="204" y="274"/>
                    <a:pt x="204" y="273"/>
                    <a:pt x="205" y="273"/>
                  </a:cubicBezTo>
                  <a:cubicBezTo>
                    <a:pt x="205" y="272"/>
                    <a:pt x="205" y="272"/>
                    <a:pt x="205" y="272"/>
                  </a:cubicBezTo>
                  <a:cubicBezTo>
                    <a:pt x="205" y="272"/>
                    <a:pt x="205" y="271"/>
                    <a:pt x="205" y="271"/>
                  </a:cubicBezTo>
                  <a:cubicBezTo>
                    <a:pt x="205" y="269"/>
                    <a:pt x="206" y="267"/>
                    <a:pt x="207" y="266"/>
                  </a:cubicBezTo>
                  <a:cubicBezTo>
                    <a:pt x="208" y="266"/>
                    <a:pt x="207" y="265"/>
                    <a:pt x="207" y="264"/>
                  </a:cubicBezTo>
                  <a:cubicBezTo>
                    <a:pt x="207" y="264"/>
                    <a:pt x="207" y="264"/>
                    <a:pt x="207" y="264"/>
                  </a:cubicBezTo>
                  <a:cubicBezTo>
                    <a:pt x="205" y="264"/>
                    <a:pt x="205" y="265"/>
                    <a:pt x="204" y="265"/>
                  </a:cubicBezTo>
                  <a:cubicBezTo>
                    <a:pt x="203" y="265"/>
                    <a:pt x="202" y="265"/>
                    <a:pt x="202" y="266"/>
                  </a:cubicBezTo>
                  <a:cubicBezTo>
                    <a:pt x="202" y="266"/>
                    <a:pt x="201" y="267"/>
                    <a:pt x="201" y="267"/>
                  </a:cubicBezTo>
                  <a:cubicBezTo>
                    <a:pt x="200" y="268"/>
                    <a:pt x="198" y="269"/>
                    <a:pt x="197" y="269"/>
                  </a:cubicBezTo>
                  <a:cubicBezTo>
                    <a:pt x="196" y="271"/>
                    <a:pt x="194" y="271"/>
                    <a:pt x="193" y="271"/>
                  </a:cubicBezTo>
                  <a:cubicBezTo>
                    <a:pt x="192" y="272"/>
                    <a:pt x="191" y="273"/>
                    <a:pt x="190" y="274"/>
                  </a:cubicBezTo>
                  <a:cubicBezTo>
                    <a:pt x="189" y="275"/>
                    <a:pt x="186" y="275"/>
                    <a:pt x="185" y="277"/>
                  </a:cubicBezTo>
                  <a:cubicBezTo>
                    <a:pt x="185" y="277"/>
                    <a:pt x="185" y="277"/>
                    <a:pt x="184" y="277"/>
                  </a:cubicBezTo>
                  <a:cubicBezTo>
                    <a:pt x="184" y="277"/>
                    <a:pt x="183" y="277"/>
                    <a:pt x="183" y="277"/>
                  </a:cubicBezTo>
                  <a:cubicBezTo>
                    <a:pt x="181" y="277"/>
                    <a:pt x="181" y="277"/>
                    <a:pt x="180" y="278"/>
                  </a:cubicBezTo>
                  <a:cubicBezTo>
                    <a:pt x="179" y="279"/>
                    <a:pt x="177" y="279"/>
                    <a:pt x="177" y="277"/>
                  </a:cubicBezTo>
                  <a:cubicBezTo>
                    <a:pt x="177" y="277"/>
                    <a:pt x="177" y="276"/>
                    <a:pt x="177" y="276"/>
                  </a:cubicBezTo>
                  <a:cubicBezTo>
                    <a:pt x="176" y="275"/>
                    <a:pt x="176" y="275"/>
                    <a:pt x="175" y="276"/>
                  </a:cubicBezTo>
                  <a:cubicBezTo>
                    <a:pt x="173" y="277"/>
                    <a:pt x="173" y="277"/>
                    <a:pt x="175" y="280"/>
                  </a:cubicBezTo>
                  <a:cubicBezTo>
                    <a:pt x="175" y="280"/>
                    <a:pt x="175" y="281"/>
                    <a:pt x="175" y="282"/>
                  </a:cubicBezTo>
                  <a:cubicBezTo>
                    <a:pt x="174" y="282"/>
                    <a:pt x="174" y="282"/>
                    <a:pt x="173" y="283"/>
                  </a:cubicBezTo>
                  <a:cubicBezTo>
                    <a:pt x="171" y="283"/>
                    <a:pt x="171" y="283"/>
                    <a:pt x="171" y="285"/>
                  </a:cubicBezTo>
                  <a:cubicBezTo>
                    <a:pt x="171" y="285"/>
                    <a:pt x="171" y="285"/>
                    <a:pt x="171" y="286"/>
                  </a:cubicBezTo>
                  <a:cubicBezTo>
                    <a:pt x="171" y="288"/>
                    <a:pt x="171" y="288"/>
                    <a:pt x="168" y="288"/>
                  </a:cubicBezTo>
                  <a:cubicBezTo>
                    <a:pt x="165" y="288"/>
                    <a:pt x="165" y="289"/>
                    <a:pt x="165" y="292"/>
                  </a:cubicBezTo>
                  <a:cubicBezTo>
                    <a:pt x="165" y="292"/>
                    <a:pt x="165" y="292"/>
                    <a:pt x="165" y="292"/>
                  </a:cubicBezTo>
                  <a:cubicBezTo>
                    <a:pt x="165" y="293"/>
                    <a:pt x="166" y="294"/>
                    <a:pt x="167" y="294"/>
                  </a:cubicBezTo>
                  <a:cubicBezTo>
                    <a:pt x="168" y="294"/>
                    <a:pt x="170" y="294"/>
                    <a:pt x="171" y="294"/>
                  </a:cubicBezTo>
                  <a:close/>
                  <a:moveTo>
                    <a:pt x="129" y="350"/>
                  </a:moveTo>
                  <a:cubicBezTo>
                    <a:pt x="129" y="350"/>
                    <a:pt x="129" y="350"/>
                    <a:pt x="129" y="350"/>
                  </a:cubicBezTo>
                  <a:cubicBezTo>
                    <a:pt x="130" y="349"/>
                    <a:pt x="131" y="348"/>
                    <a:pt x="132" y="348"/>
                  </a:cubicBezTo>
                  <a:cubicBezTo>
                    <a:pt x="133" y="347"/>
                    <a:pt x="133" y="347"/>
                    <a:pt x="132" y="346"/>
                  </a:cubicBezTo>
                  <a:cubicBezTo>
                    <a:pt x="131" y="346"/>
                    <a:pt x="131" y="346"/>
                    <a:pt x="130" y="346"/>
                  </a:cubicBezTo>
                  <a:cubicBezTo>
                    <a:pt x="129" y="346"/>
                    <a:pt x="129" y="347"/>
                    <a:pt x="128" y="348"/>
                  </a:cubicBezTo>
                  <a:cubicBezTo>
                    <a:pt x="127" y="349"/>
                    <a:pt x="125" y="350"/>
                    <a:pt x="123" y="350"/>
                  </a:cubicBezTo>
                  <a:cubicBezTo>
                    <a:pt x="122" y="350"/>
                    <a:pt x="122" y="350"/>
                    <a:pt x="121" y="350"/>
                  </a:cubicBezTo>
                  <a:cubicBezTo>
                    <a:pt x="120" y="352"/>
                    <a:pt x="120" y="352"/>
                    <a:pt x="117" y="352"/>
                  </a:cubicBezTo>
                  <a:cubicBezTo>
                    <a:pt x="116" y="352"/>
                    <a:pt x="115" y="352"/>
                    <a:pt x="115" y="353"/>
                  </a:cubicBezTo>
                  <a:cubicBezTo>
                    <a:pt x="115" y="355"/>
                    <a:pt x="114" y="356"/>
                    <a:pt x="112" y="356"/>
                  </a:cubicBezTo>
                  <a:cubicBezTo>
                    <a:pt x="111" y="357"/>
                    <a:pt x="109" y="358"/>
                    <a:pt x="107" y="357"/>
                  </a:cubicBezTo>
                  <a:cubicBezTo>
                    <a:pt x="107" y="357"/>
                    <a:pt x="107" y="357"/>
                    <a:pt x="106" y="357"/>
                  </a:cubicBezTo>
                  <a:cubicBezTo>
                    <a:pt x="105" y="358"/>
                    <a:pt x="104" y="357"/>
                    <a:pt x="103" y="356"/>
                  </a:cubicBezTo>
                  <a:cubicBezTo>
                    <a:pt x="103" y="355"/>
                    <a:pt x="101" y="355"/>
                    <a:pt x="101" y="356"/>
                  </a:cubicBezTo>
                  <a:cubicBezTo>
                    <a:pt x="99" y="357"/>
                    <a:pt x="97" y="359"/>
                    <a:pt x="96" y="360"/>
                  </a:cubicBezTo>
                  <a:cubicBezTo>
                    <a:pt x="96" y="361"/>
                    <a:pt x="97" y="361"/>
                    <a:pt x="97" y="361"/>
                  </a:cubicBezTo>
                  <a:cubicBezTo>
                    <a:pt x="99" y="361"/>
                    <a:pt x="100" y="361"/>
                    <a:pt x="100" y="364"/>
                  </a:cubicBezTo>
                  <a:cubicBezTo>
                    <a:pt x="100" y="365"/>
                    <a:pt x="102" y="366"/>
                    <a:pt x="103" y="364"/>
                  </a:cubicBezTo>
                  <a:cubicBezTo>
                    <a:pt x="104" y="364"/>
                    <a:pt x="105" y="363"/>
                    <a:pt x="106" y="363"/>
                  </a:cubicBezTo>
                  <a:cubicBezTo>
                    <a:pt x="107" y="363"/>
                    <a:pt x="108" y="363"/>
                    <a:pt x="110" y="363"/>
                  </a:cubicBezTo>
                  <a:cubicBezTo>
                    <a:pt x="111" y="363"/>
                    <a:pt x="111" y="363"/>
                    <a:pt x="111" y="361"/>
                  </a:cubicBezTo>
                  <a:cubicBezTo>
                    <a:pt x="112" y="359"/>
                    <a:pt x="112" y="359"/>
                    <a:pt x="114" y="359"/>
                  </a:cubicBezTo>
                  <a:cubicBezTo>
                    <a:pt x="115" y="359"/>
                    <a:pt x="115" y="359"/>
                    <a:pt x="116" y="359"/>
                  </a:cubicBezTo>
                  <a:cubicBezTo>
                    <a:pt x="118" y="359"/>
                    <a:pt x="119" y="360"/>
                    <a:pt x="120" y="361"/>
                  </a:cubicBezTo>
                  <a:cubicBezTo>
                    <a:pt x="121" y="362"/>
                    <a:pt x="123" y="361"/>
                    <a:pt x="123" y="360"/>
                  </a:cubicBezTo>
                  <a:cubicBezTo>
                    <a:pt x="123" y="359"/>
                    <a:pt x="123" y="358"/>
                    <a:pt x="122" y="358"/>
                  </a:cubicBezTo>
                  <a:cubicBezTo>
                    <a:pt x="121" y="356"/>
                    <a:pt x="121" y="356"/>
                    <a:pt x="122" y="356"/>
                  </a:cubicBezTo>
                  <a:cubicBezTo>
                    <a:pt x="123" y="355"/>
                    <a:pt x="124" y="353"/>
                    <a:pt x="126" y="354"/>
                  </a:cubicBezTo>
                  <a:cubicBezTo>
                    <a:pt x="127" y="352"/>
                    <a:pt x="128" y="351"/>
                    <a:pt x="129" y="350"/>
                  </a:cubicBezTo>
                  <a:close/>
                  <a:moveTo>
                    <a:pt x="645" y="370"/>
                  </a:moveTo>
                  <a:cubicBezTo>
                    <a:pt x="645" y="370"/>
                    <a:pt x="645" y="370"/>
                    <a:pt x="645" y="369"/>
                  </a:cubicBezTo>
                  <a:cubicBezTo>
                    <a:pt x="644" y="369"/>
                    <a:pt x="643" y="369"/>
                    <a:pt x="642" y="369"/>
                  </a:cubicBezTo>
                  <a:cubicBezTo>
                    <a:pt x="640" y="369"/>
                    <a:pt x="640" y="369"/>
                    <a:pt x="639" y="366"/>
                  </a:cubicBezTo>
                  <a:cubicBezTo>
                    <a:pt x="639" y="365"/>
                    <a:pt x="638" y="365"/>
                    <a:pt x="638" y="366"/>
                  </a:cubicBezTo>
                  <a:cubicBezTo>
                    <a:pt x="637" y="366"/>
                    <a:pt x="637" y="367"/>
                    <a:pt x="636" y="367"/>
                  </a:cubicBezTo>
                  <a:cubicBezTo>
                    <a:pt x="634" y="367"/>
                    <a:pt x="633" y="367"/>
                    <a:pt x="631" y="367"/>
                  </a:cubicBezTo>
                  <a:cubicBezTo>
                    <a:pt x="630" y="367"/>
                    <a:pt x="630" y="368"/>
                    <a:pt x="630" y="369"/>
                  </a:cubicBezTo>
                  <a:cubicBezTo>
                    <a:pt x="630" y="370"/>
                    <a:pt x="629" y="371"/>
                    <a:pt x="628" y="371"/>
                  </a:cubicBezTo>
                  <a:cubicBezTo>
                    <a:pt x="628" y="371"/>
                    <a:pt x="628" y="371"/>
                    <a:pt x="627" y="371"/>
                  </a:cubicBezTo>
                  <a:cubicBezTo>
                    <a:pt x="625" y="371"/>
                    <a:pt x="623" y="371"/>
                    <a:pt x="621" y="369"/>
                  </a:cubicBezTo>
                  <a:cubicBezTo>
                    <a:pt x="621" y="369"/>
                    <a:pt x="621" y="369"/>
                    <a:pt x="621" y="369"/>
                  </a:cubicBezTo>
                  <a:cubicBezTo>
                    <a:pt x="620" y="371"/>
                    <a:pt x="620" y="372"/>
                    <a:pt x="619" y="373"/>
                  </a:cubicBezTo>
                  <a:cubicBezTo>
                    <a:pt x="618" y="374"/>
                    <a:pt x="619" y="374"/>
                    <a:pt x="619" y="375"/>
                  </a:cubicBezTo>
                  <a:cubicBezTo>
                    <a:pt x="620" y="375"/>
                    <a:pt x="620" y="376"/>
                    <a:pt x="621" y="376"/>
                  </a:cubicBezTo>
                  <a:cubicBezTo>
                    <a:pt x="621" y="377"/>
                    <a:pt x="623" y="377"/>
                    <a:pt x="623" y="376"/>
                  </a:cubicBezTo>
                  <a:cubicBezTo>
                    <a:pt x="624" y="376"/>
                    <a:pt x="624" y="376"/>
                    <a:pt x="624" y="375"/>
                  </a:cubicBezTo>
                  <a:cubicBezTo>
                    <a:pt x="624" y="374"/>
                    <a:pt x="624" y="373"/>
                    <a:pt x="625" y="373"/>
                  </a:cubicBezTo>
                  <a:cubicBezTo>
                    <a:pt x="627" y="372"/>
                    <a:pt x="628" y="373"/>
                    <a:pt x="628" y="375"/>
                  </a:cubicBezTo>
                  <a:cubicBezTo>
                    <a:pt x="628" y="375"/>
                    <a:pt x="628" y="376"/>
                    <a:pt x="628" y="377"/>
                  </a:cubicBezTo>
                  <a:cubicBezTo>
                    <a:pt x="628" y="377"/>
                    <a:pt x="628" y="378"/>
                    <a:pt x="628" y="378"/>
                  </a:cubicBezTo>
                  <a:cubicBezTo>
                    <a:pt x="629" y="378"/>
                    <a:pt x="629" y="378"/>
                    <a:pt x="630" y="377"/>
                  </a:cubicBezTo>
                  <a:cubicBezTo>
                    <a:pt x="630" y="377"/>
                    <a:pt x="630" y="377"/>
                    <a:pt x="631" y="377"/>
                  </a:cubicBezTo>
                  <a:cubicBezTo>
                    <a:pt x="631" y="376"/>
                    <a:pt x="632" y="375"/>
                    <a:pt x="633" y="375"/>
                  </a:cubicBezTo>
                  <a:cubicBezTo>
                    <a:pt x="634" y="374"/>
                    <a:pt x="633" y="373"/>
                    <a:pt x="634" y="372"/>
                  </a:cubicBezTo>
                  <a:cubicBezTo>
                    <a:pt x="634" y="371"/>
                    <a:pt x="634" y="371"/>
                    <a:pt x="635" y="371"/>
                  </a:cubicBezTo>
                  <a:cubicBezTo>
                    <a:pt x="638" y="371"/>
                    <a:pt x="641" y="371"/>
                    <a:pt x="644" y="371"/>
                  </a:cubicBezTo>
                  <a:cubicBezTo>
                    <a:pt x="644" y="371"/>
                    <a:pt x="645" y="370"/>
                    <a:pt x="645" y="370"/>
                  </a:cubicBezTo>
                  <a:close/>
                  <a:moveTo>
                    <a:pt x="575" y="384"/>
                  </a:moveTo>
                  <a:cubicBezTo>
                    <a:pt x="576" y="384"/>
                    <a:pt x="576" y="384"/>
                    <a:pt x="577" y="384"/>
                  </a:cubicBezTo>
                  <a:cubicBezTo>
                    <a:pt x="577" y="384"/>
                    <a:pt x="578" y="384"/>
                    <a:pt x="578" y="383"/>
                  </a:cubicBezTo>
                  <a:cubicBezTo>
                    <a:pt x="578" y="383"/>
                    <a:pt x="578" y="383"/>
                    <a:pt x="577" y="383"/>
                  </a:cubicBezTo>
                  <a:cubicBezTo>
                    <a:pt x="577" y="382"/>
                    <a:pt x="575" y="383"/>
                    <a:pt x="574" y="381"/>
                  </a:cubicBezTo>
                  <a:cubicBezTo>
                    <a:pt x="575" y="380"/>
                    <a:pt x="573" y="379"/>
                    <a:pt x="572" y="377"/>
                  </a:cubicBezTo>
                  <a:cubicBezTo>
                    <a:pt x="572" y="377"/>
                    <a:pt x="572" y="377"/>
                    <a:pt x="572" y="376"/>
                  </a:cubicBezTo>
                  <a:cubicBezTo>
                    <a:pt x="572" y="375"/>
                    <a:pt x="571" y="374"/>
                    <a:pt x="570" y="375"/>
                  </a:cubicBezTo>
                  <a:cubicBezTo>
                    <a:pt x="568" y="375"/>
                    <a:pt x="568" y="377"/>
                    <a:pt x="569" y="378"/>
                  </a:cubicBezTo>
                  <a:cubicBezTo>
                    <a:pt x="569" y="379"/>
                    <a:pt x="570" y="380"/>
                    <a:pt x="571" y="380"/>
                  </a:cubicBezTo>
                  <a:cubicBezTo>
                    <a:pt x="572" y="381"/>
                    <a:pt x="572" y="383"/>
                    <a:pt x="573" y="384"/>
                  </a:cubicBezTo>
                  <a:cubicBezTo>
                    <a:pt x="573" y="385"/>
                    <a:pt x="574" y="384"/>
                    <a:pt x="575" y="384"/>
                  </a:cubicBezTo>
                  <a:close/>
                  <a:moveTo>
                    <a:pt x="614" y="346"/>
                  </a:moveTo>
                  <a:cubicBezTo>
                    <a:pt x="613" y="346"/>
                    <a:pt x="613" y="346"/>
                    <a:pt x="613" y="346"/>
                  </a:cubicBezTo>
                  <a:cubicBezTo>
                    <a:pt x="612" y="347"/>
                    <a:pt x="612" y="348"/>
                    <a:pt x="611" y="348"/>
                  </a:cubicBezTo>
                  <a:cubicBezTo>
                    <a:pt x="610" y="349"/>
                    <a:pt x="610" y="350"/>
                    <a:pt x="611" y="351"/>
                  </a:cubicBezTo>
                  <a:cubicBezTo>
                    <a:pt x="611" y="352"/>
                    <a:pt x="612" y="352"/>
                    <a:pt x="612" y="352"/>
                  </a:cubicBezTo>
                  <a:cubicBezTo>
                    <a:pt x="613" y="351"/>
                    <a:pt x="614" y="352"/>
                    <a:pt x="614" y="352"/>
                  </a:cubicBezTo>
                  <a:cubicBezTo>
                    <a:pt x="614" y="353"/>
                    <a:pt x="615" y="353"/>
                    <a:pt x="615" y="353"/>
                  </a:cubicBezTo>
                  <a:cubicBezTo>
                    <a:pt x="616" y="353"/>
                    <a:pt x="616" y="353"/>
                    <a:pt x="617" y="352"/>
                  </a:cubicBezTo>
                  <a:cubicBezTo>
                    <a:pt x="617" y="352"/>
                    <a:pt x="617" y="352"/>
                    <a:pt x="617" y="351"/>
                  </a:cubicBezTo>
                  <a:cubicBezTo>
                    <a:pt x="618" y="351"/>
                    <a:pt x="619" y="352"/>
                    <a:pt x="618" y="351"/>
                  </a:cubicBezTo>
                  <a:cubicBezTo>
                    <a:pt x="617" y="349"/>
                    <a:pt x="615" y="348"/>
                    <a:pt x="614" y="346"/>
                  </a:cubicBezTo>
                  <a:close/>
                  <a:moveTo>
                    <a:pt x="318" y="453"/>
                  </a:moveTo>
                  <a:cubicBezTo>
                    <a:pt x="319" y="453"/>
                    <a:pt x="320" y="453"/>
                    <a:pt x="321" y="453"/>
                  </a:cubicBezTo>
                  <a:cubicBezTo>
                    <a:pt x="322" y="453"/>
                    <a:pt x="323" y="453"/>
                    <a:pt x="323" y="451"/>
                  </a:cubicBezTo>
                  <a:cubicBezTo>
                    <a:pt x="323" y="451"/>
                    <a:pt x="323" y="450"/>
                    <a:pt x="323" y="450"/>
                  </a:cubicBezTo>
                  <a:cubicBezTo>
                    <a:pt x="325" y="448"/>
                    <a:pt x="325" y="448"/>
                    <a:pt x="324" y="448"/>
                  </a:cubicBezTo>
                  <a:cubicBezTo>
                    <a:pt x="323" y="448"/>
                    <a:pt x="322" y="448"/>
                    <a:pt x="322" y="448"/>
                  </a:cubicBezTo>
                  <a:cubicBezTo>
                    <a:pt x="321" y="448"/>
                    <a:pt x="321" y="448"/>
                    <a:pt x="321" y="448"/>
                  </a:cubicBezTo>
                  <a:cubicBezTo>
                    <a:pt x="321" y="448"/>
                    <a:pt x="321" y="449"/>
                    <a:pt x="321" y="449"/>
                  </a:cubicBezTo>
                  <a:cubicBezTo>
                    <a:pt x="321" y="450"/>
                    <a:pt x="321" y="450"/>
                    <a:pt x="320" y="451"/>
                  </a:cubicBezTo>
                  <a:cubicBezTo>
                    <a:pt x="320" y="452"/>
                    <a:pt x="320" y="452"/>
                    <a:pt x="318" y="450"/>
                  </a:cubicBezTo>
                  <a:cubicBezTo>
                    <a:pt x="318" y="449"/>
                    <a:pt x="317" y="450"/>
                    <a:pt x="316" y="450"/>
                  </a:cubicBezTo>
                  <a:cubicBezTo>
                    <a:pt x="315" y="450"/>
                    <a:pt x="315" y="451"/>
                    <a:pt x="315" y="452"/>
                  </a:cubicBezTo>
                  <a:cubicBezTo>
                    <a:pt x="315" y="452"/>
                    <a:pt x="315" y="453"/>
                    <a:pt x="316" y="453"/>
                  </a:cubicBezTo>
                  <a:cubicBezTo>
                    <a:pt x="316" y="454"/>
                    <a:pt x="317" y="453"/>
                    <a:pt x="318" y="453"/>
                  </a:cubicBezTo>
                  <a:close/>
                  <a:moveTo>
                    <a:pt x="318" y="361"/>
                  </a:moveTo>
                  <a:cubicBezTo>
                    <a:pt x="317" y="361"/>
                    <a:pt x="316" y="361"/>
                    <a:pt x="315" y="362"/>
                  </a:cubicBezTo>
                  <a:cubicBezTo>
                    <a:pt x="314" y="363"/>
                    <a:pt x="313" y="364"/>
                    <a:pt x="312" y="365"/>
                  </a:cubicBezTo>
                  <a:cubicBezTo>
                    <a:pt x="311" y="366"/>
                    <a:pt x="311" y="366"/>
                    <a:pt x="312" y="367"/>
                  </a:cubicBezTo>
                  <a:cubicBezTo>
                    <a:pt x="312" y="367"/>
                    <a:pt x="312" y="367"/>
                    <a:pt x="313" y="367"/>
                  </a:cubicBezTo>
                  <a:cubicBezTo>
                    <a:pt x="313" y="367"/>
                    <a:pt x="313" y="367"/>
                    <a:pt x="314" y="367"/>
                  </a:cubicBezTo>
                  <a:cubicBezTo>
                    <a:pt x="315" y="366"/>
                    <a:pt x="317" y="365"/>
                    <a:pt x="319" y="365"/>
                  </a:cubicBezTo>
                  <a:cubicBezTo>
                    <a:pt x="320" y="365"/>
                    <a:pt x="321" y="363"/>
                    <a:pt x="321" y="362"/>
                  </a:cubicBezTo>
                  <a:cubicBezTo>
                    <a:pt x="320" y="361"/>
                    <a:pt x="319" y="361"/>
                    <a:pt x="318" y="361"/>
                  </a:cubicBezTo>
                  <a:close/>
                  <a:moveTo>
                    <a:pt x="642" y="357"/>
                  </a:moveTo>
                  <a:cubicBezTo>
                    <a:pt x="641" y="357"/>
                    <a:pt x="640" y="357"/>
                    <a:pt x="639" y="357"/>
                  </a:cubicBezTo>
                  <a:cubicBezTo>
                    <a:pt x="638" y="357"/>
                    <a:pt x="638" y="358"/>
                    <a:pt x="637" y="359"/>
                  </a:cubicBezTo>
                  <a:cubicBezTo>
                    <a:pt x="637" y="360"/>
                    <a:pt x="638" y="361"/>
                    <a:pt x="639" y="361"/>
                  </a:cubicBezTo>
                  <a:cubicBezTo>
                    <a:pt x="641" y="361"/>
                    <a:pt x="642" y="361"/>
                    <a:pt x="643" y="361"/>
                  </a:cubicBezTo>
                  <a:cubicBezTo>
                    <a:pt x="643" y="361"/>
                    <a:pt x="644" y="361"/>
                    <a:pt x="644" y="361"/>
                  </a:cubicBezTo>
                  <a:cubicBezTo>
                    <a:pt x="645" y="361"/>
                    <a:pt x="645" y="360"/>
                    <a:pt x="645" y="359"/>
                  </a:cubicBezTo>
                  <a:cubicBezTo>
                    <a:pt x="645" y="358"/>
                    <a:pt x="645" y="358"/>
                    <a:pt x="644" y="357"/>
                  </a:cubicBezTo>
                  <a:cubicBezTo>
                    <a:pt x="644" y="357"/>
                    <a:pt x="643" y="357"/>
                    <a:pt x="642" y="357"/>
                  </a:cubicBezTo>
                  <a:close/>
                  <a:moveTo>
                    <a:pt x="254" y="478"/>
                  </a:moveTo>
                  <a:cubicBezTo>
                    <a:pt x="255" y="478"/>
                    <a:pt x="255" y="478"/>
                    <a:pt x="256" y="478"/>
                  </a:cubicBezTo>
                  <a:cubicBezTo>
                    <a:pt x="256" y="478"/>
                    <a:pt x="257" y="478"/>
                    <a:pt x="257" y="477"/>
                  </a:cubicBezTo>
                  <a:cubicBezTo>
                    <a:pt x="257" y="477"/>
                    <a:pt x="257" y="476"/>
                    <a:pt x="257" y="475"/>
                  </a:cubicBezTo>
                  <a:cubicBezTo>
                    <a:pt x="257" y="475"/>
                    <a:pt x="256" y="475"/>
                    <a:pt x="256" y="474"/>
                  </a:cubicBezTo>
                  <a:cubicBezTo>
                    <a:pt x="254" y="473"/>
                    <a:pt x="254" y="473"/>
                    <a:pt x="253" y="474"/>
                  </a:cubicBezTo>
                  <a:cubicBezTo>
                    <a:pt x="252" y="475"/>
                    <a:pt x="252" y="475"/>
                    <a:pt x="252" y="475"/>
                  </a:cubicBezTo>
                  <a:cubicBezTo>
                    <a:pt x="252" y="475"/>
                    <a:pt x="251" y="477"/>
                    <a:pt x="252" y="477"/>
                  </a:cubicBezTo>
                  <a:cubicBezTo>
                    <a:pt x="252" y="478"/>
                    <a:pt x="253" y="478"/>
                    <a:pt x="253" y="478"/>
                  </a:cubicBezTo>
                  <a:cubicBezTo>
                    <a:pt x="253" y="478"/>
                    <a:pt x="254" y="478"/>
                    <a:pt x="254" y="478"/>
                  </a:cubicBezTo>
                  <a:close/>
                  <a:moveTo>
                    <a:pt x="178" y="444"/>
                  </a:moveTo>
                  <a:cubicBezTo>
                    <a:pt x="175" y="443"/>
                    <a:pt x="174" y="445"/>
                    <a:pt x="173" y="447"/>
                  </a:cubicBezTo>
                  <a:cubicBezTo>
                    <a:pt x="173" y="447"/>
                    <a:pt x="173" y="448"/>
                    <a:pt x="173" y="449"/>
                  </a:cubicBezTo>
                  <a:cubicBezTo>
                    <a:pt x="173" y="449"/>
                    <a:pt x="174" y="450"/>
                    <a:pt x="174" y="449"/>
                  </a:cubicBezTo>
                  <a:cubicBezTo>
                    <a:pt x="175" y="448"/>
                    <a:pt x="176" y="448"/>
                    <a:pt x="177" y="448"/>
                  </a:cubicBezTo>
                  <a:cubicBezTo>
                    <a:pt x="178" y="448"/>
                    <a:pt x="179" y="447"/>
                    <a:pt x="179" y="446"/>
                  </a:cubicBezTo>
                  <a:cubicBezTo>
                    <a:pt x="180" y="446"/>
                    <a:pt x="180" y="445"/>
                    <a:pt x="180" y="445"/>
                  </a:cubicBezTo>
                  <a:cubicBezTo>
                    <a:pt x="181" y="444"/>
                    <a:pt x="180" y="444"/>
                    <a:pt x="178" y="444"/>
                  </a:cubicBezTo>
                  <a:close/>
                  <a:moveTo>
                    <a:pt x="253" y="420"/>
                  </a:moveTo>
                  <a:cubicBezTo>
                    <a:pt x="254" y="419"/>
                    <a:pt x="254" y="419"/>
                    <a:pt x="255" y="419"/>
                  </a:cubicBezTo>
                  <a:cubicBezTo>
                    <a:pt x="255" y="418"/>
                    <a:pt x="256" y="418"/>
                    <a:pt x="255" y="417"/>
                  </a:cubicBezTo>
                  <a:cubicBezTo>
                    <a:pt x="254" y="417"/>
                    <a:pt x="254" y="417"/>
                    <a:pt x="253" y="417"/>
                  </a:cubicBezTo>
                  <a:cubicBezTo>
                    <a:pt x="253" y="417"/>
                    <a:pt x="252" y="417"/>
                    <a:pt x="252" y="417"/>
                  </a:cubicBezTo>
                  <a:cubicBezTo>
                    <a:pt x="251" y="418"/>
                    <a:pt x="250" y="419"/>
                    <a:pt x="249" y="421"/>
                  </a:cubicBezTo>
                  <a:cubicBezTo>
                    <a:pt x="248" y="422"/>
                    <a:pt x="248" y="423"/>
                    <a:pt x="249" y="423"/>
                  </a:cubicBezTo>
                  <a:cubicBezTo>
                    <a:pt x="250" y="423"/>
                    <a:pt x="251" y="423"/>
                    <a:pt x="251" y="422"/>
                  </a:cubicBezTo>
                  <a:cubicBezTo>
                    <a:pt x="252" y="421"/>
                    <a:pt x="253" y="421"/>
                    <a:pt x="253" y="420"/>
                  </a:cubicBezTo>
                  <a:close/>
                  <a:moveTo>
                    <a:pt x="254" y="411"/>
                  </a:moveTo>
                  <a:cubicBezTo>
                    <a:pt x="255" y="411"/>
                    <a:pt x="255" y="411"/>
                    <a:pt x="256" y="411"/>
                  </a:cubicBezTo>
                  <a:cubicBezTo>
                    <a:pt x="257" y="411"/>
                    <a:pt x="258" y="409"/>
                    <a:pt x="257" y="408"/>
                  </a:cubicBezTo>
                  <a:cubicBezTo>
                    <a:pt x="257" y="408"/>
                    <a:pt x="257" y="408"/>
                    <a:pt x="257" y="408"/>
                  </a:cubicBezTo>
                  <a:cubicBezTo>
                    <a:pt x="255" y="407"/>
                    <a:pt x="254" y="407"/>
                    <a:pt x="252" y="408"/>
                  </a:cubicBezTo>
                  <a:cubicBezTo>
                    <a:pt x="251" y="408"/>
                    <a:pt x="251" y="409"/>
                    <a:pt x="251" y="409"/>
                  </a:cubicBezTo>
                  <a:cubicBezTo>
                    <a:pt x="251" y="410"/>
                    <a:pt x="252" y="411"/>
                    <a:pt x="252" y="411"/>
                  </a:cubicBezTo>
                  <a:cubicBezTo>
                    <a:pt x="253" y="411"/>
                    <a:pt x="253" y="411"/>
                    <a:pt x="254" y="411"/>
                  </a:cubicBezTo>
                  <a:close/>
                  <a:moveTo>
                    <a:pt x="605" y="380"/>
                  </a:moveTo>
                  <a:cubicBezTo>
                    <a:pt x="605" y="380"/>
                    <a:pt x="605" y="380"/>
                    <a:pt x="605" y="379"/>
                  </a:cubicBezTo>
                  <a:cubicBezTo>
                    <a:pt x="604" y="379"/>
                    <a:pt x="604" y="379"/>
                    <a:pt x="603" y="378"/>
                  </a:cubicBezTo>
                  <a:cubicBezTo>
                    <a:pt x="603" y="378"/>
                    <a:pt x="603" y="377"/>
                    <a:pt x="603" y="377"/>
                  </a:cubicBezTo>
                  <a:cubicBezTo>
                    <a:pt x="603" y="375"/>
                    <a:pt x="602" y="374"/>
                    <a:pt x="601" y="375"/>
                  </a:cubicBezTo>
                  <a:cubicBezTo>
                    <a:pt x="600" y="375"/>
                    <a:pt x="600" y="375"/>
                    <a:pt x="599" y="376"/>
                  </a:cubicBezTo>
                  <a:cubicBezTo>
                    <a:pt x="599" y="376"/>
                    <a:pt x="599" y="376"/>
                    <a:pt x="600" y="376"/>
                  </a:cubicBezTo>
                  <a:cubicBezTo>
                    <a:pt x="601" y="377"/>
                    <a:pt x="601" y="378"/>
                    <a:pt x="601" y="379"/>
                  </a:cubicBezTo>
                  <a:cubicBezTo>
                    <a:pt x="601" y="380"/>
                    <a:pt x="602" y="381"/>
                    <a:pt x="603" y="381"/>
                  </a:cubicBezTo>
                  <a:cubicBezTo>
                    <a:pt x="603" y="382"/>
                    <a:pt x="604" y="382"/>
                    <a:pt x="604" y="382"/>
                  </a:cubicBezTo>
                  <a:cubicBezTo>
                    <a:pt x="605" y="382"/>
                    <a:pt x="605" y="381"/>
                    <a:pt x="605" y="380"/>
                  </a:cubicBezTo>
                  <a:close/>
                  <a:moveTo>
                    <a:pt x="415" y="346"/>
                  </a:moveTo>
                  <a:cubicBezTo>
                    <a:pt x="416" y="346"/>
                    <a:pt x="417" y="346"/>
                    <a:pt x="418" y="346"/>
                  </a:cubicBezTo>
                  <a:cubicBezTo>
                    <a:pt x="418" y="346"/>
                    <a:pt x="418" y="345"/>
                    <a:pt x="418" y="345"/>
                  </a:cubicBezTo>
                  <a:cubicBezTo>
                    <a:pt x="418" y="344"/>
                    <a:pt x="418" y="344"/>
                    <a:pt x="418" y="344"/>
                  </a:cubicBezTo>
                  <a:cubicBezTo>
                    <a:pt x="415" y="343"/>
                    <a:pt x="415" y="344"/>
                    <a:pt x="414" y="343"/>
                  </a:cubicBezTo>
                  <a:cubicBezTo>
                    <a:pt x="414" y="342"/>
                    <a:pt x="413" y="342"/>
                    <a:pt x="412" y="342"/>
                  </a:cubicBezTo>
                  <a:cubicBezTo>
                    <a:pt x="411" y="342"/>
                    <a:pt x="411" y="343"/>
                    <a:pt x="411" y="344"/>
                  </a:cubicBezTo>
                  <a:cubicBezTo>
                    <a:pt x="411" y="345"/>
                    <a:pt x="411" y="346"/>
                    <a:pt x="412" y="346"/>
                  </a:cubicBezTo>
                  <a:cubicBezTo>
                    <a:pt x="413" y="346"/>
                    <a:pt x="414" y="346"/>
                    <a:pt x="415" y="346"/>
                  </a:cubicBezTo>
                  <a:close/>
                  <a:moveTo>
                    <a:pt x="638" y="344"/>
                  </a:moveTo>
                  <a:cubicBezTo>
                    <a:pt x="639" y="344"/>
                    <a:pt x="640" y="344"/>
                    <a:pt x="640" y="344"/>
                  </a:cubicBezTo>
                  <a:cubicBezTo>
                    <a:pt x="641" y="344"/>
                    <a:pt x="641" y="343"/>
                    <a:pt x="641" y="343"/>
                  </a:cubicBezTo>
                  <a:cubicBezTo>
                    <a:pt x="641" y="342"/>
                    <a:pt x="641" y="342"/>
                    <a:pt x="640" y="342"/>
                  </a:cubicBezTo>
                  <a:cubicBezTo>
                    <a:pt x="639" y="342"/>
                    <a:pt x="637" y="342"/>
                    <a:pt x="637" y="340"/>
                  </a:cubicBezTo>
                  <a:cubicBezTo>
                    <a:pt x="637" y="339"/>
                    <a:pt x="637" y="339"/>
                    <a:pt x="636" y="338"/>
                  </a:cubicBezTo>
                  <a:cubicBezTo>
                    <a:pt x="636" y="339"/>
                    <a:pt x="636" y="339"/>
                    <a:pt x="636" y="340"/>
                  </a:cubicBezTo>
                  <a:cubicBezTo>
                    <a:pt x="635" y="340"/>
                    <a:pt x="636" y="341"/>
                    <a:pt x="636" y="342"/>
                  </a:cubicBezTo>
                  <a:cubicBezTo>
                    <a:pt x="636" y="344"/>
                    <a:pt x="636" y="344"/>
                    <a:pt x="638" y="344"/>
                  </a:cubicBezTo>
                  <a:close/>
                  <a:moveTo>
                    <a:pt x="710" y="373"/>
                  </a:moveTo>
                  <a:cubicBezTo>
                    <a:pt x="710" y="374"/>
                    <a:pt x="710" y="375"/>
                    <a:pt x="710" y="375"/>
                  </a:cubicBezTo>
                  <a:cubicBezTo>
                    <a:pt x="711" y="376"/>
                    <a:pt x="711" y="376"/>
                    <a:pt x="711" y="377"/>
                  </a:cubicBezTo>
                  <a:cubicBezTo>
                    <a:pt x="712" y="376"/>
                    <a:pt x="712" y="376"/>
                    <a:pt x="712" y="376"/>
                  </a:cubicBezTo>
                  <a:cubicBezTo>
                    <a:pt x="713" y="375"/>
                    <a:pt x="713" y="375"/>
                    <a:pt x="715" y="375"/>
                  </a:cubicBezTo>
                  <a:cubicBezTo>
                    <a:pt x="715" y="375"/>
                    <a:pt x="716" y="374"/>
                    <a:pt x="716" y="374"/>
                  </a:cubicBezTo>
                  <a:cubicBezTo>
                    <a:pt x="716" y="374"/>
                    <a:pt x="716" y="373"/>
                    <a:pt x="715" y="373"/>
                  </a:cubicBezTo>
                  <a:cubicBezTo>
                    <a:pt x="715" y="373"/>
                    <a:pt x="715" y="373"/>
                    <a:pt x="714" y="373"/>
                  </a:cubicBezTo>
                  <a:cubicBezTo>
                    <a:pt x="714" y="373"/>
                    <a:pt x="713" y="373"/>
                    <a:pt x="713" y="372"/>
                  </a:cubicBezTo>
                  <a:cubicBezTo>
                    <a:pt x="712" y="372"/>
                    <a:pt x="712" y="371"/>
                    <a:pt x="711" y="371"/>
                  </a:cubicBezTo>
                  <a:cubicBezTo>
                    <a:pt x="711" y="371"/>
                    <a:pt x="710" y="372"/>
                    <a:pt x="710" y="373"/>
                  </a:cubicBezTo>
                  <a:close/>
                  <a:moveTo>
                    <a:pt x="29" y="242"/>
                  </a:moveTo>
                  <a:cubicBezTo>
                    <a:pt x="30" y="242"/>
                    <a:pt x="30" y="242"/>
                    <a:pt x="31" y="242"/>
                  </a:cubicBezTo>
                  <a:cubicBezTo>
                    <a:pt x="32" y="242"/>
                    <a:pt x="33" y="241"/>
                    <a:pt x="33" y="240"/>
                  </a:cubicBezTo>
                  <a:cubicBezTo>
                    <a:pt x="33" y="239"/>
                    <a:pt x="31" y="238"/>
                    <a:pt x="30" y="238"/>
                  </a:cubicBezTo>
                  <a:cubicBezTo>
                    <a:pt x="29" y="239"/>
                    <a:pt x="29" y="240"/>
                    <a:pt x="28" y="240"/>
                  </a:cubicBezTo>
                  <a:cubicBezTo>
                    <a:pt x="27" y="241"/>
                    <a:pt x="27" y="241"/>
                    <a:pt x="27" y="242"/>
                  </a:cubicBezTo>
                  <a:cubicBezTo>
                    <a:pt x="28" y="242"/>
                    <a:pt x="28" y="242"/>
                    <a:pt x="29" y="242"/>
                  </a:cubicBezTo>
                  <a:close/>
                  <a:moveTo>
                    <a:pt x="584" y="400"/>
                  </a:moveTo>
                  <a:cubicBezTo>
                    <a:pt x="585" y="400"/>
                    <a:pt x="585" y="400"/>
                    <a:pt x="586" y="400"/>
                  </a:cubicBezTo>
                  <a:cubicBezTo>
                    <a:pt x="586" y="399"/>
                    <a:pt x="587" y="399"/>
                    <a:pt x="587" y="399"/>
                  </a:cubicBezTo>
                  <a:cubicBezTo>
                    <a:pt x="587" y="398"/>
                    <a:pt x="587" y="398"/>
                    <a:pt x="586" y="398"/>
                  </a:cubicBezTo>
                  <a:cubicBezTo>
                    <a:pt x="586" y="398"/>
                    <a:pt x="585" y="398"/>
                    <a:pt x="584" y="397"/>
                  </a:cubicBezTo>
                  <a:cubicBezTo>
                    <a:pt x="582" y="396"/>
                    <a:pt x="582" y="396"/>
                    <a:pt x="581" y="398"/>
                  </a:cubicBezTo>
                  <a:cubicBezTo>
                    <a:pt x="580" y="398"/>
                    <a:pt x="580" y="398"/>
                    <a:pt x="580" y="399"/>
                  </a:cubicBezTo>
                  <a:cubicBezTo>
                    <a:pt x="580" y="399"/>
                    <a:pt x="581" y="399"/>
                    <a:pt x="581" y="400"/>
                  </a:cubicBezTo>
                  <a:cubicBezTo>
                    <a:pt x="582" y="400"/>
                    <a:pt x="583" y="400"/>
                    <a:pt x="584" y="400"/>
                  </a:cubicBezTo>
                  <a:close/>
                  <a:moveTo>
                    <a:pt x="564" y="386"/>
                  </a:moveTo>
                  <a:cubicBezTo>
                    <a:pt x="564" y="386"/>
                    <a:pt x="565" y="386"/>
                    <a:pt x="566" y="386"/>
                  </a:cubicBezTo>
                  <a:cubicBezTo>
                    <a:pt x="566" y="386"/>
                    <a:pt x="566" y="385"/>
                    <a:pt x="566" y="385"/>
                  </a:cubicBezTo>
                  <a:cubicBezTo>
                    <a:pt x="567" y="385"/>
                    <a:pt x="566" y="383"/>
                    <a:pt x="566" y="383"/>
                  </a:cubicBezTo>
                  <a:cubicBezTo>
                    <a:pt x="565" y="382"/>
                    <a:pt x="565" y="383"/>
                    <a:pt x="564" y="383"/>
                  </a:cubicBezTo>
                  <a:cubicBezTo>
                    <a:pt x="564" y="384"/>
                    <a:pt x="564" y="384"/>
                    <a:pt x="564" y="384"/>
                  </a:cubicBezTo>
                  <a:cubicBezTo>
                    <a:pt x="564" y="384"/>
                    <a:pt x="563" y="384"/>
                    <a:pt x="563" y="384"/>
                  </a:cubicBezTo>
                  <a:cubicBezTo>
                    <a:pt x="562" y="384"/>
                    <a:pt x="561" y="384"/>
                    <a:pt x="561" y="385"/>
                  </a:cubicBezTo>
                  <a:cubicBezTo>
                    <a:pt x="560" y="386"/>
                    <a:pt x="562" y="386"/>
                    <a:pt x="564" y="386"/>
                  </a:cubicBezTo>
                  <a:close/>
                  <a:moveTo>
                    <a:pt x="194" y="407"/>
                  </a:moveTo>
                  <a:cubicBezTo>
                    <a:pt x="194" y="406"/>
                    <a:pt x="193" y="405"/>
                    <a:pt x="192" y="405"/>
                  </a:cubicBezTo>
                  <a:cubicBezTo>
                    <a:pt x="191" y="405"/>
                    <a:pt x="190" y="406"/>
                    <a:pt x="190" y="406"/>
                  </a:cubicBezTo>
                  <a:cubicBezTo>
                    <a:pt x="189" y="408"/>
                    <a:pt x="191" y="409"/>
                    <a:pt x="193" y="409"/>
                  </a:cubicBezTo>
                  <a:cubicBezTo>
                    <a:pt x="193" y="409"/>
                    <a:pt x="194" y="408"/>
                    <a:pt x="194" y="407"/>
                  </a:cubicBezTo>
                  <a:close/>
                  <a:moveTo>
                    <a:pt x="177" y="418"/>
                  </a:moveTo>
                  <a:cubicBezTo>
                    <a:pt x="179" y="419"/>
                    <a:pt x="177" y="419"/>
                    <a:pt x="178" y="418"/>
                  </a:cubicBezTo>
                  <a:cubicBezTo>
                    <a:pt x="179" y="418"/>
                    <a:pt x="180" y="417"/>
                    <a:pt x="180" y="416"/>
                  </a:cubicBezTo>
                  <a:cubicBezTo>
                    <a:pt x="181" y="416"/>
                    <a:pt x="180" y="413"/>
                    <a:pt x="180" y="413"/>
                  </a:cubicBezTo>
                  <a:cubicBezTo>
                    <a:pt x="179" y="413"/>
                    <a:pt x="179" y="413"/>
                    <a:pt x="179" y="414"/>
                  </a:cubicBezTo>
                  <a:cubicBezTo>
                    <a:pt x="178" y="415"/>
                    <a:pt x="177" y="415"/>
                    <a:pt x="177" y="416"/>
                  </a:cubicBezTo>
                  <a:cubicBezTo>
                    <a:pt x="176" y="416"/>
                    <a:pt x="177" y="417"/>
                    <a:pt x="177" y="418"/>
                  </a:cubicBezTo>
                  <a:cubicBezTo>
                    <a:pt x="177" y="418"/>
                    <a:pt x="177" y="418"/>
                    <a:pt x="177" y="418"/>
                  </a:cubicBezTo>
                  <a:close/>
                  <a:moveTo>
                    <a:pt x="292" y="386"/>
                  </a:moveTo>
                  <a:cubicBezTo>
                    <a:pt x="291" y="386"/>
                    <a:pt x="290" y="387"/>
                    <a:pt x="290" y="387"/>
                  </a:cubicBezTo>
                  <a:cubicBezTo>
                    <a:pt x="289" y="389"/>
                    <a:pt x="290" y="390"/>
                    <a:pt x="292" y="390"/>
                  </a:cubicBezTo>
                  <a:cubicBezTo>
                    <a:pt x="293" y="390"/>
                    <a:pt x="294" y="389"/>
                    <a:pt x="294" y="388"/>
                  </a:cubicBezTo>
                  <a:cubicBezTo>
                    <a:pt x="294" y="387"/>
                    <a:pt x="293" y="386"/>
                    <a:pt x="292" y="386"/>
                  </a:cubicBezTo>
                  <a:close/>
                  <a:moveTo>
                    <a:pt x="321" y="378"/>
                  </a:moveTo>
                  <a:cubicBezTo>
                    <a:pt x="321" y="377"/>
                    <a:pt x="320" y="377"/>
                    <a:pt x="319" y="377"/>
                  </a:cubicBezTo>
                  <a:cubicBezTo>
                    <a:pt x="318" y="376"/>
                    <a:pt x="317" y="377"/>
                    <a:pt x="317" y="378"/>
                  </a:cubicBezTo>
                  <a:cubicBezTo>
                    <a:pt x="316" y="379"/>
                    <a:pt x="317" y="381"/>
                    <a:pt x="319" y="380"/>
                  </a:cubicBezTo>
                  <a:cubicBezTo>
                    <a:pt x="320" y="380"/>
                    <a:pt x="321" y="380"/>
                    <a:pt x="321" y="378"/>
                  </a:cubicBezTo>
                  <a:close/>
                  <a:moveTo>
                    <a:pt x="21" y="248"/>
                  </a:moveTo>
                  <a:cubicBezTo>
                    <a:pt x="23" y="248"/>
                    <a:pt x="23" y="247"/>
                    <a:pt x="23" y="246"/>
                  </a:cubicBezTo>
                  <a:cubicBezTo>
                    <a:pt x="23" y="245"/>
                    <a:pt x="22" y="245"/>
                    <a:pt x="22" y="244"/>
                  </a:cubicBezTo>
                  <a:cubicBezTo>
                    <a:pt x="22" y="244"/>
                    <a:pt x="22" y="245"/>
                    <a:pt x="21" y="245"/>
                  </a:cubicBezTo>
                  <a:cubicBezTo>
                    <a:pt x="21" y="245"/>
                    <a:pt x="21" y="246"/>
                    <a:pt x="20" y="246"/>
                  </a:cubicBezTo>
                  <a:cubicBezTo>
                    <a:pt x="20" y="247"/>
                    <a:pt x="19" y="247"/>
                    <a:pt x="20" y="247"/>
                  </a:cubicBezTo>
                  <a:cubicBezTo>
                    <a:pt x="20" y="248"/>
                    <a:pt x="20" y="248"/>
                    <a:pt x="21" y="248"/>
                  </a:cubicBezTo>
                  <a:close/>
                  <a:moveTo>
                    <a:pt x="704" y="335"/>
                  </a:moveTo>
                  <a:cubicBezTo>
                    <a:pt x="704" y="335"/>
                    <a:pt x="704" y="334"/>
                    <a:pt x="704" y="334"/>
                  </a:cubicBezTo>
                  <a:cubicBezTo>
                    <a:pt x="702" y="334"/>
                    <a:pt x="701" y="335"/>
                    <a:pt x="701" y="337"/>
                  </a:cubicBezTo>
                  <a:cubicBezTo>
                    <a:pt x="701" y="337"/>
                    <a:pt x="701" y="338"/>
                    <a:pt x="702" y="338"/>
                  </a:cubicBezTo>
                  <a:cubicBezTo>
                    <a:pt x="702" y="338"/>
                    <a:pt x="702" y="338"/>
                    <a:pt x="702" y="338"/>
                  </a:cubicBezTo>
                  <a:cubicBezTo>
                    <a:pt x="703" y="337"/>
                    <a:pt x="704" y="336"/>
                    <a:pt x="704" y="335"/>
                  </a:cubicBezTo>
                  <a:close/>
                  <a:moveTo>
                    <a:pt x="257" y="342"/>
                  </a:moveTo>
                  <a:cubicBezTo>
                    <a:pt x="259" y="342"/>
                    <a:pt x="259" y="341"/>
                    <a:pt x="259" y="340"/>
                  </a:cubicBezTo>
                  <a:cubicBezTo>
                    <a:pt x="259" y="339"/>
                    <a:pt x="259" y="339"/>
                    <a:pt x="258" y="338"/>
                  </a:cubicBezTo>
                  <a:cubicBezTo>
                    <a:pt x="258" y="338"/>
                    <a:pt x="258" y="339"/>
                    <a:pt x="258" y="339"/>
                  </a:cubicBezTo>
                  <a:cubicBezTo>
                    <a:pt x="257" y="339"/>
                    <a:pt x="257" y="340"/>
                    <a:pt x="256" y="340"/>
                  </a:cubicBezTo>
                  <a:cubicBezTo>
                    <a:pt x="256" y="341"/>
                    <a:pt x="255" y="341"/>
                    <a:pt x="256" y="341"/>
                  </a:cubicBezTo>
                  <a:cubicBezTo>
                    <a:pt x="256" y="342"/>
                    <a:pt x="257" y="342"/>
                    <a:pt x="257" y="342"/>
                  </a:cubicBezTo>
                  <a:close/>
                  <a:moveTo>
                    <a:pt x="126" y="275"/>
                  </a:moveTo>
                  <a:cubicBezTo>
                    <a:pt x="126" y="275"/>
                    <a:pt x="127" y="275"/>
                    <a:pt x="128" y="275"/>
                  </a:cubicBezTo>
                  <a:cubicBezTo>
                    <a:pt x="128" y="275"/>
                    <a:pt x="128" y="274"/>
                    <a:pt x="128" y="274"/>
                  </a:cubicBezTo>
                  <a:cubicBezTo>
                    <a:pt x="129" y="274"/>
                    <a:pt x="128" y="273"/>
                    <a:pt x="128" y="273"/>
                  </a:cubicBezTo>
                  <a:cubicBezTo>
                    <a:pt x="126" y="273"/>
                    <a:pt x="125" y="273"/>
                    <a:pt x="124" y="273"/>
                  </a:cubicBezTo>
                  <a:cubicBezTo>
                    <a:pt x="124" y="273"/>
                    <a:pt x="123" y="273"/>
                    <a:pt x="123" y="274"/>
                  </a:cubicBezTo>
                  <a:cubicBezTo>
                    <a:pt x="123" y="274"/>
                    <a:pt x="123" y="275"/>
                    <a:pt x="124" y="275"/>
                  </a:cubicBezTo>
                  <a:cubicBezTo>
                    <a:pt x="125" y="275"/>
                    <a:pt x="125" y="275"/>
                    <a:pt x="126" y="275"/>
                  </a:cubicBezTo>
                  <a:close/>
                  <a:moveTo>
                    <a:pt x="271" y="411"/>
                  </a:moveTo>
                  <a:cubicBezTo>
                    <a:pt x="271" y="411"/>
                    <a:pt x="271" y="410"/>
                    <a:pt x="270" y="410"/>
                  </a:cubicBezTo>
                  <a:cubicBezTo>
                    <a:pt x="270" y="409"/>
                    <a:pt x="269" y="409"/>
                    <a:pt x="269" y="410"/>
                  </a:cubicBezTo>
                  <a:cubicBezTo>
                    <a:pt x="268" y="411"/>
                    <a:pt x="268" y="411"/>
                    <a:pt x="268" y="411"/>
                  </a:cubicBezTo>
                  <a:cubicBezTo>
                    <a:pt x="267" y="412"/>
                    <a:pt x="267" y="412"/>
                    <a:pt x="267" y="412"/>
                  </a:cubicBezTo>
                  <a:cubicBezTo>
                    <a:pt x="267" y="412"/>
                    <a:pt x="268" y="413"/>
                    <a:pt x="268" y="413"/>
                  </a:cubicBezTo>
                  <a:cubicBezTo>
                    <a:pt x="270" y="413"/>
                    <a:pt x="271" y="413"/>
                    <a:pt x="271" y="411"/>
                  </a:cubicBezTo>
                  <a:close/>
                  <a:moveTo>
                    <a:pt x="369" y="360"/>
                  </a:moveTo>
                  <a:cubicBezTo>
                    <a:pt x="368" y="360"/>
                    <a:pt x="368" y="360"/>
                    <a:pt x="368" y="360"/>
                  </a:cubicBezTo>
                  <a:cubicBezTo>
                    <a:pt x="367" y="359"/>
                    <a:pt x="366" y="359"/>
                    <a:pt x="365" y="360"/>
                  </a:cubicBezTo>
                  <a:cubicBezTo>
                    <a:pt x="365" y="360"/>
                    <a:pt x="365" y="361"/>
                    <a:pt x="365" y="362"/>
                  </a:cubicBezTo>
                  <a:cubicBezTo>
                    <a:pt x="365" y="363"/>
                    <a:pt x="366" y="363"/>
                    <a:pt x="366" y="363"/>
                  </a:cubicBezTo>
                  <a:cubicBezTo>
                    <a:pt x="367" y="362"/>
                    <a:pt x="368" y="361"/>
                    <a:pt x="369" y="360"/>
                  </a:cubicBezTo>
                  <a:close/>
                  <a:moveTo>
                    <a:pt x="652" y="365"/>
                  </a:moveTo>
                  <a:cubicBezTo>
                    <a:pt x="652" y="365"/>
                    <a:pt x="653" y="364"/>
                    <a:pt x="653" y="364"/>
                  </a:cubicBezTo>
                  <a:cubicBezTo>
                    <a:pt x="652" y="363"/>
                    <a:pt x="651" y="363"/>
                    <a:pt x="651" y="362"/>
                  </a:cubicBezTo>
                  <a:cubicBezTo>
                    <a:pt x="650" y="362"/>
                    <a:pt x="650" y="361"/>
                    <a:pt x="650" y="362"/>
                  </a:cubicBezTo>
                  <a:cubicBezTo>
                    <a:pt x="649" y="362"/>
                    <a:pt x="649" y="362"/>
                    <a:pt x="649" y="363"/>
                  </a:cubicBezTo>
                  <a:cubicBezTo>
                    <a:pt x="649" y="364"/>
                    <a:pt x="650" y="365"/>
                    <a:pt x="650" y="365"/>
                  </a:cubicBezTo>
                  <a:cubicBezTo>
                    <a:pt x="651" y="365"/>
                    <a:pt x="652" y="365"/>
                    <a:pt x="652" y="365"/>
                  </a:cubicBezTo>
                  <a:close/>
                  <a:moveTo>
                    <a:pt x="385" y="359"/>
                  </a:moveTo>
                  <a:cubicBezTo>
                    <a:pt x="386" y="359"/>
                    <a:pt x="386" y="359"/>
                    <a:pt x="387" y="359"/>
                  </a:cubicBezTo>
                  <a:cubicBezTo>
                    <a:pt x="387" y="359"/>
                    <a:pt x="387" y="359"/>
                    <a:pt x="388" y="359"/>
                  </a:cubicBezTo>
                  <a:cubicBezTo>
                    <a:pt x="388" y="358"/>
                    <a:pt x="388" y="358"/>
                    <a:pt x="387" y="357"/>
                  </a:cubicBezTo>
                  <a:cubicBezTo>
                    <a:pt x="386" y="357"/>
                    <a:pt x="384" y="357"/>
                    <a:pt x="383" y="357"/>
                  </a:cubicBezTo>
                  <a:cubicBezTo>
                    <a:pt x="383" y="357"/>
                    <a:pt x="383" y="358"/>
                    <a:pt x="382" y="358"/>
                  </a:cubicBezTo>
                  <a:cubicBezTo>
                    <a:pt x="382" y="358"/>
                    <a:pt x="382" y="359"/>
                    <a:pt x="383" y="359"/>
                  </a:cubicBezTo>
                  <a:cubicBezTo>
                    <a:pt x="384" y="359"/>
                    <a:pt x="384" y="359"/>
                    <a:pt x="385" y="359"/>
                  </a:cubicBezTo>
                  <a:close/>
                  <a:moveTo>
                    <a:pt x="714" y="386"/>
                  </a:moveTo>
                  <a:cubicBezTo>
                    <a:pt x="713" y="386"/>
                    <a:pt x="712" y="386"/>
                    <a:pt x="712" y="386"/>
                  </a:cubicBezTo>
                  <a:cubicBezTo>
                    <a:pt x="711" y="386"/>
                    <a:pt x="711" y="387"/>
                    <a:pt x="710" y="387"/>
                  </a:cubicBezTo>
                  <a:cubicBezTo>
                    <a:pt x="711" y="387"/>
                    <a:pt x="711" y="388"/>
                    <a:pt x="712" y="388"/>
                  </a:cubicBezTo>
                  <a:cubicBezTo>
                    <a:pt x="713" y="388"/>
                    <a:pt x="714" y="388"/>
                    <a:pt x="715" y="388"/>
                  </a:cubicBezTo>
                  <a:cubicBezTo>
                    <a:pt x="715" y="388"/>
                    <a:pt x="716" y="387"/>
                    <a:pt x="716" y="387"/>
                  </a:cubicBezTo>
                  <a:cubicBezTo>
                    <a:pt x="716" y="386"/>
                    <a:pt x="715" y="386"/>
                    <a:pt x="714" y="386"/>
                  </a:cubicBezTo>
                  <a:close/>
                  <a:moveTo>
                    <a:pt x="258" y="382"/>
                  </a:moveTo>
                  <a:cubicBezTo>
                    <a:pt x="257" y="382"/>
                    <a:pt x="257" y="382"/>
                    <a:pt x="256" y="383"/>
                  </a:cubicBezTo>
                  <a:cubicBezTo>
                    <a:pt x="255" y="383"/>
                    <a:pt x="255" y="383"/>
                    <a:pt x="257" y="385"/>
                  </a:cubicBezTo>
                  <a:cubicBezTo>
                    <a:pt x="257" y="385"/>
                    <a:pt x="257" y="385"/>
                    <a:pt x="257" y="385"/>
                  </a:cubicBezTo>
                  <a:cubicBezTo>
                    <a:pt x="258" y="386"/>
                    <a:pt x="258" y="386"/>
                    <a:pt x="259" y="386"/>
                  </a:cubicBezTo>
                  <a:cubicBezTo>
                    <a:pt x="259" y="385"/>
                    <a:pt x="259" y="385"/>
                    <a:pt x="259" y="384"/>
                  </a:cubicBezTo>
                  <a:cubicBezTo>
                    <a:pt x="259" y="383"/>
                    <a:pt x="259" y="382"/>
                    <a:pt x="258" y="382"/>
                  </a:cubicBezTo>
                  <a:close/>
                  <a:moveTo>
                    <a:pt x="664" y="373"/>
                  </a:moveTo>
                  <a:cubicBezTo>
                    <a:pt x="663" y="373"/>
                    <a:pt x="663" y="373"/>
                    <a:pt x="662" y="373"/>
                  </a:cubicBezTo>
                  <a:cubicBezTo>
                    <a:pt x="661" y="373"/>
                    <a:pt x="661" y="373"/>
                    <a:pt x="660" y="374"/>
                  </a:cubicBezTo>
                  <a:cubicBezTo>
                    <a:pt x="661" y="374"/>
                    <a:pt x="661" y="375"/>
                    <a:pt x="662" y="375"/>
                  </a:cubicBezTo>
                  <a:cubicBezTo>
                    <a:pt x="663" y="375"/>
                    <a:pt x="664" y="375"/>
                    <a:pt x="665" y="375"/>
                  </a:cubicBezTo>
                  <a:cubicBezTo>
                    <a:pt x="665" y="375"/>
                    <a:pt x="666" y="374"/>
                    <a:pt x="666" y="374"/>
                  </a:cubicBezTo>
                  <a:cubicBezTo>
                    <a:pt x="666" y="373"/>
                    <a:pt x="665" y="373"/>
                    <a:pt x="664" y="373"/>
                  </a:cubicBezTo>
                  <a:close/>
                  <a:moveTo>
                    <a:pt x="144" y="346"/>
                  </a:moveTo>
                  <a:cubicBezTo>
                    <a:pt x="143" y="346"/>
                    <a:pt x="142" y="347"/>
                    <a:pt x="142" y="349"/>
                  </a:cubicBezTo>
                  <a:cubicBezTo>
                    <a:pt x="142" y="349"/>
                    <a:pt x="143" y="349"/>
                    <a:pt x="143" y="349"/>
                  </a:cubicBezTo>
                  <a:cubicBezTo>
                    <a:pt x="143" y="349"/>
                    <a:pt x="143" y="349"/>
                    <a:pt x="143" y="349"/>
                  </a:cubicBezTo>
                  <a:cubicBezTo>
                    <a:pt x="144" y="349"/>
                    <a:pt x="145" y="348"/>
                    <a:pt x="145" y="347"/>
                  </a:cubicBezTo>
                  <a:cubicBezTo>
                    <a:pt x="146" y="347"/>
                    <a:pt x="146" y="347"/>
                    <a:pt x="146" y="347"/>
                  </a:cubicBezTo>
                  <a:cubicBezTo>
                    <a:pt x="145" y="346"/>
                    <a:pt x="145" y="346"/>
                    <a:pt x="144" y="346"/>
                  </a:cubicBezTo>
                  <a:close/>
                  <a:moveTo>
                    <a:pt x="209" y="413"/>
                  </a:moveTo>
                  <a:cubicBezTo>
                    <a:pt x="210" y="413"/>
                    <a:pt x="210" y="413"/>
                    <a:pt x="210" y="413"/>
                  </a:cubicBezTo>
                  <a:cubicBezTo>
                    <a:pt x="211" y="413"/>
                    <a:pt x="211" y="413"/>
                    <a:pt x="211" y="412"/>
                  </a:cubicBezTo>
                  <a:cubicBezTo>
                    <a:pt x="211" y="412"/>
                    <a:pt x="211" y="411"/>
                    <a:pt x="210" y="411"/>
                  </a:cubicBezTo>
                  <a:cubicBezTo>
                    <a:pt x="210" y="411"/>
                    <a:pt x="210" y="411"/>
                    <a:pt x="209" y="411"/>
                  </a:cubicBezTo>
                  <a:cubicBezTo>
                    <a:pt x="209" y="411"/>
                    <a:pt x="208" y="411"/>
                    <a:pt x="208" y="412"/>
                  </a:cubicBezTo>
                  <a:cubicBezTo>
                    <a:pt x="207" y="412"/>
                    <a:pt x="208" y="413"/>
                    <a:pt x="209" y="413"/>
                  </a:cubicBezTo>
                  <a:close/>
                  <a:moveTo>
                    <a:pt x="190" y="423"/>
                  </a:moveTo>
                  <a:cubicBezTo>
                    <a:pt x="190" y="423"/>
                    <a:pt x="189" y="423"/>
                    <a:pt x="189" y="423"/>
                  </a:cubicBezTo>
                  <a:cubicBezTo>
                    <a:pt x="189" y="423"/>
                    <a:pt x="188" y="423"/>
                    <a:pt x="187" y="423"/>
                  </a:cubicBezTo>
                  <a:cubicBezTo>
                    <a:pt x="187" y="423"/>
                    <a:pt x="187" y="423"/>
                    <a:pt x="187" y="423"/>
                  </a:cubicBezTo>
                  <a:cubicBezTo>
                    <a:pt x="187" y="423"/>
                    <a:pt x="186" y="424"/>
                    <a:pt x="187" y="424"/>
                  </a:cubicBezTo>
                  <a:cubicBezTo>
                    <a:pt x="187" y="425"/>
                    <a:pt x="189" y="425"/>
                    <a:pt x="190" y="424"/>
                  </a:cubicBezTo>
                  <a:cubicBezTo>
                    <a:pt x="190" y="424"/>
                    <a:pt x="190" y="424"/>
                    <a:pt x="190" y="423"/>
                  </a:cubicBezTo>
                  <a:close/>
                  <a:moveTo>
                    <a:pt x="140" y="476"/>
                  </a:moveTo>
                  <a:cubicBezTo>
                    <a:pt x="141" y="476"/>
                    <a:pt x="141" y="476"/>
                    <a:pt x="141" y="476"/>
                  </a:cubicBezTo>
                  <a:cubicBezTo>
                    <a:pt x="141" y="476"/>
                    <a:pt x="142" y="476"/>
                    <a:pt x="142" y="476"/>
                  </a:cubicBezTo>
                  <a:cubicBezTo>
                    <a:pt x="142" y="475"/>
                    <a:pt x="142" y="475"/>
                    <a:pt x="141" y="475"/>
                  </a:cubicBezTo>
                  <a:cubicBezTo>
                    <a:pt x="141" y="474"/>
                    <a:pt x="140" y="475"/>
                    <a:pt x="140" y="474"/>
                  </a:cubicBezTo>
                  <a:cubicBezTo>
                    <a:pt x="139" y="474"/>
                    <a:pt x="139" y="474"/>
                    <a:pt x="139" y="475"/>
                  </a:cubicBezTo>
                  <a:cubicBezTo>
                    <a:pt x="138" y="476"/>
                    <a:pt x="139" y="476"/>
                    <a:pt x="140" y="476"/>
                  </a:cubicBezTo>
                  <a:close/>
                  <a:moveTo>
                    <a:pt x="376" y="357"/>
                  </a:moveTo>
                  <a:cubicBezTo>
                    <a:pt x="376" y="357"/>
                    <a:pt x="376" y="356"/>
                    <a:pt x="376" y="356"/>
                  </a:cubicBezTo>
                  <a:cubicBezTo>
                    <a:pt x="376" y="356"/>
                    <a:pt x="376" y="356"/>
                    <a:pt x="375" y="355"/>
                  </a:cubicBezTo>
                  <a:cubicBezTo>
                    <a:pt x="375" y="356"/>
                    <a:pt x="375" y="356"/>
                    <a:pt x="374" y="357"/>
                  </a:cubicBezTo>
                  <a:cubicBezTo>
                    <a:pt x="374" y="358"/>
                    <a:pt x="375" y="359"/>
                    <a:pt x="375" y="359"/>
                  </a:cubicBezTo>
                  <a:cubicBezTo>
                    <a:pt x="376" y="359"/>
                    <a:pt x="376" y="358"/>
                    <a:pt x="376" y="358"/>
                  </a:cubicBezTo>
                  <a:cubicBezTo>
                    <a:pt x="376" y="358"/>
                    <a:pt x="376" y="357"/>
                    <a:pt x="376" y="357"/>
                  </a:cubicBezTo>
                  <a:close/>
                  <a:moveTo>
                    <a:pt x="635" y="360"/>
                  </a:moveTo>
                  <a:cubicBezTo>
                    <a:pt x="635" y="360"/>
                    <a:pt x="635" y="359"/>
                    <a:pt x="635" y="359"/>
                  </a:cubicBezTo>
                  <a:cubicBezTo>
                    <a:pt x="634" y="359"/>
                    <a:pt x="633" y="359"/>
                    <a:pt x="633" y="359"/>
                  </a:cubicBezTo>
                  <a:cubicBezTo>
                    <a:pt x="632" y="359"/>
                    <a:pt x="632" y="360"/>
                    <a:pt x="632" y="360"/>
                  </a:cubicBezTo>
                  <a:cubicBezTo>
                    <a:pt x="632" y="360"/>
                    <a:pt x="632" y="360"/>
                    <a:pt x="632" y="361"/>
                  </a:cubicBezTo>
                  <a:cubicBezTo>
                    <a:pt x="632" y="362"/>
                    <a:pt x="635" y="362"/>
                    <a:pt x="635" y="361"/>
                  </a:cubicBezTo>
                  <a:cubicBezTo>
                    <a:pt x="635" y="360"/>
                    <a:pt x="635" y="360"/>
                    <a:pt x="635" y="360"/>
                  </a:cubicBezTo>
                  <a:close/>
                  <a:moveTo>
                    <a:pt x="257" y="364"/>
                  </a:moveTo>
                  <a:cubicBezTo>
                    <a:pt x="257" y="364"/>
                    <a:pt x="257" y="364"/>
                    <a:pt x="257" y="363"/>
                  </a:cubicBezTo>
                  <a:cubicBezTo>
                    <a:pt x="256" y="363"/>
                    <a:pt x="255" y="363"/>
                    <a:pt x="254" y="363"/>
                  </a:cubicBezTo>
                  <a:cubicBezTo>
                    <a:pt x="254" y="364"/>
                    <a:pt x="254" y="364"/>
                    <a:pt x="253" y="364"/>
                  </a:cubicBezTo>
                  <a:cubicBezTo>
                    <a:pt x="254" y="364"/>
                    <a:pt x="254" y="365"/>
                    <a:pt x="255" y="365"/>
                  </a:cubicBezTo>
                  <a:cubicBezTo>
                    <a:pt x="256" y="365"/>
                    <a:pt x="257" y="365"/>
                    <a:pt x="257" y="364"/>
                  </a:cubicBezTo>
                  <a:close/>
                  <a:moveTo>
                    <a:pt x="625" y="384"/>
                  </a:moveTo>
                  <a:cubicBezTo>
                    <a:pt x="625" y="384"/>
                    <a:pt x="626" y="384"/>
                    <a:pt x="626" y="383"/>
                  </a:cubicBezTo>
                  <a:cubicBezTo>
                    <a:pt x="626" y="383"/>
                    <a:pt x="626" y="383"/>
                    <a:pt x="625" y="383"/>
                  </a:cubicBezTo>
                  <a:cubicBezTo>
                    <a:pt x="625" y="382"/>
                    <a:pt x="624" y="382"/>
                    <a:pt x="624" y="382"/>
                  </a:cubicBezTo>
                  <a:cubicBezTo>
                    <a:pt x="623" y="382"/>
                    <a:pt x="623" y="383"/>
                    <a:pt x="622" y="383"/>
                  </a:cubicBezTo>
                  <a:cubicBezTo>
                    <a:pt x="623" y="384"/>
                    <a:pt x="623" y="384"/>
                    <a:pt x="624" y="384"/>
                  </a:cubicBezTo>
                  <a:cubicBezTo>
                    <a:pt x="624" y="384"/>
                    <a:pt x="625" y="384"/>
                    <a:pt x="625" y="384"/>
                  </a:cubicBezTo>
                  <a:close/>
                  <a:moveTo>
                    <a:pt x="349" y="385"/>
                  </a:moveTo>
                  <a:cubicBezTo>
                    <a:pt x="349" y="385"/>
                    <a:pt x="349" y="384"/>
                    <a:pt x="348" y="384"/>
                  </a:cubicBezTo>
                  <a:cubicBezTo>
                    <a:pt x="348" y="384"/>
                    <a:pt x="347" y="384"/>
                    <a:pt x="347" y="384"/>
                  </a:cubicBezTo>
                  <a:cubicBezTo>
                    <a:pt x="346" y="384"/>
                    <a:pt x="346" y="385"/>
                    <a:pt x="346" y="385"/>
                  </a:cubicBezTo>
                  <a:cubicBezTo>
                    <a:pt x="346" y="385"/>
                    <a:pt x="346" y="385"/>
                    <a:pt x="346" y="386"/>
                  </a:cubicBezTo>
                  <a:cubicBezTo>
                    <a:pt x="346" y="386"/>
                    <a:pt x="348" y="387"/>
                    <a:pt x="349" y="386"/>
                  </a:cubicBezTo>
                  <a:cubicBezTo>
                    <a:pt x="349" y="385"/>
                    <a:pt x="349" y="385"/>
                    <a:pt x="349" y="385"/>
                  </a:cubicBezTo>
                  <a:close/>
                  <a:moveTo>
                    <a:pt x="249" y="388"/>
                  </a:moveTo>
                  <a:cubicBezTo>
                    <a:pt x="249" y="388"/>
                    <a:pt x="250" y="387"/>
                    <a:pt x="250" y="387"/>
                  </a:cubicBezTo>
                  <a:cubicBezTo>
                    <a:pt x="250" y="387"/>
                    <a:pt x="249" y="387"/>
                    <a:pt x="249" y="387"/>
                  </a:cubicBezTo>
                  <a:cubicBezTo>
                    <a:pt x="248" y="386"/>
                    <a:pt x="248" y="386"/>
                    <a:pt x="247" y="386"/>
                  </a:cubicBezTo>
                  <a:cubicBezTo>
                    <a:pt x="247" y="386"/>
                    <a:pt x="246" y="387"/>
                    <a:pt x="246" y="387"/>
                  </a:cubicBezTo>
                  <a:cubicBezTo>
                    <a:pt x="246" y="387"/>
                    <a:pt x="247" y="388"/>
                    <a:pt x="247" y="388"/>
                  </a:cubicBezTo>
                  <a:cubicBezTo>
                    <a:pt x="248" y="388"/>
                    <a:pt x="248" y="388"/>
                    <a:pt x="249" y="388"/>
                  </a:cubicBezTo>
                  <a:close/>
                  <a:moveTo>
                    <a:pt x="284" y="389"/>
                  </a:moveTo>
                  <a:cubicBezTo>
                    <a:pt x="284" y="389"/>
                    <a:pt x="283" y="388"/>
                    <a:pt x="283" y="388"/>
                  </a:cubicBezTo>
                  <a:cubicBezTo>
                    <a:pt x="283" y="388"/>
                    <a:pt x="282" y="388"/>
                    <a:pt x="281" y="388"/>
                  </a:cubicBezTo>
                  <a:cubicBezTo>
                    <a:pt x="281" y="388"/>
                    <a:pt x="281" y="388"/>
                    <a:pt x="281" y="389"/>
                  </a:cubicBezTo>
                  <a:cubicBezTo>
                    <a:pt x="281" y="389"/>
                    <a:pt x="281" y="389"/>
                    <a:pt x="281" y="389"/>
                  </a:cubicBezTo>
                  <a:cubicBezTo>
                    <a:pt x="281" y="390"/>
                    <a:pt x="283" y="390"/>
                    <a:pt x="284" y="389"/>
                  </a:cubicBezTo>
                  <a:cubicBezTo>
                    <a:pt x="284" y="389"/>
                    <a:pt x="284" y="389"/>
                    <a:pt x="284" y="389"/>
                  </a:cubicBezTo>
                  <a:close/>
                  <a:moveTo>
                    <a:pt x="624" y="390"/>
                  </a:moveTo>
                  <a:cubicBezTo>
                    <a:pt x="624" y="390"/>
                    <a:pt x="625" y="390"/>
                    <a:pt x="625" y="390"/>
                  </a:cubicBezTo>
                  <a:cubicBezTo>
                    <a:pt x="625" y="390"/>
                    <a:pt x="625" y="390"/>
                    <a:pt x="626" y="389"/>
                  </a:cubicBezTo>
                  <a:cubicBezTo>
                    <a:pt x="626" y="389"/>
                    <a:pt x="626" y="388"/>
                    <a:pt x="625" y="388"/>
                  </a:cubicBezTo>
                  <a:cubicBezTo>
                    <a:pt x="625" y="388"/>
                    <a:pt x="624" y="388"/>
                    <a:pt x="624" y="388"/>
                  </a:cubicBezTo>
                  <a:cubicBezTo>
                    <a:pt x="623" y="388"/>
                    <a:pt x="623" y="388"/>
                    <a:pt x="622" y="389"/>
                  </a:cubicBezTo>
                  <a:cubicBezTo>
                    <a:pt x="622" y="389"/>
                    <a:pt x="623" y="390"/>
                    <a:pt x="624" y="390"/>
                  </a:cubicBezTo>
                  <a:close/>
                  <a:moveTo>
                    <a:pt x="252" y="392"/>
                  </a:moveTo>
                  <a:cubicBezTo>
                    <a:pt x="252" y="392"/>
                    <a:pt x="252" y="392"/>
                    <a:pt x="252" y="392"/>
                  </a:cubicBezTo>
                  <a:cubicBezTo>
                    <a:pt x="253" y="392"/>
                    <a:pt x="253" y="392"/>
                    <a:pt x="253" y="391"/>
                  </a:cubicBezTo>
                  <a:cubicBezTo>
                    <a:pt x="253" y="391"/>
                    <a:pt x="253" y="390"/>
                    <a:pt x="252" y="390"/>
                  </a:cubicBezTo>
                  <a:cubicBezTo>
                    <a:pt x="252" y="390"/>
                    <a:pt x="252" y="390"/>
                    <a:pt x="252" y="390"/>
                  </a:cubicBezTo>
                  <a:cubicBezTo>
                    <a:pt x="251" y="390"/>
                    <a:pt x="250" y="390"/>
                    <a:pt x="250" y="391"/>
                  </a:cubicBezTo>
                  <a:cubicBezTo>
                    <a:pt x="250" y="391"/>
                    <a:pt x="250" y="392"/>
                    <a:pt x="252" y="392"/>
                  </a:cubicBezTo>
                  <a:close/>
                  <a:moveTo>
                    <a:pt x="382" y="398"/>
                  </a:moveTo>
                  <a:cubicBezTo>
                    <a:pt x="382" y="397"/>
                    <a:pt x="382" y="397"/>
                    <a:pt x="382" y="397"/>
                  </a:cubicBezTo>
                  <a:cubicBezTo>
                    <a:pt x="382" y="396"/>
                    <a:pt x="382" y="396"/>
                    <a:pt x="381" y="396"/>
                  </a:cubicBezTo>
                  <a:cubicBezTo>
                    <a:pt x="381" y="396"/>
                    <a:pt x="381" y="396"/>
                    <a:pt x="380" y="397"/>
                  </a:cubicBezTo>
                  <a:cubicBezTo>
                    <a:pt x="380" y="397"/>
                    <a:pt x="380" y="397"/>
                    <a:pt x="380" y="398"/>
                  </a:cubicBezTo>
                  <a:cubicBezTo>
                    <a:pt x="380" y="398"/>
                    <a:pt x="380" y="399"/>
                    <a:pt x="381" y="399"/>
                  </a:cubicBezTo>
                  <a:cubicBezTo>
                    <a:pt x="381" y="400"/>
                    <a:pt x="382" y="399"/>
                    <a:pt x="382" y="398"/>
                  </a:cubicBezTo>
                  <a:close/>
                  <a:moveTo>
                    <a:pt x="273" y="402"/>
                  </a:moveTo>
                  <a:cubicBezTo>
                    <a:pt x="273" y="401"/>
                    <a:pt x="273" y="401"/>
                    <a:pt x="273" y="401"/>
                  </a:cubicBezTo>
                  <a:cubicBezTo>
                    <a:pt x="273" y="400"/>
                    <a:pt x="272" y="400"/>
                    <a:pt x="272" y="400"/>
                  </a:cubicBezTo>
                  <a:cubicBezTo>
                    <a:pt x="272" y="400"/>
                    <a:pt x="271" y="400"/>
                    <a:pt x="271" y="401"/>
                  </a:cubicBezTo>
                  <a:cubicBezTo>
                    <a:pt x="271" y="401"/>
                    <a:pt x="271" y="401"/>
                    <a:pt x="271" y="402"/>
                  </a:cubicBezTo>
                  <a:cubicBezTo>
                    <a:pt x="271" y="402"/>
                    <a:pt x="271" y="403"/>
                    <a:pt x="271" y="403"/>
                  </a:cubicBezTo>
                  <a:cubicBezTo>
                    <a:pt x="272" y="403"/>
                    <a:pt x="273" y="403"/>
                    <a:pt x="273" y="402"/>
                  </a:cubicBezTo>
                  <a:close/>
                  <a:moveTo>
                    <a:pt x="204" y="91"/>
                  </a:moveTo>
                  <a:cubicBezTo>
                    <a:pt x="204" y="90"/>
                    <a:pt x="204" y="90"/>
                    <a:pt x="204" y="90"/>
                  </a:cubicBezTo>
                  <a:cubicBezTo>
                    <a:pt x="203" y="89"/>
                    <a:pt x="203" y="89"/>
                    <a:pt x="202" y="89"/>
                  </a:cubicBezTo>
                  <a:cubicBezTo>
                    <a:pt x="202" y="89"/>
                    <a:pt x="202" y="89"/>
                    <a:pt x="202" y="90"/>
                  </a:cubicBezTo>
                  <a:cubicBezTo>
                    <a:pt x="202" y="90"/>
                    <a:pt x="202" y="90"/>
                    <a:pt x="202" y="90"/>
                  </a:cubicBezTo>
                  <a:cubicBezTo>
                    <a:pt x="202" y="92"/>
                    <a:pt x="202" y="92"/>
                    <a:pt x="203" y="92"/>
                  </a:cubicBezTo>
                  <a:cubicBezTo>
                    <a:pt x="204" y="92"/>
                    <a:pt x="204" y="91"/>
                    <a:pt x="204" y="91"/>
                  </a:cubicBezTo>
                  <a:close/>
                  <a:moveTo>
                    <a:pt x="161" y="290"/>
                  </a:moveTo>
                  <a:cubicBezTo>
                    <a:pt x="160" y="290"/>
                    <a:pt x="160" y="290"/>
                    <a:pt x="160" y="291"/>
                  </a:cubicBezTo>
                  <a:cubicBezTo>
                    <a:pt x="159" y="291"/>
                    <a:pt x="159" y="293"/>
                    <a:pt x="160" y="294"/>
                  </a:cubicBezTo>
                  <a:cubicBezTo>
                    <a:pt x="160" y="294"/>
                    <a:pt x="161" y="294"/>
                    <a:pt x="161" y="294"/>
                  </a:cubicBezTo>
                  <a:cubicBezTo>
                    <a:pt x="162" y="293"/>
                    <a:pt x="162" y="291"/>
                    <a:pt x="161" y="290"/>
                  </a:cubicBezTo>
                  <a:close/>
                  <a:moveTo>
                    <a:pt x="749" y="307"/>
                  </a:moveTo>
                  <a:cubicBezTo>
                    <a:pt x="749" y="307"/>
                    <a:pt x="750" y="308"/>
                    <a:pt x="750" y="307"/>
                  </a:cubicBezTo>
                  <a:cubicBezTo>
                    <a:pt x="750" y="307"/>
                    <a:pt x="750" y="307"/>
                    <a:pt x="750" y="307"/>
                  </a:cubicBezTo>
                  <a:cubicBezTo>
                    <a:pt x="751" y="306"/>
                    <a:pt x="750" y="306"/>
                    <a:pt x="750" y="306"/>
                  </a:cubicBezTo>
                  <a:cubicBezTo>
                    <a:pt x="749" y="305"/>
                    <a:pt x="749" y="306"/>
                    <a:pt x="749" y="306"/>
                  </a:cubicBezTo>
                  <a:cubicBezTo>
                    <a:pt x="748" y="305"/>
                    <a:pt x="748" y="306"/>
                    <a:pt x="747" y="306"/>
                  </a:cubicBezTo>
                  <a:cubicBezTo>
                    <a:pt x="747" y="307"/>
                    <a:pt x="748" y="307"/>
                    <a:pt x="749" y="307"/>
                  </a:cubicBezTo>
                  <a:close/>
                  <a:moveTo>
                    <a:pt x="628" y="313"/>
                  </a:moveTo>
                  <a:cubicBezTo>
                    <a:pt x="628" y="312"/>
                    <a:pt x="628" y="312"/>
                    <a:pt x="628" y="312"/>
                  </a:cubicBezTo>
                  <a:cubicBezTo>
                    <a:pt x="627" y="312"/>
                    <a:pt x="627" y="312"/>
                    <a:pt x="627" y="311"/>
                  </a:cubicBezTo>
                  <a:cubicBezTo>
                    <a:pt x="627" y="312"/>
                    <a:pt x="626" y="312"/>
                    <a:pt x="626" y="313"/>
                  </a:cubicBezTo>
                  <a:cubicBezTo>
                    <a:pt x="626" y="314"/>
                    <a:pt x="626" y="315"/>
                    <a:pt x="627" y="315"/>
                  </a:cubicBezTo>
                  <a:cubicBezTo>
                    <a:pt x="627" y="315"/>
                    <a:pt x="628" y="314"/>
                    <a:pt x="628" y="314"/>
                  </a:cubicBezTo>
                  <a:cubicBezTo>
                    <a:pt x="628" y="313"/>
                    <a:pt x="628" y="313"/>
                    <a:pt x="628" y="313"/>
                  </a:cubicBezTo>
                  <a:close/>
                  <a:moveTo>
                    <a:pt x="676" y="325"/>
                  </a:moveTo>
                  <a:cubicBezTo>
                    <a:pt x="677" y="325"/>
                    <a:pt x="677" y="325"/>
                    <a:pt x="677" y="324"/>
                  </a:cubicBezTo>
                  <a:cubicBezTo>
                    <a:pt x="677" y="324"/>
                    <a:pt x="678" y="324"/>
                    <a:pt x="678" y="324"/>
                  </a:cubicBezTo>
                  <a:cubicBezTo>
                    <a:pt x="678" y="324"/>
                    <a:pt x="677" y="323"/>
                    <a:pt x="677" y="323"/>
                  </a:cubicBezTo>
                  <a:cubicBezTo>
                    <a:pt x="677" y="323"/>
                    <a:pt x="677" y="323"/>
                    <a:pt x="676" y="323"/>
                  </a:cubicBezTo>
                  <a:cubicBezTo>
                    <a:pt x="676" y="323"/>
                    <a:pt x="675" y="323"/>
                    <a:pt x="675" y="323"/>
                  </a:cubicBezTo>
                  <a:cubicBezTo>
                    <a:pt x="674" y="323"/>
                    <a:pt x="674" y="324"/>
                    <a:pt x="674" y="324"/>
                  </a:cubicBezTo>
                  <a:cubicBezTo>
                    <a:pt x="674" y="324"/>
                    <a:pt x="675" y="325"/>
                    <a:pt x="676" y="325"/>
                  </a:cubicBezTo>
                  <a:close/>
                  <a:moveTo>
                    <a:pt x="699" y="329"/>
                  </a:moveTo>
                  <a:cubicBezTo>
                    <a:pt x="698" y="329"/>
                    <a:pt x="698" y="329"/>
                    <a:pt x="698" y="329"/>
                  </a:cubicBezTo>
                  <a:cubicBezTo>
                    <a:pt x="697" y="329"/>
                    <a:pt x="697" y="329"/>
                    <a:pt x="696" y="329"/>
                  </a:cubicBezTo>
                  <a:cubicBezTo>
                    <a:pt x="696" y="329"/>
                    <a:pt x="696" y="329"/>
                    <a:pt x="695" y="329"/>
                  </a:cubicBezTo>
                  <a:cubicBezTo>
                    <a:pt x="695" y="329"/>
                    <a:pt x="695" y="330"/>
                    <a:pt x="695" y="330"/>
                  </a:cubicBezTo>
                  <a:cubicBezTo>
                    <a:pt x="696" y="331"/>
                    <a:pt x="698" y="331"/>
                    <a:pt x="699" y="330"/>
                  </a:cubicBezTo>
                  <a:cubicBezTo>
                    <a:pt x="699" y="330"/>
                    <a:pt x="699" y="329"/>
                    <a:pt x="699" y="329"/>
                  </a:cubicBezTo>
                  <a:close/>
                  <a:moveTo>
                    <a:pt x="553" y="339"/>
                  </a:moveTo>
                  <a:cubicBezTo>
                    <a:pt x="553" y="339"/>
                    <a:pt x="553" y="339"/>
                    <a:pt x="553" y="339"/>
                  </a:cubicBezTo>
                  <a:cubicBezTo>
                    <a:pt x="553" y="340"/>
                    <a:pt x="554" y="340"/>
                    <a:pt x="554" y="340"/>
                  </a:cubicBezTo>
                  <a:cubicBezTo>
                    <a:pt x="554" y="340"/>
                    <a:pt x="554" y="340"/>
                    <a:pt x="555" y="339"/>
                  </a:cubicBezTo>
                  <a:cubicBezTo>
                    <a:pt x="555" y="339"/>
                    <a:pt x="555" y="339"/>
                    <a:pt x="555" y="339"/>
                  </a:cubicBezTo>
                  <a:cubicBezTo>
                    <a:pt x="555" y="338"/>
                    <a:pt x="555" y="337"/>
                    <a:pt x="555" y="337"/>
                  </a:cubicBezTo>
                  <a:cubicBezTo>
                    <a:pt x="554" y="337"/>
                    <a:pt x="554" y="336"/>
                    <a:pt x="554" y="336"/>
                  </a:cubicBezTo>
                  <a:cubicBezTo>
                    <a:pt x="553" y="336"/>
                    <a:pt x="553" y="338"/>
                    <a:pt x="553" y="339"/>
                  </a:cubicBezTo>
                  <a:close/>
                  <a:moveTo>
                    <a:pt x="643" y="340"/>
                  </a:moveTo>
                  <a:cubicBezTo>
                    <a:pt x="644" y="340"/>
                    <a:pt x="644" y="340"/>
                    <a:pt x="644" y="340"/>
                  </a:cubicBezTo>
                  <a:cubicBezTo>
                    <a:pt x="644" y="340"/>
                    <a:pt x="645" y="340"/>
                    <a:pt x="645" y="339"/>
                  </a:cubicBezTo>
                  <a:cubicBezTo>
                    <a:pt x="645" y="339"/>
                    <a:pt x="645" y="339"/>
                    <a:pt x="644" y="338"/>
                  </a:cubicBezTo>
                  <a:cubicBezTo>
                    <a:pt x="644" y="338"/>
                    <a:pt x="643" y="338"/>
                    <a:pt x="643" y="338"/>
                  </a:cubicBezTo>
                  <a:cubicBezTo>
                    <a:pt x="642" y="338"/>
                    <a:pt x="642" y="338"/>
                    <a:pt x="642" y="339"/>
                  </a:cubicBezTo>
                  <a:cubicBezTo>
                    <a:pt x="641" y="339"/>
                    <a:pt x="642" y="340"/>
                    <a:pt x="643" y="340"/>
                  </a:cubicBezTo>
                  <a:close/>
                  <a:moveTo>
                    <a:pt x="252" y="344"/>
                  </a:moveTo>
                  <a:cubicBezTo>
                    <a:pt x="252" y="344"/>
                    <a:pt x="251" y="344"/>
                    <a:pt x="251" y="344"/>
                  </a:cubicBezTo>
                  <a:cubicBezTo>
                    <a:pt x="251" y="344"/>
                    <a:pt x="250" y="345"/>
                    <a:pt x="250" y="345"/>
                  </a:cubicBezTo>
                  <a:cubicBezTo>
                    <a:pt x="250" y="345"/>
                    <a:pt x="251" y="346"/>
                    <a:pt x="251" y="346"/>
                  </a:cubicBezTo>
                  <a:cubicBezTo>
                    <a:pt x="251" y="346"/>
                    <a:pt x="252" y="346"/>
                    <a:pt x="252" y="346"/>
                  </a:cubicBezTo>
                  <a:cubicBezTo>
                    <a:pt x="253" y="346"/>
                    <a:pt x="253" y="345"/>
                    <a:pt x="253" y="345"/>
                  </a:cubicBezTo>
                  <a:cubicBezTo>
                    <a:pt x="253" y="345"/>
                    <a:pt x="252" y="344"/>
                    <a:pt x="252" y="344"/>
                  </a:cubicBezTo>
                  <a:close/>
                  <a:moveTo>
                    <a:pt x="65" y="351"/>
                  </a:moveTo>
                  <a:cubicBezTo>
                    <a:pt x="65" y="351"/>
                    <a:pt x="65" y="351"/>
                    <a:pt x="65" y="350"/>
                  </a:cubicBezTo>
                  <a:cubicBezTo>
                    <a:pt x="65" y="350"/>
                    <a:pt x="65" y="350"/>
                    <a:pt x="64" y="350"/>
                  </a:cubicBezTo>
                  <a:cubicBezTo>
                    <a:pt x="64" y="350"/>
                    <a:pt x="64" y="351"/>
                    <a:pt x="63" y="351"/>
                  </a:cubicBezTo>
                  <a:cubicBezTo>
                    <a:pt x="63" y="352"/>
                    <a:pt x="64" y="354"/>
                    <a:pt x="64" y="353"/>
                  </a:cubicBezTo>
                  <a:cubicBezTo>
                    <a:pt x="65" y="353"/>
                    <a:pt x="65" y="353"/>
                    <a:pt x="65" y="352"/>
                  </a:cubicBezTo>
                  <a:cubicBezTo>
                    <a:pt x="65" y="352"/>
                    <a:pt x="65" y="351"/>
                    <a:pt x="65" y="351"/>
                  </a:cubicBezTo>
                  <a:close/>
                  <a:moveTo>
                    <a:pt x="291" y="213"/>
                  </a:moveTo>
                  <a:cubicBezTo>
                    <a:pt x="291" y="213"/>
                    <a:pt x="291" y="214"/>
                    <a:pt x="291" y="214"/>
                  </a:cubicBezTo>
                  <a:cubicBezTo>
                    <a:pt x="290" y="214"/>
                    <a:pt x="290" y="214"/>
                    <a:pt x="290" y="214"/>
                  </a:cubicBezTo>
                  <a:cubicBezTo>
                    <a:pt x="290" y="215"/>
                    <a:pt x="291" y="215"/>
                    <a:pt x="291" y="215"/>
                  </a:cubicBezTo>
                  <a:cubicBezTo>
                    <a:pt x="292" y="215"/>
                    <a:pt x="294" y="215"/>
                    <a:pt x="294" y="214"/>
                  </a:cubicBezTo>
                  <a:cubicBezTo>
                    <a:pt x="293" y="214"/>
                    <a:pt x="293" y="214"/>
                    <a:pt x="292" y="213"/>
                  </a:cubicBezTo>
                  <a:cubicBezTo>
                    <a:pt x="292" y="213"/>
                    <a:pt x="292" y="213"/>
                    <a:pt x="291" y="213"/>
                  </a:cubicBezTo>
                  <a:close/>
                  <a:moveTo>
                    <a:pt x="257" y="235"/>
                  </a:moveTo>
                  <a:cubicBezTo>
                    <a:pt x="257" y="235"/>
                    <a:pt x="257" y="235"/>
                    <a:pt x="257" y="235"/>
                  </a:cubicBezTo>
                  <a:cubicBezTo>
                    <a:pt x="256" y="235"/>
                    <a:pt x="256" y="235"/>
                    <a:pt x="255" y="235"/>
                  </a:cubicBezTo>
                  <a:cubicBezTo>
                    <a:pt x="255" y="236"/>
                    <a:pt x="256" y="236"/>
                    <a:pt x="256" y="236"/>
                  </a:cubicBezTo>
                  <a:cubicBezTo>
                    <a:pt x="256" y="236"/>
                    <a:pt x="257" y="236"/>
                    <a:pt x="257" y="235"/>
                  </a:cubicBezTo>
                  <a:close/>
                  <a:moveTo>
                    <a:pt x="219" y="253"/>
                  </a:moveTo>
                  <a:cubicBezTo>
                    <a:pt x="219" y="253"/>
                    <a:pt x="220" y="254"/>
                    <a:pt x="220" y="254"/>
                  </a:cubicBezTo>
                  <a:cubicBezTo>
                    <a:pt x="221" y="253"/>
                    <a:pt x="221" y="253"/>
                    <a:pt x="220" y="252"/>
                  </a:cubicBezTo>
                  <a:cubicBezTo>
                    <a:pt x="220" y="252"/>
                    <a:pt x="220" y="252"/>
                    <a:pt x="220" y="252"/>
                  </a:cubicBezTo>
                  <a:cubicBezTo>
                    <a:pt x="219" y="252"/>
                    <a:pt x="219" y="253"/>
                    <a:pt x="219" y="253"/>
                  </a:cubicBezTo>
                  <a:close/>
                  <a:moveTo>
                    <a:pt x="239" y="253"/>
                  </a:moveTo>
                  <a:cubicBezTo>
                    <a:pt x="240" y="253"/>
                    <a:pt x="240" y="253"/>
                    <a:pt x="240" y="253"/>
                  </a:cubicBezTo>
                  <a:cubicBezTo>
                    <a:pt x="240" y="252"/>
                    <a:pt x="239" y="252"/>
                    <a:pt x="239" y="252"/>
                  </a:cubicBezTo>
                  <a:cubicBezTo>
                    <a:pt x="238" y="252"/>
                    <a:pt x="238" y="253"/>
                    <a:pt x="238" y="253"/>
                  </a:cubicBezTo>
                  <a:cubicBezTo>
                    <a:pt x="238" y="253"/>
                    <a:pt x="239" y="254"/>
                    <a:pt x="239" y="253"/>
                  </a:cubicBezTo>
                  <a:close/>
                  <a:moveTo>
                    <a:pt x="221" y="259"/>
                  </a:moveTo>
                  <a:cubicBezTo>
                    <a:pt x="221" y="259"/>
                    <a:pt x="222" y="259"/>
                    <a:pt x="222" y="259"/>
                  </a:cubicBezTo>
                  <a:cubicBezTo>
                    <a:pt x="222" y="259"/>
                    <a:pt x="223" y="259"/>
                    <a:pt x="222" y="258"/>
                  </a:cubicBezTo>
                  <a:cubicBezTo>
                    <a:pt x="222" y="258"/>
                    <a:pt x="222" y="258"/>
                    <a:pt x="222" y="258"/>
                  </a:cubicBezTo>
                  <a:cubicBezTo>
                    <a:pt x="221" y="258"/>
                    <a:pt x="221" y="258"/>
                    <a:pt x="221" y="259"/>
                  </a:cubicBezTo>
                  <a:close/>
                  <a:moveTo>
                    <a:pt x="13" y="251"/>
                  </a:moveTo>
                  <a:cubicBezTo>
                    <a:pt x="13" y="251"/>
                    <a:pt x="13" y="251"/>
                    <a:pt x="13" y="251"/>
                  </a:cubicBezTo>
                  <a:cubicBezTo>
                    <a:pt x="13" y="250"/>
                    <a:pt x="13" y="250"/>
                    <a:pt x="12" y="250"/>
                  </a:cubicBezTo>
                  <a:cubicBezTo>
                    <a:pt x="12" y="250"/>
                    <a:pt x="12" y="251"/>
                    <a:pt x="12" y="251"/>
                  </a:cubicBezTo>
                  <a:cubicBezTo>
                    <a:pt x="12" y="251"/>
                    <a:pt x="12" y="252"/>
                    <a:pt x="13" y="251"/>
                  </a:cubicBezTo>
                  <a:close/>
                  <a:moveTo>
                    <a:pt x="244" y="251"/>
                  </a:moveTo>
                  <a:cubicBezTo>
                    <a:pt x="244" y="251"/>
                    <a:pt x="244" y="250"/>
                    <a:pt x="243" y="250"/>
                  </a:cubicBezTo>
                  <a:cubicBezTo>
                    <a:pt x="243" y="250"/>
                    <a:pt x="242" y="250"/>
                    <a:pt x="242" y="251"/>
                  </a:cubicBezTo>
                  <a:cubicBezTo>
                    <a:pt x="242" y="251"/>
                    <a:pt x="242" y="251"/>
                    <a:pt x="243" y="252"/>
                  </a:cubicBezTo>
                  <a:cubicBezTo>
                    <a:pt x="243" y="252"/>
                    <a:pt x="243" y="251"/>
                    <a:pt x="244" y="251"/>
                  </a:cubicBezTo>
                  <a:close/>
                  <a:moveTo>
                    <a:pt x="649" y="325"/>
                  </a:moveTo>
                  <a:cubicBezTo>
                    <a:pt x="648" y="325"/>
                    <a:pt x="648" y="325"/>
                    <a:pt x="648" y="325"/>
                  </a:cubicBezTo>
                  <a:cubicBezTo>
                    <a:pt x="647" y="325"/>
                    <a:pt x="647" y="326"/>
                    <a:pt x="647" y="326"/>
                  </a:cubicBezTo>
                  <a:cubicBezTo>
                    <a:pt x="648" y="326"/>
                    <a:pt x="648" y="327"/>
                    <a:pt x="648" y="327"/>
                  </a:cubicBezTo>
                  <a:cubicBezTo>
                    <a:pt x="649" y="326"/>
                    <a:pt x="649" y="326"/>
                    <a:pt x="649" y="325"/>
                  </a:cubicBezTo>
                  <a:close/>
                  <a:moveTo>
                    <a:pt x="60" y="333"/>
                  </a:moveTo>
                  <a:cubicBezTo>
                    <a:pt x="60" y="333"/>
                    <a:pt x="60" y="334"/>
                    <a:pt x="61" y="334"/>
                  </a:cubicBezTo>
                  <a:cubicBezTo>
                    <a:pt x="61" y="334"/>
                    <a:pt x="61" y="334"/>
                    <a:pt x="61" y="334"/>
                  </a:cubicBezTo>
                  <a:cubicBezTo>
                    <a:pt x="61" y="333"/>
                    <a:pt x="61" y="333"/>
                    <a:pt x="60" y="332"/>
                  </a:cubicBezTo>
                  <a:cubicBezTo>
                    <a:pt x="60" y="332"/>
                    <a:pt x="60" y="333"/>
                    <a:pt x="60" y="333"/>
                  </a:cubicBezTo>
                  <a:close/>
                  <a:moveTo>
                    <a:pt x="542" y="332"/>
                  </a:moveTo>
                  <a:cubicBezTo>
                    <a:pt x="542" y="333"/>
                    <a:pt x="542" y="333"/>
                    <a:pt x="542" y="333"/>
                  </a:cubicBezTo>
                  <a:cubicBezTo>
                    <a:pt x="542" y="333"/>
                    <a:pt x="542" y="334"/>
                    <a:pt x="542" y="334"/>
                  </a:cubicBezTo>
                  <a:cubicBezTo>
                    <a:pt x="543" y="334"/>
                    <a:pt x="543" y="334"/>
                    <a:pt x="543" y="334"/>
                  </a:cubicBezTo>
                  <a:cubicBezTo>
                    <a:pt x="543" y="333"/>
                    <a:pt x="543" y="333"/>
                    <a:pt x="542" y="332"/>
                  </a:cubicBezTo>
                  <a:close/>
                  <a:moveTo>
                    <a:pt x="533" y="335"/>
                  </a:moveTo>
                  <a:cubicBezTo>
                    <a:pt x="533" y="335"/>
                    <a:pt x="533" y="334"/>
                    <a:pt x="533" y="334"/>
                  </a:cubicBezTo>
                  <a:cubicBezTo>
                    <a:pt x="532" y="335"/>
                    <a:pt x="532" y="335"/>
                    <a:pt x="532" y="336"/>
                  </a:cubicBezTo>
                  <a:cubicBezTo>
                    <a:pt x="532" y="336"/>
                    <a:pt x="533" y="336"/>
                    <a:pt x="533" y="336"/>
                  </a:cubicBezTo>
                  <a:cubicBezTo>
                    <a:pt x="533" y="336"/>
                    <a:pt x="534" y="335"/>
                    <a:pt x="533" y="335"/>
                  </a:cubicBezTo>
                  <a:close/>
                  <a:moveTo>
                    <a:pt x="624" y="335"/>
                  </a:moveTo>
                  <a:cubicBezTo>
                    <a:pt x="624" y="335"/>
                    <a:pt x="624" y="335"/>
                    <a:pt x="623" y="335"/>
                  </a:cubicBezTo>
                  <a:cubicBezTo>
                    <a:pt x="623" y="334"/>
                    <a:pt x="622" y="335"/>
                    <a:pt x="622" y="335"/>
                  </a:cubicBezTo>
                  <a:cubicBezTo>
                    <a:pt x="622" y="335"/>
                    <a:pt x="622" y="336"/>
                    <a:pt x="623" y="336"/>
                  </a:cubicBezTo>
                  <a:cubicBezTo>
                    <a:pt x="623" y="336"/>
                    <a:pt x="624" y="336"/>
                    <a:pt x="624" y="335"/>
                  </a:cubicBezTo>
                  <a:close/>
                  <a:moveTo>
                    <a:pt x="753" y="313"/>
                  </a:moveTo>
                  <a:cubicBezTo>
                    <a:pt x="753" y="313"/>
                    <a:pt x="754" y="313"/>
                    <a:pt x="754" y="313"/>
                  </a:cubicBezTo>
                  <a:cubicBezTo>
                    <a:pt x="754" y="313"/>
                    <a:pt x="754" y="312"/>
                    <a:pt x="754" y="312"/>
                  </a:cubicBezTo>
                  <a:cubicBezTo>
                    <a:pt x="754" y="312"/>
                    <a:pt x="754" y="311"/>
                    <a:pt x="754" y="311"/>
                  </a:cubicBezTo>
                  <a:cubicBezTo>
                    <a:pt x="753" y="312"/>
                    <a:pt x="753" y="312"/>
                    <a:pt x="753" y="313"/>
                  </a:cubicBezTo>
                  <a:close/>
                  <a:moveTo>
                    <a:pt x="74" y="321"/>
                  </a:moveTo>
                  <a:cubicBezTo>
                    <a:pt x="74" y="320"/>
                    <a:pt x="75" y="320"/>
                    <a:pt x="75" y="320"/>
                  </a:cubicBezTo>
                  <a:cubicBezTo>
                    <a:pt x="74" y="319"/>
                    <a:pt x="74" y="319"/>
                    <a:pt x="74" y="319"/>
                  </a:cubicBezTo>
                  <a:cubicBezTo>
                    <a:pt x="73" y="319"/>
                    <a:pt x="73" y="320"/>
                    <a:pt x="73" y="320"/>
                  </a:cubicBezTo>
                  <a:cubicBezTo>
                    <a:pt x="73" y="321"/>
                    <a:pt x="74" y="321"/>
                    <a:pt x="74" y="321"/>
                  </a:cubicBezTo>
                  <a:close/>
                  <a:moveTo>
                    <a:pt x="671" y="324"/>
                  </a:moveTo>
                  <a:cubicBezTo>
                    <a:pt x="672" y="324"/>
                    <a:pt x="672" y="324"/>
                    <a:pt x="672" y="324"/>
                  </a:cubicBezTo>
                  <a:cubicBezTo>
                    <a:pt x="672" y="323"/>
                    <a:pt x="671" y="323"/>
                    <a:pt x="671" y="323"/>
                  </a:cubicBezTo>
                  <a:cubicBezTo>
                    <a:pt x="670" y="323"/>
                    <a:pt x="670" y="324"/>
                    <a:pt x="670" y="324"/>
                  </a:cubicBezTo>
                  <a:cubicBezTo>
                    <a:pt x="670" y="324"/>
                    <a:pt x="671" y="325"/>
                    <a:pt x="671" y="324"/>
                  </a:cubicBezTo>
                  <a:close/>
                  <a:moveTo>
                    <a:pt x="68" y="348"/>
                  </a:moveTo>
                  <a:cubicBezTo>
                    <a:pt x="68" y="348"/>
                    <a:pt x="68" y="348"/>
                    <a:pt x="67" y="349"/>
                  </a:cubicBezTo>
                  <a:cubicBezTo>
                    <a:pt x="67" y="349"/>
                    <a:pt x="68" y="349"/>
                    <a:pt x="68" y="349"/>
                  </a:cubicBezTo>
                  <a:cubicBezTo>
                    <a:pt x="68" y="350"/>
                    <a:pt x="69" y="349"/>
                    <a:pt x="69" y="349"/>
                  </a:cubicBezTo>
                  <a:cubicBezTo>
                    <a:pt x="69" y="349"/>
                    <a:pt x="69" y="348"/>
                    <a:pt x="68" y="348"/>
                  </a:cubicBezTo>
                  <a:close/>
                  <a:moveTo>
                    <a:pt x="595" y="351"/>
                  </a:moveTo>
                  <a:cubicBezTo>
                    <a:pt x="595" y="351"/>
                    <a:pt x="595" y="351"/>
                    <a:pt x="595" y="351"/>
                  </a:cubicBezTo>
                  <a:cubicBezTo>
                    <a:pt x="595" y="350"/>
                    <a:pt x="594" y="350"/>
                    <a:pt x="594" y="350"/>
                  </a:cubicBezTo>
                  <a:cubicBezTo>
                    <a:pt x="594" y="350"/>
                    <a:pt x="593" y="351"/>
                    <a:pt x="593" y="351"/>
                  </a:cubicBezTo>
                  <a:cubicBezTo>
                    <a:pt x="594" y="351"/>
                    <a:pt x="594" y="352"/>
                    <a:pt x="595" y="351"/>
                  </a:cubicBezTo>
                  <a:close/>
                  <a:moveTo>
                    <a:pt x="70" y="338"/>
                  </a:moveTo>
                  <a:cubicBezTo>
                    <a:pt x="71" y="338"/>
                    <a:pt x="71" y="337"/>
                    <a:pt x="71" y="337"/>
                  </a:cubicBezTo>
                  <a:cubicBezTo>
                    <a:pt x="71" y="337"/>
                    <a:pt x="70" y="336"/>
                    <a:pt x="70" y="337"/>
                  </a:cubicBezTo>
                  <a:cubicBezTo>
                    <a:pt x="70" y="337"/>
                    <a:pt x="69" y="337"/>
                    <a:pt x="69" y="337"/>
                  </a:cubicBezTo>
                  <a:cubicBezTo>
                    <a:pt x="70" y="338"/>
                    <a:pt x="70" y="338"/>
                    <a:pt x="70" y="338"/>
                  </a:cubicBezTo>
                  <a:close/>
                  <a:moveTo>
                    <a:pt x="634" y="339"/>
                  </a:moveTo>
                  <a:cubicBezTo>
                    <a:pt x="633" y="339"/>
                    <a:pt x="633" y="339"/>
                    <a:pt x="633" y="339"/>
                  </a:cubicBezTo>
                  <a:cubicBezTo>
                    <a:pt x="633" y="338"/>
                    <a:pt x="632" y="338"/>
                    <a:pt x="632" y="339"/>
                  </a:cubicBezTo>
                  <a:cubicBezTo>
                    <a:pt x="632" y="339"/>
                    <a:pt x="632" y="340"/>
                    <a:pt x="632" y="340"/>
                  </a:cubicBezTo>
                  <a:cubicBezTo>
                    <a:pt x="633" y="340"/>
                    <a:pt x="633" y="340"/>
                    <a:pt x="634" y="339"/>
                  </a:cubicBezTo>
                  <a:close/>
                  <a:moveTo>
                    <a:pt x="143" y="342"/>
                  </a:moveTo>
                  <a:cubicBezTo>
                    <a:pt x="144" y="341"/>
                    <a:pt x="144" y="341"/>
                    <a:pt x="144" y="341"/>
                  </a:cubicBezTo>
                  <a:cubicBezTo>
                    <a:pt x="144" y="340"/>
                    <a:pt x="143" y="340"/>
                    <a:pt x="143" y="340"/>
                  </a:cubicBezTo>
                  <a:cubicBezTo>
                    <a:pt x="142" y="341"/>
                    <a:pt x="142" y="341"/>
                    <a:pt x="142" y="341"/>
                  </a:cubicBezTo>
                  <a:cubicBezTo>
                    <a:pt x="142" y="342"/>
                    <a:pt x="143" y="342"/>
                    <a:pt x="143" y="342"/>
                  </a:cubicBezTo>
                  <a:close/>
                  <a:moveTo>
                    <a:pt x="632" y="344"/>
                  </a:moveTo>
                  <a:cubicBezTo>
                    <a:pt x="633" y="344"/>
                    <a:pt x="633" y="344"/>
                    <a:pt x="634" y="343"/>
                  </a:cubicBezTo>
                  <a:cubicBezTo>
                    <a:pt x="634" y="343"/>
                    <a:pt x="633" y="343"/>
                    <a:pt x="633" y="342"/>
                  </a:cubicBezTo>
                  <a:cubicBezTo>
                    <a:pt x="633" y="342"/>
                    <a:pt x="632" y="342"/>
                    <a:pt x="632" y="343"/>
                  </a:cubicBezTo>
                  <a:cubicBezTo>
                    <a:pt x="632" y="343"/>
                    <a:pt x="632" y="343"/>
                    <a:pt x="632" y="344"/>
                  </a:cubicBezTo>
                  <a:close/>
                  <a:moveTo>
                    <a:pt x="216" y="263"/>
                  </a:moveTo>
                  <a:cubicBezTo>
                    <a:pt x="217" y="263"/>
                    <a:pt x="217" y="262"/>
                    <a:pt x="217" y="262"/>
                  </a:cubicBezTo>
                  <a:cubicBezTo>
                    <a:pt x="217" y="262"/>
                    <a:pt x="216" y="261"/>
                    <a:pt x="216" y="262"/>
                  </a:cubicBezTo>
                  <a:cubicBezTo>
                    <a:pt x="215" y="262"/>
                    <a:pt x="215" y="262"/>
                    <a:pt x="215" y="262"/>
                  </a:cubicBezTo>
                  <a:cubicBezTo>
                    <a:pt x="215" y="263"/>
                    <a:pt x="216" y="263"/>
                    <a:pt x="216" y="263"/>
                  </a:cubicBezTo>
                  <a:close/>
                  <a:moveTo>
                    <a:pt x="638" y="301"/>
                  </a:moveTo>
                  <a:cubicBezTo>
                    <a:pt x="639" y="302"/>
                    <a:pt x="639" y="301"/>
                    <a:pt x="639" y="301"/>
                  </a:cubicBezTo>
                  <a:cubicBezTo>
                    <a:pt x="639" y="301"/>
                    <a:pt x="639" y="300"/>
                    <a:pt x="639" y="300"/>
                  </a:cubicBezTo>
                  <a:cubicBezTo>
                    <a:pt x="638" y="300"/>
                    <a:pt x="638" y="300"/>
                    <a:pt x="637" y="301"/>
                  </a:cubicBezTo>
                  <a:cubicBezTo>
                    <a:pt x="637" y="301"/>
                    <a:pt x="638" y="301"/>
                    <a:pt x="638" y="301"/>
                  </a:cubicBezTo>
                  <a:close/>
                  <a:moveTo>
                    <a:pt x="153" y="305"/>
                  </a:moveTo>
                  <a:cubicBezTo>
                    <a:pt x="154" y="304"/>
                    <a:pt x="153" y="304"/>
                    <a:pt x="153" y="304"/>
                  </a:cubicBezTo>
                  <a:cubicBezTo>
                    <a:pt x="153" y="304"/>
                    <a:pt x="152" y="304"/>
                    <a:pt x="152" y="304"/>
                  </a:cubicBezTo>
                  <a:cubicBezTo>
                    <a:pt x="152" y="305"/>
                    <a:pt x="152" y="305"/>
                    <a:pt x="153" y="306"/>
                  </a:cubicBezTo>
                  <a:cubicBezTo>
                    <a:pt x="153" y="306"/>
                    <a:pt x="153" y="305"/>
                    <a:pt x="153" y="305"/>
                  </a:cubicBezTo>
                  <a:close/>
                  <a:moveTo>
                    <a:pt x="149" y="306"/>
                  </a:moveTo>
                  <a:cubicBezTo>
                    <a:pt x="149" y="306"/>
                    <a:pt x="148" y="306"/>
                    <a:pt x="148" y="307"/>
                  </a:cubicBezTo>
                  <a:cubicBezTo>
                    <a:pt x="148" y="307"/>
                    <a:pt x="148" y="307"/>
                    <a:pt x="149" y="307"/>
                  </a:cubicBezTo>
                  <a:cubicBezTo>
                    <a:pt x="149" y="307"/>
                    <a:pt x="149" y="307"/>
                    <a:pt x="150" y="306"/>
                  </a:cubicBezTo>
                  <a:cubicBezTo>
                    <a:pt x="150" y="306"/>
                    <a:pt x="149" y="306"/>
                    <a:pt x="149" y="306"/>
                  </a:cubicBezTo>
                  <a:close/>
                  <a:moveTo>
                    <a:pt x="156" y="297"/>
                  </a:moveTo>
                  <a:cubicBezTo>
                    <a:pt x="155" y="297"/>
                    <a:pt x="155" y="296"/>
                    <a:pt x="155" y="296"/>
                  </a:cubicBezTo>
                  <a:cubicBezTo>
                    <a:pt x="154" y="296"/>
                    <a:pt x="154" y="296"/>
                    <a:pt x="154" y="297"/>
                  </a:cubicBezTo>
                  <a:cubicBezTo>
                    <a:pt x="154" y="297"/>
                    <a:pt x="154" y="297"/>
                    <a:pt x="154" y="298"/>
                  </a:cubicBezTo>
                  <a:cubicBezTo>
                    <a:pt x="155" y="298"/>
                    <a:pt x="155" y="298"/>
                    <a:pt x="156" y="297"/>
                  </a:cubicBezTo>
                  <a:close/>
                  <a:moveTo>
                    <a:pt x="165" y="297"/>
                  </a:moveTo>
                  <a:cubicBezTo>
                    <a:pt x="166" y="297"/>
                    <a:pt x="166" y="298"/>
                    <a:pt x="166" y="298"/>
                  </a:cubicBezTo>
                  <a:cubicBezTo>
                    <a:pt x="167" y="297"/>
                    <a:pt x="167" y="297"/>
                    <a:pt x="167" y="297"/>
                  </a:cubicBezTo>
                  <a:cubicBezTo>
                    <a:pt x="167" y="296"/>
                    <a:pt x="166" y="296"/>
                    <a:pt x="166" y="296"/>
                  </a:cubicBezTo>
                  <a:cubicBezTo>
                    <a:pt x="165" y="296"/>
                    <a:pt x="165" y="297"/>
                    <a:pt x="165" y="297"/>
                  </a:cubicBezTo>
                  <a:close/>
                  <a:moveTo>
                    <a:pt x="764" y="57"/>
                  </a:moveTo>
                  <a:cubicBezTo>
                    <a:pt x="764" y="57"/>
                    <a:pt x="764" y="56"/>
                    <a:pt x="763" y="56"/>
                  </a:cubicBezTo>
                  <a:cubicBezTo>
                    <a:pt x="763" y="56"/>
                    <a:pt x="763" y="56"/>
                    <a:pt x="763" y="57"/>
                  </a:cubicBezTo>
                  <a:cubicBezTo>
                    <a:pt x="762" y="57"/>
                    <a:pt x="763" y="57"/>
                    <a:pt x="763" y="58"/>
                  </a:cubicBezTo>
                  <a:cubicBezTo>
                    <a:pt x="763" y="58"/>
                    <a:pt x="764" y="57"/>
                    <a:pt x="764" y="57"/>
                  </a:cubicBezTo>
                  <a:close/>
                  <a:moveTo>
                    <a:pt x="773" y="57"/>
                  </a:moveTo>
                  <a:cubicBezTo>
                    <a:pt x="774" y="57"/>
                    <a:pt x="773" y="56"/>
                    <a:pt x="773" y="56"/>
                  </a:cubicBezTo>
                  <a:cubicBezTo>
                    <a:pt x="773" y="56"/>
                    <a:pt x="772" y="56"/>
                    <a:pt x="772" y="57"/>
                  </a:cubicBezTo>
                  <a:cubicBezTo>
                    <a:pt x="772" y="57"/>
                    <a:pt x="772" y="57"/>
                    <a:pt x="773" y="58"/>
                  </a:cubicBezTo>
                  <a:cubicBezTo>
                    <a:pt x="773" y="58"/>
                    <a:pt x="773" y="57"/>
                    <a:pt x="773" y="57"/>
                  </a:cubicBezTo>
                  <a:close/>
                  <a:moveTo>
                    <a:pt x="763" y="53"/>
                  </a:moveTo>
                  <a:cubicBezTo>
                    <a:pt x="762" y="53"/>
                    <a:pt x="763" y="54"/>
                    <a:pt x="763" y="54"/>
                  </a:cubicBezTo>
                  <a:cubicBezTo>
                    <a:pt x="763" y="54"/>
                    <a:pt x="764" y="54"/>
                    <a:pt x="764" y="53"/>
                  </a:cubicBezTo>
                  <a:cubicBezTo>
                    <a:pt x="764" y="53"/>
                    <a:pt x="764" y="52"/>
                    <a:pt x="763" y="52"/>
                  </a:cubicBezTo>
                  <a:cubicBezTo>
                    <a:pt x="763" y="52"/>
                    <a:pt x="763" y="53"/>
                    <a:pt x="763" y="53"/>
                  </a:cubicBezTo>
                  <a:close/>
                  <a:moveTo>
                    <a:pt x="159" y="163"/>
                  </a:moveTo>
                  <a:cubicBezTo>
                    <a:pt x="159" y="162"/>
                    <a:pt x="159" y="162"/>
                    <a:pt x="158" y="162"/>
                  </a:cubicBezTo>
                  <a:cubicBezTo>
                    <a:pt x="158" y="162"/>
                    <a:pt x="158" y="162"/>
                    <a:pt x="158" y="162"/>
                  </a:cubicBezTo>
                  <a:cubicBezTo>
                    <a:pt x="158" y="163"/>
                    <a:pt x="158" y="163"/>
                    <a:pt x="158" y="163"/>
                  </a:cubicBezTo>
                  <a:cubicBezTo>
                    <a:pt x="159" y="163"/>
                    <a:pt x="159" y="163"/>
                    <a:pt x="159" y="163"/>
                  </a:cubicBezTo>
                  <a:close/>
                  <a:moveTo>
                    <a:pt x="263" y="389"/>
                  </a:moveTo>
                  <a:cubicBezTo>
                    <a:pt x="263" y="389"/>
                    <a:pt x="263" y="390"/>
                    <a:pt x="264" y="390"/>
                  </a:cubicBezTo>
                  <a:cubicBezTo>
                    <a:pt x="264" y="390"/>
                    <a:pt x="264" y="390"/>
                    <a:pt x="265" y="389"/>
                  </a:cubicBezTo>
                  <a:cubicBezTo>
                    <a:pt x="265" y="389"/>
                    <a:pt x="265" y="388"/>
                    <a:pt x="264" y="388"/>
                  </a:cubicBezTo>
                  <a:cubicBezTo>
                    <a:pt x="264" y="388"/>
                    <a:pt x="264" y="389"/>
                    <a:pt x="263" y="389"/>
                  </a:cubicBezTo>
                  <a:close/>
                  <a:moveTo>
                    <a:pt x="585" y="393"/>
                  </a:moveTo>
                  <a:cubicBezTo>
                    <a:pt x="586" y="393"/>
                    <a:pt x="585" y="392"/>
                    <a:pt x="585" y="392"/>
                  </a:cubicBezTo>
                  <a:cubicBezTo>
                    <a:pt x="585" y="392"/>
                    <a:pt x="584" y="392"/>
                    <a:pt x="584" y="393"/>
                  </a:cubicBezTo>
                  <a:cubicBezTo>
                    <a:pt x="584" y="393"/>
                    <a:pt x="584" y="393"/>
                    <a:pt x="585" y="394"/>
                  </a:cubicBezTo>
                  <a:cubicBezTo>
                    <a:pt x="585" y="394"/>
                    <a:pt x="585" y="393"/>
                    <a:pt x="585" y="393"/>
                  </a:cubicBezTo>
                  <a:close/>
                  <a:moveTo>
                    <a:pt x="594" y="393"/>
                  </a:moveTo>
                  <a:cubicBezTo>
                    <a:pt x="594" y="393"/>
                    <a:pt x="594" y="394"/>
                    <a:pt x="594" y="394"/>
                  </a:cubicBezTo>
                  <a:cubicBezTo>
                    <a:pt x="595" y="393"/>
                    <a:pt x="595" y="393"/>
                    <a:pt x="595" y="393"/>
                  </a:cubicBezTo>
                  <a:cubicBezTo>
                    <a:pt x="595" y="392"/>
                    <a:pt x="594" y="392"/>
                    <a:pt x="594" y="392"/>
                  </a:cubicBezTo>
                  <a:cubicBezTo>
                    <a:pt x="594" y="392"/>
                    <a:pt x="593" y="393"/>
                    <a:pt x="594" y="393"/>
                  </a:cubicBezTo>
                  <a:close/>
                  <a:moveTo>
                    <a:pt x="253" y="383"/>
                  </a:moveTo>
                  <a:cubicBezTo>
                    <a:pt x="252" y="382"/>
                    <a:pt x="252" y="383"/>
                    <a:pt x="252" y="383"/>
                  </a:cubicBezTo>
                  <a:cubicBezTo>
                    <a:pt x="252" y="383"/>
                    <a:pt x="252" y="384"/>
                    <a:pt x="252" y="384"/>
                  </a:cubicBezTo>
                  <a:cubicBezTo>
                    <a:pt x="253" y="384"/>
                    <a:pt x="253" y="384"/>
                    <a:pt x="253" y="383"/>
                  </a:cubicBezTo>
                  <a:cubicBezTo>
                    <a:pt x="253" y="383"/>
                    <a:pt x="253" y="383"/>
                    <a:pt x="253" y="383"/>
                  </a:cubicBezTo>
                  <a:close/>
                  <a:moveTo>
                    <a:pt x="206" y="388"/>
                  </a:moveTo>
                  <a:cubicBezTo>
                    <a:pt x="207" y="388"/>
                    <a:pt x="207" y="388"/>
                    <a:pt x="207" y="387"/>
                  </a:cubicBezTo>
                  <a:cubicBezTo>
                    <a:pt x="207" y="387"/>
                    <a:pt x="207" y="387"/>
                    <a:pt x="207" y="387"/>
                  </a:cubicBezTo>
                  <a:cubicBezTo>
                    <a:pt x="206" y="386"/>
                    <a:pt x="206" y="386"/>
                    <a:pt x="205" y="387"/>
                  </a:cubicBezTo>
                  <a:cubicBezTo>
                    <a:pt x="205" y="387"/>
                    <a:pt x="206" y="388"/>
                    <a:pt x="206" y="388"/>
                  </a:cubicBezTo>
                  <a:close/>
                  <a:moveTo>
                    <a:pt x="281" y="406"/>
                  </a:moveTo>
                  <a:cubicBezTo>
                    <a:pt x="281" y="406"/>
                    <a:pt x="280" y="406"/>
                    <a:pt x="280" y="406"/>
                  </a:cubicBezTo>
                  <a:cubicBezTo>
                    <a:pt x="281" y="407"/>
                    <a:pt x="281" y="407"/>
                    <a:pt x="282" y="407"/>
                  </a:cubicBezTo>
                  <a:cubicBezTo>
                    <a:pt x="282" y="407"/>
                    <a:pt x="282" y="406"/>
                    <a:pt x="282" y="406"/>
                  </a:cubicBezTo>
                  <a:cubicBezTo>
                    <a:pt x="282" y="406"/>
                    <a:pt x="281" y="405"/>
                    <a:pt x="281" y="406"/>
                  </a:cubicBezTo>
                  <a:close/>
                  <a:moveTo>
                    <a:pt x="218" y="395"/>
                  </a:moveTo>
                  <a:cubicBezTo>
                    <a:pt x="218" y="395"/>
                    <a:pt x="219" y="395"/>
                    <a:pt x="219" y="395"/>
                  </a:cubicBezTo>
                  <a:cubicBezTo>
                    <a:pt x="218" y="394"/>
                    <a:pt x="218" y="394"/>
                    <a:pt x="218" y="394"/>
                  </a:cubicBezTo>
                  <a:cubicBezTo>
                    <a:pt x="217" y="394"/>
                    <a:pt x="217" y="395"/>
                    <a:pt x="217" y="395"/>
                  </a:cubicBezTo>
                  <a:cubicBezTo>
                    <a:pt x="217" y="395"/>
                    <a:pt x="218" y="396"/>
                    <a:pt x="218" y="395"/>
                  </a:cubicBezTo>
                  <a:close/>
                  <a:moveTo>
                    <a:pt x="566" y="395"/>
                  </a:moveTo>
                  <a:cubicBezTo>
                    <a:pt x="566" y="395"/>
                    <a:pt x="566" y="395"/>
                    <a:pt x="566" y="395"/>
                  </a:cubicBezTo>
                  <a:cubicBezTo>
                    <a:pt x="566" y="394"/>
                    <a:pt x="566" y="394"/>
                    <a:pt x="565" y="394"/>
                  </a:cubicBezTo>
                  <a:cubicBezTo>
                    <a:pt x="565" y="394"/>
                    <a:pt x="564" y="395"/>
                    <a:pt x="565" y="395"/>
                  </a:cubicBezTo>
                  <a:cubicBezTo>
                    <a:pt x="565" y="395"/>
                    <a:pt x="565" y="396"/>
                    <a:pt x="566" y="395"/>
                  </a:cubicBezTo>
                  <a:close/>
                  <a:moveTo>
                    <a:pt x="597" y="399"/>
                  </a:moveTo>
                  <a:cubicBezTo>
                    <a:pt x="598" y="399"/>
                    <a:pt x="598" y="400"/>
                    <a:pt x="598" y="400"/>
                  </a:cubicBezTo>
                  <a:cubicBezTo>
                    <a:pt x="599" y="399"/>
                    <a:pt x="599" y="399"/>
                    <a:pt x="599" y="398"/>
                  </a:cubicBezTo>
                  <a:cubicBezTo>
                    <a:pt x="599" y="398"/>
                    <a:pt x="598" y="398"/>
                    <a:pt x="598" y="398"/>
                  </a:cubicBezTo>
                  <a:cubicBezTo>
                    <a:pt x="597" y="398"/>
                    <a:pt x="597" y="399"/>
                    <a:pt x="597" y="399"/>
                  </a:cubicBezTo>
                  <a:close/>
                  <a:moveTo>
                    <a:pt x="293" y="401"/>
                  </a:moveTo>
                  <a:cubicBezTo>
                    <a:pt x="293" y="401"/>
                    <a:pt x="294" y="401"/>
                    <a:pt x="294" y="401"/>
                  </a:cubicBezTo>
                  <a:cubicBezTo>
                    <a:pt x="293" y="400"/>
                    <a:pt x="293" y="400"/>
                    <a:pt x="293" y="400"/>
                  </a:cubicBezTo>
                  <a:cubicBezTo>
                    <a:pt x="292" y="400"/>
                    <a:pt x="292" y="400"/>
                    <a:pt x="292" y="401"/>
                  </a:cubicBezTo>
                  <a:cubicBezTo>
                    <a:pt x="292" y="401"/>
                    <a:pt x="293" y="401"/>
                    <a:pt x="293" y="401"/>
                  </a:cubicBezTo>
                  <a:close/>
                  <a:moveTo>
                    <a:pt x="324" y="364"/>
                  </a:moveTo>
                  <a:cubicBezTo>
                    <a:pt x="324" y="364"/>
                    <a:pt x="324" y="364"/>
                    <a:pt x="324" y="363"/>
                  </a:cubicBezTo>
                  <a:cubicBezTo>
                    <a:pt x="323" y="363"/>
                    <a:pt x="323" y="364"/>
                    <a:pt x="323" y="364"/>
                  </a:cubicBezTo>
                  <a:cubicBezTo>
                    <a:pt x="323" y="364"/>
                    <a:pt x="323" y="365"/>
                    <a:pt x="324" y="365"/>
                  </a:cubicBezTo>
                  <a:cubicBezTo>
                    <a:pt x="324" y="365"/>
                    <a:pt x="324" y="365"/>
                    <a:pt x="324" y="364"/>
                  </a:cubicBezTo>
                  <a:close/>
                  <a:moveTo>
                    <a:pt x="361" y="366"/>
                  </a:moveTo>
                  <a:cubicBezTo>
                    <a:pt x="361" y="366"/>
                    <a:pt x="361" y="367"/>
                    <a:pt x="362" y="367"/>
                  </a:cubicBezTo>
                  <a:cubicBezTo>
                    <a:pt x="362" y="367"/>
                    <a:pt x="362" y="367"/>
                    <a:pt x="363" y="366"/>
                  </a:cubicBezTo>
                  <a:cubicBezTo>
                    <a:pt x="363" y="366"/>
                    <a:pt x="363" y="365"/>
                    <a:pt x="362" y="365"/>
                  </a:cubicBezTo>
                  <a:cubicBezTo>
                    <a:pt x="362" y="365"/>
                    <a:pt x="362" y="365"/>
                    <a:pt x="361" y="366"/>
                  </a:cubicBezTo>
                  <a:close/>
                  <a:moveTo>
                    <a:pt x="611" y="367"/>
                  </a:moveTo>
                  <a:cubicBezTo>
                    <a:pt x="612" y="367"/>
                    <a:pt x="612" y="367"/>
                    <a:pt x="612" y="366"/>
                  </a:cubicBezTo>
                  <a:cubicBezTo>
                    <a:pt x="613" y="366"/>
                    <a:pt x="612" y="366"/>
                    <a:pt x="612" y="365"/>
                  </a:cubicBezTo>
                  <a:cubicBezTo>
                    <a:pt x="611" y="365"/>
                    <a:pt x="611" y="365"/>
                    <a:pt x="611" y="366"/>
                  </a:cubicBezTo>
                  <a:cubicBezTo>
                    <a:pt x="611" y="366"/>
                    <a:pt x="611" y="366"/>
                    <a:pt x="611" y="367"/>
                  </a:cubicBezTo>
                  <a:close/>
                  <a:moveTo>
                    <a:pt x="111" y="368"/>
                  </a:moveTo>
                  <a:cubicBezTo>
                    <a:pt x="111" y="368"/>
                    <a:pt x="111" y="367"/>
                    <a:pt x="110" y="367"/>
                  </a:cubicBezTo>
                  <a:cubicBezTo>
                    <a:pt x="110" y="367"/>
                    <a:pt x="110" y="367"/>
                    <a:pt x="110" y="368"/>
                  </a:cubicBezTo>
                  <a:cubicBezTo>
                    <a:pt x="110" y="368"/>
                    <a:pt x="110" y="368"/>
                    <a:pt x="110" y="369"/>
                  </a:cubicBezTo>
                  <a:cubicBezTo>
                    <a:pt x="111" y="369"/>
                    <a:pt x="111" y="368"/>
                    <a:pt x="111" y="368"/>
                  </a:cubicBezTo>
                  <a:close/>
                  <a:moveTo>
                    <a:pt x="253" y="367"/>
                  </a:moveTo>
                  <a:cubicBezTo>
                    <a:pt x="252" y="367"/>
                    <a:pt x="252" y="367"/>
                    <a:pt x="252" y="368"/>
                  </a:cubicBezTo>
                  <a:cubicBezTo>
                    <a:pt x="252" y="368"/>
                    <a:pt x="252" y="368"/>
                    <a:pt x="252" y="369"/>
                  </a:cubicBezTo>
                  <a:cubicBezTo>
                    <a:pt x="253" y="369"/>
                    <a:pt x="253" y="369"/>
                    <a:pt x="253" y="368"/>
                  </a:cubicBezTo>
                  <a:cubicBezTo>
                    <a:pt x="253" y="368"/>
                    <a:pt x="253" y="368"/>
                    <a:pt x="253" y="367"/>
                  </a:cubicBezTo>
                  <a:close/>
                  <a:moveTo>
                    <a:pt x="334" y="368"/>
                  </a:moveTo>
                  <a:cubicBezTo>
                    <a:pt x="334" y="368"/>
                    <a:pt x="334" y="367"/>
                    <a:pt x="333" y="367"/>
                  </a:cubicBezTo>
                  <a:cubicBezTo>
                    <a:pt x="333" y="367"/>
                    <a:pt x="333" y="367"/>
                    <a:pt x="333" y="368"/>
                  </a:cubicBezTo>
                  <a:cubicBezTo>
                    <a:pt x="332" y="368"/>
                    <a:pt x="332" y="368"/>
                    <a:pt x="333" y="369"/>
                  </a:cubicBezTo>
                  <a:cubicBezTo>
                    <a:pt x="333" y="369"/>
                    <a:pt x="334" y="368"/>
                    <a:pt x="334" y="368"/>
                  </a:cubicBezTo>
                  <a:close/>
                  <a:moveTo>
                    <a:pt x="628" y="368"/>
                  </a:moveTo>
                  <a:cubicBezTo>
                    <a:pt x="628" y="368"/>
                    <a:pt x="628" y="367"/>
                    <a:pt x="627" y="367"/>
                  </a:cubicBezTo>
                  <a:cubicBezTo>
                    <a:pt x="627" y="367"/>
                    <a:pt x="626" y="367"/>
                    <a:pt x="626" y="368"/>
                  </a:cubicBezTo>
                  <a:cubicBezTo>
                    <a:pt x="626" y="368"/>
                    <a:pt x="626" y="368"/>
                    <a:pt x="627" y="369"/>
                  </a:cubicBezTo>
                  <a:cubicBezTo>
                    <a:pt x="627" y="369"/>
                    <a:pt x="627" y="368"/>
                    <a:pt x="628" y="368"/>
                  </a:cubicBezTo>
                  <a:close/>
                  <a:moveTo>
                    <a:pt x="695" y="353"/>
                  </a:moveTo>
                  <a:cubicBezTo>
                    <a:pt x="696" y="353"/>
                    <a:pt x="696" y="354"/>
                    <a:pt x="696" y="354"/>
                  </a:cubicBezTo>
                  <a:cubicBezTo>
                    <a:pt x="697" y="353"/>
                    <a:pt x="697" y="353"/>
                    <a:pt x="697" y="352"/>
                  </a:cubicBezTo>
                  <a:cubicBezTo>
                    <a:pt x="696" y="352"/>
                    <a:pt x="696" y="352"/>
                    <a:pt x="696" y="352"/>
                  </a:cubicBezTo>
                  <a:cubicBezTo>
                    <a:pt x="695" y="352"/>
                    <a:pt x="695" y="352"/>
                    <a:pt x="695" y="353"/>
                  </a:cubicBezTo>
                  <a:close/>
                  <a:moveTo>
                    <a:pt x="81" y="355"/>
                  </a:moveTo>
                  <a:cubicBezTo>
                    <a:pt x="81" y="355"/>
                    <a:pt x="82" y="355"/>
                    <a:pt x="82" y="355"/>
                  </a:cubicBezTo>
                  <a:cubicBezTo>
                    <a:pt x="82" y="355"/>
                    <a:pt x="82" y="355"/>
                    <a:pt x="82" y="354"/>
                  </a:cubicBezTo>
                  <a:cubicBezTo>
                    <a:pt x="82" y="354"/>
                    <a:pt x="82" y="354"/>
                    <a:pt x="82" y="354"/>
                  </a:cubicBezTo>
                  <a:cubicBezTo>
                    <a:pt x="81" y="354"/>
                    <a:pt x="81" y="354"/>
                    <a:pt x="81" y="355"/>
                  </a:cubicBezTo>
                  <a:close/>
                  <a:moveTo>
                    <a:pt x="609" y="358"/>
                  </a:moveTo>
                  <a:cubicBezTo>
                    <a:pt x="608" y="358"/>
                    <a:pt x="608" y="358"/>
                    <a:pt x="608" y="358"/>
                  </a:cubicBezTo>
                  <a:cubicBezTo>
                    <a:pt x="608" y="357"/>
                    <a:pt x="607" y="358"/>
                    <a:pt x="607" y="358"/>
                  </a:cubicBezTo>
                  <a:cubicBezTo>
                    <a:pt x="607" y="358"/>
                    <a:pt x="607" y="359"/>
                    <a:pt x="607" y="359"/>
                  </a:cubicBezTo>
                  <a:cubicBezTo>
                    <a:pt x="608" y="359"/>
                    <a:pt x="608" y="359"/>
                    <a:pt x="609" y="358"/>
                  </a:cubicBezTo>
                  <a:close/>
                  <a:moveTo>
                    <a:pt x="607" y="377"/>
                  </a:moveTo>
                  <a:cubicBezTo>
                    <a:pt x="607" y="378"/>
                    <a:pt x="607" y="378"/>
                    <a:pt x="608" y="378"/>
                  </a:cubicBezTo>
                  <a:cubicBezTo>
                    <a:pt x="608" y="379"/>
                    <a:pt x="608" y="378"/>
                    <a:pt x="608" y="378"/>
                  </a:cubicBezTo>
                  <a:cubicBezTo>
                    <a:pt x="609" y="377"/>
                    <a:pt x="608" y="377"/>
                    <a:pt x="608" y="377"/>
                  </a:cubicBezTo>
                  <a:cubicBezTo>
                    <a:pt x="608" y="377"/>
                    <a:pt x="607" y="377"/>
                    <a:pt x="607" y="377"/>
                  </a:cubicBezTo>
                  <a:close/>
                  <a:moveTo>
                    <a:pt x="716" y="377"/>
                  </a:moveTo>
                  <a:cubicBezTo>
                    <a:pt x="716" y="377"/>
                    <a:pt x="715" y="377"/>
                    <a:pt x="715" y="377"/>
                  </a:cubicBezTo>
                  <a:cubicBezTo>
                    <a:pt x="715" y="377"/>
                    <a:pt x="714" y="377"/>
                    <a:pt x="715" y="378"/>
                  </a:cubicBezTo>
                  <a:cubicBezTo>
                    <a:pt x="715" y="378"/>
                    <a:pt x="715" y="379"/>
                    <a:pt x="715" y="378"/>
                  </a:cubicBezTo>
                  <a:cubicBezTo>
                    <a:pt x="716" y="378"/>
                    <a:pt x="716" y="378"/>
                    <a:pt x="716" y="377"/>
                  </a:cubicBezTo>
                  <a:close/>
                  <a:moveTo>
                    <a:pt x="188" y="445"/>
                  </a:moveTo>
                  <a:cubicBezTo>
                    <a:pt x="188" y="445"/>
                    <a:pt x="188" y="444"/>
                    <a:pt x="187" y="444"/>
                  </a:cubicBezTo>
                  <a:cubicBezTo>
                    <a:pt x="187" y="444"/>
                    <a:pt x="187" y="444"/>
                    <a:pt x="187" y="444"/>
                  </a:cubicBezTo>
                  <a:cubicBezTo>
                    <a:pt x="186" y="445"/>
                    <a:pt x="187" y="445"/>
                    <a:pt x="187" y="446"/>
                  </a:cubicBezTo>
                  <a:cubicBezTo>
                    <a:pt x="187" y="446"/>
                    <a:pt x="188" y="445"/>
                    <a:pt x="188" y="445"/>
                  </a:cubicBezTo>
                  <a:close/>
                  <a:moveTo>
                    <a:pt x="264" y="415"/>
                  </a:moveTo>
                  <a:cubicBezTo>
                    <a:pt x="265" y="414"/>
                    <a:pt x="265" y="414"/>
                    <a:pt x="265" y="414"/>
                  </a:cubicBezTo>
                  <a:cubicBezTo>
                    <a:pt x="265" y="413"/>
                    <a:pt x="264" y="413"/>
                    <a:pt x="264" y="413"/>
                  </a:cubicBezTo>
                  <a:cubicBezTo>
                    <a:pt x="263" y="414"/>
                    <a:pt x="263" y="414"/>
                    <a:pt x="263" y="414"/>
                  </a:cubicBezTo>
                  <a:cubicBezTo>
                    <a:pt x="263" y="415"/>
                    <a:pt x="264" y="415"/>
                    <a:pt x="264" y="415"/>
                  </a:cubicBezTo>
                  <a:close/>
                  <a:moveTo>
                    <a:pt x="199" y="421"/>
                  </a:moveTo>
                  <a:cubicBezTo>
                    <a:pt x="199" y="421"/>
                    <a:pt x="198" y="421"/>
                    <a:pt x="198" y="421"/>
                  </a:cubicBezTo>
                  <a:cubicBezTo>
                    <a:pt x="198" y="422"/>
                    <a:pt x="198" y="422"/>
                    <a:pt x="199" y="423"/>
                  </a:cubicBezTo>
                  <a:cubicBezTo>
                    <a:pt x="199" y="423"/>
                    <a:pt x="199" y="422"/>
                    <a:pt x="199" y="422"/>
                  </a:cubicBezTo>
                  <a:cubicBezTo>
                    <a:pt x="200" y="422"/>
                    <a:pt x="199" y="421"/>
                    <a:pt x="199" y="421"/>
                  </a:cubicBezTo>
                  <a:close/>
                  <a:moveTo>
                    <a:pt x="481" y="408"/>
                  </a:moveTo>
                  <a:cubicBezTo>
                    <a:pt x="481" y="407"/>
                    <a:pt x="480" y="408"/>
                    <a:pt x="480" y="408"/>
                  </a:cubicBezTo>
                  <a:cubicBezTo>
                    <a:pt x="480" y="408"/>
                    <a:pt x="480" y="409"/>
                    <a:pt x="481" y="409"/>
                  </a:cubicBezTo>
                  <a:cubicBezTo>
                    <a:pt x="481" y="409"/>
                    <a:pt x="482" y="409"/>
                    <a:pt x="482" y="408"/>
                  </a:cubicBezTo>
                  <a:cubicBezTo>
                    <a:pt x="482" y="408"/>
                    <a:pt x="482" y="408"/>
                    <a:pt x="481" y="408"/>
                  </a:cubicBezTo>
                  <a:close/>
                  <a:moveTo>
                    <a:pt x="214" y="410"/>
                  </a:moveTo>
                  <a:cubicBezTo>
                    <a:pt x="214" y="409"/>
                    <a:pt x="214" y="410"/>
                    <a:pt x="213" y="410"/>
                  </a:cubicBezTo>
                  <a:cubicBezTo>
                    <a:pt x="213" y="410"/>
                    <a:pt x="214" y="411"/>
                    <a:pt x="214" y="411"/>
                  </a:cubicBezTo>
                  <a:cubicBezTo>
                    <a:pt x="214" y="411"/>
                    <a:pt x="215" y="411"/>
                    <a:pt x="215" y="410"/>
                  </a:cubicBezTo>
                  <a:cubicBezTo>
                    <a:pt x="215" y="410"/>
                    <a:pt x="215" y="410"/>
                    <a:pt x="214" y="410"/>
                  </a:cubicBezTo>
                  <a:close/>
                  <a:moveTo>
                    <a:pt x="472" y="410"/>
                  </a:moveTo>
                  <a:cubicBezTo>
                    <a:pt x="471" y="409"/>
                    <a:pt x="471" y="410"/>
                    <a:pt x="470" y="410"/>
                  </a:cubicBezTo>
                  <a:cubicBezTo>
                    <a:pt x="470" y="410"/>
                    <a:pt x="471" y="411"/>
                    <a:pt x="471" y="411"/>
                  </a:cubicBezTo>
                  <a:cubicBezTo>
                    <a:pt x="471" y="411"/>
                    <a:pt x="472" y="411"/>
                    <a:pt x="472" y="410"/>
                  </a:cubicBezTo>
                  <a:cubicBezTo>
                    <a:pt x="472" y="410"/>
                    <a:pt x="472" y="410"/>
                    <a:pt x="472" y="410"/>
                  </a:cubicBezTo>
                  <a:close/>
                  <a:moveTo>
                    <a:pt x="247" y="415"/>
                  </a:moveTo>
                  <a:cubicBezTo>
                    <a:pt x="247" y="414"/>
                    <a:pt x="248" y="414"/>
                    <a:pt x="248" y="414"/>
                  </a:cubicBezTo>
                  <a:cubicBezTo>
                    <a:pt x="247" y="413"/>
                    <a:pt x="247" y="413"/>
                    <a:pt x="246" y="413"/>
                  </a:cubicBezTo>
                  <a:cubicBezTo>
                    <a:pt x="246" y="414"/>
                    <a:pt x="246" y="414"/>
                    <a:pt x="246" y="414"/>
                  </a:cubicBezTo>
                  <a:cubicBezTo>
                    <a:pt x="246" y="415"/>
                    <a:pt x="247" y="415"/>
                    <a:pt x="247" y="415"/>
                  </a:cubicBezTo>
                  <a:close/>
                  <a:moveTo>
                    <a:pt x="350" y="435"/>
                  </a:moveTo>
                  <a:cubicBezTo>
                    <a:pt x="350" y="435"/>
                    <a:pt x="350" y="436"/>
                    <a:pt x="350" y="436"/>
                  </a:cubicBezTo>
                  <a:cubicBezTo>
                    <a:pt x="351" y="436"/>
                    <a:pt x="351" y="436"/>
                    <a:pt x="351" y="435"/>
                  </a:cubicBezTo>
                  <a:cubicBezTo>
                    <a:pt x="351" y="435"/>
                    <a:pt x="351" y="435"/>
                    <a:pt x="350" y="434"/>
                  </a:cubicBezTo>
                  <a:cubicBezTo>
                    <a:pt x="350" y="434"/>
                    <a:pt x="350" y="435"/>
                    <a:pt x="350" y="435"/>
                  </a:cubicBezTo>
                  <a:close/>
                  <a:moveTo>
                    <a:pt x="132" y="439"/>
                  </a:moveTo>
                  <a:cubicBezTo>
                    <a:pt x="132" y="439"/>
                    <a:pt x="132" y="438"/>
                    <a:pt x="132" y="438"/>
                  </a:cubicBezTo>
                  <a:cubicBezTo>
                    <a:pt x="131" y="438"/>
                    <a:pt x="131" y="438"/>
                    <a:pt x="131" y="439"/>
                  </a:cubicBezTo>
                  <a:cubicBezTo>
                    <a:pt x="131" y="439"/>
                    <a:pt x="131" y="440"/>
                    <a:pt x="132" y="440"/>
                  </a:cubicBezTo>
                  <a:cubicBezTo>
                    <a:pt x="132" y="440"/>
                    <a:pt x="132" y="440"/>
                    <a:pt x="132" y="439"/>
                  </a:cubicBezTo>
                  <a:close/>
                  <a:moveTo>
                    <a:pt x="201" y="439"/>
                  </a:moveTo>
                  <a:cubicBezTo>
                    <a:pt x="202" y="439"/>
                    <a:pt x="201" y="438"/>
                    <a:pt x="201" y="438"/>
                  </a:cubicBezTo>
                  <a:cubicBezTo>
                    <a:pt x="201" y="438"/>
                    <a:pt x="200" y="438"/>
                    <a:pt x="200" y="439"/>
                  </a:cubicBezTo>
                  <a:cubicBezTo>
                    <a:pt x="200" y="439"/>
                    <a:pt x="200" y="440"/>
                    <a:pt x="201" y="440"/>
                  </a:cubicBezTo>
                  <a:cubicBezTo>
                    <a:pt x="201" y="440"/>
                    <a:pt x="201" y="440"/>
                    <a:pt x="201" y="439"/>
                  </a:cubicBezTo>
                  <a:close/>
                  <a:moveTo>
                    <a:pt x="215" y="439"/>
                  </a:moveTo>
                  <a:cubicBezTo>
                    <a:pt x="216" y="440"/>
                    <a:pt x="216" y="440"/>
                    <a:pt x="216" y="440"/>
                  </a:cubicBezTo>
                  <a:cubicBezTo>
                    <a:pt x="217" y="440"/>
                    <a:pt x="217" y="439"/>
                    <a:pt x="217" y="439"/>
                  </a:cubicBezTo>
                  <a:cubicBezTo>
                    <a:pt x="216" y="438"/>
                    <a:pt x="216" y="438"/>
                    <a:pt x="216" y="438"/>
                  </a:cubicBezTo>
                  <a:cubicBezTo>
                    <a:pt x="215" y="438"/>
                    <a:pt x="215" y="439"/>
                    <a:pt x="215" y="439"/>
                  </a:cubicBezTo>
                  <a:close/>
                  <a:moveTo>
                    <a:pt x="342" y="439"/>
                  </a:moveTo>
                  <a:cubicBezTo>
                    <a:pt x="342" y="440"/>
                    <a:pt x="343" y="440"/>
                    <a:pt x="343" y="440"/>
                  </a:cubicBezTo>
                  <a:cubicBezTo>
                    <a:pt x="343" y="440"/>
                    <a:pt x="344" y="439"/>
                    <a:pt x="343" y="439"/>
                  </a:cubicBezTo>
                  <a:cubicBezTo>
                    <a:pt x="343" y="438"/>
                    <a:pt x="343" y="438"/>
                    <a:pt x="343" y="438"/>
                  </a:cubicBezTo>
                  <a:cubicBezTo>
                    <a:pt x="342" y="438"/>
                    <a:pt x="342" y="439"/>
                    <a:pt x="342" y="439"/>
                  </a:cubicBezTo>
                  <a:close/>
                  <a:moveTo>
                    <a:pt x="153" y="427"/>
                  </a:moveTo>
                  <a:cubicBezTo>
                    <a:pt x="153" y="427"/>
                    <a:pt x="153" y="426"/>
                    <a:pt x="153" y="427"/>
                  </a:cubicBezTo>
                  <a:cubicBezTo>
                    <a:pt x="152" y="427"/>
                    <a:pt x="152" y="427"/>
                    <a:pt x="152" y="428"/>
                  </a:cubicBezTo>
                  <a:cubicBezTo>
                    <a:pt x="152" y="428"/>
                    <a:pt x="153" y="428"/>
                    <a:pt x="153" y="428"/>
                  </a:cubicBezTo>
                  <a:cubicBezTo>
                    <a:pt x="153" y="428"/>
                    <a:pt x="154" y="428"/>
                    <a:pt x="153" y="427"/>
                  </a:cubicBezTo>
                  <a:close/>
                  <a:moveTo>
                    <a:pt x="180" y="429"/>
                  </a:moveTo>
                  <a:cubicBezTo>
                    <a:pt x="180" y="429"/>
                    <a:pt x="180" y="428"/>
                    <a:pt x="180" y="428"/>
                  </a:cubicBezTo>
                  <a:cubicBezTo>
                    <a:pt x="179" y="429"/>
                    <a:pt x="179" y="429"/>
                    <a:pt x="179" y="430"/>
                  </a:cubicBezTo>
                  <a:cubicBezTo>
                    <a:pt x="179" y="430"/>
                    <a:pt x="179" y="430"/>
                    <a:pt x="180" y="430"/>
                  </a:cubicBezTo>
                  <a:cubicBezTo>
                    <a:pt x="180" y="430"/>
                    <a:pt x="180" y="429"/>
                    <a:pt x="180" y="42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" name="Freeform 16">
              <a:extLst>
                <a:ext uri="{FF2B5EF4-FFF2-40B4-BE49-F238E27FC236}">
                  <a16:creationId xmlns:a16="http://schemas.microsoft.com/office/drawing/2014/main" id="{827FD54A-9A90-8B89-AE52-B1AE9BB918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36" y="2041"/>
              <a:ext cx="103" cy="86"/>
            </a:xfrm>
            <a:custGeom>
              <a:avLst/>
              <a:gdLst>
                <a:gd name="T0" fmla="*/ 54 w 54"/>
                <a:gd name="T1" fmla="*/ 9 h 45"/>
                <a:gd name="T2" fmla="*/ 49 w 54"/>
                <a:gd name="T3" fmla="*/ 16 h 45"/>
                <a:gd name="T4" fmla="*/ 43 w 54"/>
                <a:gd name="T5" fmla="*/ 22 h 45"/>
                <a:gd name="T6" fmla="*/ 33 w 54"/>
                <a:gd name="T7" fmla="*/ 30 h 45"/>
                <a:gd name="T8" fmla="*/ 26 w 54"/>
                <a:gd name="T9" fmla="*/ 35 h 45"/>
                <a:gd name="T10" fmla="*/ 23 w 54"/>
                <a:gd name="T11" fmla="*/ 37 h 45"/>
                <a:gd name="T12" fmla="*/ 19 w 54"/>
                <a:gd name="T13" fmla="*/ 41 h 45"/>
                <a:gd name="T14" fmla="*/ 11 w 54"/>
                <a:gd name="T15" fmla="*/ 45 h 45"/>
                <a:gd name="T16" fmla="*/ 8 w 54"/>
                <a:gd name="T17" fmla="*/ 40 h 45"/>
                <a:gd name="T18" fmla="*/ 7 w 54"/>
                <a:gd name="T19" fmla="*/ 33 h 45"/>
                <a:gd name="T20" fmla="*/ 4 w 54"/>
                <a:gd name="T21" fmla="*/ 26 h 45"/>
                <a:gd name="T22" fmla="*/ 1 w 54"/>
                <a:gd name="T23" fmla="*/ 27 h 45"/>
                <a:gd name="T24" fmla="*/ 0 w 54"/>
                <a:gd name="T25" fmla="*/ 22 h 45"/>
                <a:gd name="T26" fmla="*/ 8 w 54"/>
                <a:gd name="T27" fmla="*/ 19 h 45"/>
                <a:gd name="T28" fmla="*/ 16 w 54"/>
                <a:gd name="T29" fmla="*/ 16 h 45"/>
                <a:gd name="T30" fmla="*/ 19 w 54"/>
                <a:gd name="T31" fmla="*/ 17 h 45"/>
                <a:gd name="T32" fmla="*/ 22 w 54"/>
                <a:gd name="T33" fmla="*/ 12 h 45"/>
                <a:gd name="T34" fmla="*/ 27 w 54"/>
                <a:gd name="T35" fmla="*/ 11 h 45"/>
                <a:gd name="T36" fmla="*/ 26 w 54"/>
                <a:gd name="T37" fmla="*/ 9 h 45"/>
                <a:gd name="T38" fmla="*/ 31 w 54"/>
                <a:gd name="T39" fmla="*/ 3 h 45"/>
                <a:gd name="T40" fmla="*/ 37 w 54"/>
                <a:gd name="T41" fmla="*/ 1 h 45"/>
                <a:gd name="T42" fmla="*/ 40 w 54"/>
                <a:gd name="T43" fmla="*/ 0 h 45"/>
                <a:gd name="T44" fmla="*/ 39 w 54"/>
                <a:gd name="T45" fmla="*/ 6 h 45"/>
                <a:gd name="T46" fmla="*/ 30 w 54"/>
                <a:gd name="T47" fmla="*/ 14 h 45"/>
                <a:gd name="T48" fmla="*/ 26 w 54"/>
                <a:gd name="T49" fmla="*/ 18 h 45"/>
                <a:gd name="T50" fmla="*/ 19 w 54"/>
                <a:gd name="T51" fmla="*/ 20 h 45"/>
                <a:gd name="T52" fmla="*/ 17 w 54"/>
                <a:gd name="T53" fmla="*/ 23 h 45"/>
                <a:gd name="T54" fmla="*/ 10 w 54"/>
                <a:gd name="T55" fmla="*/ 28 h 45"/>
                <a:gd name="T56" fmla="*/ 11 w 54"/>
                <a:gd name="T57" fmla="*/ 31 h 45"/>
                <a:gd name="T58" fmla="*/ 17 w 54"/>
                <a:gd name="T59" fmla="*/ 26 h 45"/>
                <a:gd name="T60" fmla="*/ 22 w 54"/>
                <a:gd name="T61" fmla="*/ 25 h 45"/>
                <a:gd name="T62" fmla="*/ 29 w 54"/>
                <a:gd name="T63" fmla="*/ 20 h 45"/>
                <a:gd name="T64" fmla="*/ 34 w 54"/>
                <a:gd name="T65" fmla="*/ 19 h 45"/>
                <a:gd name="T66" fmla="*/ 46 w 54"/>
                <a:gd name="T67" fmla="*/ 9 h 45"/>
                <a:gd name="T68" fmla="*/ 54 w 54"/>
                <a:gd name="T69" fmla="*/ 8 h 45"/>
                <a:gd name="T70" fmla="*/ 34 w 54"/>
                <a:gd name="T71" fmla="*/ 6 h 45"/>
                <a:gd name="T72" fmla="*/ 34 w 54"/>
                <a:gd name="T73" fmla="*/ 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4" h="45">
                  <a:moveTo>
                    <a:pt x="54" y="8"/>
                  </a:moveTo>
                  <a:cubicBezTo>
                    <a:pt x="54" y="8"/>
                    <a:pt x="54" y="9"/>
                    <a:pt x="54" y="9"/>
                  </a:cubicBezTo>
                  <a:cubicBezTo>
                    <a:pt x="53" y="10"/>
                    <a:pt x="52" y="11"/>
                    <a:pt x="51" y="12"/>
                  </a:cubicBezTo>
                  <a:cubicBezTo>
                    <a:pt x="50" y="13"/>
                    <a:pt x="50" y="15"/>
                    <a:pt x="49" y="16"/>
                  </a:cubicBezTo>
                  <a:cubicBezTo>
                    <a:pt x="48" y="16"/>
                    <a:pt x="47" y="18"/>
                    <a:pt x="46" y="18"/>
                  </a:cubicBezTo>
                  <a:cubicBezTo>
                    <a:pt x="46" y="21"/>
                    <a:pt x="46" y="22"/>
                    <a:pt x="43" y="22"/>
                  </a:cubicBezTo>
                  <a:cubicBezTo>
                    <a:pt x="41" y="24"/>
                    <a:pt x="39" y="26"/>
                    <a:pt x="37" y="28"/>
                  </a:cubicBezTo>
                  <a:cubicBezTo>
                    <a:pt x="36" y="29"/>
                    <a:pt x="34" y="29"/>
                    <a:pt x="33" y="30"/>
                  </a:cubicBezTo>
                  <a:cubicBezTo>
                    <a:pt x="32" y="31"/>
                    <a:pt x="31" y="32"/>
                    <a:pt x="30" y="33"/>
                  </a:cubicBezTo>
                  <a:cubicBezTo>
                    <a:pt x="28" y="33"/>
                    <a:pt x="27" y="34"/>
                    <a:pt x="26" y="35"/>
                  </a:cubicBezTo>
                  <a:cubicBezTo>
                    <a:pt x="26" y="35"/>
                    <a:pt x="25" y="35"/>
                    <a:pt x="24" y="35"/>
                  </a:cubicBezTo>
                  <a:cubicBezTo>
                    <a:pt x="23" y="36"/>
                    <a:pt x="23" y="36"/>
                    <a:pt x="23" y="37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39"/>
                    <a:pt x="20" y="39"/>
                    <a:pt x="19" y="41"/>
                  </a:cubicBezTo>
                  <a:cubicBezTo>
                    <a:pt x="18" y="42"/>
                    <a:pt x="16" y="43"/>
                    <a:pt x="15" y="44"/>
                  </a:cubicBezTo>
                  <a:cubicBezTo>
                    <a:pt x="15" y="44"/>
                    <a:pt x="11" y="45"/>
                    <a:pt x="11" y="45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9" y="43"/>
                    <a:pt x="8" y="42"/>
                    <a:pt x="8" y="40"/>
                  </a:cubicBezTo>
                  <a:cubicBezTo>
                    <a:pt x="8" y="38"/>
                    <a:pt x="8" y="37"/>
                    <a:pt x="8" y="35"/>
                  </a:cubicBezTo>
                  <a:cubicBezTo>
                    <a:pt x="8" y="34"/>
                    <a:pt x="7" y="33"/>
                    <a:pt x="7" y="33"/>
                  </a:cubicBezTo>
                  <a:cubicBezTo>
                    <a:pt x="6" y="32"/>
                    <a:pt x="6" y="32"/>
                    <a:pt x="6" y="31"/>
                  </a:cubicBezTo>
                  <a:cubicBezTo>
                    <a:pt x="6" y="29"/>
                    <a:pt x="6" y="27"/>
                    <a:pt x="4" y="26"/>
                  </a:cubicBezTo>
                  <a:cubicBezTo>
                    <a:pt x="3" y="26"/>
                    <a:pt x="3" y="25"/>
                    <a:pt x="2" y="27"/>
                  </a:cubicBezTo>
                  <a:cubicBezTo>
                    <a:pt x="2" y="27"/>
                    <a:pt x="1" y="27"/>
                    <a:pt x="1" y="27"/>
                  </a:cubicBezTo>
                  <a:cubicBezTo>
                    <a:pt x="1" y="27"/>
                    <a:pt x="0" y="26"/>
                    <a:pt x="0" y="26"/>
                  </a:cubicBezTo>
                  <a:cubicBezTo>
                    <a:pt x="0" y="25"/>
                    <a:pt x="0" y="23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6" y="21"/>
                    <a:pt x="6" y="21"/>
                    <a:pt x="8" y="19"/>
                  </a:cubicBezTo>
                  <a:cubicBezTo>
                    <a:pt x="9" y="18"/>
                    <a:pt x="10" y="18"/>
                    <a:pt x="11" y="18"/>
                  </a:cubicBezTo>
                  <a:cubicBezTo>
                    <a:pt x="13" y="18"/>
                    <a:pt x="15" y="18"/>
                    <a:pt x="16" y="16"/>
                  </a:cubicBezTo>
                  <a:cubicBezTo>
                    <a:pt x="16" y="16"/>
                    <a:pt x="17" y="16"/>
                    <a:pt x="17" y="17"/>
                  </a:cubicBezTo>
                  <a:cubicBezTo>
                    <a:pt x="18" y="18"/>
                    <a:pt x="18" y="18"/>
                    <a:pt x="19" y="17"/>
                  </a:cubicBezTo>
                  <a:cubicBezTo>
                    <a:pt x="20" y="17"/>
                    <a:pt x="20" y="16"/>
                    <a:pt x="21" y="15"/>
                  </a:cubicBezTo>
                  <a:cubicBezTo>
                    <a:pt x="22" y="14"/>
                    <a:pt x="21" y="12"/>
                    <a:pt x="22" y="12"/>
                  </a:cubicBezTo>
                  <a:cubicBezTo>
                    <a:pt x="23" y="12"/>
                    <a:pt x="25" y="12"/>
                    <a:pt x="26" y="12"/>
                  </a:cubicBezTo>
                  <a:cubicBezTo>
                    <a:pt x="26" y="12"/>
                    <a:pt x="27" y="12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0"/>
                    <a:pt x="25" y="10"/>
                    <a:pt x="26" y="9"/>
                  </a:cubicBezTo>
                  <a:cubicBezTo>
                    <a:pt x="26" y="8"/>
                    <a:pt x="27" y="8"/>
                    <a:pt x="27" y="7"/>
                  </a:cubicBezTo>
                  <a:cubicBezTo>
                    <a:pt x="28" y="6"/>
                    <a:pt x="30" y="5"/>
                    <a:pt x="31" y="3"/>
                  </a:cubicBezTo>
                  <a:cubicBezTo>
                    <a:pt x="32" y="2"/>
                    <a:pt x="33" y="2"/>
                    <a:pt x="34" y="2"/>
                  </a:cubicBezTo>
                  <a:cubicBezTo>
                    <a:pt x="35" y="2"/>
                    <a:pt x="36" y="2"/>
                    <a:pt x="37" y="1"/>
                  </a:cubicBezTo>
                  <a:cubicBezTo>
                    <a:pt x="37" y="0"/>
                    <a:pt x="38" y="0"/>
                    <a:pt x="39" y="0"/>
                  </a:cubicBezTo>
                  <a:cubicBezTo>
                    <a:pt x="39" y="1"/>
                    <a:pt x="40" y="0"/>
                    <a:pt x="40" y="0"/>
                  </a:cubicBezTo>
                  <a:cubicBezTo>
                    <a:pt x="40" y="2"/>
                    <a:pt x="40" y="3"/>
                    <a:pt x="40" y="4"/>
                  </a:cubicBezTo>
                  <a:cubicBezTo>
                    <a:pt x="40" y="6"/>
                    <a:pt x="40" y="6"/>
                    <a:pt x="39" y="6"/>
                  </a:cubicBezTo>
                  <a:cubicBezTo>
                    <a:pt x="38" y="6"/>
                    <a:pt x="38" y="6"/>
                    <a:pt x="37" y="7"/>
                  </a:cubicBezTo>
                  <a:cubicBezTo>
                    <a:pt x="35" y="9"/>
                    <a:pt x="32" y="11"/>
                    <a:pt x="30" y="14"/>
                  </a:cubicBezTo>
                  <a:cubicBezTo>
                    <a:pt x="28" y="14"/>
                    <a:pt x="27" y="14"/>
                    <a:pt x="27" y="17"/>
                  </a:cubicBezTo>
                  <a:cubicBezTo>
                    <a:pt x="27" y="17"/>
                    <a:pt x="26" y="17"/>
                    <a:pt x="26" y="18"/>
                  </a:cubicBezTo>
                  <a:cubicBezTo>
                    <a:pt x="25" y="18"/>
                    <a:pt x="24" y="18"/>
                    <a:pt x="24" y="18"/>
                  </a:cubicBezTo>
                  <a:cubicBezTo>
                    <a:pt x="23" y="20"/>
                    <a:pt x="21" y="20"/>
                    <a:pt x="19" y="20"/>
                  </a:cubicBezTo>
                  <a:cubicBezTo>
                    <a:pt x="18" y="20"/>
                    <a:pt x="17" y="20"/>
                    <a:pt x="17" y="22"/>
                  </a:cubicBezTo>
                  <a:cubicBezTo>
                    <a:pt x="17" y="22"/>
                    <a:pt x="17" y="23"/>
                    <a:pt x="17" y="23"/>
                  </a:cubicBezTo>
                  <a:cubicBezTo>
                    <a:pt x="15" y="23"/>
                    <a:pt x="14" y="24"/>
                    <a:pt x="13" y="25"/>
                  </a:cubicBezTo>
                  <a:cubicBezTo>
                    <a:pt x="12" y="26"/>
                    <a:pt x="11" y="27"/>
                    <a:pt x="10" y="28"/>
                  </a:cubicBezTo>
                  <a:cubicBezTo>
                    <a:pt x="9" y="29"/>
                    <a:pt x="10" y="30"/>
                    <a:pt x="10" y="31"/>
                  </a:cubicBezTo>
                  <a:cubicBezTo>
                    <a:pt x="10" y="31"/>
                    <a:pt x="11" y="31"/>
                    <a:pt x="11" y="31"/>
                  </a:cubicBezTo>
                  <a:cubicBezTo>
                    <a:pt x="12" y="29"/>
                    <a:pt x="14" y="30"/>
                    <a:pt x="15" y="28"/>
                  </a:cubicBezTo>
                  <a:cubicBezTo>
                    <a:pt x="16" y="28"/>
                    <a:pt x="17" y="27"/>
                    <a:pt x="17" y="26"/>
                  </a:cubicBezTo>
                  <a:cubicBezTo>
                    <a:pt x="18" y="25"/>
                    <a:pt x="19" y="25"/>
                    <a:pt x="20" y="25"/>
                  </a:cubicBezTo>
                  <a:cubicBezTo>
                    <a:pt x="21" y="25"/>
                    <a:pt x="21" y="25"/>
                    <a:pt x="22" y="25"/>
                  </a:cubicBezTo>
                  <a:cubicBezTo>
                    <a:pt x="23" y="25"/>
                    <a:pt x="24" y="25"/>
                    <a:pt x="25" y="24"/>
                  </a:cubicBezTo>
                  <a:cubicBezTo>
                    <a:pt x="26" y="23"/>
                    <a:pt x="28" y="22"/>
                    <a:pt x="29" y="20"/>
                  </a:cubicBezTo>
                  <a:cubicBezTo>
                    <a:pt x="30" y="19"/>
                    <a:pt x="31" y="20"/>
                    <a:pt x="32" y="20"/>
                  </a:cubicBezTo>
                  <a:cubicBezTo>
                    <a:pt x="33" y="20"/>
                    <a:pt x="34" y="20"/>
                    <a:pt x="34" y="19"/>
                  </a:cubicBezTo>
                  <a:cubicBezTo>
                    <a:pt x="36" y="17"/>
                    <a:pt x="38" y="16"/>
                    <a:pt x="39" y="14"/>
                  </a:cubicBezTo>
                  <a:cubicBezTo>
                    <a:pt x="43" y="14"/>
                    <a:pt x="44" y="11"/>
                    <a:pt x="46" y="9"/>
                  </a:cubicBezTo>
                  <a:cubicBezTo>
                    <a:pt x="47" y="8"/>
                    <a:pt x="47" y="8"/>
                    <a:pt x="48" y="8"/>
                  </a:cubicBezTo>
                  <a:cubicBezTo>
                    <a:pt x="50" y="8"/>
                    <a:pt x="52" y="8"/>
                    <a:pt x="54" y="8"/>
                  </a:cubicBezTo>
                  <a:close/>
                  <a:moveTo>
                    <a:pt x="33" y="6"/>
                  </a:moveTo>
                  <a:cubicBezTo>
                    <a:pt x="33" y="6"/>
                    <a:pt x="34" y="6"/>
                    <a:pt x="34" y="6"/>
                  </a:cubicBezTo>
                  <a:cubicBezTo>
                    <a:pt x="34" y="6"/>
                    <a:pt x="35" y="5"/>
                    <a:pt x="34" y="5"/>
                  </a:cubicBezTo>
                  <a:cubicBezTo>
                    <a:pt x="34" y="5"/>
                    <a:pt x="34" y="4"/>
                    <a:pt x="34" y="4"/>
                  </a:cubicBezTo>
                  <a:cubicBezTo>
                    <a:pt x="33" y="5"/>
                    <a:pt x="33" y="5"/>
                    <a:pt x="33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5" name="Freeform 17">
              <a:extLst>
                <a:ext uri="{FF2B5EF4-FFF2-40B4-BE49-F238E27FC236}">
                  <a16:creationId xmlns:a16="http://schemas.microsoft.com/office/drawing/2014/main" id="{D3555FDF-9B55-AEB3-7013-D781873E6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2410"/>
              <a:ext cx="66" cy="49"/>
            </a:xfrm>
            <a:custGeom>
              <a:avLst/>
              <a:gdLst>
                <a:gd name="T0" fmla="*/ 29 w 35"/>
                <a:gd name="T1" fmla="*/ 14 h 26"/>
                <a:gd name="T2" fmla="*/ 29 w 35"/>
                <a:gd name="T3" fmla="*/ 15 h 26"/>
                <a:gd name="T4" fmla="*/ 22 w 35"/>
                <a:gd name="T5" fmla="*/ 21 h 26"/>
                <a:gd name="T6" fmla="*/ 19 w 35"/>
                <a:gd name="T7" fmla="*/ 23 h 26"/>
                <a:gd name="T8" fmla="*/ 16 w 35"/>
                <a:gd name="T9" fmla="*/ 25 h 26"/>
                <a:gd name="T10" fmla="*/ 15 w 35"/>
                <a:gd name="T11" fmla="*/ 25 h 26"/>
                <a:gd name="T12" fmla="*/ 15 w 35"/>
                <a:gd name="T13" fmla="*/ 22 h 26"/>
                <a:gd name="T14" fmla="*/ 19 w 35"/>
                <a:gd name="T15" fmla="*/ 20 h 26"/>
                <a:gd name="T16" fmla="*/ 23 w 35"/>
                <a:gd name="T17" fmla="*/ 16 h 26"/>
                <a:gd name="T18" fmla="*/ 22 w 35"/>
                <a:gd name="T19" fmla="*/ 14 h 26"/>
                <a:gd name="T20" fmla="*/ 20 w 35"/>
                <a:gd name="T21" fmla="*/ 14 h 26"/>
                <a:gd name="T22" fmla="*/ 12 w 35"/>
                <a:gd name="T23" fmla="*/ 22 h 26"/>
                <a:gd name="T24" fmla="*/ 9 w 35"/>
                <a:gd name="T25" fmla="*/ 23 h 26"/>
                <a:gd name="T26" fmla="*/ 4 w 35"/>
                <a:gd name="T27" fmla="*/ 25 h 26"/>
                <a:gd name="T28" fmla="*/ 0 w 35"/>
                <a:gd name="T29" fmla="*/ 22 h 26"/>
                <a:gd name="T30" fmla="*/ 0 w 35"/>
                <a:gd name="T31" fmla="*/ 13 h 26"/>
                <a:gd name="T32" fmla="*/ 1 w 35"/>
                <a:gd name="T33" fmla="*/ 8 h 26"/>
                <a:gd name="T34" fmla="*/ 1 w 35"/>
                <a:gd name="T35" fmla="*/ 8 h 26"/>
                <a:gd name="T36" fmla="*/ 2 w 35"/>
                <a:gd name="T37" fmla="*/ 8 h 26"/>
                <a:gd name="T38" fmla="*/ 3 w 35"/>
                <a:gd name="T39" fmla="*/ 8 h 26"/>
                <a:gd name="T40" fmla="*/ 3 w 35"/>
                <a:gd name="T41" fmla="*/ 10 h 26"/>
                <a:gd name="T42" fmla="*/ 2 w 35"/>
                <a:gd name="T43" fmla="*/ 12 h 26"/>
                <a:gd name="T44" fmla="*/ 2 w 35"/>
                <a:gd name="T45" fmla="*/ 13 h 26"/>
                <a:gd name="T46" fmla="*/ 3 w 35"/>
                <a:gd name="T47" fmla="*/ 13 h 26"/>
                <a:gd name="T48" fmla="*/ 5 w 35"/>
                <a:gd name="T49" fmla="*/ 12 h 26"/>
                <a:gd name="T50" fmla="*/ 7 w 35"/>
                <a:gd name="T51" fmla="*/ 10 h 26"/>
                <a:gd name="T52" fmla="*/ 12 w 35"/>
                <a:gd name="T53" fmla="*/ 8 h 26"/>
                <a:gd name="T54" fmla="*/ 13 w 35"/>
                <a:gd name="T55" fmla="*/ 7 h 26"/>
                <a:gd name="T56" fmla="*/ 17 w 35"/>
                <a:gd name="T57" fmla="*/ 7 h 26"/>
                <a:gd name="T58" fmla="*/ 19 w 35"/>
                <a:gd name="T59" fmla="*/ 8 h 26"/>
                <a:gd name="T60" fmla="*/ 19 w 35"/>
                <a:gd name="T61" fmla="*/ 7 h 26"/>
                <a:gd name="T62" fmla="*/ 19 w 35"/>
                <a:gd name="T63" fmla="*/ 4 h 26"/>
                <a:gd name="T64" fmla="*/ 21 w 35"/>
                <a:gd name="T65" fmla="*/ 2 h 26"/>
                <a:gd name="T66" fmla="*/ 26 w 35"/>
                <a:gd name="T67" fmla="*/ 2 h 26"/>
                <a:gd name="T68" fmla="*/ 28 w 35"/>
                <a:gd name="T69" fmla="*/ 4 h 26"/>
                <a:gd name="T70" fmla="*/ 29 w 35"/>
                <a:gd name="T71" fmla="*/ 3 h 26"/>
                <a:gd name="T72" fmla="*/ 31 w 35"/>
                <a:gd name="T73" fmla="*/ 1 h 26"/>
                <a:gd name="T74" fmla="*/ 32 w 35"/>
                <a:gd name="T75" fmla="*/ 1 h 26"/>
                <a:gd name="T76" fmla="*/ 34 w 35"/>
                <a:gd name="T77" fmla="*/ 3 h 26"/>
                <a:gd name="T78" fmla="*/ 34 w 35"/>
                <a:gd name="T79" fmla="*/ 4 h 26"/>
                <a:gd name="T80" fmla="*/ 30 w 35"/>
                <a:gd name="T81" fmla="*/ 6 h 26"/>
                <a:gd name="T82" fmla="*/ 26 w 35"/>
                <a:gd name="T83" fmla="*/ 8 h 26"/>
                <a:gd name="T84" fmla="*/ 25 w 35"/>
                <a:gd name="T85" fmla="*/ 9 h 26"/>
                <a:gd name="T86" fmla="*/ 25 w 35"/>
                <a:gd name="T87" fmla="*/ 12 h 26"/>
                <a:gd name="T88" fmla="*/ 27 w 35"/>
                <a:gd name="T89" fmla="*/ 14 h 26"/>
                <a:gd name="T90" fmla="*/ 29 w 35"/>
                <a:gd name="T91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" h="26">
                  <a:moveTo>
                    <a:pt x="29" y="14"/>
                  </a:moveTo>
                  <a:cubicBezTo>
                    <a:pt x="29" y="14"/>
                    <a:pt x="29" y="15"/>
                    <a:pt x="29" y="15"/>
                  </a:cubicBezTo>
                  <a:cubicBezTo>
                    <a:pt x="27" y="17"/>
                    <a:pt x="24" y="19"/>
                    <a:pt x="22" y="21"/>
                  </a:cubicBezTo>
                  <a:cubicBezTo>
                    <a:pt x="21" y="23"/>
                    <a:pt x="21" y="23"/>
                    <a:pt x="19" y="23"/>
                  </a:cubicBezTo>
                  <a:cubicBezTo>
                    <a:pt x="18" y="23"/>
                    <a:pt x="17" y="25"/>
                    <a:pt x="16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5" y="24"/>
                    <a:pt x="15" y="23"/>
                    <a:pt x="15" y="22"/>
                  </a:cubicBezTo>
                  <a:cubicBezTo>
                    <a:pt x="17" y="22"/>
                    <a:pt x="17" y="20"/>
                    <a:pt x="19" y="20"/>
                  </a:cubicBezTo>
                  <a:cubicBezTo>
                    <a:pt x="21" y="19"/>
                    <a:pt x="22" y="18"/>
                    <a:pt x="23" y="16"/>
                  </a:cubicBezTo>
                  <a:cubicBezTo>
                    <a:pt x="23" y="16"/>
                    <a:pt x="23" y="14"/>
                    <a:pt x="22" y="14"/>
                  </a:cubicBezTo>
                  <a:cubicBezTo>
                    <a:pt x="21" y="14"/>
                    <a:pt x="20" y="14"/>
                    <a:pt x="20" y="14"/>
                  </a:cubicBezTo>
                  <a:cubicBezTo>
                    <a:pt x="17" y="16"/>
                    <a:pt x="15" y="19"/>
                    <a:pt x="12" y="22"/>
                  </a:cubicBezTo>
                  <a:cubicBezTo>
                    <a:pt x="11" y="23"/>
                    <a:pt x="10" y="24"/>
                    <a:pt x="9" y="23"/>
                  </a:cubicBezTo>
                  <a:cubicBezTo>
                    <a:pt x="8" y="25"/>
                    <a:pt x="6" y="26"/>
                    <a:pt x="4" y="25"/>
                  </a:cubicBezTo>
                  <a:cubicBezTo>
                    <a:pt x="3" y="25"/>
                    <a:pt x="0" y="23"/>
                    <a:pt x="0" y="22"/>
                  </a:cubicBezTo>
                  <a:cubicBezTo>
                    <a:pt x="0" y="19"/>
                    <a:pt x="0" y="16"/>
                    <a:pt x="0" y="13"/>
                  </a:cubicBezTo>
                  <a:cubicBezTo>
                    <a:pt x="0" y="9"/>
                    <a:pt x="0" y="9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9"/>
                    <a:pt x="4" y="9"/>
                    <a:pt x="3" y="10"/>
                  </a:cubicBezTo>
                  <a:cubicBezTo>
                    <a:pt x="2" y="10"/>
                    <a:pt x="2" y="11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4" y="13"/>
                    <a:pt x="4" y="12"/>
                    <a:pt x="5" y="12"/>
                  </a:cubicBezTo>
                  <a:cubicBezTo>
                    <a:pt x="5" y="11"/>
                    <a:pt x="6" y="11"/>
                    <a:pt x="7" y="10"/>
                  </a:cubicBezTo>
                  <a:cubicBezTo>
                    <a:pt x="9" y="11"/>
                    <a:pt x="10" y="8"/>
                    <a:pt x="12" y="8"/>
                  </a:cubicBezTo>
                  <a:cubicBezTo>
                    <a:pt x="12" y="8"/>
                    <a:pt x="13" y="8"/>
                    <a:pt x="13" y="7"/>
                  </a:cubicBezTo>
                  <a:cubicBezTo>
                    <a:pt x="15" y="6"/>
                    <a:pt x="16" y="6"/>
                    <a:pt x="17" y="7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6"/>
                    <a:pt x="19" y="5"/>
                    <a:pt x="19" y="4"/>
                  </a:cubicBezTo>
                  <a:cubicBezTo>
                    <a:pt x="19" y="3"/>
                    <a:pt x="20" y="2"/>
                    <a:pt x="21" y="2"/>
                  </a:cubicBezTo>
                  <a:cubicBezTo>
                    <a:pt x="22" y="2"/>
                    <a:pt x="24" y="2"/>
                    <a:pt x="26" y="2"/>
                  </a:cubicBezTo>
                  <a:cubicBezTo>
                    <a:pt x="26" y="2"/>
                    <a:pt x="27" y="3"/>
                    <a:pt x="28" y="4"/>
                  </a:cubicBezTo>
                  <a:cubicBezTo>
                    <a:pt x="28" y="4"/>
                    <a:pt x="29" y="3"/>
                    <a:pt x="29" y="3"/>
                  </a:cubicBezTo>
                  <a:cubicBezTo>
                    <a:pt x="30" y="2"/>
                    <a:pt x="30" y="2"/>
                    <a:pt x="31" y="1"/>
                  </a:cubicBezTo>
                  <a:cubicBezTo>
                    <a:pt x="31" y="1"/>
                    <a:pt x="32" y="0"/>
                    <a:pt x="32" y="1"/>
                  </a:cubicBezTo>
                  <a:cubicBezTo>
                    <a:pt x="33" y="1"/>
                    <a:pt x="34" y="2"/>
                    <a:pt x="34" y="3"/>
                  </a:cubicBezTo>
                  <a:cubicBezTo>
                    <a:pt x="35" y="3"/>
                    <a:pt x="34" y="4"/>
                    <a:pt x="34" y="4"/>
                  </a:cubicBezTo>
                  <a:cubicBezTo>
                    <a:pt x="33" y="5"/>
                    <a:pt x="32" y="6"/>
                    <a:pt x="30" y="6"/>
                  </a:cubicBezTo>
                  <a:cubicBezTo>
                    <a:pt x="29" y="7"/>
                    <a:pt x="28" y="8"/>
                    <a:pt x="26" y="8"/>
                  </a:cubicBezTo>
                  <a:cubicBezTo>
                    <a:pt x="26" y="8"/>
                    <a:pt x="25" y="9"/>
                    <a:pt x="25" y="9"/>
                  </a:cubicBezTo>
                  <a:cubicBezTo>
                    <a:pt x="25" y="10"/>
                    <a:pt x="25" y="11"/>
                    <a:pt x="25" y="12"/>
                  </a:cubicBezTo>
                  <a:cubicBezTo>
                    <a:pt x="25" y="13"/>
                    <a:pt x="26" y="14"/>
                    <a:pt x="27" y="14"/>
                  </a:cubicBezTo>
                  <a:cubicBezTo>
                    <a:pt x="28" y="14"/>
                    <a:pt x="28" y="14"/>
                    <a:pt x="29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6" name="Freeform 18">
              <a:extLst>
                <a:ext uri="{FF2B5EF4-FFF2-40B4-BE49-F238E27FC236}">
                  <a16:creationId xmlns:a16="http://schemas.microsoft.com/office/drawing/2014/main" id="{75D67995-5D0B-1804-485D-29F0E0D122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446"/>
              <a:ext cx="54" cy="66"/>
            </a:xfrm>
            <a:custGeom>
              <a:avLst/>
              <a:gdLst>
                <a:gd name="T0" fmla="*/ 3 w 28"/>
                <a:gd name="T1" fmla="*/ 35 h 35"/>
                <a:gd name="T2" fmla="*/ 2 w 28"/>
                <a:gd name="T3" fmla="*/ 34 h 35"/>
                <a:gd name="T4" fmla="*/ 2 w 28"/>
                <a:gd name="T5" fmla="*/ 29 h 35"/>
                <a:gd name="T6" fmla="*/ 1 w 28"/>
                <a:gd name="T7" fmla="*/ 27 h 35"/>
                <a:gd name="T8" fmla="*/ 1 w 28"/>
                <a:gd name="T9" fmla="*/ 24 h 35"/>
                <a:gd name="T10" fmla="*/ 7 w 28"/>
                <a:gd name="T11" fmla="*/ 18 h 35"/>
                <a:gd name="T12" fmla="*/ 10 w 28"/>
                <a:gd name="T13" fmla="*/ 14 h 35"/>
                <a:gd name="T14" fmla="*/ 10 w 28"/>
                <a:gd name="T15" fmla="*/ 13 h 35"/>
                <a:gd name="T16" fmla="*/ 10 w 28"/>
                <a:gd name="T17" fmla="*/ 13 h 35"/>
                <a:gd name="T18" fmla="*/ 16 w 28"/>
                <a:gd name="T19" fmla="*/ 8 h 35"/>
                <a:gd name="T20" fmla="*/ 18 w 28"/>
                <a:gd name="T21" fmla="*/ 7 h 35"/>
                <a:gd name="T22" fmla="*/ 24 w 28"/>
                <a:gd name="T23" fmla="*/ 1 h 35"/>
                <a:gd name="T24" fmla="*/ 26 w 28"/>
                <a:gd name="T25" fmla="*/ 1 h 35"/>
                <a:gd name="T26" fmla="*/ 26 w 28"/>
                <a:gd name="T27" fmla="*/ 3 h 35"/>
                <a:gd name="T28" fmla="*/ 25 w 28"/>
                <a:gd name="T29" fmla="*/ 4 h 35"/>
                <a:gd name="T30" fmla="*/ 25 w 28"/>
                <a:gd name="T31" fmla="*/ 6 h 35"/>
                <a:gd name="T32" fmla="*/ 25 w 28"/>
                <a:gd name="T33" fmla="*/ 9 h 35"/>
                <a:gd name="T34" fmla="*/ 27 w 28"/>
                <a:gd name="T35" fmla="*/ 11 h 35"/>
                <a:gd name="T36" fmla="*/ 26 w 28"/>
                <a:gd name="T37" fmla="*/ 14 h 35"/>
                <a:gd name="T38" fmla="*/ 24 w 28"/>
                <a:gd name="T39" fmla="*/ 17 h 35"/>
                <a:gd name="T40" fmla="*/ 20 w 28"/>
                <a:gd name="T41" fmla="*/ 23 h 35"/>
                <a:gd name="T42" fmla="*/ 15 w 28"/>
                <a:gd name="T43" fmla="*/ 27 h 35"/>
                <a:gd name="T44" fmla="*/ 10 w 28"/>
                <a:gd name="T45" fmla="*/ 30 h 35"/>
                <a:gd name="T46" fmla="*/ 7 w 28"/>
                <a:gd name="T47" fmla="*/ 33 h 35"/>
                <a:gd name="T48" fmla="*/ 4 w 28"/>
                <a:gd name="T49" fmla="*/ 35 h 35"/>
                <a:gd name="T50" fmla="*/ 3 w 28"/>
                <a:gd name="T5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8" h="35">
                  <a:moveTo>
                    <a:pt x="3" y="35"/>
                  </a:moveTo>
                  <a:cubicBezTo>
                    <a:pt x="3" y="35"/>
                    <a:pt x="2" y="34"/>
                    <a:pt x="2" y="34"/>
                  </a:cubicBezTo>
                  <a:cubicBezTo>
                    <a:pt x="2" y="33"/>
                    <a:pt x="2" y="31"/>
                    <a:pt x="2" y="29"/>
                  </a:cubicBezTo>
                  <a:cubicBezTo>
                    <a:pt x="2" y="28"/>
                    <a:pt x="2" y="28"/>
                    <a:pt x="1" y="27"/>
                  </a:cubicBezTo>
                  <a:cubicBezTo>
                    <a:pt x="0" y="26"/>
                    <a:pt x="0" y="25"/>
                    <a:pt x="1" y="24"/>
                  </a:cubicBezTo>
                  <a:cubicBezTo>
                    <a:pt x="3" y="22"/>
                    <a:pt x="5" y="20"/>
                    <a:pt x="7" y="18"/>
                  </a:cubicBezTo>
                  <a:cubicBezTo>
                    <a:pt x="10" y="18"/>
                    <a:pt x="10" y="16"/>
                    <a:pt x="10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2" y="11"/>
                    <a:pt x="13" y="9"/>
                    <a:pt x="16" y="8"/>
                  </a:cubicBezTo>
                  <a:cubicBezTo>
                    <a:pt x="17" y="8"/>
                    <a:pt x="17" y="8"/>
                    <a:pt x="18" y="7"/>
                  </a:cubicBezTo>
                  <a:cubicBezTo>
                    <a:pt x="20" y="5"/>
                    <a:pt x="22" y="3"/>
                    <a:pt x="24" y="1"/>
                  </a:cubicBezTo>
                  <a:cubicBezTo>
                    <a:pt x="25" y="0"/>
                    <a:pt x="25" y="1"/>
                    <a:pt x="26" y="1"/>
                  </a:cubicBezTo>
                  <a:cubicBezTo>
                    <a:pt x="27" y="1"/>
                    <a:pt x="27" y="1"/>
                    <a:pt x="26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6" y="5"/>
                    <a:pt x="25" y="5"/>
                    <a:pt x="25" y="6"/>
                  </a:cubicBezTo>
                  <a:cubicBezTo>
                    <a:pt x="24" y="7"/>
                    <a:pt x="24" y="7"/>
                    <a:pt x="25" y="9"/>
                  </a:cubicBezTo>
                  <a:cubicBezTo>
                    <a:pt x="25" y="9"/>
                    <a:pt x="26" y="10"/>
                    <a:pt x="27" y="11"/>
                  </a:cubicBezTo>
                  <a:cubicBezTo>
                    <a:pt x="28" y="11"/>
                    <a:pt x="27" y="13"/>
                    <a:pt x="26" y="14"/>
                  </a:cubicBezTo>
                  <a:cubicBezTo>
                    <a:pt x="26" y="15"/>
                    <a:pt x="25" y="16"/>
                    <a:pt x="24" y="17"/>
                  </a:cubicBezTo>
                  <a:cubicBezTo>
                    <a:pt x="24" y="19"/>
                    <a:pt x="21" y="21"/>
                    <a:pt x="20" y="23"/>
                  </a:cubicBezTo>
                  <a:cubicBezTo>
                    <a:pt x="18" y="24"/>
                    <a:pt x="17" y="26"/>
                    <a:pt x="15" y="27"/>
                  </a:cubicBezTo>
                  <a:cubicBezTo>
                    <a:pt x="13" y="27"/>
                    <a:pt x="12" y="29"/>
                    <a:pt x="10" y="30"/>
                  </a:cubicBezTo>
                  <a:cubicBezTo>
                    <a:pt x="9" y="31"/>
                    <a:pt x="8" y="32"/>
                    <a:pt x="7" y="33"/>
                  </a:cubicBezTo>
                  <a:cubicBezTo>
                    <a:pt x="6" y="33"/>
                    <a:pt x="5" y="34"/>
                    <a:pt x="4" y="35"/>
                  </a:cubicBezTo>
                  <a:cubicBezTo>
                    <a:pt x="4" y="35"/>
                    <a:pt x="3" y="35"/>
                    <a:pt x="3" y="3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" name="Freeform 19">
              <a:extLst>
                <a:ext uri="{FF2B5EF4-FFF2-40B4-BE49-F238E27FC236}">
                  <a16:creationId xmlns:a16="http://schemas.microsoft.com/office/drawing/2014/main" id="{9255BBC8-D1E2-A93B-98A8-0AA238C31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32" y="2450"/>
              <a:ext cx="30" cy="26"/>
            </a:xfrm>
            <a:custGeom>
              <a:avLst/>
              <a:gdLst>
                <a:gd name="T0" fmla="*/ 1 w 16"/>
                <a:gd name="T1" fmla="*/ 10 h 14"/>
                <a:gd name="T2" fmla="*/ 3 w 16"/>
                <a:gd name="T3" fmla="*/ 5 h 14"/>
                <a:gd name="T4" fmla="*/ 5 w 16"/>
                <a:gd name="T5" fmla="*/ 3 h 14"/>
                <a:gd name="T6" fmla="*/ 7 w 16"/>
                <a:gd name="T7" fmla="*/ 2 h 14"/>
                <a:gd name="T8" fmla="*/ 10 w 16"/>
                <a:gd name="T9" fmla="*/ 2 h 14"/>
                <a:gd name="T10" fmla="*/ 13 w 16"/>
                <a:gd name="T11" fmla="*/ 1 h 14"/>
                <a:gd name="T12" fmla="*/ 14 w 16"/>
                <a:gd name="T13" fmla="*/ 1 h 14"/>
                <a:gd name="T14" fmla="*/ 14 w 16"/>
                <a:gd name="T15" fmla="*/ 2 h 14"/>
                <a:gd name="T16" fmla="*/ 15 w 16"/>
                <a:gd name="T17" fmla="*/ 4 h 14"/>
                <a:gd name="T18" fmla="*/ 16 w 16"/>
                <a:gd name="T19" fmla="*/ 6 h 14"/>
                <a:gd name="T20" fmla="*/ 10 w 16"/>
                <a:gd name="T21" fmla="*/ 11 h 14"/>
                <a:gd name="T22" fmla="*/ 8 w 16"/>
                <a:gd name="T23" fmla="*/ 14 h 14"/>
                <a:gd name="T24" fmla="*/ 3 w 16"/>
                <a:gd name="T25" fmla="*/ 14 h 14"/>
                <a:gd name="T26" fmla="*/ 1 w 16"/>
                <a:gd name="T27" fmla="*/ 12 h 14"/>
                <a:gd name="T28" fmla="*/ 1 w 16"/>
                <a:gd name="T2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14">
                  <a:moveTo>
                    <a:pt x="1" y="10"/>
                  </a:moveTo>
                  <a:cubicBezTo>
                    <a:pt x="0" y="8"/>
                    <a:pt x="1" y="6"/>
                    <a:pt x="3" y="5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8" y="2"/>
                    <a:pt x="9" y="2"/>
                    <a:pt x="10" y="2"/>
                  </a:cubicBezTo>
                  <a:cubicBezTo>
                    <a:pt x="11" y="3"/>
                    <a:pt x="12" y="2"/>
                    <a:pt x="13" y="1"/>
                  </a:cubicBezTo>
                  <a:cubicBezTo>
                    <a:pt x="13" y="0"/>
                    <a:pt x="14" y="0"/>
                    <a:pt x="14" y="1"/>
                  </a:cubicBezTo>
                  <a:cubicBezTo>
                    <a:pt x="14" y="1"/>
                    <a:pt x="14" y="2"/>
                    <a:pt x="14" y="2"/>
                  </a:cubicBezTo>
                  <a:cubicBezTo>
                    <a:pt x="14" y="3"/>
                    <a:pt x="14" y="4"/>
                    <a:pt x="15" y="4"/>
                  </a:cubicBezTo>
                  <a:cubicBezTo>
                    <a:pt x="16" y="5"/>
                    <a:pt x="16" y="5"/>
                    <a:pt x="16" y="6"/>
                  </a:cubicBezTo>
                  <a:cubicBezTo>
                    <a:pt x="14" y="7"/>
                    <a:pt x="12" y="9"/>
                    <a:pt x="10" y="11"/>
                  </a:cubicBezTo>
                  <a:cubicBezTo>
                    <a:pt x="9" y="12"/>
                    <a:pt x="9" y="13"/>
                    <a:pt x="8" y="14"/>
                  </a:cubicBezTo>
                  <a:cubicBezTo>
                    <a:pt x="6" y="14"/>
                    <a:pt x="5" y="14"/>
                    <a:pt x="3" y="14"/>
                  </a:cubicBezTo>
                  <a:cubicBezTo>
                    <a:pt x="2" y="14"/>
                    <a:pt x="1" y="13"/>
                    <a:pt x="1" y="12"/>
                  </a:cubicBezTo>
                  <a:cubicBezTo>
                    <a:pt x="1" y="11"/>
                    <a:pt x="1" y="11"/>
                    <a:pt x="1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8" name="Freeform 20">
              <a:extLst>
                <a:ext uri="{FF2B5EF4-FFF2-40B4-BE49-F238E27FC236}">
                  <a16:creationId xmlns:a16="http://schemas.microsoft.com/office/drawing/2014/main" id="{77A547A4-20DF-BFCD-E0C2-B04CC8D24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8" y="1914"/>
              <a:ext cx="44" cy="30"/>
            </a:xfrm>
            <a:custGeom>
              <a:avLst/>
              <a:gdLst>
                <a:gd name="T0" fmla="*/ 20 w 23"/>
                <a:gd name="T1" fmla="*/ 4 h 16"/>
                <a:gd name="T2" fmla="*/ 17 w 23"/>
                <a:gd name="T3" fmla="*/ 8 h 16"/>
                <a:gd name="T4" fmla="*/ 11 w 23"/>
                <a:gd name="T5" fmla="*/ 12 h 16"/>
                <a:gd name="T6" fmla="*/ 6 w 23"/>
                <a:gd name="T7" fmla="*/ 14 h 16"/>
                <a:gd name="T8" fmla="*/ 4 w 23"/>
                <a:gd name="T9" fmla="*/ 15 h 16"/>
                <a:gd name="T10" fmla="*/ 2 w 23"/>
                <a:gd name="T11" fmla="*/ 16 h 16"/>
                <a:gd name="T12" fmla="*/ 0 w 23"/>
                <a:gd name="T13" fmla="*/ 15 h 16"/>
                <a:gd name="T14" fmla="*/ 0 w 23"/>
                <a:gd name="T15" fmla="*/ 13 h 16"/>
                <a:gd name="T16" fmla="*/ 9 w 23"/>
                <a:gd name="T17" fmla="*/ 4 h 16"/>
                <a:gd name="T18" fmla="*/ 13 w 23"/>
                <a:gd name="T19" fmla="*/ 2 h 16"/>
                <a:gd name="T20" fmla="*/ 15 w 23"/>
                <a:gd name="T21" fmla="*/ 2 h 16"/>
                <a:gd name="T22" fmla="*/ 15 w 23"/>
                <a:gd name="T23" fmla="*/ 3 h 16"/>
                <a:gd name="T24" fmla="*/ 18 w 23"/>
                <a:gd name="T25" fmla="*/ 2 h 16"/>
                <a:gd name="T26" fmla="*/ 20 w 23"/>
                <a:gd name="T27" fmla="*/ 0 h 16"/>
                <a:gd name="T28" fmla="*/ 22 w 23"/>
                <a:gd name="T29" fmla="*/ 0 h 16"/>
                <a:gd name="T30" fmla="*/ 23 w 23"/>
                <a:gd name="T31" fmla="*/ 0 h 16"/>
                <a:gd name="T32" fmla="*/ 23 w 23"/>
                <a:gd name="T33" fmla="*/ 2 h 16"/>
                <a:gd name="T34" fmla="*/ 20 w 23"/>
                <a:gd name="T35" fmla="*/ 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3" h="16">
                  <a:moveTo>
                    <a:pt x="20" y="4"/>
                  </a:moveTo>
                  <a:cubicBezTo>
                    <a:pt x="19" y="6"/>
                    <a:pt x="18" y="7"/>
                    <a:pt x="17" y="8"/>
                  </a:cubicBezTo>
                  <a:cubicBezTo>
                    <a:pt x="14" y="7"/>
                    <a:pt x="13" y="10"/>
                    <a:pt x="11" y="12"/>
                  </a:cubicBezTo>
                  <a:cubicBezTo>
                    <a:pt x="8" y="11"/>
                    <a:pt x="8" y="14"/>
                    <a:pt x="6" y="14"/>
                  </a:cubicBezTo>
                  <a:cubicBezTo>
                    <a:pt x="5" y="14"/>
                    <a:pt x="4" y="15"/>
                    <a:pt x="4" y="15"/>
                  </a:cubicBezTo>
                  <a:cubicBezTo>
                    <a:pt x="3" y="15"/>
                    <a:pt x="2" y="16"/>
                    <a:pt x="2" y="16"/>
                  </a:cubicBezTo>
                  <a:cubicBezTo>
                    <a:pt x="1" y="15"/>
                    <a:pt x="1" y="15"/>
                    <a:pt x="0" y="15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3" y="10"/>
                    <a:pt x="6" y="7"/>
                    <a:pt x="9" y="4"/>
                  </a:cubicBezTo>
                  <a:cubicBezTo>
                    <a:pt x="11" y="5"/>
                    <a:pt x="12" y="3"/>
                    <a:pt x="13" y="2"/>
                  </a:cubicBezTo>
                  <a:cubicBezTo>
                    <a:pt x="13" y="2"/>
                    <a:pt x="14" y="2"/>
                    <a:pt x="15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7" y="4"/>
                    <a:pt x="17" y="4"/>
                    <a:pt x="18" y="2"/>
                  </a:cubicBezTo>
                  <a:cubicBezTo>
                    <a:pt x="18" y="0"/>
                    <a:pt x="18" y="0"/>
                    <a:pt x="20" y="0"/>
                  </a:cubicBezTo>
                  <a:cubicBezTo>
                    <a:pt x="20" y="0"/>
                    <a:pt x="21" y="0"/>
                    <a:pt x="22" y="0"/>
                  </a:cubicBezTo>
                  <a:cubicBezTo>
                    <a:pt x="22" y="0"/>
                    <a:pt x="22" y="0"/>
                    <a:pt x="23" y="0"/>
                  </a:cubicBezTo>
                  <a:cubicBezTo>
                    <a:pt x="23" y="1"/>
                    <a:pt x="23" y="1"/>
                    <a:pt x="23" y="2"/>
                  </a:cubicBezTo>
                  <a:cubicBezTo>
                    <a:pt x="22" y="3"/>
                    <a:pt x="21" y="4"/>
                    <a:pt x="20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9" name="Freeform 21">
              <a:extLst>
                <a:ext uri="{FF2B5EF4-FFF2-40B4-BE49-F238E27FC236}">
                  <a16:creationId xmlns:a16="http://schemas.microsoft.com/office/drawing/2014/main" id="{A634CC44-5CDA-7B35-24DC-9B3D52EA6E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6" y="2444"/>
              <a:ext cx="36" cy="36"/>
            </a:xfrm>
            <a:custGeom>
              <a:avLst/>
              <a:gdLst>
                <a:gd name="T0" fmla="*/ 0 w 19"/>
                <a:gd name="T1" fmla="*/ 13 h 19"/>
                <a:gd name="T2" fmla="*/ 0 w 19"/>
                <a:gd name="T3" fmla="*/ 12 h 19"/>
                <a:gd name="T4" fmla="*/ 5 w 19"/>
                <a:gd name="T5" fmla="*/ 7 h 19"/>
                <a:gd name="T6" fmla="*/ 9 w 19"/>
                <a:gd name="T7" fmla="*/ 5 h 19"/>
                <a:gd name="T8" fmla="*/ 12 w 19"/>
                <a:gd name="T9" fmla="*/ 2 h 19"/>
                <a:gd name="T10" fmla="*/ 16 w 19"/>
                <a:gd name="T11" fmla="*/ 1 h 19"/>
                <a:gd name="T12" fmla="*/ 17 w 19"/>
                <a:gd name="T13" fmla="*/ 0 h 19"/>
                <a:gd name="T14" fmla="*/ 17 w 19"/>
                <a:gd name="T15" fmla="*/ 3 h 19"/>
                <a:gd name="T16" fmla="*/ 16 w 19"/>
                <a:gd name="T17" fmla="*/ 5 h 19"/>
                <a:gd name="T18" fmla="*/ 18 w 19"/>
                <a:gd name="T19" fmla="*/ 5 h 19"/>
                <a:gd name="T20" fmla="*/ 19 w 19"/>
                <a:gd name="T21" fmla="*/ 6 h 19"/>
                <a:gd name="T22" fmla="*/ 18 w 19"/>
                <a:gd name="T23" fmla="*/ 7 h 19"/>
                <a:gd name="T24" fmla="*/ 17 w 19"/>
                <a:gd name="T25" fmla="*/ 7 h 19"/>
                <a:gd name="T26" fmla="*/ 13 w 19"/>
                <a:gd name="T27" fmla="*/ 7 h 19"/>
                <a:gd name="T28" fmla="*/ 9 w 19"/>
                <a:gd name="T29" fmla="*/ 9 h 19"/>
                <a:gd name="T30" fmla="*/ 8 w 19"/>
                <a:gd name="T31" fmla="*/ 10 h 19"/>
                <a:gd name="T32" fmla="*/ 6 w 19"/>
                <a:gd name="T33" fmla="*/ 15 h 19"/>
                <a:gd name="T34" fmla="*/ 4 w 19"/>
                <a:gd name="T35" fmla="*/ 17 h 19"/>
                <a:gd name="T36" fmla="*/ 2 w 19"/>
                <a:gd name="T37" fmla="*/ 19 h 19"/>
                <a:gd name="T38" fmla="*/ 0 w 19"/>
                <a:gd name="T39" fmla="*/ 19 h 19"/>
                <a:gd name="T40" fmla="*/ 0 w 19"/>
                <a:gd name="T41" fmla="*/ 15 h 19"/>
                <a:gd name="T42" fmla="*/ 2 w 19"/>
                <a:gd name="T43" fmla="*/ 14 h 19"/>
                <a:gd name="T44" fmla="*/ 0 w 19"/>
                <a:gd name="T45" fmla="*/ 1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19">
                  <a:moveTo>
                    <a:pt x="0" y="13"/>
                  </a:moveTo>
                  <a:cubicBezTo>
                    <a:pt x="0" y="13"/>
                    <a:pt x="0" y="12"/>
                    <a:pt x="0" y="12"/>
                  </a:cubicBezTo>
                  <a:cubicBezTo>
                    <a:pt x="2" y="10"/>
                    <a:pt x="3" y="9"/>
                    <a:pt x="5" y="7"/>
                  </a:cubicBezTo>
                  <a:cubicBezTo>
                    <a:pt x="7" y="8"/>
                    <a:pt x="8" y="6"/>
                    <a:pt x="9" y="5"/>
                  </a:cubicBezTo>
                  <a:cubicBezTo>
                    <a:pt x="10" y="4"/>
                    <a:pt x="11" y="3"/>
                    <a:pt x="12" y="2"/>
                  </a:cubicBezTo>
                  <a:cubicBezTo>
                    <a:pt x="13" y="1"/>
                    <a:pt x="15" y="2"/>
                    <a:pt x="16" y="1"/>
                  </a:cubicBezTo>
                  <a:cubicBezTo>
                    <a:pt x="16" y="0"/>
                    <a:pt x="16" y="0"/>
                    <a:pt x="17" y="0"/>
                  </a:cubicBezTo>
                  <a:cubicBezTo>
                    <a:pt x="17" y="0"/>
                    <a:pt x="18" y="2"/>
                    <a:pt x="17" y="3"/>
                  </a:cubicBezTo>
                  <a:cubicBezTo>
                    <a:pt x="17" y="3"/>
                    <a:pt x="16" y="4"/>
                    <a:pt x="16" y="5"/>
                  </a:cubicBezTo>
                  <a:cubicBezTo>
                    <a:pt x="16" y="6"/>
                    <a:pt x="17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7"/>
                    <a:pt x="18" y="7"/>
                    <a:pt x="17" y="7"/>
                  </a:cubicBezTo>
                  <a:cubicBezTo>
                    <a:pt x="16" y="7"/>
                    <a:pt x="14" y="7"/>
                    <a:pt x="13" y="7"/>
                  </a:cubicBezTo>
                  <a:cubicBezTo>
                    <a:pt x="11" y="7"/>
                    <a:pt x="10" y="8"/>
                    <a:pt x="9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2"/>
                    <a:pt x="6" y="13"/>
                    <a:pt x="6" y="15"/>
                  </a:cubicBezTo>
                  <a:cubicBezTo>
                    <a:pt x="4" y="15"/>
                    <a:pt x="4" y="15"/>
                    <a:pt x="4" y="17"/>
                  </a:cubicBezTo>
                  <a:cubicBezTo>
                    <a:pt x="3" y="17"/>
                    <a:pt x="2" y="17"/>
                    <a:pt x="2" y="19"/>
                  </a:cubicBezTo>
                  <a:cubicBezTo>
                    <a:pt x="1" y="19"/>
                    <a:pt x="1" y="19"/>
                    <a:pt x="0" y="19"/>
                  </a:cubicBezTo>
                  <a:cubicBezTo>
                    <a:pt x="0" y="18"/>
                    <a:pt x="0" y="16"/>
                    <a:pt x="0" y="15"/>
                  </a:cubicBezTo>
                  <a:cubicBezTo>
                    <a:pt x="1" y="15"/>
                    <a:pt x="1" y="15"/>
                    <a:pt x="2" y="14"/>
                  </a:cubicBezTo>
                  <a:cubicBezTo>
                    <a:pt x="2" y="14"/>
                    <a:pt x="2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0" name="Freeform 22">
              <a:extLst>
                <a:ext uri="{FF2B5EF4-FFF2-40B4-BE49-F238E27FC236}">
                  <a16:creationId xmlns:a16="http://schemas.microsoft.com/office/drawing/2014/main" id="{9D06BD1C-113F-DC7A-B605-05AA6613A2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5" y="2398"/>
              <a:ext cx="32" cy="27"/>
            </a:xfrm>
            <a:custGeom>
              <a:avLst/>
              <a:gdLst>
                <a:gd name="T0" fmla="*/ 2 w 17"/>
                <a:gd name="T1" fmla="*/ 14 h 14"/>
                <a:gd name="T2" fmla="*/ 0 w 17"/>
                <a:gd name="T3" fmla="*/ 13 h 14"/>
                <a:gd name="T4" fmla="*/ 0 w 17"/>
                <a:gd name="T5" fmla="*/ 12 h 14"/>
                <a:gd name="T6" fmla="*/ 2 w 17"/>
                <a:gd name="T7" fmla="*/ 8 h 14"/>
                <a:gd name="T8" fmla="*/ 5 w 17"/>
                <a:gd name="T9" fmla="*/ 5 h 14"/>
                <a:gd name="T10" fmla="*/ 9 w 17"/>
                <a:gd name="T11" fmla="*/ 3 h 14"/>
                <a:gd name="T12" fmla="*/ 12 w 17"/>
                <a:gd name="T13" fmla="*/ 1 h 14"/>
                <a:gd name="T14" fmla="*/ 16 w 17"/>
                <a:gd name="T15" fmla="*/ 1 h 14"/>
                <a:gd name="T16" fmla="*/ 16 w 17"/>
                <a:gd name="T17" fmla="*/ 1 h 14"/>
                <a:gd name="T18" fmla="*/ 17 w 17"/>
                <a:gd name="T19" fmla="*/ 2 h 14"/>
                <a:gd name="T20" fmla="*/ 17 w 17"/>
                <a:gd name="T21" fmla="*/ 3 h 14"/>
                <a:gd name="T22" fmla="*/ 13 w 17"/>
                <a:gd name="T23" fmla="*/ 6 h 14"/>
                <a:gd name="T24" fmla="*/ 12 w 17"/>
                <a:gd name="T25" fmla="*/ 6 h 14"/>
                <a:gd name="T26" fmla="*/ 6 w 17"/>
                <a:gd name="T27" fmla="*/ 13 h 14"/>
                <a:gd name="T28" fmla="*/ 2 w 17"/>
                <a:gd name="T29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4">
                  <a:moveTo>
                    <a:pt x="2" y="14"/>
                  </a:moveTo>
                  <a:cubicBezTo>
                    <a:pt x="1" y="14"/>
                    <a:pt x="0" y="14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2" y="11"/>
                    <a:pt x="1" y="9"/>
                    <a:pt x="2" y="8"/>
                  </a:cubicBezTo>
                  <a:cubicBezTo>
                    <a:pt x="3" y="7"/>
                    <a:pt x="4" y="6"/>
                    <a:pt x="5" y="5"/>
                  </a:cubicBezTo>
                  <a:cubicBezTo>
                    <a:pt x="6" y="4"/>
                    <a:pt x="8" y="5"/>
                    <a:pt x="9" y="3"/>
                  </a:cubicBezTo>
                  <a:cubicBezTo>
                    <a:pt x="10" y="2"/>
                    <a:pt x="11" y="1"/>
                    <a:pt x="12" y="1"/>
                  </a:cubicBezTo>
                  <a:cubicBezTo>
                    <a:pt x="13" y="0"/>
                    <a:pt x="14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16" y="5"/>
                    <a:pt x="15" y="6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0" y="8"/>
                    <a:pt x="8" y="10"/>
                    <a:pt x="6" y="13"/>
                  </a:cubicBezTo>
                  <a:cubicBezTo>
                    <a:pt x="5" y="14"/>
                    <a:pt x="3" y="14"/>
                    <a:pt x="2" y="1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1" name="Freeform 23">
              <a:extLst>
                <a:ext uri="{FF2B5EF4-FFF2-40B4-BE49-F238E27FC236}">
                  <a16:creationId xmlns:a16="http://schemas.microsoft.com/office/drawing/2014/main" id="{7A7B5077-0A14-BD0E-FDEA-E027B08DA9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4" y="2108"/>
              <a:ext cx="32" cy="24"/>
            </a:xfrm>
            <a:custGeom>
              <a:avLst/>
              <a:gdLst>
                <a:gd name="T0" fmla="*/ 1 w 17"/>
                <a:gd name="T1" fmla="*/ 13 h 13"/>
                <a:gd name="T2" fmla="*/ 0 w 17"/>
                <a:gd name="T3" fmla="*/ 12 h 13"/>
                <a:gd name="T4" fmla="*/ 0 w 17"/>
                <a:gd name="T5" fmla="*/ 10 h 13"/>
                <a:gd name="T6" fmla="*/ 4 w 17"/>
                <a:gd name="T7" fmla="*/ 6 h 13"/>
                <a:gd name="T8" fmla="*/ 8 w 17"/>
                <a:gd name="T9" fmla="*/ 4 h 13"/>
                <a:gd name="T10" fmla="*/ 11 w 17"/>
                <a:gd name="T11" fmla="*/ 2 h 13"/>
                <a:gd name="T12" fmla="*/ 14 w 17"/>
                <a:gd name="T13" fmla="*/ 1 h 13"/>
                <a:gd name="T14" fmla="*/ 16 w 17"/>
                <a:gd name="T15" fmla="*/ 1 h 13"/>
                <a:gd name="T16" fmla="*/ 17 w 17"/>
                <a:gd name="T17" fmla="*/ 3 h 13"/>
                <a:gd name="T18" fmla="*/ 15 w 17"/>
                <a:gd name="T19" fmla="*/ 4 h 13"/>
                <a:gd name="T20" fmla="*/ 11 w 17"/>
                <a:gd name="T21" fmla="*/ 5 h 13"/>
                <a:gd name="T22" fmla="*/ 3 w 17"/>
                <a:gd name="T23" fmla="*/ 13 h 13"/>
                <a:gd name="T24" fmla="*/ 1 w 17"/>
                <a:gd name="T2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7" h="13">
                  <a:moveTo>
                    <a:pt x="1" y="13"/>
                  </a:moveTo>
                  <a:cubicBezTo>
                    <a:pt x="1" y="13"/>
                    <a:pt x="0" y="13"/>
                    <a:pt x="0" y="12"/>
                  </a:cubicBezTo>
                  <a:cubicBezTo>
                    <a:pt x="0" y="12"/>
                    <a:pt x="0" y="11"/>
                    <a:pt x="0" y="10"/>
                  </a:cubicBezTo>
                  <a:cubicBezTo>
                    <a:pt x="1" y="9"/>
                    <a:pt x="3" y="8"/>
                    <a:pt x="4" y="6"/>
                  </a:cubicBezTo>
                  <a:cubicBezTo>
                    <a:pt x="5" y="5"/>
                    <a:pt x="7" y="6"/>
                    <a:pt x="8" y="4"/>
                  </a:cubicBezTo>
                  <a:cubicBezTo>
                    <a:pt x="9" y="3"/>
                    <a:pt x="10" y="2"/>
                    <a:pt x="11" y="2"/>
                  </a:cubicBezTo>
                  <a:cubicBezTo>
                    <a:pt x="12" y="2"/>
                    <a:pt x="13" y="2"/>
                    <a:pt x="14" y="1"/>
                  </a:cubicBezTo>
                  <a:cubicBezTo>
                    <a:pt x="15" y="0"/>
                    <a:pt x="15" y="0"/>
                    <a:pt x="16" y="1"/>
                  </a:cubicBezTo>
                  <a:cubicBezTo>
                    <a:pt x="16" y="2"/>
                    <a:pt x="17" y="2"/>
                    <a:pt x="17" y="3"/>
                  </a:cubicBezTo>
                  <a:cubicBezTo>
                    <a:pt x="17" y="4"/>
                    <a:pt x="16" y="4"/>
                    <a:pt x="15" y="4"/>
                  </a:cubicBezTo>
                  <a:cubicBezTo>
                    <a:pt x="13" y="4"/>
                    <a:pt x="12" y="4"/>
                    <a:pt x="11" y="5"/>
                  </a:cubicBezTo>
                  <a:cubicBezTo>
                    <a:pt x="9" y="8"/>
                    <a:pt x="6" y="10"/>
                    <a:pt x="3" y="13"/>
                  </a:cubicBezTo>
                  <a:cubicBezTo>
                    <a:pt x="3" y="13"/>
                    <a:pt x="2" y="13"/>
                    <a:pt x="1" y="1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2" name="Freeform 24">
              <a:extLst>
                <a:ext uri="{FF2B5EF4-FFF2-40B4-BE49-F238E27FC236}">
                  <a16:creationId xmlns:a16="http://schemas.microsoft.com/office/drawing/2014/main" id="{3FC3CC42-6B0C-2A3C-6B3E-ABB979C351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2" y="2187"/>
              <a:ext cx="23" cy="19"/>
            </a:xfrm>
            <a:custGeom>
              <a:avLst/>
              <a:gdLst>
                <a:gd name="T0" fmla="*/ 6 w 12"/>
                <a:gd name="T1" fmla="*/ 10 h 10"/>
                <a:gd name="T2" fmla="*/ 4 w 12"/>
                <a:gd name="T3" fmla="*/ 8 h 10"/>
                <a:gd name="T4" fmla="*/ 2 w 12"/>
                <a:gd name="T5" fmla="*/ 6 h 10"/>
                <a:gd name="T6" fmla="*/ 1 w 12"/>
                <a:gd name="T7" fmla="*/ 5 h 10"/>
                <a:gd name="T8" fmla="*/ 0 w 12"/>
                <a:gd name="T9" fmla="*/ 5 h 10"/>
                <a:gd name="T10" fmla="*/ 1 w 12"/>
                <a:gd name="T11" fmla="*/ 4 h 10"/>
                <a:gd name="T12" fmla="*/ 4 w 12"/>
                <a:gd name="T13" fmla="*/ 3 h 10"/>
                <a:gd name="T14" fmla="*/ 7 w 12"/>
                <a:gd name="T15" fmla="*/ 2 h 10"/>
                <a:gd name="T16" fmla="*/ 10 w 12"/>
                <a:gd name="T17" fmla="*/ 1 h 10"/>
                <a:gd name="T18" fmla="*/ 11 w 12"/>
                <a:gd name="T19" fmla="*/ 1 h 10"/>
                <a:gd name="T20" fmla="*/ 12 w 12"/>
                <a:gd name="T21" fmla="*/ 3 h 10"/>
                <a:gd name="T22" fmla="*/ 8 w 12"/>
                <a:gd name="T23" fmla="*/ 6 h 10"/>
                <a:gd name="T24" fmla="*/ 8 w 12"/>
                <a:gd name="T25" fmla="*/ 7 h 10"/>
                <a:gd name="T26" fmla="*/ 9 w 12"/>
                <a:gd name="T27" fmla="*/ 8 h 10"/>
                <a:gd name="T28" fmla="*/ 10 w 12"/>
                <a:gd name="T29" fmla="*/ 9 h 10"/>
                <a:gd name="T30" fmla="*/ 8 w 12"/>
                <a:gd name="T31" fmla="*/ 10 h 10"/>
                <a:gd name="T32" fmla="*/ 6 w 12"/>
                <a:gd name="T3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0">
                  <a:moveTo>
                    <a:pt x="6" y="10"/>
                  </a:moveTo>
                  <a:cubicBezTo>
                    <a:pt x="4" y="10"/>
                    <a:pt x="4" y="10"/>
                    <a:pt x="4" y="8"/>
                  </a:cubicBezTo>
                  <a:cubicBezTo>
                    <a:pt x="4" y="7"/>
                    <a:pt x="3" y="6"/>
                    <a:pt x="2" y="6"/>
                  </a:cubicBezTo>
                  <a:cubicBezTo>
                    <a:pt x="1" y="6"/>
                    <a:pt x="1" y="6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5"/>
                    <a:pt x="1" y="4"/>
                    <a:pt x="1" y="4"/>
                  </a:cubicBezTo>
                  <a:cubicBezTo>
                    <a:pt x="2" y="4"/>
                    <a:pt x="3" y="4"/>
                    <a:pt x="4" y="3"/>
                  </a:cubicBezTo>
                  <a:cubicBezTo>
                    <a:pt x="5" y="2"/>
                    <a:pt x="5" y="2"/>
                    <a:pt x="7" y="2"/>
                  </a:cubicBezTo>
                  <a:cubicBezTo>
                    <a:pt x="8" y="2"/>
                    <a:pt x="9" y="2"/>
                    <a:pt x="10" y="1"/>
                  </a:cubicBezTo>
                  <a:cubicBezTo>
                    <a:pt x="10" y="0"/>
                    <a:pt x="11" y="0"/>
                    <a:pt x="11" y="1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1" y="4"/>
                    <a:pt x="9" y="5"/>
                    <a:pt x="8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7"/>
                    <a:pt x="9" y="8"/>
                    <a:pt x="9" y="8"/>
                  </a:cubicBezTo>
                  <a:cubicBezTo>
                    <a:pt x="9" y="8"/>
                    <a:pt x="10" y="9"/>
                    <a:pt x="10" y="9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7" y="10"/>
                    <a:pt x="7" y="10"/>
                    <a:pt x="6" y="1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3" name="Freeform 25">
              <a:extLst>
                <a:ext uri="{FF2B5EF4-FFF2-40B4-BE49-F238E27FC236}">
                  <a16:creationId xmlns:a16="http://schemas.microsoft.com/office/drawing/2014/main" id="{28CFA2F3-AE19-E886-E1B4-97393DC952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9" y="2024"/>
              <a:ext cx="11" cy="19"/>
            </a:xfrm>
            <a:custGeom>
              <a:avLst/>
              <a:gdLst>
                <a:gd name="T0" fmla="*/ 6 w 6"/>
                <a:gd name="T1" fmla="*/ 6 h 10"/>
                <a:gd name="T2" fmla="*/ 6 w 6"/>
                <a:gd name="T3" fmla="*/ 7 h 10"/>
                <a:gd name="T4" fmla="*/ 5 w 6"/>
                <a:gd name="T5" fmla="*/ 9 h 10"/>
                <a:gd name="T6" fmla="*/ 2 w 6"/>
                <a:gd name="T7" fmla="*/ 9 h 10"/>
                <a:gd name="T8" fmla="*/ 1 w 6"/>
                <a:gd name="T9" fmla="*/ 7 h 10"/>
                <a:gd name="T10" fmla="*/ 0 w 6"/>
                <a:gd name="T11" fmla="*/ 6 h 10"/>
                <a:gd name="T12" fmla="*/ 0 w 6"/>
                <a:gd name="T13" fmla="*/ 1 h 10"/>
                <a:gd name="T14" fmla="*/ 2 w 6"/>
                <a:gd name="T15" fmla="*/ 0 h 10"/>
                <a:gd name="T16" fmla="*/ 5 w 6"/>
                <a:gd name="T17" fmla="*/ 2 h 10"/>
                <a:gd name="T18" fmla="*/ 6 w 6"/>
                <a:gd name="T19" fmla="*/ 5 h 10"/>
                <a:gd name="T20" fmla="*/ 6 w 6"/>
                <a:gd name="T21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10">
                  <a:moveTo>
                    <a:pt x="6" y="6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4" y="10"/>
                    <a:pt x="3" y="9"/>
                    <a:pt x="2" y="9"/>
                  </a:cubicBezTo>
                  <a:cubicBezTo>
                    <a:pt x="2" y="8"/>
                    <a:pt x="1" y="8"/>
                    <a:pt x="1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4"/>
                    <a:pt x="0" y="2"/>
                    <a:pt x="0" y="1"/>
                  </a:cubicBezTo>
                  <a:cubicBezTo>
                    <a:pt x="0" y="0"/>
                    <a:pt x="2" y="0"/>
                    <a:pt x="2" y="0"/>
                  </a:cubicBezTo>
                  <a:cubicBezTo>
                    <a:pt x="4" y="0"/>
                    <a:pt x="4" y="1"/>
                    <a:pt x="5" y="2"/>
                  </a:cubicBezTo>
                  <a:cubicBezTo>
                    <a:pt x="6" y="3"/>
                    <a:pt x="6" y="4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4" name="Freeform 26">
              <a:extLst>
                <a:ext uri="{FF2B5EF4-FFF2-40B4-BE49-F238E27FC236}">
                  <a16:creationId xmlns:a16="http://schemas.microsoft.com/office/drawing/2014/main" id="{D9022A02-EFFB-D91E-990D-0AF68223A3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2567"/>
              <a:ext cx="20" cy="19"/>
            </a:xfrm>
            <a:custGeom>
              <a:avLst/>
              <a:gdLst>
                <a:gd name="T0" fmla="*/ 2 w 11"/>
                <a:gd name="T1" fmla="*/ 9 h 10"/>
                <a:gd name="T2" fmla="*/ 1 w 11"/>
                <a:gd name="T3" fmla="*/ 8 h 10"/>
                <a:gd name="T4" fmla="*/ 1 w 11"/>
                <a:gd name="T5" fmla="*/ 7 h 10"/>
                <a:gd name="T6" fmla="*/ 7 w 11"/>
                <a:gd name="T7" fmla="*/ 0 h 10"/>
                <a:gd name="T8" fmla="*/ 9 w 11"/>
                <a:gd name="T9" fmla="*/ 0 h 10"/>
                <a:gd name="T10" fmla="*/ 10 w 11"/>
                <a:gd name="T11" fmla="*/ 2 h 10"/>
                <a:gd name="T12" fmla="*/ 3 w 11"/>
                <a:gd name="T13" fmla="*/ 9 h 10"/>
                <a:gd name="T14" fmla="*/ 2 w 11"/>
                <a:gd name="T1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" h="10">
                  <a:moveTo>
                    <a:pt x="2" y="9"/>
                  </a:moveTo>
                  <a:cubicBezTo>
                    <a:pt x="2" y="9"/>
                    <a:pt x="1" y="9"/>
                    <a:pt x="1" y="8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3" y="4"/>
                    <a:pt x="5" y="2"/>
                    <a:pt x="7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0"/>
                    <a:pt x="11" y="2"/>
                    <a:pt x="10" y="2"/>
                  </a:cubicBezTo>
                  <a:cubicBezTo>
                    <a:pt x="8" y="5"/>
                    <a:pt x="6" y="8"/>
                    <a:pt x="3" y="9"/>
                  </a:cubicBezTo>
                  <a:cubicBezTo>
                    <a:pt x="3" y="10"/>
                    <a:pt x="2" y="9"/>
                    <a:pt x="2" y="9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5" name="Freeform 27">
              <a:extLst>
                <a:ext uri="{FF2B5EF4-FFF2-40B4-BE49-F238E27FC236}">
                  <a16:creationId xmlns:a16="http://schemas.microsoft.com/office/drawing/2014/main" id="{8015DD85-3071-652E-EBC8-3026CBA35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21" y="2476"/>
              <a:ext cx="17" cy="15"/>
            </a:xfrm>
            <a:custGeom>
              <a:avLst/>
              <a:gdLst>
                <a:gd name="T0" fmla="*/ 8 w 9"/>
                <a:gd name="T1" fmla="*/ 2 h 8"/>
                <a:gd name="T2" fmla="*/ 5 w 9"/>
                <a:gd name="T3" fmla="*/ 8 h 8"/>
                <a:gd name="T4" fmla="*/ 2 w 9"/>
                <a:gd name="T5" fmla="*/ 8 h 8"/>
                <a:gd name="T6" fmla="*/ 2 w 9"/>
                <a:gd name="T7" fmla="*/ 6 h 8"/>
                <a:gd name="T8" fmla="*/ 1 w 9"/>
                <a:gd name="T9" fmla="*/ 3 h 8"/>
                <a:gd name="T10" fmla="*/ 1 w 9"/>
                <a:gd name="T11" fmla="*/ 2 h 8"/>
                <a:gd name="T12" fmla="*/ 4 w 9"/>
                <a:gd name="T13" fmla="*/ 1 h 8"/>
                <a:gd name="T14" fmla="*/ 6 w 9"/>
                <a:gd name="T15" fmla="*/ 0 h 8"/>
                <a:gd name="T16" fmla="*/ 8 w 9"/>
                <a:gd name="T17" fmla="*/ 1 h 8"/>
                <a:gd name="T18" fmla="*/ 8 w 9"/>
                <a:gd name="T19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" h="8">
                  <a:moveTo>
                    <a:pt x="8" y="2"/>
                  </a:moveTo>
                  <a:cubicBezTo>
                    <a:pt x="9" y="5"/>
                    <a:pt x="7" y="6"/>
                    <a:pt x="5" y="8"/>
                  </a:cubicBezTo>
                  <a:cubicBezTo>
                    <a:pt x="4" y="8"/>
                    <a:pt x="3" y="8"/>
                    <a:pt x="2" y="8"/>
                  </a:cubicBezTo>
                  <a:cubicBezTo>
                    <a:pt x="2" y="7"/>
                    <a:pt x="2" y="6"/>
                    <a:pt x="2" y="6"/>
                  </a:cubicBezTo>
                  <a:cubicBezTo>
                    <a:pt x="3" y="4"/>
                    <a:pt x="2" y="4"/>
                    <a:pt x="1" y="3"/>
                  </a:cubicBezTo>
                  <a:cubicBezTo>
                    <a:pt x="0" y="3"/>
                    <a:pt x="0" y="2"/>
                    <a:pt x="1" y="2"/>
                  </a:cubicBezTo>
                  <a:cubicBezTo>
                    <a:pt x="2" y="2"/>
                    <a:pt x="4" y="2"/>
                    <a:pt x="4" y="1"/>
                  </a:cubicBezTo>
                  <a:cubicBezTo>
                    <a:pt x="5" y="0"/>
                    <a:pt x="5" y="0"/>
                    <a:pt x="6" y="0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6" name="Freeform 28">
              <a:extLst>
                <a:ext uri="{FF2B5EF4-FFF2-40B4-BE49-F238E27FC236}">
                  <a16:creationId xmlns:a16="http://schemas.microsoft.com/office/drawing/2014/main" id="{C89488E8-08E5-C30E-63CA-0CA8D06AF3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029" y="2056"/>
              <a:ext cx="11" cy="12"/>
            </a:xfrm>
            <a:custGeom>
              <a:avLst/>
              <a:gdLst>
                <a:gd name="T0" fmla="*/ 1 w 6"/>
                <a:gd name="T1" fmla="*/ 6 h 6"/>
                <a:gd name="T2" fmla="*/ 0 w 6"/>
                <a:gd name="T3" fmla="*/ 5 h 6"/>
                <a:gd name="T4" fmla="*/ 0 w 6"/>
                <a:gd name="T5" fmla="*/ 3 h 6"/>
                <a:gd name="T6" fmla="*/ 4 w 6"/>
                <a:gd name="T7" fmla="*/ 0 h 6"/>
                <a:gd name="T8" fmla="*/ 5 w 6"/>
                <a:gd name="T9" fmla="*/ 0 h 6"/>
                <a:gd name="T10" fmla="*/ 5 w 6"/>
                <a:gd name="T11" fmla="*/ 2 h 6"/>
                <a:gd name="T12" fmla="*/ 2 w 6"/>
                <a:gd name="T13" fmla="*/ 6 h 6"/>
                <a:gd name="T14" fmla="*/ 1 w 6"/>
                <a:gd name="T1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6">
                  <a:moveTo>
                    <a:pt x="1" y="6"/>
                  </a:moveTo>
                  <a:cubicBezTo>
                    <a:pt x="1" y="5"/>
                    <a:pt x="0" y="5"/>
                    <a:pt x="0" y="5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1" y="2"/>
                    <a:pt x="2" y="1"/>
                    <a:pt x="4" y="0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4" y="3"/>
                    <a:pt x="3" y="4"/>
                    <a:pt x="2" y="6"/>
                  </a:cubicBezTo>
                  <a:cubicBezTo>
                    <a:pt x="1" y="6"/>
                    <a:pt x="1" y="6"/>
                    <a:pt x="1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7" name="Freeform 29">
              <a:extLst>
                <a:ext uri="{FF2B5EF4-FFF2-40B4-BE49-F238E27FC236}">
                  <a16:creationId xmlns:a16="http://schemas.microsoft.com/office/drawing/2014/main" id="{98B194BF-AC32-8DDA-A075-B7925BB81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2" y="2429"/>
              <a:ext cx="11" cy="7"/>
            </a:xfrm>
            <a:custGeom>
              <a:avLst/>
              <a:gdLst>
                <a:gd name="T0" fmla="*/ 6 w 6"/>
                <a:gd name="T1" fmla="*/ 0 h 4"/>
                <a:gd name="T2" fmla="*/ 6 w 6"/>
                <a:gd name="T3" fmla="*/ 1 h 4"/>
                <a:gd name="T4" fmla="*/ 4 w 6"/>
                <a:gd name="T5" fmla="*/ 2 h 4"/>
                <a:gd name="T6" fmla="*/ 0 w 6"/>
                <a:gd name="T7" fmla="*/ 4 h 4"/>
                <a:gd name="T8" fmla="*/ 0 w 6"/>
                <a:gd name="T9" fmla="*/ 1 h 4"/>
                <a:gd name="T10" fmla="*/ 1 w 6"/>
                <a:gd name="T11" fmla="*/ 0 h 4"/>
                <a:gd name="T12" fmla="*/ 6 w 6"/>
                <a:gd name="T1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4">
                  <a:moveTo>
                    <a:pt x="6" y="0"/>
                  </a:moveTo>
                  <a:cubicBezTo>
                    <a:pt x="6" y="0"/>
                    <a:pt x="6" y="1"/>
                    <a:pt x="6" y="1"/>
                  </a:cubicBezTo>
                  <a:cubicBezTo>
                    <a:pt x="5" y="1"/>
                    <a:pt x="5" y="2"/>
                    <a:pt x="4" y="2"/>
                  </a:cubicBezTo>
                  <a:cubicBezTo>
                    <a:pt x="3" y="4"/>
                    <a:pt x="2" y="4"/>
                    <a:pt x="0" y="4"/>
                  </a:cubicBezTo>
                  <a:cubicBezTo>
                    <a:pt x="0" y="3"/>
                    <a:pt x="0" y="2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" y="0"/>
                    <a:pt x="4" y="0"/>
                    <a:pt x="6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8" name="Freeform 30">
              <a:extLst>
                <a:ext uri="{FF2B5EF4-FFF2-40B4-BE49-F238E27FC236}">
                  <a16:creationId xmlns:a16="http://schemas.microsoft.com/office/drawing/2014/main" id="{62DEE744-697E-73BA-FEDE-383953E11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2" y="2548"/>
              <a:ext cx="11" cy="10"/>
            </a:xfrm>
            <a:custGeom>
              <a:avLst/>
              <a:gdLst>
                <a:gd name="T0" fmla="*/ 1 w 6"/>
                <a:gd name="T1" fmla="*/ 4 h 5"/>
                <a:gd name="T2" fmla="*/ 0 w 6"/>
                <a:gd name="T3" fmla="*/ 4 h 5"/>
                <a:gd name="T4" fmla="*/ 1 w 6"/>
                <a:gd name="T5" fmla="*/ 2 h 5"/>
                <a:gd name="T6" fmla="*/ 3 w 6"/>
                <a:gd name="T7" fmla="*/ 0 h 5"/>
                <a:gd name="T8" fmla="*/ 4 w 6"/>
                <a:gd name="T9" fmla="*/ 0 h 5"/>
                <a:gd name="T10" fmla="*/ 6 w 6"/>
                <a:gd name="T11" fmla="*/ 1 h 5"/>
                <a:gd name="T12" fmla="*/ 5 w 6"/>
                <a:gd name="T13" fmla="*/ 2 h 5"/>
                <a:gd name="T14" fmla="*/ 1 w 6"/>
                <a:gd name="T1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" h="5">
                  <a:moveTo>
                    <a:pt x="1" y="4"/>
                  </a:moveTo>
                  <a:cubicBezTo>
                    <a:pt x="1" y="4"/>
                    <a:pt x="0" y="4"/>
                    <a:pt x="0" y="4"/>
                  </a:cubicBezTo>
                  <a:cubicBezTo>
                    <a:pt x="0" y="3"/>
                    <a:pt x="0" y="3"/>
                    <a:pt x="1" y="2"/>
                  </a:cubicBezTo>
                  <a:cubicBezTo>
                    <a:pt x="2" y="2"/>
                    <a:pt x="2" y="1"/>
                    <a:pt x="3" y="0"/>
                  </a:cubicBezTo>
                  <a:cubicBezTo>
                    <a:pt x="3" y="0"/>
                    <a:pt x="4" y="0"/>
                    <a:pt x="4" y="0"/>
                  </a:cubicBezTo>
                  <a:cubicBezTo>
                    <a:pt x="5" y="0"/>
                    <a:pt x="5" y="0"/>
                    <a:pt x="6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4" y="3"/>
                    <a:pt x="3" y="5"/>
                    <a:pt x="1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19" name="Freeform 31">
              <a:extLst>
                <a:ext uri="{FF2B5EF4-FFF2-40B4-BE49-F238E27FC236}">
                  <a16:creationId xmlns:a16="http://schemas.microsoft.com/office/drawing/2014/main" id="{77091714-BA49-3D9E-B532-F043183BEF5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0" y="2499"/>
              <a:ext cx="6" cy="6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3 h 3"/>
                <a:gd name="T4" fmla="*/ 1 w 3"/>
                <a:gd name="T5" fmla="*/ 1 h 3"/>
                <a:gd name="T6" fmla="*/ 1 w 3"/>
                <a:gd name="T7" fmla="*/ 0 h 3"/>
                <a:gd name="T8" fmla="*/ 2 w 3"/>
                <a:gd name="T9" fmla="*/ 0 h 3"/>
                <a:gd name="T10" fmla="*/ 2 w 3"/>
                <a:gd name="T11" fmla="*/ 0 h 3"/>
                <a:gd name="T12" fmla="*/ 2 w 3"/>
                <a:gd name="T1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0" y="2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0" name="Freeform 32">
              <a:extLst>
                <a:ext uri="{FF2B5EF4-FFF2-40B4-BE49-F238E27FC236}">
                  <a16:creationId xmlns:a16="http://schemas.microsoft.com/office/drawing/2014/main" id="{19E4BD0C-763B-BCCD-CE0D-872F02EBBB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9" y="2588"/>
              <a:ext cx="4" cy="8"/>
            </a:xfrm>
            <a:custGeom>
              <a:avLst/>
              <a:gdLst>
                <a:gd name="T0" fmla="*/ 2 w 2"/>
                <a:gd name="T1" fmla="*/ 3 h 4"/>
                <a:gd name="T2" fmla="*/ 1 w 2"/>
                <a:gd name="T3" fmla="*/ 4 h 4"/>
                <a:gd name="T4" fmla="*/ 0 w 2"/>
                <a:gd name="T5" fmla="*/ 3 h 4"/>
                <a:gd name="T6" fmla="*/ 0 w 2"/>
                <a:gd name="T7" fmla="*/ 2 h 4"/>
                <a:gd name="T8" fmla="*/ 1 w 2"/>
                <a:gd name="T9" fmla="*/ 0 h 4"/>
                <a:gd name="T10" fmla="*/ 2 w 2"/>
                <a:gd name="T11" fmla="*/ 2 h 4"/>
                <a:gd name="T12" fmla="*/ 2 w 2"/>
                <a:gd name="T1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4">
                  <a:moveTo>
                    <a:pt x="2" y="3"/>
                  </a:moveTo>
                  <a:cubicBezTo>
                    <a:pt x="2" y="3"/>
                    <a:pt x="1" y="4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2"/>
                    <a:pt x="2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1" name="Freeform 33">
              <a:extLst>
                <a:ext uri="{FF2B5EF4-FFF2-40B4-BE49-F238E27FC236}">
                  <a16:creationId xmlns:a16="http://schemas.microsoft.com/office/drawing/2014/main" id="{AB9A0AB5-442D-55A0-EDEC-473A837FAB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" y="1830"/>
              <a:ext cx="4" cy="8"/>
            </a:xfrm>
            <a:custGeom>
              <a:avLst/>
              <a:gdLst>
                <a:gd name="T0" fmla="*/ 1 w 2"/>
                <a:gd name="T1" fmla="*/ 0 h 4"/>
                <a:gd name="T2" fmla="*/ 2 w 2"/>
                <a:gd name="T3" fmla="*/ 2 h 4"/>
                <a:gd name="T4" fmla="*/ 1 w 2"/>
                <a:gd name="T5" fmla="*/ 4 h 4"/>
                <a:gd name="T6" fmla="*/ 0 w 2"/>
                <a:gd name="T7" fmla="*/ 3 h 4"/>
                <a:gd name="T8" fmla="*/ 0 w 2"/>
                <a:gd name="T9" fmla="*/ 1 h 4"/>
                <a:gd name="T10" fmla="*/ 1 w 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1" y="0"/>
                    <a:pt x="2" y="1"/>
                    <a:pt x="2" y="2"/>
                  </a:cubicBezTo>
                  <a:cubicBezTo>
                    <a:pt x="2" y="3"/>
                    <a:pt x="1" y="3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2" name="Freeform 34">
              <a:extLst>
                <a:ext uri="{FF2B5EF4-FFF2-40B4-BE49-F238E27FC236}">
                  <a16:creationId xmlns:a16="http://schemas.microsoft.com/office/drawing/2014/main" id="{A61CE8E1-D01F-CD48-D76D-0A29074058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7" y="2168"/>
              <a:ext cx="9" cy="6"/>
            </a:xfrm>
            <a:custGeom>
              <a:avLst/>
              <a:gdLst>
                <a:gd name="T0" fmla="*/ 1 w 5"/>
                <a:gd name="T1" fmla="*/ 3 h 3"/>
                <a:gd name="T2" fmla="*/ 1 w 5"/>
                <a:gd name="T3" fmla="*/ 1 h 3"/>
                <a:gd name="T4" fmla="*/ 4 w 5"/>
                <a:gd name="T5" fmla="*/ 1 h 3"/>
                <a:gd name="T6" fmla="*/ 4 w 5"/>
                <a:gd name="T7" fmla="*/ 3 h 3"/>
                <a:gd name="T8" fmla="*/ 1 w 5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3">
                  <a:moveTo>
                    <a:pt x="1" y="3"/>
                  </a:moveTo>
                  <a:cubicBezTo>
                    <a:pt x="0" y="2"/>
                    <a:pt x="1" y="1"/>
                    <a:pt x="1" y="1"/>
                  </a:cubicBezTo>
                  <a:cubicBezTo>
                    <a:pt x="2" y="0"/>
                    <a:pt x="3" y="0"/>
                    <a:pt x="4" y="1"/>
                  </a:cubicBezTo>
                  <a:cubicBezTo>
                    <a:pt x="4" y="1"/>
                    <a:pt x="5" y="2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3" name="Freeform 35">
              <a:extLst>
                <a:ext uri="{FF2B5EF4-FFF2-40B4-BE49-F238E27FC236}">
                  <a16:creationId xmlns:a16="http://schemas.microsoft.com/office/drawing/2014/main" id="{F95105F2-FAA0-9D61-EBC8-55961B8B55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2034"/>
              <a:ext cx="7" cy="5"/>
            </a:xfrm>
            <a:custGeom>
              <a:avLst/>
              <a:gdLst>
                <a:gd name="T0" fmla="*/ 1 w 4"/>
                <a:gd name="T1" fmla="*/ 2 h 3"/>
                <a:gd name="T2" fmla="*/ 0 w 4"/>
                <a:gd name="T3" fmla="*/ 2 h 3"/>
                <a:gd name="T4" fmla="*/ 1 w 4"/>
                <a:gd name="T5" fmla="*/ 1 h 3"/>
                <a:gd name="T6" fmla="*/ 3 w 4"/>
                <a:gd name="T7" fmla="*/ 1 h 3"/>
                <a:gd name="T8" fmla="*/ 4 w 4"/>
                <a:gd name="T9" fmla="*/ 1 h 3"/>
                <a:gd name="T10" fmla="*/ 3 w 4"/>
                <a:gd name="T11" fmla="*/ 2 h 3"/>
                <a:gd name="T12" fmla="*/ 1 w 4"/>
                <a:gd name="T1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3" y="0"/>
                    <a:pt x="4" y="1"/>
                    <a:pt x="4" y="1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3"/>
                    <a:pt x="2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" name="Freeform 36">
              <a:extLst>
                <a:ext uri="{FF2B5EF4-FFF2-40B4-BE49-F238E27FC236}">
                  <a16:creationId xmlns:a16="http://schemas.microsoft.com/office/drawing/2014/main" id="{0132795C-D34A-519E-83CA-3CEE588EB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3" y="2174"/>
              <a:ext cx="4" cy="2"/>
            </a:xfrm>
            <a:custGeom>
              <a:avLst/>
              <a:gdLst>
                <a:gd name="T0" fmla="*/ 0 w 2"/>
                <a:gd name="T1" fmla="*/ 1 h 1"/>
                <a:gd name="T2" fmla="*/ 1 w 2"/>
                <a:gd name="T3" fmla="*/ 0 h 1"/>
                <a:gd name="T4" fmla="*/ 2 w 2"/>
                <a:gd name="T5" fmla="*/ 0 h 1"/>
                <a:gd name="T6" fmla="*/ 1 w 2"/>
                <a:gd name="T7" fmla="*/ 1 h 1"/>
                <a:gd name="T8" fmla="*/ 0 w 2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5" name="Freeform 37">
              <a:extLst>
                <a:ext uri="{FF2B5EF4-FFF2-40B4-BE49-F238E27FC236}">
                  <a16:creationId xmlns:a16="http://schemas.microsoft.com/office/drawing/2014/main" id="{1B13B81A-39CB-2FB8-184A-B0A37B9ED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5" y="2172"/>
              <a:ext cx="3" cy="4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0 w 2"/>
                <a:gd name="T5" fmla="*/ 2 h 2"/>
                <a:gd name="T6" fmla="*/ 0 w 2"/>
                <a:gd name="T7" fmla="*/ 1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6" name="Freeform 38">
              <a:extLst>
                <a:ext uri="{FF2B5EF4-FFF2-40B4-BE49-F238E27FC236}">
                  <a16:creationId xmlns:a16="http://schemas.microsoft.com/office/drawing/2014/main" id="{8593FA1B-04A5-7CC1-2FE8-8BD4233546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2" y="2037"/>
              <a:ext cx="4" cy="4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1" y="1"/>
                    <a:pt x="1" y="1"/>
                    <a:pt x="2" y="0"/>
                  </a:cubicBezTo>
                  <a:cubicBezTo>
                    <a:pt x="2" y="2"/>
                    <a:pt x="2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7" name="Freeform 39">
              <a:extLst>
                <a:ext uri="{FF2B5EF4-FFF2-40B4-BE49-F238E27FC236}">
                  <a16:creationId xmlns:a16="http://schemas.microsoft.com/office/drawing/2014/main" id="{CB82A2D3-F4FF-6D3C-9E8C-F5A2053D7CE0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" y="2053"/>
              <a:ext cx="3" cy="3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1 w 2"/>
                <a:gd name="T5" fmla="*/ 2 h 2"/>
                <a:gd name="T6" fmla="*/ 0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2" y="1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8" name="Freeform 40">
              <a:extLst>
                <a:ext uri="{FF2B5EF4-FFF2-40B4-BE49-F238E27FC236}">
                  <a16:creationId xmlns:a16="http://schemas.microsoft.com/office/drawing/2014/main" id="{1CF66197-908C-2965-3131-31F1AF3593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2176"/>
              <a:ext cx="3" cy="4"/>
            </a:xfrm>
            <a:custGeom>
              <a:avLst/>
              <a:gdLst>
                <a:gd name="T0" fmla="*/ 2 w 2"/>
                <a:gd name="T1" fmla="*/ 2 h 2"/>
                <a:gd name="T2" fmla="*/ 1 w 2"/>
                <a:gd name="T3" fmla="*/ 2 h 2"/>
                <a:gd name="T4" fmla="*/ 0 w 2"/>
                <a:gd name="T5" fmla="*/ 1 h 2"/>
                <a:gd name="T6" fmla="*/ 1 w 2"/>
                <a:gd name="T7" fmla="*/ 0 h 2"/>
                <a:gd name="T8" fmla="*/ 2 w 2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9" name="Freeform 41">
              <a:extLst>
                <a:ext uri="{FF2B5EF4-FFF2-40B4-BE49-F238E27FC236}">
                  <a16:creationId xmlns:a16="http://schemas.microsoft.com/office/drawing/2014/main" id="{9AF42B4E-C68F-9DF1-EB1C-A0248A5A6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2191"/>
              <a:ext cx="4" cy="4"/>
            </a:xfrm>
            <a:custGeom>
              <a:avLst/>
              <a:gdLst>
                <a:gd name="T0" fmla="*/ 0 w 2"/>
                <a:gd name="T1" fmla="*/ 2 h 2"/>
                <a:gd name="T2" fmla="*/ 2 w 2"/>
                <a:gd name="T3" fmla="*/ 0 h 2"/>
                <a:gd name="T4" fmla="*/ 0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1"/>
                    <a:pt x="0" y="0"/>
                    <a:pt x="2" y="0"/>
                  </a:cubicBezTo>
                  <a:cubicBezTo>
                    <a:pt x="1" y="2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" name="Freeform 42">
              <a:extLst>
                <a:ext uri="{FF2B5EF4-FFF2-40B4-BE49-F238E27FC236}">
                  <a16:creationId xmlns:a16="http://schemas.microsoft.com/office/drawing/2014/main" id="{72E6C757-6293-D58D-7B54-B366B16E22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" y="1950"/>
              <a:ext cx="4" cy="4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1 w 2"/>
                <a:gd name="T5" fmla="*/ 2 h 2"/>
                <a:gd name="T6" fmla="*/ 1 w 2"/>
                <a:gd name="T7" fmla="*/ 0 h 2"/>
                <a:gd name="T8" fmla="*/ 2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1" name="Freeform 43">
              <a:extLst>
                <a:ext uri="{FF2B5EF4-FFF2-40B4-BE49-F238E27FC236}">
                  <a16:creationId xmlns:a16="http://schemas.microsoft.com/office/drawing/2014/main" id="{928707D0-74D2-0CEC-5C64-0E11F6549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1" y="2425"/>
              <a:ext cx="4" cy="4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1 h 2"/>
                <a:gd name="T4" fmla="*/ 1 w 2"/>
                <a:gd name="T5" fmla="*/ 2 h 2"/>
                <a:gd name="T6" fmla="*/ 1 w 2"/>
                <a:gd name="T7" fmla="*/ 1 h 2"/>
                <a:gd name="T8" fmla="*/ 2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0" y="2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64" name="Freeform 44">
              <a:extLst>
                <a:ext uri="{FF2B5EF4-FFF2-40B4-BE49-F238E27FC236}">
                  <a16:creationId xmlns:a16="http://schemas.microsoft.com/office/drawing/2014/main" id="{14BDBA03-5E4E-E786-96B3-4E03E25D52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83" y="2406"/>
              <a:ext cx="2" cy="4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0 h 2"/>
                <a:gd name="T8" fmla="*/ 1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65" name="Freeform 45">
              <a:extLst>
                <a:ext uri="{FF2B5EF4-FFF2-40B4-BE49-F238E27FC236}">
                  <a16:creationId xmlns:a16="http://schemas.microsoft.com/office/drawing/2014/main" id="{78110E39-E0CE-AAFF-5D93-3B078F512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6" y="2433"/>
              <a:ext cx="4" cy="3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1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67" name="Freeform 46">
              <a:extLst>
                <a:ext uri="{FF2B5EF4-FFF2-40B4-BE49-F238E27FC236}">
                  <a16:creationId xmlns:a16="http://schemas.microsoft.com/office/drawing/2014/main" id="{64009D1B-D43A-D3CE-2578-A2359844A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8" y="2556"/>
              <a:ext cx="4" cy="4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2 h 2"/>
                <a:gd name="T4" fmla="*/ 1 w 2"/>
                <a:gd name="T5" fmla="*/ 2 h 2"/>
                <a:gd name="T6" fmla="*/ 1 w 2"/>
                <a:gd name="T7" fmla="*/ 1 h 2"/>
                <a:gd name="T8" fmla="*/ 2 w 2"/>
                <a:gd name="T9" fmla="*/ 0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68" name="Freeform 47">
              <a:extLst>
                <a:ext uri="{FF2B5EF4-FFF2-40B4-BE49-F238E27FC236}">
                  <a16:creationId xmlns:a16="http://schemas.microsoft.com/office/drawing/2014/main" id="{1329CCCA-6E08-6523-0356-220BE2330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17" y="2541"/>
              <a:ext cx="4" cy="4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1 w 2"/>
                <a:gd name="T5" fmla="*/ 2 h 2"/>
                <a:gd name="T6" fmla="*/ 0 w 2"/>
                <a:gd name="T7" fmla="*/ 1 h 2"/>
                <a:gd name="T8" fmla="*/ 2 w 2"/>
                <a:gd name="T9" fmla="*/ 0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69" name="Freeform 48">
              <a:extLst>
                <a:ext uri="{FF2B5EF4-FFF2-40B4-BE49-F238E27FC236}">
                  <a16:creationId xmlns:a16="http://schemas.microsoft.com/office/drawing/2014/main" id="{1D0C0018-F203-EB2D-140E-15175E029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0" y="2575"/>
              <a:ext cx="3" cy="4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1 w 2"/>
                <a:gd name="T5" fmla="*/ 0 h 2"/>
                <a:gd name="T6" fmla="*/ 2 w 2"/>
                <a:gd name="T7" fmla="*/ 1 h 2"/>
                <a:gd name="T8" fmla="*/ 1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70" name="Freeform 49">
              <a:extLst>
                <a:ext uri="{FF2B5EF4-FFF2-40B4-BE49-F238E27FC236}">
                  <a16:creationId xmlns:a16="http://schemas.microsoft.com/office/drawing/2014/main" id="{C3BB7626-A412-535F-FA0F-23AE4DE2F9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1" y="2457"/>
              <a:ext cx="4" cy="4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2 h 2"/>
                <a:gd name="T4" fmla="*/ 1 w 2"/>
                <a:gd name="T5" fmla="*/ 2 h 2"/>
                <a:gd name="T6" fmla="*/ 1 w 2"/>
                <a:gd name="T7" fmla="*/ 1 h 2"/>
                <a:gd name="T8" fmla="*/ 2 w 2"/>
                <a:gd name="T9" fmla="*/ 0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71" name="Freeform 50">
              <a:extLst>
                <a:ext uri="{FF2B5EF4-FFF2-40B4-BE49-F238E27FC236}">
                  <a16:creationId xmlns:a16="http://schemas.microsoft.com/office/drawing/2014/main" id="{DEBCA282-0103-E5C6-F24C-6924571BD4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" y="2493"/>
              <a:ext cx="4" cy="4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1 h 2"/>
                <a:gd name="T4" fmla="*/ 2 w 2"/>
                <a:gd name="T5" fmla="*/ 2 h 2"/>
                <a:gd name="T6" fmla="*/ 1 w 2"/>
                <a:gd name="T7" fmla="*/ 2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0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72" name="Freeform 51">
              <a:extLst>
                <a:ext uri="{FF2B5EF4-FFF2-40B4-BE49-F238E27FC236}">
                  <a16:creationId xmlns:a16="http://schemas.microsoft.com/office/drawing/2014/main" id="{6EB254F2-5344-3119-8ED4-313DFF4B8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9" y="2239"/>
              <a:ext cx="8" cy="7"/>
            </a:xfrm>
            <a:custGeom>
              <a:avLst/>
              <a:gdLst>
                <a:gd name="T0" fmla="*/ 3 w 4"/>
                <a:gd name="T1" fmla="*/ 4 h 4"/>
                <a:gd name="T2" fmla="*/ 2 w 4"/>
                <a:gd name="T3" fmla="*/ 4 h 4"/>
                <a:gd name="T4" fmla="*/ 0 w 4"/>
                <a:gd name="T5" fmla="*/ 2 h 4"/>
                <a:gd name="T6" fmla="*/ 1 w 4"/>
                <a:gd name="T7" fmla="*/ 0 h 4"/>
                <a:gd name="T8" fmla="*/ 2 w 4"/>
                <a:gd name="T9" fmla="*/ 1 h 4"/>
                <a:gd name="T10" fmla="*/ 4 w 4"/>
                <a:gd name="T11" fmla="*/ 3 h 4"/>
                <a:gd name="T12" fmla="*/ 3 w 4"/>
                <a:gd name="T13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" h="4">
                  <a:moveTo>
                    <a:pt x="3" y="4"/>
                  </a:moveTo>
                  <a:cubicBezTo>
                    <a:pt x="3" y="4"/>
                    <a:pt x="2" y="4"/>
                    <a:pt x="2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3" y="2"/>
                    <a:pt x="3" y="2"/>
                    <a:pt x="4" y="3"/>
                  </a:cubicBezTo>
                  <a:cubicBezTo>
                    <a:pt x="4" y="3"/>
                    <a:pt x="4" y="3"/>
                    <a:pt x="3" y="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73" name="Freeform 52">
              <a:extLst>
                <a:ext uri="{FF2B5EF4-FFF2-40B4-BE49-F238E27FC236}">
                  <a16:creationId xmlns:a16="http://schemas.microsoft.com/office/drawing/2014/main" id="{64A1CC0F-1A32-CBDF-FDC5-4D6FF12AF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" y="2279"/>
              <a:ext cx="2" cy="3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0 h 2"/>
                <a:gd name="T4" fmla="*/ 1 w 1"/>
                <a:gd name="T5" fmla="*/ 1 h 2"/>
                <a:gd name="T6" fmla="*/ 0 w 1"/>
                <a:gd name="T7" fmla="*/ 2 h 2"/>
                <a:gd name="T8" fmla="*/ 0 w 1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74" name="Freeform 53">
              <a:extLst>
                <a:ext uri="{FF2B5EF4-FFF2-40B4-BE49-F238E27FC236}">
                  <a16:creationId xmlns:a16="http://schemas.microsoft.com/office/drawing/2014/main" id="{96AD1EEA-2EBD-8F5A-7B46-7052E12AB0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1" y="2322"/>
              <a:ext cx="4" cy="4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1 w 2"/>
                <a:gd name="T5" fmla="*/ 1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2" y="1"/>
                    <a:pt x="2" y="1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75" name="Freeform 54">
              <a:extLst>
                <a:ext uri="{FF2B5EF4-FFF2-40B4-BE49-F238E27FC236}">
                  <a16:creationId xmlns:a16="http://schemas.microsoft.com/office/drawing/2014/main" id="{AE4280BC-67AE-6116-79F8-685DD7124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0" y="2235"/>
              <a:ext cx="4" cy="4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76" name="Freeform 55">
              <a:extLst>
                <a:ext uri="{FF2B5EF4-FFF2-40B4-BE49-F238E27FC236}">
                  <a16:creationId xmlns:a16="http://schemas.microsoft.com/office/drawing/2014/main" id="{1FEE0ED5-7716-E13E-DCB4-4D52C62CF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0" y="2263"/>
              <a:ext cx="4" cy="4"/>
            </a:xfrm>
            <a:custGeom>
              <a:avLst/>
              <a:gdLst>
                <a:gd name="T0" fmla="*/ 2 w 2"/>
                <a:gd name="T1" fmla="*/ 1 h 2"/>
                <a:gd name="T2" fmla="*/ 2 w 2"/>
                <a:gd name="T3" fmla="*/ 2 h 2"/>
                <a:gd name="T4" fmla="*/ 1 w 2"/>
                <a:gd name="T5" fmla="*/ 2 h 2"/>
                <a:gd name="T6" fmla="*/ 1 w 2"/>
                <a:gd name="T7" fmla="*/ 1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2"/>
                    <a:pt x="0" y="2"/>
                    <a:pt x="1" y="1"/>
                  </a:cubicBezTo>
                  <a:cubicBezTo>
                    <a:pt x="1" y="1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77" name="Freeform 56">
              <a:extLst>
                <a:ext uri="{FF2B5EF4-FFF2-40B4-BE49-F238E27FC236}">
                  <a16:creationId xmlns:a16="http://schemas.microsoft.com/office/drawing/2014/main" id="{8F4BE4B8-1D62-9304-8AEC-675FDCE39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12" y="2235"/>
              <a:ext cx="3" cy="8"/>
            </a:xfrm>
            <a:custGeom>
              <a:avLst/>
              <a:gdLst>
                <a:gd name="T0" fmla="*/ 1 w 2"/>
                <a:gd name="T1" fmla="*/ 0 h 4"/>
                <a:gd name="T2" fmla="*/ 1 w 2"/>
                <a:gd name="T3" fmla="*/ 3 h 4"/>
                <a:gd name="T4" fmla="*/ 1 w 2"/>
                <a:gd name="T5" fmla="*/ 4 h 4"/>
                <a:gd name="T6" fmla="*/ 0 w 2"/>
                <a:gd name="T7" fmla="*/ 3 h 4"/>
                <a:gd name="T8" fmla="*/ 0 w 2"/>
                <a:gd name="T9" fmla="*/ 1 h 4"/>
                <a:gd name="T10" fmla="*/ 1 w 2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0"/>
                  </a:moveTo>
                  <a:cubicBezTo>
                    <a:pt x="2" y="1"/>
                    <a:pt x="2" y="2"/>
                    <a:pt x="1" y="3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78" name="Freeform 57">
              <a:extLst>
                <a:ext uri="{FF2B5EF4-FFF2-40B4-BE49-F238E27FC236}">
                  <a16:creationId xmlns:a16="http://schemas.microsoft.com/office/drawing/2014/main" id="{F52281F6-1A3C-31F8-D1A0-92D845880D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459" y="2214"/>
              <a:ext cx="4" cy="4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1 h 2"/>
                <a:gd name="T4" fmla="*/ 0 w 2"/>
                <a:gd name="T5" fmla="*/ 0 h 2"/>
                <a:gd name="T6" fmla="*/ 1 w 2"/>
                <a:gd name="T7" fmla="*/ 0 h 2"/>
                <a:gd name="T8" fmla="*/ 2 w 2"/>
                <a:gd name="T9" fmla="*/ 2 h 2"/>
                <a:gd name="T10" fmla="*/ 1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2" y="0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79" name="Freeform 58">
              <a:extLst>
                <a:ext uri="{FF2B5EF4-FFF2-40B4-BE49-F238E27FC236}">
                  <a16:creationId xmlns:a16="http://schemas.microsoft.com/office/drawing/2014/main" id="{57FEDD2D-1E64-3CF7-6B51-AD39A44D6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0" y="2474"/>
              <a:ext cx="15" cy="14"/>
            </a:xfrm>
            <a:custGeom>
              <a:avLst/>
              <a:gdLst>
                <a:gd name="T0" fmla="*/ 5 w 8"/>
                <a:gd name="T1" fmla="*/ 1 h 7"/>
                <a:gd name="T2" fmla="*/ 7 w 8"/>
                <a:gd name="T3" fmla="*/ 1 h 7"/>
                <a:gd name="T4" fmla="*/ 7 w 8"/>
                <a:gd name="T5" fmla="*/ 3 h 7"/>
                <a:gd name="T6" fmla="*/ 7 w 8"/>
                <a:gd name="T7" fmla="*/ 4 h 7"/>
                <a:gd name="T8" fmla="*/ 4 w 8"/>
                <a:gd name="T9" fmla="*/ 5 h 7"/>
                <a:gd name="T10" fmla="*/ 2 w 8"/>
                <a:gd name="T11" fmla="*/ 6 h 7"/>
                <a:gd name="T12" fmla="*/ 0 w 8"/>
                <a:gd name="T13" fmla="*/ 6 h 7"/>
                <a:gd name="T14" fmla="*/ 0 w 8"/>
                <a:gd name="T15" fmla="*/ 4 h 7"/>
                <a:gd name="T16" fmla="*/ 0 w 8"/>
                <a:gd name="T17" fmla="*/ 4 h 7"/>
                <a:gd name="T18" fmla="*/ 5 w 8"/>
                <a:gd name="T1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7">
                  <a:moveTo>
                    <a:pt x="5" y="1"/>
                  </a:moveTo>
                  <a:cubicBezTo>
                    <a:pt x="6" y="1"/>
                    <a:pt x="7" y="1"/>
                    <a:pt x="7" y="1"/>
                  </a:cubicBezTo>
                  <a:cubicBezTo>
                    <a:pt x="8" y="1"/>
                    <a:pt x="7" y="2"/>
                    <a:pt x="7" y="3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6" y="5"/>
                    <a:pt x="5" y="5"/>
                    <a:pt x="4" y="5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1" y="7"/>
                    <a:pt x="1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2"/>
                    <a:pt x="3" y="0"/>
                    <a:pt x="5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80" name="Freeform 59">
              <a:extLst>
                <a:ext uri="{FF2B5EF4-FFF2-40B4-BE49-F238E27FC236}">
                  <a16:creationId xmlns:a16="http://schemas.microsoft.com/office/drawing/2014/main" id="{790553A2-B105-93B9-4F0A-BD361445ED9B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2472"/>
              <a:ext cx="6" cy="4"/>
            </a:xfrm>
            <a:custGeom>
              <a:avLst/>
              <a:gdLst>
                <a:gd name="T0" fmla="*/ 2 w 3"/>
                <a:gd name="T1" fmla="*/ 2 h 2"/>
                <a:gd name="T2" fmla="*/ 0 w 3"/>
                <a:gd name="T3" fmla="*/ 2 h 2"/>
                <a:gd name="T4" fmla="*/ 2 w 3"/>
                <a:gd name="T5" fmla="*/ 0 h 2"/>
                <a:gd name="T6" fmla="*/ 2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2" y="2"/>
                    <a:pt x="1" y="2"/>
                    <a:pt x="0" y="2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1"/>
                    <a:pt x="3" y="1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81" name="Freeform 60">
              <a:extLst>
                <a:ext uri="{FF2B5EF4-FFF2-40B4-BE49-F238E27FC236}">
                  <a16:creationId xmlns:a16="http://schemas.microsoft.com/office/drawing/2014/main" id="{FA782DAB-7809-3BC0-4E16-C727193394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6" y="2491"/>
              <a:ext cx="4" cy="4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1 h 2"/>
                <a:gd name="T4" fmla="*/ 1 w 2"/>
                <a:gd name="T5" fmla="*/ 1 h 2"/>
                <a:gd name="T6" fmla="*/ 0 w 2"/>
                <a:gd name="T7" fmla="*/ 0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2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82" name="Freeform 61">
              <a:extLst>
                <a:ext uri="{FF2B5EF4-FFF2-40B4-BE49-F238E27FC236}">
                  <a16:creationId xmlns:a16="http://schemas.microsoft.com/office/drawing/2014/main" id="{AB7F1961-EE5E-B0F9-634E-26CB2DB8A5E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" y="2246"/>
              <a:ext cx="3" cy="4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1 w 2"/>
                <a:gd name="T5" fmla="*/ 2 h 2"/>
                <a:gd name="T6" fmla="*/ 0 w 2"/>
                <a:gd name="T7" fmla="*/ 1 h 2"/>
                <a:gd name="T8" fmla="*/ 1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83" name="Freeform 62">
              <a:extLst>
                <a:ext uri="{FF2B5EF4-FFF2-40B4-BE49-F238E27FC236}">
                  <a16:creationId xmlns:a16="http://schemas.microsoft.com/office/drawing/2014/main" id="{7C3430E5-0DB8-F514-1DE2-2FB3A789344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6" y="2191"/>
              <a:ext cx="4" cy="4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0 w 2"/>
                <a:gd name="T5" fmla="*/ 1 h 2"/>
                <a:gd name="T6" fmla="*/ 1 w 2"/>
                <a:gd name="T7" fmla="*/ 1 h 2"/>
                <a:gd name="T8" fmla="*/ 1 w 2"/>
                <a:gd name="T9" fmla="*/ 2 h 2"/>
                <a:gd name="T10" fmla="*/ 1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1"/>
                  </a:cubicBezTo>
                  <a:cubicBezTo>
                    <a:pt x="1" y="1"/>
                    <a:pt x="2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84" name="Freeform 63">
              <a:extLst>
                <a:ext uri="{FF2B5EF4-FFF2-40B4-BE49-F238E27FC236}">
                  <a16:creationId xmlns:a16="http://schemas.microsoft.com/office/drawing/2014/main" id="{4B1003F3-53FC-C323-D789-EA4B50CE59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30" y="2360"/>
              <a:ext cx="6" cy="4"/>
            </a:xfrm>
            <a:custGeom>
              <a:avLst/>
              <a:gdLst>
                <a:gd name="T0" fmla="*/ 2 w 3"/>
                <a:gd name="T1" fmla="*/ 0 h 2"/>
                <a:gd name="T2" fmla="*/ 3 w 3"/>
                <a:gd name="T3" fmla="*/ 0 h 2"/>
                <a:gd name="T4" fmla="*/ 2 w 3"/>
                <a:gd name="T5" fmla="*/ 1 h 2"/>
                <a:gd name="T6" fmla="*/ 1 w 3"/>
                <a:gd name="T7" fmla="*/ 1 h 2"/>
                <a:gd name="T8" fmla="*/ 2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2"/>
                    <a:pt x="0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85" name="Freeform 64">
              <a:extLst>
                <a:ext uri="{FF2B5EF4-FFF2-40B4-BE49-F238E27FC236}">
                  <a16:creationId xmlns:a16="http://schemas.microsoft.com/office/drawing/2014/main" id="{4A08E9A0-D6CD-62DC-2E62-8DE15676E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8" y="2362"/>
              <a:ext cx="4" cy="4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2 h 2"/>
                <a:gd name="T4" fmla="*/ 1 w 2"/>
                <a:gd name="T5" fmla="*/ 2 h 2"/>
                <a:gd name="T6" fmla="*/ 0 w 2"/>
                <a:gd name="T7" fmla="*/ 1 h 2"/>
                <a:gd name="T8" fmla="*/ 2 w 2"/>
                <a:gd name="T9" fmla="*/ 0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86" name="Freeform 65">
              <a:extLst>
                <a:ext uri="{FF2B5EF4-FFF2-40B4-BE49-F238E27FC236}">
                  <a16:creationId xmlns:a16="http://schemas.microsoft.com/office/drawing/2014/main" id="{041D7137-1072-FDD9-9790-522150E68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9" y="2450"/>
              <a:ext cx="7" cy="3"/>
            </a:xfrm>
            <a:custGeom>
              <a:avLst/>
              <a:gdLst>
                <a:gd name="T0" fmla="*/ 0 w 4"/>
                <a:gd name="T1" fmla="*/ 2 h 2"/>
                <a:gd name="T2" fmla="*/ 0 w 4"/>
                <a:gd name="T3" fmla="*/ 0 h 2"/>
                <a:gd name="T4" fmla="*/ 3 w 4"/>
                <a:gd name="T5" fmla="*/ 1 h 2"/>
                <a:gd name="T6" fmla="*/ 3 w 4"/>
                <a:gd name="T7" fmla="*/ 2 h 2"/>
                <a:gd name="T8" fmla="*/ 3 w 4"/>
                <a:gd name="T9" fmla="*/ 2 h 2"/>
                <a:gd name="T10" fmla="*/ 0 w 4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0" y="2"/>
                    <a:pt x="0" y="1"/>
                    <a:pt x="0" y="0"/>
                  </a:cubicBezTo>
                  <a:cubicBezTo>
                    <a:pt x="1" y="0"/>
                    <a:pt x="2" y="0"/>
                    <a:pt x="3" y="1"/>
                  </a:cubicBezTo>
                  <a:cubicBezTo>
                    <a:pt x="4" y="1"/>
                    <a:pt x="4" y="1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2"/>
                    <a:pt x="1" y="2"/>
                    <a:pt x="0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87" name="Freeform 66">
              <a:extLst>
                <a:ext uri="{FF2B5EF4-FFF2-40B4-BE49-F238E27FC236}">
                  <a16:creationId xmlns:a16="http://schemas.microsoft.com/office/drawing/2014/main" id="{89BC4B47-92AC-7804-5C07-50B6B205F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" y="2450"/>
              <a:ext cx="4" cy="3"/>
            </a:xfrm>
            <a:custGeom>
              <a:avLst/>
              <a:gdLst>
                <a:gd name="T0" fmla="*/ 1 w 2"/>
                <a:gd name="T1" fmla="*/ 2 h 2"/>
                <a:gd name="T2" fmla="*/ 0 w 2"/>
                <a:gd name="T3" fmla="*/ 2 h 2"/>
                <a:gd name="T4" fmla="*/ 0 w 2"/>
                <a:gd name="T5" fmla="*/ 1 h 2"/>
                <a:gd name="T6" fmla="*/ 1 w 2"/>
                <a:gd name="T7" fmla="*/ 1 h 2"/>
                <a:gd name="T8" fmla="*/ 2 w 2"/>
                <a:gd name="T9" fmla="*/ 2 h 2"/>
                <a:gd name="T10" fmla="*/ 1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1"/>
                    <a:pt x="1" y="0"/>
                    <a:pt x="1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88" name="Freeform 67">
              <a:extLst>
                <a:ext uri="{FF2B5EF4-FFF2-40B4-BE49-F238E27FC236}">
                  <a16:creationId xmlns:a16="http://schemas.microsoft.com/office/drawing/2014/main" id="{AAFADEC7-5EF8-DB17-2794-E6711B0D9E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4" y="2357"/>
              <a:ext cx="4" cy="1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1"/>
                    <a:pt x="2" y="1"/>
                    <a:pt x="0" y="1"/>
                  </a:cubicBezTo>
                  <a:cubicBezTo>
                    <a:pt x="0" y="0"/>
                    <a:pt x="0" y="0"/>
                    <a:pt x="2" y="0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89" name="Freeform 68">
              <a:extLst>
                <a:ext uri="{FF2B5EF4-FFF2-40B4-BE49-F238E27FC236}">
                  <a16:creationId xmlns:a16="http://schemas.microsoft.com/office/drawing/2014/main" id="{1AC038A9-9203-4A04-9744-BA5B49C32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4306" y="2286"/>
              <a:ext cx="4" cy="4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1 h 2"/>
                <a:gd name="T4" fmla="*/ 0 w 2"/>
                <a:gd name="T5" fmla="*/ 1 h 2"/>
                <a:gd name="T6" fmla="*/ 2 w 2"/>
                <a:gd name="T7" fmla="*/ 0 h 2"/>
                <a:gd name="T8" fmla="*/ 2 w 2"/>
                <a:gd name="T9" fmla="*/ 2 h 2"/>
                <a:gd name="T10" fmla="*/ 1 w 2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2"/>
                    <a:pt x="2" y="2"/>
                    <a:pt x="1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sp>
        <p:nvSpPr>
          <p:cNvPr id="2493" name="Oval 2492">
            <a:extLst>
              <a:ext uri="{FF2B5EF4-FFF2-40B4-BE49-F238E27FC236}">
                <a16:creationId xmlns:a16="http://schemas.microsoft.com/office/drawing/2014/main" id="{E0EE03E9-9B22-EAAD-86F0-547F5C0C4C0B}"/>
              </a:ext>
            </a:extLst>
          </p:cNvPr>
          <p:cNvSpPr/>
          <p:nvPr userDrawn="1"/>
        </p:nvSpPr>
        <p:spPr>
          <a:xfrm>
            <a:off x="1036272" y="2031111"/>
            <a:ext cx="753763" cy="75376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sp>
        <p:nvSpPr>
          <p:cNvPr id="2495" name="Oval 2494">
            <a:extLst>
              <a:ext uri="{FF2B5EF4-FFF2-40B4-BE49-F238E27FC236}">
                <a16:creationId xmlns:a16="http://schemas.microsoft.com/office/drawing/2014/main" id="{8702A762-E143-C137-81A3-E7B135DEBAEC}"/>
              </a:ext>
            </a:extLst>
          </p:cNvPr>
          <p:cNvSpPr/>
          <p:nvPr userDrawn="1"/>
        </p:nvSpPr>
        <p:spPr>
          <a:xfrm>
            <a:off x="3313896" y="2031111"/>
            <a:ext cx="753763" cy="75376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sp>
        <p:nvSpPr>
          <p:cNvPr id="7009" name="Oval 7008">
            <a:extLst>
              <a:ext uri="{FF2B5EF4-FFF2-40B4-BE49-F238E27FC236}">
                <a16:creationId xmlns:a16="http://schemas.microsoft.com/office/drawing/2014/main" id="{A8034F34-1CD6-5DCA-900C-DAC0F7412A27}"/>
              </a:ext>
            </a:extLst>
          </p:cNvPr>
          <p:cNvSpPr/>
          <p:nvPr userDrawn="1"/>
        </p:nvSpPr>
        <p:spPr>
          <a:xfrm>
            <a:off x="5591521" y="2031111"/>
            <a:ext cx="753763" cy="75376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sp>
        <p:nvSpPr>
          <p:cNvPr id="7011" name="Oval 7010">
            <a:extLst>
              <a:ext uri="{FF2B5EF4-FFF2-40B4-BE49-F238E27FC236}">
                <a16:creationId xmlns:a16="http://schemas.microsoft.com/office/drawing/2014/main" id="{7B804F55-DC3F-E3AF-C4E0-504FB0E90DF1}"/>
              </a:ext>
            </a:extLst>
          </p:cNvPr>
          <p:cNvSpPr/>
          <p:nvPr userDrawn="1"/>
        </p:nvSpPr>
        <p:spPr>
          <a:xfrm>
            <a:off x="1036272" y="4229809"/>
            <a:ext cx="753763" cy="75376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sp>
        <p:nvSpPr>
          <p:cNvPr id="7013" name="Oval 7012">
            <a:extLst>
              <a:ext uri="{FF2B5EF4-FFF2-40B4-BE49-F238E27FC236}">
                <a16:creationId xmlns:a16="http://schemas.microsoft.com/office/drawing/2014/main" id="{388B591D-4B19-4D28-75F5-A98429548D4B}"/>
              </a:ext>
            </a:extLst>
          </p:cNvPr>
          <p:cNvSpPr/>
          <p:nvPr userDrawn="1"/>
        </p:nvSpPr>
        <p:spPr>
          <a:xfrm>
            <a:off x="3313896" y="4229809"/>
            <a:ext cx="753763" cy="753763"/>
          </a:xfrm>
          <a:prstGeom prst="ellipse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2000" dirty="0"/>
          </a:p>
        </p:txBody>
      </p:sp>
      <p:sp>
        <p:nvSpPr>
          <p:cNvPr id="7033" name="Text Placeholder 22">
            <a:extLst>
              <a:ext uri="{FF2B5EF4-FFF2-40B4-BE49-F238E27FC236}">
                <a16:creationId xmlns:a16="http://schemas.microsoft.com/office/drawing/2014/main" id="{01B276E1-AB97-FD29-4A27-5AFB798AF235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1045846" y="2829855"/>
            <a:ext cx="1852870" cy="1237920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None/>
              <a:defRPr sz="1200" b="0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7034" name="Text Placeholder 22">
            <a:extLst>
              <a:ext uri="{FF2B5EF4-FFF2-40B4-BE49-F238E27FC236}">
                <a16:creationId xmlns:a16="http://schemas.microsoft.com/office/drawing/2014/main" id="{D65740AB-62FC-1DC4-DA62-96F5FDDFE80C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3313896" y="2829855"/>
            <a:ext cx="1852870" cy="1237920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None/>
              <a:defRPr sz="1200" b="0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7035" name="Text Placeholder 22">
            <a:extLst>
              <a:ext uri="{FF2B5EF4-FFF2-40B4-BE49-F238E27FC236}">
                <a16:creationId xmlns:a16="http://schemas.microsoft.com/office/drawing/2014/main" id="{6D66472B-52A2-C7D4-2A40-1A7DAFD7066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5591521" y="2829855"/>
            <a:ext cx="1852870" cy="1237920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None/>
              <a:defRPr sz="1200" b="0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7036" name="Text Placeholder 22">
            <a:extLst>
              <a:ext uri="{FF2B5EF4-FFF2-40B4-BE49-F238E27FC236}">
                <a16:creationId xmlns:a16="http://schemas.microsoft.com/office/drawing/2014/main" id="{9CE28F53-CCCB-9F44-60FC-D0BD0DB272B3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>
            <a:off x="1045846" y="5002803"/>
            <a:ext cx="1852870" cy="1237920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None/>
              <a:defRPr sz="1200" b="0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7037" name="Text Placeholder 22">
            <a:extLst>
              <a:ext uri="{FF2B5EF4-FFF2-40B4-BE49-F238E27FC236}">
                <a16:creationId xmlns:a16="http://schemas.microsoft.com/office/drawing/2014/main" id="{39361342-189E-F4EF-7DDB-3B3903BBA0A4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>
            <a:off x="3313896" y="5002803"/>
            <a:ext cx="1852870" cy="1237920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None/>
              <a:defRPr sz="1200" b="0"/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7038" name="Picture Placeholder 7037">
            <a:extLst>
              <a:ext uri="{FF2B5EF4-FFF2-40B4-BE49-F238E27FC236}">
                <a16:creationId xmlns:a16="http://schemas.microsoft.com/office/drawing/2014/main" id="{70D744EF-371D-F5AA-C31F-5951D2E126F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7529898" y="819236"/>
            <a:ext cx="3900102" cy="5695864"/>
          </a:xfrm>
          <a:prstGeom prst="rect">
            <a:avLst/>
          </a:prstGeom>
          <a:noFill/>
        </p:spPr>
        <p:txBody>
          <a:bodyPr wrap="square">
            <a:noAutofit/>
          </a:bodyPr>
          <a:lstStyle>
            <a:lvl1pPr marL="0" indent="0" algn="ctr">
              <a:buNone/>
              <a:defRPr sz="1600"/>
            </a:lvl1pPr>
          </a:lstStyle>
          <a:p>
            <a:r>
              <a:rPr lang="en-IN" dirty="0"/>
              <a:t>Insert </a:t>
            </a:r>
            <a:r>
              <a:rPr lang="en-IN" dirty="0" err="1"/>
              <a:t>png</a:t>
            </a:r>
            <a:r>
              <a:rPr lang="en-IN" dirty="0"/>
              <a:t> image</a:t>
            </a:r>
          </a:p>
        </p:txBody>
      </p:sp>
      <p:sp>
        <p:nvSpPr>
          <p:cNvPr id="4769" name="Picture Placeholder 4768">
            <a:extLst>
              <a:ext uri="{FF2B5EF4-FFF2-40B4-BE49-F238E27FC236}">
                <a16:creationId xmlns:a16="http://schemas.microsoft.com/office/drawing/2014/main" id="{522B7942-0ADB-67EC-622B-65B68CE5C09B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137982" y="2132821"/>
            <a:ext cx="550342" cy="550342"/>
          </a:xfrm>
          <a:custGeom>
            <a:avLst/>
            <a:gdLst>
              <a:gd name="connsiteX0" fmla="*/ 254175 w 508350"/>
              <a:gd name="connsiteY0" fmla="*/ 0 h 508350"/>
              <a:gd name="connsiteX1" fmla="*/ 508350 w 508350"/>
              <a:gd name="connsiteY1" fmla="*/ 254175 h 508350"/>
              <a:gd name="connsiteX2" fmla="*/ 254175 w 508350"/>
              <a:gd name="connsiteY2" fmla="*/ 508350 h 508350"/>
              <a:gd name="connsiteX3" fmla="*/ 0 w 508350"/>
              <a:gd name="connsiteY3" fmla="*/ 254175 h 508350"/>
              <a:gd name="connsiteX4" fmla="*/ 254175 w 508350"/>
              <a:gd name="connsiteY4" fmla="*/ 0 h 50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350" h="508350">
                <a:moveTo>
                  <a:pt x="254175" y="0"/>
                </a:moveTo>
                <a:cubicBezTo>
                  <a:pt x="394552" y="0"/>
                  <a:pt x="508350" y="113798"/>
                  <a:pt x="508350" y="254175"/>
                </a:cubicBezTo>
                <a:cubicBezTo>
                  <a:pt x="508350" y="394552"/>
                  <a:pt x="394552" y="508350"/>
                  <a:pt x="254175" y="508350"/>
                </a:cubicBezTo>
                <a:cubicBezTo>
                  <a:pt x="113798" y="508350"/>
                  <a:pt x="0" y="394552"/>
                  <a:pt x="0" y="254175"/>
                </a:cubicBezTo>
                <a:cubicBezTo>
                  <a:pt x="0" y="113798"/>
                  <a:pt x="113798" y="0"/>
                  <a:pt x="254175" y="0"/>
                </a:cubicBezTo>
                <a:close/>
              </a:path>
            </a:pathLst>
          </a:custGeom>
          <a:noFill/>
        </p:spPr>
        <p:txBody>
          <a:bodyPr wrap="square" lIns="0" tIns="0" rIns="0" bIns="0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IN" dirty="0"/>
              <a:t>Icon</a:t>
            </a:r>
          </a:p>
        </p:txBody>
      </p:sp>
      <p:sp>
        <p:nvSpPr>
          <p:cNvPr id="4771" name="Picture Placeholder 4770">
            <a:extLst>
              <a:ext uri="{FF2B5EF4-FFF2-40B4-BE49-F238E27FC236}">
                <a16:creationId xmlns:a16="http://schemas.microsoft.com/office/drawing/2014/main" id="{A9F811D5-C79D-67E3-96D7-BDDE83F90B7B}"/>
              </a:ext>
            </a:extLst>
          </p:cNvPr>
          <p:cNvSpPr>
            <a:spLocks noGrp="1"/>
          </p:cNvSpPr>
          <p:nvPr>
            <p:ph type="pic" sz="quarter" idx="25" hasCustomPrompt="1"/>
          </p:nvPr>
        </p:nvSpPr>
        <p:spPr>
          <a:xfrm>
            <a:off x="3415444" y="2132821"/>
            <a:ext cx="550342" cy="550342"/>
          </a:xfrm>
          <a:custGeom>
            <a:avLst/>
            <a:gdLst>
              <a:gd name="connsiteX0" fmla="*/ 254175 w 508350"/>
              <a:gd name="connsiteY0" fmla="*/ 0 h 508350"/>
              <a:gd name="connsiteX1" fmla="*/ 508350 w 508350"/>
              <a:gd name="connsiteY1" fmla="*/ 254175 h 508350"/>
              <a:gd name="connsiteX2" fmla="*/ 254175 w 508350"/>
              <a:gd name="connsiteY2" fmla="*/ 508350 h 508350"/>
              <a:gd name="connsiteX3" fmla="*/ 0 w 508350"/>
              <a:gd name="connsiteY3" fmla="*/ 254175 h 508350"/>
              <a:gd name="connsiteX4" fmla="*/ 254175 w 508350"/>
              <a:gd name="connsiteY4" fmla="*/ 0 h 50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350" h="508350">
                <a:moveTo>
                  <a:pt x="254175" y="0"/>
                </a:moveTo>
                <a:cubicBezTo>
                  <a:pt x="394552" y="0"/>
                  <a:pt x="508350" y="113798"/>
                  <a:pt x="508350" y="254175"/>
                </a:cubicBezTo>
                <a:cubicBezTo>
                  <a:pt x="508350" y="394552"/>
                  <a:pt x="394552" y="508350"/>
                  <a:pt x="254175" y="508350"/>
                </a:cubicBezTo>
                <a:cubicBezTo>
                  <a:pt x="113798" y="508350"/>
                  <a:pt x="0" y="394552"/>
                  <a:pt x="0" y="254175"/>
                </a:cubicBezTo>
                <a:cubicBezTo>
                  <a:pt x="0" y="113798"/>
                  <a:pt x="113798" y="0"/>
                  <a:pt x="254175" y="0"/>
                </a:cubicBezTo>
                <a:close/>
              </a:path>
            </a:pathLst>
          </a:custGeom>
          <a:noFill/>
        </p:spPr>
        <p:txBody>
          <a:bodyPr wrap="square" lIns="0" tIns="0" rIns="0" bIns="0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IN" dirty="0"/>
              <a:t>Icon</a:t>
            </a:r>
          </a:p>
        </p:txBody>
      </p:sp>
      <p:sp>
        <p:nvSpPr>
          <p:cNvPr id="4772" name="Picture Placeholder 4771">
            <a:extLst>
              <a:ext uri="{FF2B5EF4-FFF2-40B4-BE49-F238E27FC236}">
                <a16:creationId xmlns:a16="http://schemas.microsoft.com/office/drawing/2014/main" id="{EF6B8F07-F2A4-8B13-963F-D054014609AE}"/>
              </a:ext>
            </a:extLst>
          </p:cNvPr>
          <p:cNvSpPr>
            <a:spLocks noGrp="1"/>
          </p:cNvSpPr>
          <p:nvPr>
            <p:ph type="pic" sz="quarter" idx="26" hasCustomPrompt="1"/>
          </p:nvPr>
        </p:nvSpPr>
        <p:spPr>
          <a:xfrm>
            <a:off x="5693231" y="2132821"/>
            <a:ext cx="550342" cy="550342"/>
          </a:xfrm>
          <a:custGeom>
            <a:avLst/>
            <a:gdLst>
              <a:gd name="connsiteX0" fmla="*/ 254175 w 508350"/>
              <a:gd name="connsiteY0" fmla="*/ 0 h 508350"/>
              <a:gd name="connsiteX1" fmla="*/ 508350 w 508350"/>
              <a:gd name="connsiteY1" fmla="*/ 254175 h 508350"/>
              <a:gd name="connsiteX2" fmla="*/ 254175 w 508350"/>
              <a:gd name="connsiteY2" fmla="*/ 508350 h 508350"/>
              <a:gd name="connsiteX3" fmla="*/ 0 w 508350"/>
              <a:gd name="connsiteY3" fmla="*/ 254175 h 508350"/>
              <a:gd name="connsiteX4" fmla="*/ 254175 w 508350"/>
              <a:gd name="connsiteY4" fmla="*/ 0 h 50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350" h="508350">
                <a:moveTo>
                  <a:pt x="254175" y="0"/>
                </a:moveTo>
                <a:cubicBezTo>
                  <a:pt x="394552" y="0"/>
                  <a:pt x="508350" y="113798"/>
                  <a:pt x="508350" y="254175"/>
                </a:cubicBezTo>
                <a:cubicBezTo>
                  <a:pt x="508350" y="394552"/>
                  <a:pt x="394552" y="508350"/>
                  <a:pt x="254175" y="508350"/>
                </a:cubicBezTo>
                <a:cubicBezTo>
                  <a:pt x="113798" y="508350"/>
                  <a:pt x="0" y="394552"/>
                  <a:pt x="0" y="254175"/>
                </a:cubicBezTo>
                <a:cubicBezTo>
                  <a:pt x="0" y="113798"/>
                  <a:pt x="113798" y="0"/>
                  <a:pt x="254175" y="0"/>
                </a:cubicBezTo>
                <a:close/>
              </a:path>
            </a:pathLst>
          </a:custGeom>
          <a:noFill/>
        </p:spPr>
        <p:txBody>
          <a:bodyPr wrap="square" lIns="0" tIns="0" rIns="0" bIns="0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IN" dirty="0"/>
              <a:t>Icon</a:t>
            </a:r>
          </a:p>
        </p:txBody>
      </p:sp>
      <p:sp>
        <p:nvSpPr>
          <p:cNvPr id="4773" name="Picture Placeholder 4772">
            <a:extLst>
              <a:ext uri="{FF2B5EF4-FFF2-40B4-BE49-F238E27FC236}">
                <a16:creationId xmlns:a16="http://schemas.microsoft.com/office/drawing/2014/main" id="{487677F0-B3C8-CD7E-9087-CF235855636A}"/>
              </a:ext>
            </a:extLst>
          </p:cNvPr>
          <p:cNvSpPr>
            <a:spLocks noGrp="1"/>
          </p:cNvSpPr>
          <p:nvPr>
            <p:ph type="pic" sz="quarter" idx="27" hasCustomPrompt="1"/>
          </p:nvPr>
        </p:nvSpPr>
        <p:spPr>
          <a:xfrm>
            <a:off x="1137982" y="4331519"/>
            <a:ext cx="550342" cy="550342"/>
          </a:xfrm>
          <a:custGeom>
            <a:avLst/>
            <a:gdLst>
              <a:gd name="connsiteX0" fmla="*/ 254175 w 508350"/>
              <a:gd name="connsiteY0" fmla="*/ 0 h 508350"/>
              <a:gd name="connsiteX1" fmla="*/ 508350 w 508350"/>
              <a:gd name="connsiteY1" fmla="*/ 254175 h 508350"/>
              <a:gd name="connsiteX2" fmla="*/ 254175 w 508350"/>
              <a:gd name="connsiteY2" fmla="*/ 508350 h 508350"/>
              <a:gd name="connsiteX3" fmla="*/ 0 w 508350"/>
              <a:gd name="connsiteY3" fmla="*/ 254175 h 508350"/>
              <a:gd name="connsiteX4" fmla="*/ 254175 w 508350"/>
              <a:gd name="connsiteY4" fmla="*/ 0 h 50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350" h="508350">
                <a:moveTo>
                  <a:pt x="254175" y="0"/>
                </a:moveTo>
                <a:cubicBezTo>
                  <a:pt x="394552" y="0"/>
                  <a:pt x="508350" y="113798"/>
                  <a:pt x="508350" y="254175"/>
                </a:cubicBezTo>
                <a:cubicBezTo>
                  <a:pt x="508350" y="394552"/>
                  <a:pt x="394552" y="508350"/>
                  <a:pt x="254175" y="508350"/>
                </a:cubicBezTo>
                <a:cubicBezTo>
                  <a:pt x="113798" y="508350"/>
                  <a:pt x="0" y="394552"/>
                  <a:pt x="0" y="254175"/>
                </a:cubicBezTo>
                <a:cubicBezTo>
                  <a:pt x="0" y="113798"/>
                  <a:pt x="113798" y="0"/>
                  <a:pt x="254175" y="0"/>
                </a:cubicBezTo>
                <a:close/>
              </a:path>
            </a:pathLst>
          </a:custGeom>
          <a:noFill/>
        </p:spPr>
        <p:txBody>
          <a:bodyPr wrap="square" lIns="0" tIns="0" rIns="0" bIns="0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IN" dirty="0"/>
              <a:t>Icon</a:t>
            </a:r>
          </a:p>
        </p:txBody>
      </p:sp>
      <p:sp>
        <p:nvSpPr>
          <p:cNvPr id="4774" name="Picture Placeholder 4773">
            <a:extLst>
              <a:ext uri="{FF2B5EF4-FFF2-40B4-BE49-F238E27FC236}">
                <a16:creationId xmlns:a16="http://schemas.microsoft.com/office/drawing/2014/main" id="{D945442D-0CF1-F286-9217-7D5FFC6CB235}"/>
              </a:ext>
            </a:extLst>
          </p:cNvPr>
          <p:cNvSpPr>
            <a:spLocks noGrp="1"/>
          </p:cNvSpPr>
          <p:nvPr>
            <p:ph type="pic" sz="quarter" idx="28" hasCustomPrompt="1"/>
          </p:nvPr>
        </p:nvSpPr>
        <p:spPr>
          <a:xfrm>
            <a:off x="3415444" y="4331519"/>
            <a:ext cx="550342" cy="550342"/>
          </a:xfrm>
          <a:custGeom>
            <a:avLst/>
            <a:gdLst>
              <a:gd name="connsiteX0" fmla="*/ 254175 w 508350"/>
              <a:gd name="connsiteY0" fmla="*/ 0 h 508350"/>
              <a:gd name="connsiteX1" fmla="*/ 508350 w 508350"/>
              <a:gd name="connsiteY1" fmla="*/ 254175 h 508350"/>
              <a:gd name="connsiteX2" fmla="*/ 254175 w 508350"/>
              <a:gd name="connsiteY2" fmla="*/ 508350 h 508350"/>
              <a:gd name="connsiteX3" fmla="*/ 0 w 508350"/>
              <a:gd name="connsiteY3" fmla="*/ 254175 h 508350"/>
              <a:gd name="connsiteX4" fmla="*/ 254175 w 508350"/>
              <a:gd name="connsiteY4" fmla="*/ 0 h 508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508350" h="508350">
                <a:moveTo>
                  <a:pt x="254175" y="0"/>
                </a:moveTo>
                <a:cubicBezTo>
                  <a:pt x="394552" y="0"/>
                  <a:pt x="508350" y="113798"/>
                  <a:pt x="508350" y="254175"/>
                </a:cubicBezTo>
                <a:cubicBezTo>
                  <a:pt x="508350" y="394552"/>
                  <a:pt x="394552" y="508350"/>
                  <a:pt x="254175" y="508350"/>
                </a:cubicBezTo>
                <a:cubicBezTo>
                  <a:pt x="113798" y="508350"/>
                  <a:pt x="0" y="394552"/>
                  <a:pt x="0" y="254175"/>
                </a:cubicBezTo>
                <a:cubicBezTo>
                  <a:pt x="0" y="113798"/>
                  <a:pt x="113798" y="0"/>
                  <a:pt x="254175" y="0"/>
                </a:cubicBezTo>
                <a:close/>
              </a:path>
            </a:pathLst>
          </a:custGeom>
          <a:noFill/>
        </p:spPr>
        <p:txBody>
          <a:bodyPr wrap="square" lIns="0" tIns="0" rIns="0" bIns="0">
            <a:noAutofit/>
          </a:bodyPr>
          <a:lstStyle>
            <a:lvl1pPr marL="0" indent="0" algn="ctr">
              <a:buNone/>
              <a:defRPr sz="1200">
                <a:solidFill>
                  <a:schemeClr val="bg1"/>
                </a:solidFill>
              </a:defRPr>
            </a:lvl1pPr>
          </a:lstStyle>
          <a:p>
            <a:r>
              <a:rPr lang="en-IN" dirty="0"/>
              <a:t>Icon</a:t>
            </a:r>
          </a:p>
        </p:txBody>
      </p:sp>
    </p:spTree>
    <p:extLst>
      <p:ext uri="{BB962C8B-B14F-4D97-AF65-F5344CB8AC3E}">
        <p14:creationId xmlns:p14="http://schemas.microsoft.com/office/powerpoint/2010/main" val="71237015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am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90" name="Group 4">
            <a:extLst>
              <a:ext uri="{FF2B5EF4-FFF2-40B4-BE49-F238E27FC236}">
                <a16:creationId xmlns:a16="http://schemas.microsoft.com/office/drawing/2014/main" id="{E9725CCA-155F-76AB-92B8-8066AE269018}"/>
              </a:ext>
            </a:extLst>
          </p:cNvPr>
          <p:cNvGrpSpPr>
            <a:grpSpLocks noChangeAspect="1"/>
          </p:cNvGrpSpPr>
          <p:nvPr userDrawn="1"/>
        </p:nvGrpSpPr>
        <p:grpSpPr bwMode="auto">
          <a:xfrm rot="11159346">
            <a:off x="-3241737" y="-8062175"/>
            <a:ext cx="20216398" cy="12085649"/>
            <a:chOff x="2926" y="1615"/>
            <a:chExt cx="1830" cy="1094"/>
          </a:xfrm>
          <a:solidFill>
            <a:srgbClr val="86F4EE"/>
          </a:solidFill>
        </p:grpSpPr>
        <p:sp>
          <p:nvSpPr>
            <p:cNvPr id="2491" name="Freeform 5">
              <a:extLst>
                <a:ext uri="{FF2B5EF4-FFF2-40B4-BE49-F238E27FC236}">
                  <a16:creationId xmlns:a16="http://schemas.microsoft.com/office/drawing/2014/main" id="{EA178DB3-576D-EEAE-2062-24218F948C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26" y="1615"/>
              <a:ext cx="1830" cy="1094"/>
            </a:xfrm>
            <a:custGeom>
              <a:avLst/>
              <a:gdLst>
                <a:gd name="T0" fmla="*/ 958 w 965"/>
                <a:gd name="T1" fmla="*/ 173 h 576"/>
                <a:gd name="T2" fmla="*/ 951 w 965"/>
                <a:gd name="T3" fmla="*/ 216 h 576"/>
                <a:gd name="T4" fmla="*/ 941 w 965"/>
                <a:gd name="T5" fmla="*/ 264 h 576"/>
                <a:gd name="T6" fmla="*/ 935 w 965"/>
                <a:gd name="T7" fmla="*/ 314 h 576"/>
                <a:gd name="T8" fmla="*/ 913 w 965"/>
                <a:gd name="T9" fmla="*/ 373 h 576"/>
                <a:gd name="T10" fmla="*/ 894 w 965"/>
                <a:gd name="T11" fmla="*/ 410 h 576"/>
                <a:gd name="T12" fmla="*/ 874 w 965"/>
                <a:gd name="T13" fmla="*/ 439 h 576"/>
                <a:gd name="T14" fmla="*/ 835 w 965"/>
                <a:gd name="T15" fmla="*/ 465 h 576"/>
                <a:gd name="T16" fmla="*/ 786 w 965"/>
                <a:gd name="T17" fmla="*/ 477 h 576"/>
                <a:gd name="T18" fmla="*/ 774 w 965"/>
                <a:gd name="T19" fmla="*/ 505 h 576"/>
                <a:gd name="T20" fmla="*/ 745 w 965"/>
                <a:gd name="T21" fmla="*/ 526 h 576"/>
                <a:gd name="T22" fmla="*/ 691 w 965"/>
                <a:gd name="T23" fmla="*/ 531 h 576"/>
                <a:gd name="T24" fmla="*/ 599 w 965"/>
                <a:gd name="T25" fmla="*/ 532 h 576"/>
                <a:gd name="T26" fmla="*/ 507 w 965"/>
                <a:gd name="T27" fmla="*/ 549 h 576"/>
                <a:gd name="T28" fmla="*/ 455 w 965"/>
                <a:gd name="T29" fmla="*/ 565 h 576"/>
                <a:gd name="T30" fmla="*/ 390 w 965"/>
                <a:gd name="T31" fmla="*/ 551 h 576"/>
                <a:gd name="T32" fmla="*/ 388 w 965"/>
                <a:gd name="T33" fmla="*/ 508 h 576"/>
                <a:gd name="T34" fmla="*/ 347 w 965"/>
                <a:gd name="T35" fmla="*/ 478 h 576"/>
                <a:gd name="T36" fmla="*/ 283 w 965"/>
                <a:gd name="T37" fmla="*/ 489 h 576"/>
                <a:gd name="T38" fmla="*/ 235 w 965"/>
                <a:gd name="T39" fmla="*/ 511 h 576"/>
                <a:gd name="T40" fmla="*/ 189 w 965"/>
                <a:gd name="T41" fmla="*/ 530 h 576"/>
                <a:gd name="T42" fmla="*/ 157 w 965"/>
                <a:gd name="T43" fmla="*/ 488 h 576"/>
                <a:gd name="T44" fmla="*/ 127 w 965"/>
                <a:gd name="T45" fmla="*/ 431 h 576"/>
                <a:gd name="T46" fmla="*/ 109 w 965"/>
                <a:gd name="T47" fmla="*/ 394 h 576"/>
                <a:gd name="T48" fmla="*/ 94 w 965"/>
                <a:gd name="T49" fmla="*/ 362 h 576"/>
                <a:gd name="T50" fmla="*/ 66 w 965"/>
                <a:gd name="T51" fmla="*/ 338 h 576"/>
                <a:gd name="T52" fmla="*/ 46 w 965"/>
                <a:gd name="T53" fmla="*/ 306 h 576"/>
                <a:gd name="T54" fmla="*/ 13 w 965"/>
                <a:gd name="T55" fmla="*/ 254 h 576"/>
                <a:gd name="T56" fmla="*/ 16 w 965"/>
                <a:gd name="T57" fmla="*/ 239 h 576"/>
                <a:gd name="T58" fmla="*/ 49 w 965"/>
                <a:gd name="T59" fmla="*/ 255 h 576"/>
                <a:gd name="T60" fmla="*/ 36 w 965"/>
                <a:gd name="T61" fmla="*/ 200 h 576"/>
                <a:gd name="T62" fmla="*/ 44 w 965"/>
                <a:gd name="T63" fmla="*/ 146 h 576"/>
                <a:gd name="T64" fmla="*/ 88 w 965"/>
                <a:gd name="T65" fmla="*/ 118 h 576"/>
                <a:gd name="T66" fmla="*/ 139 w 965"/>
                <a:gd name="T67" fmla="*/ 103 h 576"/>
                <a:gd name="T68" fmla="*/ 189 w 965"/>
                <a:gd name="T69" fmla="*/ 98 h 576"/>
                <a:gd name="T70" fmla="*/ 261 w 965"/>
                <a:gd name="T71" fmla="*/ 67 h 576"/>
                <a:gd name="T72" fmla="*/ 301 w 965"/>
                <a:gd name="T73" fmla="*/ 61 h 576"/>
                <a:gd name="T74" fmla="*/ 382 w 965"/>
                <a:gd name="T75" fmla="*/ 49 h 576"/>
                <a:gd name="T76" fmla="*/ 427 w 965"/>
                <a:gd name="T77" fmla="*/ 16 h 576"/>
                <a:gd name="T78" fmla="*/ 482 w 965"/>
                <a:gd name="T79" fmla="*/ 0 h 576"/>
                <a:gd name="T80" fmla="*/ 482 w 965"/>
                <a:gd name="T81" fmla="*/ 18 h 576"/>
                <a:gd name="T82" fmla="*/ 507 w 965"/>
                <a:gd name="T83" fmla="*/ 30 h 576"/>
                <a:gd name="T84" fmla="*/ 585 w 965"/>
                <a:gd name="T85" fmla="*/ 25 h 576"/>
                <a:gd name="T86" fmla="*/ 648 w 965"/>
                <a:gd name="T87" fmla="*/ 27 h 576"/>
                <a:gd name="T88" fmla="*/ 730 w 965"/>
                <a:gd name="T89" fmla="*/ 40 h 576"/>
                <a:gd name="T90" fmla="*/ 780 w 965"/>
                <a:gd name="T91" fmla="*/ 54 h 576"/>
                <a:gd name="T92" fmla="*/ 826 w 965"/>
                <a:gd name="T93" fmla="*/ 72 h 576"/>
                <a:gd name="T94" fmla="*/ 872 w 965"/>
                <a:gd name="T95" fmla="*/ 101 h 576"/>
                <a:gd name="T96" fmla="*/ 922 w 965"/>
                <a:gd name="T97" fmla="*/ 133 h 576"/>
                <a:gd name="T98" fmla="*/ 934 w 965"/>
                <a:gd name="T99" fmla="*/ 153 h 576"/>
                <a:gd name="T100" fmla="*/ 189 w 965"/>
                <a:gd name="T101" fmla="*/ 486 h 576"/>
                <a:gd name="T102" fmla="*/ 53 w 965"/>
                <a:gd name="T103" fmla="*/ 277 h 576"/>
                <a:gd name="T104" fmla="*/ 769 w 965"/>
                <a:gd name="T105" fmla="*/ 479 h 576"/>
                <a:gd name="T106" fmla="*/ 654 w 965"/>
                <a:gd name="T107" fmla="*/ 494 h 576"/>
                <a:gd name="T108" fmla="*/ 443 w 965"/>
                <a:gd name="T109" fmla="*/ 18 h 576"/>
                <a:gd name="T110" fmla="*/ 680 w 965"/>
                <a:gd name="T111" fmla="*/ 407 h 576"/>
                <a:gd name="T112" fmla="*/ 616 w 965"/>
                <a:gd name="T113" fmla="*/ 525 h 576"/>
                <a:gd name="T114" fmla="*/ 641 w 965"/>
                <a:gd name="T115" fmla="*/ 510 h 576"/>
                <a:gd name="T116" fmla="*/ 587 w 965"/>
                <a:gd name="T117" fmla="*/ 498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65" h="576">
                  <a:moveTo>
                    <a:pt x="950" y="153"/>
                  </a:moveTo>
                  <a:cubicBezTo>
                    <a:pt x="949" y="153"/>
                    <a:pt x="948" y="152"/>
                    <a:pt x="947" y="153"/>
                  </a:cubicBezTo>
                  <a:cubicBezTo>
                    <a:pt x="946" y="153"/>
                    <a:pt x="946" y="154"/>
                    <a:pt x="945" y="154"/>
                  </a:cubicBezTo>
                  <a:cubicBezTo>
                    <a:pt x="945" y="156"/>
                    <a:pt x="946" y="157"/>
                    <a:pt x="946" y="157"/>
                  </a:cubicBezTo>
                  <a:cubicBezTo>
                    <a:pt x="948" y="158"/>
                    <a:pt x="949" y="158"/>
                    <a:pt x="950" y="159"/>
                  </a:cubicBezTo>
                  <a:cubicBezTo>
                    <a:pt x="951" y="159"/>
                    <a:pt x="951" y="160"/>
                    <a:pt x="951" y="160"/>
                  </a:cubicBezTo>
                  <a:cubicBezTo>
                    <a:pt x="954" y="160"/>
                    <a:pt x="957" y="160"/>
                    <a:pt x="959" y="160"/>
                  </a:cubicBezTo>
                  <a:cubicBezTo>
                    <a:pt x="960" y="159"/>
                    <a:pt x="960" y="158"/>
                    <a:pt x="960" y="158"/>
                  </a:cubicBezTo>
                  <a:cubicBezTo>
                    <a:pt x="961" y="157"/>
                    <a:pt x="962" y="158"/>
                    <a:pt x="962" y="158"/>
                  </a:cubicBezTo>
                  <a:cubicBezTo>
                    <a:pt x="962" y="160"/>
                    <a:pt x="962" y="161"/>
                    <a:pt x="963" y="162"/>
                  </a:cubicBezTo>
                  <a:cubicBezTo>
                    <a:pt x="965" y="165"/>
                    <a:pt x="965" y="165"/>
                    <a:pt x="965" y="167"/>
                  </a:cubicBezTo>
                  <a:cubicBezTo>
                    <a:pt x="965" y="168"/>
                    <a:pt x="965" y="169"/>
                    <a:pt x="964" y="169"/>
                  </a:cubicBezTo>
                  <a:cubicBezTo>
                    <a:pt x="963" y="171"/>
                    <a:pt x="961" y="173"/>
                    <a:pt x="958" y="173"/>
                  </a:cubicBezTo>
                  <a:cubicBezTo>
                    <a:pt x="957" y="174"/>
                    <a:pt x="956" y="175"/>
                    <a:pt x="954" y="175"/>
                  </a:cubicBezTo>
                  <a:cubicBezTo>
                    <a:pt x="951" y="174"/>
                    <a:pt x="950" y="176"/>
                    <a:pt x="948" y="178"/>
                  </a:cubicBezTo>
                  <a:cubicBezTo>
                    <a:pt x="948" y="178"/>
                    <a:pt x="948" y="179"/>
                    <a:pt x="948" y="179"/>
                  </a:cubicBezTo>
                  <a:cubicBezTo>
                    <a:pt x="951" y="181"/>
                    <a:pt x="950" y="184"/>
                    <a:pt x="950" y="187"/>
                  </a:cubicBezTo>
                  <a:cubicBezTo>
                    <a:pt x="950" y="187"/>
                    <a:pt x="950" y="188"/>
                    <a:pt x="950" y="189"/>
                  </a:cubicBezTo>
                  <a:cubicBezTo>
                    <a:pt x="949" y="190"/>
                    <a:pt x="947" y="191"/>
                    <a:pt x="949" y="192"/>
                  </a:cubicBezTo>
                  <a:cubicBezTo>
                    <a:pt x="951" y="193"/>
                    <a:pt x="951" y="195"/>
                    <a:pt x="949" y="196"/>
                  </a:cubicBezTo>
                  <a:cubicBezTo>
                    <a:pt x="949" y="197"/>
                    <a:pt x="949" y="197"/>
                    <a:pt x="948" y="197"/>
                  </a:cubicBezTo>
                  <a:cubicBezTo>
                    <a:pt x="948" y="198"/>
                    <a:pt x="948" y="198"/>
                    <a:pt x="948" y="198"/>
                  </a:cubicBezTo>
                  <a:cubicBezTo>
                    <a:pt x="948" y="201"/>
                    <a:pt x="948" y="203"/>
                    <a:pt x="948" y="206"/>
                  </a:cubicBezTo>
                  <a:cubicBezTo>
                    <a:pt x="948" y="207"/>
                    <a:pt x="948" y="209"/>
                    <a:pt x="950" y="210"/>
                  </a:cubicBezTo>
                  <a:cubicBezTo>
                    <a:pt x="951" y="211"/>
                    <a:pt x="952" y="212"/>
                    <a:pt x="953" y="213"/>
                  </a:cubicBezTo>
                  <a:cubicBezTo>
                    <a:pt x="953" y="214"/>
                    <a:pt x="952" y="216"/>
                    <a:pt x="951" y="216"/>
                  </a:cubicBezTo>
                  <a:cubicBezTo>
                    <a:pt x="950" y="217"/>
                    <a:pt x="948" y="216"/>
                    <a:pt x="946" y="217"/>
                  </a:cubicBezTo>
                  <a:cubicBezTo>
                    <a:pt x="946" y="217"/>
                    <a:pt x="946" y="217"/>
                    <a:pt x="946" y="217"/>
                  </a:cubicBezTo>
                  <a:cubicBezTo>
                    <a:pt x="945" y="221"/>
                    <a:pt x="945" y="226"/>
                    <a:pt x="945" y="230"/>
                  </a:cubicBezTo>
                  <a:cubicBezTo>
                    <a:pt x="945" y="231"/>
                    <a:pt x="944" y="231"/>
                    <a:pt x="943" y="231"/>
                  </a:cubicBezTo>
                  <a:cubicBezTo>
                    <a:pt x="940" y="232"/>
                    <a:pt x="940" y="234"/>
                    <a:pt x="941" y="236"/>
                  </a:cubicBezTo>
                  <a:cubicBezTo>
                    <a:pt x="943" y="238"/>
                    <a:pt x="943" y="238"/>
                    <a:pt x="943" y="240"/>
                  </a:cubicBezTo>
                  <a:cubicBezTo>
                    <a:pt x="943" y="242"/>
                    <a:pt x="943" y="242"/>
                    <a:pt x="945" y="244"/>
                  </a:cubicBezTo>
                  <a:cubicBezTo>
                    <a:pt x="945" y="244"/>
                    <a:pt x="945" y="245"/>
                    <a:pt x="945" y="245"/>
                  </a:cubicBezTo>
                  <a:cubicBezTo>
                    <a:pt x="945" y="247"/>
                    <a:pt x="946" y="248"/>
                    <a:pt x="947" y="249"/>
                  </a:cubicBezTo>
                  <a:cubicBezTo>
                    <a:pt x="948" y="250"/>
                    <a:pt x="948" y="252"/>
                    <a:pt x="947" y="252"/>
                  </a:cubicBezTo>
                  <a:cubicBezTo>
                    <a:pt x="946" y="254"/>
                    <a:pt x="946" y="256"/>
                    <a:pt x="945" y="257"/>
                  </a:cubicBezTo>
                  <a:cubicBezTo>
                    <a:pt x="944" y="259"/>
                    <a:pt x="943" y="260"/>
                    <a:pt x="943" y="262"/>
                  </a:cubicBezTo>
                  <a:cubicBezTo>
                    <a:pt x="943" y="262"/>
                    <a:pt x="941" y="263"/>
                    <a:pt x="941" y="264"/>
                  </a:cubicBezTo>
                  <a:cubicBezTo>
                    <a:pt x="940" y="266"/>
                    <a:pt x="940" y="267"/>
                    <a:pt x="940" y="269"/>
                  </a:cubicBezTo>
                  <a:cubicBezTo>
                    <a:pt x="940" y="271"/>
                    <a:pt x="940" y="273"/>
                    <a:pt x="940" y="275"/>
                  </a:cubicBezTo>
                  <a:cubicBezTo>
                    <a:pt x="940" y="276"/>
                    <a:pt x="940" y="276"/>
                    <a:pt x="940" y="276"/>
                  </a:cubicBezTo>
                  <a:cubicBezTo>
                    <a:pt x="940" y="278"/>
                    <a:pt x="940" y="279"/>
                    <a:pt x="941" y="280"/>
                  </a:cubicBezTo>
                  <a:cubicBezTo>
                    <a:pt x="943" y="281"/>
                    <a:pt x="942" y="284"/>
                    <a:pt x="944" y="285"/>
                  </a:cubicBezTo>
                  <a:cubicBezTo>
                    <a:pt x="946" y="287"/>
                    <a:pt x="945" y="289"/>
                    <a:pt x="945" y="292"/>
                  </a:cubicBezTo>
                  <a:cubicBezTo>
                    <a:pt x="943" y="293"/>
                    <a:pt x="943" y="295"/>
                    <a:pt x="942" y="297"/>
                  </a:cubicBezTo>
                  <a:cubicBezTo>
                    <a:pt x="942" y="298"/>
                    <a:pt x="940" y="297"/>
                    <a:pt x="938" y="298"/>
                  </a:cubicBezTo>
                  <a:cubicBezTo>
                    <a:pt x="937" y="298"/>
                    <a:pt x="936" y="298"/>
                    <a:pt x="936" y="298"/>
                  </a:cubicBezTo>
                  <a:cubicBezTo>
                    <a:pt x="935" y="301"/>
                    <a:pt x="935" y="303"/>
                    <a:pt x="937" y="305"/>
                  </a:cubicBezTo>
                  <a:cubicBezTo>
                    <a:pt x="938" y="306"/>
                    <a:pt x="938" y="307"/>
                    <a:pt x="938" y="308"/>
                  </a:cubicBezTo>
                  <a:cubicBezTo>
                    <a:pt x="937" y="309"/>
                    <a:pt x="936" y="310"/>
                    <a:pt x="936" y="311"/>
                  </a:cubicBezTo>
                  <a:cubicBezTo>
                    <a:pt x="935" y="312"/>
                    <a:pt x="936" y="313"/>
                    <a:pt x="935" y="314"/>
                  </a:cubicBezTo>
                  <a:cubicBezTo>
                    <a:pt x="934" y="315"/>
                    <a:pt x="933" y="316"/>
                    <a:pt x="933" y="317"/>
                  </a:cubicBezTo>
                  <a:cubicBezTo>
                    <a:pt x="933" y="320"/>
                    <a:pt x="933" y="322"/>
                    <a:pt x="933" y="325"/>
                  </a:cubicBezTo>
                  <a:cubicBezTo>
                    <a:pt x="933" y="326"/>
                    <a:pt x="932" y="327"/>
                    <a:pt x="931" y="328"/>
                  </a:cubicBezTo>
                  <a:cubicBezTo>
                    <a:pt x="930" y="329"/>
                    <a:pt x="931" y="330"/>
                    <a:pt x="930" y="331"/>
                  </a:cubicBezTo>
                  <a:cubicBezTo>
                    <a:pt x="929" y="332"/>
                    <a:pt x="928" y="334"/>
                    <a:pt x="928" y="336"/>
                  </a:cubicBezTo>
                  <a:cubicBezTo>
                    <a:pt x="928" y="339"/>
                    <a:pt x="928" y="343"/>
                    <a:pt x="928" y="346"/>
                  </a:cubicBezTo>
                  <a:cubicBezTo>
                    <a:pt x="928" y="347"/>
                    <a:pt x="928" y="348"/>
                    <a:pt x="927" y="349"/>
                  </a:cubicBezTo>
                  <a:cubicBezTo>
                    <a:pt x="925" y="351"/>
                    <a:pt x="923" y="353"/>
                    <a:pt x="921" y="355"/>
                  </a:cubicBezTo>
                  <a:cubicBezTo>
                    <a:pt x="919" y="357"/>
                    <a:pt x="918" y="358"/>
                    <a:pt x="918" y="360"/>
                  </a:cubicBezTo>
                  <a:cubicBezTo>
                    <a:pt x="916" y="364"/>
                    <a:pt x="916" y="364"/>
                    <a:pt x="916" y="367"/>
                  </a:cubicBezTo>
                  <a:cubicBezTo>
                    <a:pt x="916" y="368"/>
                    <a:pt x="915" y="368"/>
                    <a:pt x="914" y="369"/>
                  </a:cubicBezTo>
                  <a:cubicBezTo>
                    <a:pt x="911" y="369"/>
                    <a:pt x="911" y="370"/>
                    <a:pt x="912" y="371"/>
                  </a:cubicBezTo>
                  <a:cubicBezTo>
                    <a:pt x="913" y="372"/>
                    <a:pt x="913" y="372"/>
                    <a:pt x="913" y="373"/>
                  </a:cubicBezTo>
                  <a:cubicBezTo>
                    <a:pt x="913" y="375"/>
                    <a:pt x="913" y="377"/>
                    <a:pt x="913" y="379"/>
                  </a:cubicBezTo>
                  <a:cubicBezTo>
                    <a:pt x="913" y="380"/>
                    <a:pt x="913" y="381"/>
                    <a:pt x="911" y="381"/>
                  </a:cubicBezTo>
                  <a:cubicBezTo>
                    <a:pt x="909" y="381"/>
                    <a:pt x="909" y="381"/>
                    <a:pt x="908" y="383"/>
                  </a:cubicBezTo>
                  <a:cubicBezTo>
                    <a:pt x="908" y="384"/>
                    <a:pt x="908" y="385"/>
                    <a:pt x="908" y="385"/>
                  </a:cubicBezTo>
                  <a:cubicBezTo>
                    <a:pt x="907" y="386"/>
                    <a:pt x="907" y="386"/>
                    <a:pt x="907" y="386"/>
                  </a:cubicBezTo>
                  <a:cubicBezTo>
                    <a:pt x="904" y="385"/>
                    <a:pt x="903" y="389"/>
                    <a:pt x="900" y="389"/>
                  </a:cubicBezTo>
                  <a:cubicBezTo>
                    <a:pt x="899" y="388"/>
                    <a:pt x="899" y="389"/>
                    <a:pt x="899" y="391"/>
                  </a:cubicBezTo>
                  <a:cubicBezTo>
                    <a:pt x="899" y="392"/>
                    <a:pt x="899" y="393"/>
                    <a:pt x="899" y="395"/>
                  </a:cubicBezTo>
                  <a:cubicBezTo>
                    <a:pt x="899" y="397"/>
                    <a:pt x="899" y="397"/>
                    <a:pt x="897" y="399"/>
                  </a:cubicBezTo>
                  <a:cubicBezTo>
                    <a:pt x="896" y="400"/>
                    <a:pt x="895" y="401"/>
                    <a:pt x="893" y="401"/>
                  </a:cubicBezTo>
                  <a:cubicBezTo>
                    <a:pt x="892" y="401"/>
                    <a:pt x="891" y="402"/>
                    <a:pt x="891" y="402"/>
                  </a:cubicBezTo>
                  <a:cubicBezTo>
                    <a:pt x="891" y="403"/>
                    <a:pt x="891" y="404"/>
                    <a:pt x="892" y="405"/>
                  </a:cubicBezTo>
                  <a:cubicBezTo>
                    <a:pt x="894" y="406"/>
                    <a:pt x="893" y="408"/>
                    <a:pt x="894" y="410"/>
                  </a:cubicBezTo>
                  <a:cubicBezTo>
                    <a:pt x="895" y="411"/>
                    <a:pt x="896" y="412"/>
                    <a:pt x="896" y="414"/>
                  </a:cubicBezTo>
                  <a:cubicBezTo>
                    <a:pt x="896" y="416"/>
                    <a:pt x="896" y="418"/>
                    <a:pt x="896" y="420"/>
                  </a:cubicBezTo>
                  <a:cubicBezTo>
                    <a:pt x="896" y="423"/>
                    <a:pt x="895" y="427"/>
                    <a:pt x="899" y="429"/>
                  </a:cubicBezTo>
                  <a:cubicBezTo>
                    <a:pt x="898" y="429"/>
                    <a:pt x="898" y="430"/>
                    <a:pt x="898" y="430"/>
                  </a:cubicBezTo>
                  <a:cubicBezTo>
                    <a:pt x="893" y="431"/>
                    <a:pt x="893" y="431"/>
                    <a:pt x="890" y="428"/>
                  </a:cubicBezTo>
                  <a:cubicBezTo>
                    <a:pt x="889" y="426"/>
                    <a:pt x="887" y="425"/>
                    <a:pt x="884" y="425"/>
                  </a:cubicBezTo>
                  <a:cubicBezTo>
                    <a:pt x="883" y="425"/>
                    <a:pt x="882" y="425"/>
                    <a:pt x="882" y="426"/>
                  </a:cubicBezTo>
                  <a:cubicBezTo>
                    <a:pt x="882" y="427"/>
                    <a:pt x="882" y="427"/>
                    <a:pt x="883" y="428"/>
                  </a:cubicBezTo>
                  <a:cubicBezTo>
                    <a:pt x="883" y="428"/>
                    <a:pt x="883" y="428"/>
                    <a:pt x="884" y="429"/>
                  </a:cubicBezTo>
                  <a:cubicBezTo>
                    <a:pt x="885" y="431"/>
                    <a:pt x="884" y="433"/>
                    <a:pt x="881" y="433"/>
                  </a:cubicBezTo>
                  <a:cubicBezTo>
                    <a:pt x="880" y="433"/>
                    <a:pt x="880" y="433"/>
                    <a:pt x="879" y="433"/>
                  </a:cubicBezTo>
                  <a:cubicBezTo>
                    <a:pt x="877" y="433"/>
                    <a:pt x="875" y="435"/>
                    <a:pt x="874" y="438"/>
                  </a:cubicBezTo>
                  <a:cubicBezTo>
                    <a:pt x="874" y="438"/>
                    <a:pt x="874" y="438"/>
                    <a:pt x="874" y="439"/>
                  </a:cubicBezTo>
                  <a:cubicBezTo>
                    <a:pt x="873" y="440"/>
                    <a:pt x="872" y="441"/>
                    <a:pt x="871" y="442"/>
                  </a:cubicBezTo>
                  <a:cubicBezTo>
                    <a:pt x="870" y="443"/>
                    <a:pt x="870" y="443"/>
                    <a:pt x="871" y="446"/>
                  </a:cubicBezTo>
                  <a:cubicBezTo>
                    <a:pt x="872" y="448"/>
                    <a:pt x="871" y="450"/>
                    <a:pt x="869" y="450"/>
                  </a:cubicBezTo>
                  <a:cubicBezTo>
                    <a:pt x="868" y="450"/>
                    <a:pt x="868" y="450"/>
                    <a:pt x="867" y="451"/>
                  </a:cubicBezTo>
                  <a:cubicBezTo>
                    <a:pt x="866" y="452"/>
                    <a:pt x="865" y="453"/>
                    <a:pt x="864" y="452"/>
                  </a:cubicBezTo>
                  <a:cubicBezTo>
                    <a:pt x="863" y="452"/>
                    <a:pt x="862" y="452"/>
                    <a:pt x="861" y="452"/>
                  </a:cubicBezTo>
                  <a:cubicBezTo>
                    <a:pt x="861" y="452"/>
                    <a:pt x="860" y="453"/>
                    <a:pt x="859" y="453"/>
                  </a:cubicBezTo>
                  <a:cubicBezTo>
                    <a:pt x="859" y="454"/>
                    <a:pt x="858" y="455"/>
                    <a:pt x="858" y="455"/>
                  </a:cubicBezTo>
                  <a:cubicBezTo>
                    <a:pt x="855" y="455"/>
                    <a:pt x="853" y="454"/>
                    <a:pt x="851" y="457"/>
                  </a:cubicBezTo>
                  <a:cubicBezTo>
                    <a:pt x="851" y="457"/>
                    <a:pt x="850" y="457"/>
                    <a:pt x="849" y="457"/>
                  </a:cubicBezTo>
                  <a:cubicBezTo>
                    <a:pt x="847" y="457"/>
                    <a:pt x="845" y="458"/>
                    <a:pt x="844" y="459"/>
                  </a:cubicBezTo>
                  <a:cubicBezTo>
                    <a:pt x="840" y="459"/>
                    <a:pt x="839" y="462"/>
                    <a:pt x="837" y="464"/>
                  </a:cubicBezTo>
                  <a:cubicBezTo>
                    <a:pt x="836" y="464"/>
                    <a:pt x="836" y="465"/>
                    <a:pt x="835" y="465"/>
                  </a:cubicBezTo>
                  <a:cubicBezTo>
                    <a:pt x="833" y="464"/>
                    <a:pt x="831" y="465"/>
                    <a:pt x="830" y="465"/>
                  </a:cubicBezTo>
                  <a:cubicBezTo>
                    <a:pt x="829" y="464"/>
                    <a:pt x="828" y="465"/>
                    <a:pt x="828" y="465"/>
                  </a:cubicBezTo>
                  <a:cubicBezTo>
                    <a:pt x="827" y="466"/>
                    <a:pt x="826" y="467"/>
                    <a:pt x="826" y="467"/>
                  </a:cubicBezTo>
                  <a:cubicBezTo>
                    <a:pt x="823" y="466"/>
                    <a:pt x="823" y="469"/>
                    <a:pt x="821" y="469"/>
                  </a:cubicBezTo>
                  <a:cubicBezTo>
                    <a:pt x="820" y="470"/>
                    <a:pt x="818" y="470"/>
                    <a:pt x="818" y="471"/>
                  </a:cubicBezTo>
                  <a:cubicBezTo>
                    <a:pt x="816" y="473"/>
                    <a:pt x="814" y="475"/>
                    <a:pt x="811" y="477"/>
                  </a:cubicBezTo>
                  <a:cubicBezTo>
                    <a:pt x="811" y="477"/>
                    <a:pt x="811" y="477"/>
                    <a:pt x="810" y="477"/>
                  </a:cubicBezTo>
                  <a:cubicBezTo>
                    <a:pt x="808" y="477"/>
                    <a:pt x="808" y="479"/>
                    <a:pt x="806" y="479"/>
                  </a:cubicBezTo>
                  <a:cubicBezTo>
                    <a:pt x="805" y="480"/>
                    <a:pt x="804" y="479"/>
                    <a:pt x="803" y="480"/>
                  </a:cubicBezTo>
                  <a:cubicBezTo>
                    <a:pt x="802" y="481"/>
                    <a:pt x="801" y="482"/>
                    <a:pt x="800" y="482"/>
                  </a:cubicBezTo>
                  <a:cubicBezTo>
                    <a:pt x="797" y="482"/>
                    <a:pt x="793" y="482"/>
                    <a:pt x="790" y="482"/>
                  </a:cubicBezTo>
                  <a:cubicBezTo>
                    <a:pt x="789" y="482"/>
                    <a:pt x="788" y="481"/>
                    <a:pt x="788" y="479"/>
                  </a:cubicBezTo>
                  <a:cubicBezTo>
                    <a:pt x="788" y="478"/>
                    <a:pt x="788" y="477"/>
                    <a:pt x="786" y="477"/>
                  </a:cubicBezTo>
                  <a:cubicBezTo>
                    <a:pt x="786" y="477"/>
                    <a:pt x="784" y="477"/>
                    <a:pt x="784" y="476"/>
                  </a:cubicBezTo>
                  <a:cubicBezTo>
                    <a:pt x="782" y="474"/>
                    <a:pt x="780" y="474"/>
                    <a:pt x="777" y="474"/>
                  </a:cubicBezTo>
                  <a:cubicBezTo>
                    <a:pt x="777" y="474"/>
                    <a:pt x="777" y="475"/>
                    <a:pt x="776" y="475"/>
                  </a:cubicBezTo>
                  <a:cubicBezTo>
                    <a:pt x="776" y="476"/>
                    <a:pt x="776" y="476"/>
                    <a:pt x="777" y="477"/>
                  </a:cubicBezTo>
                  <a:cubicBezTo>
                    <a:pt x="778" y="478"/>
                    <a:pt x="779" y="480"/>
                    <a:pt x="782" y="479"/>
                  </a:cubicBezTo>
                  <a:cubicBezTo>
                    <a:pt x="782" y="479"/>
                    <a:pt x="783" y="480"/>
                    <a:pt x="783" y="480"/>
                  </a:cubicBezTo>
                  <a:cubicBezTo>
                    <a:pt x="783" y="482"/>
                    <a:pt x="787" y="489"/>
                    <a:pt x="788" y="490"/>
                  </a:cubicBezTo>
                  <a:cubicBezTo>
                    <a:pt x="788" y="491"/>
                    <a:pt x="788" y="493"/>
                    <a:pt x="787" y="494"/>
                  </a:cubicBezTo>
                  <a:cubicBezTo>
                    <a:pt x="785" y="494"/>
                    <a:pt x="783" y="494"/>
                    <a:pt x="782" y="496"/>
                  </a:cubicBezTo>
                  <a:cubicBezTo>
                    <a:pt x="782" y="496"/>
                    <a:pt x="782" y="496"/>
                    <a:pt x="781" y="496"/>
                  </a:cubicBezTo>
                  <a:cubicBezTo>
                    <a:pt x="780" y="497"/>
                    <a:pt x="780" y="496"/>
                    <a:pt x="779" y="497"/>
                  </a:cubicBezTo>
                  <a:cubicBezTo>
                    <a:pt x="776" y="497"/>
                    <a:pt x="776" y="497"/>
                    <a:pt x="776" y="499"/>
                  </a:cubicBezTo>
                  <a:cubicBezTo>
                    <a:pt x="776" y="501"/>
                    <a:pt x="776" y="503"/>
                    <a:pt x="774" y="505"/>
                  </a:cubicBezTo>
                  <a:cubicBezTo>
                    <a:pt x="773" y="505"/>
                    <a:pt x="772" y="506"/>
                    <a:pt x="771" y="507"/>
                  </a:cubicBezTo>
                  <a:cubicBezTo>
                    <a:pt x="771" y="508"/>
                    <a:pt x="771" y="509"/>
                    <a:pt x="770" y="510"/>
                  </a:cubicBezTo>
                  <a:cubicBezTo>
                    <a:pt x="770" y="511"/>
                    <a:pt x="769" y="511"/>
                    <a:pt x="768" y="511"/>
                  </a:cubicBezTo>
                  <a:cubicBezTo>
                    <a:pt x="768" y="511"/>
                    <a:pt x="767" y="511"/>
                    <a:pt x="767" y="511"/>
                  </a:cubicBezTo>
                  <a:cubicBezTo>
                    <a:pt x="767" y="512"/>
                    <a:pt x="766" y="512"/>
                    <a:pt x="766" y="512"/>
                  </a:cubicBezTo>
                  <a:cubicBezTo>
                    <a:pt x="765" y="514"/>
                    <a:pt x="763" y="513"/>
                    <a:pt x="761" y="515"/>
                  </a:cubicBezTo>
                  <a:cubicBezTo>
                    <a:pt x="760" y="516"/>
                    <a:pt x="758" y="521"/>
                    <a:pt x="755" y="516"/>
                  </a:cubicBezTo>
                  <a:cubicBezTo>
                    <a:pt x="754" y="517"/>
                    <a:pt x="753" y="518"/>
                    <a:pt x="752" y="519"/>
                  </a:cubicBezTo>
                  <a:cubicBezTo>
                    <a:pt x="751" y="521"/>
                    <a:pt x="749" y="521"/>
                    <a:pt x="746" y="521"/>
                  </a:cubicBezTo>
                  <a:cubicBezTo>
                    <a:pt x="745" y="521"/>
                    <a:pt x="745" y="521"/>
                    <a:pt x="744" y="522"/>
                  </a:cubicBezTo>
                  <a:cubicBezTo>
                    <a:pt x="744" y="522"/>
                    <a:pt x="744" y="523"/>
                    <a:pt x="745" y="523"/>
                  </a:cubicBezTo>
                  <a:cubicBezTo>
                    <a:pt x="745" y="524"/>
                    <a:pt x="746" y="524"/>
                    <a:pt x="746" y="525"/>
                  </a:cubicBezTo>
                  <a:cubicBezTo>
                    <a:pt x="746" y="525"/>
                    <a:pt x="745" y="526"/>
                    <a:pt x="745" y="526"/>
                  </a:cubicBezTo>
                  <a:cubicBezTo>
                    <a:pt x="744" y="528"/>
                    <a:pt x="742" y="529"/>
                    <a:pt x="741" y="528"/>
                  </a:cubicBezTo>
                  <a:cubicBezTo>
                    <a:pt x="738" y="528"/>
                    <a:pt x="736" y="529"/>
                    <a:pt x="733" y="528"/>
                  </a:cubicBezTo>
                  <a:cubicBezTo>
                    <a:pt x="731" y="528"/>
                    <a:pt x="729" y="529"/>
                    <a:pt x="728" y="531"/>
                  </a:cubicBezTo>
                  <a:cubicBezTo>
                    <a:pt x="725" y="531"/>
                    <a:pt x="722" y="531"/>
                    <a:pt x="718" y="531"/>
                  </a:cubicBezTo>
                  <a:cubicBezTo>
                    <a:pt x="718" y="531"/>
                    <a:pt x="718" y="530"/>
                    <a:pt x="717" y="530"/>
                  </a:cubicBezTo>
                  <a:cubicBezTo>
                    <a:pt x="717" y="530"/>
                    <a:pt x="716" y="529"/>
                    <a:pt x="716" y="529"/>
                  </a:cubicBezTo>
                  <a:cubicBezTo>
                    <a:pt x="715" y="529"/>
                    <a:pt x="714" y="530"/>
                    <a:pt x="714" y="530"/>
                  </a:cubicBezTo>
                  <a:cubicBezTo>
                    <a:pt x="713" y="531"/>
                    <a:pt x="711" y="531"/>
                    <a:pt x="710" y="530"/>
                  </a:cubicBezTo>
                  <a:cubicBezTo>
                    <a:pt x="707" y="528"/>
                    <a:pt x="707" y="528"/>
                    <a:pt x="705" y="530"/>
                  </a:cubicBezTo>
                  <a:cubicBezTo>
                    <a:pt x="704" y="530"/>
                    <a:pt x="704" y="530"/>
                    <a:pt x="704" y="530"/>
                  </a:cubicBezTo>
                  <a:cubicBezTo>
                    <a:pt x="703" y="531"/>
                    <a:pt x="703" y="530"/>
                    <a:pt x="702" y="530"/>
                  </a:cubicBezTo>
                  <a:cubicBezTo>
                    <a:pt x="700" y="528"/>
                    <a:pt x="697" y="528"/>
                    <a:pt x="695" y="529"/>
                  </a:cubicBezTo>
                  <a:cubicBezTo>
                    <a:pt x="693" y="531"/>
                    <a:pt x="693" y="531"/>
                    <a:pt x="691" y="531"/>
                  </a:cubicBezTo>
                  <a:cubicBezTo>
                    <a:pt x="689" y="531"/>
                    <a:pt x="689" y="531"/>
                    <a:pt x="687" y="533"/>
                  </a:cubicBezTo>
                  <a:cubicBezTo>
                    <a:pt x="687" y="533"/>
                    <a:pt x="686" y="533"/>
                    <a:pt x="686" y="533"/>
                  </a:cubicBezTo>
                  <a:cubicBezTo>
                    <a:pt x="685" y="533"/>
                    <a:pt x="684" y="533"/>
                    <a:pt x="684" y="533"/>
                  </a:cubicBezTo>
                  <a:cubicBezTo>
                    <a:pt x="668" y="533"/>
                    <a:pt x="652" y="533"/>
                    <a:pt x="636" y="533"/>
                  </a:cubicBezTo>
                  <a:cubicBezTo>
                    <a:pt x="634" y="533"/>
                    <a:pt x="634" y="534"/>
                    <a:pt x="633" y="535"/>
                  </a:cubicBezTo>
                  <a:cubicBezTo>
                    <a:pt x="632" y="536"/>
                    <a:pt x="632" y="536"/>
                    <a:pt x="631" y="535"/>
                  </a:cubicBezTo>
                  <a:cubicBezTo>
                    <a:pt x="629" y="533"/>
                    <a:pt x="628" y="533"/>
                    <a:pt x="626" y="535"/>
                  </a:cubicBezTo>
                  <a:cubicBezTo>
                    <a:pt x="624" y="536"/>
                    <a:pt x="622" y="536"/>
                    <a:pt x="619" y="535"/>
                  </a:cubicBezTo>
                  <a:cubicBezTo>
                    <a:pt x="618" y="534"/>
                    <a:pt x="617" y="533"/>
                    <a:pt x="615" y="533"/>
                  </a:cubicBezTo>
                  <a:cubicBezTo>
                    <a:pt x="613" y="533"/>
                    <a:pt x="610" y="533"/>
                    <a:pt x="608" y="533"/>
                  </a:cubicBezTo>
                  <a:cubicBezTo>
                    <a:pt x="608" y="533"/>
                    <a:pt x="607" y="533"/>
                    <a:pt x="607" y="533"/>
                  </a:cubicBezTo>
                  <a:cubicBezTo>
                    <a:pt x="605" y="532"/>
                    <a:pt x="605" y="532"/>
                    <a:pt x="603" y="533"/>
                  </a:cubicBezTo>
                  <a:cubicBezTo>
                    <a:pt x="602" y="534"/>
                    <a:pt x="601" y="534"/>
                    <a:pt x="599" y="532"/>
                  </a:cubicBezTo>
                  <a:cubicBezTo>
                    <a:pt x="598" y="531"/>
                    <a:pt x="598" y="531"/>
                    <a:pt x="597" y="532"/>
                  </a:cubicBezTo>
                  <a:cubicBezTo>
                    <a:pt x="596" y="532"/>
                    <a:pt x="596" y="533"/>
                    <a:pt x="596" y="533"/>
                  </a:cubicBezTo>
                  <a:cubicBezTo>
                    <a:pt x="592" y="534"/>
                    <a:pt x="589" y="534"/>
                    <a:pt x="585" y="533"/>
                  </a:cubicBezTo>
                  <a:cubicBezTo>
                    <a:pt x="584" y="533"/>
                    <a:pt x="584" y="531"/>
                    <a:pt x="582" y="531"/>
                  </a:cubicBezTo>
                  <a:cubicBezTo>
                    <a:pt x="579" y="531"/>
                    <a:pt x="577" y="531"/>
                    <a:pt x="574" y="531"/>
                  </a:cubicBezTo>
                  <a:cubicBezTo>
                    <a:pt x="573" y="531"/>
                    <a:pt x="573" y="531"/>
                    <a:pt x="573" y="531"/>
                  </a:cubicBezTo>
                  <a:cubicBezTo>
                    <a:pt x="571" y="534"/>
                    <a:pt x="568" y="533"/>
                    <a:pt x="566" y="533"/>
                  </a:cubicBezTo>
                  <a:cubicBezTo>
                    <a:pt x="546" y="533"/>
                    <a:pt x="527" y="533"/>
                    <a:pt x="507" y="533"/>
                  </a:cubicBezTo>
                  <a:cubicBezTo>
                    <a:pt x="504" y="533"/>
                    <a:pt x="503" y="534"/>
                    <a:pt x="501" y="539"/>
                  </a:cubicBezTo>
                  <a:cubicBezTo>
                    <a:pt x="500" y="540"/>
                    <a:pt x="500" y="540"/>
                    <a:pt x="499" y="541"/>
                  </a:cubicBezTo>
                  <a:cubicBezTo>
                    <a:pt x="498" y="542"/>
                    <a:pt x="499" y="543"/>
                    <a:pt x="500" y="543"/>
                  </a:cubicBezTo>
                  <a:cubicBezTo>
                    <a:pt x="501" y="543"/>
                    <a:pt x="502" y="543"/>
                    <a:pt x="503" y="544"/>
                  </a:cubicBezTo>
                  <a:cubicBezTo>
                    <a:pt x="504" y="546"/>
                    <a:pt x="506" y="547"/>
                    <a:pt x="507" y="549"/>
                  </a:cubicBezTo>
                  <a:cubicBezTo>
                    <a:pt x="508" y="549"/>
                    <a:pt x="508" y="550"/>
                    <a:pt x="507" y="550"/>
                  </a:cubicBezTo>
                  <a:cubicBezTo>
                    <a:pt x="506" y="552"/>
                    <a:pt x="504" y="553"/>
                    <a:pt x="502" y="553"/>
                  </a:cubicBezTo>
                  <a:cubicBezTo>
                    <a:pt x="499" y="553"/>
                    <a:pt x="495" y="552"/>
                    <a:pt x="492" y="555"/>
                  </a:cubicBezTo>
                  <a:cubicBezTo>
                    <a:pt x="491" y="555"/>
                    <a:pt x="490" y="555"/>
                    <a:pt x="488" y="555"/>
                  </a:cubicBezTo>
                  <a:cubicBezTo>
                    <a:pt x="486" y="555"/>
                    <a:pt x="484" y="555"/>
                    <a:pt x="483" y="557"/>
                  </a:cubicBezTo>
                  <a:cubicBezTo>
                    <a:pt x="482" y="558"/>
                    <a:pt x="482" y="558"/>
                    <a:pt x="481" y="558"/>
                  </a:cubicBezTo>
                  <a:cubicBezTo>
                    <a:pt x="478" y="558"/>
                    <a:pt x="475" y="558"/>
                    <a:pt x="472" y="558"/>
                  </a:cubicBezTo>
                  <a:cubicBezTo>
                    <a:pt x="471" y="560"/>
                    <a:pt x="469" y="560"/>
                    <a:pt x="468" y="558"/>
                  </a:cubicBezTo>
                  <a:cubicBezTo>
                    <a:pt x="468" y="558"/>
                    <a:pt x="467" y="559"/>
                    <a:pt x="466" y="559"/>
                  </a:cubicBezTo>
                  <a:cubicBezTo>
                    <a:pt x="466" y="561"/>
                    <a:pt x="466" y="562"/>
                    <a:pt x="465" y="563"/>
                  </a:cubicBezTo>
                  <a:cubicBezTo>
                    <a:pt x="465" y="563"/>
                    <a:pt x="464" y="564"/>
                    <a:pt x="464" y="564"/>
                  </a:cubicBezTo>
                  <a:cubicBezTo>
                    <a:pt x="463" y="565"/>
                    <a:pt x="462" y="565"/>
                    <a:pt x="461" y="565"/>
                  </a:cubicBezTo>
                  <a:cubicBezTo>
                    <a:pt x="459" y="565"/>
                    <a:pt x="457" y="565"/>
                    <a:pt x="455" y="565"/>
                  </a:cubicBezTo>
                  <a:cubicBezTo>
                    <a:pt x="453" y="569"/>
                    <a:pt x="450" y="568"/>
                    <a:pt x="446" y="568"/>
                  </a:cubicBezTo>
                  <a:cubicBezTo>
                    <a:pt x="444" y="568"/>
                    <a:pt x="442" y="568"/>
                    <a:pt x="441" y="570"/>
                  </a:cubicBezTo>
                  <a:cubicBezTo>
                    <a:pt x="441" y="570"/>
                    <a:pt x="440" y="570"/>
                    <a:pt x="439" y="570"/>
                  </a:cubicBezTo>
                  <a:cubicBezTo>
                    <a:pt x="436" y="570"/>
                    <a:pt x="433" y="570"/>
                    <a:pt x="430" y="570"/>
                  </a:cubicBezTo>
                  <a:cubicBezTo>
                    <a:pt x="427" y="575"/>
                    <a:pt x="422" y="572"/>
                    <a:pt x="418" y="573"/>
                  </a:cubicBezTo>
                  <a:cubicBezTo>
                    <a:pt x="415" y="573"/>
                    <a:pt x="411" y="571"/>
                    <a:pt x="409" y="575"/>
                  </a:cubicBezTo>
                  <a:cubicBezTo>
                    <a:pt x="406" y="575"/>
                    <a:pt x="403" y="576"/>
                    <a:pt x="401" y="574"/>
                  </a:cubicBezTo>
                  <a:cubicBezTo>
                    <a:pt x="399" y="574"/>
                    <a:pt x="398" y="572"/>
                    <a:pt x="397" y="573"/>
                  </a:cubicBezTo>
                  <a:cubicBezTo>
                    <a:pt x="396" y="573"/>
                    <a:pt x="396" y="572"/>
                    <a:pt x="396" y="572"/>
                  </a:cubicBezTo>
                  <a:cubicBezTo>
                    <a:pt x="395" y="572"/>
                    <a:pt x="395" y="571"/>
                    <a:pt x="395" y="571"/>
                  </a:cubicBezTo>
                  <a:cubicBezTo>
                    <a:pt x="396" y="568"/>
                    <a:pt x="395" y="565"/>
                    <a:pt x="392" y="564"/>
                  </a:cubicBezTo>
                  <a:cubicBezTo>
                    <a:pt x="391" y="563"/>
                    <a:pt x="390" y="561"/>
                    <a:pt x="390" y="559"/>
                  </a:cubicBezTo>
                  <a:cubicBezTo>
                    <a:pt x="390" y="557"/>
                    <a:pt x="390" y="554"/>
                    <a:pt x="390" y="551"/>
                  </a:cubicBezTo>
                  <a:cubicBezTo>
                    <a:pt x="390" y="550"/>
                    <a:pt x="390" y="549"/>
                    <a:pt x="391" y="549"/>
                  </a:cubicBezTo>
                  <a:cubicBezTo>
                    <a:pt x="393" y="547"/>
                    <a:pt x="392" y="544"/>
                    <a:pt x="394" y="543"/>
                  </a:cubicBezTo>
                  <a:cubicBezTo>
                    <a:pt x="395" y="543"/>
                    <a:pt x="395" y="542"/>
                    <a:pt x="395" y="542"/>
                  </a:cubicBezTo>
                  <a:cubicBezTo>
                    <a:pt x="395" y="539"/>
                    <a:pt x="395" y="535"/>
                    <a:pt x="395" y="532"/>
                  </a:cubicBezTo>
                  <a:cubicBezTo>
                    <a:pt x="395" y="532"/>
                    <a:pt x="394" y="531"/>
                    <a:pt x="394" y="531"/>
                  </a:cubicBezTo>
                  <a:cubicBezTo>
                    <a:pt x="393" y="530"/>
                    <a:pt x="393" y="529"/>
                    <a:pt x="393" y="527"/>
                  </a:cubicBezTo>
                  <a:cubicBezTo>
                    <a:pt x="393" y="526"/>
                    <a:pt x="393" y="524"/>
                    <a:pt x="392" y="524"/>
                  </a:cubicBezTo>
                  <a:cubicBezTo>
                    <a:pt x="390" y="523"/>
                    <a:pt x="390" y="521"/>
                    <a:pt x="390" y="519"/>
                  </a:cubicBezTo>
                  <a:cubicBezTo>
                    <a:pt x="390" y="518"/>
                    <a:pt x="390" y="517"/>
                    <a:pt x="389" y="516"/>
                  </a:cubicBezTo>
                  <a:cubicBezTo>
                    <a:pt x="389" y="516"/>
                    <a:pt x="388" y="515"/>
                    <a:pt x="388" y="515"/>
                  </a:cubicBezTo>
                  <a:cubicBezTo>
                    <a:pt x="388" y="515"/>
                    <a:pt x="389" y="514"/>
                    <a:pt x="389" y="514"/>
                  </a:cubicBezTo>
                  <a:cubicBezTo>
                    <a:pt x="390" y="512"/>
                    <a:pt x="391" y="511"/>
                    <a:pt x="390" y="509"/>
                  </a:cubicBezTo>
                  <a:cubicBezTo>
                    <a:pt x="389" y="509"/>
                    <a:pt x="388" y="508"/>
                    <a:pt x="388" y="508"/>
                  </a:cubicBezTo>
                  <a:cubicBezTo>
                    <a:pt x="388" y="507"/>
                    <a:pt x="389" y="506"/>
                    <a:pt x="389" y="506"/>
                  </a:cubicBezTo>
                  <a:cubicBezTo>
                    <a:pt x="390" y="506"/>
                    <a:pt x="390" y="505"/>
                    <a:pt x="390" y="505"/>
                  </a:cubicBezTo>
                  <a:cubicBezTo>
                    <a:pt x="390" y="503"/>
                    <a:pt x="390" y="501"/>
                    <a:pt x="390" y="499"/>
                  </a:cubicBezTo>
                  <a:cubicBezTo>
                    <a:pt x="390" y="497"/>
                    <a:pt x="387" y="494"/>
                    <a:pt x="385" y="494"/>
                  </a:cubicBezTo>
                  <a:cubicBezTo>
                    <a:pt x="385" y="494"/>
                    <a:pt x="384" y="494"/>
                    <a:pt x="383" y="494"/>
                  </a:cubicBezTo>
                  <a:cubicBezTo>
                    <a:pt x="381" y="494"/>
                    <a:pt x="378" y="491"/>
                    <a:pt x="378" y="490"/>
                  </a:cubicBezTo>
                  <a:cubicBezTo>
                    <a:pt x="378" y="487"/>
                    <a:pt x="378" y="484"/>
                    <a:pt x="378" y="481"/>
                  </a:cubicBezTo>
                  <a:cubicBezTo>
                    <a:pt x="378" y="480"/>
                    <a:pt x="377" y="479"/>
                    <a:pt x="376" y="479"/>
                  </a:cubicBezTo>
                  <a:cubicBezTo>
                    <a:pt x="370" y="479"/>
                    <a:pt x="363" y="479"/>
                    <a:pt x="357" y="479"/>
                  </a:cubicBezTo>
                  <a:cubicBezTo>
                    <a:pt x="355" y="479"/>
                    <a:pt x="354" y="479"/>
                    <a:pt x="353" y="477"/>
                  </a:cubicBezTo>
                  <a:cubicBezTo>
                    <a:pt x="352" y="477"/>
                    <a:pt x="352" y="477"/>
                    <a:pt x="351" y="478"/>
                  </a:cubicBezTo>
                  <a:cubicBezTo>
                    <a:pt x="350" y="479"/>
                    <a:pt x="350" y="479"/>
                    <a:pt x="348" y="478"/>
                  </a:cubicBezTo>
                  <a:cubicBezTo>
                    <a:pt x="348" y="477"/>
                    <a:pt x="347" y="477"/>
                    <a:pt x="347" y="478"/>
                  </a:cubicBezTo>
                  <a:cubicBezTo>
                    <a:pt x="346" y="478"/>
                    <a:pt x="345" y="479"/>
                    <a:pt x="345" y="479"/>
                  </a:cubicBezTo>
                  <a:cubicBezTo>
                    <a:pt x="344" y="479"/>
                    <a:pt x="344" y="478"/>
                    <a:pt x="343" y="478"/>
                  </a:cubicBezTo>
                  <a:cubicBezTo>
                    <a:pt x="342" y="477"/>
                    <a:pt x="342" y="477"/>
                    <a:pt x="341" y="478"/>
                  </a:cubicBezTo>
                  <a:cubicBezTo>
                    <a:pt x="341" y="478"/>
                    <a:pt x="340" y="479"/>
                    <a:pt x="340" y="479"/>
                  </a:cubicBezTo>
                  <a:cubicBezTo>
                    <a:pt x="335" y="479"/>
                    <a:pt x="331" y="479"/>
                    <a:pt x="326" y="479"/>
                  </a:cubicBezTo>
                  <a:cubicBezTo>
                    <a:pt x="322" y="479"/>
                    <a:pt x="317" y="479"/>
                    <a:pt x="313" y="479"/>
                  </a:cubicBezTo>
                  <a:cubicBezTo>
                    <a:pt x="311" y="479"/>
                    <a:pt x="309" y="480"/>
                    <a:pt x="308" y="481"/>
                  </a:cubicBezTo>
                  <a:cubicBezTo>
                    <a:pt x="308" y="482"/>
                    <a:pt x="308" y="482"/>
                    <a:pt x="307" y="482"/>
                  </a:cubicBezTo>
                  <a:cubicBezTo>
                    <a:pt x="305" y="482"/>
                    <a:pt x="302" y="481"/>
                    <a:pt x="301" y="484"/>
                  </a:cubicBezTo>
                  <a:cubicBezTo>
                    <a:pt x="299" y="484"/>
                    <a:pt x="297" y="484"/>
                    <a:pt x="295" y="484"/>
                  </a:cubicBezTo>
                  <a:cubicBezTo>
                    <a:pt x="294" y="484"/>
                    <a:pt x="293" y="485"/>
                    <a:pt x="292" y="486"/>
                  </a:cubicBezTo>
                  <a:cubicBezTo>
                    <a:pt x="291" y="486"/>
                    <a:pt x="291" y="487"/>
                    <a:pt x="290" y="487"/>
                  </a:cubicBezTo>
                  <a:cubicBezTo>
                    <a:pt x="287" y="486"/>
                    <a:pt x="285" y="487"/>
                    <a:pt x="283" y="489"/>
                  </a:cubicBezTo>
                  <a:cubicBezTo>
                    <a:pt x="281" y="489"/>
                    <a:pt x="280" y="490"/>
                    <a:pt x="278" y="492"/>
                  </a:cubicBezTo>
                  <a:cubicBezTo>
                    <a:pt x="276" y="491"/>
                    <a:pt x="275" y="492"/>
                    <a:pt x="274" y="493"/>
                  </a:cubicBezTo>
                  <a:cubicBezTo>
                    <a:pt x="274" y="494"/>
                    <a:pt x="274" y="494"/>
                    <a:pt x="273" y="494"/>
                  </a:cubicBezTo>
                  <a:cubicBezTo>
                    <a:pt x="271" y="494"/>
                    <a:pt x="268" y="493"/>
                    <a:pt x="267" y="496"/>
                  </a:cubicBezTo>
                  <a:cubicBezTo>
                    <a:pt x="265" y="497"/>
                    <a:pt x="263" y="497"/>
                    <a:pt x="261" y="499"/>
                  </a:cubicBezTo>
                  <a:cubicBezTo>
                    <a:pt x="261" y="500"/>
                    <a:pt x="258" y="499"/>
                    <a:pt x="257" y="500"/>
                  </a:cubicBezTo>
                  <a:cubicBezTo>
                    <a:pt x="257" y="502"/>
                    <a:pt x="255" y="501"/>
                    <a:pt x="254" y="501"/>
                  </a:cubicBezTo>
                  <a:cubicBezTo>
                    <a:pt x="254" y="501"/>
                    <a:pt x="253" y="502"/>
                    <a:pt x="253" y="502"/>
                  </a:cubicBezTo>
                  <a:cubicBezTo>
                    <a:pt x="252" y="504"/>
                    <a:pt x="251" y="504"/>
                    <a:pt x="249" y="504"/>
                  </a:cubicBezTo>
                  <a:cubicBezTo>
                    <a:pt x="248" y="505"/>
                    <a:pt x="247" y="506"/>
                    <a:pt x="246" y="506"/>
                  </a:cubicBezTo>
                  <a:cubicBezTo>
                    <a:pt x="245" y="506"/>
                    <a:pt x="243" y="507"/>
                    <a:pt x="242" y="508"/>
                  </a:cubicBezTo>
                  <a:cubicBezTo>
                    <a:pt x="242" y="509"/>
                    <a:pt x="241" y="509"/>
                    <a:pt x="240" y="509"/>
                  </a:cubicBezTo>
                  <a:cubicBezTo>
                    <a:pt x="238" y="509"/>
                    <a:pt x="236" y="509"/>
                    <a:pt x="235" y="511"/>
                  </a:cubicBezTo>
                  <a:cubicBezTo>
                    <a:pt x="234" y="511"/>
                    <a:pt x="234" y="511"/>
                    <a:pt x="234" y="511"/>
                  </a:cubicBezTo>
                  <a:cubicBezTo>
                    <a:pt x="233" y="511"/>
                    <a:pt x="232" y="511"/>
                    <a:pt x="231" y="511"/>
                  </a:cubicBezTo>
                  <a:cubicBezTo>
                    <a:pt x="229" y="511"/>
                    <a:pt x="228" y="513"/>
                    <a:pt x="226" y="514"/>
                  </a:cubicBezTo>
                  <a:cubicBezTo>
                    <a:pt x="225" y="514"/>
                    <a:pt x="223" y="513"/>
                    <a:pt x="221" y="514"/>
                  </a:cubicBezTo>
                  <a:cubicBezTo>
                    <a:pt x="220" y="516"/>
                    <a:pt x="218" y="516"/>
                    <a:pt x="216" y="516"/>
                  </a:cubicBezTo>
                  <a:cubicBezTo>
                    <a:pt x="216" y="516"/>
                    <a:pt x="215" y="516"/>
                    <a:pt x="215" y="516"/>
                  </a:cubicBezTo>
                  <a:cubicBezTo>
                    <a:pt x="214" y="517"/>
                    <a:pt x="213" y="518"/>
                    <a:pt x="212" y="519"/>
                  </a:cubicBezTo>
                  <a:cubicBezTo>
                    <a:pt x="211" y="519"/>
                    <a:pt x="210" y="518"/>
                    <a:pt x="209" y="519"/>
                  </a:cubicBezTo>
                  <a:cubicBezTo>
                    <a:pt x="208" y="520"/>
                    <a:pt x="207" y="521"/>
                    <a:pt x="206" y="521"/>
                  </a:cubicBezTo>
                  <a:cubicBezTo>
                    <a:pt x="203" y="520"/>
                    <a:pt x="201" y="522"/>
                    <a:pt x="200" y="524"/>
                  </a:cubicBezTo>
                  <a:cubicBezTo>
                    <a:pt x="199" y="524"/>
                    <a:pt x="198" y="525"/>
                    <a:pt x="198" y="526"/>
                  </a:cubicBezTo>
                  <a:cubicBezTo>
                    <a:pt x="198" y="526"/>
                    <a:pt x="197" y="526"/>
                    <a:pt x="197" y="526"/>
                  </a:cubicBezTo>
                  <a:cubicBezTo>
                    <a:pt x="193" y="525"/>
                    <a:pt x="191" y="528"/>
                    <a:pt x="189" y="530"/>
                  </a:cubicBezTo>
                  <a:cubicBezTo>
                    <a:pt x="188" y="531"/>
                    <a:pt x="186" y="531"/>
                    <a:pt x="185" y="531"/>
                  </a:cubicBezTo>
                  <a:cubicBezTo>
                    <a:pt x="184" y="531"/>
                    <a:pt x="183" y="531"/>
                    <a:pt x="182" y="530"/>
                  </a:cubicBezTo>
                  <a:cubicBezTo>
                    <a:pt x="181" y="529"/>
                    <a:pt x="179" y="528"/>
                    <a:pt x="178" y="528"/>
                  </a:cubicBezTo>
                  <a:cubicBezTo>
                    <a:pt x="177" y="528"/>
                    <a:pt x="177" y="528"/>
                    <a:pt x="177" y="528"/>
                  </a:cubicBezTo>
                  <a:cubicBezTo>
                    <a:pt x="177" y="526"/>
                    <a:pt x="176" y="524"/>
                    <a:pt x="174" y="522"/>
                  </a:cubicBezTo>
                  <a:cubicBezTo>
                    <a:pt x="174" y="520"/>
                    <a:pt x="173" y="519"/>
                    <a:pt x="172" y="517"/>
                  </a:cubicBezTo>
                  <a:cubicBezTo>
                    <a:pt x="169" y="515"/>
                    <a:pt x="167" y="513"/>
                    <a:pt x="165" y="510"/>
                  </a:cubicBezTo>
                  <a:cubicBezTo>
                    <a:pt x="164" y="510"/>
                    <a:pt x="164" y="509"/>
                    <a:pt x="164" y="508"/>
                  </a:cubicBezTo>
                  <a:cubicBezTo>
                    <a:pt x="165" y="506"/>
                    <a:pt x="164" y="504"/>
                    <a:pt x="162" y="503"/>
                  </a:cubicBezTo>
                  <a:cubicBezTo>
                    <a:pt x="162" y="501"/>
                    <a:pt x="161" y="499"/>
                    <a:pt x="159" y="498"/>
                  </a:cubicBezTo>
                  <a:cubicBezTo>
                    <a:pt x="159" y="497"/>
                    <a:pt x="159" y="495"/>
                    <a:pt x="159" y="494"/>
                  </a:cubicBezTo>
                  <a:cubicBezTo>
                    <a:pt x="159" y="493"/>
                    <a:pt x="159" y="493"/>
                    <a:pt x="159" y="492"/>
                  </a:cubicBezTo>
                  <a:cubicBezTo>
                    <a:pt x="157" y="491"/>
                    <a:pt x="157" y="490"/>
                    <a:pt x="157" y="488"/>
                  </a:cubicBezTo>
                  <a:cubicBezTo>
                    <a:pt x="157" y="488"/>
                    <a:pt x="156" y="487"/>
                    <a:pt x="156" y="487"/>
                  </a:cubicBezTo>
                  <a:cubicBezTo>
                    <a:pt x="154" y="486"/>
                    <a:pt x="155" y="482"/>
                    <a:pt x="153" y="481"/>
                  </a:cubicBezTo>
                  <a:cubicBezTo>
                    <a:pt x="152" y="479"/>
                    <a:pt x="152" y="477"/>
                    <a:pt x="150" y="476"/>
                  </a:cubicBezTo>
                  <a:cubicBezTo>
                    <a:pt x="150" y="476"/>
                    <a:pt x="149" y="475"/>
                    <a:pt x="150" y="474"/>
                  </a:cubicBezTo>
                  <a:cubicBezTo>
                    <a:pt x="150" y="472"/>
                    <a:pt x="149" y="470"/>
                    <a:pt x="147" y="469"/>
                  </a:cubicBezTo>
                  <a:cubicBezTo>
                    <a:pt x="147" y="466"/>
                    <a:pt x="146" y="465"/>
                    <a:pt x="145" y="463"/>
                  </a:cubicBezTo>
                  <a:cubicBezTo>
                    <a:pt x="143" y="462"/>
                    <a:pt x="141" y="461"/>
                    <a:pt x="142" y="458"/>
                  </a:cubicBezTo>
                  <a:cubicBezTo>
                    <a:pt x="141" y="458"/>
                    <a:pt x="140" y="457"/>
                    <a:pt x="140" y="456"/>
                  </a:cubicBezTo>
                  <a:cubicBezTo>
                    <a:pt x="140" y="453"/>
                    <a:pt x="138" y="452"/>
                    <a:pt x="137" y="451"/>
                  </a:cubicBezTo>
                  <a:cubicBezTo>
                    <a:pt x="137" y="449"/>
                    <a:pt x="136" y="448"/>
                    <a:pt x="135" y="447"/>
                  </a:cubicBezTo>
                  <a:cubicBezTo>
                    <a:pt x="134" y="445"/>
                    <a:pt x="134" y="443"/>
                    <a:pt x="133" y="442"/>
                  </a:cubicBezTo>
                  <a:cubicBezTo>
                    <a:pt x="133" y="439"/>
                    <a:pt x="132" y="438"/>
                    <a:pt x="130" y="436"/>
                  </a:cubicBezTo>
                  <a:cubicBezTo>
                    <a:pt x="130" y="434"/>
                    <a:pt x="129" y="433"/>
                    <a:pt x="127" y="431"/>
                  </a:cubicBezTo>
                  <a:cubicBezTo>
                    <a:pt x="127" y="431"/>
                    <a:pt x="128" y="430"/>
                    <a:pt x="127" y="429"/>
                  </a:cubicBezTo>
                  <a:cubicBezTo>
                    <a:pt x="127" y="428"/>
                    <a:pt x="126" y="428"/>
                    <a:pt x="125" y="428"/>
                  </a:cubicBezTo>
                  <a:cubicBezTo>
                    <a:pt x="124" y="428"/>
                    <a:pt x="123" y="427"/>
                    <a:pt x="122" y="426"/>
                  </a:cubicBezTo>
                  <a:cubicBezTo>
                    <a:pt x="122" y="426"/>
                    <a:pt x="121" y="425"/>
                    <a:pt x="120" y="425"/>
                  </a:cubicBezTo>
                  <a:cubicBezTo>
                    <a:pt x="119" y="426"/>
                    <a:pt x="118" y="425"/>
                    <a:pt x="118" y="424"/>
                  </a:cubicBezTo>
                  <a:cubicBezTo>
                    <a:pt x="117" y="423"/>
                    <a:pt x="118" y="422"/>
                    <a:pt x="117" y="421"/>
                  </a:cubicBezTo>
                  <a:cubicBezTo>
                    <a:pt x="116" y="420"/>
                    <a:pt x="115" y="419"/>
                    <a:pt x="115" y="417"/>
                  </a:cubicBezTo>
                  <a:cubicBezTo>
                    <a:pt x="115" y="414"/>
                    <a:pt x="115" y="411"/>
                    <a:pt x="115" y="407"/>
                  </a:cubicBezTo>
                  <a:cubicBezTo>
                    <a:pt x="115" y="407"/>
                    <a:pt x="114" y="406"/>
                    <a:pt x="114" y="406"/>
                  </a:cubicBezTo>
                  <a:cubicBezTo>
                    <a:pt x="111" y="406"/>
                    <a:pt x="110" y="404"/>
                    <a:pt x="109" y="403"/>
                  </a:cubicBezTo>
                  <a:cubicBezTo>
                    <a:pt x="108" y="402"/>
                    <a:pt x="108" y="402"/>
                    <a:pt x="109" y="401"/>
                  </a:cubicBezTo>
                  <a:cubicBezTo>
                    <a:pt x="111" y="399"/>
                    <a:pt x="110" y="397"/>
                    <a:pt x="110" y="395"/>
                  </a:cubicBezTo>
                  <a:cubicBezTo>
                    <a:pt x="110" y="394"/>
                    <a:pt x="110" y="394"/>
                    <a:pt x="109" y="394"/>
                  </a:cubicBezTo>
                  <a:cubicBezTo>
                    <a:pt x="109" y="394"/>
                    <a:pt x="109" y="394"/>
                    <a:pt x="108" y="394"/>
                  </a:cubicBezTo>
                  <a:cubicBezTo>
                    <a:pt x="106" y="396"/>
                    <a:pt x="106" y="396"/>
                    <a:pt x="104" y="396"/>
                  </a:cubicBezTo>
                  <a:cubicBezTo>
                    <a:pt x="103" y="396"/>
                    <a:pt x="102" y="396"/>
                    <a:pt x="101" y="395"/>
                  </a:cubicBezTo>
                  <a:cubicBezTo>
                    <a:pt x="99" y="393"/>
                    <a:pt x="97" y="392"/>
                    <a:pt x="96" y="390"/>
                  </a:cubicBezTo>
                  <a:cubicBezTo>
                    <a:pt x="96" y="388"/>
                    <a:pt x="95" y="386"/>
                    <a:pt x="93" y="385"/>
                  </a:cubicBezTo>
                  <a:cubicBezTo>
                    <a:pt x="93" y="384"/>
                    <a:pt x="93" y="382"/>
                    <a:pt x="93" y="381"/>
                  </a:cubicBezTo>
                  <a:cubicBezTo>
                    <a:pt x="93" y="380"/>
                    <a:pt x="93" y="380"/>
                    <a:pt x="92" y="379"/>
                  </a:cubicBezTo>
                  <a:cubicBezTo>
                    <a:pt x="90" y="378"/>
                    <a:pt x="91" y="376"/>
                    <a:pt x="91" y="374"/>
                  </a:cubicBezTo>
                  <a:cubicBezTo>
                    <a:pt x="91" y="372"/>
                    <a:pt x="91" y="372"/>
                    <a:pt x="93" y="371"/>
                  </a:cubicBezTo>
                  <a:cubicBezTo>
                    <a:pt x="93" y="371"/>
                    <a:pt x="94" y="371"/>
                    <a:pt x="94" y="371"/>
                  </a:cubicBezTo>
                  <a:cubicBezTo>
                    <a:pt x="94" y="371"/>
                    <a:pt x="95" y="370"/>
                    <a:pt x="95" y="370"/>
                  </a:cubicBezTo>
                  <a:cubicBezTo>
                    <a:pt x="95" y="367"/>
                    <a:pt x="95" y="365"/>
                    <a:pt x="95" y="362"/>
                  </a:cubicBezTo>
                  <a:cubicBezTo>
                    <a:pt x="95" y="362"/>
                    <a:pt x="95" y="362"/>
                    <a:pt x="94" y="362"/>
                  </a:cubicBezTo>
                  <a:cubicBezTo>
                    <a:pt x="94" y="362"/>
                    <a:pt x="94" y="362"/>
                    <a:pt x="94" y="362"/>
                  </a:cubicBezTo>
                  <a:cubicBezTo>
                    <a:pt x="93" y="363"/>
                    <a:pt x="92" y="364"/>
                    <a:pt x="91" y="364"/>
                  </a:cubicBezTo>
                  <a:cubicBezTo>
                    <a:pt x="89" y="364"/>
                    <a:pt x="86" y="364"/>
                    <a:pt x="84" y="364"/>
                  </a:cubicBezTo>
                  <a:cubicBezTo>
                    <a:pt x="84" y="364"/>
                    <a:pt x="84" y="363"/>
                    <a:pt x="84" y="363"/>
                  </a:cubicBezTo>
                  <a:cubicBezTo>
                    <a:pt x="83" y="360"/>
                    <a:pt x="83" y="358"/>
                    <a:pt x="85" y="355"/>
                  </a:cubicBezTo>
                  <a:cubicBezTo>
                    <a:pt x="87" y="355"/>
                    <a:pt x="85" y="352"/>
                    <a:pt x="84" y="352"/>
                  </a:cubicBezTo>
                  <a:cubicBezTo>
                    <a:pt x="82" y="352"/>
                    <a:pt x="81" y="352"/>
                    <a:pt x="79" y="352"/>
                  </a:cubicBezTo>
                  <a:cubicBezTo>
                    <a:pt x="78" y="352"/>
                    <a:pt x="77" y="352"/>
                    <a:pt x="77" y="351"/>
                  </a:cubicBezTo>
                  <a:cubicBezTo>
                    <a:pt x="76" y="350"/>
                    <a:pt x="73" y="349"/>
                    <a:pt x="73" y="347"/>
                  </a:cubicBezTo>
                  <a:cubicBezTo>
                    <a:pt x="73" y="346"/>
                    <a:pt x="73" y="345"/>
                    <a:pt x="72" y="344"/>
                  </a:cubicBezTo>
                  <a:cubicBezTo>
                    <a:pt x="71" y="344"/>
                    <a:pt x="71" y="343"/>
                    <a:pt x="71" y="341"/>
                  </a:cubicBezTo>
                  <a:cubicBezTo>
                    <a:pt x="71" y="340"/>
                    <a:pt x="70" y="339"/>
                    <a:pt x="69" y="339"/>
                  </a:cubicBezTo>
                  <a:cubicBezTo>
                    <a:pt x="67" y="339"/>
                    <a:pt x="66" y="339"/>
                    <a:pt x="66" y="338"/>
                  </a:cubicBezTo>
                  <a:cubicBezTo>
                    <a:pt x="66" y="336"/>
                    <a:pt x="66" y="335"/>
                    <a:pt x="65" y="334"/>
                  </a:cubicBezTo>
                  <a:cubicBezTo>
                    <a:pt x="64" y="334"/>
                    <a:pt x="64" y="334"/>
                    <a:pt x="64" y="334"/>
                  </a:cubicBezTo>
                  <a:cubicBezTo>
                    <a:pt x="64" y="333"/>
                    <a:pt x="64" y="332"/>
                    <a:pt x="65" y="332"/>
                  </a:cubicBezTo>
                  <a:cubicBezTo>
                    <a:pt x="66" y="331"/>
                    <a:pt x="66" y="330"/>
                    <a:pt x="66" y="329"/>
                  </a:cubicBezTo>
                  <a:cubicBezTo>
                    <a:pt x="66" y="327"/>
                    <a:pt x="64" y="327"/>
                    <a:pt x="63" y="327"/>
                  </a:cubicBezTo>
                  <a:cubicBezTo>
                    <a:pt x="62" y="327"/>
                    <a:pt x="61" y="327"/>
                    <a:pt x="60" y="327"/>
                  </a:cubicBezTo>
                  <a:cubicBezTo>
                    <a:pt x="59" y="327"/>
                    <a:pt x="59" y="326"/>
                    <a:pt x="59" y="326"/>
                  </a:cubicBezTo>
                  <a:cubicBezTo>
                    <a:pt x="59" y="324"/>
                    <a:pt x="58" y="323"/>
                    <a:pt x="57" y="322"/>
                  </a:cubicBezTo>
                  <a:cubicBezTo>
                    <a:pt x="55" y="320"/>
                    <a:pt x="53" y="318"/>
                    <a:pt x="52" y="316"/>
                  </a:cubicBezTo>
                  <a:cubicBezTo>
                    <a:pt x="51" y="316"/>
                    <a:pt x="51" y="314"/>
                    <a:pt x="53" y="312"/>
                  </a:cubicBezTo>
                  <a:cubicBezTo>
                    <a:pt x="53" y="312"/>
                    <a:pt x="54" y="311"/>
                    <a:pt x="53" y="311"/>
                  </a:cubicBezTo>
                  <a:cubicBezTo>
                    <a:pt x="52" y="309"/>
                    <a:pt x="51" y="308"/>
                    <a:pt x="49" y="307"/>
                  </a:cubicBezTo>
                  <a:cubicBezTo>
                    <a:pt x="48" y="307"/>
                    <a:pt x="47" y="307"/>
                    <a:pt x="46" y="306"/>
                  </a:cubicBezTo>
                  <a:cubicBezTo>
                    <a:pt x="45" y="305"/>
                    <a:pt x="44" y="304"/>
                    <a:pt x="43" y="303"/>
                  </a:cubicBezTo>
                  <a:cubicBezTo>
                    <a:pt x="42" y="301"/>
                    <a:pt x="39" y="300"/>
                    <a:pt x="39" y="298"/>
                  </a:cubicBezTo>
                  <a:cubicBezTo>
                    <a:pt x="39" y="296"/>
                    <a:pt x="37" y="295"/>
                    <a:pt x="37" y="294"/>
                  </a:cubicBezTo>
                  <a:cubicBezTo>
                    <a:pt x="36" y="292"/>
                    <a:pt x="36" y="290"/>
                    <a:pt x="34" y="289"/>
                  </a:cubicBezTo>
                  <a:cubicBezTo>
                    <a:pt x="33" y="288"/>
                    <a:pt x="31" y="286"/>
                    <a:pt x="32" y="284"/>
                  </a:cubicBezTo>
                  <a:cubicBezTo>
                    <a:pt x="31" y="283"/>
                    <a:pt x="30" y="282"/>
                    <a:pt x="29" y="281"/>
                  </a:cubicBezTo>
                  <a:cubicBezTo>
                    <a:pt x="29" y="280"/>
                    <a:pt x="29" y="279"/>
                    <a:pt x="28" y="278"/>
                  </a:cubicBezTo>
                  <a:cubicBezTo>
                    <a:pt x="27" y="276"/>
                    <a:pt x="24" y="275"/>
                    <a:pt x="24" y="272"/>
                  </a:cubicBezTo>
                  <a:cubicBezTo>
                    <a:pt x="24" y="271"/>
                    <a:pt x="21" y="270"/>
                    <a:pt x="22" y="267"/>
                  </a:cubicBezTo>
                  <a:cubicBezTo>
                    <a:pt x="21" y="266"/>
                    <a:pt x="20" y="265"/>
                    <a:pt x="19" y="265"/>
                  </a:cubicBezTo>
                  <a:cubicBezTo>
                    <a:pt x="20" y="262"/>
                    <a:pt x="18" y="261"/>
                    <a:pt x="17" y="259"/>
                  </a:cubicBezTo>
                  <a:cubicBezTo>
                    <a:pt x="16" y="259"/>
                    <a:pt x="15" y="258"/>
                    <a:pt x="15" y="257"/>
                  </a:cubicBezTo>
                  <a:cubicBezTo>
                    <a:pt x="14" y="256"/>
                    <a:pt x="15" y="254"/>
                    <a:pt x="13" y="254"/>
                  </a:cubicBezTo>
                  <a:cubicBezTo>
                    <a:pt x="11" y="252"/>
                    <a:pt x="13" y="250"/>
                    <a:pt x="11" y="248"/>
                  </a:cubicBezTo>
                  <a:cubicBezTo>
                    <a:pt x="9" y="247"/>
                    <a:pt x="8" y="246"/>
                    <a:pt x="7" y="245"/>
                  </a:cubicBezTo>
                  <a:cubicBezTo>
                    <a:pt x="7" y="241"/>
                    <a:pt x="4" y="240"/>
                    <a:pt x="2" y="237"/>
                  </a:cubicBezTo>
                  <a:cubicBezTo>
                    <a:pt x="3" y="235"/>
                    <a:pt x="1" y="234"/>
                    <a:pt x="0" y="232"/>
                  </a:cubicBezTo>
                  <a:cubicBezTo>
                    <a:pt x="0" y="232"/>
                    <a:pt x="0" y="232"/>
                    <a:pt x="1" y="231"/>
                  </a:cubicBezTo>
                  <a:cubicBezTo>
                    <a:pt x="4" y="231"/>
                    <a:pt x="8" y="233"/>
                    <a:pt x="11" y="229"/>
                  </a:cubicBezTo>
                  <a:cubicBezTo>
                    <a:pt x="11" y="229"/>
                    <a:pt x="12" y="229"/>
                    <a:pt x="12" y="229"/>
                  </a:cubicBezTo>
                  <a:cubicBezTo>
                    <a:pt x="14" y="229"/>
                    <a:pt x="17" y="228"/>
                    <a:pt x="19" y="230"/>
                  </a:cubicBezTo>
                  <a:cubicBezTo>
                    <a:pt x="19" y="232"/>
                    <a:pt x="17" y="233"/>
                    <a:pt x="15" y="234"/>
                  </a:cubicBezTo>
                  <a:cubicBezTo>
                    <a:pt x="15" y="235"/>
                    <a:pt x="14" y="236"/>
                    <a:pt x="13" y="237"/>
                  </a:cubicBezTo>
                  <a:cubicBezTo>
                    <a:pt x="12" y="238"/>
                    <a:pt x="12" y="239"/>
                    <a:pt x="12" y="240"/>
                  </a:cubicBezTo>
                  <a:cubicBezTo>
                    <a:pt x="12" y="241"/>
                    <a:pt x="13" y="241"/>
                    <a:pt x="15" y="240"/>
                  </a:cubicBezTo>
                  <a:cubicBezTo>
                    <a:pt x="15" y="239"/>
                    <a:pt x="15" y="239"/>
                    <a:pt x="16" y="239"/>
                  </a:cubicBezTo>
                  <a:cubicBezTo>
                    <a:pt x="16" y="239"/>
                    <a:pt x="16" y="239"/>
                    <a:pt x="16" y="239"/>
                  </a:cubicBezTo>
                  <a:cubicBezTo>
                    <a:pt x="17" y="242"/>
                    <a:pt x="17" y="245"/>
                    <a:pt x="16" y="248"/>
                  </a:cubicBezTo>
                  <a:cubicBezTo>
                    <a:pt x="13" y="250"/>
                    <a:pt x="16" y="251"/>
                    <a:pt x="18" y="253"/>
                  </a:cubicBezTo>
                  <a:cubicBezTo>
                    <a:pt x="18" y="254"/>
                    <a:pt x="20" y="253"/>
                    <a:pt x="21" y="253"/>
                  </a:cubicBezTo>
                  <a:cubicBezTo>
                    <a:pt x="22" y="253"/>
                    <a:pt x="23" y="253"/>
                    <a:pt x="24" y="252"/>
                  </a:cubicBezTo>
                  <a:cubicBezTo>
                    <a:pt x="26" y="251"/>
                    <a:pt x="26" y="251"/>
                    <a:pt x="27" y="254"/>
                  </a:cubicBezTo>
                  <a:cubicBezTo>
                    <a:pt x="27" y="254"/>
                    <a:pt x="27" y="255"/>
                    <a:pt x="28" y="255"/>
                  </a:cubicBezTo>
                  <a:cubicBezTo>
                    <a:pt x="30" y="256"/>
                    <a:pt x="33" y="256"/>
                    <a:pt x="35" y="256"/>
                  </a:cubicBezTo>
                  <a:cubicBezTo>
                    <a:pt x="36" y="256"/>
                    <a:pt x="36" y="255"/>
                    <a:pt x="37" y="254"/>
                  </a:cubicBezTo>
                  <a:cubicBezTo>
                    <a:pt x="39" y="253"/>
                    <a:pt x="40" y="253"/>
                    <a:pt x="42" y="255"/>
                  </a:cubicBezTo>
                  <a:cubicBezTo>
                    <a:pt x="43" y="256"/>
                    <a:pt x="43" y="256"/>
                    <a:pt x="44" y="255"/>
                  </a:cubicBezTo>
                  <a:cubicBezTo>
                    <a:pt x="45" y="253"/>
                    <a:pt x="45" y="253"/>
                    <a:pt x="46" y="254"/>
                  </a:cubicBezTo>
                  <a:cubicBezTo>
                    <a:pt x="48" y="256"/>
                    <a:pt x="48" y="256"/>
                    <a:pt x="49" y="255"/>
                  </a:cubicBezTo>
                  <a:cubicBezTo>
                    <a:pt x="50" y="254"/>
                    <a:pt x="50" y="253"/>
                    <a:pt x="51" y="252"/>
                  </a:cubicBezTo>
                  <a:cubicBezTo>
                    <a:pt x="51" y="249"/>
                    <a:pt x="51" y="245"/>
                    <a:pt x="51" y="242"/>
                  </a:cubicBezTo>
                  <a:cubicBezTo>
                    <a:pt x="51" y="242"/>
                    <a:pt x="51" y="242"/>
                    <a:pt x="50" y="241"/>
                  </a:cubicBezTo>
                  <a:cubicBezTo>
                    <a:pt x="48" y="240"/>
                    <a:pt x="49" y="237"/>
                    <a:pt x="47" y="235"/>
                  </a:cubicBezTo>
                  <a:cubicBezTo>
                    <a:pt x="46" y="235"/>
                    <a:pt x="46" y="233"/>
                    <a:pt x="46" y="232"/>
                  </a:cubicBezTo>
                  <a:cubicBezTo>
                    <a:pt x="46" y="231"/>
                    <a:pt x="46" y="230"/>
                    <a:pt x="45" y="229"/>
                  </a:cubicBezTo>
                  <a:cubicBezTo>
                    <a:pt x="43" y="227"/>
                    <a:pt x="44" y="224"/>
                    <a:pt x="42" y="223"/>
                  </a:cubicBezTo>
                  <a:cubicBezTo>
                    <a:pt x="41" y="222"/>
                    <a:pt x="41" y="221"/>
                    <a:pt x="41" y="220"/>
                  </a:cubicBezTo>
                  <a:cubicBezTo>
                    <a:pt x="42" y="219"/>
                    <a:pt x="41" y="217"/>
                    <a:pt x="40" y="216"/>
                  </a:cubicBezTo>
                  <a:cubicBezTo>
                    <a:pt x="40" y="216"/>
                    <a:pt x="39" y="216"/>
                    <a:pt x="39" y="215"/>
                  </a:cubicBezTo>
                  <a:cubicBezTo>
                    <a:pt x="39" y="212"/>
                    <a:pt x="39" y="210"/>
                    <a:pt x="39" y="207"/>
                  </a:cubicBezTo>
                  <a:cubicBezTo>
                    <a:pt x="39" y="205"/>
                    <a:pt x="38" y="205"/>
                    <a:pt x="37" y="204"/>
                  </a:cubicBezTo>
                  <a:cubicBezTo>
                    <a:pt x="36" y="203"/>
                    <a:pt x="37" y="201"/>
                    <a:pt x="36" y="200"/>
                  </a:cubicBezTo>
                  <a:cubicBezTo>
                    <a:pt x="35" y="199"/>
                    <a:pt x="34" y="198"/>
                    <a:pt x="34" y="195"/>
                  </a:cubicBezTo>
                  <a:cubicBezTo>
                    <a:pt x="34" y="194"/>
                    <a:pt x="34" y="192"/>
                    <a:pt x="34" y="190"/>
                  </a:cubicBezTo>
                  <a:cubicBezTo>
                    <a:pt x="31" y="189"/>
                    <a:pt x="32" y="186"/>
                    <a:pt x="30" y="184"/>
                  </a:cubicBezTo>
                  <a:cubicBezTo>
                    <a:pt x="30" y="184"/>
                    <a:pt x="29" y="184"/>
                    <a:pt x="29" y="184"/>
                  </a:cubicBezTo>
                  <a:cubicBezTo>
                    <a:pt x="29" y="181"/>
                    <a:pt x="29" y="178"/>
                    <a:pt x="29" y="175"/>
                  </a:cubicBezTo>
                  <a:cubicBezTo>
                    <a:pt x="29" y="173"/>
                    <a:pt x="26" y="172"/>
                    <a:pt x="27" y="169"/>
                  </a:cubicBezTo>
                  <a:cubicBezTo>
                    <a:pt x="27" y="167"/>
                    <a:pt x="27" y="165"/>
                    <a:pt x="27" y="163"/>
                  </a:cubicBezTo>
                  <a:cubicBezTo>
                    <a:pt x="27" y="161"/>
                    <a:pt x="26" y="161"/>
                    <a:pt x="25" y="160"/>
                  </a:cubicBezTo>
                  <a:cubicBezTo>
                    <a:pt x="24" y="158"/>
                    <a:pt x="24" y="157"/>
                    <a:pt x="25" y="155"/>
                  </a:cubicBezTo>
                  <a:cubicBezTo>
                    <a:pt x="27" y="153"/>
                    <a:pt x="30" y="151"/>
                    <a:pt x="32" y="148"/>
                  </a:cubicBezTo>
                  <a:cubicBezTo>
                    <a:pt x="33" y="148"/>
                    <a:pt x="33" y="148"/>
                    <a:pt x="34" y="148"/>
                  </a:cubicBezTo>
                  <a:cubicBezTo>
                    <a:pt x="37" y="148"/>
                    <a:pt x="39" y="148"/>
                    <a:pt x="42" y="148"/>
                  </a:cubicBezTo>
                  <a:cubicBezTo>
                    <a:pt x="43" y="148"/>
                    <a:pt x="44" y="147"/>
                    <a:pt x="44" y="146"/>
                  </a:cubicBezTo>
                  <a:cubicBezTo>
                    <a:pt x="46" y="145"/>
                    <a:pt x="48" y="146"/>
                    <a:pt x="49" y="144"/>
                  </a:cubicBezTo>
                  <a:cubicBezTo>
                    <a:pt x="50" y="143"/>
                    <a:pt x="51" y="142"/>
                    <a:pt x="52" y="141"/>
                  </a:cubicBezTo>
                  <a:cubicBezTo>
                    <a:pt x="53" y="140"/>
                    <a:pt x="54" y="138"/>
                    <a:pt x="56" y="138"/>
                  </a:cubicBezTo>
                  <a:cubicBezTo>
                    <a:pt x="57" y="138"/>
                    <a:pt x="58" y="137"/>
                    <a:pt x="59" y="136"/>
                  </a:cubicBezTo>
                  <a:cubicBezTo>
                    <a:pt x="60" y="135"/>
                    <a:pt x="61" y="134"/>
                    <a:pt x="62" y="133"/>
                  </a:cubicBezTo>
                  <a:cubicBezTo>
                    <a:pt x="66" y="134"/>
                    <a:pt x="67" y="131"/>
                    <a:pt x="68" y="129"/>
                  </a:cubicBezTo>
                  <a:cubicBezTo>
                    <a:pt x="69" y="129"/>
                    <a:pt x="70" y="128"/>
                    <a:pt x="72" y="128"/>
                  </a:cubicBezTo>
                  <a:cubicBezTo>
                    <a:pt x="73" y="128"/>
                    <a:pt x="75" y="128"/>
                    <a:pt x="76" y="128"/>
                  </a:cubicBezTo>
                  <a:cubicBezTo>
                    <a:pt x="77" y="128"/>
                    <a:pt x="77" y="128"/>
                    <a:pt x="77" y="128"/>
                  </a:cubicBezTo>
                  <a:cubicBezTo>
                    <a:pt x="79" y="126"/>
                    <a:pt x="81" y="126"/>
                    <a:pt x="83" y="125"/>
                  </a:cubicBezTo>
                  <a:cubicBezTo>
                    <a:pt x="84" y="124"/>
                    <a:pt x="84" y="123"/>
                    <a:pt x="85" y="122"/>
                  </a:cubicBezTo>
                  <a:cubicBezTo>
                    <a:pt x="86" y="122"/>
                    <a:pt x="85" y="121"/>
                    <a:pt x="86" y="120"/>
                  </a:cubicBezTo>
                  <a:cubicBezTo>
                    <a:pt x="86" y="118"/>
                    <a:pt x="86" y="118"/>
                    <a:pt x="88" y="118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91" y="118"/>
                    <a:pt x="91" y="118"/>
                    <a:pt x="93" y="116"/>
                  </a:cubicBezTo>
                  <a:cubicBezTo>
                    <a:pt x="95" y="116"/>
                    <a:pt x="96" y="116"/>
                    <a:pt x="97" y="116"/>
                  </a:cubicBezTo>
                  <a:cubicBezTo>
                    <a:pt x="98" y="114"/>
                    <a:pt x="100" y="113"/>
                    <a:pt x="102" y="113"/>
                  </a:cubicBezTo>
                  <a:cubicBezTo>
                    <a:pt x="104" y="114"/>
                    <a:pt x="106" y="113"/>
                    <a:pt x="108" y="113"/>
                  </a:cubicBezTo>
                  <a:cubicBezTo>
                    <a:pt x="109" y="113"/>
                    <a:pt x="110" y="113"/>
                    <a:pt x="110" y="112"/>
                  </a:cubicBezTo>
                  <a:cubicBezTo>
                    <a:pt x="112" y="110"/>
                    <a:pt x="115" y="111"/>
                    <a:pt x="116" y="109"/>
                  </a:cubicBezTo>
                  <a:cubicBezTo>
                    <a:pt x="117" y="109"/>
                    <a:pt x="118" y="108"/>
                    <a:pt x="120" y="108"/>
                  </a:cubicBezTo>
                  <a:cubicBezTo>
                    <a:pt x="121" y="109"/>
                    <a:pt x="121" y="108"/>
                    <a:pt x="122" y="108"/>
                  </a:cubicBezTo>
                  <a:cubicBezTo>
                    <a:pt x="123" y="106"/>
                    <a:pt x="124" y="106"/>
                    <a:pt x="126" y="106"/>
                  </a:cubicBezTo>
                  <a:cubicBezTo>
                    <a:pt x="128" y="106"/>
                    <a:pt x="131" y="106"/>
                    <a:pt x="133" y="106"/>
                  </a:cubicBezTo>
                  <a:cubicBezTo>
                    <a:pt x="134" y="106"/>
                    <a:pt x="134" y="106"/>
                    <a:pt x="134" y="105"/>
                  </a:cubicBezTo>
                  <a:cubicBezTo>
                    <a:pt x="135" y="103"/>
                    <a:pt x="138" y="104"/>
                    <a:pt x="139" y="103"/>
                  </a:cubicBezTo>
                  <a:cubicBezTo>
                    <a:pt x="141" y="101"/>
                    <a:pt x="142" y="100"/>
                    <a:pt x="144" y="99"/>
                  </a:cubicBezTo>
                  <a:cubicBezTo>
                    <a:pt x="145" y="98"/>
                    <a:pt x="147" y="99"/>
                    <a:pt x="149" y="99"/>
                  </a:cubicBezTo>
                  <a:cubicBezTo>
                    <a:pt x="150" y="99"/>
                    <a:pt x="151" y="99"/>
                    <a:pt x="152" y="97"/>
                  </a:cubicBezTo>
                  <a:cubicBezTo>
                    <a:pt x="153" y="95"/>
                    <a:pt x="156" y="97"/>
                    <a:pt x="157" y="95"/>
                  </a:cubicBezTo>
                  <a:cubicBezTo>
                    <a:pt x="158" y="94"/>
                    <a:pt x="159" y="92"/>
                    <a:pt x="161" y="91"/>
                  </a:cubicBezTo>
                  <a:cubicBezTo>
                    <a:pt x="161" y="91"/>
                    <a:pt x="162" y="91"/>
                    <a:pt x="163" y="91"/>
                  </a:cubicBezTo>
                  <a:cubicBezTo>
                    <a:pt x="164" y="92"/>
                    <a:pt x="165" y="93"/>
                    <a:pt x="166" y="95"/>
                  </a:cubicBezTo>
                  <a:cubicBezTo>
                    <a:pt x="168" y="97"/>
                    <a:pt x="169" y="95"/>
                    <a:pt x="170" y="94"/>
                  </a:cubicBezTo>
                  <a:cubicBezTo>
                    <a:pt x="170" y="94"/>
                    <a:pt x="171" y="94"/>
                    <a:pt x="172" y="94"/>
                  </a:cubicBezTo>
                  <a:cubicBezTo>
                    <a:pt x="174" y="94"/>
                    <a:pt x="176" y="93"/>
                    <a:pt x="177" y="92"/>
                  </a:cubicBezTo>
                  <a:cubicBezTo>
                    <a:pt x="179" y="90"/>
                    <a:pt x="181" y="91"/>
                    <a:pt x="181" y="94"/>
                  </a:cubicBezTo>
                  <a:cubicBezTo>
                    <a:pt x="182" y="96"/>
                    <a:pt x="182" y="96"/>
                    <a:pt x="184" y="96"/>
                  </a:cubicBezTo>
                  <a:cubicBezTo>
                    <a:pt x="186" y="96"/>
                    <a:pt x="188" y="96"/>
                    <a:pt x="189" y="98"/>
                  </a:cubicBezTo>
                  <a:cubicBezTo>
                    <a:pt x="190" y="98"/>
                    <a:pt x="190" y="99"/>
                    <a:pt x="191" y="99"/>
                  </a:cubicBezTo>
                  <a:cubicBezTo>
                    <a:pt x="197" y="99"/>
                    <a:pt x="203" y="99"/>
                    <a:pt x="208" y="99"/>
                  </a:cubicBezTo>
                  <a:cubicBezTo>
                    <a:pt x="210" y="99"/>
                    <a:pt x="211" y="98"/>
                    <a:pt x="211" y="97"/>
                  </a:cubicBezTo>
                  <a:cubicBezTo>
                    <a:pt x="212" y="96"/>
                    <a:pt x="213" y="96"/>
                    <a:pt x="213" y="96"/>
                  </a:cubicBezTo>
                  <a:cubicBezTo>
                    <a:pt x="218" y="96"/>
                    <a:pt x="222" y="96"/>
                    <a:pt x="226" y="96"/>
                  </a:cubicBezTo>
                  <a:cubicBezTo>
                    <a:pt x="227" y="96"/>
                    <a:pt x="227" y="96"/>
                    <a:pt x="228" y="95"/>
                  </a:cubicBezTo>
                  <a:cubicBezTo>
                    <a:pt x="229" y="93"/>
                    <a:pt x="231" y="92"/>
                    <a:pt x="233" y="90"/>
                  </a:cubicBezTo>
                  <a:cubicBezTo>
                    <a:pt x="235" y="88"/>
                    <a:pt x="238" y="86"/>
                    <a:pt x="238" y="82"/>
                  </a:cubicBezTo>
                  <a:cubicBezTo>
                    <a:pt x="239" y="81"/>
                    <a:pt x="241" y="80"/>
                    <a:pt x="242" y="79"/>
                  </a:cubicBezTo>
                  <a:cubicBezTo>
                    <a:pt x="245" y="80"/>
                    <a:pt x="246" y="77"/>
                    <a:pt x="248" y="75"/>
                  </a:cubicBezTo>
                  <a:cubicBezTo>
                    <a:pt x="247" y="72"/>
                    <a:pt x="250" y="71"/>
                    <a:pt x="251" y="69"/>
                  </a:cubicBezTo>
                  <a:cubicBezTo>
                    <a:pt x="253" y="68"/>
                    <a:pt x="255" y="66"/>
                    <a:pt x="257" y="67"/>
                  </a:cubicBezTo>
                  <a:cubicBezTo>
                    <a:pt x="259" y="67"/>
                    <a:pt x="260" y="67"/>
                    <a:pt x="261" y="67"/>
                  </a:cubicBezTo>
                  <a:cubicBezTo>
                    <a:pt x="262" y="66"/>
                    <a:pt x="262" y="66"/>
                    <a:pt x="262" y="65"/>
                  </a:cubicBezTo>
                  <a:cubicBezTo>
                    <a:pt x="262" y="62"/>
                    <a:pt x="264" y="62"/>
                    <a:pt x="265" y="60"/>
                  </a:cubicBezTo>
                  <a:cubicBezTo>
                    <a:pt x="266" y="59"/>
                    <a:pt x="267" y="59"/>
                    <a:pt x="268" y="59"/>
                  </a:cubicBezTo>
                  <a:cubicBezTo>
                    <a:pt x="270" y="60"/>
                    <a:pt x="272" y="59"/>
                    <a:pt x="274" y="57"/>
                  </a:cubicBezTo>
                  <a:cubicBezTo>
                    <a:pt x="274" y="56"/>
                    <a:pt x="275" y="55"/>
                    <a:pt x="276" y="55"/>
                  </a:cubicBezTo>
                  <a:cubicBezTo>
                    <a:pt x="276" y="54"/>
                    <a:pt x="278" y="54"/>
                    <a:pt x="279" y="55"/>
                  </a:cubicBezTo>
                  <a:cubicBezTo>
                    <a:pt x="280" y="56"/>
                    <a:pt x="281" y="57"/>
                    <a:pt x="283" y="57"/>
                  </a:cubicBezTo>
                  <a:cubicBezTo>
                    <a:pt x="284" y="57"/>
                    <a:pt x="285" y="57"/>
                    <a:pt x="287" y="57"/>
                  </a:cubicBezTo>
                  <a:cubicBezTo>
                    <a:pt x="288" y="57"/>
                    <a:pt x="289" y="57"/>
                    <a:pt x="290" y="58"/>
                  </a:cubicBezTo>
                  <a:cubicBezTo>
                    <a:pt x="290" y="59"/>
                    <a:pt x="291" y="59"/>
                    <a:pt x="291" y="60"/>
                  </a:cubicBezTo>
                  <a:cubicBezTo>
                    <a:pt x="292" y="61"/>
                    <a:pt x="294" y="62"/>
                    <a:pt x="296" y="62"/>
                  </a:cubicBezTo>
                  <a:cubicBezTo>
                    <a:pt x="297" y="62"/>
                    <a:pt x="299" y="62"/>
                    <a:pt x="301" y="62"/>
                  </a:cubicBezTo>
                  <a:cubicBezTo>
                    <a:pt x="301" y="62"/>
                    <a:pt x="301" y="61"/>
                    <a:pt x="301" y="61"/>
                  </a:cubicBezTo>
                  <a:cubicBezTo>
                    <a:pt x="302" y="60"/>
                    <a:pt x="303" y="59"/>
                    <a:pt x="303" y="59"/>
                  </a:cubicBezTo>
                  <a:cubicBezTo>
                    <a:pt x="306" y="60"/>
                    <a:pt x="307" y="58"/>
                    <a:pt x="308" y="57"/>
                  </a:cubicBezTo>
                  <a:cubicBezTo>
                    <a:pt x="309" y="57"/>
                    <a:pt x="310" y="57"/>
                    <a:pt x="311" y="57"/>
                  </a:cubicBezTo>
                  <a:cubicBezTo>
                    <a:pt x="312" y="57"/>
                    <a:pt x="313" y="57"/>
                    <a:pt x="313" y="57"/>
                  </a:cubicBezTo>
                  <a:cubicBezTo>
                    <a:pt x="314" y="55"/>
                    <a:pt x="316" y="55"/>
                    <a:pt x="318" y="54"/>
                  </a:cubicBezTo>
                  <a:cubicBezTo>
                    <a:pt x="319" y="53"/>
                    <a:pt x="320" y="52"/>
                    <a:pt x="322" y="52"/>
                  </a:cubicBezTo>
                  <a:cubicBezTo>
                    <a:pt x="332" y="52"/>
                    <a:pt x="343" y="52"/>
                    <a:pt x="353" y="52"/>
                  </a:cubicBezTo>
                  <a:cubicBezTo>
                    <a:pt x="354" y="52"/>
                    <a:pt x="355" y="52"/>
                    <a:pt x="355" y="51"/>
                  </a:cubicBezTo>
                  <a:cubicBezTo>
                    <a:pt x="356" y="49"/>
                    <a:pt x="358" y="49"/>
                    <a:pt x="361" y="49"/>
                  </a:cubicBezTo>
                  <a:cubicBezTo>
                    <a:pt x="365" y="50"/>
                    <a:pt x="369" y="49"/>
                    <a:pt x="373" y="50"/>
                  </a:cubicBezTo>
                  <a:cubicBezTo>
                    <a:pt x="374" y="50"/>
                    <a:pt x="375" y="49"/>
                    <a:pt x="376" y="48"/>
                  </a:cubicBezTo>
                  <a:cubicBezTo>
                    <a:pt x="377" y="47"/>
                    <a:pt x="379" y="47"/>
                    <a:pt x="380" y="48"/>
                  </a:cubicBezTo>
                  <a:cubicBezTo>
                    <a:pt x="381" y="48"/>
                    <a:pt x="381" y="49"/>
                    <a:pt x="382" y="49"/>
                  </a:cubicBezTo>
                  <a:cubicBezTo>
                    <a:pt x="383" y="50"/>
                    <a:pt x="384" y="50"/>
                    <a:pt x="384" y="49"/>
                  </a:cubicBezTo>
                  <a:cubicBezTo>
                    <a:pt x="386" y="48"/>
                    <a:pt x="387" y="46"/>
                    <a:pt x="390" y="45"/>
                  </a:cubicBezTo>
                  <a:cubicBezTo>
                    <a:pt x="392" y="45"/>
                    <a:pt x="393" y="42"/>
                    <a:pt x="396" y="42"/>
                  </a:cubicBezTo>
                  <a:cubicBezTo>
                    <a:pt x="397" y="42"/>
                    <a:pt x="398" y="39"/>
                    <a:pt x="400" y="40"/>
                  </a:cubicBezTo>
                  <a:cubicBezTo>
                    <a:pt x="402" y="40"/>
                    <a:pt x="403" y="38"/>
                    <a:pt x="404" y="37"/>
                  </a:cubicBezTo>
                  <a:cubicBezTo>
                    <a:pt x="405" y="36"/>
                    <a:pt x="407" y="34"/>
                    <a:pt x="409" y="35"/>
                  </a:cubicBezTo>
                  <a:cubicBezTo>
                    <a:pt x="409" y="35"/>
                    <a:pt x="410" y="34"/>
                    <a:pt x="410" y="34"/>
                  </a:cubicBezTo>
                  <a:cubicBezTo>
                    <a:pt x="410" y="31"/>
                    <a:pt x="411" y="30"/>
                    <a:pt x="412" y="29"/>
                  </a:cubicBezTo>
                  <a:cubicBezTo>
                    <a:pt x="413" y="28"/>
                    <a:pt x="412" y="26"/>
                    <a:pt x="413" y="25"/>
                  </a:cubicBezTo>
                  <a:cubicBezTo>
                    <a:pt x="416" y="25"/>
                    <a:pt x="418" y="24"/>
                    <a:pt x="419" y="22"/>
                  </a:cubicBezTo>
                  <a:cubicBezTo>
                    <a:pt x="420" y="20"/>
                    <a:pt x="422" y="20"/>
                    <a:pt x="424" y="20"/>
                  </a:cubicBezTo>
                  <a:cubicBezTo>
                    <a:pt x="426" y="20"/>
                    <a:pt x="427" y="20"/>
                    <a:pt x="427" y="18"/>
                  </a:cubicBezTo>
                  <a:cubicBezTo>
                    <a:pt x="427" y="17"/>
                    <a:pt x="427" y="17"/>
                    <a:pt x="427" y="16"/>
                  </a:cubicBezTo>
                  <a:cubicBezTo>
                    <a:pt x="428" y="16"/>
                    <a:pt x="428" y="15"/>
                    <a:pt x="428" y="15"/>
                  </a:cubicBezTo>
                  <a:cubicBezTo>
                    <a:pt x="430" y="15"/>
                    <a:pt x="433" y="16"/>
                    <a:pt x="434" y="14"/>
                  </a:cubicBezTo>
                  <a:cubicBezTo>
                    <a:pt x="435" y="13"/>
                    <a:pt x="437" y="13"/>
                    <a:pt x="438" y="12"/>
                  </a:cubicBezTo>
                  <a:cubicBezTo>
                    <a:pt x="440" y="11"/>
                    <a:pt x="441" y="10"/>
                    <a:pt x="444" y="10"/>
                  </a:cubicBezTo>
                  <a:cubicBezTo>
                    <a:pt x="446" y="10"/>
                    <a:pt x="448" y="11"/>
                    <a:pt x="450" y="8"/>
                  </a:cubicBezTo>
                  <a:cubicBezTo>
                    <a:pt x="451" y="8"/>
                    <a:pt x="452" y="8"/>
                    <a:pt x="454" y="8"/>
                  </a:cubicBezTo>
                  <a:cubicBezTo>
                    <a:pt x="455" y="8"/>
                    <a:pt x="456" y="7"/>
                    <a:pt x="457" y="6"/>
                  </a:cubicBezTo>
                  <a:cubicBezTo>
                    <a:pt x="457" y="5"/>
                    <a:pt x="459" y="6"/>
                    <a:pt x="460" y="5"/>
                  </a:cubicBezTo>
                  <a:cubicBezTo>
                    <a:pt x="461" y="5"/>
                    <a:pt x="462" y="4"/>
                    <a:pt x="463" y="3"/>
                  </a:cubicBezTo>
                  <a:cubicBezTo>
                    <a:pt x="463" y="3"/>
                    <a:pt x="464" y="3"/>
                    <a:pt x="465" y="3"/>
                  </a:cubicBezTo>
                  <a:cubicBezTo>
                    <a:pt x="467" y="3"/>
                    <a:pt x="467" y="3"/>
                    <a:pt x="469" y="1"/>
                  </a:cubicBezTo>
                  <a:cubicBezTo>
                    <a:pt x="470" y="1"/>
                    <a:pt x="470" y="0"/>
                    <a:pt x="470" y="0"/>
                  </a:cubicBezTo>
                  <a:cubicBezTo>
                    <a:pt x="474" y="0"/>
                    <a:pt x="478" y="0"/>
                    <a:pt x="482" y="0"/>
                  </a:cubicBezTo>
                  <a:cubicBezTo>
                    <a:pt x="483" y="0"/>
                    <a:pt x="483" y="1"/>
                    <a:pt x="483" y="1"/>
                  </a:cubicBezTo>
                  <a:cubicBezTo>
                    <a:pt x="484" y="2"/>
                    <a:pt x="485" y="3"/>
                    <a:pt x="485" y="3"/>
                  </a:cubicBezTo>
                  <a:cubicBezTo>
                    <a:pt x="488" y="2"/>
                    <a:pt x="488" y="5"/>
                    <a:pt x="490" y="5"/>
                  </a:cubicBezTo>
                  <a:cubicBezTo>
                    <a:pt x="491" y="5"/>
                    <a:pt x="491" y="5"/>
                    <a:pt x="491" y="5"/>
                  </a:cubicBezTo>
                  <a:cubicBezTo>
                    <a:pt x="493" y="6"/>
                    <a:pt x="494" y="7"/>
                    <a:pt x="495" y="8"/>
                  </a:cubicBezTo>
                  <a:cubicBezTo>
                    <a:pt x="496" y="8"/>
                    <a:pt x="498" y="8"/>
                    <a:pt x="499" y="8"/>
                  </a:cubicBezTo>
                  <a:cubicBezTo>
                    <a:pt x="500" y="8"/>
                    <a:pt x="500" y="9"/>
                    <a:pt x="501" y="9"/>
                  </a:cubicBezTo>
                  <a:cubicBezTo>
                    <a:pt x="501" y="10"/>
                    <a:pt x="500" y="12"/>
                    <a:pt x="500" y="12"/>
                  </a:cubicBezTo>
                  <a:cubicBezTo>
                    <a:pt x="498" y="13"/>
                    <a:pt x="496" y="13"/>
                    <a:pt x="496" y="14"/>
                  </a:cubicBezTo>
                  <a:cubicBezTo>
                    <a:pt x="495" y="15"/>
                    <a:pt x="494" y="15"/>
                    <a:pt x="493" y="15"/>
                  </a:cubicBezTo>
                  <a:cubicBezTo>
                    <a:pt x="492" y="15"/>
                    <a:pt x="490" y="15"/>
                    <a:pt x="489" y="15"/>
                  </a:cubicBezTo>
                  <a:cubicBezTo>
                    <a:pt x="488" y="15"/>
                    <a:pt x="487" y="15"/>
                    <a:pt x="486" y="16"/>
                  </a:cubicBezTo>
                  <a:cubicBezTo>
                    <a:pt x="485" y="17"/>
                    <a:pt x="484" y="18"/>
                    <a:pt x="482" y="18"/>
                  </a:cubicBezTo>
                  <a:cubicBezTo>
                    <a:pt x="482" y="18"/>
                    <a:pt x="482" y="18"/>
                    <a:pt x="481" y="19"/>
                  </a:cubicBezTo>
                  <a:cubicBezTo>
                    <a:pt x="481" y="19"/>
                    <a:pt x="481" y="19"/>
                    <a:pt x="482" y="19"/>
                  </a:cubicBezTo>
                  <a:cubicBezTo>
                    <a:pt x="483" y="21"/>
                    <a:pt x="486" y="19"/>
                    <a:pt x="487" y="20"/>
                  </a:cubicBezTo>
                  <a:cubicBezTo>
                    <a:pt x="489" y="21"/>
                    <a:pt x="490" y="23"/>
                    <a:pt x="491" y="23"/>
                  </a:cubicBezTo>
                  <a:cubicBezTo>
                    <a:pt x="497" y="22"/>
                    <a:pt x="497" y="23"/>
                    <a:pt x="504" y="25"/>
                  </a:cubicBezTo>
                  <a:cubicBezTo>
                    <a:pt x="505" y="25"/>
                    <a:pt x="506" y="26"/>
                    <a:pt x="505" y="27"/>
                  </a:cubicBezTo>
                  <a:cubicBezTo>
                    <a:pt x="503" y="29"/>
                    <a:pt x="501" y="30"/>
                    <a:pt x="498" y="30"/>
                  </a:cubicBezTo>
                  <a:cubicBezTo>
                    <a:pt x="497" y="30"/>
                    <a:pt x="496" y="30"/>
                    <a:pt x="495" y="30"/>
                  </a:cubicBezTo>
                  <a:cubicBezTo>
                    <a:pt x="494" y="30"/>
                    <a:pt x="494" y="30"/>
                    <a:pt x="494" y="31"/>
                  </a:cubicBezTo>
                  <a:cubicBezTo>
                    <a:pt x="493" y="31"/>
                    <a:pt x="494" y="32"/>
                    <a:pt x="495" y="32"/>
                  </a:cubicBezTo>
                  <a:cubicBezTo>
                    <a:pt x="497" y="32"/>
                    <a:pt x="500" y="32"/>
                    <a:pt x="502" y="32"/>
                  </a:cubicBezTo>
                  <a:cubicBezTo>
                    <a:pt x="504" y="32"/>
                    <a:pt x="505" y="32"/>
                    <a:pt x="506" y="30"/>
                  </a:cubicBezTo>
                  <a:cubicBezTo>
                    <a:pt x="507" y="30"/>
                    <a:pt x="507" y="30"/>
                    <a:pt x="507" y="30"/>
                  </a:cubicBezTo>
                  <a:cubicBezTo>
                    <a:pt x="510" y="30"/>
                    <a:pt x="512" y="31"/>
                    <a:pt x="514" y="28"/>
                  </a:cubicBezTo>
                  <a:cubicBezTo>
                    <a:pt x="514" y="28"/>
                    <a:pt x="514" y="27"/>
                    <a:pt x="515" y="27"/>
                  </a:cubicBezTo>
                  <a:cubicBezTo>
                    <a:pt x="519" y="27"/>
                    <a:pt x="522" y="27"/>
                    <a:pt x="526" y="27"/>
                  </a:cubicBezTo>
                  <a:cubicBezTo>
                    <a:pt x="527" y="27"/>
                    <a:pt x="527" y="28"/>
                    <a:pt x="528" y="29"/>
                  </a:cubicBezTo>
                  <a:cubicBezTo>
                    <a:pt x="528" y="29"/>
                    <a:pt x="529" y="30"/>
                    <a:pt x="530" y="30"/>
                  </a:cubicBezTo>
                  <a:cubicBezTo>
                    <a:pt x="536" y="30"/>
                    <a:pt x="542" y="30"/>
                    <a:pt x="548" y="30"/>
                  </a:cubicBezTo>
                  <a:cubicBezTo>
                    <a:pt x="550" y="30"/>
                    <a:pt x="552" y="29"/>
                    <a:pt x="553" y="28"/>
                  </a:cubicBezTo>
                  <a:cubicBezTo>
                    <a:pt x="555" y="27"/>
                    <a:pt x="556" y="28"/>
                    <a:pt x="558" y="29"/>
                  </a:cubicBezTo>
                  <a:cubicBezTo>
                    <a:pt x="559" y="30"/>
                    <a:pt x="560" y="30"/>
                    <a:pt x="562" y="29"/>
                  </a:cubicBezTo>
                  <a:cubicBezTo>
                    <a:pt x="563" y="28"/>
                    <a:pt x="563" y="27"/>
                    <a:pt x="565" y="27"/>
                  </a:cubicBezTo>
                  <a:cubicBezTo>
                    <a:pt x="567" y="27"/>
                    <a:pt x="569" y="27"/>
                    <a:pt x="571" y="27"/>
                  </a:cubicBezTo>
                  <a:cubicBezTo>
                    <a:pt x="572" y="25"/>
                    <a:pt x="575" y="25"/>
                    <a:pt x="577" y="25"/>
                  </a:cubicBezTo>
                  <a:cubicBezTo>
                    <a:pt x="580" y="25"/>
                    <a:pt x="582" y="25"/>
                    <a:pt x="585" y="25"/>
                  </a:cubicBezTo>
                  <a:cubicBezTo>
                    <a:pt x="585" y="25"/>
                    <a:pt x="585" y="25"/>
                    <a:pt x="586" y="25"/>
                  </a:cubicBezTo>
                  <a:cubicBezTo>
                    <a:pt x="586" y="24"/>
                    <a:pt x="586" y="24"/>
                    <a:pt x="587" y="24"/>
                  </a:cubicBezTo>
                  <a:cubicBezTo>
                    <a:pt x="589" y="22"/>
                    <a:pt x="589" y="22"/>
                    <a:pt x="592" y="24"/>
                  </a:cubicBezTo>
                  <a:cubicBezTo>
                    <a:pt x="592" y="24"/>
                    <a:pt x="593" y="25"/>
                    <a:pt x="594" y="25"/>
                  </a:cubicBezTo>
                  <a:cubicBezTo>
                    <a:pt x="596" y="25"/>
                    <a:pt x="598" y="25"/>
                    <a:pt x="600" y="25"/>
                  </a:cubicBezTo>
                  <a:cubicBezTo>
                    <a:pt x="601" y="25"/>
                    <a:pt x="602" y="23"/>
                    <a:pt x="603" y="23"/>
                  </a:cubicBezTo>
                  <a:cubicBezTo>
                    <a:pt x="605" y="22"/>
                    <a:pt x="607" y="23"/>
                    <a:pt x="610" y="22"/>
                  </a:cubicBezTo>
                  <a:cubicBezTo>
                    <a:pt x="611" y="25"/>
                    <a:pt x="614" y="25"/>
                    <a:pt x="616" y="25"/>
                  </a:cubicBezTo>
                  <a:cubicBezTo>
                    <a:pt x="619" y="25"/>
                    <a:pt x="621" y="25"/>
                    <a:pt x="624" y="25"/>
                  </a:cubicBezTo>
                  <a:cubicBezTo>
                    <a:pt x="627" y="25"/>
                    <a:pt x="630" y="25"/>
                    <a:pt x="633" y="25"/>
                  </a:cubicBezTo>
                  <a:cubicBezTo>
                    <a:pt x="634" y="25"/>
                    <a:pt x="635" y="25"/>
                    <a:pt x="635" y="26"/>
                  </a:cubicBezTo>
                  <a:cubicBezTo>
                    <a:pt x="636" y="27"/>
                    <a:pt x="637" y="28"/>
                    <a:pt x="638" y="27"/>
                  </a:cubicBezTo>
                  <a:cubicBezTo>
                    <a:pt x="642" y="27"/>
                    <a:pt x="645" y="27"/>
                    <a:pt x="648" y="27"/>
                  </a:cubicBezTo>
                  <a:cubicBezTo>
                    <a:pt x="659" y="27"/>
                    <a:pt x="670" y="27"/>
                    <a:pt x="681" y="27"/>
                  </a:cubicBezTo>
                  <a:cubicBezTo>
                    <a:pt x="683" y="27"/>
                    <a:pt x="684" y="28"/>
                    <a:pt x="686" y="29"/>
                  </a:cubicBezTo>
                  <a:cubicBezTo>
                    <a:pt x="687" y="30"/>
                    <a:pt x="688" y="30"/>
                    <a:pt x="689" y="30"/>
                  </a:cubicBezTo>
                  <a:cubicBezTo>
                    <a:pt x="690" y="30"/>
                    <a:pt x="691" y="30"/>
                    <a:pt x="692" y="31"/>
                  </a:cubicBezTo>
                  <a:cubicBezTo>
                    <a:pt x="693" y="32"/>
                    <a:pt x="693" y="32"/>
                    <a:pt x="694" y="32"/>
                  </a:cubicBezTo>
                  <a:cubicBezTo>
                    <a:pt x="696" y="32"/>
                    <a:pt x="697" y="32"/>
                    <a:pt x="699" y="32"/>
                  </a:cubicBezTo>
                  <a:cubicBezTo>
                    <a:pt x="702" y="32"/>
                    <a:pt x="704" y="32"/>
                    <a:pt x="706" y="34"/>
                  </a:cubicBezTo>
                  <a:cubicBezTo>
                    <a:pt x="707" y="35"/>
                    <a:pt x="708" y="35"/>
                    <a:pt x="709" y="35"/>
                  </a:cubicBezTo>
                  <a:cubicBezTo>
                    <a:pt x="710" y="35"/>
                    <a:pt x="711" y="35"/>
                    <a:pt x="711" y="35"/>
                  </a:cubicBezTo>
                  <a:cubicBezTo>
                    <a:pt x="712" y="37"/>
                    <a:pt x="714" y="37"/>
                    <a:pt x="715" y="37"/>
                  </a:cubicBezTo>
                  <a:cubicBezTo>
                    <a:pt x="718" y="37"/>
                    <a:pt x="718" y="37"/>
                    <a:pt x="720" y="39"/>
                  </a:cubicBezTo>
                  <a:cubicBezTo>
                    <a:pt x="720" y="39"/>
                    <a:pt x="720" y="40"/>
                    <a:pt x="721" y="40"/>
                  </a:cubicBezTo>
                  <a:cubicBezTo>
                    <a:pt x="724" y="40"/>
                    <a:pt x="727" y="40"/>
                    <a:pt x="730" y="40"/>
                  </a:cubicBezTo>
                  <a:cubicBezTo>
                    <a:pt x="732" y="40"/>
                    <a:pt x="732" y="40"/>
                    <a:pt x="735" y="41"/>
                  </a:cubicBezTo>
                  <a:cubicBezTo>
                    <a:pt x="735" y="42"/>
                    <a:pt x="736" y="42"/>
                    <a:pt x="737" y="42"/>
                  </a:cubicBezTo>
                  <a:cubicBezTo>
                    <a:pt x="739" y="42"/>
                    <a:pt x="741" y="42"/>
                    <a:pt x="743" y="42"/>
                  </a:cubicBezTo>
                  <a:cubicBezTo>
                    <a:pt x="744" y="45"/>
                    <a:pt x="747" y="45"/>
                    <a:pt x="749" y="45"/>
                  </a:cubicBezTo>
                  <a:cubicBezTo>
                    <a:pt x="751" y="44"/>
                    <a:pt x="753" y="45"/>
                    <a:pt x="755" y="47"/>
                  </a:cubicBezTo>
                  <a:cubicBezTo>
                    <a:pt x="756" y="47"/>
                    <a:pt x="757" y="47"/>
                    <a:pt x="758" y="47"/>
                  </a:cubicBezTo>
                  <a:cubicBezTo>
                    <a:pt x="759" y="47"/>
                    <a:pt x="760" y="47"/>
                    <a:pt x="761" y="48"/>
                  </a:cubicBezTo>
                  <a:cubicBezTo>
                    <a:pt x="762" y="49"/>
                    <a:pt x="762" y="50"/>
                    <a:pt x="763" y="50"/>
                  </a:cubicBezTo>
                  <a:cubicBezTo>
                    <a:pt x="765" y="49"/>
                    <a:pt x="766" y="50"/>
                    <a:pt x="768" y="49"/>
                  </a:cubicBezTo>
                  <a:cubicBezTo>
                    <a:pt x="770" y="49"/>
                    <a:pt x="770" y="50"/>
                    <a:pt x="771" y="51"/>
                  </a:cubicBezTo>
                  <a:cubicBezTo>
                    <a:pt x="772" y="52"/>
                    <a:pt x="773" y="52"/>
                    <a:pt x="774" y="52"/>
                  </a:cubicBezTo>
                  <a:cubicBezTo>
                    <a:pt x="775" y="52"/>
                    <a:pt x="776" y="54"/>
                    <a:pt x="777" y="54"/>
                  </a:cubicBezTo>
                  <a:cubicBezTo>
                    <a:pt x="778" y="55"/>
                    <a:pt x="779" y="54"/>
                    <a:pt x="780" y="54"/>
                  </a:cubicBezTo>
                  <a:cubicBezTo>
                    <a:pt x="781" y="54"/>
                    <a:pt x="781" y="54"/>
                    <a:pt x="784" y="56"/>
                  </a:cubicBezTo>
                  <a:cubicBezTo>
                    <a:pt x="784" y="57"/>
                    <a:pt x="785" y="57"/>
                    <a:pt x="786" y="57"/>
                  </a:cubicBezTo>
                  <a:cubicBezTo>
                    <a:pt x="788" y="57"/>
                    <a:pt x="790" y="57"/>
                    <a:pt x="791" y="59"/>
                  </a:cubicBezTo>
                  <a:cubicBezTo>
                    <a:pt x="791" y="59"/>
                    <a:pt x="792" y="59"/>
                    <a:pt x="792" y="59"/>
                  </a:cubicBezTo>
                  <a:cubicBezTo>
                    <a:pt x="795" y="59"/>
                    <a:pt x="797" y="59"/>
                    <a:pt x="799" y="61"/>
                  </a:cubicBezTo>
                  <a:cubicBezTo>
                    <a:pt x="800" y="62"/>
                    <a:pt x="801" y="62"/>
                    <a:pt x="802" y="62"/>
                  </a:cubicBezTo>
                  <a:cubicBezTo>
                    <a:pt x="804" y="62"/>
                    <a:pt x="805" y="62"/>
                    <a:pt x="805" y="63"/>
                  </a:cubicBezTo>
                  <a:cubicBezTo>
                    <a:pt x="806" y="64"/>
                    <a:pt x="807" y="64"/>
                    <a:pt x="807" y="64"/>
                  </a:cubicBezTo>
                  <a:cubicBezTo>
                    <a:pt x="810" y="64"/>
                    <a:pt x="812" y="64"/>
                    <a:pt x="814" y="67"/>
                  </a:cubicBezTo>
                  <a:cubicBezTo>
                    <a:pt x="815" y="66"/>
                    <a:pt x="817" y="67"/>
                    <a:pt x="818" y="68"/>
                  </a:cubicBezTo>
                  <a:cubicBezTo>
                    <a:pt x="818" y="69"/>
                    <a:pt x="819" y="69"/>
                    <a:pt x="819" y="69"/>
                  </a:cubicBezTo>
                  <a:cubicBezTo>
                    <a:pt x="821" y="68"/>
                    <a:pt x="822" y="71"/>
                    <a:pt x="824" y="72"/>
                  </a:cubicBezTo>
                  <a:cubicBezTo>
                    <a:pt x="825" y="72"/>
                    <a:pt x="826" y="72"/>
                    <a:pt x="826" y="72"/>
                  </a:cubicBezTo>
                  <a:cubicBezTo>
                    <a:pt x="827" y="72"/>
                    <a:pt x="828" y="71"/>
                    <a:pt x="829" y="72"/>
                  </a:cubicBezTo>
                  <a:cubicBezTo>
                    <a:pt x="830" y="74"/>
                    <a:pt x="832" y="74"/>
                    <a:pt x="834" y="75"/>
                  </a:cubicBezTo>
                  <a:cubicBezTo>
                    <a:pt x="835" y="75"/>
                    <a:pt x="836" y="77"/>
                    <a:pt x="837" y="78"/>
                  </a:cubicBezTo>
                  <a:cubicBezTo>
                    <a:pt x="838" y="80"/>
                    <a:pt x="841" y="78"/>
                    <a:pt x="842" y="80"/>
                  </a:cubicBezTo>
                  <a:cubicBezTo>
                    <a:pt x="843" y="81"/>
                    <a:pt x="844" y="82"/>
                    <a:pt x="846" y="81"/>
                  </a:cubicBezTo>
                  <a:cubicBezTo>
                    <a:pt x="847" y="82"/>
                    <a:pt x="848" y="83"/>
                    <a:pt x="848" y="84"/>
                  </a:cubicBezTo>
                  <a:cubicBezTo>
                    <a:pt x="851" y="83"/>
                    <a:pt x="852" y="85"/>
                    <a:pt x="853" y="87"/>
                  </a:cubicBezTo>
                  <a:cubicBezTo>
                    <a:pt x="855" y="88"/>
                    <a:pt x="854" y="89"/>
                    <a:pt x="854" y="90"/>
                  </a:cubicBezTo>
                  <a:cubicBezTo>
                    <a:pt x="855" y="91"/>
                    <a:pt x="855" y="91"/>
                    <a:pt x="856" y="91"/>
                  </a:cubicBezTo>
                  <a:cubicBezTo>
                    <a:pt x="857" y="90"/>
                    <a:pt x="858" y="88"/>
                    <a:pt x="860" y="90"/>
                  </a:cubicBezTo>
                  <a:cubicBezTo>
                    <a:pt x="861" y="91"/>
                    <a:pt x="862" y="93"/>
                    <a:pt x="863" y="94"/>
                  </a:cubicBezTo>
                  <a:cubicBezTo>
                    <a:pt x="865" y="93"/>
                    <a:pt x="867" y="95"/>
                    <a:pt x="868" y="96"/>
                  </a:cubicBezTo>
                  <a:cubicBezTo>
                    <a:pt x="869" y="98"/>
                    <a:pt x="871" y="100"/>
                    <a:pt x="872" y="101"/>
                  </a:cubicBezTo>
                  <a:cubicBezTo>
                    <a:pt x="874" y="101"/>
                    <a:pt x="876" y="101"/>
                    <a:pt x="877" y="103"/>
                  </a:cubicBezTo>
                  <a:cubicBezTo>
                    <a:pt x="878" y="105"/>
                    <a:pt x="880" y="105"/>
                    <a:pt x="881" y="107"/>
                  </a:cubicBezTo>
                  <a:cubicBezTo>
                    <a:pt x="882" y="109"/>
                    <a:pt x="884" y="108"/>
                    <a:pt x="886" y="108"/>
                  </a:cubicBezTo>
                  <a:cubicBezTo>
                    <a:pt x="888" y="108"/>
                    <a:pt x="888" y="109"/>
                    <a:pt x="889" y="110"/>
                  </a:cubicBezTo>
                  <a:cubicBezTo>
                    <a:pt x="889" y="112"/>
                    <a:pt x="889" y="114"/>
                    <a:pt x="891" y="113"/>
                  </a:cubicBezTo>
                  <a:cubicBezTo>
                    <a:pt x="892" y="113"/>
                    <a:pt x="892" y="113"/>
                    <a:pt x="893" y="114"/>
                  </a:cubicBezTo>
                  <a:cubicBezTo>
                    <a:pt x="894" y="115"/>
                    <a:pt x="895" y="116"/>
                    <a:pt x="896" y="117"/>
                  </a:cubicBezTo>
                  <a:cubicBezTo>
                    <a:pt x="897" y="119"/>
                    <a:pt x="899" y="118"/>
                    <a:pt x="900" y="119"/>
                  </a:cubicBezTo>
                  <a:cubicBezTo>
                    <a:pt x="902" y="121"/>
                    <a:pt x="904" y="123"/>
                    <a:pt x="906" y="125"/>
                  </a:cubicBezTo>
                  <a:cubicBezTo>
                    <a:pt x="907" y="126"/>
                    <a:pt x="909" y="126"/>
                    <a:pt x="910" y="126"/>
                  </a:cubicBezTo>
                  <a:cubicBezTo>
                    <a:pt x="912" y="126"/>
                    <a:pt x="912" y="126"/>
                    <a:pt x="914" y="127"/>
                  </a:cubicBezTo>
                  <a:cubicBezTo>
                    <a:pt x="915" y="129"/>
                    <a:pt x="917" y="127"/>
                    <a:pt x="918" y="129"/>
                  </a:cubicBezTo>
                  <a:cubicBezTo>
                    <a:pt x="919" y="130"/>
                    <a:pt x="920" y="131"/>
                    <a:pt x="922" y="133"/>
                  </a:cubicBezTo>
                  <a:cubicBezTo>
                    <a:pt x="922" y="133"/>
                    <a:pt x="922" y="133"/>
                    <a:pt x="923" y="133"/>
                  </a:cubicBezTo>
                  <a:cubicBezTo>
                    <a:pt x="925" y="133"/>
                    <a:pt x="925" y="134"/>
                    <a:pt x="927" y="135"/>
                  </a:cubicBezTo>
                  <a:cubicBezTo>
                    <a:pt x="927" y="136"/>
                    <a:pt x="928" y="137"/>
                    <a:pt x="929" y="138"/>
                  </a:cubicBezTo>
                  <a:cubicBezTo>
                    <a:pt x="932" y="137"/>
                    <a:pt x="933" y="139"/>
                    <a:pt x="934" y="140"/>
                  </a:cubicBezTo>
                  <a:cubicBezTo>
                    <a:pt x="935" y="141"/>
                    <a:pt x="935" y="142"/>
                    <a:pt x="935" y="142"/>
                  </a:cubicBezTo>
                  <a:cubicBezTo>
                    <a:pt x="935" y="142"/>
                    <a:pt x="934" y="143"/>
                    <a:pt x="934" y="143"/>
                  </a:cubicBezTo>
                  <a:cubicBezTo>
                    <a:pt x="933" y="143"/>
                    <a:pt x="932" y="143"/>
                    <a:pt x="931" y="143"/>
                  </a:cubicBezTo>
                  <a:cubicBezTo>
                    <a:pt x="930" y="143"/>
                    <a:pt x="929" y="143"/>
                    <a:pt x="928" y="144"/>
                  </a:cubicBezTo>
                  <a:cubicBezTo>
                    <a:pt x="928" y="145"/>
                    <a:pt x="930" y="145"/>
                    <a:pt x="931" y="145"/>
                  </a:cubicBezTo>
                  <a:cubicBezTo>
                    <a:pt x="933" y="146"/>
                    <a:pt x="933" y="146"/>
                    <a:pt x="932" y="147"/>
                  </a:cubicBezTo>
                  <a:cubicBezTo>
                    <a:pt x="932" y="148"/>
                    <a:pt x="932" y="148"/>
                    <a:pt x="931" y="148"/>
                  </a:cubicBezTo>
                  <a:cubicBezTo>
                    <a:pt x="930" y="149"/>
                    <a:pt x="931" y="150"/>
                    <a:pt x="931" y="152"/>
                  </a:cubicBezTo>
                  <a:cubicBezTo>
                    <a:pt x="931" y="152"/>
                    <a:pt x="933" y="153"/>
                    <a:pt x="934" y="153"/>
                  </a:cubicBezTo>
                  <a:cubicBezTo>
                    <a:pt x="935" y="152"/>
                    <a:pt x="935" y="152"/>
                    <a:pt x="935" y="151"/>
                  </a:cubicBezTo>
                  <a:cubicBezTo>
                    <a:pt x="935" y="148"/>
                    <a:pt x="938" y="147"/>
                    <a:pt x="939" y="145"/>
                  </a:cubicBezTo>
                  <a:cubicBezTo>
                    <a:pt x="940" y="145"/>
                    <a:pt x="941" y="145"/>
                    <a:pt x="942" y="145"/>
                  </a:cubicBezTo>
                  <a:cubicBezTo>
                    <a:pt x="943" y="146"/>
                    <a:pt x="944" y="147"/>
                    <a:pt x="944" y="148"/>
                  </a:cubicBezTo>
                  <a:cubicBezTo>
                    <a:pt x="946" y="150"/>
                    <a:pt x="947" y="150"/>
                    <a:pt x="949" y="151"/>
                  </a:cubicBezTo>
                  <a:cubicBezTo>
                    <a:pt x="950" y="151"/>
                    <a:pt x="950" y="152"/>
                    <a:pt x="950" y="153"/>
                  </a:cubicBezTo>
                  <a:close/>
                  <a:moveTo>
                    <a:pt x="189" y="488"/>
                  </a:moveTo>
                  <a:cubicBezTo>
                    <a:pt x="189" y="487"/>
                    <a:pt x="189" y="487"/>
                    <a:pt x="189" y="487"/>
                  </a:cubicBezTo>
                  <a:cubicBezTo>
                    <a:pt x="188" y="486"/>
                    <a:pt x="187" y="487"/>
                    <a:pt x="187" y="487"/>
                  </a:cubicBezTo>
                  <a:cubicBezTo>
                    <a:pt x="186" y="488"/>
                    <a:pt x="186" y="488"/>
                    <a:pt x="187" y="489"/>
                  </a:cubicBezTo>
                  <a:cubicBezTo>
                    <a:pt x="188" y="489"/>
                    <a:pt x="188" y="489"/>
                    <a:pt x="188" y="489"/>
                  </a:cubicBezTo>
                  <a:cubicBezTo>
                    <a:pt x="188" y="488"/>
                    <a:pt x="189" y="488"/>
                    <a:pt x="190" y="484"/>
                  </a:cubicBezTo>
                  <a:cubicBezTo>
                    <a:pt x="190" y="485"/>
                    <a:pt x="189" y="485"/>
                    <a:pt x="189" y="486"/>
                  </a:cubicBezTo>
                  <a:cubicBezTo>
                    <a:pt x="188" y="487"/>
                    <a:pt x="189" y="487"/>
                    <a:pt x="190" y="487"/>
                  </a:cubicBezTo>
                  <a:cubicBezTo>
                    <a:pt x="190" y="486"/>
                    <a:pt x="191" y="486"/>
                    <a:pt x="191" y="485"/>
                  </a:cubicBezTo>
                  <a:cubicBezTo>
                    <a:pt x="191" y="485"/>
                    <a:pt x="190" y="484"/>
                    <a:pt x="189" y="488"/>
                  </a:cubicBezTo>
                  <a:close/>
                  <a:moveTo>
                    <a:pt x="53" y="283"/>
                  </a:moveTo>
                  <a:cubicBezTo>
                    <a:pt x="54" y="283"/>
                    <a:pt x="55" y="283"/>
                    <a:pt x="55" y="282"/>
                  </a:cubicBezTo>
                  <a:cubicBezTo>
                    <a:pt x="56" y="281"/>
                    <a:pt x="57" y="280"/>
                    <a:pt x="59" y="280"/>
                  </a:cubicBezTo>
                  <a:cubicBezTo>
                    <a:pt x="60" y="280"/>
                    <a:pt x="61" y="280"/>
                    <a:pt x="61" y="279"/>
                  </a:cubicBezTo>
                  <a:cubicBezTo>
                    <a:pt x="64" y="277"/>
                    <a:pt x="64" y="277"/>
                    <a:pt x="62" y="275"/>
                  </a:cubicBezTo>
                  <a:cubicBezTo>
                    <a:pt x="60" y="273"/>
                    <a:pt x="58" y="271"/>
                    <a:pt x="58" y="269"/>
                  </a:cubicBezTo>
                  <a:cubicBezTo>
                    <a:pt x="58" y="268"/>
                    <a:pt x="55" y="268"/>
                    <a:pt x="55" y="268"/>
                  </a:cubicBezTo>
                  <a:cubicBezTo>
                    <a:pt x="54" y="269"/>
                    <a:pt x="53" y="270"/>
                    <a:pt x="52" y="271"/>
                  </a:cubicBezTo>
                  <a:cubicBezTo>
                    <a:pt x="51" y="272"/>
                    <a:pt x="51" y="272"/>
                    <a:pt x="53" y="273"/>
                  </a:cubicBezTo>
                  <a:cubicBezTo>
                    <a:pt x="54" y="275"/>
                    <a:pt x="54" y="276"/>
                    <a:pt x="53" y="277"/>
                  </a:cubicBezTo>
                  <a:cubicBezTo>
                    <a:pt x="52" y="278"/>
                    <a:pt x="52" y="278"/>
                    <a:pt x="51" y="279"/>
                  </a:cubicBezTo>
                  <a:cubicBezTo>
                    <a:pt x="51" y="280"/>
                    <a:pt x="52" y="283"/>
                    <a:pt x="53" y="283"/>
                  </a:cubicBezTo>
                  <a:close/>
                  <a:moveTo>
                    <a:pt x="769" y="479"/>
                  </a:moveTo>
                  <a:cubicBezTo>
                    <a:pt x="769" y="479"/>
                    <a:pt x="770" y="479"/>
                    <a:pt x="771" y="479"/>
                  </a:cubicBezTo>
                  <a:cubicBezTo>
                    <a:pt x="772" y="480"/>
                    <a:pt x="773" y="479"/>
                    <a:pt x="773" y="478"/>
                  </a:cubicBezTo>
                  <a:cubicBezTo>
                    <a:pt x="774" y="477"/>
                    <a:pt x="774" y="476"/>
                    <a:pt x="773" y="475"/>
                  </a:cubicBezTo>
                  <a:cubicBezTo>
                    <a:pt x="773" y="475"/>
                    <a:pt x="772" y="474"/>
                    <a:pt x="772" y="474"/>
                  </a:cubicBezTo>
                  <a:cubicBezTo>
                    <a:pt x="771" y="474"/>
                    <a:pt x="770" y="474"/>
                    <a:pt x="768" y="474"/>
                  </a:cubicBezTo>
                  <a:cubicBezTo>
                    <a:pt x="768" y="474"/>
                    <a:pt x="768" y="474"/>
                    <a:pt x="767" y="474"/>
                  </a:cubicBezTo>
                  <a:cubicBezTo>
                    <a:pt x="766" y="475"/>
                    <a:pt x="765" y="477"/>
                    <a:pt x="764" y="478"/>
                  </a:cubicBezTo>
                  <a:cubicBezTo>
                    <a:pt x="764" y="478"/>
                    <a:pt x="764" y="478"/>
                    <a:pt x="764" y="479"/>
                  </a:cubicBezTo>
                  <a:cubicBezTo>
                    <a:pt x="765" y="480"/>
                    <a:pt x="766" y="479"/>
                    <a:pt x="767" y="479"/>
                  </a:cubicBezTo>
                  <a:cubicBezTo>
                    <a:pt x="768" y="479"/>
                    <a:pt x="768" y="479"/>
                    <a:pt x="769" y="479"/>
                  </a:cubicBezTo>
                  <a:close/>
                  <a:moveTo>
                    <a:pt x="921" y="139"/>
                  </a:moveTo>
                  <a:cubicBezTo>
                    <a:pt x="921" y="140"/>
                    <a:pt x="921" y="141"/>
                    <a:pt x="921" y="142"/>
                  </a:cubicBezTo>
                  <a:cubicBezTo>
                    <a:pt x="921" y="142"/>
                    <a:pt x="922" y="143"/>
                    <a:pt x="922" y="143"/>
                  </a:cubicBezTo>
                  <a:cubicBezTo>
                    <a:pt x="923" y="143"/>
                    <a:pt x="925" y="143"/>
                    <a:pt x="925" y="142"/>
                  </a:cubicBezTo>
                  <a:cubicBezTo>
                    <a:pt x="926" y="141"/>
                    <a:pt x="926" y="140"/>
                    <a:pt x="925" y="139"/>
                  </a:cubicBezTo>
                  <a:cubicBezTo>
                    <a:pt x="925" y="138"/>
                    <a:pt x="924" y="138"/>
                    <a:pt x="924" y="137"/>
                  </a:cubicBezTo>
                  <a:cubicBezTo>
                    <a:pt x="923" y="137"/>
                    <a:pt x="922" y="136"/>
                    <a:pt x="922" y="136"/>
                  </a:cubicBezTo>
                  <a:cubicBezTo>
                    <a:pt x="921" y="135"/>
                    <a:pt x="921" y="137"/>
                    <a:pt x="921" y="139"/>
                  </a:cubicBezTo>
                  <a:close/>
                  <a:moveTo>
                    <a:pt x="651" y="492"/>
                  </a:moveTo>
                  <a:cubicBezTo>
                    <a:pt x="651" y="493"/>
                    <a:pt x="651" y="494"/>
                    <a:pt x="651" y="495"/>
                  </a:cubicBezTo>
                  <a:cubicBezTo>
                    <a:pt x="651" y="496"/>
                    <a:pt x="652" y="496"/>
                    <a:pt x="653" y="497"/>
                  </a:cubicBezTo>
                  <a:cubicBezTo>
                    <a:pt x="654" y="497"/>
                    <a:pt x="654" y="497"/>
                    <a:pt x="655" y="496"/>
                  </a:cubicBezTo>
                  <a:cubicBezTo>
                    <a:pt x="655" y="495"/>
                    <a:pt x="655" y="495"/>
                    <a:pt x="654" y="494"/>
                  </a:cubicBezTo>
                  <a:cubicBezTo>
                    <a:pt x="654" y="494"/>
                    <a:pt x="653" y="493"/>
                    <a:pt x="653" y="492"/>
                  </a:cubicBezTo>
                  <a:cubicBezTo>
                    <a:pt x="653" y="492"/>
                    <a:pt x="653" y="491"/>
                    <a:pt x="653" y="491"/>
                  </a:cubicBezTo>
                  <a:cubicBezTo>
                    <a:pt x="653" y="490"/>
                    <a:pt x="652" y="490"/>
                    <a:pt x="652" y="489"/>
                  </a:cubicBezTo>
                  <a:cubicBezTo>
                    <a:pt x="651" y="489"/>
                    <a:pt x="651" y="490"/>
                    <a:pt x="651" y="492"/>
                  </a:cubicBezTo>
                  <a:close/>
                  <a:moveTo>
                    <a:pt x="916" y="134"/>
                  </a:moveTo>
                  <a:cubicBezTo>
                    <a:pt x="916" y="132"/>
                    <a:pt x="915" y="131"/>
                    <a:pt x="915" y="131"/>
                  </a:cubicBezTo>
                  <a:cubicBezTo>
                    <a:pt x="912" y="130"/>
                    <a:pt x="911" y="131"/>
                    <a:pt x="911" y="134"/>
                  </a:cubicBezTo>
                  <a:cubicBezTo>
                    <a:pt x="911" y="135"/>
                    <a:pt x="912" y="135"/>
                    <a:pt x="913" y="135"/>
                  </a:cubicBezTo>
                  <a:cubicBezTo>
                    <a:pt x="915" y="135"/>
                    <a:pt x="916" y="135"/>
                    <a:pt x="916" y="134"/>
                  </a:cubicBezTo>
                  <a:close/>
                  <a:moveTo>
                    <a:pt x="441" y="20"/>
                  </a:moveTo>
                  <a:cubicBezTo>
                    <a:pt x="441" y="20"/>
                    <a:pt x="442" y="20"/>
                    <a:pt x="443" y="20"/>
                  </a:cubicBezTo>
                  <a:cubicBezTo>
                    <a:pt x="443" y="20"/>
                    <a:pt x="444" y="20"/>
                    <a:pt x="444" y="19"/>
                  </a:cubicBezTo>
                  <a:cubicBezTo>
                    <a:pt x="444" y="19"/>
                    <a:pt x="444" y="18"/>
                    <a:pt x="443" y="18"/>
                  </a:cubicBezTo>
                  <a:cubicBezTo>
                    <a:pt x="441" y="17"/>
                    <a:pt x="440" y="18"/>
                    <a:pt x="438" y="18"/>
                  </a:cubicBezTo>
                  <a:cubicBezTo>
                    <a:pt x="438" y="18"/>
                    <a:pt x="437" y="18"/>
                    <a:pt x="437" y="18"/>
                  </a:cubicBezTo>
                  <a:cubicBezTo>
                    <a:pt x="437" y="19"/>
                    <a:pt x="437" y="20"/>
                    <a:pt x="438" y="20"/>
                  </a:cubicBezTo>
                  <a:cubicBezTo>
                    <a:pt x="439" y="20"/>
                    <a:pt x="440" y="20"/>
                    <a:pt x="441" y="20"/>
                  </a:cubicBezTo>
                  <a:close/>
                  <a:moveTo>
                    <a:pt x="622" y="504"/>
                  </a:moveTo>
                  <a:cubicBezTo>
                    <a:pt x="622" y="505"/>
                    <a:pt x="621" y="505"/>
                    <a:pt x="621" y="505"/>
                  </a:cubicBezTo>
                  <a:cubicBezTo>
                    <a:pt x="621" y="508"/>
                    <a:pt x="622" y="509"/>
                    <a:pt x="624" y="509"/>
                  </a:cubicBezTo>
                  <a:cubicBezTo>
                    <a:pt x="625" y="509"/>
                    <a:pt x="625" y="508"/>
                    <a:pt x="626" y="508"/>
                  </a:cubicBezTo>
                  <a:cubicBezTo>
                    <a:pt x="626" y="507"/>
                    <a:pt x="625" y="507"/>
                    <a:pt x="625" y="507"/>
                  </a:cubicBezTo>
                  <a:cubicBezTo>
                    <a:pt x="623" y="504"/>
                    <a:pt x="623" y="504"/>
                    <a:pt x="622" y="504"/>
                  </a:cubicBezTo>
                  <a:close/>
                  <a:moveTo>
                    <a:pt x="678" y="408"/>
                  </a:moveTo>
                  <a:cubicBezTo>
                    <a:pt x="678" y="408"/>
                    <a:pt x="678" y="408"/>
                    <a:pt x="679" y="408"/>
                  </a:cubicBezTo>
                  <a:cubicBezTo>
                    <a:pt x="679" y="408"/>
                    <a:pt x="679" y="408"/>
                    <a:pt x="680" y="407"/>
                  </a:cubicBezTo>
                  <a:cubicBezTo>
                    <a:pt x="680" y="407"/>
                    <a:pt x="680" y="406"/>
                    <a:pt x="679" y="406"/>
                  </a:cubicBezTo>
                  <a:cubicBezTo>
                    <a:pt x="678" y="406"/>
                    <a:pt x="678" y="406"/>
                    <a:pt x="678" y="406"/>
                  </a:cubicBezTo>
                  <a:cubicBezTo>
                    <a:pt x="677" y="405"/>
                    <a:pt x="676" y="406"/>
                    <a:pt x="676" y="406"/>
                  </a:cubicBezTo>
                  <a:cubicBezTo>
                    <a:pt x="675" y="407"/>
                    <a:pt x="676" y="408"/>
                    <a:pt x="678" y="408"/>
                  </a:cubicBezTo>
                  <a:close/>
                  <a:moveTo>
                    <a:pt x="906" y="132"/>
                  </a:moveTo>
                  <a:cubicBezTo>
                    <a:pt x="906" y="132"/>
                    <a:pt x="906" y="131"/>
                    <a:pt x="905" y="131"/>
                  </a:cubicBezTo>
                  <a:cubicBezTo>
                    <a:pt x="905" y="131"/>
                    <a:pt x="904" y="131"/>
                    <a:pt x="904" y="131"/>
                  </a:cubicBezTo>
                  <a:cubicBezTo>
                    <a:pt x="904" y="132"/>
                    <a:pt x="904" y="132"/>
                    <a:pt x="905" y="133"/>
                  </a:cubicBezTo>
                  <a:cubicBezTo>
                    <a:pt x="905" y="133"/>
                    <a:pt x="905" y="132"/>
                    <a:pt x="906" y="132"/>
                  </a:cubicBezTo>
                  <a:close/>
                  <a:moveTo>
                    <a:pt x="615" y="524"/>
                  </a:moveTo>
                  <a:cubicBezTo>
                    <a:pt x="615" y="524"/>
                    <a:pt x="614" y="524"/>
                    <a:pt x="614" y="524"/>
                  </a:cubicBezTo>
                  <a:cubicBezTo>
                    <a:pt x="614" y="525"/>
                    <a:pt x="614" y="525"/>
                    <a:pt x="615" y="526"/>
                  </a:cubicBezTo>
                  <a:cubicBezTo>
                    <a:pt x="615" y="526"/>
                    <a:pt x="616" y="525"/>
                    <a:pt x="616" y="525"/>
                  </a:cubicBezTo>
                  <a:cubicBezTo>
                    <a:pt x="616" y="525"/>
                    <a:pt x="616" y="524"/>
                    <a:pt x="615" y="524"/>
                  </a:cubicBezTo>
                  <a:close/>
                  <a:moveTo>
                    <a:pt x="627" y="516"/>
                  </a:moveTo>
                  <a:cubicBezTo>
                    <a:pt x="627" y="516"/>
                    <a:pt x="627" y="517"/>
                    <a:pt x="626" y="517"/>
                  </a:cubicBezTo>
                  <a:cubicBezTo>
                    <a:pt x="626" y="517"/>
                    <a:pt x="626" y="518"/>
                    <a:pt x="627" y="519"/>
                  </a:cubicBezTo>
                  <a:cubicBezTo>
                    <a:pt x="627" y="519"/>
                    <a:pt x="628" y="518"/>
                    <a:pt x="628" y="518"/>
                  </a:cubicBezTo>
                  <a:cubicBezTo>
                    <a:pt x="628" y="517"/>
                    <a:pt x="628" y="517"/>
                    <a:pt x="627" y="516"/>
                  </a:cubicBezTo>
                  <a:close/>
                  <a:moveTo>
                    <a:pt x="567" y="515"/>
                  </a:moveTo>
                  <a:cubicBezTo>
                    <a:pt x="567" y="515"/>
                    <a:pt x="567" y="516"/>
                    <a:pt x="568" y="516"/>
                  </a:cubicBezTo>
                  <a:cubicBezTo>
                    <a:pt x="568" y="516"/>
                    <a:pt x="569" y="516"/>
                    <a:pt x="569" y="515"/>
                  </a:cubicBezTo>
                  <a:cubicBezTo>
                    <a:pt x="569" y="515"/>
                    <a:pt x="569" y="514"/>
                    <a:pt x="568" y="514"/>
                  </a:cubicBezTo>
                  <a:cubicBezTo>
                    <a:pt x="568" y="514"/>
                    <a:pt x="568" y="514"/>
                    <a:pt x="567" y="515"/>
                  </a:cubicBezTo>
                  <a:close/>
                  <a:moveTo>
                    <a:pt x="642" y="509"/>
                  </a:moveTo>
                  <a:cubicBezTo>
                    <a:pt x="642" y="509"/>
                    <a:pt x="641" y="509"/>
                    <a:pt x="641" y="510"/>
                  </a:cubicBezTo>
                  <a:cubicBezTo>
                    <a:pt x="641" y="510"/>
                    <a:pt x="641" y="511"/>
                    <a:pt x="642" y="511"/>
                  </a:cubicBezTo>
                  <a:cubicBezTo>
                    <a:pt x="642" y="511"/>
                    <a:pt x="643" y="511"/>
                    <a:pt x="643" y="510"/>
                  </a:cubicBezTo>
                  <a:cubicBezTo>
                    <a:pt x="643" y="510"/>
                    <a:pt x="643" y="509"/>
                    <a:pt x="642" y="509"/>
                  </a:cubicBezTo>
                  <a:close/>
                  <a:moveTo>
                    <a:pt x="707" y="505"/>
                  </a:moveTo>
                  <a:cubicBezTo>
                    <a:pt x="707" y="505"/>
                    <a:pt x="707" y="504"/>
                    <a:pt x="706" y="504"/>
                  </a:cubicBezTo>
                  <a:cubicBezTo>
                    <a:pt x="706" y="504"/>
                    <a:pt x="705" y="504"/>
                    <a:pt x="705" y="505"/>
                  </a:cubicBezTo>
                  <a:cubicBezTo>
                    <a:pt x="705" y="506"/>
                    <a:pt x="706" y="506"/>
                    <a:pt x="706" y="506"/>
                  </a:cubicBezTo>
                  <a:cubicBezTo>
                    <a:pt x="707" y="506"/>
                    <a:pt x="707" y="505"/>
                    <a:pt x="707" y="505"/>
                  </a:cubicBezTo>
                  <a:close/>
                  <a:moveTo>
                    <a:pt x="587" y="498"/>
                  </a:moveTo>
                  <a:cubicBezTo>
                    <a:pt x="587" y="498"/>
                    <a:pt x="588" y="499"/>
                    <a:pt x="588" y="499"/>
                  </a:cubicBezTo>
                  <a:cubicBezTo>
                    <a:pt x="589" y="498"/>
                    <a:pt x="589" y="498"/>
                    <a:pt x="589" y="497"/>
                  </a:cubicBezTo>
                  <a:cubicBezTo>
                    <a:pt x="589" y="497"/>
                    <a:pt x="588" y="496"/>
                    <a:pt x="588" y="497"/>
                  </a:cubicBezTo>
                  <a:cubicBezTo>
                    <a:pt x="587" y="497"/>
                    <a:pt x="587" y="498"/>
                    <a:pt x="587" y="498"/>
                  </a:cubicBezTo>
                  <a:close/>
                  <a:moveTo>
                    <a:pt x="342" y="295"/>
                  </a:moveTo>
                  <a:cubicBezTo>
                    <a:pt x="342" y="295"/>
                    <a:pt x="342" y="296"/>
                    <a:pt x="342" y="296"/>
                  </a:cubicBezTo>
                  <a:cubicBezTo>
                    <a:pt x="341" y="296"/>
                    <a:pt x="341" y="297"/>
                    <a:pt x="342" y="298"/>
                  </a:cubicBezTo>
                  <a:cubicBezTo>
                    <a:pt x="342" y="298"/>
                    <a:pt x="343" y="297"/>
                    <a:pt x="343" y="297"/>
                  </a:cubicBezTo>
                  <a:cubicBezTo>
                    <a:pt x="343" y="296"/>
                    <a:pt x="343" y="296"/>
                    <a:pt x="342" y="295"/>
                  </a:cubicBezTo>
                  <a:close/>
                  <a:moveTo>
                    <a:pt x="63" y="296"/>
                  </a:moveTo>
                  <a:cubicBezTo>
                    <a:pt x="63" y="296"/>
                    <a:pt x="62" y="295"/>
                    <a:pt x="62" y="295"/>
                  </a:cubicBezTo>
                  <a:cubicBezTo>
                    <a:pt x="61" y="296"/>
                    <a:pt x="61" y="296"/>
                    <a:pt x="62" y="297"/>
                  </a:cubicBezTo>
                  <a:cubicBezTo>
                    <a:pt x="62" y="297"/>
                    <a:pt x="62" y="298"/>
                    <a:pt x="62" y="298"/>
                  </a:cubicBezTo>
                  <a:cubicBezTo>
                    <a:pt x="63" y="297"/>
                    <a:pt x="63" y="296"/>
                    <a:pt x="63" y="29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92" name="Freeform 6">
              <a:extLst>
                <a:ext uri="{FF2B5EF4-FFF2-40B4-BE49-F238E27FC236}">
                  <a16:creationId xmlns:a16="http://schemas.microsoft.com/office/drawing/2014/main" id="{DF64068C-2D3F-B433-D03F-1C744FEBC1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5" y="2580"/>
              <a:ext cx="16" cy="11"/>
            </a:xfrm>
            <a:custGeom>
              <a:avLst/>
              <a:gdLst>
                <a:gd name="T0" fmla="*/ 4 w 8"/>
                <a:gd name="T1" fmla="*/ 6 h 6"/>
                <a:gd name="T2" fmla="*/ 3 w 8"/>
                <a:gd name="T3" fmla="*/ 6 h 6"/>
                <a:gd name="T4" fmla="*/ 1 w 8"/>
                <a:gd name="T5" fmla="*/ 5 h 6"/>
                <a:gd name="T6" fmla="*/ 2 w 8"/>
                <a:gd name="T7" fmla="*/ 3 h 6"/>
                <a:gd name="T8" fmla="*/ 3 w 8"/>
                <a:gd name="T9" fmla="*/ 2 h 6"/>
                <a:gd name="T10" fmla="*/ 7 w 8"/>
                <a:gd name="T11" fmla="*/ 1 h 6"/>
                <a:gd name="T12" fmla="*/ 8 w 8"/>
                <a:gd name="T13" fmla="*/ 4 h 6"/>
                <a:gd name="T14" fmla="*/ 6 w 8"/>
                <a:gd name="T15" fmla="*/ 6 h 6"/>
                <a:gd name="T16" fmla="*/ 4 w 8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6">
                  <a:moveTo>
                    <a:pt x="4" y="6"/>
                  </a:moveTo>
                  <a:cubicBezTo>
                    <a:pt x="4" y="6"/>
                    <a:pt x="3" y="6"/>
                    <a:pt x="3" y="6"/>
                  </a:cubicBezTo>
                  <a:cubicBezTo>
                    <a:pt x="2" y="6"/>
                    <a:pt x="1" y="6"/>
                    <a:pt x="1" y="5"/>
                  </a:cubicBezTo>
                  <a:cubicBezTo>
                    <a:pt x="0" y="4"/>
                    <a:pt x="1" y="4"/>
                    <a:pt x="2" y="3"/>
                  </a:cubicBezTo>
                  <a:cubicBezTo>
                    <a:pt x="2" y="3"/>
                    <a:pt x="3" y="2"/>
                    <a:pt x="3" y="2"/>
                  </a:cubicBezTo>
                  <a:cubicBezTo>
                    <a:pt x="4" y="0"/>
                    <a:pt x="5" y="1"/>
                    <a:pt x="7" y="1"/>
                  </a:cubicBezTo>
                  <a:cubicBezTo>
                    <a:pt x="7" y="1"/>
                    <a:pt x="8" y="3"/>
                    <a:pt x="8" y="4"/>
                  </a:cubicBezTo>
                  <a:cubicBezTo>
                    <a:pt x="8" y="5"/>
                    <a:pt x="7" y="5"/>
                    <a:pt x="6" y="6"/>
                  </a:cubicBezTo>
                  <a:cubicBezTo>
                    <a:pt x="6" y="6"/>
                    <a:pt x="5" y="6"/>
                    <a:pt x="4" y="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494" name="Freeform 7">
              <a:extLst>
                <a:ext uri="{FF2B5EF4-FFF2-40B4-BE49-F238E27FC236}">
                  <a16:creationId xmlns:a16="http://schemas.microsoft.com/office/drawing/2014/main" id="{6B6B8230-B3B2-4F93-613D-4F43FB1C6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27" y="1904"/>
              <a:ext cx="10" cy="5"/>
            </a:xfrm>
            <a:custGeom>
              <a:avLst/>
              <a:gdLst>
                <a:gd name="T0" fmla="*/ 5 w 5"/>
                <a:gd name="T1" fmla="*/ 2 h 3"/>
                <a:gd name="T2" fmla="*/ 1 w 5"/>
                <a:gd name="T3" fmla="*/ 3 h 3"/>
                <a:gd name="T4" fmla="*/ 0 w 5"/>
                <a:gd name="T5" fmla="*/ 2 h 3"/>
                <a:gd name="T6" fmla="*/ 1 w 5"/>
                <a:gd name="T7" fmla="*/ 1 h 3"/>
                <a:gd name="T8" fmla="*/ 4 w 5"/>
                <a:gd name="T9" fmla="*/ 1 h 3"/>
                <a:gd name="T10" fmla="*/ 5 w 5"/>
                <a:gd name="T1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3">
                  <a:moveTo>
                    <a:pt x="5" y="2"/>
                  </a:moveTo>
                  <a:cubicBezTo>
                    <a:pt x="5" y="3"/>
                    <a:pt x="2" y="3"/>
                    <a:pt x="1" y="3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1"/>
                    <a:pt x="0" y="0"/>
                    <a:pt x="1" y="1"/>
                  </a:cubicBezTo>
                  <a:cubicBezTo>
                    <a:pt x="2" y="1"/>
                    <a:pt x="4" y="0"/>
                    <a:pt x="4" y="1"/>
                  </a:cubicBezTo>
                  <a:cubicBezTo>
                    <a:pt x="5" y="2"/>
                    <a:pt x="5" y="2"/>
                    <a:pt x="5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08" name="Freeform 8">
              <a:extLst>
                <a:ext uri="{FF2B5EF4-FFF2-40B4-BE49-F238E27FC236}">
                  <a16:creationId xmlns:a16="http://schemas.microsoft.com/office/drawing/2014/main" id="{C3081050-7CDE-C256-8D4F-F401366189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8" y="1788"/>
              <a:ext cx="5" cy="4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2 h 2"/>
                <a:gd name="T4" fmla="*/ 1 w 3"/>
                <a:gd name="T5" fmla="*/ 1 h 2"/>
                <a:gd name="T6" fmla="*/ 2 w 3"/>
                <a:gd name="T7" fmla="*/ 0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1" y="2"/>
                    <a:pt x="1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2" y="1"/>
                    <a:pt x="2" y="1"/>
                    <a:pt x="3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10" name="Freeform 9">
              <a:extLst>
                <a:ext uri="{FF2B5EF4-FFF2-40B4-BE49-F238E27FC236}">
                  <a16:creationId xmlns:a16="http://schemas.microsoft.com/office/drawing/2014/main" id="{D144D408-9271-E32F-824D-D44EFC191D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4" y="1784"/>
              <a:ext cx="6" cy="4"/>
            </a:xfrm>
            <a:custGeom>
              <a:avLst/>
              <a:gdLst>
                <a:gd name="T0" fmla="*/ 2 w 3"/>
                <a:gd name="T1" fmla="*/ 2 h 2"/>
                <a:gd name="T2" fmla="*/ 1 w 3"/>
                <a:gd name="T3" fmla="*/ 2 h 2"/>
                <a:gd name="T4" fmla="*/ 0 w 3"/>
                <a:gd name="T5" fmla="*/ 1 h 2"/>
                <a:gd name="T6" fmla="*/ 2 w 3"/>
                <a:gd name="T7" fmla="*/ 0 h 2"/>
                <a:gd name="T8" fmla="*/ 3 w 3"/>
                <a:gd name="T9" fmla="*/ 2 h 2"/>
                <a:gd name="T10" fmla="*/ 2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2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12" name="Freeform 10">
              <a:extLst>
                <a:ext uri="{FF2B5EF4-FFF2-40B4-BE49-F238E27FC236}">
                  <a16:creationId xmlns:a16="http://schemas.microsoft.com/office/drawing/2014/main" id="{EFBE07C7-700B-C898-3BAF-5BCE212D1F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16" y="1820"/>
              <a:ext cx="5" cy="6"/>
            </a:xfrm>
            <a:custGeom>
              <a:avLst/>
              <a:gdLst>
                <a:gd name="T0" fmla="*/ 2 w 3"/>
                <a:gd name="T1" fmla="*/ 1 h 3"/>
                <a:gd name="T2" fmla="*/ 2 w 3"/>
                <a:gd name="T3" fmla="*/ 3 h 3"/>
                <a:gd name="T4" fmla="*/ 1 w 3"/>
                <a:gd name="T5" fmla="*/ 2 h 3"/>
                <a:gd name="T6" fmla="*/ 2 w 3"/>
                <a:gd name="T7" fmla="*/ 0 h 3"/>
                <a:gd name="T8" fmla="*/ 2 w 3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3" y="2"/>
                    <a:pt x="2" y="2"/>
                    <a:pt x="2" y="3"/>
                  </a:cubicBezTo>
                  <a:cubicBezTo>
                    <a:pt x="1" y="3"/>
                    <a:pt x="1" y="2"/>
                    <a:pt x="1" y="2"/>
                  </a:cubicBezTo>
                  <a:cubicBezTo>
                    <a:pt x="0" y="2"/>
                    <a:pt x="1" y="1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7014" name="Freeform 11">
              <a:extLst>
                <a:ext uri="{FF2B5EF4-FFF2-40B4-BE49-F238E27FC236}">
                  <a16:creationId xmlns:a16="http://schemas.microsoft.com/office/drawing/2014/main" id="{6AEFA773-857F-6F17-F23B-1D2B136529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3" y="1909"/>
              <a:ext cx="3" cy="6"/>
            </a:xfrm>
            <a:custGeom>
              <a:avLst/>
              <a:gdLst>
                <a:gd name="T0" fmla="*/ 1 w 2"/>
                <a:gd name="T1" fmla="*/ 3 h 3"/>
                <a:gd name="T2" fmla="*/ 0 w 2"/>
                <a:gd name="T3" fmla="*/ 2 h 3"/>
                <a:gd name="T4" fmla="*/ 0 w 2"/>
                <a:gd name="T5" fmla="*/ 1 h 3"/>
                <a:gd name="T6" fmla="*/ 1 w 2"/>
                <a:gd name="T7" fmla="*/ 1 h 3"/>
                <a:gd name="T8" fmla="*/ 2 w 2"/>
                <a:gd name="T9" fmla="*/ 3 h 3"/>
                <a:gd name="T10" fmla="*/ 1 w 2"/>
                <a:gd name="T1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3">
                  <a:moveTo>
                    <a:pt x="1" y="3"/>
                  </a:move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3"/>
                    <a:pt x="1" y="3"/>
                    <a:pt x="1" y="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sp>
        <p:nvSpPr>
          <p:cNvPr id="2466" name="Title 1">
            <a:extLst>
              <a:ext uri="{FF2B5EF4-FFF2-40B4-BE49-F238E27FC236}">
                <a16:creationId xmlns:a16="http://schemas.microsoft.com/office/drawing/2014/main" id="{87E8605A-FE40-30F0-2857-AC74CFD5652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98797" y="805232"/>
            <a:ext cx="6545594" cy="1009054"/>
          </a:xfrm>
        </p:spPr>
        <p:txBody>
          <a:bodyPr anchor="t"/>
          <a:lstStyle>
            <a:lvl1pPr>
              <a:defRPr b="1">
                <a:solidFill>
                  <a:schemeClr val="tx1"/>
                </a:solidFill>
              </a:defRPr>
            </a:lvl1pPr>
          </a:lstStyle>
          <a:p>
            <a:r>
              <a:rPr lang="en-US" dirty="0"/>
              <a:t>Click to edit title</a:t>
            </a:r>
            <a:endParaRPr lang="en-GB" dirty="0"/>
          </a:p>
        </p:txBody>
      </p:sp>
      <p:sp>
        <p:nvSpPr>
          <p:cNvPr id="4775" name="Picture Placeholder 4774">
            <a:extLst>
              <a:ext uri="{FF2B5EF4-FFF2-40B4-BE49-F238E27FC236}">
                <a16:creationId xmlns:a16="http://schemas.microsoft.com/office/drawing/2014/main" id="{A4261456-250E-2FFF-AAF0-9E81F4970F9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109157" y="2276182"/>
            <a:ext cx="2754922" cy="224718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noAutofit/>
          </a:bodyPr>
          <a:lstStyle>
            <a:lvl1pPr marL="0" indent="0" algn="ctr">
              <a:buNone/>
              <a:defRPr sz="1600"/>
            </a:lvl1pPr>
          </a:lstStyle>
          <a:p>
            <a:endParaRPr lang="en-IN" dirty="0"/>
          </a:p>
        </p:txBody>
      </p:sp>
      <p:sp>
        <p:nvSpPr>
          <p:cNvPr id="4776" name="Picture Placeholder 4775">
            <a:extLst>
              <a:ext uri="{FF2B5EF4-FFF2-40B4-BE49-F238E27FC236}">
                <a16:creationId xmlns:a16="http://schemas.microsoft.com/office/drawing/2014/main" id="{BB8B43C5-8CE6-BD7B-7DA0-8845DF95A0B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713533" y="2276182"/>
            <a:ext cx="2754922" cy="224718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noAutofit/>
          </a:bodyPr>
          <a:lstStyle>
            <a:lvl1pPr marL="0" indent="0" algn="ctr">
              <a:buNone/>
              <a:defRPr sz="1600"/>
            </a:lvl1pPr>
          </a:lstStyle>
          <a:p>
            <a:endParaRPr lang="en-IN" dirty="0"/>
          </a:p>
        </p:txBody>
      </p:sp>
      <p:sp>
        <p:nvSpPr>
          <p:cNvPr id="4777" name="Picture Placeholder 4776">
            <a:extLst>
              <a:ext uri="{FF2B5EF4-FFF2-40B4-BE49-F238E27FC236}">
                <a16:creationId xmlns:a16="http://schemas.microsoft.com/office/drawing/2014/main" id="{E2800105-AC6B-F4AA-4040-9659D5EC244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8337717" y="2276182"/>
            <a:ext cx="2754922" cy="224718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>
            <a:noAutofit/>
          </a:bodyPr>
          <a:lstStyle>
            <a:lvl1pPr marL="0" indent="0" algn="ctr">
              <a:buNone/>
              <a:defRPr sz="1600"/>
            </a:lvl1pPr>
          </a:lstStyle>
          <a:p>
            <a:endParaRPr lang="en-IN" dirty="0"/>
          </a:p>
        </p:txBody>
      </p:sp>
      <p:sp>
        <p:nvSpPr>
          <p:cNvPr id="4779" name="Text Placeholder 22">
            <a:extLst>
              <a:ext uri="{FF2B5EF4-FFF2-40B4-BE49-F238E27FC236}">
                <a16:creationId xmlns:a16="http://schemas.microsoft.com/office/drawing/2014/main" id="{B4E0BF95-3078-FDB8-E5A9-416293A64B3D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1098433" y="4690364"/>
            <a:ext cx="2765646" cy="1615186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None/>
              <a:defRPr sz="12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780" name="Text Placeholder 22">
            <a:extLst>
              <a:ext uri="{FF2B5EF4-FFF2-40B4-BE49-F238E27FC236}">
                <a16:creationId xmlns:a16="http://schemas.microsoft.com/office/drawing/2014/main" id="{C4231357-0E7C-475E-EF21-0A69C49463F4}"/>
              </a:ext>
            </a:extLst>
          </p:cNvPr>
          <p:cNvSpPr>
            <a:spLocks noGrp="1"/>
          </p:cNvSpPr>
          <p:nvPr>
            <p:ph type="body" sz="quarter" idx="21" hasCustomPrompt="1"/>
          </p:nvPr>
        </p:nvSpPr>
        <p:spPr>
          <a:xfrm>
            <a:off x="4713533" y="4690364"/>
            <a:ext cx="2765646" cy="1615186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None/>
              <a:defRPr sz="12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Add text</a:t>
            </a:r>
          </a:p>
        </p:txBody>
      </p:sp>
      <p:sp>
        <p:nvSpPr>
          <p:cNvPr id="4781" name="Text Placeholder 22">
            <a:extLst>
              <a:ext uri="{FF2B5EF4-FFF2-40B4-BE49-F238E27FC236}">
                <a16:creationId xmlns:a16="http://schemas.microsoft.com/office/drawing/2014/main" id="{F3B4C86B-541A-3D2E-477E-944E9001340D}"/>
              </a:ext>
            </a:extLst>
          </p:cNvPr>
          <p:cNvSpPr>
            <a:spLocks noGrp="1"/>
          </p:cNvSpPr>
          <p:nvPr>
            <p:ph type="body" sz="quarter" idx="22" hasCustomPrompt="1"/>
          </p:nvPr>
        </p:nvSpPr>
        <p:spPr>
          <a:xfrm>
            <a:off x="8326993" y="4690364"/>
            <a:ext cx="2765646" cy="1615186"/>
          </a:xfrm>
        </p:spPr>
        <p:txBody>
          <a:bodyPr anchor="t">
            <a:normAutofit/>
          </a:bodyPr>
          <a:lstStyle>
            <a:lvl1pPr marL="0" indent="0" algn="l">
              <a:spcBef>
                <a:spcPts val="0"/>
              </a:spcBef>
              <a:buNone/>
              <a:defRPr sz="1200" b="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Add text</a:t>
            </a:r>
          </a:p>
        </p:txBody>
      </p:sp>
    </p:spTree>
    <p:extLst>
      <p:ext uri="{BB962C8B-B14F-4D97-AF65-F5344CB8AC3E}">
        <p14:creationId xmlns:p14="http://schemas.microsoft.com/office/powerpoint/2010/main" val="27748017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03AA677-54C7-E87A-B982-D9D3D93B2B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GB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AD0DF4A-8562-C501-B8F4-1C2940C4D68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FCB969E-12AE-E604-85E6-D7A904DA331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3B8775D-32BF-4C64-828E-C9A4E3816DDC}" type="datetimeFigureOut">
              <a:rPr lang="en-GB" smtClean="0"/>
              <a:t>05/09/2024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5709E63-83C7-ADBB-EDA4-9362F34A48D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719E74E-501E-D010-163A-B989BE86406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76502BE-6F93-4C8E-B177-23A80B53458A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1268638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6" r:id="rId3"/>
    <p:sldLayoutId id="2147483657" r:id="rId4"/>
    <p:sldLayoutId id="2147483658" r:id="rId5"/>
    <p:sldLayoutId id="2147483659" r:id="rId6"/>
    <p:sldLayoutId id="2147483660" r:id="rId7"/>
    <p:sldLayoutId id="2147483661" r:id="rId8"/>
    <p:sldLayoutId id="2147483662" r:id="rId9"/>
    <p:sldLayoutId id="2147483663" r:id="rId10"/>
    <p:sldLayoutId id="2147483664" r:id="rId11"/>
    <p:sldLayoutId id="2147483655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10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1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sv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8.svg"/><Relationship Id="rId5" Type="http://schemas.openxmlformats.org/officeDocument/2006/relationships/image" Target="../media/image7.png"/><Relationship Id="rId4" Type="http://schemas.openxmlformats.org/officeDocument/2006/relationships/image" Target="../media/image6.sv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jp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3.svg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image" Target="../media/image14.jp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6.jp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8.xml"/><Relationship Id="rId6" Type="http://schemas.openxmlformats.org/officeDocument/2006/relationships/image" Target="../media/image21.svg"/><Relationship Id="rId5" Type="http://schemas.openxmlformats.org/officeDocument/2006/relationships/image" Target="../media/image20.png"/><Relationship Id="rId4" Type="http://schemas.openxmlformats.org/officeDocument/2006/relationships/image" Target="../media/image19.sv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4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Placeholder 8" descr="A person holding weights&#10;&#10;Description automatically generated">
            <a:extLst>
              <a:ext uri="{FF2B5EF4-FFF2-40B4-BE49-F238E27FC236}">
                <a16:creationId xmlns:a16="http://schemas.microsoft.com/office/drawing/2014/main" id="{AF8064C2-876C-D142-BC10-8BCFB6C2298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</p:spPr>
      </p:pic>
      <p:sp>
        <p:nvSpPr>
          <p:cNvPr id="4" name="Title 3">
            <a:extLst>
              <a:ext uri="{FF2B5EF4-FFF2-40B4-BE49-F238E27FC236}">
                <a16:creationId xmlns:a16="http://schemas.microsoft.com/office/drawing/2014/main" id="{205CDA8E-51DE-8530-BFBD-6EDAC3DFC85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084540" y="1804487"/>
            <a:ext cx="4884460" cy="2387600"/>
          </a:xfrm>
        </p:spPr>
        <p:txBody>
          <a:bodyPr>
            <a:noAutofit/>
          </a:bodyPr>
          <a:lstStyle/>
          <a:p>
            <a:r>
              <a:rPr lang="en-IN" dirty="0"/>
              <a:t>FITNESS </a:t>
            </a:r>
            <a:br>
              <a:rPr lang="en-IN" dirty="0"/>
            </a:br>
            <a:r>
              <a:rPr lang="en-IN" dirty="0"/>
              <a:t>&amp; GYM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9B90A939-BD03-F346-4AA1-81553D97F129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IN" dirty="0"/>
              <a:t>CLICK TO ADD SUBTITLE</a:t>
            </a:r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5870423E-DA9A-0136-EE98-79C66044EB3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SEP 2024</a:t>
            </a:r>
            <a:endParaRPr lang="en-IN" dirty="0"/>
          </a:p>
        </p:txBody>
      </p:sp>
    </p:spTree>
    <p:extLst>
      <p:ext uri="{BB962C8B-B14F-4D97-AF65-F5344CB8AC3E}">
        <p14:creationId xmlns:p14="http://schemas.microsoft.com/office/powerpoint/2010/main" val="164965144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" name="Picture Placeholder 20" descr="A person pushing a tire&#10;&#10;Description automatically generated">
            <a:extLst>
              <a:ext uri="{FF2B5EF4-FFF2-40B4-BE49-F238E27FC236}">
                <a16:creationId xmlns:a16="http://schemas.microsoft.com/office/drawing/2014/main" id="{618E4705-6E97-00DE-A0CD-3DFBC0DE374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16" name="Title 15">
            <a:extLst>
              <a:ext uri="{FF2B5EF4-FFF2-40B4-BE49-F238E27FC236}">
                <a16:creationId xmlns:a16="http://schemas.microsoft.com/office/drawing/2014/main" id="{4EA900C4-794B-5CF3-CB68-29C6A41127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IN" dirty="0"/>
              <a:t>Capital Raise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36BD14C3-EEAF-F309-BB16-300F3C692B8F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>
            <a:normAutofit/>
          </a:bodyPr>
          <a:lstStyle/>
          <a:p>
            <a:r>
              <a:rPr lang="en-IN" dirty="0"/>
              <a:t>Proin vitae </a:t>
            </a:r>
            <a:r>
              <a:rPr lang="en-IN" dirty="0" err="1"/>
              <a:t>tempor</a:t>
            </a:r>
            <a:r>
              <a:rPr lang="en-IN" dirty="0"/>
              <a:t> </a:t>
            </a:r>
            <a:r>
              <a:rPr lang="en-IN" dirty="0" err="1"/>
              <a:t>nulla</a:t>
            </a:r>
            <a:r>
              <a:rPr lang="en-IN" dirty="0"/>
              <a:t>, at </a:t>
            </a:r>
            <a:r>
              <a:rPr lang="en-IN" dirty="0" err="1"/>
              <a:t>suscipit</a:t>
            </a:r>
            <a:r>
              <a:rPr lang="en-IN" dirty="0"/>
              <a:t> </a:t>
            </a:r>
            <a:r>
              <a:rPr lang="en-IN" dirty="0" err="1"/>
              <a:t>arcu</a:t>
            </a:r>
            <a:r>
              <a:rPr lang="en-IN" dirty="0"/>
              <a:t>. Pellentesque </a:t>
            </a:r>
            <a:r>
              <a:rPr lang="en-IN" dirty="0" err="1"/>
              <a:t>consequat</a:t>
            </a:r>
            <a:r>
              <a:rPr lang="en-IN" dirty="0"/>
              <a:t> eros </a:t>
            </a:r>
            <a:r>
              <a:rPr lang="en-IN" dirty="0" err="1"/>
              <a:t>congue</a:t>
            </a:r>
            <a:r>
              <a:rPr lang="en-IN" dirty="0"/>
              <a:t> </a:t>
            </a:r>
            <a:r>
              <a:rPr lang="en-IN" dirty="0" err="1"/>
              <a:t>felis</a:t>
            </a:r>
            <a:r>
              <a:rPr lang="en-IN" dirty="0"/>
              <a:t> </a:t>
            </a:r>
            <a:r>
              <a:rPr lang="en-IN" dirty="0" err="1"/>
              <a:t>scelerisque</a:t>
            </a:r>
            <a:r>
              <a:rPr lang="en-IN" dirty="0"/>
              <a:t> semper. Aenean </a:t>
            </a:r>
            <a:r>
              <a:rPr lang="en-IN" dirty="0" err="1"/>
              <a:t>quam</a:t>
            </a:r>
            <a:r>
              <a:rPr lang="en-IN" dirty="0"/>
              <a:t> </a:t>
            </a:r>
            <a:r>
              <a:rPr lang="en-IN" dirty="0" err="1"/>
              <a:t>dolor</a:t>
            </a:r>
            <a:r>
              <a:rPr lang="en-IN" dirty="0"/>
              <a:t>, </a:t>
            </a:r>
            <a:r>
              <a:rPr lang="en-IN" dirty="0" err="1"/>
              <a:t>venenatis</a:t>
            </a:r>
            <a:r>
              <a:rPr lang="en-IN" dirty="0"/>
              <a:t> ac </a:t>
            </a:r>
            <a:r>
              <a:rPr lang="en-IN" dirty="0" err="1"/>
              <a:t>viverra</a:t>
            </a:r>
            <a:r>
              <a:rPr lang="en-IN" dirty="0"/>
              <a:t> </a:t>
            </a:r>
            <a:r>
              <a:rPr lang="en-IN" dirty="0" err="1"/>
              <a:t>quis</a:t>
            </a:r>
            <a:r>
              <a:rPr lang="en-IN" dirty="0"/>
              <a:t>, </a:t>
            </a:r>
            <a:r>
              <a:rPr lang="en-IN" dirty="0" err="1"/>
              <a:t>ultrices</a:t>
            </a:r>
            <a:r>
              <a:rPr lang="en-IN" dirty="0"/>
              <a:t> non </a:t>
            </a:r>
            <a:r>
              <a:rPr lang="en-IN" dirty="0" err="1"/>
              <a:t>lectus</a:t>
            </a:r>
            <a:r>
              <a:rPr lang="en-IN" dirty="0"/>
              <a:t>. Integer in </a:t>
            </a:r>
            <a:r>
              <a:rPr lang="en-IN" dirty="0" err="1"/>
              <a:t>dolor</a:t>
            </a:r>
            <a:r>
              <a:rPr lang="en-IN" dirty="0"/>
              <a:t> </a:t>
            </a:r>
            <a:r>
              <a:rPr lang="en-IN" dirty="0" err="1"/>
              <a:t>sed</a:t>
            </a:r>
            <a:r>
              <a:rPr lang="en-IN" dirty="0"/>
              <a:t> </a:t>
            </a:r>
            <a:r>
              <a:rPr lang="en-IN" dirty="0" err="1"/>
              <a:t>quam</a:t>
            </a:r>
            <a:r>
              <a:rPr lang="en-IN" dirty="0"/>
              <a:t> auctor </a:t>
            </a:r>
            <a:r>
              <a:rPr lang="en-IN" dirty="0" err="1"/>
              <a:t>posuere</a:t>
            </a:r>
            <a:r>
              <a:rPr lang="en-IN" dirty="0"/>
              <a:t> </a:t>
            </a:r>
            <a:r>
              <a:rPr lang="en-IN" dirty="0" err="1"/>
              <a:t>sed</a:t>
            </a:r>
            <a:r>
              <a:rPr lang="en-IN" dirty="0"/>
              <a:t> ac </a:t>
            </a:r>
            <a:r>
              <a:rPr lang="en-IN" dirty="0" err="1"/>
              <a:t>justo</a:t>
            </a:r>
            <a:r>
              <a:rPr lang="en-IN" dirty="0"/>
              <a:t>. </a:t>
            </a:r>
          </a:p>
        </p:txBody>
      </p:sp>
      <p:graphicFrame>
        <p:nvGraphicFramePr>
          <p:cNvPr id="22" name="Table 21">
            <a:extLst>
              <a:ext uri="{FF2B5EF4-FFF2-40B4-BE49-F238E27FC236}">
                <a16:creationId xmlns:a16="http://schemas.microsoft.com/office/drawing/2014/main" id="{8E1668FB-6D7A-499A-69FD-B7821483C8E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37830021"/>
              </p:ext>
            </p:extLst>
          </p:nvPr>
        </p:nvGraphicFramePr>
        <p:xfrm>
          <a:off x="5135706" y="2011878"/>
          <a:ext cx="5832350" cy="243891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805326">
                  <a:extLst>
                    <a:ext uri="{9D8B030D-6E8A-4147-A177-3AD203B41FA5}">
                      <a16:colId xmlns:a16="http://schemas.microsoft.com/office/drawing/2014/main" val="3864448247"/>
                    </a:ext>
                  </a:extLst>
                </a:gridCol>
                <a:gridCol w="1603044">
                  <a:extLst>
                    <a:ext uri="{9D8B030D-6E8A-4147-A177-3AD203B41FA5}">
                      <a16:colId xmlns:a16="http://schemas.microsoft.com/office/drawing/2014/main" val="1928832261"/>
                    </a:ext>
                  </a:extLst>
                </a:gridCol>
                <a:gridCol w="1423980">
                  <a:extLst>
                    <a:ext uri="{9D8B030D-6E8A-4147-A177-3AD203B41FA5}">
                      <a16:colId xmlns:a16="http://schemas.microsoft.com/office/drawing/2014/main" val="3722489863"/>
                    </a:ext>
                  </a:extLst>
                </a:gridCol>
              </a:tblGrid>
              <a:tr h="390646">
                <a:tc>
                  <a:txBody>
                    <a:bodyPr/>
                    <a:lstStyle/>
                    <a:p>
                      <a:r>
                        <a:rPr lang="en-IN" sz="1600" b="1" dirty="0">
                          <a:solidFill>
                            <a:schemeClr val="tx1"/>
                          </a:solidFill>
                          <a:latin typeface="+mj-lt"/>
                        </a:rPr>
                        <a:t>Lorem Ipsum</a:t>
                      </a:r>
                    </a:p>
                  </a:txBody>
                  <a:tcPr marL="45720" marR="4572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N" sz="1600" b="1" dirty="0">
                          <a:solidFill>
                            <a:schemeClr val="tx1"/>
                          </a:solidFill>
                          <a:latin typeface="+mj-lt"/>
                        </a:rPr>
                        <a:t>Amount</a:t>
                      </a:r>
                    </a:p>
                  </a:txBody>
                  <a:tcPr marL="45720" marR="4572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N" sz="1600" b="1" dirty="0">
                          <a:solidFill>
                            <a:schemeClr val="tx1"/>
                          </a:solidFill>
                          <a:latin typeface="+mj-lt"/>
                        </a:rPr>
                        <a:t>%</a:t>
                      </a:r>
                    </a:p>
                  </a:txBody>
                  <a:tcPr marL="45720" marR="4572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4198909597"/>
                  </a:ext>
                </a:extLst>
              </a:tr>
              <a:tr h="341378">
                <a:tc>
                  <a:txBody>
                    <a:bodyPr/>
                    <a:lstStyle/>
                    <a:p>
                      <a:r>
                        <a:rPr lang="en-IN" sz="1400" b="0" dirty="0">
                          <a:solidFill>
                            <a:schemeClr val="tx1"/>
                          </a:solidFill>
                          <a:latin typeface="+mn-lt"/>
                        </a:rPr>
                        <a:t>Lorem Ipsum</a:t>
                      </a:r>
                    </a:p>
                  </a:txBody>
                  <a:tcPr marL="45720" marR="4572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6F4E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N" sz="1400" b="0" dirty="0">
                          <a:solidFill>
                            <a:schemeClr val="tx1"/>
                          </a:solidFill>
                          <a:latin typeface="+mn-lt"/>
                        </a:rPr>
                        <a:t>$XXXX</a:t>
                      </a:r>
                    </a:p>
                  </a:txBody>
                  <a:tcPr marL="45720" marR="4572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6F4EE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IN" sz="1400" b="0" dirty="0">
                          <a:solidFill>
                            <a:schemeClr val="tx1"/>
                          </a:solidFill>
                          <a:latin typeface="+mn-lt"/>
                        </a:rPr>
                        <a:t>XXX%</a:t>
                      </a:r>
                    </a:p>
                  </a:txBody>
                  <a:tcPr marL="45720" marR="4572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6F4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0470588"/>
                  </a:ext>
                </a:extLst>
              </a:tr>
              <a:tr h="34137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IN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Lorem Ipsum</a:t>
                      </a:r>
                      <a:endParaRPr kumimoji="0" lang="en-IN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IN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$XXXX</a:t>
                      </a:r>
                      <a:endParaRPr kumimoji="0" lang="en-IN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IN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XXX%</a:t>
                      </a:r>
                      <a:endParaRPr kumimoji="0" lang="en-IN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96480629"/>
                  </a:ext>
                </a:extLst>
              </a:tr>
              <a:tr h="34137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IN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Lorem Ipsum</a:t>
                      </a:r>
                    </a:p>
                  </a:txBody>
                  <a:tcPr marL="45720" marR="4572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6F4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IN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$XXXX</a:t>
                      </a:r>
                    </a:p>
                  </a:txBody>
                  <a:tcPr marL="45720" marR="4572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6F4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IN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XXX%</a:t>
                      </a:r>
                    </a:p>
                  </a:txBody>
                  <a:tcPr marL="45720" marR="4572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6F4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660906130"/>
                  </a:ext>
                </a:extLst>
              </a:tr>
              <a:tr h="34137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IN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Lorem Ipsum</a:t>
                      </a:r>
                    </a:p>
                  </a:txBody>
                  <a:tcPr marL="45720" marR="4572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IN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$XXXX</a:t>
                      </a:r>
                      <a:endParaRPr kumimoji="0" lang="en-IN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IN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XXX%</a:t>
                      </a:r>
                      <a:endParaRPr kumimoji="0" lang="en-IN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uLnTx/>
                        <a:uFillTx/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45720" marR="4572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560034284"/>
                  </a:ext>
                </a:extLst>
              </a:tr>
              <a:tr h="34137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IN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Lorem Ipsum</a:t>
                      </a:r>
                    </a:p>
                  </a:txBody>
                  <a:tcPr marL="45720" marR="4572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6F4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IN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$XXXX</a:t>
                      </a:r>
                    </a:p>
                  </a:txBody>
                  <a:tcPr marL="45720" marR="4572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6F4E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IN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XXX%</a:t>
                      </a:r>
                    </a:p>
                  </a:txBody>
                  <a:tcPr marL="45720" marR="4572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86F4E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86315626"/>
                  </a:ext>
                </a:extLst>
              </a:tr>
              <a:tr h="34137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IN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Lorem Ipsum</a:t>
                      </a:r>
                    </a:p>
                  </a:txBody>
                  <a:tcPr marL="45720" marR="4572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IN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$XXXX</a:t>
                      </a:r>
                    </a:p>
                  </a:txBody>
                  <a:tcPr marL="45720" marR="4572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IN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+mn-cs"/>
                        </a:rPr>
                        <a:t>XXX%</a:t>
                      </a:r>
                    </a:p>
                  </a:txBody>
                  <a:tcPr marL="45720" marR="45720" marT="18000" marB="18000" anchor="ctr">
                    <a:lnL w="12700" cmpd="sng">
                      <a:noFill/>
                    </a:lnL>
                    <a:lnR w="12700" cmpd="sng">
                      <a:noFill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37221078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1759914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icture Placeholder 21" descr="A person in a black top and shorts working out on a yellow exercise machine&#10;&#10;Description automatically generated">
            <a:extLst>
              <a:ext uri="{FF2B5EF4-FFF2-40B4-BE49-F238E27FC236}">
                <a16:creationId xmlns:a16="http://schemas.microsoft.com/office/drawing/2014/main" id="{19A39632-4345-D93F-8727-73607F15732C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2192000" cy="6858000"/>
          </a:xfrm>
        </p:spPr>
      </p:pic>
      <p:sp>
        <p:nvSpPr>
          <p:cNvPr id="16" name="Title 15">
            <a:extLst>
              <a:ext uri="{FF2B5EF4-FFF2-40B4-BE49-F238E27FC236}">
                <a16:creationId xmlns:a16="http://schemas.microsoft.com/office/drawing/2014/main" id="{F62EFD58-5F6A-7C54-BF19-10DE01E0BBB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959600" y="1184040"/>
            <a:ext cx="4041948" cy="2587859"/>
          </a:xfrm>
        </p:spPr>
        <p:txBody>
          <a:bodyPr/>
          <a:lstStyle/>
          <a:p>
            <a:r>
              <a:rPr lang="en-IN" dirty="0">
                <a:solidFill>
                  <a:schemeClr val="bg1"/>
                </a:solidFill>
              </a:rPr>
              <a:t>THANK</a:t>
            </a:r>
            <a:br>
              <a:rPr lang="en-IN" dirty="0">
                <a:solidFill>
                  <a:schemeClr val="bg1"/>
                </a:solidFill>
              </a:rPr>
            </a:br>
            <a:r>
              <a:rPr lang="en-IN" dirty="0">
                <a:solidFill>
                  <a:schemeClr val="bg1"/>
                </a:solidFill>
              </a:rPr>
              <a:t>YOU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C4553036-5D7C-2279-0199-9E8C3AED0DFD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8455996" y="3844837"/>
            <a:ext cx="1996673" cy="460377"/>
          </a:xfrm>
        </p:spPr>
        <p:txBody>
          <a:bodyPr/>
          <a:lstStyle/>
          <a:p>
            <a:r>
              <a:rPr lang="en-IN" dirty="0">
                <a:solidFill>
                  <a:schemeClr val="bg1"/>
                </a:solidFill>
              </a:rPr>
              <a:t>www.abcd.com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873839D7-504A-17F0-2194-81B7B1B1C93E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>
          <a:xfrm>
            <a:off x="8455996" y="4505198"/>
            <a:ext cx="1996673" cy="460377"/>
          </a:xfrm>
        </p:spPr>
        <p:txBody>
          <a:bodyPr/>
          <a:lstStyle/>
          <a:p>
            <a:r>
              <a:rPr lang="en-IN" dirty="0">
                <a:solidFill>
                  <a:schemeClr val="bg1"/>
                </a:solidFill>
              </a:rPr>
              <a:t>abcd@gamil.com</a:t>
            </a:r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D62039DC-93D6-9612-5356-7E025D40C4FB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>
          <a:xfrm>
            <a:off x="8455996" y="5159381"/>
            <a:ext cx="1996673" cy="460377"/>
          </a:xfrm>
        </p:spPr>
        <p:txBody>
          <a:bodyPr/>
          <a:lstStyle/>
          <a:p>
            <a:r>
              <a:rPr lang="en-IN" dirty="0">
                <a:solidFill>
                  <a:schemeClr val="bg1"/>
                </a:solidFill>
              </a:rPr>
              <a:t>+91 123 456 7890</a:t>
            </a:r>
          </a:p>
        </p:txBody>
      </p:sp>
    </p:spTree>
    <p:extLst>
      <p:ext uri="{BB962C8B-B14F-4D97-AF65-F5344CB8AC3E}">
        <p14:creationId xmlns:p14="http://schemas.microsoft.com/office/powerpoint/2010/main" val="142061517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57BFD7E6-44A9-A6B8-3A1A-77C5DB0B837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0" y="0"/>
            <a:ext cx="10862490" cy="6858000"/>
          </a:xfr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3300074C-4EB5-754E-A526-58E0398EB32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IN"/>
              <a:t>Agenda</a:t>
            </a:r>
            <a:endParaRPr lang="en-IN" dirty="0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8874AE8-95FF-ECE9-24E9-50DAD9745A0A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IN"/>
              <a:t>About us</a:t>
            </a:r>
            <a:endParaRPr lang="en-IN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623582D-8664-93E2-6FC6-A1B6839E2872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IN"/>
              <a:t>01</a:t>
            </a:r>
            <a:endParaRPr lang="en-IN" dirty="0"/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48FBEC3A-B5CB-3FC5-1D8E-5F31DED13E68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IN"/>
              <a:t>Who we are</a:t>
            </a:r>
            <a:endParaRPr lang="en-IN" dirty="0"/>
          </a:p>
        </p:txBody>
      </p:sp>
      <p:sp>
        <p:nvSpPr>
          <p:cNvPr id="7" name="Text Placeholder 6">
            <a:extLst>
              <a:ext uri="{FF2B5EF4-FFF2-40B4-BE49-F238E27FC236}">
                <a16:creationId xmlns:a16="http://schemas.microsoft.com/office/drawing/2014/main" id="{EF41523A-C1D5-F936-ED21-54801E48361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IN"/>
              <a:t>Mission &amp; Vision</a:t>
            </a:r>
            <a:endParaRPr lang="en-IN" dirty="0"/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A5C3F54B-6C90-2830-0968-6BFE8015091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IN"/>
              <a:t>Our Services</a:t>
            </a:r>
            <a:endParaRPr lang="en-IN" dirty="0"/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88E85228-110E-803E-B6CE-06578E285871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IN"/>
              <a:t>Our Goal </a:t>
            </a:r>
            <a:endParaRPr lang="en-IN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D7CAA26C-0EAE-2D16-FC38-DA83786795C9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IN"/>
              <a:t>Team</a:t>
            </a:r>
            <a:endParaRPr lang="en-IN" dirty="0"/>
          </a:p>
        </p:txBody>
      </p:sp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7C463324-E5BD-6753-934B-54E9538D624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en-IN"/>
              <a:t>02</a:t>
            </a:r>
            <a:endParaRPr lang="en-IN" dirty="0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98C4F30B-7BA5-426B-7427-515AE21AD28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IN"/>
              <a:t>03</a:t>
            </a:r>
            <a:endParaRPr lang="en-IN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F0C3D107-79DD-CD4F-B784-1F3A6C1A11D3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/>
        <p:txBody>
          <a:bodyPr/>
          <a:lstStyle/>
          <a:p>
            <a:r>
              <a:rPr lang="en-IN"/>
              <a:t>04</a:t>
            </a:r>
            <a:endParaRPr lang="en-IN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378EF604-FD0D-10EE-5957-4D01F1891E30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r>
              <a:rPr lang="en-IN"/>
              <a:t>05</a:t>
            </a:r>
            <a:endParaRPr lang="en-IN" dirty="0"/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9FF16CD3-6F07-9226-3704-3678902AF08E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r>
              <a:rPr lang="en-IN"/>
              <a:t>06</a:t>
            </a:r>
            <a:endParaRPr lang="en-IN" dirty="0"/>
          </a:p>
        </p:txBody>
      </p:sp>
    </p:spTree>
    <p:extLst>
      <p:ext uri="{BB962C8B-B14F-4D97-AF65-F5344CB8AC3E}">
        <p14:creationId xmlns:p14="http://schemas.microsoft.com/office/powerpoint/2010/main" val="3374277622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Placeholder 19" descr="A person lifting weights in a gym&#10;&#10;Description automatically generated">
            <a:extLst>
              <a:ext uri="{FF2B5EF4-FFF2-40B4-BE49-F238E27FC236}">
                <a16:creationId xmlns:a16="http://schemas.microsoft.com/office/drawing/2014/main" id="{A83963CF-5243-924A-C8F5-8FBAC3585A59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7845" b="7845"/>
          <a:stretch/>
        </p:blipFill>
        <p:spPr>
          <a:xfrm>
            <a:off x="0" y="0"/>
            <a:ext cx="12192000" cy="6858000"/>
          </a:xfrm>
        </p:spPr>
      </p:pic>
      <p:sp>
        <p:nvSpPr>
          <p:cNvPr id="16" name="Title 15">
            <a:extLst>
              <a:ext uri="{FF2B5EF4-FFF2-40B4-BE49-F238E27FC236}">
                <a16:creationId xmlns:a16="http://schemas.microsoft.com/office/drawing/2014/main" id="{8C9DCF07-B2A3-0491-3F34-E6ECB1F6B08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208" y="879047"/>
            <a:ext cx="3602278" cy="1335516"/>
          </a:xfrm>
        </p:spPr>
        <p:txBody>
          <a:bodyPr/>
          <a:lstStyle/>
          <a:p>
            <a:r>
              <a:rPr lang="en-IN" dirty="0"/>
              <a:t>About us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49E6EB5B-7865-C2D7-FAA8-3BBEA7D9D6E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954263" y="2216639"/>
            <a:ext cx="3602278" cy="2225518"/>
          </a:xfrm>
        </p:spPr>
        <p:txBody>
          <a:bodyPr/>
          <a:lstStyle/>
          <a:p>
            <a:r>
              <a:rPr lang="en-IN" dirty="0"/>
              <a:t>Lorem ipsum </a:t>
            </a:r>
            <a:r>
              <a:rPr lang="en-IN" dirty="0" err="1"/>
              <a:t>dolor</a:t>
            </a:r>
            <a:r>
              <a:rPr lang="en-IN" dirty="0"/>
              <a:t> sit </a:t>
            </a:r>
            <a:r>
              <a:rPr lang="en-IN" dirty="0" err="1"/>
              <a:t>amet</a:t>
            </a:r>
            <a:r>
              <a:rPr lang="en-IN" dirty="0"/>
              <a:t>, </a:t>
            </a:r>
            <a:r>
              <a:rPr lang="en-IN" dirty="0" err="1"/>
              <a:t>consectetur</a:t>
            </a:r>
            <a:r>
              <a:rPr lang="en-IN" dirty="0"/>
              <a:t> </a:t>
            </a:r>
            <a:r>
              <a:rPr lang="en-IN" dirty="0" err="1"/>
              <a:t>adipiscing</a:t>
            </a:r>
            <a:r>
              <a:rPr lang="en-IN" dirty="0"/>
              <a:t> </a:t>
            </a:r>
            <a:r>
              <a:rPr lang="en-IN" dirty="0" err="1"/>
              <a:t>elit</a:t>
            </a:r>
            <a:r>
              <a:rPr lang="en-IN" dirty="0"/>
              <a:t>. In </a:t>
            </a:r>
            <a:r>
              <a:rPr lang="en-IN" dirty="0" err="1"/>
              <a:t>ut</a:t>
            </a:r>
            <a:r>
              <a:rPr lang="en-IN" dirty="0"/>
              <a:t> </a:t>
            </a:r>
            <a:r>
              <a:rPr lang="en-IN" dirty="0" err="1"/>
              <a:t>lectus</a:t>
            </a:r>
            <a:r>
              <a:rPr lang="en-IN" dirty="0"/>
              <a:t> id </a:t>
            </a:r>
            <a:r>
              <a:rPr lang="en-IN" dirty="0" err="1"/>
              <a:t>sapien</a:t>
            </a:r>
            <a:r>
              <a:rPr lang="en-IN" dirty="0"/>
              <a:t> </a:t>
            </a:r>
            <a:r>
              <a:rPr lang="en-IN" dirty="0" err="1"/>
              <a:t>interdum</a:t>
            </a:r>
            <a:r>
              <a:rPr lang="en-IN" dirty="0"/>
              <a:t> </a:t>
            </a:r>
            <a:r>
              <a:rPr lang="en-IN" dirty="0" err="1"/>
              <a:t>rutrum</a:t>
            </a:r>
            <a:r>
              <a:rPr lang="en-IN" dirty="0"/>
              <a:t> </a:t>
            </a:r>
            <a:r>
              <a:rPr lang="en-IN" dirty="0" err="1"/>
              <a:t>sed</a:t>
            </a:r>
            <a:r>
              <a:rPr lang="en-IN" dirty="0"/>
              <a:t> </a:t>
            </a:r>
            <a:r>
              <a:rPr lang="en-IN" dirty="0" err="1"/>
              <a:t>quis</a:t>
            </a:r>
            <a:r>
              <a:rPr lang="en-IN" dirty="0"/>
              <a:t> ex. </a:t>
            </a:r>
            <a:r>
              <a:rPr lang="en-IN" dirty="0" err="1"/>
              <a:t>Etiam</a:t>
            </a:r>
            <a:r>
              <a:rPr lang="en-IN" dirty="0"/>
              <a:t> </a:t>
            </a:r>
            <a:r>
              <a:rPr lang="en-IN" dirty="0" err="1"/>
              <a:t>eget</a:t>
            </a:r>
            <a:r>
              <a:rPr lang="en-IN" dirty="0"/>
              <a:t> </a:t>
            </a:r>
            <a:r>
              <a:rPr lang="en-IN" dirty="0" err="1"/>
              <a:t>congue</a:t>
            </a:r>
            <a:r>
              <a:rPr lang="en-IN" dirty="0"/>
              <a:t> </a:t>
            </a:r>
            <a:r>
              <a:rPr lang="en-IN" dirty="0" err="1"/>
              <a:t>turpis</a:t>
            </a:r>
            <a:r>
              <a:rPr lang="en-IN" dirty="0"/>
              <a:t>, ac </a:t>
            </a:r>
            <a:r>
              <a:rPr lang="en-IN" dirty="0" err="1"/>
              <a:t>bibendum</a:t>
            </a:r>
            <a:r>
              <a:rPr lang="en-IN" dirty="0"/>
              <a:t> </a:t>
            </a:r>
            <a:r>
              <a:rPr lang="en-IN" dirty="0" err="1"/>
              <a:t>nisl</a:t>
            </a:r>
            <a:r>
              <a:rPr lang="en-IN" dirty="0"/>
              <a:t>. </a:t>
            </a:r>
            <a:r>
              <a:rPr lang="en-IN" dirty="0" err="1"/>
              <a:t>Fusce</a:t>
            </a:r>
            <a:r>
              <a:rPr lang="en-IN" dirty="0"/>
              <a:t> </a:t>
            </a:r>
            <a:r>
              <a:rPr lang="en-IN" dirty="0" err="1"/>
              <a:t>suscipit</a:t>
            </a:r>
            <a:r>
              <a:rPr lang="en-IN" dirty="0"/>
              <a:t> </a:t>
            </a:r>
            <a:r>
              <a:rPr lang="en-IN" dirty="0" err="1"/>
              <a:t>vel</a:t>
            </a:r>
            <a:r>
              <a:rPr lang="en-IN" dirty="0"/>
              <a:t> </a:t>
            </a:r>
            <a:r>
              <a:rPr lang="en-IN" dirty="0" err="1"/>
              <a:t>urna</a:t>
            </a:r>
            <a:r>
              <a:rPr lang="en-IN" dirty="0"/>
              <a:t> </a:t>
            </a:r>
            <a:r>
              <a:rPr lang="en-IN" dirty="0" err="1"/>
              <a:t>vel</a:t>
            </a:r>
            <a:r>
              <a:rPr lang="en-IN" dirty="0"/>
              <a:t> auctor. </a:t>
            </a:r>
            <a:r>
              <a:rPr lang="en-IN" dirty="0" err="1"/>
              <a:t>Mauris</a:t>
            </a:r>
            <a:r>
              <a:rPr lang="en-IN" dirty="0"/>
              <a:t> id </a:t>
            </a:r>
            <a:r>
              <a:rPr lang="en-IN" dirty="0" err="1"/>
              <a:t>lacus</a:t>
            </a:r>
            <a:r>
              <a:rPr lang="en-IN" dirty="0"/>
              <a:t> </a:t>
            </a:r>
            <a:r>
              <a:rPr lang="en-IN" dirty="0" err="1"/>
              <a:t>malesuada</a:t>
            </a:r>
            <a:r>
              <a:rPr lang="en-IN" dirty="0"/>
              <a:t>, tempus </a:t>
            </a:r>
            <a:r>
              <a:rPr lang="en-IN" dirty="0" err="1"/>
              <a:t>orci</a:t>
            </a:r>
            <a:r>
              <a:rPr lang="en-IN" dirty="0"/>
              <a:t> vitae, </a:t>
            </a:r>
            <a:r>
              <a:rPr lang="en-IN" dirty="0" err="1"/>
              <a:t>malesuada</a:t>
            </a:r>
            <a:r>
              <a:rPr lang="en-IN" dirty="0"/>
              <a:t> </a:t>
            </a:r>
            <a:r>
              <a:rPr lang="en-IN" dirty="0" err="1"/>
              <a:t>tellus</a:t>
            </a:r>
            <a:r>
              <a:rPr lang="en-IN" dirty="0"/>
              <a:t>. Aenean dui </a:t>
            </a:r>
            <a:r>
              <a:rPr lang="en-IN" dirty="0" err="1"/>
              <a:t>nulla</a:t>
            </a:r>
            <a:r>
              <a:rPr lang="en-IN" dirty="0"/>
              <a:t>, </a:t>
            </a:r>
            <a:r>
              <a:rPr lang="en-IN" dirty="0" err="1"/>
              <a:t>rhoncus</a:t>
            </a:r>
            <a:r>
              <a:rPr lang="en-IN" dirty="0"/>
              <a:t> </a:t>
            </a:r>
            <a:r>
              <a:rPr lang="en-IN" dirty="0" err="1"/>
              <a:t>eu</a:t>
            </a:r>
            <a:r>
              <a:rPr lang="en-IN" dirty="0"/>
              <a:t> </a:t>
            </a:r>
            <a:r>
              <a:rPr lang="en-IN" dirty="0" err="1"/>
              <a:t>scelerisque</a:t>
            </a:r>
            <a:r>
              <a:rPr lang="en-IN" dirty="0"/>
              <a:t> </a:t>
            </a:r>
            <a:r>
              <a:rPr lang="en-IN" dirty="0" err="1"/>
              <a:t>sodales</a:t>
            </a:r>
            <a:r>
              <a:rPr lang="en-IN" dirty="0"/>
              <a:t>, </a:t>
            </a:r>
          </a:p>
        </p:txBody>
      </p:sp>
    </p:spTree>
    <p:extLst>
      <p:ext uri="{BB962C8B-B14F-4D97-AF65-F5344CB8AC3E}">
        <p14:creationId xmlns:p14="http://schemas.microsoft.com/office/powerpoint/2010/main" val="37518996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Text Placeholder 45">
            <a:extLst>
              <a:ext uri="{FF2B5EF4-FFF2-40B4-BE49-F238E27FC236}">
                <a16:creationId xmlns:a16="http://schemas.microsoft.com/office/drawing/2014/main" id="{9ACD45DF-B33C-BAA6-9394-6E251BA0474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fr-FR" dirty="0" err="1"/>
              <a:t>Pellentesque</a:t>
            </a:r>
            <a:r>
              <a:rPr lang="fr-FR" dirty="0"/>
              <a:t> eu </a:t>
            </a:r>
            <a:r>
              <a:rPr lang="fr-FR" dirty="0" err="1"/>
              <a:t>sapien</a:t>
            </a:r>
            <a:r>
              <a:rPr lang="fr-FR" dirty="0"/>
              <a:t> et </a:t>
            </a:r>
            <a:r>
              <a:rPr lang="fr-FR" dirty="0" err="1"/>
              <a:t>felis</a:t>
            </a:r>
            <a:r>
              <a:rPr lang="fr-FR" dirty="0"/>
              <a:t> </a:t>
            </a:r>
            <a:r>
              <a:rPr lang="fr-FR" dirty="0" err="1"/>
              <a:t>mattis</a:t>
            </a:r>
            <a:r>
              <a:rPr lang="fr-FR" dirty="0"/>
              <a:t> </a:t>
            </a:r>
            <a:r>
              <a:rPr lang="fr-FR" dirty="0" err="1"/>
              <a:t>congue</a:t>
            </a:r>
            <a:r>
              <a:rPr lang="fr-FR" dirty="0"/>
              <a:t> </a:t>
            </a:r>
            <a:r>
              <a:rPr lang="fr-FR" dirty="0" err="1"/>
              <a:t>vel</a:t>
            </a:r>
            <a:r>
              <a:rPr lang="fr-FR" dirty="0"/>
              <a:t> at magna.</a:t>
            </a:r>
          </a:p>
        </p:txBody>
      </p:sp>
      <p:sp>
        <p:nvSpPr>
          <p:cNvPr id="47" name="Text Placeholder 46">
            <a:extLst>
              <a:ext uri="{FF2B5EF4-FFF2-40B4-BE49-F238E27FC236}">
                <a16:creationId xmlns:a16="http://schemas.microsoft.com/office/drawing/2014/main" id="{D81A7877-F0C2-973A-018F-7E2D5F27CD9A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fr-FR" dirty="0" err="1"/>
              <a:t>Quisque</a:t>
            </a:r>
            <a:r>
              <a:rPr lang="fr-FR" dirty="0"/>
              <a:t> </a:t>
            </a:r>
            <a:r>
              <a:rPr lang="fr-FR" dirty="0" err="1"/>
              <a:t>pellentesque</a:t>
            </a:r>
            <a:r>
              <a:rPr lang="fr-FR" dirty="0"/>
              <a:t> </a:t>
            </a:r>
            <a:r>
              <a:rPr lang="fr-FR" dirty="0" err="1"/>
              <a:t>quam</a:t>
            </a:r>
            <a:r>
              <a:rPr lang="fr-FR" dirty="0"/>
              <a:t> </a:t>
            </a:r>
            <a:r>
              <a:rPr lang="fr-FR" dirty="0" err="1"/>
              <a:t>sit</a:t>
            </a:r>
            <a:r>
              <a:rPr lang="fr-FR" dirty="0"/>
              <a:t> </a:t>
            </a:r>
            <a:r>
              <a:rPr lang="fr-FR" dirty="0" err="1"/>
              <a:t>amet</a:t>
            </a:r>
            <a:r>
              <a:rPr lang="fr-FR" dirty="0"/>
              <a:t> </a:t>
            </a:r>
            <a:r>
              <a:rPr lang="fr-FR" dirty="0" err="1"/>
              <a:t>accumsan</a:t>
            </a:r>
            <a:r>
              <a:rPr lang="fr-FR" dirty="0"/>
              <a:t> </a:t>
            </a:r>
            <a:r>
              <a:rPr lang="fr-FR" dirty="0" err="1"/>
              <a:t>egestas</a:t>
            </a:r>
            <a:r>
              <a:rPr lang="fr-FR" dirty="0"/>
              <a:t>.</a:t>
            </a:r>
          </a:p>
        </p:txBody>
      </p:sp>
      <p:sp>
        <p:nvSpPr>
          <p:cNvPr id="48" name="Text Placeholder 47">
            <a:extLst>
              <a:ext uri="{FF2B5EF4-FFF2-40B4-BE49-F238E27FC236}">
                <a16:creationId xmlns:a16="http://schemas.microsoft.com/office/drawing/2014/main" id="{A9CC8D86-38CE-8474-1295-F3121A4E486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fr-FR" dirty="0" err="1"/>
              <a:t>Phasellus</a:t>
            </a:r>
            <a:r>
              <a:rPr lang="fr-FR" dirty="0"/>
              <a:t> non </a:t>
            </a:r>
            <a:r>
              <a:rPr lang="fr-FR" dirty="0" err="1"/>
              <a:t>leo</a:t>
            </a:r>
            <a:r>
              <a:rPr lang="fr-FR" dirty="0"/>
              <a:t> </a:t>
            </a:r>
            <a:r>
              <a:rPr lang="fr-FR" dirty="0" err="1"/>
              <a:t>sit</a:t>
            </a:r>
            <a:r>
              <a:rPr lang="fr-FR" dirty="0"/>
              <a:t> </a:t>
            </a:r>
            <a:r>
              <a:rPr lang="fr-FR" dirty="0" err="1"/>
              <a:t>amet</a:t>
            </a:r>
            <a:r>
              <a:rPr lang="fr-FR" dirty="0"/>
              <a:t> </a:t>
            </a:r>
            <a:r>
              <a:rPr lang="fr-FR" dirty="0" err="1"/>
              <a:t>dolor</a:t>
            </a:r>
            <a:r>
              <a:rPr lang="fr-FR" dirty="0"/>
              <a:t> </a:t>
            </a:r>
            <a:r>
              <a:rPr lang="fr-FR" dirty="0" err="1"/>
              <a:t>placerat</a:t>
            </a:r>
            <a:r>
              <a:rPr lang="fr-FR" dirty="0"/>
              <a:t> </a:t>
            </a:r>
            <a:r>
              <a:rPr lang="fr-FR" dirty="0" err="1"/>
              <a:t>aliquet</a:t>
            </a:r>
            <a:r>
              <a:rPr lang="fr-FR" dirty="0"/>
              <a:t> </a:t>
            </a:r>
            <a:r>
              <a:rPr lang="fr-FR" dirty="0" err="1"/>
              <a:t>fermentum</a:t>
            </a:r>
            <a:r>
              <a:rPr lang="fr-FR" dirty="0"/>
              <a:t> </a:t>
            </a:r>
          </a:p>
          <a:p>
            <a:r>
              <a:rPr lang="fr-FR" dirty="0"/>
              <a:t>in </a:t>
            </a:r>
            <a:r>
              <a:rPr lang="fr-FR" dirty="0" err="1"/>
              <a:t>mauris</a:t>
            </a:r>
            <a:r>
              <a:rPr lang="fr-FR" dirty="0"/>
              <a:t>. </a:t>
            </a:r>
          </a:p>
        </p:txBody>
      </p:sp>
      <p:sp>
        <p:nvSpPr>
          <p:cNvPr id="16" name="Title 15">
            <a:extLst>
              <a:ext uri="{FF2B5EF4-FFF2-40B4-BE49-F238E27FC236}">
                <a16:creationId xmlns:a16="http://schemas.microsoft.com/office/drawing/2014/main" id="{1E756A8F-7E18-D751-86AC-2D1BEC42750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955207" y="879047"/>
            <a:ext cx="4104353" cy="1335516"/>
          </a:xfrm>
        </p:spPr>
        <p:txBody>
          <a:bodyPr/>
          <a:lstStyle/>
          <a:p>
            <a:r>
              <a:rPr lang="en-IN" dirty="0"/>
              <a:t>Who we are</a:t>
            </a:r>
          </a:p>
        </p:txBody>
      </p:sp>
      <p:sp>
        <p:nvSpPr>
          <p:cNvPr id="45" name="Text Placeholder 44">
            <a:extLst>
              <a:ext uri="{FF2B5EF4-FFF2-40B4-BE49-F238E27FC236}">
                <a16:creationId xmlns:a16="http://schemas.microsoft.com/office/drawing/2014/main" id="{1B7684D1-53E1-5923-C9AE-9EC9C0F6A507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IN" dirty="0"/>
              <a:t>Maecenas </a:t>
            </a:r>
            <a:r>
              <a:rPr lang="en-IN" dirty="0" err="1"/>
              <a:t>egestas</a:t>
            </a:r>
            <a:r>
              <a:rPr lang="en-IN" dirty="0"/>
              <a:t> dictum </a:t>
            </a:r>
            <a:r>
              <a:rPr lang="en-IN" dirty="0" err="1"/>
              <a:t>neque</a:t>
            </a:r>
            <a:r>
              <a:rPr lang="en-IN" dirty="0"/>
              <a:t>. Donec </a:t>
            </a:r>
            <a:r>
              <a:rPr lang="en-IN" dirty="0" err="1"/>
              <a:t>eget</a:t>
            </a:r>
            <a:r>
              <a:rPr lang="en-IN" dirty="0"/>
              <a:t> </a:t>
            </a:r>
            <a:r>
              <a:rPr lang="en-IN" dirty="0" err="1"/>
              <a:t>nulla</a:t>
            </a:r>
            <a:r>
              <a:rPr lang="en-IN" dirty="0"/>
              <a:t> ac </a:t>
            </a:r>
            <a:r>
              <a:rPr lang="en-IN" dirty="0" err="1"/>
              <a:t>diam</a:t>
            </a:r>
            <a:r>
              <a:rPr lang="en-IN" dirty="0"/>
              <a:t> </a:t>
            </a:r>
            <a:r>
              <a:rPr lang="en-IN" dirty="0" err="1"/>
              <a:t>tempor</a:t>
            </a:r>
            <a:r>
              <a:rPr lang="en-IN" dirty="0"/>
              <a:t> </a:t>
            </a:r>
            <a:r>
              <a:rPr lang="en-IN" dirty="0" err="1"/>
              <a:t>scelerisque</a:t>
            </a:r>
            <a:r>
              <a:rPr lang="en-IN" dirty="0"/>
              <a:t> sit </a:t>
            </a:r>
            <a:r>
              <a:rPr lang="en-IN" dirty="0" err="1"/>
              <a:t>amet</a:t>
            </a:r>
            <a:r>
              <a:rPr lang="en-IN" dirty="0"/>
              <a:t> non nisi. Duis cursus </a:t>
            </a:r>
            <a:r>
              <a:rPr lang="en-IN" dirty="0" err="1"/>
              <a:t>sem</a:t>
            </a:r>
            <a:r>
              <a:rPr lang="en-IN" dirty="0"/>
              <a:t> at dui </a:t>
            </a:r>
            <a:r>
              <a:rPr lang="en-IN" dirty="0" err="1"/>
              <a:t>tincidunt</a:t>
            </a:r>
            <a:r>
              <a:rPr lang="en-IN" dirty="0"/>
              <a:t>, </a:t>
            </a:r>
            <a:r>
              <a:rPr lang="en-IN" dirty="0" err="1"/>
              <a:t>ut</a:t>
            </a:r>
            <a:r>
              <a:rPr lang="en-IN" dirty="0"/>
              <a:t> </a:t>
            </a:r>
            <a:r>
              <a:rPr lang="en-IN" dirty="0" err="1"/>
              <a:t>eleifend</a:t>
            </a:r>
            <a:r>
              <a:rPr lang="en-IN" dirty="0"/>
              <a:t> </a:t>
            </a:r>
            <a:r>
              <a:rPr lang="en-IN" dirty="0" err="1"/>
              <a:t>justo</a:t>
            </a:r>
            <a:r>
              <a:rPr lang="en-IN" dirty="0"/>
              <a:t> semper. Sed </a:t>
            </a:r>
            <a:r>
              <a:rPr lang="en-IN" dirty="0" err="1"/>
              <a:t>quis</a:t>
            </a:r>
            <a:r>
              <a:rPr lang="en-IN" dirty="0"/>
              <a:t> </a:t>
            </a:r>
            <a:r>
              <a:rPr lang="en-IN" dirty="0" err="1"/>
              <a:t>accumsan</a:t>
            </a:r>
            <a:r>
              <a:rPr lang="en-IN" dirty="0"/>
              <a:t> </a:t>
            </a:r>
            <a:r>
              <a:rPr lang="en-IN" dirty="0" err="1"/>
              <a:t>nisl</a:t>
            </a:r>
            <a:r>
              <a:rPr lang="en-IN" dirty="0"/>
              <a:t>, </a:t>
            </a:r>
            <a:r>
              <a:rPr lang="en-IN" dirty="0" err="1"/>
              <a:t>eu</a:t>
            </a:r>
            <a:r>
              <a:rPr lang="en-IN" dirty="0"/>
              <a:t> </a:t>
            </a:r>
            <a:r>
              <a:rPr lang="en-IN" dirty="0" err="1"/>
              <a:t>scelerisque</a:t>
            </a:r>
            <a:r>
              <a:rPr lang="en-IN" dirty="0"/>
              <a:t> </a:t>
            </a:r>
            <a:r>
              <a:rPr lang="en-IN" dirty="0" err="1"/>
              <a:t>nunc</a:t>
            </a:r>
            <a:r>
              <a:rPr lang="en-IN" dirty="0"/>
              <a:t>. </a:t>
            </a:r>
          </a:p>
        </p:txBody>
      </p:sp>
      <p:pic>
        <p:nvPicPr>
          <p:cNvPr id="53" name="Picture Placeholder 52" descr="A person in shorts and a tank top kicking&#10;&#10;Description automatically generated">
            <a:extLst>
              <a:ext uri="{FF2B5EF4-FFF2-40B4-BE49-F238E27FC236}">
                <a16:creationId xmlns:a16="http://schemas.microsoft.com/office/drawing/2014/main" id="{2E478719-CDA1-CB1D-E339-8055723DB945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54" name="Graphic 53">
            <a:extLst>
              <a:ext uri="{FF2B5EF4-FFF2-40B4-BE49-F238E27FC236}">
                <a16:creationId xmlns:a16="http://schemas.microsoft.com/office/drawing/2014/main" id="{3A28DAEA-EFF9-1651-2626-00399CFA07B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130687" y="1981591"/>
            <a:ext cx="538926" cy="538926"/>
          </a:xfrm>
          <a:prstGeom prst="rect">
            <a:avLst/>
          </a:prstGeom>
        </p:spPr>
      </p:pic>
      <p:pic>
        <p:nvPicPr>
          <p:cNvPr id="55" name="Graphic 54">
            <a:extLst>
              <a:ext uri="{FF2B5EF4-FFF2-40B4-BE49-F238E27FC236}">
                <a16:creationId xmlns:a16="http://schemas.microsoft.com/office/drawing/2014/main" id="{A282BF6B-4BB2-6006-937E-AC9CA46BCC3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8162025" y="3475152"/>
            <a:ext cx="476250" cy="476250"/>
          </a:xfrm>
          <a:prstGeom prst="rect">
            <a:avLst/>
          </a:prstGeom>
        </p:spPr>
      </p:pic>
      <p:pic>
        <p:nvPicPr>
          <p:cNvPr id="56" name="Graphic 55">
            <a:extLst>
              <a:ext uri="{FF2B5EF4-FFF2-40B4-BE49-F238E27FC236}">
                <a16:creationId xmlns:a16="http://schemas.microsoft.com/office/drawing/2014/main" id="{BE235754-1099-F820-70EE-F1AE464966C2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8128822" y="4957511"/>
            <a:ext cx="542656" cy="43597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5932905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" name="Picture Placeholder 24" descr="A person lifting weights in a gym&#10;&#10;Description automatically generated">
            <a:extLst>
              <a:ext uri="{FF2B5EF4-FFF2-40B4-BE49-F238E27FC236}">
                <a16:creationId xmlns:a16="http://schemas.microsoft.com/office/drawing/2014/main" id="{EFA29E77-6AEC-F4B4-1BBD-70188AF86695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023" t="9467" b="25640"/>
          <a:stretch/>
        </p:blipFill>
        <p:spPr>
          <a:xfrm>
            <a:off x="0" y="0"/>
            <a:ext cx="10862490" cy="6858000"/>
          </a:xfrm>
        </p:spPr>
      </p:pic>
      <p:sp>
        <p:nvSpPr>
          <p:cNvPr id="16" name="Title 15">
            <a:extLst>
              <a:ext uri="{FF2B5EF4-FFF2-40B4-BE49-F238E27FC236}">
                <a16:creationId xmlns:a16="http://schemas.microsoft.com/office/drawing/2014/main" id="{A1152D91-52FB-F71D-07BE-E95389BAD33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IN" dirty="0"/>
              <a:t>Mission &amp; Vision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5422F638-8959-D895-25E2-75BBF2EF4201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en-IN" dirty="0"/>
              <a:t>Lorem ipsum </a:t>
            </a:r>
            <a:r>
              <a:rPr lang="en-IN" dirty="0" err="1"/>
              <a:t>dolor</a:t>
            </a:r>
            <a:r>
              <a:rPr lang="en-IN" dirty="0"/>
              <a:t> sit </a:t>
            </a:r>
            <a:r>
              <a:rPr lang="en-IN" dirty="0" err="1"/>
              <a:t>amet</a:t>
            </a:r>
            <a:r>
              <a:rPr lang="en-IN" dirty="0"/>
              <a:t>, </a:t>
            </a:r>
            <a:r>
              <a:rPr lang="en-IN" dirty="0" err="1"/>
              <a:t>consectetur</a:t>
            </a:r>
            <a:r>
              <a:rPr lang="en-IN" dirty="0"/>
              <a:t> </a:t>
            </a:r>
            <a:r>
              <a:rPr lang="en-IN" dirty="0" err="1"/>
              <a:t>adipiscing</a:t>
            </a:r>
            <a:r>
              <a:rPr lang="en-IN" dirty="0"/>
              <a:t> </a:t>
            </a:r>
            <a:r>
              <a:rPr lang="en-IN" dirty="0" err="1"/>
              <a:t>elit</a:t>
            </a:r>
            <a:r>
              <a:rPr lang="en-IN" dirty="0"/>
              <a:t>. </a:t>
            </a:r>
            <a:r>
              <a:rPr lang="en-IN" dirty="0" err="1"/>
              <a:t>Praesent</a:t>
            </a:r>
            <a:r>
              <a:rPr lang="en-IN" dirty="0"/>
              <a:t> </a:t>
            </a:r>
            <a:r>
              <a:rPr lang="en-IN" dirty="0" err="1"/>
              <a:t>molestie</a:t>
            </a:r>
            <a:r>
              <a:rPr lang="en-IN" dirty="0"/>
              <a:t> nisi </a:t>
            </a:r>
            <a:r>
              <a:rPr lang="en-IN" dirty="0" err="1"/>
              <a:t>sed</a:t>
            </a:r>
            <a:r>
              <a:rPr lang="en-IN" dirty="0"/>
              <a:t> </a:t>
            </a:r>
            <a:r>
              <a:rPr lang="en-IN" dirty="0" err="1"/>
              <a:t>diam</a:t>
            </a:r>
            <a:r>
              <a:rPr lang="en-IN" dirty="0"/>
              <a:t> </a:t>
            </a:r>
            <a:r>
              <a:rPr lang="en-IN" dirty="0" err="1"/>
              <a:t>laoreet</a:t>
            </a:r>
            <a:r>
              <a:rPr lang="en-IN" dirty="0"/>
              <a:t>, non </a:t>
            </a:r>
            <a:r>
              <a:rPr lang="en-IN" dirty="0" err="1"/>
              <a:t>vehicula</a:t>
            </a:r>
            <a:r>
              <a:rPr lang="en-IN" dirty="0"/>
              <a:t> </a:t>
            </a:r>
            <a:r>
              <a:rPr lang="en-IN" dirty="0" err="1"/>
              <a:t>dolor</a:t>
            </a:r>
            <a:r>
              <a:rPr lang="en-IN" dirty="0"/>
              <a:t> </a:t>
            </a:r>
            <a:r>
              <a:rPr lang="en-IN" dirty="0" err="1"/>
              <a:t>dignissim</a:t>
            </a:r>
            <a:r>
              <a:rPr lang="en-IN" dirty="0"/>
              <a:t>. 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B0471021-70B1-D725-BF26-A5FEA5CDEC2A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/>
        <p:txBody>
          <a:bodyPr/>
          <a:lstStyle/>
          <a:p>
            <a:r>
              <a:rPr lang="en-IN" dirty="0"/>
              <a:t>Mission</a:t>
            </a:r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CC1984A9-6891-29DB-22CE-66907F886B5A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>
            <a:normAutofit/>
          </a:bodyPr>
          <a:lstStyle/>
          <a:p>
            <a:r>
              <a:rPr lang="en-IN" dirty="0"/>
              <a:t>Lorem ipsum </a:t>
            </a:r>
            <a:r>
              <a:rPr lang="en-IN" dirty="0" err="1"/>
              <a:t>dolor</a:t>
            </a:r>
            <a:r>
              <a:rPr lang="en-IN" dirty="0"/>
              <a:t> sit </a:t>
            </a:r>
            <a:r>
              <a:rPr lang="en-IN" dirty="0" err="1"/>
              <a:t>amet</a:t>
            </a:r>
            <a:r>
              <a:rPr lang="en-IN" dirty="0"/>
              <a:t>, </a:t>
            </a:r>
            <a:r>
              <a:rPr lang="en-IN" dirty="0" err="1"/>
              <a:t>consectetur</a:t>
            </a:r>
            <a:r>
              <a:rPr lang="en-IN" dirty="0"/>
              <a:t> </a:t>
            </a:r>
            <a:r>
              <a:rPr lang="en-IN" dirty="0" err="1"/>
              <a:t>adipiscing</a:t>
            </a:r>
            <a:r>
              <a:rPr lang="en-IN" dirty="0"/>
              <a:t> </a:t>
            </a:r>
            <a:r>
              <a:rPr lang="en-IN" dirty="0" err="1"/>
              <a:t>elit</a:t>
            </a:r>
            <a:r>
              <a:rPr lang="en-IN" dirty="0"/>
              <a:t>. </a:t>
            </a:r>
            <a:r>
              <a:rPr lang="en-IN" dirty="0" err="1"/>
              <a:t>Praesent</a:t>
            </a:r>
            <a:r>
              <a:rPr lang="en-IN" dirty="0"/>
              <a:t> </a:t>
            </a:r>
            <a:r>
              <a:rPr lang="en-IN" dirty="0" err="1"/>
              <a:t>molestie</a:t>
            </a:r>
            <a:r>
              <a:rPr lang="en-IN" dirty="0"/>
              <a:t> nisi </a:t>
            </a:r>
            <a:r>
              <a:rPr lang="en-IN" dirty="0" err="1"/>
              <a:t>sed</a:t>
            </a:r>
            <a:r>
              <a:rPr lang="en-IN" dirty="0"/>
              <a:t> </a:t>
            </a:r>
            <a:r>
              <a:rPr lang="en-IN" dirty="0" err="1"/>
              <a:t>diam</a:t>
            </a:r>
            <a:r>
              <a:rPr lang="en-IN" dirty="0"/>
              <a:t> </a:t>
            </a:r>
            <a:r>
              <a:rPr lang="en-IN" dirty="0" err="1"/>
              <a:t>laoreet</a:t>
            </a:r>
            <a:r>
              <a:rPr lang="en-IN" dirty="0"/>
              <a:t>, non </a:t>
            </a:r>
            <a:r>
              <a:rPr lang="en-IN" dirty="0" err="1"/>
              <a:t>vehicula</a:t>
            </a:r>
            <a:r>
              <a:rPr lang="en-IN" dirty="0"/>
              <a:t> </a:t>
            </a:r>
            <a:r>
              <a:rPr lang="en-IN" dirty="0" err="1"/>
              <a:t>dolor</a:t>
            </a:r>
            <a:r>
              <a:rPr lang="en-IN" dirty="0"/>
              <a:t> </a:t>
            </a:r>
            <a:r>
              <a:rPr lang="en-IN" dirty="0" err="1"/>
              <a:t>dignissim</a:t>
            </a:r>
            <a:r>
              <a:rPr lang="en-IN" dirty="0"/>
              <a:t>. 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39AFFACA-DFF6-73BD-0F02-35FFEEB8B440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IN" dirty="0"/>
              <a:t>Vision</a:t>
            </a: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id="{225A8F85-88A7-8FF2-80E9-9E43C95054C2}"/>
              </a:ext>
            </a:extLst>
          </p:cNvPr>
          <p:cNvGrpSpPr/>
          <p:nvPr/>
        </p:nvGrpSpPr>
        <p:grpSpPr>
          <a:xfrm>
            <a:off x="7101456" y="2650707"/>
            <a:ext cx="541344" cy="400788"/>
            <a:chOff x="6380163" y="3905250"/>
            <a:chExt cx="1069975" cy="792163"/>
          </a:xfrm>
          <a:solidFill>
            <a:schemeClr val="tx1"/>
          </a:solidFill>
        </p:grpSpPr>
        <p:sp>
          <p:nvSpPr>
            <p:cNvPr id="27" name="Freeform 134">
              <a:extLst>
                <a:ext uri="{FF2B5EF4-FFF2-40B4-BE49-F238E27FC236}">
                  <a16:creationId xmlns:a16="http://schemas.microsoft.com/office/drawing/2014/main" id="{900743DD-C01C-C7C6-B37F-870BEDCF25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32651" y="4162425"/>
              <a:ext cx="153988" cy="534988"/>
            </a:xfrm>
            <a:custGeom>
              <a:avLst/>
              <a:gdLst>
                <a:gd name="T0" fmla="*/ 44 w 48"/>
                <a:gd name="T1" fmla="*/ 168 h 168"/>
                <a:gd name="T2" fmla="*/ 4 w 48"/>
                <a:gd name="T3" fmla="*/ 168 h 168"/>
                <a:gd name="T4" fmla="*/ 0 w 48"/>
                <a:gd name="T5" fmla="*/ 164 h 168"/>
                <a:gd name="T6" fmla="*/ 0 w 48"/>
                <a:gd name="T7" fmla="*/ 4 h 168"/>
                <a:gd name="T8" fmla="*/ 4 w 48"/>
                <a:gd name="T9" fmla="*/ 0 h 168"/>
                <a:gd name="T10" fmla="*/ 44 w 48"/>
                <a:gd name="T11" fmla="*/ 0 h 168"/>
                <a:gd name="T12" fmla="*/ 48 w 48"/>
                <a:gd name="T13" fmla="*/ 4 h 168"/>
                <a:gd name="T14" fmla="*/ 48 w 48"/>
                <a:gd name="T15" fmla="*/ 164 h 168"/>
                <a:gd name="T16" fmla="*/ 44 w 48"/>
                <a:gd name="T17" fmla="*/ 168 h 168"/>
                <a:gd name="T18" fmla="*/ 8 w 48"/>
                <a:gd name="T19" fmla="*/ 160 h 168"/>
                <a:gd name="T20" fmla="*/ 40 w 48"/>
                <a:gd name="T21" fmla="*/ 160 h 168"/>
                <a:gd name="T22" fmla="*/ 40 w 48"/>
                <a:gd name="T23" fmla="*/ 8 h 168"/>
                <a:gd name="T24" fmla="*/ 8 w 48"/>
                <a:gd name="T25" fmla="*/ 8 h 168"/>
                <a:gd name="T26" fmla="*/ 8 w 48"/>
                <a:gd name="T27" fmla="*/ 16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168">
                  <a:moveTo>
                    <a:pt x="44" y="168"/>
                  </a:moveTo>
                  <a:cubicBezTo>
                    <a:pt x="4" y="168"/>
                    <a:pt x="4" y="168"/>
                    <a:pt x="4" y="168"/>
                  </a:cubicBezTo>
                  <a:cubicBezTo>
                    <a:pt x="2" y="168"/>
                    <a:pt x="0" y="166"/>
                    <a:pt x="0" y="16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6" y="0"/>
                    <a:pt x="48" y="2"/>
                    <a:pt x="48" y="4"/>
                  </a:cubicBezTo>
                  <a:cubicBezTo>
                    <a:pt x="48" y="164"/>
                    <a:pt x="48" y="164"/>
                    <a:pt x="48" y="164"/>
                  </a:cubicBezTo>
                  <a:cubicBezTo>
                    <a:pt x="48" y="166"/>
                    <a:pt x="46" y="168"/>
                    <a:pt x="44" y="168"/>
                  </a:cubicBezTo>
                  <a:close/>
                  <a:moveTo>
                    <a:pt x="8" y="160"/>
                  </a:moveTo>
                  <a:cubicBezTo>
                    <a:pt x="40" y="160"/>
                    <a:pt x="40" y="160"/>
                    <a:pt x="40" y="160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8" y="1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8" name="Freeform 135">
              <a:extLst>
                <a:ext uri="{FF2B5EF4-FFF2-40B4-BE49-F238E27FC236}">
                  <a16:creationId xmlns:a16="http://schemas.microsoft.com/office/drawing/2014/main" id="{D46EF538-E44A-A450-4100-6E4E92417F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2151" y="4418013"/>
              <a:ext cx="152400" cy="279400"/>
            </a:xfrm>
            <a:custGeom>
              <a:avLst/>
              <a:gdLst>
                <a:gd name="T0" fmla="*/ 44 w 48"/>
                <a:gd name="T1" fmla="*/ 88 h 88"/>
                <a:gd name="T2" fmla="*/ 4 w 48"/>
                <a:gd name="T3" fmla="*/ 88 h 88"/>
                <a:gd name="T4" fmla="*/ 0 w 48"/>
                <a:gd name="T5" fmla="*/ 84 h 88"/>
                <a:gd name="T6" fmla="*/ 0 w 48"/>
                <a:gd name="T7" fmla="*/ 4 h 88"/>
                <a:gd name="T8" fmla="*/ 4 w 48"/>
                <a:gd name="T9" fmla="*/ 0 h 88"/>
                <a:gd name="T10" fmla="*/ 44 w 48"/>
                <a:gd name="T11" fmla="*/ 0 h 88"/>
                <a:gd name="T12" fmla="*/ 48 w 48"/>
                <a:gd name="T13" fmla="*/ 4 h 88"/>
                <a:gd name="T14" fmla="*/ 48 w 48"/>
                <a:gd name="T15" fmla="*/ 84 h 88"/>
                <a:gd name="T16" fmla="*/ 44 w 48"/>
                <a:gd name="T17" fmla="*/ 88 h 88"/>
                <a:gd name="T18" fmla="*/ 8 w 48"/>
                <a:gd name="T19" fmla="*/ 80 h 88"/>
                <a:gd name="T20" fmla="*/ 40 w 48"/>
                <a:gd name="T21" fmla="*/ 80 h 88"/>
                <a:gd name="T22" fmla="*/ 40 w 48"/>
                <a:gd name="T23" fmla="*/ 8 h 88"/>
                <a:gd name="T24" fmla="*/ 8 w 48"/>
                <a:gd name="T25" fmla="*/ 8 h 88"/>
                <a:gd name="T26" fmla="*/ 8 w 48"/>
                <a:gd name="T27" fmla="*/ 8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88">
                  <a:moveTo>
                    <a:pt x="44" y="88"/>
                  </a:moveTo>
                  <a:cubicBezTo>
                    <a:pt x="4" y="88"/>
                    <a:pt x="4" y="88"/>
                    <a:pt x="4" y="88"/>
                  </a:cubicBezTo>
                  <a:cubicBezTo>
                    <a:pt x="2" y="88"/>
                    <a:pt x="0" y="86"/>
                    <a:pt x="0" y="8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6" y="0"/>
                    <a:pt x="48" y="2"/>
                    <a:pt x="48" y="4"/>
                  </a:cubicBezTo>
                  <a:cubicBezTo>
                    <a:pt x="48" y="84"/>
                    <a:pt x="48" y="84"/>
                    <a:pt x="48" y="84"/>
                  </a:cubicBezTo>
                  <a:cubicBezTo>
                    <a:pt x="48" y="86"/>
                    <a:pt x="46" y="88"/>
                    <a:pt x="44" y="88"/>
                  </a:cubicBezTo>
                  <a:close/>
                  <a:moveTo>
                    <a:pt x="8" y="80"/>
                  </a:moveTo>
                  <a:cubicBezTo>
                    <a:pt x="40" y="80"/>
                    <a:pt x="40" y="80"/>
                    <a:pt x="40" y="80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8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29" name="Freeform 136">
              <a:extLst>
                <a:ext uri="{FF2B5EF4-FFF2-40B4-BE49-F238E27FC236}">
                  <a16:creationId xmlns:a16="http://schemas.microsoft.com/office/drawing/2014/main" id="{37D6002E-2F25-EEE2-1B3B-7C085D1B1A9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51651" y="4035425"/>
              <a:ext cx="152400" cy="661988"/>
            </a:xfrm>
            <a:custGeom>
              <a:avLst/>
              <a:gdLst>
                <a:gd name="T0" fmla="*/ 44 w 48"/>
                <a:gd name="T1" fmla="*/ 208 h 208"/>
                <a:gd name="T2" fmla="*/ 4 w 48"/>
                <a:gd name="T3" fmla="*/ 208 h 208"/>
                <a:gd name="T4" fmla="*/ 0 w 48"/>
                <a:gd name="T5" fmla="*/ 204 h 208"/>
                <a:gd name="T6" fmla="*/ 0 w 48"/>
                <a:gd name="T7" fmla="*/ 4 h 208"/>
                <a:gd name="T8" fmla="*/ 4 w 48"/>
                <a:gd name="T9" fmla="*/ 0 h 208"/>
                <a:gd name="T10" fmla="*/ 44 w 48"/>
                <a:gd name="T11" fmla="*/ 0 h 208"/>
                <a:gd name="T12" fmla="*/ 48 w 48"/>
                <a:gd name="T13" fmla="*/ 4 h 208"/>
                <a:gd name="T14" fmla="*/ 48 w 48"/>
                <a:gd name="T15" fmla="*/ 204 h 208"/>
                <a:gd name="T16" fmla="*/ 44 w 48"/>
                <a:gd name="T17" fmla="*/ 208 h 208"/>
                <a:gd name="T18" fmla="*/ 8 w 48"/>
                <a:gd name="T19" fmla="*/ 200 h 208"/>
                <a:gd name="T20" fmla="*/ 40 w 48"/>
                <a:gd name="T21" fmla="*/ 200 h 208"/>
                <a:gd name="T22" fmla="*/ 40 w 48"/>
                <a:gd name="T23" fmla="*/ 8 h 208"/>
                <a:gd name="T24" fmla="*/ 8 w 48"/>
                <a:gd name="T25" fmla="*/ 8 h 208"/>
                <a:gd name="T26" fmla="*/ 8 w 48"/>
                <a:gd name="T27" fmla="*/ 20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208">
                  <a:moveTo>
                    <a:pt x="44" y="208"/>
                  </a:moveTo>
                  <a:cubicBezTo>
                    <a:pt x="4" y="208"/>
                    <a:pt x="4" y="208"/>
                    <a:pt x="4" y="208"/>
                  </a:cubicBezTo>
                  <a:cubicBezTo>
                    <a:pt x="2" y="208"/>
                    <a:pt x="0" y="206"/>
                    <a:pt x="0" y="20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6" y="0"/>
                    <a:pt x="48" y="2"/>
                    <a:pt x="48" y="4"/>
                  </a:cubicBezTo>
                  <a:cubicBezTo>
                    <a:pt x="48" y="204"/>
                    <a:pt x="48" y="204"/>
                    <a:pt x="48" y="204"/>
                  </a:cubicBezTo>
                  <a:cubicBezTo>
                    <a:pt x="48" y="206"/>
                    <a:pt x="46" y="208"/>
                    <a:pt x="44" y="208"/>
                  </a:cubicBezTo>
                  <a:close/>
                  <a:moveTo>
                    <a:pt x="8" y="200"/>
                  </a:moveTo>
                  <a:cubicBezTo>
                    <a:pt x="40" y="200"/>
                    <a:pt x="40" y="200"/>
                    <a:pt x="40" y="200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8" y="20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0" name="Freeform 137">
              <a:extLst>
                <a:ext uri="{FF2B5EF4-FFF2-40B4-BE49-F238E27FC236}">
                  <a16:creationId xmlns:a16="http://schemas.microsoft.com/office/drawing/2014/main" id="{E146342E-3A9C-9092-A2D1-8F3CAEDBB1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59563" y="4289425"/>
              <a:ext cx="153988" cy="407988"/>
            </a:xfrm>
            <a:custGeom>
              <a:avLst/>
              <a:gdLst>
                <a:gd name="T0" fmla="*/ 44 w 48"/>
                <a:gd name="T1" fmla="*/ 128 h 128"/>
                <a:gd name="T2" fmla="*/ 4 w 48"/>
                <a:gd name="T3" fmla="*/ 128 h 128"/>
                <a:gd name="T4" fmla="*/ 0 w 48"/>
                <a:gd name="T5" fmla="*/ 124 h 128"/>
                <a:gd name="T6" fmla="*/ 0 w 48"/>
                <a:gd name="T7" fmla="*/ 4 h 128"/>
                <a:gd name="T8" fmla="*/ 4 w 48"/>
                <a:gd name="T9" fmla="*/ 0 h 128"/>
                <a:gd name="T10" fmla="*/ 44 w 48"/>
                <a:gd name="T11" fmla="*/ 0 h 128"/>
                <a:gd name="T12" fmla="*/ 48 w 48"/>
                <a:gd name="T13" fmla="*/ 4 h 128"/>
                <a:gd name="T14" fmla="*/ 48 w 48"/>
                <a:gd name="T15" fmla="*/ 124 h 128"/>
                <a:gd name="T16" fmla="*/ 44 w 48"/>
                <a:gd name="T17" fmla="*/ 128 h 128"/>
                <a:gd name="T18" fmla="*/ 8 w 48"/>
                <a:gd name="T19" fmla="*/ 120 h 128"/>
                <a:gd name="T20" fmla="*/ 40 w 48"/>
                <a:gd name="T21" fmla="*/ 120 h 128"/>
                <a:gd name="T22" fmla="*/ 40 w 48"/>
                <a:gd name="T23" fmla="*/ 8 h 128"/>
                <a:gd name="T24" fmla="*/ 8 w 48"/>
                <a:gd name="T25" fmla="*/ 8 h 128"/>
                <a:gd name="T26" fmla="*/ 8 w 48"/>
                <a:gd name="T27" fmla="*/ 12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128">
                  <a:moveTo>
                    <a:pt x="44" y="128"/>
                  </a:moveTo>
                  <a:cubicBezTo>
                    <a:pt x="4" y="128"/>
                    <a:pt x="4" y="128"/>
                    <a:pt x="4" y="128"/>
                  </a:cubicBezTo>
                  <a:cubicBezTo>
                    <a:pt x="2" y="128"/>
                    <a:pt x="0" y="126"/>
                    <a:pt x="0" y="12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6" y="0"/>
                    <a:pt x="48" y="2"/>
                    <a:pt x="48" y="4"/>
                  </a:cubicBezTo>
                  <a:cubicBezTo>
                    <a:pt x="48" y="124"/>
                    <a:pt x="48" y="124"/>
                    <a:pt x="48" y="124"/>
                  </a:cubicBezTo>
                  <a:cubicBezTo>
                    <a:pt x="48" y="126"/>
                    <a:pt x="46" y="128"/>
                    <a:pt x="44" y="128"/>
                  </a:cubicBezTo>
                  <a:close/>
                  <a:moveTo>
                    <a:pt x="8" y="120"/>
                  </a:moveTo>
                  <a:cubicBezTo>
                    <a:pt x="40" y="120"/>
                    <a:pt x="40" y="120"/>
                    <a:pt x="40" y="120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8" y="12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1" name="Freeform 138">
              <a:extLst>
                <a:ext uri="{FF2B5EF4-FFF2-40B4-BE49-F238E27FC236}">
                  <a16:creationId xmlns:a16="http://schemas.microsoft.com/office/drawing/2014/main" id="{202C86E9-295F-A852-4B6C-5114E0696B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69063" y="4162425"/>
              <a:ext cx="152400" cy="534988"/>
            </a:xfrm>
            <a:custGeom>
              <a:avLst/>
              <a:gdLst>
                <a:gd name="T0" fmla="*/ 44 w 48"/>
                <a:gd name="T1" fmla="*/ 168 h 168"/>
                <a:gd name="T2" fmla="*/ 4 w 48"/>
                <a:gd name="T3" fmla="*/ 168 h 168"/>
                <a:gd name="T4" fmla="*/ 0 w 48"/>
                <a:gd name="T5" fmla="*/ 164 h 168"/>
                <a:gd name="T6" fmla="*/ 0 w 48"/>
                <a:gd name="T7" fmla="*/ 4 h 168"/>
                <a:gd name="T8" fmla="*/ 4 w 48"/>
                <a:gd name="T9" fmla="*/ 0 h 168"/>
                <a:gd name="T10" fmla="*/ 44 w 48"/>
                <a:gd name="T11" fmla="*/ 0 h 168"/>
                <a:gd name="T12" fmla="*/ 48 w 48"/>
                <a:gd name="T13" fmla="*/ 4 h 168"/>
                <a:gd name="T14" fmla="*/ 48 w 48"/>
                <a:gd name="T15" fmla="*/ 164 h 168"/>
                <a:gd name="T16" fmla="*/ 44 w 48"/>
                <a:gd name="T17" fmla="*/ 168 h 168"/>
                <a:gd name="T18" fmla="*/ 8 w 48"/>
                <a:gd name="T19" fmla="*/ 160 h 168"/>
                <a:gd name="T20" fmla="*/ 40 w 48"/>
                <a:gd name="T21" fmla="*/ 160 h 168"/>
                <a:gd name="T22" fmla="*/ 40 w 48"/>
                <a:gd name="T23" fmla="*/ 8 h 168"/>
                <a:gd name="T24" fmla="*/ 8 w 48"/>
                <a:gd name="T25" fmla="*/ 8 h 168"/>
                <a:gd name="T26" fmla="*/ 8 w 48"/>
                <a:gd name="T27" fmla="*/ 16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" h="168">
                  <a:moveTo>
                    <a:pt x="44" y="168"/>
                  </a:moveTo>
                  <a:cubicBezTo>
                    <a:pt x="4" y="168"/>
                    <a:pt x="4" y="168"/>
                    <a:pt x="4" y="168"/>
                  </a:cubicBezTo>
                  <a:cubicBezTo>
                    <a:pt x="2" y="168"/>
                    <a:pt x="0" y="166"/>
                    <a:pt x="0" y="16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44" y="0"/>
                    <a:pt x="44" y="0"/>
                    <a:pt x="44" y="0"/>
                  </a:cubicBezTo>
                  <a:cubicBezTo>
                    <a:pt x="46" y="0"/>
                    <a:pt x="48" y="2"/>
                    <a:pt x="48" y="4"/>
                  </a:cubicBezTo>
                  <a:cubicBezTo>
                    <a:pt x="48" y="164"/>
                    <a:pt x="48" y="164"/>
                    <a:pt x="48" y="164"/>
                  </a:cubicBezTo>
                  <a:cubicBezTo>
                    <a:pt x="48" y="166"/>
                    <a:pt x="46" y="168"/>
                    <a:pt x="44" y="168"/>
                  </a:cubicBezTo>
                  <a:close/>
                  <a:moveTo>
                    <a:pt x="8" y="160"/>
                  </a:moveTo>
                  <a:cubicBezTo>
                    <a:pt x="40" y="160"/>
                    <a:pt x="40" y="160"/>
                    <a:pt x="40" y="160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8" y="8"/>
                    <a:pt x="8" y="8"/>
                    <a:pt x="8" y="8"/>
                  </a:cubicBezTo>
                  <a:lnTo>
                    <a:pt x="8" y="16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" name="Freeform 139">
              <a:extLst>
                <a:ext uri="{FF2B5EF4-FFF2-40B4-BE49-F238E27FC236}">
                  <a16:creationId xmlns:a16="http://schemas.microsoft.com/office/drawing/2014/main" id="{5C937547-2B69-A09C-8F6D-0AEF6C9AAF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77051" y="3905250"/>
              <a:ext cx="101600" cy="104775"/>
            </a:xfrm>
            <a:custGeom>
              <a:avLst/>
              <a:gdLst>
                <a:gd name="T0" fmla="*/ 28 w 32"/>
                <a:gd name="T1" fmla="*/ 33 h 33"/>
                <a:gd name="T2" fmla="*/ 28 w 32"/>
                <a:gd name="T3" fmla="*/ 33 h 33"/>
                <a:gd name="T4" fmla="*/ 4 w 32"/>
                <a:gd name="T5" fmla="*/ 33 h 33"/>
                <a:gd name="T6" fmla="*/ 1 w 32"/>
                <a:gd name="T7" fmla="*/ 31 h 33"/>
                <a:gd name="T8" fmla="*/ 0 w 32"/>
                <a:gd name="T9" fmla="*/ 27 h 33"/>
                <a:gd name="T10" fmla="*/ 12 w 32"/>
                <a:gd name="T11" fmla="*/ 3 h 33"/>
                <a:gd name="T12" fmla="*/ 20 w 32"/>
                <a:gd name="T13" fmla="*/ 3 h 33"/>
                <a:gd name="T14" fmla="*/ 31 w 32"/>
                <a:gd name="T15" fmla="*/ 26 h 33"/>
                <a:gd name="T16" fmla="*/ 32 w 32"/>
                <a:gd name="T17" fmla="*/ 29 h 33"/>
                <a:gd name="T18" fmla="*/ 28 w 32"/>
                <a:gd name="T19" fmla="*/ 33 h 33"/>
                <a:gd name="T20" fmla="*/ 10 w 32"/>
                <a:gd name="T21" fmla="*/ 25 h 33"/>
                <a:gd name="T22" fmla="*/ 21 w 32"/>
                <a:gd name="T23" fmla="*/ 25 h 33"/>
                <a:gd name="T24" fmla="*/ 16 w 32"/>
                <a:gd name="T25" fmla="*/ 14 h 33"/>
                <a:gd name="T26" fmla="*/ 10 w 32"/>
                <a:gd name="T27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33"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3"/>
                    <a:pt x="1" y="32"/>
                    <a:pt x="1" y="31"/>
                  </a:cubicBezTo>
                  <a:cubicBezTo>
                    <a:pt x="0" y="30"/>
                    <a:pt x="0" y="28"/>
                    <a:pt x="0" y="27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4" y="0"/>
                    <a:pt x="18" y="0"/>
                    <a:pt x="20" y="3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7"/>
                    <a:pt x="32" y="28"/>
                    <a:pt x="32" y="29"/>
                  </a:cubicBezTo>
                  <a:cubicBezTo>
                    <a:pt x="32" y="31"/>
                    <a:pt x="30" y="33"/>
                    <a:pt x="28" y="33"/>
                  </a:cubicBezTo>
                  <a:close/>
                  <a:moveTo>
                    <a:pt x="10" y="25"/>
                  </a:moveTo>
                  <a:cubicBezTo>
                    <a:pt x="21" y="25"/>
                    <a:pt x="21" y="25"/>
                    <a:pt x="21" y="25"/>
                  </a:cubicBezTo>
                  <a:cubicBezTo>
                    <a:pt x="16" y="14"/>
                    <a:pt x="16" y="14"/>
                    <a:pt x="16" y="14"/>
                  </a:cubicBezTo>
                  <a:lnTo>
                    <a:pt x="1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3" name="Freeform 140">
              <a:extLst>
                <a:ext uri="{FF2B5EF4-FFF2-40B4-BE49-F238E27FC236}">
                  <a16:creationId xmlns:a16="http://schemas.microsoft.com/office/drawing/2014/main" id="{BF20215C-F060-C128-A604-A70F7205AB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84963" y="4162425"/>
              <a:ext cx="101600" cy="101600"/>
            </a:xfrm>
            <a:custGeom>
              <a:avLst/>
              <a:gdLst>
                <a:gd name="T0" fmla="*/ 16 w 32"/>
                <a:gd name="T1" fmla="*/ 32 h 32"/>
                <a:gd name="T2" fmla="*/ 12 w 32"/>
                <a:gd name="T3" fmla="*/ 30 h 32"/>
                <a:gd name="T4" fmla="*/ 0 w 32"/>
                <a:gd name="T5" fmla="*/ 6 h 32"/>
                <a:gd name="T6" fmla="*/ 1 w 32"/>
                <a:gd name="T7" fmla="*/ 2 h 32"/>
                <a:gd name="T8" fmla="*/ 4 w 32"/>
                <a:gd name="T9" fmla="*/ 0 h 32"/>
                <a:gd name="T10" fmla="*/ 28 w 32"/>
                <a:gd name="T11" fmla="*/ 0 h 32"/>
                <a:gd name="T12" fmla="*/ 31 w 32"/>
                <a:gd name="T13" fmla="*/ 2 h 32"/>
                <a:gd name="T14" fmla="*/ 32 w 32"/>
                <a:gd name="T15" fmla="*/ 6 h 32"/>
                <a:gd name="T16" fmla="*/ 20 w 32"/>
                <a:gd name="T17" fmla="*/ 30 h 32"/>
                <a:gd name="T18" fmla="*/ 16 w 32"/>
                <a:gd name="T19" fmla="*/ 32 h 32"/>
                <a:gd name="T20" fmla="*/ 10 w 32"/>
                <a:gd name="T21" fmla="*/ 8 h 32"/>
                <a:gd name="T22" fmla="*/ 16 w 32"/>
                <a:gd name="T23" fmla="*/ 19 h 32"/>
                <a:gd name="T24" fmla="*/ 22 w 32"/>
                <a:gd name="T25" fmla="*/ 8 h 32"/>
                <a:gd name="T26" fmla="*/ 10 w 32"/>
                <a:gd name="T27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cubicBezTo>
                    <a:pt x="14" y="32"/>
                    <a:pt x="13" y="31"/>
                    <a:pt x="12" y="3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1" y="1"/>
                    <a:pt x="31" y="2"/>
                  </a:cubicBezTo>
                  <a:cubicBezTo>
                    <a:pt x="32" y="3"/>
                    <a:pt x="32" y="5"/>
                    <a:pt x="32" y="6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9" y="31"/>
                    <a:pt x="18" y="32"/>
                    <a:pt x="16" y="32"/>
                  </a:cubicBezTo>
                  <a:close/>
                  <a:moveTo>
                    <a:pt x="10" y="8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22" y="8"/>
                    <a:pt x="22" y="8"/>
                    <a:pt x="22" y="8"/>
                  </a:cubicBezTo>
                  <a:lnTo>
                    <a:pt x="1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4" name="Freeform 141">
              <a:extLst>
                <a:ext uri="{FF2B5EF4-FFF2-40B4-BE49-F238E27FC236}">
                  <a16:creationId xmlns:a16="http://schemas.microsoft.com/office/drawing/2014/main" id="{0BCDDBEF-29FE-9E97-2C3F-4ED48019E6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94463" y="4032250"/>
              <a:ext cx="101600" cy="104775"/>
            </a:xfrm>
            <a:custGeom>
              <a:avLst/>
              <a:gdLst>
                <a:gd name="T0" fmla="*/ 28 w 32"/>
                <a:gd name="T1" fmla="*/ 33 h 33"/>
                <a:gd name="T2" fmla="*/ 28 w 32"/>
                <a:gd name="T3" fmla="*/ 33 h 33"/>
                <a:gd name="T4" fmla="*/ 4 w 32"/>
                <a:gd name="T5" fmla="*/ 33 h 33"/>
                <a:gd name="T6" fmla="*/ 1 w 32"/>
                <a:gd name="T7" fmla="*/ 31 h 33"/>
                <a:gd name="T8" fmla="*/ 0 w 32"/>
                <a:gd name="T9" fmla="*/ 27 h 33"/>
                <a:gd name="T10" fmla="*/ 12 w 32"/>
                <a:gd name="T11" fmla="*/ 3 h 33"/>
                <a:gd name="T12" fmla="*/ 20 w 32"/>
                <a:gd name="T13" fmla="*/ 3 h 33"/>
                <a:gd name="T14" fmla="*/ 31 w 32"/>
                <a:gd name="T15" fmla="*/ 26 h 33"/>
                <a:gd name="T16" fmla="*/ 32 w 32"/>
                <a:gd name="T17" fmla="*/ 29 h 33"/>
                <a:gd name="T18" fmla="*/ 28 w 32"/>
                <a:gd name="T19" fmla="*/ 33 h 33"/>
                <a:gd name="T20" fmla="*/ 10 w 32"/>
                <a:gd name="T21" fmla="*/ 25 h 33"/>
                <a:gd name="T22" fmla="*/ 21 w 32"/>
                <a:gd name="T23" fmla="*/ 25 h 33"/>
                <a:gd name="T24" fmla="*/ 16 w 32"/>
                <a:gd name="T25" fmla="*/ 14 h 33"/>
                <a:gd name="T26" fmla="*/ 10 w 32"/>
                <a:gd name="T27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33"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3"/>
                    <a:pt x="1" y="32"/>
                    <a:pt x="1" y="31"/>
                  </a:cubicBezTo>
                  <a:cubicBezTo>
                    <a:pt x="0" y="30"/>
                    <a:pt x="0" y="28"/>
                    <a:pt x="0" y="27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4" y="0"/>
                    <a:pt x="18" y="0"/>
                    <a:pt x="20" y="3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7"/>
                    <a:pt x="32" y="28"/>
                    <a:pt x="32" y="29"/>
                  </a:cubicBezTo>
                  <a:cubicBezTo>
                    <a:pt x="32" y="31"/>
                    <a:pt x="30" y="33"/>
                    <a:pt x="28" y="33"/>
                  </a:cubicBezTo>
                  <a:close/>
                  <a:moveTo>
                    <a:pt x="10" y="25"/>
                  </a:moveTo>
                  <a:cubicBezTo>
                    <a:pt x="21" y="25"/>
                    <a:pt x="21" y="25"/>
                    <a:pt x="21" y="25"/>
                  </a:cubicBezTo>
                  <a:cubicBezTo>
                    <a:pt x="16" y="14"/>
                    <a:pt x="16" y="14"/>
                    <a:pt x="16" y="14"/>
                  </a:cubicBezTo>
                  <a:lnTo>
                    <a:pt x="1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5" name="Freeform 142">
              <a:extLst>
                <a:ext uri="{FF2B5EF4-FFF2-40B4-BE49-F238E27FC236}">
                  <a16:creationId xmlns:a16="http://schemas.microsoft.com/office/drawing/2014/main" id="{97928576-513E-672B-B3AF-D87B2348B8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59638" y="4032250"/>
              <a:ext cx="101600" cy="104775"/>
            </a:xfrm>
            <a:custGeom>
              <a:avLst/>
              <a:gdLst>
                <a:gd name="T0" fmla="*/ 28 w 32"/>
                <a:gd name="T1" fmla="*/ 33 h 33"/>
                <a:gd name="T2" fmla="*/ 28 w 32"/>
                <a:gd name="T3" fmla="*/ 33 h 33"/>
                <a:gd name="T4" fmla="*/ 4 w 32"/>
                <a:gd name="T5" fmla="*/ 33 h 33"/>
                <a:gd name="T6" fmla="*/ 1 w 32"/>
                <a:gd name="T7" fmla="*/ 31 h 33"/>
                <a:gd name="T8" fmla="*/ 0 w 32"/>
                <a:gd name="T9" fmla="*/ 27 h 33"/>
                <a:gd name="T10" fmla="*/ 12 w 32"/>
                <a:gd name="T11" fmla="*/ 3 h 33"/>
                <a:gd name="T12" fmla="*/ 20 w 32"/>
                <a:gd name="T13" fmla="*/ 3 h 33"/>
                <a:gd name="T14" fmla="*/ 31 w 32"/>
                <a:gd name="T15" fmla="*/ 26 h 33"/>
                <a:gd name="T16" fmla="*/ 32 w 32"/>
                <a:gd name="T17" fmla="*/ 29 h 33"/>
                <a:gd name="T18" fmla="*/ 28 w 32"/>
                <a:gd name="T19" fmla="*/ 33 h 33"/>
                <a:gd name="T20" fmla="*/ 10 w 32"/>
                <a:gd name="T21" fmla="*/ 25 h 33"/>
                <a:gd name="T22" fmla="*/ 21 w 32"/>
                <a:gd name="T23" fmla="*/ 25 h 33"/>
                <a:gd name="T24" fmla="*/ 16 w 32"/>
                <a:gd name="T25" fmla="*/ 14 h 33"/>
                <a:gd name="T26" fmla="*/ 10 w 32"/>
                <a:gd name="T27" fmla="*/ 2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33">
                  <a:moveTo>
                    <a:pt x="28" y="33"/>
                  </a:moveTo>
                  <a:cubicBezTo>
                    <a:pt x="28" y="33"/>
                    <a:pt x="28" y="33"/>
                    <a:pt x="28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3" y="33"/>
                    <a:pt x="1" y="32"/>
                    <a:pt x="1" y="31"/>
                  </a:cubicBezTo>
                  <a:cubicBezTo>
                    <a:pt x="0" y="30"/>
                    <a:pt x="0" y="28"/>
                    <a:pt x="0" y="27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4" y="0"/>
                    <a:pt x="18" y="0"/>
                    <a:pt x="20" y="3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2" y="27"/>
                    <a:pt x="32" y="28"/>
                    <a:pt x="32" y="29"/>
                  </a:cubicBezTo>
                  <a:cubicBezTo>
                    <a:pt x="32" y="31"/>
                    <a:pt x="30" y="33"/>
                    <a:pt x="28" y="33"/>
                  </a:cubicBezTo>
                  <a:close/>
                  <a:moveTo>
                    <a:pt x="10" y="25"/>
                  </a:moveTo>
                  <a:cubicBezTo>
                    <a:pt x="21" y="25"/>
                    <a:pt x="21" y="25"/>
                    <a:pt x="21" y="25"/>
                  </a:cubicBezTo>
                  <a:cubicBezTo>
                    <a:pt x="16" y="14"/>
                    <a:pt x="16" y="14"/>
                    <a:pt x="16" y="14"/>
                  </a:cubicBezTo>
                  <a:lnTo>
                    <a:pt x="10" y="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6" name="Freeform 143">
              <a:extLst>
                <a:ext uri="{FF2B5EF4-FFF2-40B4-BE49-F238E27FC236}">
                  <a16:creationId xmlns:a16="http://schemas.microsoft.com/office/drawing/2014/main" id="{E6E7848A-F63C-2D3F-1649-836E03714A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67551" y="4289425"/>
              <a:ext cx="101600" cy="103188"/>
            </a:xfrm>
            <a:custGeom>
              <a:avLst/>
              <a:gdLst>
                <a:gd name="T0" fmla="*/ 16 w 32"/>
                <a:gd name="T1" fmla="*/ 32 h 32"/>
                <a:gd name="T2" fmla="*/ 12 w 32"/>
                <a:gd name="T3" fmla="*/ 30 h 32"/>
                <a:gd name="T4" fmla="*/ 0 w 32"/>
                <a:gd name="T5" fmla="*/ 6 h 32"/>
                <a:gd name="T6" fmla="*/ 1 w 32"/>
                <a:gd name="T7" fmla="*/ 2 h 32"/>
                <a:gd name="T8" fmla="*/ 4 w 32"/>
                <a:gd name="T9" fmla="*/ 0 h 32"/>
                <a:gd name="T10" fmla="*/ 28 w 32"/>
                <a:gd name="T11" fmla="*/ 0 h 32"/>
                <a:gd name="T12" fmla="*/ 31 w 32"/>
                <a:gd name="T13" fmla="*/ 2 h 32"/>
                <a:gd name="T14" fmla="*/ 32 w 32"/>
                <a:gd name="T15" fmla="*/ 6 h 32"/>
                <a:gd name="T16" fmla="*/ 20 w 32"/>
                <a:gd name="T17" fmla="*/ 30 h 32"/>
                <a:gd name="T18" fmla="*/ 16 w 32"/>
                <a:gd name="T19" fmla="*/ 32 h 32"/>
                <a:gd name="T20" fmla="*/ 10 w 32"/>
                <a:gd name="T21" fmla="*/ 8 h 32"/>
                <a:gd name="T22" fmla="*/ 16 w 32"/>
                <a:gd name="T23" fmla="*/ 19 h 32"/>
                <a:gd name="T24" fmla="*/ 22 w 32"/>
                <a:gd name="T25" fmla="*/ 8 h 32"/>
                <a:gd name="T26" fmla="*/ 10 w 32"/>
                <a:gd name="T27" fmla="*/ 8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32">
                  <a:moveTo>
                    <a:pt x="16" y="32"/>
                  </a:moveTo>
                  <a:cubicBezTo>
                    <a:pt x="14" y="32"/>
                    <a:pt x="13" y="31"/>
                    <a:pt x="12" y="30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0" y="3"/>
                    <a:pt x="1" y="2"/>
                  </a:cubicBezTo>
                  <a:cubicBezTo>
                    <a:pt x="1" y="1"/>
                    <a:pt x="3" y="0"/>
                    <a:pt x="4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9" y="0"/>
                    <a:pt x="31" y="1"/>
                    <a:pt x="31" y="2"/>
                  </a:cubicBezTo>
                  <a:cubicBezTo>
                    <a:pt x="32" y="3"/>
                    <a:pt x="32" y="5"/>
                    <a:pt x="32" y="6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9" y="31"/>
                    <a:pt x="18" y="32"/>
                    <a:pt x="16" y="32"/>
                  </a:cubicBezTo>
                  <a:close/>
                  <a:moveTo>
                    <a:pt x="10" y="8"/>
                  </a:moveTo>
                  <a:cubicBezTo>
                    <a:pt x="16" y="19"/>
                    <a:pt x="16" y="19"/>
                    <a:pt x="16" y="19"/>
                  </a:cubicBezTo>
                  <a:cubicBezTo>
                    <a:pt x="22" y="8"/>
                    <a:pt x="22" y="8"/>
                    <a:pt x="22" y="8"/>
                  </a:cubicBezTo>
                  <a:lnTo>
                    <a:pt x="10" y="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7" name="Freeform 144">
              <a:extLst>
                <a:ext uri="{FF2B5EF4-FFF2-40B4-BE49-F238E27FC236}">
                  <a16:creationId xmlns:a16="http://schemas.microsoft.com/office/drawing/2014/main" id="{BD6FDE34-CD98-9366-2416-EA91107E9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0163" y="4545013"/>
              <a:ext cx="50800" cy="25400"/>
            </a:xfrm>
            <a:custGeom>
              <a:avLst/>
              <a:gdLst>
                <a:gd name="T0" fmla="*/ 12 w 16"/>
                <a:gd name="T1" fmla="*/ 8 h 8"/>
                <a:gd name="T2" fmla="*/ 4 w 16"/>
                <a:gd name="T3" fmla="*/ 8 h 8"/>
                <a:gd name="T4" fmla="*/ 0 w 16"/>
                <a:gd name="T5" fmla="*/ 4 h 8"/>
                <a:gd name="T6" fmla="*/ 4 w 16"/>
                <a:gd name="T7" fmla="*/ 0 h 8"/>
                <a:gd name="T8" fmla="*/ 12 w 16"/>
                <a:gd name="T9" fmla="*/ 0 h 8"/>
                <a:gd name="T10" fmla="*/ 16 w 16"/>
                <a:gd name="T11" fmla="*/ 4 h 8"/>
                <a:gd name="T12" fmla="*/ 12 w 16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12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4"/>
                  </a:cubicBezTo>
                  <a:cubicBezTo>
                    <a:pt x="16" y="6"/>
                    <a:pt x="14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8" name="Freeform 145">
              <a:extLst>
                <a:ext uri="{FF2B5EF4-FFF2-40B4-BE49-F238E27FC236}">
                  <a16:creationId xmlns:a16="http://schemas.microsoft.com/office/drawing/2014/main" id="{14C5AB15-B54E-55BC-ABB8-B26C898AA9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0163" y="4418013"/>
              <a:ext cx="50800" cy="25400"/>
            </a:xfrm>
            <a:custGeom>
              <a:avLst/>
              <a:gdLst>
                <a:gd name="T0" fmla="*/ 12 w 16"/>
                <a:gd name="T1" fmla="*/ 8 h 8"/>
                <a:gd name="T2" fmla="*/ 4 w 16"/>
                <a:gd name="T3" fmla="*/ 8 h 8"/>
                <a:gd name="T4" fmla="*/ 0 w 16"/>
                <a:gd name="T5" fmla="*/ 4 h 8"/>
                <a:gd name="T6" fmla="*/ 4 w 16"/>
                <a:gd name="T7" fmla="*/ 0 h 8"/>
                <a:gd name="T8" fmla="*/ 12 w 16"/>
                <a:gd name="T9" fmla="*/ 0 h 8"/>
                <a:gd name="T10" fmla="*/ 16 w 16"/>
                <a:gd name="T11" fmla="*/ 4 h 8"/>
                <a:gd name="T12" fmla="*/ 12 w 16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12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4"/>
                  </a:cubicBezTo>
                  <a:cubicBezTo>
                    <a:pt x="16" y="6"/>
                    <a:pt x="14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9" name="Freeform 146">
              <a:extLst>
                <a:ext uri="{FF2B5EF4-FFF2-40B4-BE49-F238E27FC236}">
                  <a16:creationId xmlns:a16="http://schemas.microsoft.com/office/drawing/2014/main" id="{FF0241D4-57E4-6C41-9EEE-7C98A1C0393C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0163" y="4289425"/>
              <a:ext cx="50800" cy="25400"/>
            </a:xfrm>
            <a:custGeom>
              <a:avLst/>
              <a:gdLst>
                <a:gd name="T0" fmla="*/ 12 w 16"/>
                <a:gd name="T1" fmla="*/ 8 h 8"/>
                <a:gd name="T2" fmla="*/ 4 w 16"/>
                <a:gd name="T3" fmla="*/ 8 h 8"/>
                <a:gd name="T4" fmla="*/ 0 w 16"/>
                <a:gd name="T5" fmla="*/ 4 h 8"/>
                <a:gd name="T6" fmla="*/ 4 w 16"/>
                <a:gd name="T7" fmla="*/ 0 h 8"/>
                <a:gd name="T8" fmla="*/ 12 w 16"/>
                <a:gd name="T9" fmla="*/ 0 h 8"/>
                <a:gd name="T10" fmla="*/ 16 w 16"/>
                <a:gd name="T11" fmla="*/ 4 h 8"/>
                <a:gd name="T12" fmla="*/ 12 w 16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12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4"/>
                  </a:cubicBezTo>
                  <a:cubicBezTo>
                    <a:pt x="16" y="6"/>
                    <a:pt x="14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0" name="Freeform 147">
              <a:extLst>
                <a:ext uri="{FF2B5EF4-FFF2-40B4-BE49-F238E27FC236}">
                  <a16:creationId xmlns:a16="http://schemas.microsoft.com/office/drawing/2014/main" id="{FCF6E76A-2E7D-B4A2-F6C4-7DD0541096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0163" y="4162425"/>
              <a:ext cx="50800" cy="25400"/>
            </a:xfrm>
            <a:custGeom>
              <a:avLst/>
              <a:gdLst>
                <a:gd name="T0" fmla="*/ 12 w 16"/>
                <a:gd name="T1" fmla="*/ 8 h 8"/>
                <a:gd name="T2" fmla="*/ 4 w 16"/>
                <a:gd name="T3" fmla="*/ 8 h 8"/>
                <a:gd name="T4" fmla="*/ 0 w 16"/>
                <a:gd name="T5" fmla="*/ 4 h 8"/>
                <a:gd name="T6" fmla="*/ 4 w 16"/>
                <a:gd name="T7" fmla="*/ 0 h 8"/>
                <a:gd name="T8" fmla="*/ 12 w 16"/>
                <a:gd name="T9" fmla="*/ 0 h 8"/>
                <a:gd name="T10" fmla="*/ 16 w 16"/>
                <a:gd name="T11" fmla="*/ 4 h 8"/>
                <a:gd name="T12" fmla="*/ 12 w 16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12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4"/>
                  </a:cubicBezTo>
                  <a:cubicBezTo>
                    <a:pt x="16" y="6"/>
                    <a:pt x="14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1" name="Freeform 148">
              <a:extLst>
                <a:ext uri="{FF2B5EF4-FFF2-40B4-BE49-F238E27FC236}">
                  <a16:creationId xmlns:a16="http://schemas.microsoft.com/office/drawing/2014/main" id="{4066C0A8-2375-6164-37DD-3BDF263C0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6380163" y="4035425"/>
              <a:ext cx="50800" cy="25400"/>
            </a:xfrm>
            <a:custGeom>
              <a:avLst/>
              <a:gdLst>
                <a:gd name="T0" fmla="*/ 12 w 16"/>
                <a:gd name="T1" fmla="*/ 8 h 8"/>
                <a:gd name="T2" fmla="*/ 4 w 16"/>
                <a:gd name="T3" fmla="*/ 8 h 8"/>
                <a:gd name="T4" fmla="*/ 0 w 16"/>
                <a:gd name="T5" fmla="*/ 4 h 8"/>
                <a:gd name="T6" fmla="*/ 4 w 16"/>
                <a:gd name="T7" fmla="*/ 0 h 8"/>
                <a:gd name="T8" fmla="*/ 12 w 16"/>
                <a:gd name="T9" fmla="*/ 0 h 8"/>
                <a:gd name="T10" fmla="*/ 16 w 16"/>
                <a:gd name="T11" fmla="*/ 4 h 8"/>
                <a:gd name="T12" fmla="*/ 12 w 16"/>
                <a:gd name="T1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6" h="8">
                  <a:moveTo>
                    <a:pt x="12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2" y="8"/>
                    <a:pt x="0" y="6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4" y="0"/>
                    <a:pt x="16" y="2"/>
                    <a:pt x="16" y="4"/>
                  </a:cubicBezTo>
                  <a:cubicBezTo>
                    <a:pt x="16" y="6"/>
                    <a:pt x="14" y="8"/>
                    <a:pt x="12" y="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42" name="Freeform 149">
              <a:extLst>
                <a:ext uri="{FF2B5EF4-FFF2-40B4-BE49-F238E27FC236}">
                  <a16:creationId xmlns:a16="http://schemas.microsoft.com/office/drawing/2014/main" id="{641B1AAE-38FE-20AA-9D15-29C67D5B0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5563" y="3908425"/>
              <a:ext cx="1044575" cy="788988"/>
            </a:xfrm>
            <a:custGeom>
              <a:avLst/>
              <a:gdLst>
                <a:gd name="T0" fmla="*/ 324 w 328"/>
                <a:gd name="T1" fmla="*/ 248 h 248"/>
                <a:gd name="T2" fmla="*/ 4 w 328"/>
                <a:gd name="T3" fmla="*/ 248 h 248"/>
                <a:gd name="T4" fmla="*/ 0 w 328"/>
                <a:gd name="T5" fmla="*/ 244 h 248"/>
                <a:gd name="T6" fmla="*/ 0 w 328"/>
                <a:gd name="T7" fmla="*/ 4 h 248"/>
                <a:gd name="T8" fmla="*/ 4 w 328"/>
                <a:gd name="T9" fmla="*/ 0 h 248"/>
                <a:gd name="T10" fmla="*/ 8 w 328"/>
                <a:gd name="T11" fmla="*/ 4 h 248"/>
                <a:gd name="T12" fmla="*/ 8 w 328"/>
                <a:gd name="T13" fmla="*/ 240 h 248"/>
                <a:gd name="T14" fmla="*/ 324 w 328"/>
                <a:gd name="T15" fmla="*/ 240 h 248"/>
                <a:gd name="T16" fmla="*/ 328 w 328"/>
                <a:gd name="T17" fmla="*/ 244 h 248"/>
                <a:gd name="T18" fmla="*/ 324 w 328"/>
                <a:gd name="T19" fmla="*/ 248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8" h="248">
                  <a:moveTo>
                    <a:pt x="324" y="248"/>
                  </a:moveTo>
                  <a:cubicBezTo>
                    <a:pt x="4" y="248"/>
                    <a:pt x="4" y="248"/>
                    <a:pt x="4" y="248"/>
                  </a:cubicBezTo>
                  <a:cubicBezTo>
                    <a:pt x="2" y="248"/>
                    <a:pt x="0" y="246"/>
                    <a:pt x="0" y="24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2"/>
                    <a:pt x="2" y="0"/>
                    <a:pt x="4" y="0"/>
                  </a:cubicBezTo>
                  <a:cubicBezTo>
                    <a:pt x="6" y="0"/>
                    <a:pt x="8" y="2"/>
                    <a:pt x="8" y="4"/>
                  </a:cubicBezTo>
                  <a:cubicBezTo>
                    <a:pt x="8" y="240"/>
                    <a:pt x="8" y="240"/>
                    <a:pt x="8" y="240"/>
                  </a:cubicBezTo>
                  <a:cubicBezTo>
                    <a:pt x="324" y="240"/>
                    <a:pt x="324" y="240"/>
                    <a:pt x="324" y="240"/>
                  </a:cubicBezTo>
                  <a:cubicBezTo>
                    <a:pt x="326" y="240"/>
                    <a:pt x="328" y="242"/>
                    <a:pt x="328" y="244"/>
                  </a:cubicBezTo>
                  <a:cubicBezTo>
                    <a:pt x="328" y="246"/>
                    <a:pt x="326" y="248"/>
                    <a:pt x="324" y="248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pic>
        <p:nvPicPr>
          <p:cNvPr id="43" name="Graphic 42">
            <a:extLst>
              <a:ext uri="{FF2B5EF4-FFF2-40B4-BE49-F238E27FC236}">
                <a16:creationId xmlns:a16="http://schemas.microsoft.com/office/drawing/2014/main" id="{98283F39-6BD0-481C-1793-DC2B1FA3A97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7111397" y="4059991"/>
            <a:ext cx="521462" cy="49271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46192673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5">
            <a:extLst>
              <a:ext uri="{FF2B5EF4-FFF2-40B4-BE49-F238E27FC236}">
                <a16:creationId xmlns:a16="http://schemas.microsoft.com/office/drawing/2014/main" id="{9B4079D2-3A77-F687-3C3F-E32A86FEE12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IN" dirty="0"/>
              <a:t>Training Method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995B1944-DDAA-AFCD-C37D-7B43531875F1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en-IN" dirty="0" err="1"/>
              <a:t>Aliquam</a:t>
            </a:r>
            <a:r>
              <a:rPr lang="en-IN" dirty="0"/>
              <a:t> cursus </a:t>
            </a:r>
            <a:r>
              <a:rPr lang="en-IN" dirty="0" err="1"/>
              <a:t>consectetur</a:t>
            </a:r>
            <a:r>
              <a:rPr lang="en-IN" dirty="0"/>
              <a:t> </a:t>
            </a:r>
            <a:r>
              <a:rPr lang="en-IN" dirty="0" err="1"/>
              <a:t>vehicula</a:t>
            </a:r>
            <a:r>
              <a:rPr lang="en-IN" dirty="0"/>
              <a:t>. </a:t>
            </a:r>
            <a:r>
              <a:rPr lang="en-IN" dirty="0" err="1"/>
              <a:t>Praesent</a:t>
            </a:r>
            <a:r>
              <a:rPr lang="en-IN" dirty="0"/>
              <a:t> non nisi at </a:t>
            </a:r>
            <a:r>
              <a:rPr lang="en-IN" dirty="0" err="1"/>
              <a:t>tortor</a:t>
            </a:r>
            <a:r>
              <a:rPr lang="en-IN" dirty="0"/>
              <a:t> </a:t>
            </a:r>
            <a:r>
              <a:rPr lang="en-IN" dirty="0" err="1"/>
              <a:t>volutpat</a:t>
            </a:r>
            <a:r>
              <a:rPr lang="en-IN" dirty="0"/>
              <a:t> </a:t>
            </a:r>
            <a:r>
              <a:rPr lang="en-IN" dirty="0" err="1"/>
              <a:t>rutrum</a:t>
            </a:r>
            <a:r>
              <a:rPr lang="en-IN" dirty="0"/>
              <a:t> </a:t>
            </a:r>
          </a:p>
          <a:p>
            <a:r>
              <a:rPr lang="en-IN" dirty="0"/>
              <a:t>et at </a:t>
            </a:r>
            <a:r>
              <a:rPr lang="en-IN" dirty="0" err="1"/>
              <a:t>justo</a:t>
            </a:r>
            <a:r>
              <a:rPr lang="en-IN" dirty="0"/>
              <a:t>. 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2AE2A3A8-4D59-097F-BB8C-7348717BC6A7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IN" dirty="0"/>
              <a:t>Lorem ipsum </a:t>
            </a:r>
            <a:r>
              <a:rPr lang="en-IN" dirty="0" err="1"/>
              <a:t>dolor</a:t>
            </a:r>
            <a:r>
              <a:rPr lang="en-IN" dirty="0"/>
              <a:t> sit </a:t>
            </a:r>
            <a:r>
              <a:rPr lang="en-IN" dirty="0" err="1"/>
              <a:t>amet</a:t>
            </a:r>
            <a:r>
              <a:rPr lang="en-IN" dirty="0"/>
              <a:t>, </a:t>
            </a:r>
            <a:r>
              <a:rPr lang="en-IN" dirty="0" err="1"/>
              <a:t>consectetur</a:t>
            </a:r>
            <a:r>
              <a:rPr lang="en-IN" dirty="0"/>
              <a:t> </a:t>
            </a:r>
            <a:r>
              <a:rPr lang="en-IN" dirty="0" err="1"/>
              <a:t>adipiscing</a:t>
            </a:r>
            <a:r>
              <a:rPr lang="en-IN" dirty="0"/>
              <a:t> </a:t>
            </a:r>
            <a:r>
              <a:rPr lang="en-IN" dirty="0" err="1"/>
              <a:t>elit</a:t>
            </a:r>
            <a:r>
              <a:rPr lang="en-IN" dirty="0"/>
              <a:t>. Cras </a:t>
            </a:r>
          </a:p>
          <a:p>
            <a:r>
              <a:rPr lang="en-IN" dirty="0"/>
              <a:t>a ligula id </a:t>
            </a:r>
            <a:r>
              <a:rPr lang="en-IN" dirty="0" err="1"/>
              <a:t>erat</a:t>
            </a:r>
            <a:r>
              <a:rPr lang="en-IN" dirty="0"/>
              <a:t> </a:t>
            </a:r>
          </a:p>
          <a:p>
            <a:r>
              <a:rPr lang="en-IN" dirty="0"/>
              <a:t>convallis </a:t>
            </a:r>
            <a:r>
              <a:rPr lang="en-IN" dirty="0" err="1"/>
              <a:t>tristique</a:t>
            </a:r>
            <a:r>
              <a:rPr lang="en-IN" dirty="0"/>
              <a:t> </a:t>
            </a:r>
            <a:r>
              <a:rPr lang="en-IN" dirty="0" err="1"/>
              <a:t>nec</a:t>
            </a:r>
            <a:r>
              <a:rPr lang="en-IN" dirty="0"/>
              <a:t> </a:t>
            </a:r>
            <a:r>
              <a:rPr lang="en-IN" dirty="0" err="1"/>
              <a:t>tristique</a:t>
            </a:r>
            <a:r>
              <a:rPr lang="en-IN" dirty="0"/>
              <a:t> sem.</a:t>
            </a:r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9CD24973-B81C-F223-CD48-6FCCBAD4B764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/>
        <p:txBody>
          <a:bodyPr/>
          <a:lstStyle/>
          <a:p>
            <a:r>
              <a:rPr lang="fr-FR" dirty="0" err="1"/>
              <a:t>Pellentesque</a:t>
            </a:r>
            <a:r>
              <a:rPr lang="fr-FR" dirty="0"/>
              <a:t> habitant morbi tristique </a:t>
            </a:r>
            <a:r>
              <a:rPr lang="fr-FR" dirty="0" err="1"/>
              <a:t>senectus</a:t>
            </a:r>
            <a:r>
              <a:rPr lang="fr-FR" dirty="0"/>
              <a:t> et </a:t>
            </a:r>
            <a:r>
              <a:rPr lang="fr-FR" dirty="0" err="1"/>
              <a:t>netus</a:t>
            </a:r>
            <a:r>
              <a:rPr lang="fr-FR" dirty="0"/>
              <a:t> et </a:t>
            </a:r>
            <a:r>
              <a:rPr lang="fr-FR" dirty="0" err="1"/>
              <a:t>malesuada</a:t>
            </a:r>
            <a:r>
              <a:rPr lang="fr-FR" dirty="0"/>
              <a:t> </a:t>
            </a:r>
            <a:r>
              <a:rPr lang="fr-FR" dirty="0" err="1"/>
              <a:t>fames</a:t>
            </a:r>
            <a:r>
              <a:rPr lang="fr-FR" dirty="0"/>
              <a:t> </a:t>
            </a:r>
            <a:r>
              <a:rPr lang="fr-FR" dirty="0" err="1"/>
              <a:t>ac</a:t>
            </a:r>
            <a:r>
              <a:rPr lang="fr-FR" dirty="0"/>
              <a:t> </a:t>
            </a:r>
            <a:r>
              <a:rPr lang="fr-FR" dirty="0" err="1"/>
              <a:t>turpis</a:t>
            </a:r>
            <a:r>
              <a:rPr lang="fr-FR" dirty="0"/>
              <a:t> </a:t>
            </a:r>
            <a:r>
              <a:rPr lang="fr-FR" dirty="0" err="1"/>
              <a:t>egestas</a:t>
            </a:r>
            <a:r>
              <a:rPr lang="fr-FR" dirty="0"/>
              <a:t>. 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A257EC07-E035-88D0-37F3-C5F2AAB1347E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>
          <a:xfrm>
            <a:off x="5810825" y="2557271"/>
            <a:ext cx="1513520" cy="633985"/>
          </a:xfrm>
        </p:spPr>
        <p:txBody>
          <a:bodyPr/>
          <a:lstStyle/>
          <a:p>
            <a:r>
              <a:rPr lang="en-IN" dirty="0"/>
              <a:t>Lorem ipsum </a:t>
            </a:r>
            <a:r>
              <a:rPr lang="en-IN" dirty="0" err="1"/>
              <a:t>dolor</a:t>
            </a:r>
            <a:r>
              <a:rPr lang="en-IN" dirty="0"/>
              <a:t> </a:t>
            </a:r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FB25F468-F029-4A85-FBCB-8A0D54B24C71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r>
              <a:rPr lang="en-IN" dirty="0"/>
              <a:t>Lorem ipsum </a:t>
            </a:r>
            <a:r>
              <a:rPr lang="en-IN" dirty="0" err="1"/>
              <a:t>dolor</a:t>
            </a:r>
            <a:r>
              <a:rPr lang="en-IN" dirty="0"/>
              <a:t> </a:t>
            </a:r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FF696431-8856-43D7-AD92-7FCEC6EB3C98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>
          <a:xfrm>
            <a:off x="6873234" y="4438888"/>
            <a:ext cx="1513520" cy="633985"/>
          </a:xfrm>
        </p:spPr>
        <p:txBody>
          <a:bodyPr/>
          <a:lstStyle/>
          <a:p>
            <a:r>
              <a:rPr lang="en-IN" dirty="0"/>
              <a:t>Lorem ipsum </a:t>
            </a:r>
            <a:r>
              <a:rPr lang="en-IN" dirty="0" err="1"/>
              <a:t>dolor</a:t>
            </a:r>
            <a:r>
              <a:rPr lang="en-IN" dirty="0"/>
              <a:t> </a:t>
            </a:r>
          </a:p>
        </p:txBody>
      </p:sp>
      <p:grpSp>
        <p:nvGrpSpPr>
          <p:cNvPr id="26" name="Graphic 3">
            <a:extLst>
              <a:ext uri="{FF2B5EF4-FFF2-40B4-BE49-F238E27FC236}">
                <a16:creationId xmlns:a16="http://schemas.microsoft.com/office/drawing/2014/main" id="{A5BC25E5-D6C7-E00D-2956-0EE64446E272}"/>
              </a:ext>
            </a:extLst>
          </p:cNvPr>
          <p:cNvGrpSpPr/>
          <p:nvPr/>
        </p:nvGrpSpPr>
        <p:grpSpPr>
          <a:xfrm>
            <a:off x="7388907" y="3940699"/>
            <a:ext cx="482174" cy="426362"/>
            <a:chOff x="9024084" y="1988153"/>
            <a:chExt cx="1226048" cy="1084135"/>
          </a:xfrm>
          <a:solidFill>
            <a:schemeClr val="tx1"/>
          </a:solidFill>
        </p:grpSpPr>
        <p:grpSp>
          <p:nvGrpSpPr>
            <p:cNvPr id="27" name="Graphic 3">
              <a:extLst>
                <a:ext uri="{FF2B5EF4-FFF2-40B4-BE49-F238E27FC236}">
                  <a16:creationId xmlns:a16="http://schemas.microsoft.com/office/drawing/2014/main" id="{90074DC5-1A05-BBA7-AB7E-2872D63D0BD6}"/>
                </a:ext>
              </a:extLst>
            </p:cNvPr>
            <p:cNvGrpSpPr/>
            <p:nvPr/>
          </p:nvGrpSpPr>
          <p:grpSpPr>
            <a:xfrm>
              <a:off x="9405563" y="1988153"/>
              <a:ext cx="487880" cy="486727"/>
              <a:chOff x="9405563" y="1988153"/>
              <a:chExt cx="487880" cy="486727"/>
            </a:xfrm>
            <a:grpFill/>
          </p:grpSpPr>
          <p:grpSp>
            <p:nvGrpSpPr>
              <p:cNvPr id="40" name="Graphic 3">
                <a:extLst>
                  <a:ext uri="{FF2B5EF4-FFF2-40B4-BE49-F238E27FC236}">
                    <a16:creationId xmlns:a16="http://schemas.microsoft.com/office/drawing/2014/main" id="{96FE770F-5B14-295E-046B-0BDE1D50EEB1}"/>
                  </a:ext>
                </a:extLst>
              </p:cNvPr>
              <p:cNvGrpSpPr/>
              <p:nvPr/>
            </p:nvGrpSpPr>
            <p:grpSpPr>
              <a:xfrm>
                <a:off x="9405563" y="2081688"/>
                <a:ext cx="487880" cy="393191"/>
                <a:chOff x="9405563" y="2081688"/>
                <a:chExt cx="487880" cy="393191"/>
              </a:xfrm>
              <a:grpFill/>
            </p:grpSpPr>
            <p:sp>
              <p:nvSpPr>
                <p:cNvPr id="42" name="Freeform: Shape 41">
                  <a:extLst>
                    <a:ext uri="{FF2B5EF4-FFF2-40B4-BE49-F238E27FC236}">
                      <a16:creationId xmlns:a16="http://schemas.microsoft.com/office/drawing/2014/main" id="{BC93262D-80E8-293A-0694-684C3A6EB946}"/>
                    </a:ext>
                  </a:extLst>
                </p:cNvPr>
                <p:cNvSpPr/>
                <p:nvPr/>
              </p:nvSpPr>
              <p:spPr>
                <a:xfrm>
                  <a:off x="9545002" y="2081688"/>
                  <a:ext cx="208978" cy="219265"/>
                </a:xfrm>
                <a:custGeom>
                  <a:avLst/>
                  <a:gdLst>
                    <a:gd name="connsiteX0" fmla="*/ 104490 w 208978"/>
                    <a:gd name="connsiteY0" fmla="*/ 219266 h 219265"/>
                    <a:gd name="connsiteX1" fmla="*/ 0 w 208978"/>
                    <a:gd name="connsiteY1" fmla="*/ 109633 h 219265"/>
                    <a:gd name="connsiteX2" fmla="*/ 104490 w 208978"/>
                    <a:gd name="connsiteY2" fmla="*/ 0 h 219265"/>
                    <a:gd name="connsiteX3" fmla="*/ 208979 w 208978"/>
                    <a:gd name="connsiteY3" fmla="*/ 109633 h 219265"/>
                    <a:gd name="connsiteX4" fmla="*/ 104490 w 208978"/>
                    <a:gd name="connsiteY4" fmla="*/ 219266 h 219265"/>
                    <a:gd name="connsiteX5" fmla="*/ 104490 w 208978"/>
                    <a:gd name="connsiteY5" fmla="*/ 38100 h 219265"/>
                    <a:gd name="connsiteX6" fmla="*/ 38100 w 208978"/>
                    <a:gd name="connsiteY6" fmla="*/ 109633 h 219265"/>
                    <a:gd name="connsiteX7" fmla="*/ 104490 w 208978"/>
                    <a:gd name="connsiteY7" fmla="*/ 181166 h 219265"/>
                    <a:gd name="connsiteX8" fmla="*/ 170879 w 208978"/>
                    <a:gd name="connsiteY8" fmla="*/ 109633 h 219265"/>
                    <a:gd name="connsiteX9" fmla="*/ 104490 w 208978"/>
                    <a:gd name="connsiteY9" fmla="*/ 38100 h 2192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8978" h="219265">
                      <a:moveTo>
                        <a:pt x="104490" y="219266"/>
                      </a:moveTo>
                      <a:cubicBezTo>
                        <a:pt x="46863" y="219266"/>
                        <a:pt x="0" y="170117"/>
                        <a:pt x="0" y="109633"/>
                      </a:cubicBezTo>
                      <a:cubicBezTo>
                        <a:pt x="0" y="49149"/>
                        <a:pt x="46863" y="0"/>
                        <a:pt x="104490" y="0"/>
                      </a:cubicBezTo>
                      <a:cubicBezTo>
                        <a:pt x="162116" y="0"/>
                        <a:pt x="208979" y="49149"/>
                        <a:pt x="208979" y="109633"/>
                      </a:cubicBezTo>
                      <a:cubicBezTo>
                        <a:pt x="208979" y="170117"/>
                        <a:pt x="162020" y="219266"/>
                        <a:pt x="104490" y="219266"/>
                      </a:cubicBezTo>
                      <a:close/>
                      <a:moveTo>
                        <a:pt x="104490" y="38100"/>
                      </a:moveTo>
                      <a:cubicBezTo>
                        <a:pt x="67913" y="38100"/>
                        <a:pt x="38100" y="70199"/>
                        <a:pt x="38100" y="109633"/>
                      </a:cubicBezTo>
                      <a:cubicBezTo>
                        <a:pt x="38100" y="149066"/>
                        <a:pt x="67913" y="181166"/>
                        <a:pt x="104490" y="181166"/>
                      </a:cubicBezTo>
                      <a:cubicBezTo>
                        <a:pt x="141065" y="181166"/>
                        <a:pt x="170879" y="149066"/>
                        <a:pt x="170879" y="109633"/>
                      </a:cubicBezTo>
                      <a:cubicBezTo>
                        <a:pt x="170784" y="70199"/>
                        <a:pt x="141065" y="38100"/>
                        <a:pt x="104490" y="3810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 sz="1600"/>
                </a:p>
              </p:txBody>
            </p:sp>
            <p:sp>
              <p:nvSpPr>
                <p:cNvPr id="43" name="Freeform: Shape 42">
                  <a:extLst>
                    <a:ext uri="{FF2B5EF4-FFF2-40B4-BE49-F238E27FC236}">
                      <a16:creationId xmlns:a16="http://schemas.microsoft.com/office/drawing/2014/main" id="{752E083E-06D7-762F-1A0A-29AB298D30E1}"/>
                    </a:ext>
                  </a:extLst>
                </p:cNvPr>
                <p:cNvSpPr/>
                <p:nvPr/>
              </p:nvSpPr>
              <p:spPr>
                <a:xfrm>
                  <a:off x="9405563" y="2138076"/>
                  <a:ext cx="188744" cy="336804"/>
                </a:xfrm>
                <a:custGeom>
                  <a:avLst/>
                  <a:gdLst>
                    <a:gd name="connsiteX0" fmla="*/ 123437 w 188744"/>
                    <a:gd name="connsiteY0" fmla="*/ 336804 h 336804"/>
                    <a:gd name="connsiteX1" fmla="*/ 108388 w 188744"/>
                    <a:gd name="connsiteY1" fmla="*/ 329375 h 336804"/>
                    <a:gd name="connsiteX2" fmla="*/ 3994 w 188744"/>
                    <a:gd name="connsiteY2" fmla="*/ 193834 h 336804"/>
                    <a:gd name="connsiteX3" fmla="*/ 1326 w 188744"/>
                    <a:gd name="connsiteY3" fmla="*/ 175165 h 336804"/>
                    <a:gd name="connsiteX4" fmla="*/ 58572 w 188744"/>
                    <a:gd name="connsiteY4" fmla="*/ 30575 h 336804"/>
                    <a:gd name="connsiteX5" fmla="*/ 68859 w 188744"/>
                    <a:gd name="connsiteY5" fmla="*/ 20098 h 336804"/>
                    <a:gd name="connsiteX6" fmla="*/ 116008 w 188744"/>
                    <a:gd name="connsiteY6" fmla="*/ 0 h 336804"/>
                    <a:gd name="connsiteX7" fmla="*/ 130962 w 188744"/>
                    <a:gd name="connsiteY7" fmla="*/ 35052 h 336804"/>
                    <a:gd name="connsiteX8" fmla="*/ 91052 w 188744"/>
                    <a:gd name="connsiteY8" fmla="*/ 52006 h 336804"/>
                    <a:gd name="connsiteX9" fmla="*/ 40760 w 188744"/>
                    <a:gd name="connsiteY9" fmla="*/ 179070 h 336804"/>
                    <a:gd name="connsiteX10" fmla="*/ 127533 w 188744"/>
                    <a:gd name="connsiteY10" fmla="*/ 291655 h 336804"/>
                    <a:gd name="connsiteX11" fmla="*/ 144773 w 188744"/>
                    <a:gd name="connsiteY11" fmla="*/ 279654 h 336804"/>
                    <a:gd name="connsiteX12" fmla="*/ 94767 w 188744"/>
                    <a:gd name="connsiteY12" fmla="*/ 188214 h 336804"/>
                    <a:gd name="connsiteX13" fmla="*/ 93624 w 188744"/>
                    <a:gd name="connsiteY13" fmla="*/ 172403 h 336804"/>
                    <a:gd name="connsiteX14" fmla="*/ 112102 w 188744"/>
                    <a:gd name="connsiteY14" fmla="*/ 123063 h 336804"/>
                    <a:gd name="connsiteX15" fmla="*/ 147821 w 188744"/>
                    <a:gd name="connsiteY15" fmla="*/ 136398 h 336804"/>
                    <a:gd name="connsiteX16" fmla="*/ 132390 w 188744"/>
                    <a:gd name="connsiteY16" fmla="*/ 177546 h 336804"/>
                    <a:gd name="connsiteX17" fmla="*/ 186398 w 188744"/>
                    <a:gd name="connsiteY17" fmla="*/ 276320 h 336804"/>
                    <a:gd name="connsiteX18" fmla="*/ 180587 w 188744"/>
                    <a:gd name="connsiteY18" fmla="*/ 301085 h 336804"/>
                    <a:gd name="connsiteX19" fmla="*/ 134391 w 188744"/>
                    <a:gd name="connsiteY19" fmla="*/ 333184 h 336804"/>
                    <a:gd name="connsiteX20" fmla="*/ 123437 w 188744"/>
                    <a:gd name="connsiteY20" fmla="*/ 336804 h 336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88744" h="336804">
                      <a:moveTo>
                        <a:pt x="123437" y="336804"/>
                      </a:moveTo>
                      <a:cubicBezTo>
                        <a:pt x="117722" y="336804"/>
                        <a:pt x="112102" y="334232"/>
                        <a:pt x="108388" y="329375"/>
                      </a:cubicBezTo>
                      <a:lnTo>
                        <a:pt x="3994" y="193834"/>
                      </a:lnTo>
                      <a:cubicBezTo>
                        <a:pt x="-102" y="188500"/>
                        <a:pt x="-1150" y="181451"/>
                        <a:pt x="1326" y="175165"/>
                      </a:cubicBezTo>
                      <a:lnTo>
                        <a:pt x="58572" y="30575"/>
                      </a:lnTo>
                      <a:cubicBezTo>
                        <a:pt x="60477" y="25813"/>
                        <a:pt x="64096" y="22003"/>
                        <a:pt x="68859" y="20098"/>
                      </a:cubicBezTo>
                      <a:lnTo>
                        <a:pt x="116008" y="0"/>
                      </a:lnTo>
                      <a:lnTo>
                        <a:pt x="130962" y="35052"/>
                      </a:lnTo>
                      <a:lnTo>
                        <a:pt x="91052" y="52006"/>
                      </a:lnTo>
                      <a:lnTo>
                        <a:pt x="40760" y="179070"/>
                      </a:lnTo>
                      <a:lnTo>
                        <a:pt x="127533" y="291655"/>
                      </a:lnTo>
                      <a:lnTo>
                        <a:pt x="144773" y="279654"/>
                      </a:lnTo>
                      <a:lnTo>
                        <a:pt x="94767" y="188214"/>
                      </a:lnTo>
                      <a:cubicBezTo>
                        <a:pt x="92100" y="183356"/>
                        <a:pt x="91719" y="177546"/>
                        <a:pt x="93624" y="172403"/>
                      </a:cubicBezTo>
                      <a:lnTo>
                        <a:pt x="112102" y="123063"/>
                      </a:lnTo>
                      <a:lnTo>
                        <a:pt x="147821" y="136398"/>
                      </a:lnTo>
                      <a:lnTo>
                        <a:pt x="132390" y="177546"/>
                      </a:lnTo>
                      <a:lnTo>
                        <a:pt x="186398" y="276320"/>
                      </a:lnTo>
                      <a:cubicBezTo>
                        <a:pt x="191065" y="284893"/>
                        <a:pt x="188588" y="295561"/>
                        <a:pt x="180587" y="301085"/>
                      </a:cubicBezTo>
                      <a:lnTo>
                        <a:pt x="134391" y="333184"/>
                      </a:lnTo>
                      <a:cubicBezTo>
                        <a:pt x="131057" y="335661"/>
                        <a:pt x="127247" y="336804"/>
                        <a:pt x="123437" y="336804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 sz="1600"/>
                </a:p>
              </p:txBody>
            </p:sp>
            <p:sp>
              <p:nvSpPr>
                <p:cNvPr id="44" name="Freeform: Shape 43">
                  <a:extLst>
                    <a:ext uri="{FF2B5EF4-FFF2-40B4-BE49-F238E27FC236}">
                      <a16:creationId xmlns:a16="http://schemas.microsoft.com/office/drawing/2014/main" id="{4DFA075E-8DFE-41B9-F893-34360BA3B796}"/>
                    </a:ext>
                  </a:extLst>
                </p:cNvPr>
                <p:cNvSpPr/>
                <p:nvPr/>
              </p:nvSpPr>
              <p:spPr>
                <a:xfrm>
                  <a:off x="9704675" y="2138267"/>
                  <a:ext cx="188768" cy="336613"/>
                </a:xfrm>
                <a:custGeom>
                  <a:avLst/>
                  <a:gdLst>
                    <a:gd name="connsiteX0" fmla="*/ 65212 w 188768"/>
                    <a:gd name="connsiteY0" fmla="*/ 336613 h 336613"/>
                    <a:gd name="connsiteX1" fmla="*/ 54353 w 188768"/>
                    <a:gd name="connsiteY1" fmla="*/ 333184 h 336613"/>
                    <a:gd name="connsiteX2" fmla="*/ 8157 w 188768"/>
                    <a:gd name="connsiteY2" fmla="*/ 301085 h 336613"/>
                    <a:gd name="connsiteX3" fmla="*/ 2347 w 188768"/>
                    <a:gd name="connsiteY3" fmla="*/ 276320 h 336613"/>
                    <a:gd name="connsiteX4" fmla="*/ 56354 w 188768"/>
                    <a:gd name="connsiteY4" fmla="*/ 177546 h 336613"/>
                    <a:gd name="connsiteX5" fmla="*/ 40923 w 188768"/>
                    <a:gd name="connsiteY5" fmla="*/ 136398 h 336613"/>
                    <a:gd name="connsiteX6" fmla="*/ 76642 w 188768"/>
                    <a:gd name="connsiteY6" fmla="*/ 123063 h 336613"/>
                    <a:gd name="connsiteX7" fmla="*/ 95120 w 188768"/>
                    <a:gd name="connsiteY7" fmla="*/ 172402 h 336613"/>
                    <a:gd name="connsiteX8" fmla="*/ 93977 w 188768"/>
                    <a:gd name="connsiteY8" fmla="*/ 188214 h 336613"/>
                    <a:gd name="connsiteX9" fmla="*/ 43971 w 188768"/>
                    <a:gd name="connsiteY9" fmla="*/ 279654 h 336613"/>
                    <a:gd name="connsiteX10" fmla="*/ 61211 w 188768"/>
                    <a:gd name="connsiteY10" fmla="*/ 291655 h 336613"/>
                    <a:gd name="connsiteX11" fmla="*/ 147984 w 188768"/>
                    <a:gd name="connsiteY11" fmla="*/ 179070 h 336613"/>
                    <a:gd name="connsiteX12" fmla="*/ 97692 w 188768"/>
                    <a:gd name="connsiteY12" fmla="*/ 52006 h 336613"/>
                    <a:gd name="connsiteX13" fmla="*/ 57782 w 188768"/>
                    <a:gd name="connsiteY13" fmla="*/ 35052 h 336613"/>
                    <a:gd name="connsiteX14" fmla="*/ 72737 w 188768"/>
                    <a:gd name="connsiteY14" fmla="*/ 0 h 336613"/>
                    <a:gd name="connsiteX15" fmla="*/ 119885 w 188768"/>
                    <a:gd name="connsiteY15" fmla="*/ 20098 h 336613"/>
                    <a:gd name="connsiteX16" fmla="*/ 130173 w 188768"/>
                    <a:gd name="connsiteY16" fmla="*/ 30575 h 336613"/>
                    <a:gd name="connsiteX17" fmla="*/ 187417 w 188768"/>
                    <a:gd name="connsiteY17" fmla="*/ 175165 h 336613"/>
                    <a:gd name="connsiteX18" fmla="*/ 184751 w 188768"/>
                    <a:gd name="connsiteY18" fmla="*/ 193834 h 336613"/>
                    <a:gd name="connsiteX19" fmla="*/ 80356 w 188768"/>
                    <a:gd name="connsiteY19" fmla="*/ 329375 h 336613"/>
                    <a:gd name="connsiteX20" fmla="*/ 65212 w 188768"/>
                    <a:gd name="connsiteY20" fmla="*/ 336613 h 336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88768" h="336613">
                      <a:moveTo>
                        <a:pt x="65212" y="336613"/>
                      </a:moveTo>
                      <a:cubicBezTo>
                        <a:pt x="61402" y="336613"/>
                        <a:pt x="57687" y="335471"/>
                        <a:pt x="54353" y="333184"/>
                      </a:cubicBezTo>
                      <a:lnTo>
                        <a:pt x="8157" y="301085"/>
                      </a:lnTo>
                      <a:cubicBezTo>
                        <a:pt x="156" y="295561"/>
                        <a:pt x="-2320" y="284797"/>
                        <a:pt x="2347" y="276320"/>
                      </a:cubicBezTo>
                      <a:lnTo>
                        <a:pt x="56354" y="177546"/>
                      </a:lnTo>
                      <a:lnTo>
                        <a:pt x="40923" y="136398"/>
                      </a:lnTo>
                      <a:lnTo>
                        <a:pt x="76642" y="123063"/>
                      </a:lnTo>
                      <a:lnTo>
                        <a:pt x="95120" y="172402"/>
                      </a:lnTo>
                      <a:cubicBezTo>
                        <a:pt x="97025" y="177546"/>
                        <a:pt x="96644" y="183356"/>
                        <a:pt x="93977" y="188214"/>
                      </a:cubicBezTo>
                      <a:lnTo>
                        <a:pt x="43971" y="279654"/>
                      </a:lnTo>
                      <a:lnTo>
                        <a:pt x="61211" y="291655"/>
                      </a:lnTo>
                      <a:lnTo>
                        <a:pt x="147984" y="179070"/>
                      </a:lnTo>
                      <a:lnTo>
                        <a:pt x="97692" y="52006"/>
                      </a:lnTo>
                      <a:lnTo>
                        <a:pt x="57782" y="35052"/>
                      </a:lnTo>
                      <a:lnTo>
                        <a:pt x="72737" y="0"/>
                      </a:lnTo>
                      <a:lnTo>
                        <a:pt x="119885" y="20098"/>
                      </a:lnTo>
                      <a:cubicBezTo>
                        <a:pt x="124553" y="22098"/>
                        <a:pt x="128268" y="25908"/>
                        <a:pt x="130173" y="30575"/>
                      </a:cubicBezTo>
                      <a:lnTo>
                        <a:pt x="187417" y="175165"/>
                      </a:lnTo>
                      <a:cubicBezTo>
                        <a:pt x="189894" y="181356"/>
                        <a:pt x="188942" y="188500"/>
                        <a:pt x="184751" y="193834"/>
                      </a:cubicBezTo>
                      <a:lnTo>
                        <a:pt x="80356" y="329375"/>
                      </a:lnTo>
                      <a:cubicBezTo>
                        <a:pt x="76642" y="334042"/>
                        <a:pt x="70927" y="336613"/>
                        <a:pt x="65212" y="33661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 sz="1600"/>
                </a:p>
              </p:txBody>
            </p:sp>
          </p:grp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43AAF14A-E825-4170-35C4-4377B36A81B7}"/>
                  </a:ext>
                </a:extLst>
              </p:cNvPr>
              <p:cNvSpPr/>
              <p:nvPr/>
            </p:nvSpPr>
            <p:spPr>
              <a:xfrm>
                <a:off x="9446180" y="1988153"/>
                <a:ext cx="406610" cy="142112"/>
              </a:xfrm>
              <a:custGeom>
                <a:avLst/>
                <a:gdLst>
                  <a:gd name="connsiteX0" fmla="*/ 389525 w 406610"/>
                  <a:gd name="connsiteY0" fmla="*/ 142113 h 142112"/>
                  <a:gd name="connsiteX1" fmla="*/ 352283 w 406610"/>
                  <a:gd name="connsiteY1" fmla="*/ 134112 h 142112"/>
                  <a:gd name="connsiteX2" fmla="*/ 368094 w 406610"/>
                  <a:gd name="connsiteY2" fmla="*/ 60674 h 142112"/>
                  <a:gd name="connsiteX3" fmla="*/ 364379 w 406610"/>
                  <a:gd name="connsiteY3" fmla="*/ 45053 h 142112"/>
                  <a:gd name="connsiteX4" fmla="*/ 349901 w 406610"/>
                  <a:gd name="connsiteY4" fmla="*/ 38195 h 142112"/>
                  <a:gd name="connsiteX5" fmla="*/ 56722 w 406610"/>
                  <a:gd name="connsiteY5" fmla="*/ 38195 h 142112"/>
                  <a:gd name="connsiteX6" fmla="*/ 42244 w 406610"/>
                  <a:gd name="connsiteY6" fmla="*/ 45053 h 142112"/>
                  <a:gd name="connsiteX7" fmla="*/ 38529 w 406610"/>
                  <a:gd name="connsiteY7" fmla="*/ 60579 h 142112"/>
                  <a:gd name="connsiteX8" fmla="*/ 54340 w 406610"/>
                  <a:gd name="connsiteY8" fmla="*/ 134017 h 142112"/>
                  <a:gd name="connsiteX9" fmla="*/ 17098 w 406610"/>
                  <a:gd name="connsiteY9" fmla="*/ 142018 h 142112"/>
                  <a:gd name="connsiteX10" fmla="*/ 1286 w 406610"/>
                  <a:gd name="connsiteY10" fmla="*/ 68580 h 142112"/>
                  <a:gd name="connsiteX11" fmla="*/ 12621 w 406610"/>
                  <a:gd name="connsiteY11" fmla="*/ 21050 h 142112"/>
                  <a:gd name="connsiteX12" fmla="*/ 56722 w 406610"/>
                  <a:gd name="connsiteY12" fmla="*/ 0 h 142112"/>
                  <a:gd name="connsiteX13" fmla="*/ 349901 w 406610"/>
                  <a:gd name="connsiteY13" fmla="*/ 0 h 142112"/>
                  <a:gd name="connsiteX14" fmla="*/ 394002 w 406610"/>
                  <a:gd name="connsiteY14" fmla="*/ 21050 h 142112"/>
                  <a:gd name="connsiteX15" fmla="*/ 405337 w 406610"/>
                  <a:gd name="connsiteY15" fmla="*/ 68580 h 142112"/>
                  <a:gd name="connsiteX16" fmla="*/ 389525 w 406610"/>
                  <a:gd name="connsiteY16" fmla="*/ 142113 h 142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406610" h="142112">
                    <a:moveTo>
                      <a:pt x="389525" y="142113"/>
                    </a:moveTo>
                    <a:lnTo>
                      <a:pt x="352283" y="134112"/>
                    </a:lnTo>
                    <a:lnTo>
                      <a:pt x="368094" y="60674"/>
                    </a:lnTo>
                    <a:cubicBezTo>
                      <a:pt x="369237" y="55150"/>
                      <a:pt x="367903" y="49530"/>
                      <a:pt x="364379" y="45053"/>
                    </a:cubicBezTo>
                    <a:cubicBezTo>
                      <a:pt x="360855" y="40672"/>
                      <a:pt x="355616" y="38195"/>
                      <a:pt x="349901" y="38195"/>
                    </a:cubicBezTo>
                    <a:lnTo>
                      <a:pt x="56722" y="38195"/>
                    </a:lnTo>
                    <a:cubicBezTo>
                      <a:pt x="51102" y="38195"/>
                      <a:pt x="45768" y="40672"/>
                      <a:pt x="42244" y="45053"/>
                    </a:cubicBezTo>
                    <a:cubicBezTo>
                      <a:pt x="38719" y="49435"/>
                      <a:pt x="37386" y="55150"/>
                      <a:pt x="38529" y="60579"/>
                    </a:cubicBezTo>
                    <a:lnTo>
                      <a:pt x="54340" y="134017"/>
                    </a:lnTo>
                    <a:lnTo>
                      <a:pt x="17098" y="142018"/>
                    </a:lnTo>
                    <a:lnTo>
                      <a:pt x="1286" y="68580"/>
                    </a:lnTo>
                    <a:cubicBezTo>
                      <a:pt x="-2333" y="51721"/>
                      <a:pt x="1762" y="34481"/>
                      <a:pt x="12621" y="21050"/>
                    </a:cubicBezTo>
                    <a:cubicBezTo>
                      <a:pt x="23384" y="7715"/>
                      <a:pt x="39481" y="0"/>
                      <a:pt x="56722" y="0"/>
                    </a:cubicBezTo>
                    <a:lnTo>
                      <a:pt x="349901" y="0"/>
                    </a:lnTo>
                    <a:cubicBezTo>
                      <a:pt x="367142" y="0"/>
                      <a:pt x="383144" y="7715"/>
                      <a:pt x="394002" y="21050"/>
                    </a:cubicBezTo>
                    <a:cubicBezTo>
                      <a:pt x="404765" y="34481"/>
                      <a:pt x="408956" y="51721"/>
                      <a:pt x="405337" y="68580"/>
                    </a:cubicBezTo>
                    <a:lnTo>
                      <a:pt x="389525" y="14211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 sz="1600"/>
              </a:p>
            </p:txBody>
          </p:sp>
        </p:grpSp>
        <p:grpSp>
          <p:nvGrpSpPr>
            <p:cNvPr id="28" name="Graphic 3">
              <a:extLst>
                <a:ext uri="{FF2B5EF4-FFF2-40B4-BE49-F238E27FC236}">
                  <a16:creationId xmlns:a16="http://schemas.microsoft.com/office/drawing/2014/main" id="{7571BE36-6371-BF32-03D3-263D8F2F7CA9}"/>
                </a:ext>
              </a:extLst>
            </p:cNvPr>
            <p:cNvGrpSpPr/>
            <p:nvPr/>
          </p:nvGrpSpPr>
          <p:grpSpPr>
            <a:xfrm>
              <a:off x="9024084" y="2522919"/>
              <a:ext cx="565048" cy="534986"/>
              <a:chOff x="9024084" y="2522919"/>
              <a:chExt cx="565048" cy="534986"/>
            </a:xfrm>
            <a:grpFill/>
          </p:grpSpPr>
          <p:grpSp>
            <p:nvGrpSpPr>
              <p:cNvPr id="35" name="Graphic 3">
                <a:extLst>
                  <a:ext uri="{FF2B5EF4-FFF2-40B4-BE49-F238E27FC236}">
                    <a16:creationId xmlns:a16="http://schemas.microsoft.com/office/drawing/2014/main" id="{13D91318-6C21-31D0-2F48-C97CF7F0A1FC}"/>
                  </a:ext>
                </a:extLst>
              </p:cNvPr>
              <p:cNvGrpSpPr/>
              <p:nvPr/>
            </p:nvGrpSpPr>
            <p:grpSpPr>
              <a:xfrm>
                <a:off x="9164545" y="2522919"/>
                <a:ext cx="424587" cy="450214"/>
                <a:chOff x="9164545" y="2522919"/>
                <a:chExt cx="424587" cy="450214"/>
              </a:xfrm>
              <a:grpFill/>
            </p:grpSpPr>
            <p:sp>
              <p:nvSpPr>
                <p:cNvPr id="37" name="Freeform: Shape 36">
                  <a:extLst>
                    <a:ext uri="{FF2B5EF4-FFF2-40B4-BE49-F238E27FC236}">
                      <a16:creationId xmlns:a16="http://schemas.microsoft.com/office/drawing/2014/main" id="{564106BC-C7E5-F943-69AE-9C9BF68A3BEE}"/>
                    </a:ext>
                  </a:extLst>
                </p:cNvPr>
                <p:cNvSpPr/>
                <p:nvPr/>
              </p:nvSpPr>
              <p:spPr>
                <a:xfrm>
                  <a:off x="9172527" y="2695359"/>
                  <a:ext cx="216599" cy="211479"/>
                </a:xfrm>
                <a:custGeom>
                  <a:avLst/>
                  <a:gdLst>
                    <a:gd name="connsiteX0" fmla="*/ 103965 w 216599"/>
                    <a:gd name="connsiteY0" fmla="*/ 211480 h 211479"/>
                    <a:gd name="connsiteX1" fmla="*/ 13383 w 216599"/>
                    <a:gd name="connsiteY1" fmla="*/ 160521 h 211479"/>
                    <a:gd name="connsiteX2" fmla="*/ 56055 w 216599"/>
                    <a:gd name="connsiteY2" fmla="*/ 15265 h 211479"/>
                    <a:gd name="connsiteX3" fmla="*/ 56055 w 216599"/>
                    <a:gd name="connsiteY3" fmla="*/ 15265 h 211479"/>
                    <a:gd name="connsiteX4" fmla="*/ 203216 w 216599"/>
                    <a:gd name="connsiteY4" fmla="*/ 50888 h 211479"/>
                    <a:gd name="connsiteX5" fmla="*/ 160544 w 216599"/>
                    <a:gd name="connsiteY5" fmla="*/ 196145 h 211479"/>
                    <a:gd name="connsiteX6" fmla="*/ 103965 w 216599"/>
                    <a:gd name="connsiteY6" fmla="*/ 211480 h 211479"/>
                    <a:gd name="connsiteX7" fmla="*/ 75105 w 216599"/>
                    <a:gd name="connsiteY7" fmla="*/ 48316 h 211479"/>
                    <a:gd name="connsiteX8" fmla="*/ 46339 w 216599"/>
                    <a:gd name="connsiteY8" fmla="*/ 141566 h 211479"/>
                    <a:gd name="connsiteX9" fmla="*/ 141494 w 216599"/>
                    <a:gd name="connsiteY9" fmla="*/ 163283 h 211479"/>
                    <a:gd name="connsiteX10" fmla="*/ 170260 w 216599"/>
                    <a:gd name="connsiteY10" fmla="*/ 70033 h 211479"/>
                    <a:gd name="connsiteX11" fmla="*/ 75105 w 216599"/>
                    <a:gd name="connsiteY11" fmla="*/ 48316 h 211479"/>
                    <a:gd name="connsiteX12" fmla="*/ 75105 w 216599"/>
                    <a:gd name="connsiteY12" fmla="*/ 48316 h 211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6599" h="211479">
                      <a:moveTo>
                        <a:pt x="103965" y="211480"/>
                      </a:moveTo>
                      <a:cubicBezTo>
                        <a:pt x="67294" y="211480"/>
                        <a:pt x="32338" y="193382"/>
                        <a:pt x="13383" y="160521"/>
                      </a:cubicBezTo>
                      <a:cubicBezTo>
                        <a:pt x="-15383" y="110610"/>
                        <a:pt x="3763" y="45459"/>
                        <a:pt x="56055" y="15265"/>
                      </a:cubicBezTo>
                      <a:lnTo>
                        <a:pt x="56055" y="15265"/>
                      </a:lnTo>
                      <a:cubicBezTo>
                        <a:pt x="108347" y="-14929"/>
                        <a:pt x="174355" y="1073"/>
                        <a:pt x="203216" y="50888"/>
                      </a:cubicBezTo>
                      <a:cubicBezTo>
                        <a:pt x="231981" y="100799"/>
                        <a:pt x="212837" y="165950"/>
                        <a:pt x="160544" y="196145"/>
                      </a:cubicBezTo>
                      <a:cubicBezTo>
                        <a:pt x="142637" y="206622"/>
                        <a:pt x="123111" y="211480"/>
                        <a:pt x="103965" y="211480"/>
                      </a:cubicBezTo>
                      <a:close/>
                      <a:moveTo>
                        <a:pt x="75105" y="48316"/>
                      </a:moveTo>
                      <a:cubicBezTo>
                        <a:pt x="41005" y="68033"/>
                        <a:pt x="28051" y="109848"/>
                        <a:pt x="46339" y="141566"/>
                      </a:cubicBezTo>
                      <a:cubicBezTo>
                        <a:pt x="64628" y="173285"/>
                        <a:pt x="107300" y="183000"/>
                        <a:pt x="141494" y="163283"/>
                      </a:cubicBezTo>
                      <a:cubicBezTo>
                        <a:pt x="175689" y="143566"/>
                        <a:pt x="188547" y="101752"/>
                        <a:pt x="170260" y="70033"/>
                      </a:cubicBezTo>
                      <a:cubicBezTo>
                        <a:pt x="151972" y="38315"/>
                        <a:pt x="109299" y="28600"/>
                        <a:pt x="75105" y="48316"/>
                      </a:cubicBezTo>
                      <a:lnTo>
                        <a:pt x="75105" y="48316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 sz="1600"/>
                </a:p>
              </p:txBody>
            </p:sp>
            <p:sp>
              <p:nvSpPr>
                <p:cNvPr id="38" name="Freeform: Shape 37">
                  <a:extLst>
                    <a:ext uri="{FF2B5EF4-FFF2-40B4-BE49-F238E27FC236}">
                      <a16:creationId xmlns:a16="http://schemas.microsoft.com/office/drawing/2014/main" id="{505DB0B0-4163-2F3A-AED4-626B506A2F1D}"/>
                    </a:ext>
                  </a:extLst>
                </p:cNvPr>
                <p:cNvSpPr/>
                <p:nvPr/>
              </p:nvSpPr>
              <p:spPr>
                <a:xfrm>
                  <a:off x="9298781" y="2730034"/>
                  <a:ext cx="290352" cy="243098"/>
                </a:xfrm>
                <a:custGeom>
                  <a:avLst/>
                  <a:gdLst>
                    <a:gd name="connsiteX0" fmla="*/ 52388 w 290352"/>
                    <a:gd name="connsiteY0" fmla="*/ 243099 h 243098"/>
                    <a:gd name="connsiteX1" fmla="*/ 40957 w 290352"/>
                    <a:gd name="connsiteY1" fmla="*/ 239289 h 243098"/>
                    <a:gd name="connsiteX2" fmla="*/ 0 w 290352"/>
                    <a:gd name="connsiteY2" fmla="*/ 208428 h 243098"/>
                    <a:gd name="connsiteX3" fmla="*/ 22860 w 290352"/>
                    <a:gd name="connsiteY3" fmla="*/ 177948 h 243098"/>
                    <a:gd name="connsiteX4" fmla="*/ 57436 w 290352"/>
                    <a:gd name="connsiteY4" fmla="*/ 203951 h 243098"/>
                    <a:gd name="connsiteX5" fmla="*/ 192691 w 290352"/>
                    <a:gd name="connsiteY5" fmla="*/ 183949 h 243098"/>
                    <a:gd name="connsiteX6" fmla="*/ 246793 w 290352"/>
                    <a:gd name="connsiteY6" fmla="*/ 52599 h 243098"/>
                    <a:gd name="connsiteX7" fmla="*/ 227838 w 290352"/>
                    <a:gd name="connsiteY7" fmla="*/ 43645 h 243098"/>
                    <a:gd name="connsiteX8" fmla="*/ 173641 w 290352"/>
                    <a:gd name="connsiteY8" fmla="*/ 132704 h 243098"/>
                    <a:gd name="connsiteX9" fmla="*/ 160496 w 290352"/>
                    <a:gd name="connsiteY9" fmla="*/ 141562 h 243098"/>
                    <a:gd name="connsiteX10" fmla="*/ 108585 w 290352"/>
                    <a:gd name="connsiteY10" fmla="*/ 150230 h 243098"/>
                    <a:gd name="connsiteX11" fmla="*/ 102298 w 290352"/>
                    <a:gd name="connsiteY11" fmla="*/ 112606 h 243098"/>
                    <a:gd name="connsiteX12" fmla="*/ 145637 w 290352"/>
                    <a:gd name="connsiteY12" fmla="*/ 105367 h 243098"/>
                    <a:gd name="connsiteX13" fmla="*/ 204121 w 290352"/>
                    <a:gd name="connsiteY13" fmla="*/ 9165 h 243098"/>
                    <a:gd name="connsiteX14" fmla="*/ 228505 w 290352"/>
                    <a:gd name="connsiteY14" fmla="*/ 1831 h 243098"/>
                    <a:gd name="connsiteX15" fmla="*/ 279368 w 290352"/>
                    <a:gd name="connsiteY15" fmla="*/ 25738 h 243098"/>
                    <a:gd name="connsiteX16" fmla="*/ 288893 w 290352"/>
                    <a:gd name="connsiteY16" fmla="*/ 50218 h 243098"/>
                    <a:gd name="connsiteX17" fmla="*/ 223742 w 290352"/>
                    <a:gd name="connsiteY17" fmla="*/ 208428 h 243098"/>
                    <a:gd name="connsiteX18" fmla="*/ 208883 w 290352"/>
                    <a:gd name="connsiteY18" fmla="*/ 220048 h 243098"/>
                    <a:gd name="connsiteX19" fmla="*/ 55055 w 290352"/>
                    <a:gd name="connsiteY19" fmla="*/ 242813 h 243098"/>
                    <a:gd name="connsiteX20" fmla="*/ 52388 w 290352"/>
                    <a:gd name="connsiteY20" fmla="*/ 243099 h 2430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90352" h="243098">
                      <a:moveTo>
                        <a:pt x="52388" y="243099"/>
                      </a:moveTo>
                      <a:cubicBezTo>
                        <a:pt x="48292" y="243099"/>
                        <a:pt x="44291" y="241765"/>
                        <a:pt x="40957" y="239289"/>
                      </a:cubicBezTo>
                      <a:lnTo>
                        <a:pt x="0" y="208428"/>
                      </a:lnTo>
                      <a:lnTo>
                        <a:pt x="22860" y="177948"/>
                      </a:lnTo>
                      <a:lnTo>
                        <a:pt x="57436" y="203951"/>
                      </a:lnTo>
                      <a:lnTo>
                        <a:pt x="192691" y="183949"/>
                      </a:lnTo>
                      <a:lnTo>
                        <a:pt x="246793" y="52599"/>
                      </a:lnTo>
                      <a:lnTo>
                        <a:pt x="227838" y="43645"/>
                      </a:lnTo>
                      <a:lnTo>
                        <a:pt x="173641" y="132704"/>
                      </a:lnTo>
                      <a:cubicBezTo>
                        <a:pt x="170783" y="137466"/>
                        <a:pt x="165925" y="140705"/>
                        <a:pt x="160496" y="141562"/>
                      </a:cubicBezTo>
                      <a:lnTo>
                        <a:pt x="108585" y="150230"/>
                      </a:lnTo>
                      <a:lnTo>
                        <a:pt x="102298" y="112606"/>
                      </a:lnTo>
                      <a:lnTo>
                        <a:pt x="145637" y="105367"/>
                      </a:lnTo>
                      <a:lnTo>
                        <a:pt x="204121" y="9165"/>
                      </a:lnTo>
                      <a:cubicBezTo>
                        <a:pt x="209169" y="878"/>
                        <a:pt x="219742" y="-2360"/>
                        <a:pt x="228505" y="1831"/>
                      </a:cubicBezTo>
                      <a:lnTo>
                        <a:pt x="279368" y="25738"/>
                      </a:lnTo>
                      <a:cubicBezTo>
                        <a:pt x="288607" y="30024"/>
                        <a:pt x="292798" y="40883"/>
                        <a:pt x="288893" y="50218"/>
                      </a:cubicBezTo>
                      <a:lnTo>
                        <a:pt x="223742" y="208428"/>
                      </a:lnTo>
                      <a:cubicBezTo>
                        <a:pt x="221170" y="214619"/>
                        <a:pt x="215551" y="219000"/>
                        <a:pt x="208883" y="220048"/>
                      </a:cubicBezTo>
                      <a:lnTo>
                        <a:pt x="55055" y="242813"/>
                      </a:lnTo>
                      <a:cubicBezTo>
                        <a:pt x="54293" y="243004"/>
                        <a:pt x="53340" y="243099"/>
                        <a:pt x="52388" y="243099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 sz="1600"/>
                </a:p>
              </p:txBody>
            </p:sp>
            <p:sp>
              <p:nvSpPr>
                <p:cNvPr id="39" name="Freeform: Shape 38">
                  <a:extLst>
                    <a:ext uri="{FF2B5EF4-FFF2-40B4-BE49-F238E27FC236}">
                      <a16:creationId xmlns:a16="http://schemas.microsoft.com/office/drawing/2014/main" id="{59B937C1-E758-79B9-10BA-BF7DEA53C811}"/>
                    </a:ext>
                  </a:extLst>
                </p:cNvPr>
                <p:cNvSpPr/>
                <p:nvPr/>
              </p:nvSpPr>
              <p:spPr>
                <a:xfrm>
                  <a:off x="9164545" y="2522919"/>
                  <a:ext cx="304230" cy="193991"/>
                </a:xfrm>
                <a:custGeom>
                  <a:avLst/>
                  <a:gdLst>
                    <a:gd name="connsiteX0" fmla="*/ 6315 w 304230"/>
                    <a:gd name="connsiteY0" fmla="*/ 193992 h 193991"/>
                    <a:gd name="connsiteX1" fmla="*/ 123 w 304230"/>
                    <a:gd name="connsiteY1" fmla="*/ 143128 h 193991"/>
                    <a:gd name="connsiteX2" fmla="*/ 4124 w 304230"/>
                    <a:gd name="connsiteY2" fmla="*/ 129032 h 193991"/>
                    <a:gd name="connsiteX3" fmla="*/ 100707 w 304230"/>
                    <a:gd name="connsiteY3" fmla="*/ 7207 h 193991"/>
                    <a:gd name="connsiteX4" fmla="*/ 118138 w 304230"/>
                    <a:gd name="connsiteY4" fmla="*/ 158 h 193991"/>
                    <a:gd name="connsiteX5" fmla="*/ 287683 w 304230"/>
                    <a:gd name="connsiteY5" fmla="*/ 22828 h 193991"/>
                    <a:gd name="connsiteX6" fmla="*/ 304162 w 304230"/>
                    <a:gd name="connsiteY6" fmla="*/ 43306 h 193991"/>
                    <a:gd name="connsiteX7" fmla="*/ 299399 w 304230"/>
                    <a:gd name="connsiteY7" fmla="*/ 99313 h 193991"/>
                    <a:gd name="connsiteX8" fmla="*/ 280825 w 304230"/>
                    <a:gd name="connsiteY8" fmla="*/ 116744 h 193991"/>
                    <a:gd name="connsiteX9" fmla="*/ 168240 w 304230"/>
                    <a:gd name="connsiteY9" fmla="*/ 119316 h 193991"/>
                    <a:gd name="connsiteX10" fmla="*/ 140332 w 304230"/>
                    <a:gd name="connsiteY10" fmla="*/ 153225 h 193991"/>
                    <a:gd name="connsiteX11" fmla="*/ 110899 w 304230"/>
                    <a:gd name="connsiteY11" fmla="*/ 129032 h 193991"/>
                    <a:gd name="connsiteX12" fmla="*/ 144332 w 304230"/>
                    <a:gd name="connsiteY12" fmla="*/ 88360 h 193991"/>
                    <a:gd name="connsiteX13" fmla="*/ 158619 w 304230"/>
                    <a:gd name="connsiteY13" fmla="*/ 81406 h 193991"/>
                    <a:gd name="connsiteX14" fmla="*/ 262823 w 304230"/>
                    <a:gd name="connsiteY14" fmla="*/ 79025 h 193991"/>
                    <a:gd name="connsiteX15" fmla="*/ 264633 w 304230"/>
                    <a:gd name="connsiteY15" fmla="*/ 58070 h 193991"/>
                    <a:gd name="connsiteX16" fmla="*/ 123758 w 304230"/>
                    <a:gd name="connsiteY16" fmla="*/ 39306 h 193991"/>
                    <a:gd name="connsiteX17" fmla="*/ 38795 w 304230"/>
                    <a:gd name="connsiteY17" fmla="*/ 146462 h 193991"/>
                    <a:gd name="connsiteX18" fmla="*/ 44034 w 304230"/>
                    <a:gd name="connsiteY18" fmla="*/ 189420 h 193991"/>
                    <a:gd name="connsiteX19" fmla="*/ 6315 w 304230"/>
                    <a:gd name="connsiteY19" fmla="*/ 193992 h 193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04230" h="193991">
                      <a:moveTo>
                        <a:pt x="6315" y="193992"/>
                      </a:moveTo>
                      <a:lnTo>
                        <a:pt x="123" y="143128"/>
                      </a:lnTo>
                      <a:cubicBezTo>
                        <a:pt x="-448" y="138080"/>
                        <a:pt x="981" y="132937"/>
                        <a:pt x="4124" y="129032"/>
                      </a:cubicBezTo>
                      <a:lnTo>
                        <a:pt x="100707" y="7207"/>
                      </a:lnTo>
                      <a:cubicBezTo>
                        <a:pt x="104898" y="1968"/>
                        <a:pt x="111471" y="-699"/>
                        <a:pt x="118138" y="158"/>
                      </a:cubicBezTo>
                      <a:lnTo>
                        <a:pt x="287683" y="22828"/>
                      </a:lnTo>
                      <a:cubicBezTo>
                        <a:pt x="297780" y="24161"/>
                        <a:pt x="305019" y="33210"/>
                        <a:pt x="304162" y="43306"/>
                      </a:cubicBezTo>
                      <a:lnTo>
                        <a:pt x="299399" y="99313"/>
                      </a:lnTo>
                      <a:cubicBezTo>
                        <a:pt x="298542" y="109029"/>
                        <a:pt x="290540" y="116554"/>
                        <a:pt x="280825" y="116744"/>
                      </a:cubicBezTo>
                      <a:lnTo>
                        <a:pt x="168240" y="119316"/>
                      </a:lnTo>
                      <a:lnTo>
                        <a:pt x="140332" y="153225"/>
                      </a:lnTo>
                      <a:lnTo>
                        <a:pt x="110899" y="129032"/>
                      </a:lnTo>
                      <a:lnTo>
                        <a:pt x="144332" y="88360"/>
                      </a:lnTo>
                      <a:cubicBezTo>
                        <a:pt x="147856" y="84073"/>
                        <a:pt x="153095" y="81502"/>
                        <a:pt x="158619" y="81406"/>
                      </a:cubicBezTo>
                      <a:lnTo>
                        <a:pt x="262823" y="79025"/>
                      </a:lnTo>
                      <a:lnTo>
                        <a:pt x="264633" y="58070"/>
                      </a:lnTo>
                      <a:lnTo>
                        <a:pt x="123758" y="39306"/>
                      </a:lnTo>
                      <a:lnTo>
                        <a:pt x="38795" y="146462"/>
                      </a:lnTo>
                      <a:lnTo>
                        <a:pt x="44034" y="189420"/>
                      </a:lnTo>
                      <a:lnTo>
                        <a:pt x="6315" y="19399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 sz="1600"/>
                </a:p>
              </p:txBody>
            </p:sp>
          </p:grp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5FDD26D8-3B63-74E4-82C7-E93CD7C72C9B}"/>
                  </a:ext>
                </a:extLst>
              </p:cNvPr>
              <p:cNvSpPr/>
              <p:nvPr/>
            </p:nvSpPr>
            <p:spPr>
              <a:xfrm>
                <a:off x="9024084" y="2670333"/>
                <a:ext cx="297079" cy="387572"/>
              </a:xfrm>
              <a:custGeom>
                <a:avLst/>
                <a:gdLst>
                  <a:gd name="connsiteX0" fmla="*/ 203354 w 297079"/>
                  <a:gd name="connsiteY0" fmla="*/ 387572 h 387572"/>
                  <a:gd name="connsiteX1" fmla="*/ 194496 w 297079"/>
                  <a:gd name="connsiteY1" fmla="*/ 386905 h 387572"/>
                  <a:gd name="connsiteX2" fmla="*/ 154205 w 297079"/>
                  <a:gd name="connsiteY2" fmla="*/ 359283 h 387572"/>
                  <a:gd name="connsiteX3" fmla="*/ 7616 w 297079"/>
                  <a:gd name="connsiteY3" fmla="*/ 105346 h 387572"/>
                  <a:gd name="connsiteX4" fmla="*/ 3805 w 297079"/>
                  <a:gd name="connsiteY4" fmla="*/ 56674 h 387572"/>
                  <a:gd name="connsiteX5" fmla="*/ 39333 w 297079"/>
                  <a:gd name="connsiteY5" fmla="*/ 23050 h 387572"/>
                  <a:gd name="connsiteX6" fmla="*/ 110866 w 297079"/>
                  <a:gd name="connsiteY6" fmla="*/ 0 h 387572"/>
                  <a:gd name="connsiteX7" fmla="*/ 122582 w 297079"/>
                  <a:gd name="connsiteY7" fmla="*/ 36290 h 387572"/>
                  <a:gd name="connsiteX8" fmla="*/ 51050 w 297079"/>
                  <a:gd name="connsiteY8" fmla="*/ 59341 h 387572"/>
                  <a:gd name="connsiteX9" fmla="*/ 39429 w 297079"/>
                  <a:gd name="connsiteY9" fmla="*/ 70390 h 387572"/>
                  <a:gd name="connsiteX10" fmla="*/ 40667 w 297079"/>
                  <a:gd name="connsiteY10" fmla="*/ 86296 h 387572"/>
                  <a:gd name="connsiteX11" fmla="*/ 187257 w 297079"/>
                  <a:gd name="connsiteY11" fmla="*/ 340233 h 387572"/>
                  <a:gd name="connsiteX12" fmla="*/ 200497 w 297079"/>
                  <a:gd name="connsiteY12" fmla="*/ 349282 h 387572"/>
                  <a:gd name="connsiteX13" fmla="*/ 215832 w 297079"/>
                  <a:gd name="connsiteY13" fmla="*/ 344710 h 387572"/>
                  <a:gd name="connsiteX14" fmla="*/ 271553 w 297079"/>
                  <a:gd name="connsiteY14" fmla="*/ 294322 h 387572"/>
                  <a:gd name="connsiteX15" fmla="*/ 297080 w 297079"/>
                  <a:gd name="connsiteY15" fmla="*/ 322612 h 387572"/>
                  <a:gd name="connsiteX16" fmla="*/ 241359 w 297079"/>
                  <a:gd name="connsiteY16" fmla="*/ 372999 h 387572"/>
                  <a:gd name="connsiteX17" fmla="*/ 203354 w 297079"/>
                  <a:gd name="connsiteY17" fmla="*/ 387572 h 3875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7079" h="387572">
                    <a:moveTo>
                      <a:pt x="203354" y="387572"/>
                    </a:moveTo>
                    <a:cubicBezTo>
                      <a:pt x="200402" y="387572"/>
                      <a:pt x="197449" y="387382"/>
                      <a:pt x="194496" y="386905"/>
                    </a:cubicBezTo>
                    <a:cubicBezTo>
                      <a:pt x="177541" y="384238"/>
                      <a:pt x="162778" y="374142"/>
                      <a:pt x="154205" y="359283"/>
                    </a:cubicBezTo>
                    <a:lnTo>
                      <a:pt x="7616" y="105346"/>
                    </a:lnTo>
                    <a:cubicBezTo>
                      <a:pt x="-957" y="90488"/>
                      <a:pt x="-2386" y="72676"/>
                      <a:pt x="3805" y="56674"/>
                    </a:cubicBezTo>
                    <a:cubicBezTo>
                      <a:pt x="9997" y="40576"/>
                      <a:pt x="22951" y="28384"/>
                      <a:pt x="39333" y="23050"/>
                    </a:cubicBezTo>
                    <a:lnTo>
                      <a:pt x="110866" y="0"/>
                    </a:lnTo>
                    <a:lnTo>
                      <a:pt x="122582" y="36290"/>
                    </a:lnTo>
                    <a:lnTo>
                      <a:pt x="51050" y="59341"/>
                    </a:lnTo>
                    <a:cubicBezTo>
                      <a:pt x="45716" y="61055"/>
                      <a:pt x="41429" y="65056"/>
                      <a:pt x="39429" y="70390"/>
                    </a:cubicBezTo>
                    <a:cubicBezTo>
                      <a:pt x="37429" y="75629"/>
                      <a:pt x="37905" y="81439"/>
                      <a:pt x="40667" y="86296"/>
                    </a:cubicBezTo>
                    <a:lnTo>
                      <a:pt x="187257" y="340233"/>
                    </a:lnTo>
                    <a:cubicBezTo>
                      <a:pt x="190114" y="345091"/>
                      <a:pt x="194877" y="348424"/>
                      <a:pt x="200497" y="349282"/>
                    </a:cubicBezTo>
                    <a:cubicBezTo>
                      <a:pt x="206021" y="350139"/>
                      <a:pt x="211641" y="348520"/>
                      <a:pt x="215832" y="344710"/>
                    </a:cubicBezTo>
                    <a:lnTo>
                      <a:pt x="271553" y="294322"/>
                    </a:lnTo>
                    <a:lnTo>
                      <a:pt x="297080" y="322612"/>
                    </a:lnTo>
                    <a:lnTo>
                      <a:pt x="241359" y="372999"/>
                    </a:lnTo>
                    <a:cubicBezTo>
                      <a:pt x="230786" y="382429"/>
                      <a:pt x="217356" y="387572"/>
                      <a:pt x="203354" y="387572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 sz="1600"/>
              </a:p>
            </p:txBody>
          </p:sp>
        </p:grpSp>
        <p:grpSp>
          <p:nvGrpSpPr>
            <p:cNvPr id="29" name="Graphic 3">
              <a:extLst>
                <a:ext uri="{FF2B5EF4-FFF2-40B4-BE49-F238E27FC236}">
                  <a16:creationId xmlns:a16="http://schemas.microsoft.com/office/drawing/2014/main" id="{E8DBF569-EF35-C814-E103-C51E8D86B471}"/>
                </a:ext>
              </a:extLst>
            </p:cNvPr>
            <p:cNvGrpSpPr/>
            <p:nvPr/>
          </p:nvGrpSpPr>
          <p:grpSpPr>
            <a:xfrm>
              <a:off x="9684894" y="2537301"/>
              <a:ext cx="565238" cy="534986"/>
              <a:chOff x="9684894" y="2537301"/>
              <a:chExt cx="565238" cy="534986"/>
            </a:xfrm>
            <a:grpFill/>
          </p:grpSpPr>
          <p:grpSp>
            <p:nvGrpSpPr>
              <p:cNvPr id="30" name="Graphic 3">
                <a:extLst>
                  <a:ext uri="{FF2B5EF4-FFF2-40B4-BE49-F238E27FC236}">
                    <a16:creationId xmlns:a16="http://schemas.microsoft.com/office/drawing/2014/main" id="{C4C46318-860B-8150-09A1-1540D38254C2}"/>
                  </a:ext>
                </a:extLst>
              </p:cNvPr>
              <p:cNvGrpSpPr/>
              <p:nvPr/>
            </p:nvGrpSpPr>
            <p:grpSpPr>
              <a:xfrm>
                <a:off x="9684894" y="2537301"/>
                <a:ext cx="424586" cy="450119"/>
                <a:chOff x="9684894" y="2537301"/>
                <a:chExt cx="424586" cy="450119"/>
              </a:xfrm>
              <a:grpFill/>
            </p:grpSpPr>
            <p:sp>
              <p:nvSpPr>
                <p:cNvPr id="32" name="Freeform: Shape 31">
                  <a:extLst>
                    <a:ext uri="{FF2B5EF4-FFF2-40B4-BE49-F238E27FC236}">
                      <a16:creationId xmlns:a16="http://schemas.microsoft.com/office/drawing/2014/main" id="{CAE2E4B5-5D39-AF6D-820D-ABCB7C0C77A0}"/>
                    </a:ext>
                  </a:extLst>
                </p:cNvPr>
                <p:cNvSpPr/>
                <p:nvPr/>
              </p:nvSpPr>
              <p:spPr>
                <a:xfrm>
                  <a:off x="9884921" y="2709569"/>
                  <a:ext cx="216749" cy="211652"/>
                </a:xfrm>
                <a:custGeom>
                  <a:avLst/>
                  <a:gdLst>
                    <a:gd name="connsiteX0" fmla="*/ 112709 w 216749"/>
                    <a:gd name="connsiteY0" fmla="*/ 211653 h 211652"/>
                    <a:gd name="connsiteX1" fmla="*/ 56130 w 216749"/>
                    <a:gd name="connsiteY1" fmla="*/ 196318 h 211652"/>
                    <a:gd name="connsiteX2" fmla="*/ 4505 w 216749"/>
                    <a:gd name="connsiteY2" fmla="*/ 131643 h 211652"/>
                    <a:gd name="connsiteX3" fmla="*/ 13458 w 216749"/>
                    <a:gd name="connsiteY3" fmla="*/ 51061 h 211652"/>
                    <a:gd name="connsiteX4" fmla="*/ 78704 w 216749"/>
                    <a:gd name="connsiteY4" fmla="*/ 2960 h 211652"/>
                    <a:gd name="connsiteX5" fmla="*/ 160620 w 216749"/>
                    <a:gd name="connsiteY5" fmla="*/ 15343 h 211652"/>
                    <a:gd name="connsiteX6" fmla="*/ 212245 w 216749"/>
                    <a:gd name="connsiteY6" fmla="*/ 80017 h 211652"/>
                    <a:gd name="connsiteX7" fmla="*/ 203291 w 216749"/>
                    <a:gd name="connsiteY7" fmla="*/ 160599 h 211652"/>
                    <a:gd name="connsiteX8" fmla="*/ 138045 w 216749"/>
                    <a:gd name="connsiteY8" fmla="*/ 208700 h 211652"/>
                    <a:gd name="connsiteX9" fmla="*/ 112709 w 216749"/>
                    <a:gd name="connsiteY9" fmla="*/ 211653 h 211652"/>
                    <a:gd name="connsiteX10" fmla="*/ 103946 w 216749"/>
                    <a:gd name="connsiteY10" fmla="*/ 38203 h 211652"/>
                    <a:gd name="connsiteX11" fmla="*/ 87467 w 216749"/>
                    <a:gd name="connsiteY11" fmla="*/ 40108 h 211652"/>
                    <a:gd name="connsiteX12" fmla="*/ 46414 w 216749"/>
                    <a:gd name="connsiteY12" fmla="*/ 70111 h 211652"/>
                    <a:gd name="connsiteX13" fmla="*/ 40890 w 216749"/>
                    <a:gd name="connsiteY13" fmla="*/ 120689 h 211652"/>
                    <a:gd name="connsiteX14" fmla="*/ 75085 w 216749"/>
                    <a:gd name="connsiteY14" fmla="*/ 163361 h 211652"/>
                    <a:gd name="connsiteX15" fmla="*/ 75085 w 216749"/>
                    <a:gd name="connsiteY15" fmla="*/ 163361 h 211652"/>
                    <a:gd name="connsiteX16" fmla="*/ 129092 w 216749"/>
                    <a:gd name="connsiteY16" fmla="*/ 171648 h 211652"/>
                    <a:gd name="connsiteX17" fmla="*/ 170145 w 216749"/>
                    <a:gd name="connsiteY17" fmla="*/ 141644 h 211652"/>
                    <a:gd name="connsiteX18" fmla="*/ 175669 w 216749"/>
                    <a:gd name="connsiteY18" fmla="*/ 91066 h 211652"/>
                    <a:gd name="connsiteX19" fmla="*/ 141474 w 216749"/>
                    <a:gd name="connsiteY19" fmla="*/ 48394 h 211652"/>
                    <a:gd name="connsiteX20" fmla="*/ 103946 w 216749"/>
                    <a:gd name="connsiteY20" fmla="*/ 38203 h 211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6749" h="211652">
                      <a:moveTo>
                        <a:pt x="112709" y="211653"/>
                      </a:moveTo>
                      <a:cubicBezTo>
                        <a:pt x="93183" y="211653"/>
                        <a:pt x="73656" y="206414"/>
                        <a:pt x="56130" y="196318"/>
                      </a:cubicBezTo>
                      <a:cubicBezTo>
                        <a:pt x="30984" y="181744"/>
                        <a:pt x="12601" y="158789"/>
                        <a:pt x="4505" y="131643"/>
                      </a:cubicBezTo>
                      <a:cubicBezTo>
                        <a:pt x="-3782" y="104021"/>
                        <a:pt x="-544" y="75446"/>
                        <a:pt x="13458" y="51061"/>
                      </a:cubicBezTo>
                      <a:cubicBezTo>
                        <a:pt x="27555" y="26677"/>
                        <a:pt x="50701" y="9628"/>
                        <a:pt x="78704" y="2960"/>
                      </a:cubicBezTo>
                      <a:cubicBezTo>
                        <a:pt x="106327" y="-3612"/>
                        <a:pt x="135378" y="865"/>
                        <a:pt x="160620" y="15343"/>
                      </a:cubicBezTo>
                      <a:cubicBezTo>
                        <a:pt x="185765" y="29916"/>
                        <a:pt x="204148" y="52871"/>
                        <a:pt x="212245" y="80017"/>
                      </a:cubicBezTo>
                      <a:cubicBezTo>
                        <a:pt x="220532" y="107640"/>
                        <a:pt x="217293" y="136215"/>
                        <a:pt x="203291" y="160599"/>
                      </a:cubicBezTo>
                      <a:cubicBezTo>
                        <a:pt x="189195" y="184983"/>
                        <a:pt x="166048" y="202033"/>
                        <a:pt x="138045" y="208700"/>
                      </a:cubicBezTo>
                      <a:cubicBezTo>
                        <a:pt x="129663" y="210700"/>
                        <a:pt x="121186" y="211653"/>
                        <a:pt x="112709" y="211653"/>
                      </a:cubicBezTo>
                      <a:close/>
                      <a:moveTo>
                        <a:pt x="103946" y="38203"/>
                      </a:moveTo>
                      <a:cubicBezTo>
                        <a:pt x="98421" y="38203"/>
                        <a:pt x="92896" y="38869"/>
                        <a:pt x="87467" y="40108"/>
                      </a:cubicBezTo>
                      <a:cubicBezTo>
                        <a:pt x="69751" y="44299"/>
                        <a:pt x="55178" y="54967"/>
                        <a:pt x="46414" y="70111"/>
                      </a:cubicBezTo>
                      <a:cubicBezTo>
                        <a:pt x="37652" y="85256"/>
                        <a:pt x="35746" y="103258"/>
                        <a:pt x="40890" y="120689"/>
                      </a:cubicBezTo>
                      <a:cubicBezTo>
                        <a:pt x="46224" y="138501"/>
                        <a:pt x="58416" y="153646"/>
                        <a:pt x="75085" y="163361"/>
                      </a:cubicBezTo>
                      <a:lnTo>
                        <a:pt x="75085" y="163361"/>
                      </a:lnTo>
                      <a:cubicBezTo>
                        <a:pt x="91754" y="172982"/>
                        <a:pt x="110994" y="175934"/>
                        <a:pt x="129092" y="171648"/>
                      </a:cubicBezTo>
                      <a:cubicBezTo>
                        <a:pt x="146808" y="167457"/>
                        <a:pt x="161381" y="156789"/>
                        <a:pt x="170145" y="141644"/>
                      </a:cubicBezTo>
                      <a:cubicBezTo>
                        <a:pt x="178908" y="126499"/>
                        <a:pt x="180813" y="108497"/>
                        <a:pt x="175669" y="91066"/>
                      </a:cubicBezTo>
                      <a:cubicBezTo>
                        <a:pt x="170335" y="73255"/>
                        <a:pt x="158143" y="58110"/>
                        <a:pt x="141474" y="48394"/>
                      </a:cubicBezTo>
                      <a:cubicBezTo>
                        <a:pt x="129854" y="41632"/>
                        <a:pt x="116900" y="38203"/>
                        <a:pt x="103946" y="3820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 sz="1600"/>
                </a:p>
              </p:txBody>
            </p:sp>
            <p:sp>
              <p:nvSpPr>
                <p:cNvPr id="33" name="Freeform: Shape 32">
                  <a:extLst>
                    <a:ext uri="{FF2B5EF4-FFF2-40B4-BE49-F238E27FC236}">
                      <a16:creationId xmlns:a16="http://schemas.microsoft.com/office/drawing/2014/main" id="{E2DB28DE-5BBD-A650-21D6-30B46585844C}"/>
                    </a:ext>
                  </a:extLst>
                </p:cNvPr>
                <p:cNvSpPr/>
                <p:nvPr/>
              </p:nvSpPr>
              <p:spPr>
                <a:xfrm>
                  <a:off x="9805251" y="2537301"/>
                  <a:ext cx="304229" cy="193991"/>
                </a:xfrm>
                <a:custGeom>
                  <a:avLst/>
                  <a:gdLst>
                    <a:gd name="connsiteX0" fmla="*/ 298011 w 304229"/>
                    <a:gd name="connsiteY0" fmla="*/ 193992 h 193991"/>
                    <a:gd name="connsiteX1" fmla="*/ 260197 w 304229"/>
                    <a:gd name="connsiteY1" fmla="*/ 189420 h 193991"/>
                    <a:gd name="connsiteX2" fmla="*/ 265435 w 304229"/>
                    <a:gd name="connsiteY2" fmla="*/ 146462 h 193991"/>
                    <a:gd name="connsiteX3" fmla="*/ 180472 w 304229"/>
                    <a:gd name="connsiteY3" fmla="*/ 39306 h 193991"/>
                    <a:gd name="connsiteX4" fmla="*/ 39598 w 304229"/>
                    <a:gd name="connsiteY4" fmla="*/ 58165 h 193991"/>
                    <a:gd name="connsiteX5" fmla="*/ 41408 w 304229"/>
                    <a:gd name="connsiteY5" fmla="*/ 79120 h 193991"/>
                    <a:gd name="connsiteX6" fmla="*/ 145611 w 304229"/>
                    <a:gd name="connsiteY6" fmla="*/ 81502 h 193991"/>
                    <a:gd name="connsiteX7" fmla="*/ 159899 w 304229"/>
                    <a:gd name="connsiteY7" fmla="*/ 88455 h 193991"/>
                    <a:gd name="connsiteX8" fmla="*/ 193331 w 304229"/>
                    <a:gd name="connsiteY8" fmla="*/ 129127 h 193991"/>
                    <a:gd name="connsiteX9" fmla="*/ 163899 w 304229"/>
                    <a:gd name="connsiteY9" fmla="*/ 153320 h 193991"/>
                    <a:gd name="connsiteX10" fmla="*/ 135991 w 304229"/>
                    <a:gd name="connsiteY10" fmla="*/ 119411 h 193991"/>
                    <a:gd name="connsiteX11" fmla="*/ 23405 w 304229"/>
                    <a:gd name="connsiteY11" fmla="*/ 116839 h 193991"/>
                    <a:gd name="connsiteX12" fmla="*/ 4831 w 304229"/>
                    <a:gd name="connsiteY12" fmla="*/ 99409 h 193991"/>
                    <a:gd name="connsiteX13" fmla="*/ 69 w 304229"/>
                    <a:gd name="connsiteY13" fmla="*/ 43306 h 193991"/>
                    <a:gd name="connsiteX14" fmla="*/ 16547 w 304229"/>
                    <a:gd name="connsiteY14" fmla="*/ 22828 h 193991"/>
                    <a:gd name="connsiteX15" fmla="*/ 186092 w 304229"/>
                    <a:gd name="connsiteY15" fmla="*/ 158 h 193991"/>
                    <a:gd name="connsiteX16" fmla="*/ 203523 w 304229"/>
                    <a:gd name="connsiteY16" fmla="*/ 7207 h 193991"/>
                    <a:gd name="connsiteX17" fmla="*/ 300106 w 304229"/>
                    <a:gd name="connsiteY17" fmla="*/ 129031 h 193991"/>
                    <a:gd name="connsiteX18" fmla="*/ 304107 w 304229"/>
                    <a:gd name="connsiteY18" fmla="*/ 143128 h 193991"/>
                    <a:gd name="connsiteX19" fmla="*/ 298011 w 304229"/>
                    <a:gd name="connsiteY19" fmla="*/ 193992 h 193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304229" h="193991">
                      <a:moveTo>
                        <a:pt x="298011" y="193992"/>
                      </a:moveTo>
                      <a:lnTo>
                        <a:pt x="260197" y="189420"/>
                      </a:lnTo>
                      <a:lnTo>
                        <a:pt x="265435" y="146462"/>
                      </a:lnTo>
                      <a:lnTo>
                        <a:pt x="180472" y="39306"/>
                      </a:lnTo>
                      <a:lnTo>
                        <a:pt x="39598" y="58165"/>
                      </a:lnTo>
                      <a:lnTo>
                        <a:pt x="41408" y="79120"/>
                      </a:lnTo>
                      <a:lnTo>
                        <a:pt x="145611" y="81502"/>
                      </a:lnTo>
                      <a:cubicBezTo>
                        <a:pt x="151135" y="81597"/>
                        <a:pt x="156374" y="84169"/>
                        <a:pt x="159899" y="88455"/>
                      </a:cubicBezTo>
                      <a:lnTo>
                        <a:pt x="193331" y="129127"/>
                      </a:lnTo>
                      <a:lnTo>
                        <a:pt x="163899" y="153320"/>
                      </a:lnTo>
                      <a:lnTo>
                        <a:pt x="135991" y="119411"/>
                      </a:lnTo>
                      <a:lnTo>
                        <a:pt x="23405" y="116839"/>
                      </a:lnTo>
                      <a:cubicBezTo>
                        <a:pt x="13690" y="116649"/>
                        <a:pt x="5689" y="109124"/>
                        <a:pt x="4831" y="99409"/>
                      </a:cubicBezTo>
                      <a:lnTo>
                        <a:pt x="69" y="43306"/>
                      </a:lnTo>
                      <a:cubicBezTo>
                        <a:pt x="-788" y="33210"/>
                        <a:pt x="6450" y="24161"/>
                        <a:pt x="16547" y="22828"/>
                      </a:cubicBezTo>
                      <a:lnTo>
                        <a:pt x="186092" y="158"/>
                      </a:lnTo>
                      <a:cubicBezTo>
                        <a:pt x="192665" y="-699"/>
                        <a:pt x="199332" y="1968"/>
                        <a:pt x="203523" y="7207"/>
                      </a:cubicBezTo>
                      <a:lnTo>
                        <a:pt x="300106" y="129031"/>
                      </a:lnTo>
                      <a:cubicBezTo>
                        <a:pt x="303250" y="133032"/>
                        <a:pt x="304678" y="138080"/>
                        <a:pt x="304107" y="143128"/>
                      </a:cubicBezTo>
                      <a:lnTo>
                        <a:pt x="298011" y="19399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 sz="1600"/>
                </a:p>
              </p:txBody>
            </p:sp>
            <p:sp>
              <p:nvSpPr>
                <p:cNvPr id="34" name="Freeform: Shape 33">
                  <a:extLst>
                    <a:ext uri="{FF2B5EF4-FFF2-40B4-BE49-F238E27FC236}">
                      <a16:creationId xmlns:a16="http://schemas.microsoft.com/office/drawing/2014/main" id="{91F9320B-2F5F-12A0-7E53-4C73E0752FB2}"/>
                    </a:ext>
                  </a:extLst>
                </p:cNvPr>
                <p:cNvSpPr/>
                <p:nvPr/>
              </p:nvSpPr>
              <p:spPr>
                <a:xfrm>
                  <a:off x="9684894" y="2744459"/>
                  <a:ext cx="290352" cy="242961"/>
                </a:xfrm>
                <a:custGeom>
                  <a:avLst/>
                  <a:gdLst>
                    <a:gd name="connsiteX0" fmla="*/ 238060 w 290352"/>
                    <a:gd name="connsiteY0" fmla="*/ 242962 h 242961"/>
                    <a:gd name="connsiteX1" fmla="*/ 235297 w 290352"/>
                    <a:gd name="connsiteY1" fmla="*/ 242771 h 242961"/>
                    <a:gd name="connsiteX2" fmla="*/ 81469 w 290352"/>
                    <a:gd name="connsiteY2" fmla="*/ 220006 h 242961"/>
                    <a:gd name="connsiteX3" fmla="*/ 66610 w 290352"/>
                    <a:gd name="connsiteY3" fmla="*/ 208386 h 242961"/>
                    <a:gd name="connsiteX4" fmla="*/ 1459 w 290352"/>
                    <a:gd name="connsiteY4" fmla="*/ 50175 h 242961"/>
                    <a:gd name="connsiteX5" fmla="*/ 10984 w 290352"/>
                    <a:gd name="connsiteY5" fmla="*/ 25696 h 242961"/>
                    <a:gd name="connsiteX6" fmla="*/ 61847 w 290352"/>
                    <a:gd name="connsiteY6" fmla="*/ 1789 h 242961"/>
                    <a:gd name="connsiteX7" fmla="*/ 86231 w 290352"/>
                    <a:gd name="connsiteY7" fmla="*/ 9123 h 242961"/>
                    <a:gd name="connsiteX8" fmla="*/ 144714 w 290352"/>
                    <a:gd name="connsiteY8" fmla="*/ 105325 h 242961"/>
                    <a:gd name="connsiteX9" fmla="*/ 188054 w 290352"/>
                    <a:gd name="connsiteY9" fmla="*/ 112564 h 242961"/>
                    <a:gd name="connsiteX10" fmla="*/ 181767 w 290352"/>
                    <a:gd name="connsiteY10" fmla="*/ 150188 h 242961"/>
                    <a:gd name="connsiteX11" fmla="*/ 129856 w 290352"/>
                    <a:gd name="connsiteY11" fmla="*/ 141520 h 242961"/>
                    <a:gd name="connsiteX12" fmla="*/ 116711 w 290352"/>
                    <a:gd name="connsiteY12" fmla="*/ 132662 h 242961"/>
                    <a:gd name="connsiteX13" fmla="*/ 62514 w 290352"/>
                    <a:gd name="connsiteY13" fmla="*/ 43603 h 242961"/>
                    <a:gd name="connsiteX14" fmla="*/ 43559 w 290352"/>
                    <a:gd name="connsiteY14" fmla="*/ 52557 h 242961"/>
                    <a:gd name="connsiteX15" fmla="*/ 97661 w 290352"/>
                    <a:gd name="connsiteY15" fmla="*/ 183907 h 242961"/>
                    <a:gd name="connsiteX16" fmla="*/ 232916 w 290352"/>
                    <a:gd name="connsiteY16" fmla="*/ 203909 h 242961"/>
                    <a:gd name="connsiteX17" fmla="*/ 267492 w 290352"/>
                    <a:gd name="connsiteY17" fmla="*/ 177906 h 242961"/>
                    <a:gd name="connsiteX18" fmla="*/ 290352 w 290352"/>
                    <a:gd name="connsiteY18" fmla="*/ 208386 h 242961"/>
                    <a:gd name="connsiteX19" fmla="*/ 249394 w 290352"/>
                    <a:gd name="connsiteY19" fmla="*/ 239247 h 242961"/>
                    <a:gd name="connsiteX20" fmla="*/ 238060 w 290352"/>
                    <a:gd name="connsiteY20" fmla="*/ 242962 h 242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90352" h="242961">
                      <a:moveTo>
                        <a:pt x="238060" y="242962"/>
                      </a:moveTo>
                      <a:cubicBezTo>
                        <a:pt x="237107" y="242962"/>
                        <a:pt x="236155" y="242866"/>
                        <a:pt x="235297" y="242771"/>
                      </a:cubicBezTo>
                      <a:lnTo>
                        <a:pt x="81469" y="220006"/>
                      </a:lnTo>
                      <a:cubicBezTo>
                        <a:pt x="74801" y="219054"/>
                        <a:pt x="69181" y="214672"/>
                        <a:pt x="66610" y="208386"/>
                      </a:cubicBezTo>
                      <a:lnTo>
                        <a:pt x="1459" y="50175"/>
                      </a:lnTo>
                      <a:cubicBezTo>
                        <a:pt x="-2446" y="40746"/>
                        <a:pt x="1744" y="29983"/>
                        <a:pt x="10984" y="25696"/>
                      </a:cubicBezTo>
                      <a:lnTo>
                        <a:pt x="61847" y="1789"/>
                      </a:lnTo>
                      <a:cubicBezTo>
                        <a:pt x="70610" y="-2307"/>
                        <a:pt x="81183" y="836"/>
                        <a:pt x="86231" y="9123"/>
                      </a:cubicBezTo>
                      <a:lnTo>
                        <a:pt x="144714" y="105325"/>
                      </a:lnTo>
                      <a:lnTo>
                        <a:pt x="188054" y="112564"/>
                      </a:lnTo>
                      <a:lnTo>
                        <a:pt x="181767" y="150188"/>
                      </a:lnTo>
                      <a:lnTo>
                        <a:pt x="129856" y="141520"/>
                      </a:lnTo>
                      <a:cubicBezTo>
                        <a:pt x="124426" y="140568"/>
                        <a:pt x="119569" y="137329"/>
                        <a:pt x="116711" y="132662"/>
                      </a:cubicBezTo>
                      <a:lnTo>
                        <a:pt x="62514" y="43603"/>
                      </a:lnTo>
                      <a:lnTo>
                        <a:pt x="43559" y="52557"/>
                      </a:lnTo>
                      <a:lnTo>
                        <a:pt x="97661" y="183907"/>
                      </a:lnTo>
                      <a:lnTo>
                        <a:pt x="232916" y="203909"/>
                      </a:lnTo>
                      <a:lnTo>
                        <a:pt x="267492" y="177906"/>
                      </a:lnTo>
                      <a:lnTo>
                        <a:pt x="290352" y="208386"/>
                      </a:lnTo>
                      <a:lnTo>
                        <a:pt x="249394" y="239247"/>
                      </a:lnTo>
                      <a:cubicBezTo>
                        <a:pt x="246156" y="241723"/>
                        <a:pt x="242156" y="242962"/>
                        <a:pt x="238060" y="242962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N" sz="1600"/>
                </a:p>
              </p:txBody>
            </p:sp>
          </p:grp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07801A02-0AAA-B8DE-05F5-6D410D2589C4}"/>
                  </a:ext>
                </a:extLst>
              </p:cNvPr>
              <p:cNvSpPr/>
              <p:nvPr/>
            </p:nvSpPr>
            <p:spPr>
              <a:xfrm>
                <a:off x="9953053" y="2684621"/>
                <a:ext cx="297080" cy="387667"/>
              </a:xfrm>
              <a:custGeom>
                <a:avLst/>
                <a:gdLst>
                  <a:gd name="connsiteX0" fmla="*/ 93631 w 297080"/>
                  <a:gd name="connsiteY0" fmla="*/ 387667 h 387667"/>
                  <a:gd name="connsiteX1" fmla="*/ 55721 w 297080"/>
                  <a:gd name="connsiteY1" fmla="*/ 372999 h 387667"/>
                  <a:gd name="connsiteX2" fmla="*/ 0 w 297080"/>
                  <a:gd name="connsiteY2" fmla="*/ 322612 h 387667"/>
                  <a:gd name="connsiteX3" fmla="*/ 25527 w 297080"/>
                  <a:gd name="connsiteY3" fmla="*/ 294322 h 387667"/>
                  <a:gd name="connsiteX4" fmla="*/ 81248 w 297080"/>
                  <a:gd name="connsiteY4" fmla="*/ 344710 h 387667"/>
                  <a:gd name="connsiteX5" fmla="*/ 96584 w 297080"/>
                  <a:gd name="connsiteY5" fmla="*/ 349282 h 387667"/>
                  <a:gd name="connsiteX6" fmla="*/ 109823 w 297080"/>
                  <a:gd name="connsiteY6" fmla="*/ 340233 h 387667"/>
                  <a:gd name="connsiteX7" fmla="*/ 256413 w 297080"/>
                  <a:gd name="connsiteY7" fmla="*/ 86296 h 387667"/>
                  <a:gd name="connsiteX8" fmla="*/ 257651 w 297080"/>
                  <a:gd name="connsiteY8" fmla="*/ 70295 h 387667"/>
                  <a:gd name="connsiteX9" fmla="*/ 246031 w 297080"/>
                  <a:gd name="connsiteY9" fmla="*/ 59341 h 387667"/>
                  <a:gd name="connsiteX10" fmla="*/ 174498 w 297080"/>
                  <a:gd name="connsiteY10" fmla="*/ 36290 h 387667"/>
                  <a:gd name="connsiteX11" fmla="*/ 186214 w 297080"/>
                  <a:gd name="connsiteY11" fmla="*/ 0 h 387667"/>
                  <a:gd name="connsiteX12" fmla="*/ 257746 w 297080"/>
                  <a:gd name="connsiteY12" fmla="*/ 23050 h 387667"/>
                  <a:gd name="connsiteX13" fmla="*/ 293275 w 297080"/>
                  <a:gd name="connsiteY13" fmla="*/ 56579 h 387667"/>
                  <a:gd name="connsiteX14" fmla="*/ 289465 w 297080"/>
                  <a:gd name="connsiteY14" fmla="*/ 105251 h 387667"/>
                  <a:gd name="connsiteX15" fmla="*/ 142875 w 297080"/>
                  <a:gd name="connsiteY15" fmla="*/ 359188 h 387667"/>
                  <a:gd name="connsiteX16" fmla="*/ 102584 w 297080"/>
                  <a:gd name="connsiteY16" fmla="*/ 386810 h 387667"/>
                  <a:gd name="connsiteX17" fmla="*/ 93631 w 297080"/>
                  <a:gd name="connsiteY17" fmla="*/ 387667 h 3876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97080" h="387667">
                    <a:moveTo>
                      <a:pt x="93631" y="387667"/>
                    </a:moveTo>
                    <a:cubicBezTo>
                      <a:pt x="79724" y="387667"/>
                      <a:pt x="66199" y="382524"/>
                      <a:pt x="55721" y="372999"/>
                    </a:cubicBezTo>
                    <a:lnTo>
                      <a:pt x="0" y="322612"/>
                    </a:lnTo>
                    <a:lnTo>
                      <a:pt x="25527" y="294322"/>
                    </a:lnTo>
                    <a:lnTo>
                      <a:pt x="81248" y="344710"/>
                    </a:lnTo>
                    <a:cubicBezTo>
                      <a:pt x="85439" y="348520"/>
                      <a:pt x="91059" y="350139"/>
                      <a:pt x="96584" y="349282"/>
                    </a:cubicBezTo>
                    <a:cubicBezTo>
                      <a:pt x="102108" y="348424"/>
                      <a:pt x="106966" y="345091"/>
                      <a:pt x="109823" y="340233"/>
                    </a:cubicBezTo>
                    <a:lnTo>
                      <a:pt x="256413" y="86296"/>
                    </a:lnTo>
                    <a:cubicBezTo>
                      <a:pt x="259270" y="81439"/>
                      <a:pt x="259652" y="75629"/>
                      <a:pt x="257651" y="70295"/>
                    </a:cubicBezTo>
                    <a:cubicBezTo>
                      <a:pt x="255651" y="65056"/>
                      <a:pt x="251365" y="61055"/>
                      <a:pt x="246031" y="59341"/>
                    </a:cubicBezTo>
                    <a:lnTo>
                      <a:pt x="174498" y="36290"/>
                    </a:lnTo>
                    <a:lnTo>
                      <a:pt x="186214" y="0"/>
                    </a:lnTo>
                    <a:lnTo>
                      <a:pt x="257746" y="23050"/>
                    </a:lnTo>
                    <a:cubicBezTo>
                      <a:pt x="274129" y="28289"/>
                      <a:pt x="287084" y="40576"/>
                      <a:pt x="293275" y="56579"/>
                    </a:cubicBezTo>
                    <a:cubicBezTo>
                      <a:pt x="299466" y="72676"/>
                      <a:pt x="298037" y="90392"/>
                      <a:pt x="289465" y="105251"/>
                    </a:cubicBezTo>
                    <a:lnTo>
                      <a:pt x="142875" y="359188"/>
                    </a:lnTo>
                    <a:cubicBezTo>
                      <a:pt x="134302" y="374047"/>
                      <a:pt x="119634" y="384143"/>
                      <a:pt x="102584" y="386810"/>
                    </a:cubicBezTo>
                    <a:cubicBezTo>
                      <a:pt x="99536" y="387382"/>
                      <a:pt x="96584" y="387667"/>
                      <a:pt x="93631" y="387667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 sz="1600"/>
              </a:p>
            </p:txBody>
          </p:sp>
        </p:grp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D09708C3-A3F9-DF12-CA72-5E4D9D971EAB}"/>
              </a:ext>
            </a:extLst>
          </p:cNvPr>
          <p:cNvGrpSpPr/>
          <p:nvPr/>
        </p:nvGrpSpPr>
        <p:grpSpPr>
          <a:xfrm>
            <a:off x="8514242" y="2146342"/>
            <a:ext cx="451164" cy="280594"/>
            <a:chOff x="3756025" y="2197101"/>
            <a:chExt cx="1100138" cy="684213"/>
          </a:xfrm>
          <a:solidFill>
            <a:schemeClr val="tx1"/>
          </a:solidFill>
        </p:grpSpPr>
        <p:sp>
          <p:nvSpPr>
            <p:cNvPr id="46" name="Freeform 7">
              <a:extLst>
                <a:ext uri="{FF2B5EF4-FFF2-40B4-BE49-F238E27FC236}">
                  <a16:creationId xmlns:a16="http://schemas.microsoft.com/office/drawing/2014/main" id="{D005C8AF-5F17-7737-79D2-985746749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963" y="2201863"/>
              <a:ext cx="1082675" cy="466725"/>
            </a:xfrm>
            <a:custGeom>
              <a:avLst/>
              <a:gdLst>
                <a:gd name="T0" fmla="*/ 0 w 1366"/>
                <a:gd name="T1" fmla="*/ 44 h 587"/>
                <a:gd name="T2" fmla="*/ 36 w 1366"/>
                <a:gd name="T3" fmla="*/ 0 h 587"/>
                <a:gd name="T4" fmla="*/ 683 w 1366"/>
                <a:gd name="T5" fmla="*/ 514 h 587"/>
                <a:gd name="T6" fmla="*/ 1330 w 1366"/>
                <a:gd name="T7" fmla="*/ 0 h 587"/>
                <a:gd name="T8" fmla="*/ 1366 w 1366"/>
                <a:gd name="T9" fmla="*/ 44 h 587"/>
                <a:gd name="T10" fmla="*/ 683 w 1366"/>
                <a:gd name="T11" fmla="*/ 587 h 587"/>
                <a:gd name="T12" fmla="*/ 0 w 1366"/>
                <a:gd name="T13" fmla="*/ 44 h 587"/>
                <a:gd name="T14" fmla="*/ 0 w 1366"/>
                <a:gd name="T15" fmla="*/ 44 h 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6" h="587">
                  <a:moveTo>
                    <a:pt x="0" y="44"/>
                  </a:moveTo>
                  <a:lnTo>
                    <a:pt x="36" y="0"/>
                  </a:lnTo>
                  <a:lnTo>
                    <a:pt x="683" y="514"/>
                  </a:lnTo>
                  <a:lnTo>
                    <a:pt x="1330" y="0"/>
                  </a:lnTo>
                  <a:lnTo>
                    <a:pt x="1366" y="44"/>
                  </a:lnTo>
                  <a:lnTo>
                    <a:pt x="683" y="587"/>
                  </a:lnTo>
                  <a:lnTo>
                    <a:pt x="0" y="44"/>
                  </a:lnTo>
                  <a:lnTo>
                    <a:pt x="0" y="4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8">
              <a:extLst>
                <a:ext uri="{FF2B5EF4-FFF2-40B4-BE49-F238E27FC236}">
                  <a16:creationId xmlns:a16="http://schemas.microsoft.com/office/drawing/2014/main" id="{5BDFCD91-3239-F81F-9FAF-B4C154A31EE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56025" y="2197101"/>
              <a:ext cx="1100138" cy="684213"/>
            </a:xfrm>
            <a:custGeom>
              <a:avLst/>
              <a:gdLst>
                <a:gd name="T0" fmla="*/ 0 w 1386"/>
                <a:gd name="T1" fmla="*/ 864 h 864"/>
                <a:gd name="T2" fmla="*/ 0 w 1386"/>
                <a:gd name="T3" fmla="*/ 0 h 864"/>
                <a:gd name="T4" fmla="*/ 1386 w 1386"/>
                <a:gd name="T5" fmla="*/ 0 h 864"/>
                <a:gd name="T6" fmla="*/ 1386 w 1386"/>
                <a:gd name="T7" fmla="*/ 836 h 864"/>
                <a:gd name="T8" fmla="*/ 1386 w 1386"/>
                <a:gd name="T9" fmla="*/ 864 h 864"/>
                <a:gd name="T10" fmla="*/ 0 w 1386"/>
                <a:gd name="T11" fmla="*/ 864 h 864"/>
                <a:gd name="T12" fmla="*/ 0 w 1386"/>
                <a:gd name="T13" fmla="*/ 864 h 864"/>
                <a:gd name="T14" fmla="*/ 1356 w 1386"/>
                <a:gd name="T15" fmla="*/ 836 h 864"/>
                <a:gd name="T16" fmla="*/ 1356 w 1386"/>
                <a:gd name="T17" fmla="*/ 806 h 864"/>
                <a:gd name="T18" fmla="*/ 1356 w 1386"/>
                <a:gd name="T19" fmla="*/ 836 h 864"/>
                <a:gd name="T20" fmla="*/ 1356 w 1386"/>
                <a:gd name="T21" fmla="*/ 836 h 864"/>
                <a:gd name="T22" fmla="*/ 58 w 1386"/>
                <a:gd name="T23" fmla="*/ 806 h 864"/>
                <a:gd name="T24" fmla="*/ 1328 w 1386"/>
                <a:gd name="T25" fmla="*/ 806 h 864"/>
                <a:gd name="T26" fmla="*/ 1328 w 1386"/>
                <a:gd name="T27" fmla="*/ 58 h 864"/>
                <a:gd name="T28" fmla="*/ 58 w 1386"/>
                <a:gd name="T29" fmla="*/ 58 h 864"/>
                <a:gd name="T30" fmla="*/ 58 w 1386"/>
                <a:gd name="T31" fmla="*/ 806 h 864"/>
                <a:gd name="T32" fmla="*/ 58 w 1386"/>
                <a:gd name="T33" fmla="*/ 806 h 8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86" h="864">
                  <a:moveTo>
                    <a:pt x="0" y="864"/>
                  </a:moveTo>
                  <a:lnTo>
                    <a:pt x="0" y="0"/>
                  </a:lnTo>
                  <a:lnTo>
                    <a:pt x="1386" y="0"/>
                  </a:lnTo>
                  <a:lnTo>
                    <a:pt x="1386" y="836"/>
                  </a:lnTo>
                  <a:lnTo>
                    <a:pt x="1386" y="864"/>
                  </a:lnTo>
                  <a:lnTo>
                    <a:pt x="0" y="864"/>
                  </a:lnTo>
                  <a:lnTo>
                    <a:pt x="0" y="864"/>
                  </a:lnTo>
                  <a:close/>
                  <a:moveTo>
                    <a:pt x="1356" y="836"/>
                  </a:moveTo>
                  <a:lnTo>
                    <a:pt x="1356" y="806"/>
                  </a:lnTo>
                  <a:lnTo>
                    <a:pt x="1356" y="836"/>
                  </a:lnTo>
                  <a:lnTo>
                    <a:pt x="1356" y="836"/>
                  </a:lnTo>
                  <a:close/>
                  <a:moveTo>
                    <a:pt x="58" y="806"/>
                  </a:moveTo>
                  <a:lnTo>
                    <a:pt x="1328" y="806"/>
                  </a:lnTo>
                  <a:lnTo>
                    <a:pt x="1328" y="58"/>
                  </a:lnTo>
                  <a:lnTo>
                    <a:pt x="58" y="58"/>
                  </a:lnTo>
                  <a:lnTo>
                    <a:pt x="58" y="806"/>
                  </a:lnTo>
                  <a:lnTo>
                    <a:pt x="58" y="8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9">
              <a:extLst>
                <a:ext uri="{FF2B5EF4-FFF2-40B4-BE49-F238E27FC236}">
                  <a16:creationId xmlns:a16="http://schemas.microsoft.com/office/drawing/2014/main" id="{6E56E1AE-CFB4-E3F7-3A92-91CB34AE89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2501901"/>
              <a:ext cx="404813" cy="374650"/>
            </a:xfrm>
            <a:custGeom>
              <a:avLst/>
              <a:gdLst>
                <a:gd name="T0" fmla="*/ 0 w 512"/>
                <a:gd name="T1" fmla="*/ 43 h 472"/>
                <a:gd name="T2" fmla="*/ 38 w 512"/>
                <a:gd name="T3" fmla="*/ 0 h 472"/>
                <a:gd name="T4" fmla="*/ 512 w 512"/>
                <a:gd name="T5" fmla="*/ 429 h 472"/>
                <a:gd name="T6" fmla="*/ 474 w 512"/>
                <a:gd name="T7" fmla="*/ 472 h 472"/>
                <a:gd name="T8" fmla="*/ 0 w 512"/>
                <a:gd name="T9" fmla="*/ 43 h 472"/>
                <a:gd name="T10" fmla="*/ 0 w 512"/>
                <a:gd name="T11" fmla="*/ 43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12" h="472">
                  <a:moveTo>
                    <a:pt x="0" y="43"/>
                  </a:moveTo>
                  <a:lnTo>
                    <a:pt x="38" y="0"/>
                  </a:lnTo>
                  <a:lnTo>
                    <a:pt x="512" y="429"/>
                  </a:lnTo>
                  <a:lnTo>
                    <a:pt x="474" y="472"/>
                  </a:ln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0">
              <a:extLst>
                <a:ext uri="{FF2B5EF4-FFF2-40B4-BE49-F238E27FC236}">
                  <a16:creationId xmlns:a16="http://schemas.microsoft.com/office/drawing/2014/main" id="{74271340-2819-FCB0-C5B6-6F2E93E1E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2375" y="2505076"/>
              <a:ext cx="401638" cy="371475"/>
            </a:xfrm>
            <a:custGeom>
              <a:avLst/>
              <a:gdLst>
                <a:gd name="T0" fmla="*/ 0 w 508"/>
                <a:gd name="T1" fmla="*/ 425 h 468"/>
                <a:gd name="T2" fmla="*/ 471 w 508"/>
                <a:gd name="T3" fmla="*/ 0 h 468"/>
                <a:gd name="T4" fmla="*/ 508 w 508"/>
                <a:gd name="T5" fmla="*/ 43 h 468"/>
                <a:gd name="T6" fmla="*/ 40 w 508"/>
                <a:gd name="T7" fmla="*/ 468 h 468"/>
                <a:gd name="T8" fmla="*/ 0 w 508"/>
                <a:gd name="T9" fmla="*/ 425 h 468"/>
                <a:gd name="T10" fmla="*/ 0 w 508"/>
                <a:gd name="T11" fmla="*/ 425 h 4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8" h="468">
                  <a:moveTo>
                    <a:pt x="0" y="425"/>
                  </a:moveTo>
                  <a:lnTo>
                    <a:pt x="471" y="0"/>
                  </a:lnTo>
                  <a:lnTo>
                    <a:pt x="508" y="43"/>
                  </a:lnTo>
                  <a:lnTo>
                    <a:pt x="40" y="468"/>
                  </a:lnTo>
                  <a:lnTo>
                    <a:pt x="0" y="425"/>
                  </a:lnTo>
                  <a:lnTo>
                    <a:pt x="0" y="42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" name="Graphic 3">
            <a:extLst>
              <a:ext uri="{FF2B5EF4-FFF2-40B4-BE49-F238E27FC236}">
                <a16:creationId xmlns:a16="http://schemas.microsoft.com/office/drawing/2014/main" id="{4794B0E8-8995-BAA3-B1AD-72EADD1A184C}"/>
              </a:ext>
            </a:extLst>
          </p:cNvPr>
          <p:cNvGrpSpPr/>
          <p:nvPr/>
        </p:nvGrpSpPr>
        <p:grpSpPr>
          <a:xfrm>
            <a:off x="6339229" y="2133600"/>
            <a:ext cx="456712" cy="354254"/>
            <a:chOff x="3709130" y="283368"/>
            <a:chExt cx="1232153" cy="955738"/>
          </a:xfrm>
          <a:solidFill>
            <a:schemeClr val="tx1"/>
          </a:solidFill>
        </p:grpSpPr>
        <p:grpSp>
          <p:nvGrpSpPr>
            <p:cNvPr id="51" name="Graphic 3">
              <a:extLst>
                <a:ext uri="{FF2B5EF4-FFF2-40B4-BE49-F238E27FC236}">
                  <a16:creationId xmlns:a16="http://schemas.microsoft.com/office/drawing/2014/main" id="{46BA537B-9CFF-23D1-6926-340AD0781B63}"/>
                </a:ext>
              </a:extLst>
            </p:cNvPr>
            <p:cNvGrpSpPr/>
            <p:nvPr/>
          </p:nvGrpSpPr>
          <p:grpSpPr>
            <a:xfrm>
              <a:off x="3709130" y="283368"/>
              <a:ext cx="403955" cy="418433"/>
              <a:chOff x="3709130" y="283368"/>
              <a:chExt cx="403955" cy="418433"/>
            </a:xfrm>
            <a:grpFill/>
          </p:grpSpPr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45441310-6793-22C1-E083-816FE7DD2622}"/>
                  </a:ext>
                </a:extLst>
              </p:cNvPr>
              <p:cNvSpPr/>
              <p:nvPr/>
            </p:nvSpPr>
            <p:spPr>
              <a:xfrm>
                <a:off x="3760755" y="283368"/>
                <a:ext cx="300799" cy="300799"/>
              </a:xfrm>
              <a:custGeom>
                <a:avLst/>
                <a:gdLst>
                  <a:gd name="connsiteX0" fmla="*/ 150400 w 300799"/>
                  <a:gd name="connsiteY0" fmla="*/ 300800 h 300799"/>
                  <a:gd name="connsiteX1" fmla="*/ 0 w 300799"/>
                  <a:gd name="connsiteY1" fmla="*/ 150400 h 300799"/>
                  <a:gd name="connsiteX2" fmla="*/ 150400 w 300799"/>
                  <a:gd name="connsiteY2" fmla="*/ 0 h 300799"/>
                  <a:gd name="connsiteX3" fmla="*/ 300800 w 300799"/>
                  <a:gd name="connsiteY3" fmla="*/ 150400 h 300799"/>
                  <a:gd name="connsiteX4" fmla="*/ 150400 w 300799"/>
                  <a:gd name="connsiteY4" fmla="*/ 300800 h 300799"/>
                  <a:gd name="connsiteX5" fmla="*/ 150400 w 300799"/>
                  <a:gd name="connsiteY5" fmla="*/ 38100 h 300799"/>
                  <a:gd name="connsiteX6" fmla="*/ 38100 w 300799"/>
                  <a:gd name="connsiteY6" fmla="*/ 150400 h 300799"/>
                  <a:gd name="connsiteX7" fmla="*/ 150400 w 300799"/>
                  <a:gd name="connsiteY7" fmla="*/ 262700 h 300799"/>
                  <a:gd name="connsiteX8" fmla="*/ 262700 w 300799"/>
                  <a:gd name="connsiteY8" fmla="*/ 150400 h 300799"/>
                  <a:gd name="connsiteX9" fmla="*/ 150400 w 300799"/>
                  <a:gd name="connsiteY9" fmla="*/ 38100 h 30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0799" h="300799">
                    <a:moveTo>
                      <a:pt x="150400" y="300800"/>
                    </a:moveTo>
                    <a:cubicBezTo>
                      <a:pt x="67437" y="300800"/>
                      <a:pt x="0" y="233363"/>
                      <a:pt x="0" y="150400"/>
                    </a:cubicBezTo>
                    <a:cubicBezTo>
                      <a:pt x="0" y="67437"/>
                      <a:pt x="67437" y="0"/>
                      <a:pt x="150400" y="0"/>
                    </a:cubicBezTo>
                    <a:cubicBezTo>
                      <a:pt x="233363" y="0"/>
                      <a:pt x="300800" y="67532"/>
                      <a:pt x="300800" y="150400"/>
                    </a:cubicBezTo>
                    <a:cubicBezTo>
                      <a:pt x="300800" y="233267"/>
                      <a:pt x="233363" y="300800"/>
                      <a:pt x="150400" y="300800"/>
                    </a:cubicBezTo>
                    <a:close/>
                    <a:moveTo>
                      <a:pt x="150400" y="38100"/>
                    </a:moveTo>
                    <a:cubicBezTo>
                      <a:pt x="88487" y="38100"/>
                      <a:pt x="38100" y="88487"/>
                      <a:pt x="38100" y="150400"/>
                    </a:cubicBezTo>
                    <a:cubicBezTo>
                      <a:pt x="38100" y="212312"/>
                      <a:pt x="88487" y="262700"/>
                      <a:pt x="150400" y="262700"/>
                    </a:cubicBezTo>
                    <a:cubicBezTo>
                      <a:pt x="212312" y="262700"/>
                      <a:pt x="262700" y="212312"/>
                      <a:pt x="262700" y="150400"/>
                    </a:cubicBezTo>
                    <a:cubicBezTo>
                      <a:pt x="262700" y="88487"/>
                      <a:pt x="212312" y="38100"/>
                      <a:pt x="150400" y="381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2EDDD936-74A2-E196-EC0E-3CE6BAF9F733}"/>
                  </a:ext>
                </a:extLst>
              </p:cNvPr>
              <p:cNvSpPr/>
              <p:nvPr/>
            </p:nvSpPr>
            <p:spPr>
              <a:xfrm>
                <a:off x="3709130" y="606456"/>
                <a:ext cx="201929" cy="95345"/>
              </a:xfrm>
              <a:custGeom>
                <a:avLst/>
                <a:gdLst>
                  <a:gd name="connsiteX0" fmla="*/ 38100 w 201929"/>
                  <a:gd name="connsiteY0" fmla="*/ 95345 h 95345"/>
                  <a:gd name="connsiteX1" fmla="*/ 0 w 201929"/>
                  <a:gd name="connsiteY1" fmla="*/ 95345 h 95345"/>
                  <a:gd name="connsiteX2" fmla="*/ 95345 w 201929"/>
                  <a:gd name="connsiteY2" fmla="*/ 0 h 95345"/>
                  <a:gd name="connsiteX3" fmla="*/ 201930 w 201929"/>
                  <a:gd name="connsiteY3" fmla="*/ 0 h 95345"/>
                  <a:gd name="connsiteX4" fmla="*/ 201930 w 201929"/>
                  <a:gd name="connsiteY4" fmla="*/ 38100 h 95345"/>
                  <a:gd name="connsiteX5" fmla="*/ 95345 w 201929"/>
                  <a:gd name="connsiteY5" fmla="*/ 38100 h 95345"/>
                  <a:gd name="connsiteX6" fmla="*/ 38100 w 201929"/>
                  <a:gd name="connsiteY6" fmla="*/ 95345 h 95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929" h="95345">
                    <a:moveTo>
                      <a:pt x="38100" y="95345"/>
                    </a:moveTo>
                    <a:lnTo>
                      <a:pt x="0" y="95345"/>
                    </a:lnTo>
                    <a:cubicBezTo>
                      <a:pt x="0" y="42767"/>
                      <a:pt x="42767" y="0"/>
                      <a:pt x="95345" y="0"/>
                    </a:cubicBezTo>
                    <a:lnTo>
                      <a:pt x="201930" y="0"/>
                    </a:lnTo>
                    <a:lnTo>
                      <a:pt x="201930" y="38100"/>
                    </a:lnTo>
                    <a:lnTo>
                      <a:pt x="95345" y="38100"/>
                    </a:lnTo>
                    <a:cubicBezTo>
                      <a:pt x="63817" y="38100"/>
                      <a:pt x="38100" y="63818"/>
                      <a:pt x="38100" y="953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8F96A0EF-B2C1-E4BB-41D6-BF7664CF0464}"/>
                  </a:ext>
                </a:extLst>
              </p:cNvPr>
              <p:cNvSpPr/>
              <p:nvPr/>
            </p:nvSpPr>
            <p:spPr>
              <a:xfrm>
                <a:off x="3911155" y="606456"/>
                <a:ext cx="201930" cy="95345"/>
              </a:xfrm>
              <a:custGeom>
                <a:avLst/>
                <a:gdLst>
                  <a:gd name="connsiteX0" fmla="*/ 201930 w 201930"/>
                  <a:gd name="connsiteY0" fmla="*/ 95345 h 95345"/>
                  <a:gd name="connsiteX1" fmla="*/ 163830 w 201930"/>
                  <a:gd name="connsiteY1" fmla="*/ 95345 h 95345"/>
                  <a:gd name="connsiteX2" fmla="*/ 106585 w 201930"/>
                  <a:gd name="connsiteY2" fmla="*/ 38100 h 95345"/>
                  <a:gd name="connsiteX3" fmla="*/ 0 w 201930"/>
                  <a:gd name="connsiteY3" fmla="*/ 38100 h 95345"/>
                  <a:gd name="connsiteX4" fmla="*/ 0 w 201930"/>
                  <a:gd name="connsiteY4" fmla="*/ 0 h 95345"/>
                  <a:gd name="connsiteX5" fmla="*/ 106585 w 201930"/>
                  <a:gd name="connsiteY5" fmla="*/ 0 h 95345"/>
                  <a:gd name="connsiteX6" fmla="*/ 201930 w 201930"/>
                  <a:gd name="connsiteY6" fmla="*/ 95345 h 95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930" h="95345">
                    <a:moveTo>
                      <a:pt x="201930" y="95345"/>
                    </a:moveTo>
                    <a:lnTo>
                      <a:pt x="163830" y="95345"/>
                    </a:lnTo>
                    <a:cubicBezTo>
                      <a:pt x="163830" y="63722"/>
                      <a:pt x="138113" y="38100"/>
                      <a:pt x="106585" y="38100"/>
                    </a:cubicBezTo>
                    <a:lnTo>
                      <a:pt x="0" y="38100"/>
                    </a:lnTo>
                    <a:lnTo>
                      <a:pt x="0" y="0"/>
                    </a:lnTo>
                    <a:lnTo>
                      <a:pt x="106585" y="0"/>
                    </a:lnTo>
                    <a:cubicBezTo>
                      <a:pt x="159163" y="0"/>
                      <a:pt x="201930" y="42767"/>
                      <a:pt x="201930" y="953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52" name="Graphic 3">
              <a:extLst>
                <a:ext uri="{FF2B5EF4-FFF2-40B4-BE49-F238E27FC236}">
                  <a16:creationId xmlns:a16="http://schemas.microsoft.com/office/drawing/2014/main" id="{6BEFBE1B-F29D-85CE-0E14-552F91C9B4D0}"/>
                </a:ext>
              </a:extLst>
            </p:cNvPr>
            <p:cNvGrpSpPr/>
            <p:nvPr/>
          </p:nvGrpSpPr>
          <p:grpSpPr>
            <a:xfrm>
              <a:off x="4537328" y="283368"/>
              <a:ext cx="403955" cy="418433"/>
              <a:chOff x="4537328" y="283368"/>
              <a:chExt cx="403955" cy="418433"/>
            </a:xfrm>
            <a:grpFill/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F8310AAE-ECAF-A503-EA19-EE9920A10DC8}"/>
                  </a:ext>
                </a:extLst>
              </p:cNvPr>
              <p:cNvSpPr/>
              <p:nvPr/>
            </p:nvSpPr>
            <p:spPr>
              <a:xfrm>
                <a:off x="4588859" y="283368"/>
                <a:ext cx="300799" cy="300799"/>
              </a:xfrm>
              <a:custGeom>
                <a:avLst/>
                <a:gdLst>
                  <a:gd name="connsiteX0" fmla="*/ 150400 w 300799"/>
                  <a:gd name="connsiteY0" fmla="*/ 300800 h 300799"/>
                  <a:gd name="connsiteX1" fmla="*/ 0 w 300799"/>
                  <a:gd name="connsiteY1" fmla="*/ 150400 h 300799"/>
                  <a:gd name="connsiteX2" fmla="*/ 150400 w 300799"/>
                  <a:gd name="connsiteY2" fmla="*/ 0 h 300799"/>
                  <a:gd name="connsiteX3" fmla="*/ 300800 w 300799"/>
                  <a:gd name="connsiteY3" fmla="*/ 150400 h 300799"/>
                  <a:gd name="connsiteX4" fmla="*/ 150400 w 300799"/>
                  <a:gd name="connsiteY4" fmla="*/ 300800 h 300799"/>
                  <a:gd name="connsiteX5" fmla="*/ 150400 w 300799"/>
                  <a:gd name="connsiteY5" fmla="*/ 38100 h 300799"/>
                  <a:gd name="connsiteX6" fmla="*/ 38100 w 300799"/>
                  <a:gd name="connsiteY6" fmla="*/ 150400 h 300799"/>
                  <a:gd name="connsiteX7" fmla="*/ 150400 w 300799"/>
                  <a:gd name="connsiteY7" fmla="*/ 262700 h 300799"/>
                  <a:gd name="connsiteX8" fmla="*/ 262700 w 300799"/>
                  <a:gd name="connsiteY8" fmla="*/ 150400 h 300799"/>
                  <a:gd name="connsiteX9" fmla="*/ 150400 w 300799"/>
                  <a:gd name="connsiteY9" fmla="*/ 38100 h 30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0799" h="300799">
                    <a:moveTo>
                      <a:pt x="150400" y="300800"/>
                    </a:moveTo>
                    <a:cubicBezTo>
                      <a:pt x="67437" y="300800"/>
                      <a:pt x="0" y="233363"/>
                      <a:pt x="0" y="150400"/>
                    </a:cubicBezTo>
                    <a:cubicBezTo>
                      <a:pt x="0" y="67437"/>
                      <a:pt x="67437" y="0"/>
                      <a:pt x="150400" y="0"/>
                    </a:cubicBezTo>
                    <a:cubicBezTo>
                      <a:pt x="233363" y="0"/>
                      <a:pt x="300800" y="67532"/>
                      <a:pt x="300800" y="150400"/>
                    </a:cubicBezTo>
                    <a:cubicBezTo>
                      <a:pt x="300800" y="233267"/>
                      <a:pt x="233363" y="300800"/>
                      <a:pt x="150400" y="300800"/>
                    </a:cubicBezTo>
                    <a:close/>
                    <a:moveTo>
                      <a:pt x="150400" y="38100"/>
                    </a:moveTo>
                    <a:cubicBezTo>
                      <a:pt x="88487" y="38100"/>
                      <a:pt x="38100" y="88487"/>
                      <a:pt x="38100" y="150400"/>
                    </a:cubicBezTo>
                    <a:cubicBezTo>
                      <a:pt x="38100" y="212312"/>
                      <a:pt x="88487" y="262700"/>
                      <a:pt x="150400" y="262700"/>
                    </a:cubicBezTo>
                    <a:cubicBezTo>
                      <a:pt x="212312" y="262700"/>
                      <a:pt x="262700" y="212312"/>
                      <a:pt x="262700" y="150400"/>
                    </a:cubicBezTo>
                    <a:cubicBezTo>
                      <a:pt x="262795" y="88487"/>
                      <a:pt x="212312" y="38100"/>
                      <a:pt x="150400" y="3810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FF071E4B-BE92-AD34-88F5-4B0BC98F403F}"/>
                  </a:ext>
                </a:extLst>
              </p:cNvPr>
              <p:cNvSpPr/>
              <p:nvPr/>
            </p:nvSpPr>
            <p:spPr>
              <a:xfrm>
                <a:off x="4537328" y="606456"/>
                <a:ext cx="201930" cy="95345"/>
              </a:xfrm>
              <a:custGeom>
                <a:avLst/>
                <a:gdLst>
                  <a:gd name="connsiteX0" fmla="*/ 38100 w 201930"/>
                  <a:gd name="connsiteY0" fmla="*/ 95345 h 95345"/>
                  <a:gd name="connsiteX1" fmla="*/ 0 w 201930"/>
                  <a:gd name="connsiteY1" fmla="*/ 95345 h 95345"/>
                  <a:gd name="connsiteX2" fmla="*/ 95345 w 201930"/>
                  <a:gd name="connsiteY2" fmla="*/ 0 h 95345"/>
                  <a:gd name="connsiteX3" fmla="*/ 201930 w 201930"/>
                  <a:gd name="connsiteY3" fmla="*/ 0 h 95345"/>
                  <a:gd name="connsiteX4" fmla="*/ 201930 w 201930"/>
                  <a:gd name="connsiteY4" fmla="*/ 38100 h 95345"/>
                  <a:gd name="connsiteX5" fmla="*/ 95345 w 201930"/>
                  <a:gd name="connsiteY5" fmla="*/ 38100 h 95345"/>
                  <a:gd name="connsiteX6" fmla="*/ 38100 w 201930"/>
                  <a:gd name="connsiteY6" fmla="*/ 95345 h 95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930" h="95345">
                    <a:moveTo>
                      <a:pt x="38100" y="95345"/>
                    </a:moveTo>
                    <a:lnTo>
                      <a:pt x="0" y="95345"/>
                    </a:lnTo>
                    <a:cubicBezTo>
                      <a:pt x="0" y="42767"/>
                      <a:pt x="42767" y="0"/>
                      <a:pt x="95345" y="0"/>
                    </a:cubicBezTo>
                    <a:lnTo>
                      <a:pt x="201930" y="0"/>
                    </a:lnTo>
                    <a:lnTo>
                      <a:pt x="201930" y="38100"/>
                    </a:lnTo>
                    <a:lnTo>
                      <a:pt x="95345" y="38100"/>
                    </a:lnTo>
                    <a:cubicBezTo>
                      <a:pt x="63818" y="38100"/>
                      <a:pt x="38100" y="63818"/>
                      <a:pt x="38100" y="953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675C9ABA-EFEF-379D-E65B-33A6191EDDE1}"/>
                  </a:ext>
                </a:extLst>
              </p:cNvPr>
              <p:cNvSpPr/>
              <p:nvPr/>
            </p:nvSpPr>
            <p:spPr>
              <a:xfrm>
                <a:off x="4739354" y="606456"/>
                <a:ext cx="201929" cy="95345"/>
              </a:xfrm>
              <a:custGeom>
                <a:avLst/>
                <a:gdLst>
                  <a:gd name="connsiteX0" fmla="*/ 201930 w 201929"/>
                  <a:gd name="connsiteY0" fmla="*/ 95345 h 95345"/>
                  <a:gd name="connsiteX1" fmla="*/ 163830 w 201929"/>
                  <a:gd name="connsiteY1" fmla="*/ 95345 h 95345"/>
                  <a:gd name="connsiteX2" fmla="*/ 106585 w 201929"/>
                  <a:gd name="connsiteY2" fmla="*/ 38100 h 95345"/>
                  <a:gd name="connsiteX3" fmla="*/ 0 w 201929"/>
                  <a:gd name="connsiteY3" fmla="*/ 38100 h 95345"/>
                  <a:gd name="connsiteX4" fmla="*/ 0 w 201929"/>
                  <a:gd name="connsiteY4" fmla="*/ 0 h 95345"/>
                  <a:gd name="connsiteX5" fmla="*/ 106585 w 201929"/>
                  <a:gd name="connsiteY5" fmla="*/ 0 h 95345"/>
                  <a:gd name="connsiteX6" fmla="*/ 201930 w 201929"/>
                  <a:gd name="connsiteY6" fmla="*/ 95345 h 95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929" h="95345">
                    <a:moveTo>
                      <a:pt x="201930" y="95345"/>
                    </a:moveTo>
                    <a:lnTo>
                      <a:pt x="163830" y="95345"/>
                    </a:lnTo>
                    <a:cubicBezTo>
                      <a:pt x="163830" y="63722"/>
                      <a:pt x="138113" y="38100"/>
                      <a:pt x="106585" y="38100"/>
                    </a:cubicBezTo>
                    <a:lnTo>
                      <a:pt x="0" y="38100"/>
                    </a:lnTo>
                    <a:lnTo>
                      <a:pt x="0" y="0"/>
                    </a:lnTo>
                    <a:lnTo>
                      <a:pt x="106585" y="0"/>
                    </a:lnTo>
                    <a:cubicBezTo>
                      <a:pt x="159067" y="0"/>
                      <a:pt x="201930" y="42767"/>
                      <a:pt x="201930" y="953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grpSp>
          <p:nvGrpSpPr>
            <p:cNvPr id="53" name="Graphic 3">
              <a:extLst>
                <a:ext uri="{FF2B5EF4-FFF2-40B4-BE49-F238E27FC236}">
                  <a16:creationId xmlns:a16="http://schemas.microsoft.com/office/drawing/2014/main" id="{0EBE0777-287F-17CA-AD8B-7D3FC50E62D2}"/>
                </a:ext>
              </a:extLst>
            </p:cNvPr>
            <p:cNvGrpSpPr/>
            <p:nvPr/>
          </p:nvGrpSpPr>
          <p:grpSpPr>
            <a:xfrm>
              <a:off x="4125277" y="409289"/>
              <a:ext cx="403955" cy="418433"/>
              <a:chOff x="4125277" y="409289"/>
              <a:chExt cx="403955" cy="418433"/>
            </a:xfrm>
            <a:grpFill/>
          </p:grpSpPr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B1EC8DAF-FF6E-A18D-F13F-86F9B6BBF15A}"/>
                  </a:ext>
                </a:extLst>
              </p:cNvPr>
              <p:cNvSpPr/>
              <p:nvPr/>
            </p:nvSpPr>
            <p:spPr>
              <a:xfrm>
                <a:off x="4176903" y="409289"/>
                <a:ext cx="300799" cy="300799"/>
              </a:xfrm>
              <a:custGeom>
                <a:avLst/>
                <a:gdLst>
                  <a:gd name="connsiteX0" fmla="*/ 150400 w 300799"/>
                  <a:gd name="connsiteY0" fmla="*/ 300800 h 300799"/>
                  <a:gd name="connsiteX1" fmla="*/ 0 w 300799"/>
                  <a:gd name="connsiteY1" fmla="*/ 150400 h 300799"/>
                  <a:gd name="connsiteX2" fmla="*/ 150400 w 300799"/>
                  <a:gd name="connsiteY2" fmla="*/ 0 h 300799"/>
                  <a:gd name="connsiteX3" fmla="*/ 300800 w 300799"/>
                  <a:gd name="connsiteY3" fmla="*/ 150400 h 300799"/>
                  <a:gd name="connsiteX4" fmla="*/ 150400 w 300799"/>
                  <a:gd name="connsiteY4" fmla="*/ 300800 h 300799"/>
                  <a:gd name="connsiteX5" fmla="*/ 150400 w 300799"/>
                  <a:gd name="connsiteY5" fmla="*/ 38005 h 300799"/>
                  <a:gd name="connsiteX6" fmla="*/ 38100 w 300799"/>
                  <a:gd name="connsiteY6" fmla="*/ 150305 h 300799"/>
                  <a:gd name="connsiteX7" fmla="*/ 150400 w 300799"/>
                  <a:gd name="connsiteY7" fmla="*/ 262604 h 300799"/>
                  <a:gd name="connsiteX8" fmla="*/ 262700 w 300799"/>
                  <a:gd name="connsiteY8" fmla="*/ 150305 h 300799"/>
                  <a:gd name="connsiteX9" fmla="*/ 150400 w 300799"/>
                  <a:gd name="connsiteY9" fmla="*/ 38005 h 300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0799" h="300799">
                    <a:moveTo>
                      <a:pt x="150400" y="300800"/>
                    </a:moveTo>
                    <a:cubicBezTo>
                      <a:pt x="67437" y="300800"/>
                      <a:pt x="0" y="233267"/>
                      <a:pt x="0" y="150400"/>
                    </a:cubicBezTo>
                    <a:cubicBezTo>
                      <a:pt x="0" y="67532"/>
                      <a:pt x="67437" y="0"/>
                      <a:pt x="150400" y="0"/>
                    </a:cubicBezTo>
                    <a:cubicBezTo>
                      <a:pt x="233362" y="0"/>
                      <a:pt x="300800" y="67532"/>
                      <a:pt x="300800" y="150400"/>
                    </a:cubicBezTo>
                    <a:cubicBezTo>
                      <a:pt x="300800" y="233267"/>
                      <a:pt x="233267" y="300800"/>
                      <a:pt x="150400" y="300800"/>
                    </a:cubicBezTo>
                    <a:close/>
                    <a:moveTo>
                      <a:pt x="150400" y="38005"/>
                    </a:moveTo>
                    <a:cubicBezTo>
                      <a:pt x="88487" y="38005"/>
                      <a:pt x="38100" y="88392"/>
                      <a:pt x="38100" y="150305"/>
                    </a:cubicBezTo>
                    <a:cubicBezTo>
                      <a:pt x="38100" y="212217"/>
                      <a:pt x="88487" y="262604"/>
                      <a:pt x="150400" y="262604"/>
                    </a:cubicBezTo>
                    <a:cubicBezTo>
                      <a:pt x="212312" y="262604"/>
                      <a:pt x="262700" y="212217"/>
                      <a:pt x="262700" y="150305"/>
                    </a:cubicBezTo>
                    <a:cubicBezTo>
                      <a:pt x="262700" y="88392"/>
                      <a:pt x="212312" y="38005"/>
                      <a:pt x="150400" y="3800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EA887E7D-6DD9-3C2D-D40E-66D3951FF8A9}"/>
                  </a:ext>
                </a:extLst>
              </p:cNvPr>
              <p:cNvSpPr/>
              <p:nvPr/>
            </p:nvSpPr>
            <p:spPr>
              <a:xfrm>
                <a:off x="4125277" y="732377"/>
                <a:ext cx="201929" cy="95345"/>
              </a:xfrm>
              <a:custGeom>
                <a:avLst/>
                <a:gdLst>
                  <a:gd name="connsiteX0" fmla="*/ 38100 w 201929"/>
                  <a:gd name="connsiteY0" fmla="*/ 95345 h 95345"/>
                  <a:gd name="connsiteX1" fmla="*/ 0 w 201929"/>
                  <a:gd name="connsiteY1" fmla="*/ 95345 h 95345"/>
                  <a:gd name="connsiteX2" fmla="*/ 95345 w 201929"/>
                  <a:gd name="connsiteY2" fmla="*/ 0 h 95345"/>
                  <a:gd name="connsiteX3" fmla="*/ 201930 w 201929"/>
                  <a:gd name="connsiteY3" fmla="*/ 0 h 95345"/>
                  <a:gd name="connsiteX4" fmla="*/ 201930 w 201929"/>
                  <a:gd name="connsiteY4" fmla="*/ 38100 h 95345"/>
                  <a:gd name="connsiteX5" fmla="*/ 95345 w 201929"/>
                  <a:gd name="connsiteY5" fmla="*/ 38100 h 95345"/>
                  <a:gd name="connsiteX6" fmla="*/ 38100 w 201929"/>
                  <a:gd name="connsiteY6" fmla="*/ 95345 h 95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929" h="95345">
                    <a:moveTo>
                      <a:pt x="38100" y="95345"/>
                    </a:moveTo>
                    <a:lnTo>
                      <a:pt x="0" y="95345"/>
                    </a:lnTo>
                    <a:cubicBezTo>
                      <a:pt x="0" y="42767"/>
                      <a:pt x="42767" y="0"/>
                      <a:pt x="95345" y="0"/>
                    </a:cubicBezTo>
                    <a:lnTo>
                      <a:pt x="201930" y="0"/>
                    </a:lnTo>
                    <a:lnTo>
                      <a:pt x="201930" y="38100"/>
                    </a:lnTo>
                    <a:lnTo>
                      <a:pt x="95345" y="38100"/>
                    </a:lnTo>
                    <a:cubicBezTo>
                      <a:pt x="63817" y="38005"/>
                      <a:pt x="38100" y="63722"/>
                      <a:pt x="38100" y="953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F9DA959C-529A-F347-00F0-CEA74FA91D2B}"/>
                  </a:ext>
                </a:extLst>
              </p:cNvPr>
              <p:cNvSpPr/>
              <p:nvPr/>
            </p:nvSpPr>
            <p:spPr>
              <a:xfrm>
                <a:off x="4327302" y="732377"/>
                <a:ext cx="201930" cy="95345"/>
              </a:xfrm>
              <a:custGeom>
                <a:avLst/>
                <a:gdLst>
                  <a:gd name="connsiteX0" fmla="*/ 201930 w 201930"/>
                  <a:gd name="connsiteY0" fmla="*/ 95345 h 95345"/>
                  <a:gd name="connsiteX1" fmla="*/ 163830 w 201930"/>
                  <a:gd name="connsiteY1" fmla="*/ 95345 h 95345"/>
                  <a:gd name="connsiteX2" fmla="*/ 106585 w 201930"/>
                  <a:gd name="connsiteY2" fmla="*/ 38100 h 95345"/>
                  <a:gd name="connsiteX3" fmla="*/ 0 w 201930"/>
                  <a:gd name="connsiteY3" fmla="*/ 38100 h 95345"/>
                  <a:gd name="connsiteX4" fmla="*/ 0 w 201930"/>
                  <a:gd name="connsiteY4" fmla="*/ 0 h 95345"/>
                  <a:gd name="connsiteX5" fmla="*/ 106585 w 201930"/>
                  <a:gd name="connsiteY5" fmla="*/ 0 h 95345"/>
                  <a:gd name="connsiteX6" fmla="*/ 201930 w 201930"/>
                  <a:gd name="connsiteY6" fmla="*/ 95345 h 953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930" h="95345">
                    <a:moveTo>
                      <a:pt x="201930" y="95345"/>
                    </a:moveTo>
                    <a:lnTo>
                      <a:pt x="163830" y="95345"/>
                    </a:lnTo>
                    <a:cubicBezTo>
                      <a:pt x="163830" y="63722"/>
                      <a:pt x="138113" y="38100"/>
                      <a:pt x="106585" y="38100"/>
                    </a:cubicBezTo>
                    <a:lnTo>
                      <a:pt x="0" y="38100"/>
                    </a:lnTo>
                    <a:lnTo>
                      <a:pt x="0" y="0"/>
                    </a:lnTo>
                    <a:lnTo>
                      <a:pt x="106585" y="0"/>
                    </a:lnTo>
                    <a:cubicBezTo>
                      <a:pt x="159163" y="-95"/>
                      <a:pt x="201930" y="42767"/>
                      <a:pt x="201930" y="95345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N"/>
              </a:p>
            </p:txBody>
          </p:sp>
        </p:grp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87E2FA72-1436-8BDB-B4FB-0AFF74D4C5F6}"/>
                </a:ext>
              </a:extLst>
            </p:cNvPr>
            <p:cNvSpPr/>
            <p:nvPr/>
          </p:nvSpPr>
          <p:spPr>
            <a:xfrm>
              <a:off x="4118571" y="840390"/>
              <a:ext cx="417097" cy="398716"/>
            </a:xfrm>
            <a:custGeom>
              <a:avLst/>
              <a:gdLst>
                <a:gd name="connsiteX0" fmla="*/ 325889 w 417097"/>
                <a:gd name="connsiteY0" fmla="*/ 398716 h 398716"/>
                <a:gd name="connsiteX1" fmla="*/ 317031 w 417097"/>
                <a:gd name="connsiteY1" fmla="*/ 396526 h 398716"/>
                <a:gd name="connsiteX2" fmla="*/ 208731 w 417097"/>
                <a:gd name="connsiteY2" fmla="*/ 339566 h 398716"/>
                <a:gd name="connsiteX3" fmla="*/ 100432 w 417097"/>
                <a:gd name="connsiteY3" fmla="*/ 396526 h 398716"/>
                <a:gd name="connsiteX4" fmla="*/ 80334 w 417097"/>
                <a:gd name="connsiteY4" fmla="*/ 395097 h 398716"/>
                <a:gd name="connsiteX5" fmla="*/ 72714 w 417097"/>
                <a:gd name="connsiteY5" fmla="*/ 376428 h 398716"/>
                <a:gd name="connsiteX6" fmla="*/ 93384 w 417097"/>
                <a:gd name="connsiteY6" fmla="*/ 255841 h 398716"/>
                <a:gd name="connsiteX7" fmla="*/ 5754 w 417097"/>
                <a:gd name="connsiteY7" fmla="*/ 170402 h 398716"/>
                <a:gd name="connsiteX8" fmla="*/ 896 w 417097"/>
                <a:gd name="connsiteY8" fmla="*/ 150876 h 398716"/>
                <a:gd name="connsiteX9" fmla="*/ 16231 w 417097"/>
                <a:gd name="connsiteY9" fmla="*/ 137922 h 398716"/>
                <a:gd name="connsiteX10" fmla="*/ 137294 w 417097"/>
                <a:gd name="connsiteY10" fmla="*/ 120301 h 398716"/>
                <a:gd name="connsiteX11" fmla="*/ 191491 w 417097"/>
                <a:gd name="connsiteY11" fmla="*/ 10573 h 398716"/>
                <a:gd name="connsiteX12" fmla="*/ 208541 w 417097"/>
                <a:gd name="connsiteY12" fmla="*/ 0 h 398716"/>
                <a:gd name="connsiteX13" fmla="*/ 208541 w 417097"/>
                <a:gd name="connsiteY13" fmla="*/ 0 h 398716"/>
                <a:gd name="connsiteX14" fmla="*/ 225591 w 417097"/>
                <a:gd name="connsiteY14" fmla="*/ 10573 h 398716"/>
                <a:gd name="connsiteX15" fmla="*/ 279788 w 417097"/>
                <a:gd name="connsiteY15" fmla="*/ 120301 h 398716"/>
                <a:gd name="connsiteX16" fmla="*/ 400851 w 417097"/>
                <a:gd name="connsiteY16" fmla="*/ 137922 h 398716"/>
                <a:gd name="connsiteX17" fmla="*/ 416186 w 417097"/>
                <a:gd name="connsiteY17" fmla="*/ 150876 h 398716"/>
                <a:gd name="connsiteX18" fmla="*/ 411328 w 417097"/>
                <a:gd name="connsiteY18" fmla="*/ 170402 h 398716"/>
                <a:gd name="connsiteX19" fmla="*/ 323698 w 417097"/>
                <a:gd name="connsiteY19" fmla="*/ 255841 h 398716"/>
                <a:gd name="connsiteX20" fmla="*/ 344367 w 417097"/>
                <a:gd name="connsiteY20" fmla="*/ 376428 h 398716"/>
                <a:gd name="connsiteX21" fmla="*/ 336747 w 417097"/>
                <a:gd name="connsiteY21" fmla="*/ 395097 h 398716"/>
                <a:gd name="connsiteX22" fmla="*/ 325889 w 417097"/>
                <a:gd name="connsiteY22" fmla="*/ 398716 h 398716"/>
                <a:gd name="connsiteX23" fmla="*/ 60046 w 417097"/>
                <a:gd name="connsiteY23" fmla="*/ 170116 h 398716"/>
                <a:gd name="connsiteX24" fmla="*/ 127197 w 417097"/>
                <a:gd name="connsiteY24" fmla="*/ 235553 h 398716"/>
                <a:gd name="connsiteX25" fmla="*/ 132722 w 417097"/>
                <a:gd name="connsiteY25" fmla="*/ 252413 h 398716"/>
                <a:gd name="connsiteX26" fmla="*/ 116910 w 417097"/>
                <a:gd name="connsiteY26" fmla="*/ 344900 h 398716"/>
                <a:gd name="connsiteX27" fmla="*/ 199968 w 417097"/>
                <a:gd name="connsiteY27" fmla="*/ 301276 h 398716"/>
                <a:gd name="connsiteX28" fmla="*/ 217685 w 417097"/>
                <a:gd name="connsiteY28" fmla="*/ 301276 h 398716"/>
                <a:gd name="connsiteX29" fmla="*/ 300743 w 417097"/>
                <a:gd name="connsiteY29" fmla="*/ 344900 h 398716"/>
                <a:gd name="connsiteX30" fmla="*/ 284931 w 417097"/>
                <a:gd name="connsiteY30" fmla="*/ 252413 h 398716"/>
                <a:gd name="connsiteX31" fmla="*/ 290456 w 417097"/>
                <a:gd name="connsiteY31" fmla="*/ 235553 h 398716"/>
                <a:gd name="connsiteX32" fmla="*/ 357607 w 417097"/>
                <a:gd name="connsiteY32" fmla="*/ 170116 h 398716"/>
                <a:gd name="connsiteX33" fmla="*/ 264834 w 417097"/>
                <a:gd name="connsiteY33" fmla="*/ 156591 h 398716"/>
                <a:gd name="connsiteX34" fmla="*/ 250451 w 417097"/>
                <a:gd name="connsiteY34" fmla="*/ 146209 h 398716"/>
                <a:gd name="connsiteX35" fmla="*/ 208922 w 417097"/>
                <a:gd name="connsiteY35" fmla="*/ 62103 h 398716"/>
                <a:gd name="connsiteX36" fmla="*/ 167393 w 417097"/>
                <a:gd name="connsiteY36" fmla="*/ 146209 h 398716"/>
                <a:gd name="connsiteX37" fmla="*/ 153010 w 417097"/>
                <a:gd name="connsiteY37" fmla="*/ 156591 h 398716"/>
                <a:gd name="connsiteX38" fmla="*/ 60046 w 417097"/>
                <a:gd name="connsiteY38" fmla="*/ 170116 h 398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17097" h="398716">
                  <a:moveTo>
                    <a:pt x="325889" y="398716"/>
                  </a:moveTo>
                  <a:cubicBezTo>
                    <a:pt x="322841" y="398716"/>
                    <a:pt x="319793" y="397955"/>
                    <a:pt x="317031" y="396526"/>
                  </a:cubicBezTo>
                  <a:lnTo>
                    <a:pt x="208731" y="339566"/>
                  </a:lnTo>
                  <a:lnTo>
                    <a:pt x="100432" y="396526"/>
                  </a:lnTo>
                  <a:cubicBezTo>
                    <a:pt x="94051" y="399859"/>
                    <a:pt x="86240" y="399288"/>
                    <a:pt x="80334" y="395097"/>
                  </a:cubicBezTo>
                  <a:cubicBezTo>
                    <a:pt x="74429" y="390811"/>
                    <a:pt x="71572" y="383572"/>
                    <a:pt x="72714" y="376428"/>
                  </a:cubicBezTo>
                  <a:lnTo>
                    <a:pt x="93384" y="255841"/>
                  </a:lnTo>
                  <a:lnTo>
                    <a:pt x="5754" y="170402"/>
                  </a:lnTo>
                  <a:cubicBezTo>
                    <a:pt x="610" y="165354"/>
                    <a:pt x="-1295" y="157734"/>
                    <a:pt x="896" y="150876"/>
                  </a:cubicBezTo>
                  <a:cubicBezTo>
                    <a:pt x="3182" y="144018"/>
                    <a:pt x="9088" y="138970"/>
                    <a:pt x="16231" y="137922"/>
                  </a:cubicBezTo>
                  <a:lnTo>
                    <a:pt x="137294" y="120301"/>
                  </a:lnTo>
                  <a:lnTo>
                    <a:pt x="191491" y="10573"/>
                  </a:lnTo>
                  <a:cubicBezTo>
                    <a:pt x="194730" y="4096"/>
                    <a:pt x="201302" y="0"/>
                    <a:pt x="208541" y="0"/>
                  </a:cubicBezTo>
                  <a:lnTo>
                    <a:pt x="208541" y="0"/>
                  </a:lnTo>
                  <a:cubicBezTo>
                    <a:pt x="215780" y="0"/>
                    <a:pt x="222447" y="4096"/>
                    <a:pt x="225591" y="10573"/>
                  </a:cubicBezTo>
                  <a:lnTo>
                    <a:pt x="279788" y="120301"/>
                  </a:lnTo>
                  <a:lnTo>
                    <a:pt x="400851" y="137922"/>
                  </a:lnTo>
                  <a:cubicBezTo>
                    <a:pt x="407995" y="138970"/>
                    <a:pt x="413995" y="144018"/>
                    <a:pt x="416186" y="150876"/>
                  </a:cubicBezTo>
                  <a:cubicBezTo>
                    <a:pt x="418377" y="157734"/>
                    <a:pt x="416567" y="165354"/>
                    <a:pt x="411328" y="170402"/>
                  </a:cubicBezTo>
                  <a:lnTo>
                    <a:pt x="323698" y="255841"/>
                  </a:lnTo>
                  <a:lnTo>
                    <a:pt x="344367" y="376428"/>
                  </a:lnTo>
                  <a:cubicBezTo>
                    <a:pt x="345606" y="383572"/>
                    <a:pt x="342653" y="390811"/>
                    <a:pt x="336747" y="395097"/>
                  </a:cubicBezTo>
                  <a:cubicBezTo>
                    <a:pt x="333795" y="397478"/>
                    <a:pt x="329794" y="398716"/>
                    <a:pt x="325889" y="398716"/>
                  </a:cubicBezTo>
                  <a:close/>
                  <a:moveTo>
                    <a:pt x="60046" y="170116"/>
                  </a:moveTo>
                  <a:lnTo>
                    <a:pt x="127197" y="235553"/>
                  </a:lnTo>
                  <a:cubicBezTo>
                    <a:pt x="131674" y="239935"/>
                    <a:pt x="133770" y="246221"/>
                    <a:pt x="132722" y="252413"/>
                  </a:cubicBezTo>
                  <a:lnTo>
                    <a:pt x="116910" y="344900"/>
                  </a:lnTo>
                  <a:lnTo>
                    <a:pt x="199968" y="301276"/>
                  </a:lnTo>
                  <a:cubicBezTo>
                    <a:pt x="205493" y="298323"/>
                    <a:pt x="212160" y="298323"/>
                    <a:pt x="217685" y="301276"/>
                  </a:cubicBezTo>
                  <a:lnTo>
                    <a:pt x="300743" y="344900"/>
                  </a:lnTo>
                  <a:lnTo>
                    <a:pt x="284931" y="252413"/>
                  </a:lnTo>
                  <a:cubicBezTo>
                    <a:pt x="283884" y="246221"/>
                    <a:pt x="285884" y="239935"/>
                    <a:pt x="290456" y="235553"/>
                  </a:cubicBezTo>
                  <a:lnTo>
                    <a:pt x="357607" y="170116"/>
                  </a:lnTo>
                  <a:lnTo>
                    <a:pt x="264834" y="156591"/>
                  </a:lnTo>
                  <a:cubicBezTo>
                    <a:pt x="258643" y="155734"/>
                    <a:pt x="253309" y="151828"/>
                    <a:pt x="250451" y="146209"/>
                  </a:cubicBezTo>
                  <a:lnTo>
                    <a:pt x="208922" y="62103"/>
                  </a:lnTo>
                  <a:lnTo>
                    <a:pt x="167393" y="146209"/>
                  </a:lnTo>
                  <a:cubicBezTo>
                    <a:pt x="164631" y="151828"/>
                    <a:pt x="159297" y="155734"/>
                    <a:pt x="153010" y="156591"/>
                  </a:cubicBezTo>
                  <a:lnTo>
                    <a:pt x="60046" y="17011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3DE8B28C-DB0E-9402-9EE9-AA36B3F3F9CE}"/>
                </a:ext>
              </a:extLst>
            </p:cNvPr>
            <p:cNvSpPr/>
            <p:nvPr/>
          </p:nvSpPr>
          <p:spPr>
            <a:xfrm>
              <a:off x="4645247" y="808672"/>
              <a:ext cx="277994" cy="281844"/>
            </a:xfrm>
            <a:custGeom>
              <a:avLst/>
              <a:gdLst>
                <a:gd name="connsiteX0" fmla="*/ 209931 w 277994"/>
                <a:gd name="connsiteY0" fmla="*/ 281845 h 281844"/>
                <a:gd name="connsiteX1" fmla="*/ 201073 w 277994"/>
                <a:gd name="connsiteY1" fmla="*/ 279654 h 281844"/>
                <a:gd name="connsiteX2" fmla="*/ 130778 w 277994"/>
                <a:gd name="connsiteY2" fmla="*/ 242697 h 281844"/>
                <a:gd name="connsiteX3" fmla="*/ 60484 w 277994"/>
                <a:gd name="connsiteY3" fmla="*/ 279654 h 281844"/>
                <a:gd name="connsiteX4" fmla="*/ 42767 w 277994"/>
                <a:gd name="connsiteY4" fmla="*/ 245936 h 281844"/>
                <a:gd name="connsiteX5" fmla="*/ 122015 w 277994"/>
                <a:gd name="connsiteY5" fmla="*/ 204311 h 281844"/>
                <a:gd name="connsiteX6" fmla="*/ 139732 w 277994"/>
                <a:gd name="connsiteY6" fmla="*/ 204311 h 281844"/>
                <a:gd name="connsiteX7" fmla="*/ 184785 w 277994"/>
                <a:gd name="connsiteY7" fmla="*/ 228028 h 281844"/>
                <a:gd name="connsiteX8" fmla="*/ 176213 w 277994"/>
                <a:gd name="connsiteY8" fmla="*/ 177832 h 281844"/>
                <a:gd name="connsiteX9" fmla="*/ 181737 w 277994"/>
                <a:gd name="connsiteY9" fmla="*/ 160973 h 281844"/>
                <a:gd name="connsiteX10" fmla="*/ 218218 w 277994"/>
                <a:gd name="connsiteY10" fmla="*/ 125444 h 281844"/>
                <a:gd name="connsiteX11" fmla="*/ 167830 w 277994"/>
                <a:gd name="connsiteY11" fmla="*/ 118110 h 281844"/>
                <a:gd name="connsiteX12" fmla="*/ 153448 w 277994"/>
                <a:gd name="connsiteY12" fmla="*/ 107728 h 281844"/>
                <a:gd name="connsiteX13" fmla="*/ 130969 w 277994"/>
                <a:gd name="connsiteY13" fmla="*/ 62103 h 281844"/>
                <a:gd name="connsiteX14" fmla="*/ 108490 w 277994"/>
                <a:gd name="connsiteY14" fmla="*/ 107728 h 281844"/>
                <a:gd name="connsiteX15" fmla="*/ 94107 w 277994"/>
                <a:gd name="connsiteY15" fmla="*/ 118110 h 281844"/>
                <a:gd name="connsiteX16" fmla="*/ 5524 w 277994"/>
                <a:gd name="connsiteY16" fmla="*/ 130969 h 281844"/>
                <a:gd name="connsiteX17" fmla="*/ 0 w 277994"/>
                <a:gd name="connsiteY17" fmla="*/ 93250 h 281844"/>
                <a:gd name="connsiteX18" fmla="*/ 78677 w 277994"/>
                <a:gd name="connsiteY18" fmla="*/ 81820 h 281844"/>
                <a:gd name="connsiteX19" fmla="*/ 113824 w 277994"/>
                <a:gd name="connsiteY19" fmla="*/ 10573 h 281844"/>
                <a:gd name="connsiteX20" fmla="*/ 130873 w 277994"/>
                <a:gd name="connsiteY20" fmla="*/ 0 h 281844"/>
                <a:gd name="connsiteX21" fmla="*/ 147923 w 277994"/>
                <a:gd name="connsiteY21" fmla="*/ 10573 h 281844"/>
                <a:gd name="connsiteX22" fmla="*/ 183071 w 277994"/>
                <a:gd name="connsiteY22" fmla="*/ 81820 h 281844"/>
                <a:gd name="connsiteX23" fmla="*/ 261747 w 277994"/>
                <a:gd name="connsiteY23" fmla="*/ 93250 h 281844"/>
                <a:gd name="connsiteX24" fmla="*/ 277082 w 277994"/>
                <a:gd name="connsiteY24" fmla="*/ 106204 h 281844"/>
                <a:gd name="connsiteX25" fmla="*/ 272224 w 277994"/>
                <a:gd name="connsiteY25" fmla="*/ 125730 h 281844"/>
                <a:gd name="connsiteX26" fmla="*/ 215360 w 277994"/>
                <a:gd name="connsiteY26" fmla="*/ 181165 h 281844"/>
                <a:gd name="connsiteX27" fmla="*/ 228790 w 277994"/>
                <a:gd name="connsiteY27" fmla="*/ 259461 h 281844"/>
                <a:gd name="connsiteX28" fmla="*/ 221171 w 277994"/>
                <a:gd name="connsiteY28" fmla="*/ 278130 h 281844"/>
                <a:gd name="connsiteX29" fmla="*/ 209931 w 277994"/>
                <a:gd name="connsiteY29" fmla="*/ 281845 h 281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77994" h="281844">
                  <a:moveTo>
                    <a:pt x="209931" y="281845"/>
                  </a:moveTo>
                  <a:cubicBezTo>
                    <a:pt x="206883" y="281845"/>
                    <a:pt x="203835" y="281083"/>
                    <a:pt x="201073" y="279654"/>
                  </a:cubicBezTo>
                  <a:lnTo>
                    <a:pt x="130778" y="242697"/>
                  </a:lnTo>
                  <a:lnTo>
                    <a:pt x="60484" y="279654"/>
                  </a:lnTo>
                  <a:lnTo>
                    <a:pt x="42767" y="245936"/>
                  </a:lnTo>
                  <a:lnTo>
                    <a:pt x="122015" y="204311"/>
                  </a:lnTo>
                  <a:cubicBezTo>
                    <a:pt x="127540" y="201359"/>
                    <a:pt x="134207" y="201359"/>
                    <a:pt x="139732" y="204311"/>
                  </a:cubicBezTo>
                  <a:lnTo>
                    <a:pt x="184785" y="228028"/>
                  </a:lnTo>
                  <a:lnTo>
                    <a:pt x="176213" y="177832"/>
                  </a:lnTo>
                  <a:cubicBezTo>
                    <a:pt x="175165" y="171640"/>
                    <a:pt x="177165" y="165354"/>
                    <a:pt x="181737" y="160973"/>
                  </a:cubicBezTo>
                  <a:lnTo>
                    <a:pt x="218218" y="125444"/>
                  </a:lnTo>
                  <a:lnTo>
                    <a:pt x="167830" y="118110"/>
                  </a:lnTo>
                  <a:cubicBezTo>
                    <a:pt x="161639" y="117253"/>
                    <a:pt x="156305" y="113348"/>
                    <a:pt x="153448" y="107728"/>
                  </a:cubicBezTo>
                  <a:lnTo>
                    <a:pt x="130969" y="62103"/>
                  </a:lnTo>
                  <a:lnTo>
                    <a:pt x="108490" y="107728"/>
                  </a:lnTo>
                  <a:cubicBezTo>
                    <a:pt x="105728" y="113348"/>
                    <a:pt x="100394" y="117253"/>
                    <a:pt x="94107" y="118110"/>
                  </a:cubicBezTo>
                  <a:lnTo>
                    <a:pt x="5524" y="130969"/>
                  </a:lnTo>
                  <a:lnTo>
                    <a:pt x="0" y="93250"/>
                  </a:lnTo>
                  <a:lnTo>
                    <a:pt x="78677" y="81820"/>
                  </a:lnTo>
                  <a:lnTo>
                    <a:pt x="113824" y="10573"/>
                  </a:lnTo>
                  <a:cubicBezTo>
                    <a:pt x="117062" y="4096"/>
                    <a:pt x="123635" y="0"/>
                    <a:pt x="130873" y="0"/>
                  </a:cubicBezTo>
                  <a:cubicBezTo>
                    <a:pt x="138113" y="0"/>
                    <a:pt x="144780" y="4096"/>
                    <a:pt x="147923" y="10573"/>
                  </a:cubicBezTo>
                  <a:lnTo>
                    <a:pt x="183071" y="81820"/>
                  </a:lnTo>
                  <a:lnTo>
                    <a:pt x="261747" y="93250"/>
                  </a:lnTo>
                  <a:cubicBezTo>
                    <a:pt x="268891" y="94298"/>
                    <a:pt x="274891" y="99346"/>
                    <a:pt x="277082" y="106204"/>
                  </a:cubicBezTo>
                  <a:cubicBezTo>
                    <a:pt x="279273" y="113062"/>
                    <a:pt x="277463" y="120682"/>
                    <a:pt x="272224" y="125730"/>
                  </a:cubicBezTo>
                  <a:lnTo>
                    <a:pt x="215360" y="181165"/>
                  </a:lnTo>
                  <a:lnTo>
                    <a:pt x="228790" y="259461"/>
                  </a:lnTo>
                  <a:cubicBezTo>
                    <a:pt x="230029" y="266605"/>
                    <a:pt x="227076" y="273844"/>
                    <a:pt x="221171" y="278130"/>
                  </a:cubicBezTo>
                  <a:cubicBezTo>
                    <a:pt x="217837" y="280607"/>
                    <a:pt x="213836" y="281845"/>
                    <a:pt x="209931" y="28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63D083DC-D091-F5D6-8F0F-5E7A783D062D}"/>
                </a:ext>
              </a:extLst>
            </p:cNvPr>
            <p:cNvSpPr/>
            <p:nvPr/>
          </p:nvSpPr>
          <p:spPr>
            <a:xfrm>
              <a:off x="3722617" y="808767"/>
              <a:ext cx="277978" cy="281749"/>
            </a:xfrm>
            <a:custGeom>
              <a:avLst/>
              <a:gdLst>
                <a:gd name="connsiteX0" fmla="*/ 68047 w 277978"/>
                <a:gd name="connsiteY0" fmla="*/ 281749 h 281749"/>
                <a:gd name="connsiteX1" fmla="*/ 56808 w 277978"/>
                <a:gd name="connsiteY1" fmla="*/ 278130 h 281749"/>
                <a:gd name="connsiteX2" fmla="*/ 49188 w 277978"/>
                <a:gd name="connsiteY2" fmla="*/ 259461 h 281749"/>
                <a:gd name="connsiteX3" fmla="*/ 62618 w 277978"/>
                <a:gd name="connsiteY3" fmla="*/ 181165 h 281749"/>
                <a:gd name="connsiteX4" fmla="*/ 5754 w 277978"/>
                <a:gd name="connsiteY4" fmla="*/ 125730 h 281749"/>
                <a:gd name="connsiteX5" fmla="*/ 896 w 277978"/>
                <a:gd name="connsiteY5" fmla="*/ 106204 h 281749"/>
                <a:gd name="connsiteX6" fmla="*/ 16231 w 277978"/>
                <a:gd name="connsiteY6" fmla="*/ 93250 h 281749"/>
                <a:gd name="connsiteX7" fmla="*/ 94908 w 277978"/>
                <a:gd name="connsiteY7" fmla="*/ 81820 h 281749"/>
                <a:gd name="connsiteX8" fmla="*/ 130055 w 277978"/>
                <a:gd name="connsiteY8" fmla="*/ 10573 h 281749"/>
                <a:gd name="connsiteX9" fmla="*/ 147105 w 277978"/>
                <a:gd name="connsiteY9" fmla="*/ 0 h 281749"/>
                <a:gd name="connsiteX10" fmla="*/ 164154 w 277978"/>
                <a:gd name="connsiteY10" fmla="*/ 10573 h 281749"/>
                <a:gd name="connsiteX11" fmla="*/ 199302 w 277978"/>
                <a:gd name="connsiteY11" fmla="*/ 81820 h 281749"/>
                <a:gd name="connsiteX12" fmla="*/ 277978 w 277978"/>
                <a:gd name="connsiteY12" fmla="*/ 93250 h 281749"/>
                <a:gd name="connsiteX13" fmla="*/ 272454 w 277978"/>
                <a:gd name="connsiteY13" fmla="*/ 130969 h 281749"/>
                <a:gd name="connsiteX14" fmla="*/ 183871 w 277978"/>
                <a:gd name="connsiteY14" fmla="*/ 118110 h 281749"/>
                <a:gd name="connsiteX15" fmla="*/ 169488 w 277978"/>
                <a:gd name="connsiteY15" fmla="*/ 107728 h 281749"/>
                <a:gd name="connsiteX16" fmla="*/ 147009 w 277978"/>
                <a:gd name="connsiteY16" fmla="*/ 62103 h 281749"/>
                <a:gd name="connsiteX17" fmla="*/ 124530 w 277978"/>
                <a:gd name="connsiteY17" fmla="*/ 107728 h 281749"/>
                <a:gd name="connsiteX18" fmla="*/ 110148 w 277978"/>
                <a:gd name="connsiteY18" fmla="*/ 118110 h 281749"/>
                <a:gd name="connsiteX19" fmla="*/ 59761 w 277978"/>
                <a:gd name="connsiteY19" fmla="*/ 125444 h 281749"/>
                <a:gd name="connsiteX20" fmla="*/ 96241 w 277978"/>
                <a:gd name="connsiteY20" fmla="*/ 160972 h 281749"/>
                <a:gd name="connsiteX21" fmla="*/ 101766 w 277978"/>
                <a:gd name="connsiteY21" fmla="*/ 177832 h 281749"/>
                <a:gd name="connsiteX22" fmla="*/ 93193 w 277978"/>
                <a:gd name="connsiteY22" fmla="*/ 228028 h 281749"/>
                <a:gd name="connsiteX23" fmla="*/ 138246 w 277978"/>
                <a:gd name="connsiteY23" fmla="*/ 204311 h 281749"/>
                <a:gd name="connsiteX24" fmla="*/ 155963 w 277978"/>
                <a:gd name="connsiteY24" fmla="*/ 204311 h 281749"/>
                <a:gd name="connsiteX25" fmla="*/ 235211 w 277978"/>
                <a:gd name="connsiteY25" fmla="*/ 245936 h 281749"/>
                <a:gd name="connsiteX26" fmla="*/ 217495 w 277978"/>
                <a:gd name="connsiteY26" fmla="*/ 279654 h 281749"/>
                <a:gd name="connsiteX27" fmla="*/ 147200 w 277978"/>
                <a:gd name="connsiteY27" fmla="*/ 242697 h 281749"/>
                <a:gd name="connsiteX28" fmla="*/ 76905 w 277978"/>
                <a:gd name="connsiteY28" fmla="*/ 279654 h 281749"/>
                <a:gd name="connsiteX29" fmla="*/ 68047 w 277978"/>
                <a:gd name="connsiteY29" fmla="*/ 281749 h 281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77978" h="281749">
                  <a:moveTo>
                    <a:pt x="68047" y="281749"/>
                  </a:moveTo>
                  <a:cubicBezTo>
                    <a:pt x="64142" y="281749"/>
                    <a:pt x="60141" y="280511"/>
                    <a:pt x="56808" y="278130"/>
                  </a:cubicBezTo>
                  <a:cubicBezTo>
                    <a:pt x="50902" y="273844"/>
                    <a:pt x="48045" y="266605"/>
                    <a:pt x="49188" y="259461"/>
                  </a:cubicBezTo>
                  <a:lnTo>
                    <a:pt x="62618" y="181165"/>
                  </a:lnTo>
                  <a:lnTo>
                    <a:pt x="5754" y="125730"/>
                  </a:lnTo>
                  <a:cubicBezTo>
                    <a:pt x="610" y="120682"/>
                    <a:pt x="-1295" y="113062"/>
                    <a:pt x="896" y="106204"/>
                  </a:cubicBezTo>
                  <a:cubicBezTo>
                    <a:pt x="3182" y="99346"/>
                    <a:pt x="9087" y="94297"/>
                    <a:pt x="16231" y="93250"/>
                  </a:cubicBezTo>
                  <a:lnTo>
                    <a:pt x="94908" y="81820"/>
                  </a:lnTo>
                  <a:lnTo>
                    <a:pt x="130055" y="10573"/>
                  </a:lnTo>
                  <a:cubicBezTo>
                    <a:pt x="133294" y="4096"/>
                    <a:pt x="139866" y="0"/>
                    <a:pt x="147105" y="0"/>
                  </a:cubicBezTo>
                  <a:cubicBezTo>
                    <a:pt x="154344" y="0"/>
                    <a:pt x="161011" y="4096"/>
                    <a:pt x="164154" y="10573"/>
                  </a:cubicBezTo>
                  <a:lnTo>
                    <a:pt x="199302" y="81820"/>
                  </a:lnTo>
                  <a:lnTo>
                    <a:pt x="277978" y="93250"/>
                  </a:lnTo>
                  <a:lnTo>
                    <a:pt x="272454" y="130969"/>
                  </a:lnTo>
                  <a:lnTo>
                    <a:pt x="183871" y="118110"/>
                  </a:lnTo>
                  <a:cubicBezTo>
                    <a:pt x="177680" y="117253"/>
                    <a:pt x="172346" y="113347"/>
                    <a:pt x="169488" y="107728"/>
                  </a:cubicBezTo>
                  <a:lnTo>
                    <a:pt x="147009" y="62103"/>
                  </a:lnTo>
                  <a:lnTo>
                    <a:pt x="124530" y="107728"/>
                  </a:lnTo>
                  <a:cubicBezTo>
                    <a:pt x="121768" y="113347"/>
                    <a:pt x="116434" y="117253"/>
                    <a:pt x="110148" y="118110"/>
                  </a:cubicBezTo>
                  <a:lnTo>
                    <a:pt x="59761" y="125444"/>
                  </a:lnTo>
                  <a:lnTo>
                    <a:pt x="96241" y="160972"/>
                  </a:lnTo>
                  <a:cubicBezTo>
                    <a:pt x="100718" y="165354"/>
                    <a:pt x="102813" y="171640"/>
                    <a:pt x="101766" y="177832"/>
                  </a:cubicBezTo>
                  <a:lnTo>
                    <a:pt x="93193" y="228028"/>
                  </a:lnTo>
                  <a:lnTo>
                    <a:pt x="138246" y="204311"/>
                  </a:lnTo>
                  <a:cubicBezTo>
                    <a:pt x="143771" y="201359"/>
                    <a:pt x="150438" y="201359"/>
                    <a:pt x="155963" y="204311"/>
                  </a:cubicBezTo>
                  <a:lnTo>
                    <a:pt x="235211" y="245936"/>
                  </a:lnTo>
                  <a:lnTo>
                    <a:pt x="217495" y="279654"/>
                  </a:lnTo>
                  <a:lnTo>
                    <a:pt x="147200" y="242697"/>
                  </a:lnTo>
                  <a:lnTo>
                    <a:pt x="76905" y="279654"/>
                  </a:lnTo>
                  <a:cubicBezTo>
                    <a:pt x="74143" y="280988"/>
                    <a:pt x="71095" y="281749"/>
                    <a:pt x="68047" y="2817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C8BEDC4B-5F58-51E2-41D1-1D937958F898}"/>
                </a:ext>
              </a:extLst>
            </p:cNvPr>
            <p:cNvSpPr/>
            <p:nvPr/>
          </p:nvSpPr>
          <p:spPr>
            <a:xfrm>
              <a:off x="3919022" y="886587"/>
              <a:ext cx="246348" cy="283214"/>
            </a:xfrm>
            <a:custGeom>
              <a:avLst/>
              <a:gdLst>
                <a:gd name="connsiteX0" fmla="*/ 68333 w 246348"/>
                <a:gd name="connsiteY0" fmla="*/ 283178 h 283214"/>
                <a:gd name="connsiteX1" fmla="*/ 57094 w 246348"/>
                <a:gd name="connsiteY1" fmla="*/ 279559 h 283214"/>
                <a:gd name="connsiteX2" fmla="*/ 49474 w 246348"/>
                <a:gd name="connsiteY2" fmla="*/ 260890 h 283214"/>
                <a:gd name="connsiteX3" fmla="*/ 62999 w 246348"/>
                <a:gd name="connsiteY3" fmla="*/ 182118 h 283214"/>
                <a:gd name="connsiteX4" fmla="*/ 5754 w 246348"/>
                <a:gd name="connsiteY4" fmla="*/ 126301 h 283214"/>
                <a:gd name="connsiteX5" fmla="*/ 896 w 246348"/>
                <a:gd name="connsiteY5" fmla="*/ 106775 h 283214"/>
                <a:gd name="connsiteX6" fmla="*/ 16231 w 246348"/>
                <a:gd name="connsiteY6" fmla="*/ 93821 h 283214"/>
                <a:gd name="connsiteX7" fmla="*/ 95384 w 246348"/>
                <a:gd name="connsiteY7" fmla="*/ 82296 h 283214"/>
                <a:gd name="connsiteX8" fmla="*/ 130817 w 246348"/>
                <a:gd name="connsiteY8" fmla="*/ 10573 h 283214"/>
                <a:gd name="connsiteX9" fmla="*/ 147867 w 246348"/>
                <a:gd name="connsiteY9" fmla="*/ 0 h 283214"/>
                <a:gd name="connsiteX10" fmla="*/ 164916 w 246348"/>
                <a:gd name="connsiteY10" fmla="*/ 10573 h 283214"/>
                <a:gd name="connsiteX11" fmla="*/ 195778 w 246348"/>
                <a:gd name="connsiteY11" fmla="*/ 73057 h 283214"/>
                <a:gd name="connsiteX12" fmla="*/ 161583 w 246348"/>
                <a:gd name="connsiteY12" fmla="*/ 89916 h 283214"/>
                <a:gd name="connsiteX13" fmla="*/ 147772 w 246348"/>
                <a:gd name="connsiteY13" fmla="*/ 62008 h 283214"/>
                <a:gd name="connsiteX14" fmla="*/ 125007 w 246348"/>
                <a:gd name="connsiteY14" fmla="*/ 108109 h 283214"/>
                <a:gd name="connsiteX15" fmla="*/ 110624 w 246348"/>
                <a:gd name="connsiteY15" fmla="*/ 118491 h 283214"/>
                <a:gd name="connsiteX16" fmla="*/ 59761 w 246348"/>
                <a:gd name="connsiteY16" fmla="*/ 125921 h 283214"/>
                <a:gd name="connsiteX17" fmla="*/ 96527 w 246348"/>
                <a:gd name="connsiteY17" fmla="*/ 161830 h 283214"/>
                <a:gd name="connsiteX18" fmla="*/ 102052 w 246348"/>
                <a:gd name="connsiteY18" fmla="*/ 178689 h 283214"/>
                <a:gd name="connsiteX19" fmla="*/ 93384 w 246348"/>
                <a:gd name="connsiteY19" fmla="*/ 229362 h 283214"/>
                <a:gd name="connsiteX20" fmla="*/ 138818 w 246348"/>
                <a:gd name="connsiteY20" fmla="*/ 205454 h 283214"/>
                <a:gd name="connsiteX21" fmla="*/ 156535 w 246348"/>
                <a:gd name="connsiteY21" fmla="*/ 205454 h 283214"/>
                <a:gd name="connsiteX22" fmla="*/ 201969 w 246348"/>
                <a:gd name="connsiteY22" fmla="*/ 229362 h 283214"/>
                <a:gd name="connsiteX23" fmla="*/ 193301 w 246348"/>
                <a:gd name="connsiteY23" fmla="*/ 178689 h 283214"/>
                <a:gd name="connsiteX24" fmla="*/ 230829 w 246348"/>
                <a:gd name="connsiteY24" fmla="*/ 172212 h 283214"/>
                <a:gd name="connsiteX25" fmla="*/ 246070 w 246348"/>
                <a:gd name="connsiteY25" fmla="*/ 260890 h 283214"/>
                <a:gd name="connsiteX26" fmla="*/ 238449 w 246348"/>
                <a:gd name="connsiteY26" fmla="*/ 279559 h 283214"/>
                <a:gd name="connsiteX27" fmla="*/ 218352 w 246348"/>
                <a:gd name="connsiteY27" fmla="*/ 280988 h 283214"/>
                <a:gd name="connsiteX28" fmla="*/ 147581 w 246348"/>
                <a:gd name="connsiteY28" fmla="*/ 243745 h 283214"/>
                <a:gd name="connsiteX29" fmla="*/ 76810 w 246348"/>
                <a:gd name="connsiteY29" fmla="*/ 280988 h 283214"/>
                <a:gd name="connsiteX30" fmla="*/ 68333 w 246348"/>
                <a:gd name="connsiteY30" fmla="*/ 283178 h 28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46348" h="283214">
                  <a:moveTo>
                    <a:pt x="68333" y="283178"/>
                  </a:moveTo>
                  <a:cubicBezTo>
                    <a:pt x="64428" y="283178"/>
                    <a:pt x="60427" y="281940"/>
                    <a:pt x="57094" y="279559"/>
                  </a:cubicBezTo>
                  <a:cubicBezTo>
                    <a:pt x="51188" y="275273"/>
                    <a:pt x="48331" y="268034"/>
                    <a:pt x="49474" y="260890"/>
                  </a:cubicBezTo>
                  <a:lnTo>
                    <a:pt x="62999" y="182118"/>
                  </a:lnTo>
                  <a:lnTo>
                    <a:pt x="5754" y="126301"/>
                  </a:lnTo>
                  <a:cubicBezTo>
                    <a:pt x="610" y="121253"/>
                    <a:pt x="-1295" y="113633"/>
                    <a:pt x="896" y="106775"/>
                  </a:cubicBezTo>
                  <a:cubicBezTo>
                    <a:pt x="3182" y="99917"/>
                    <a:pt x="9087" y="94869"/>
                    <a:pt x="16231" y="93821"/>
                  </a:cubicBezTo>
                  <a:lnTo>
                    <a:pt x="95384" y="82296"/>
                  </a:lnTo>
                  <a:lnTo>
                    <a:pt x="130817" y="10573"/>
                  </a:lnTo>
                  <a:cubicBezTo>
                    <a:pt x="134056" y="4096"/>
                    <a:pt x="140628" y="0"/>
                    <a:pt x="147867" y="0"/>
                  </a:cubicBezTo>
                  <a:cubicBezTo>
                    <a:pt x="155106" y="0"/>
                    <a:pt x="161773" y="4096"/>
                    <a:pt x="164916" y="10573"/>
                  </a:cubicBezTo>
                  <a:lnTo>
                    <a:pt x="195778" y="73057"/>
                  </a:lnTo>
                  <a:lnTo>
                    <a:pt x="161583" y="89916"/>
                  </a:lnTo>
                  <a:lnTo>
                    <a:pt x="147772" y="62008"/>
                  </a:lnTo>
                  <a:lnTo>
                    <a:pt x="125007" y="108109"/>
                  </a:lnTo>
                  <a:cubicBezTo>
                    <a:pt x="122245" y="113728"/>
                    <a:pt x="116911" y="117634"/>
                    <a:pt x="110624" y="118491"/>
                  </a:cubicBezTo>
                  <a:lnTo>
                    <a:pt x="59761" y="125921"/>
                  </a:lnTo>
                  <a:lnTo>
                    <a:pt x="96527" y="161830"/>
                  </a:lnTo>
                  <a:cubicBezTo>
                    <a:pt x="101004" y="166211"/>
                    <a:pt x="103099" y="172498"/>
                    <a:pt x="102052" y="178689"/>
                  </a:cubicBezTo>
                  <a:lnTo>
                    <a:pt x="93384" y="229362"/>
                  </a:lnTo>
                  <a:lnTo>
                    <a:pt x="138818" y="205454"/>
                  </a:lnTo>
                  <a:cubicBezTo>
                    <a:pt x="144343" y="202501"/>
                    <a:pt x="151010" y="202501"/>
                    <a:pt x="156535" y="205454"/>
                  </a:cubicBezTo>
                  <a:lnTo>
                    <a:pt x="201969" y="229362"/>
                  </a:lnTo>
                  <a:lnTo>
                    <a:pt x="193301" y="178689"/>
                  </a:lnTo>
                  <a:lnTo>
                    <a:pt x="230829" y="172212"/>
                  </a:lnTo>
                  <a:lnTo>
                    <a:pt x="246070" y="260890"/>
                  </a:lnTo>
                  <a:cubicBezTo>
                    <a:pt x="247308" y="268034"/>
                    <a:pt x="244355" y="275273"/>
                    <a:pt x="238449" y="279559"/>
                  </a:cubicBezTo>
                  <a:cubicBezTo>
                    <a:pt x="232544" y="283845"/>
                    <a:pt x="224829" y="284417"/>
                    <a:pt x="218352" y="280988"/>
                  </a:cubicBezTo>
                  <a:lnTo>
                    <a:pt x="147581" y="243745"/>
                  </a:lnTo>
                  <a:lnTo>
                    <a:pt x="76810" y="280988"/>
                  </a:lnTo>
                  <a:cubicBezTo>
                    <a:pt x="74429" y="282416"/>
                    <a:pt x="71381" y="283178"/>
                    <a:pt x="68333" y="2831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D7454C7-6A56-EC2A-D93E-809540E4B406}"/>
                </a:ext>
              </a:extLst>
            </p:cNvPr>
            <p:cNvSpPr/>
            <p:nvPr/>
          </p:nvSpPr>
          <p:spPr>
            <a:xfrm>
              <a:off x="4480883" y="886587"/>
              <a:ext cx="246428" cy="283214"/>
            </a:xfrm>
            <a:custGeom>
              <a:avLst/>
              <a:gdLst>
                <a:gd name="connsiteX0" fmla="*/ 19107 w 246428"/>
                <a:gd name="connsiteY0" fmla="*/ 283178 h 283214"/>
                <a:gd name="connsiteX1" fmla="*/ 7868 w 246428"/>
                <a:gd name="connsiteY1" fmla="*/ 279559 h 283214"/>
                <a:gd name="connsiteX2" fmla="*/ 248 w 246428"/>
                <a:gd name="connsiteY2" fmla="*/ 260890 h 283214"/>
                <a:gd name="connsiteX3" fmla="*/ 15488 w 246428"/>
                <a:gd name="connsiteY3" fmla="*/ 172212 h 283214"/>
                <a:gd name="connsiteX4" fmla="*/ 53016 w 246428"/>
                <a:gd name="connsiteY4" fmla="*/ 178689 h 283214"/>
                <a:gd name="connsiteX5" fmla="*/ 44349 w 246428"/>
                <a:gd name="connsiteY5" fmla="*/ 229362 h 283214"/>
                <a:gd name="connsiteX6" fmla="*/ 89783 w 246428"/>
                <a:gd name="connsiteY6" fmla="*/ 205454 h 283214"/>
                <a:gd name="connsiteX7" fmla="*/ 107499 w 246428"/>
                <a:gd name="connsiteY7" fmla="*/ 205454 h 283214"/>
                <a:gd name="connsiteX8" fmla="*/ 152933 w 246428"/>
                <a:gd name="connsiteY8" fmla="*/ 229362 h 283214"/>
                <a:gd name="connsiteX9" fmla="*/ 144266 w 246428"/>
                <a:gd name="connsiteY9" fmla="*/ 178689 h 283214"/>
                <a:gd name="connsiteX10" fmla="*/ 149790 w 246428"/>
                <a:gd name="connsiteY10" fmla="*/ 161830 h 283214"/>
                <a:gd name="connsiteX11" fmla="*/ 186557 w 246428"/>
                <a:gd name="connsiteY11" fmla="*/ 125921 h 283214"/>
                <a:gd name="connsiteX12" fmla="*/ 135693 w 246428"/>
                <a:gd name="connsiteY12" fmla="*/ 118491 h 283214"/>
                <a:gd name="connsiteX13" fmla="*/ 121311 w 246428"/>
                <a:gd name="connsiteY13" fmla="*/ 108109 h 283214"/>
                <a:gd name="connsiteX14" fmla="*/ 98546 w 246428"/>
                <a:gd name="connsiteY14" fmla="*/ 62008 h 283214"/>
                <a:gd name="connsiteX15" fmla="*/ 88449 w 246428"/>
                <a:gd name="connsiteY15" fmla="*/ 82582 h 283214"/>
                <a:gd name="connsiteX16" fmla="*/ 54255 w 246428"/>
                <a:gd name="connsiteY16" fmla="*/ 65723 h 283214"/>
                <a:gd name="connsiteX17" fmla="*/ 81496 w 246428"/>
                <a:gd name="connsiteY17" fmla="*/ 10573 h 283214"/>
                <a:gd name="connsiteX18" fmla="*/ 98546 w 246428"/>
                <a:gd name="connsiteY18" fmla="*/ 0 h 283214"/>
                <a:gd name="connsiteX19" fmla="*/ 98546 w 246428"/>
                <a:gd name="connsiteY19" fmla="*/ 0 h 283214"/>
                <a:gd name="connsiteX20" fmla="*/ 115596 w 246428"/>
                <a:gd name="connsiteY20" fmla="*/ 10573 h 283214"/>
                <a:gd name="connsiteX21" fmla="*/ 151029 w 246428"/>
                <a:gd name="connsiteY21" fmla="*/ 82296 h 283214"/>
                <a:gd name="connsiteX22" fmla="*/ 230181 w 246428"/>
                <a:gd name="connsiteY22" fmla="*/ 93821 h 283214"/>
                <a:gd name="connsiteX23" fmla="*/ 245517 w 246428"/>
                <a:gd name="connsiteY23" fmla="*/ 106775 h 283214"/>
                <a:gd name="connsiteX24" fmla="*/ 240659 w 246428"/>
                <a:gd name="connsiteY24" fmla="*/ 126301 h 283214"/>
                <a:gd name="connsiteX25" fmla="*/ 183414 w 246428"/>
                <a:gd name="connsiteY25" fmla="*/ 182118 h 283214"/>
                <a:gd name="connsiteX26" fmla="*/ 196939 w 246428"/>
                <a:gd name="connsiteY26" fmla="*/ 260890 h 283214"/>
                <a:gd name="connsiteX27" fmla="*/ 189319 w 246428"/>
                <a:gd name="connsiteY27" fmla="*/ 279559 h 283214"/>
                <a:gd name="connsiteX28" fmla="*/ 169221 w 246428"/>
                <a:gd name="connsiteY28" fmla="*/ 280988 h 283214"/>
                <a:gd name="connsiteX29" fmla="*/ 98450 w 246428"/>
                <a:gd name="connsiteY29" fmla="*/ 243745 h 283214"/>
                <a:gd name="connsiteX30" fmla="*/ 27680 w 246428"/>
                <a:gd name="connsiteY30" fmla="*/ 280988 h 283214"/>
                <a:gd name="connsiteX31" fmla="*/ 19107 w 246428"/>
                <a:gd name="connsiteY31" fmla="*/ 283178 h 2832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46428" h="283214">
                  <a:moveTo>
                    <a:pt x="19107" y="283178"/>
                  </a:moveTo>
                  <a:cubicBezTo>
                    <a:pt x="15202" y="283178"/>
                    <a:pt x="11201" y="281940"/>
                    <a:pt x="7868" y="279559"/>
                  </a:cubicBezTo>
                  <a:cubicBezTo>
                    <a:pt x="1962" y="275273"/>
                    <a:pt x="-895" y="268034"/>
                    <a:pt x="248" y="260890"/>
                  </a:cubicBezTo>
                  <a:lnTo>
                    <a:pt x="15488" y="172212"/>
                  </a:lnTo>
                  <a:lnTo>
                    <a:pt x="53016" y="178689"/>
                  </a:lnTo>
                  <a:lnTo>
                    <a:pt x="44349" y="229362"/>
                  </a:lnTo>
                  <a:lnTo>
                    <a:pt x="89783" y="205454"/>
                  </a:lnTo>
                  <a:cubicBezTo>
                    <a:pt x="95307" y="202501"/>
                    <a:pt x="101975" y="202501"/>
                    <a:pt x="107499" y="205454"/>
                  </a:cubicBezTo>
                  <a:lnTo>
                    <a:pt x="152933" y="229362"/>
                  </a:lnTo>
                  <a:lnTo>
                    <a:pt x="144266" y="178689"/>
                  </a:lnTo>
                  <a:cubicBezTo>
                    <a:pt x="143218" y="172498"/>
                    <a:pt x="145218" y="166211"/>
                    <a:pt x="149790" y="161830"/>
                  </a:cubicBezTo>
                  <a:lnTo>
                    <a:pt x="186557" y="125921"/>
                  </a:lnTo>
                  <a:lnTo>
                    <a:pt x="135693" y="118491"/>
                  </a:lnTo>
                  <a:cubicBezTo>
                    <a:pt x="129502" y="117634"/>
                    <a:pt x="124168" y="113728"/>
                    <a:pt x="121311" y="108109"/>
                  </a:cubicBezTo>
                  <a:lnTo>
                    <a:pt x="98546" y="62008"/>
                  </a:lnTo>
                  <a:lnTo>
                    <a:pt x="88449" y="82582"/>
                  </a:lnTo>
                  <a:lnTo>
                    <a:pt x="54255" y="65723"/>
                  </a:lnTo>
                  <a:lnTo>
                    <a:pt x="81496" y="10573"/>
                  </a:lnTo>
                  <a:cubicBezTo>
                    <a:pt x="84734" y="4096"/>
                    <a:pt x="91307" y="0"/>
                    <a:pt x="98546" y="0"/>
                  </a:cubicBezTo>
                  <a:lnTo>
                    <a:pt x="98546" y="0"/>
                  </a:lnTo>
                  <a:cubicBezTo>
                    <a:pt x="105785" y="0"/>
                    <a:pt x="112452" y="4096"/>
                    <a:pt x="115596" y="10573"/>
                  </a:cubicBezTo>
                  <a:lnTo>
                    <a:pt x="151029" y="82296"/>
                  </a:lnTo>
                  <a:lnTo>
                    <a:pt x="230181" y="93821"/>
                  </a:lnTo>
                  <a:cubicBezTo>
                    <a:pt x="237325" y="94869"/>
                    <a:pt x="243326" y="99917"/>
                    <a:pt x="245517" y="106775"/>
                  </a:cubicBezTo>
                  <a:cubicBezTo>
                    <a:pt x="247707" y="113633"/>
                    <a:pt x="245898" y="121253"/>
                    <a:pt x="240659" y="126301"/>
                  </a:cubicBezTo>
                  <a:lnTo>
                    <a:pt x="183414" y="182118"/>
                  </a:lnTo>
                  <a:lnTo>
                    <a:pt x="196939" y="260890"/>
                  </a:lnTo>
                  <a:cubicBezTo>
                    <a:pt x="198177" y="268034"/>
                    <a:pt x="195225" y="275273"/>
                    <a:pt x="189319" y="279559"/>
                  </a:cubicBezTo>
                  <a:cubicBezTo>
                    <a:pt x="183414" y="283845"/>
                    <a:pt x="175698" y="284417"/>
                    <a:pt x="169221" y="280988"/>
                  </a:cubicBezTo>
                  <a:lnTo>
                    <a:pt x="98450" y="243745"/>
                  </a:lnTo>
                  <a:lnTo>
                    <a:pt x="27680" y="280988"/>
                  </a:lnTo>
                  <a:cubicBezTo>
                    <a:pt x="25203" y="282416"/>
                    <a:pt x="22155" y="283178"/>
                    <a:pt x="19107" y="2831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N"/>
            </a:p>
          </p:txBody>
        </p:sp>
      </p:grpSp>
    </p:spTree>
    <p:extLst>
      <p:ext uri="{BB962C8B-B14F-4D97-AF65-F5344CB8AC3E}">
        <p14:creationId xmlns:p14="http://schemas.microsoft.com/office/powerpoint/2010/main" val="374583334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5">
            <a:extLst>
              <a:ext uri="{FF2B5EF4-FFF2-40B4-BE49-F238E27FC236}">
                <a16:creationId xmlns:a16="http://schemas.microsoft.com/office/drawing/2014/main" id="{E3E0352F-0649-C2B2-4FDB-C66D0C6B406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IN" dirty="0"/>
              <a:t>Our Services</a:t>
            </a:r>
          </a:p>
        </p:txBody>
      </p:sp>
      <p:pic>
        <p:nvPicPr>
          <p:cNvPr id="27" name="Picture Placeholder 26" descr="A person lifting weights in a gym&#10;&#10;Description automatically generated">
            <a:extLst>
              <a:ext uri="{FF2B5EF4-FFF2-40B4-BE49-F238E27FC236}">
                <a16:creationId xmlns:a16="http://schemas.microsoft.com/office/drawing/2014/main" id="{82077EE9-9441-2189-0E2E-413861476732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4" b="34"/>
          <a:stretch>
            <a:fillRect/>
          </a:stretch>
        </p:blipFill>
        <p:spPr/>
      </p:pic>
      <p:pic>
        <p:nvPicPr>
          <p:cNvPr id="29" name="Picture Placeholder 28" descr="A person on rings in a gym&#10;&#10;Description automatically generated">
            <a:extLst>
              <a:ext uri="{FF2B5EF4-FFF2-40B4-BE49-F238E27FC236}">
                <a16:creationId xmlns:a16="http://schemas.microsoft.com/office/drawing/2014/main" id="{FBB27885-CAD0-FC8C-0FB8-2A5AE2DD0E94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" b="20"/>
          <a:stretch>
            <a:fillRect/>
          </a:stretch>
        </p:blipFill>
        <p:spPr/>
      </p:pic>
      <p:pic>
        <p:nvPicPr>
          <p:cNvPr id="31" name="Picture Placeholder 30" descr="A group of people sitting on mats in a gym&#10;&#10;Description automatically generated">
            <a:extLst>
              <a:ext uri="{FF2B5EF4-FFF2-40B4-BE49-F238E27FC236}">
                <a16:creationId xmlns:a16="http://schemas.microsoft.com/office/drawing/2014/main" id="{984ECBA7-5801-725A-245C-899A5AAD6198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" b="20"/>
          <a:stretch>
            <a:fillRect/>
          </a:stretch>
        </p:blipFill>
        <p:spPr/>
      </p:pic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A445336D-3932-8EBC-687B-D2E8D7F0987F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>
            <a:noAutofit/>
          </a:bodyPr>
          <a:lstStyle/>
          <a:p>
            <a:r>
              <a:rPr lang="en-IN" dirty="0"/>
              <a:t>Lorem ipsum </a:t>
            </a:r>
            <a:r>
              <a:rPr lang="en-IN" dirty="0" err="1"/>
              <a:t>dolor</a:t>
            </a:r>
            <a:r>
              <a:rPr lang="en-IN" dirty="0"/>
              <a:t> sit </a:t>
            </a:r>
            <a:r>
              <a:rPr lang="en-IN" dirty="0" err="1"/>
              <a:t>amet</a:t>
            </a:r>
            <a:r>
              <a:rPr lang="en-IN" dirty="0"/>
              <a:t>, </a:t>
            </a:r>
            <a:r>
              <a:rPr lang="en-IN" dirty="0" err="1"/>
              <a:t>consectetur</a:t>
            </a:r>
            <a:r>
              <a:rPr lang="en-IN" dirty="0"/>
              <a:t> </a:t>
            </a:r>
            <a:r>
              <a:rPr lang="en-IN" dirty="0" err="1"/>
              <a:t>adipiscing</a:t>
            </a:r>
            <a:r>
              <a:rPr lang="en-IN" dirty="0"/>
              <a:t> </a:t>
            </a:r>
            <a:r>
              <a:rPr lang="en-IN" dirty="0" err="1"/>
              <a:t>elit</a:t>
            </a:r>
            <a:r>
              <a:rPr lang="en-IN" dirty="0"/>
              <a:t>. Cras a ligula id </a:t>
            </a:r>
            <a:r>
              <a:rPr lang="en-IN" dirty="0" err="1"/>
              <a:t>erat</a:t>
            </a:r>
            <a:r>
              <a:rPr lang="en-IN" dirty="0"/>
              <a:t> convallis </a:t>
            </a:r>
            <a:r>
              <a:rPr lang="en-IN" dirty="0" err="1"/>
              <a:t>tristique</a:t>
            </a:r>
            <a:r>
              <a:rPr lang="en-IN" dirty="0"/>
              <a:t> </a:t>
            </a:r>
            <a:r>
              <a:rPr lang="en-IN" dirty="0" err="1"/>
              <a:t>nec</a:t>
            </a:r>
            <a:r>
              <a:rPr lang="en-IN" dirty="0"/>
              <a:t> </a:t>
            </a:r>
            <a:r>
              <a:rPr lang="en-IN" dirty="0" err="1"/>
              <a:t>tristique</a:t>
            </a:r>
            <a:r>
              <a:rPr lang="en-IN" dirty="0"/>
              <a:t> sem. Vestibulum </a:t>
            </a:r>
            <a:r>
              <a:rPr lang="en-IN" dirty="0" err="1"/>
              <a:t>hendrerit</a:t>
            </a:r>
            <a:r>
              <a:rPr lang="en-IN" dirty="0"/>
              <a:t>, </a:t>
            </a:r>
            <a:r>
              <a:rPr lang="en-IN" dirty="0" err="1"/>
              <a:t>nunc</a:t>
            </a:r>
            <a:r>
              <a:rPr lang="en-IN" dirty="0"/>
              <a:t> cursus </a:t>
            </a:r>
            <a:r>
              <a:rPr lang="en-IN" dirty="0" err="1"/>
              <a:t>suscipit</a:t>
            </a:r>
            <a:r>
              <a:rPr lang="en-IN" dirty="0"/>
              <a:t> auctor, </a:t>
            </a:r>
            <a:r>
              <a:rPr lang="en-IN" dirty="0" err="1"/>
              <a:t>nunc</a:t>
            </a:r>
            <a:r>
              <a:rPr lang="en-IN" dirty="0"/>
              <a:t> </a:t>
            </a:r>
            <a:r>
              <a:rPr lang="en-IN" dirty="0" err="1"/>
              <a:t>justo</a:t>
            </a:r>
            <a:r>
              <a:rPr lang="en-IN" dirty="0"/>
              <a:t> </a:t>
            </a:r>
            <a:r>
              <a:rPr lang="en-IN" dirty="0" err="1"/>
              <a:t>elementum</a:t>
            </a:r>
            <a:r>
              <a:rPr lang="en-IN" dirty="0"/>
              <a:t> magna, 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8998982C-5EA5-81A5-3AC3-521C6EC7FD63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/>
        <p:txBody>
          <a:bodyPr/>
          <a:lstStyle/>
          <a:p>
            <a:r>
              <a:rPr lang="en-IN" dirty="0"/>
              <a:t>Pellentesque habitant </a:t>
            </a:r>
            <a:r>
              <a:rPr lang="en-IN" dirty="0" err="1"/>
              <a:t>morbi</a:t>
            </a:r>
            <a:r>
              <a:rPr lang="en-IN" dirty="0"/>
              <a:t> </a:t>
            </a:r>
            <a:r>
              <a:rPr lang="en-IN" dirty="0" err="1"/>
              <a:t>tristique</a:t>
            </a:r>
            <a:r>
              <a:rPr lang="en-IN" dirty="0"/>
              <a:t> </a:t>
            </a:r>
            <a:r>
              <a:rPr lang="en-IN" dirty="0" err="1"/>
              <a:t>senectus</a:t>
            </a:r>
            <a:r>
              <a:rPr lang="en-IN" dirty="0"/>
              <a:t> et </a:t>
            </a:r>
            <a:r>
              <a:rPr lang="en-IN" dirty="0" err="1"/>
              <a:t>netus</a:t>
            </a:r>
            <a:r>
              <a:rPr lang="en-IN" dirty="0"/>
              <a:t> et </a:t>
            </a:r>
            <a:r>
              <a:rPr lang="en-IN" dirty="0" err="1"/>
              <a:t>malesuada</a:t>
            </a:r>
            <a:r>
              <a:rPr lang="en-IN" dirty="0"/>
              <a:t> fames ac </a:t>
            </a:r>
            <a:r>
              <a:rPr lang="en-IN" dirty="0" err="1"/>
              <a:t>turpis</a:t>
            </a:r>
            <a:r>
              <a:rPr lang="en-IN" dirty="0"/>
              <a:t> </a:t>
            </a:r>
            <a:r>
              <a:rPr lang="en-IN" dirty="0" err="1"/>
              <a:t>egestas</a:t>
            </a:r>
            <a:r>
              <a:rPr lang="en-IN" dirty="0"/>
              <a:t>. Maecenas </a:t>
            </a:r>
            <a:r>
              <a:rPr lang="en-IN" dirty="0" err="1"/>
              <a:t>venenatis</a:t>
            </a:r>
            <a:r>
              <a:rPr lang="en-IN" dirty="0"/>
              <a:t> pharetra </a:t>
            </a:r>
            <a:r>
              <a:rPr lang="en-IN" dirty="0" err="1"/>
              <a:t>elementum</a:t>
            </a:r>
            <a:r>
              <a:rPr lang="en-IN" dirty="0"/>
              <a:t>. Donec </a:t>
            </a:r>
            <a:r>
              <a:rPr lang="en-IN" dirty="0" err="1"/>
              <a:t>urna</a:t>
            </a:r>
            <a:r>
              <a:rPr lang="en-IN" dirty="0"/>
              <a:t> </a:t>
            </a:r>
            <a:r>
              <a:rPr lang="en-IN" dirty="0" err="1"/>
              <a:t>orci</a:t>
            </a:r>
            <a:r>
              <a:rPr lang="en-IN" dirty="0"/>
              <a:t>, </a:t>
            </a:r>
            <a:r>
              <a:rPr lang="en-IN" dirty="0" err="1"/>
              <a:t>iaculis</a:t>
            </a:r>
            <a:r>
              <a:rPr lang="en-IN" dirty="0"/>
              <a:t> </a:t>
            </a:r>
            <a:r>
              <a:rPr lang="en-IN" dirty="0" err="1"/>
              <a:t>nec</a:t>
            </a:r>
            <a:r>
              <a:rPr lang="en-IN" dirty="0"/>
              <a:t> </a:t>
            </a:r>
            <a:r>
              <a:rPr lang="en-IN" dirty="0" err="1"/>
              <a:t>felis</a:t>
            </a:r>
            <a:r>
              <a:rPr lang="en-IN" dirty="0"/>
              <a:t> </a:t>
            </a:r>
            <a:r>
              <a:rPr lang="en-IN" dirty="0" err="1"/>
              <a:t>sed</a:t>
            </a:r>
            <a:r>
              <a:rPr lang="en-IN" dirty="0"/>
              <a:t>, cursus </a:t>
            </a:r>
            <a:r>
              <a:rPr lang="en-IN" dirty="0" err="1"/>
              <a:t>placerat</a:t>
            </a:r>
            <a:r>
              <a:rPr lang="en-IN" dirty="0"/>
              <a:t> </a:t>
            </a:r>
            <a:r>
              <a:rPr lang="en-IN" dirty="0" err="1"/>
              <a:t>nibh</a:t>
            </a:r>
            <a:r>
              <a:rPr lang="en-IN" dirty="0"/>
              <a:t>. </a:t>
            </a:r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DFB29992-7F48-E65C-6E70-94F2D1B94E47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r>
              <a:rPr lang="en-IN" dirty="0" err="1"/>
              <a:t>Aliquam</a:t>
            </a:r>
            <a:r>
              <a:rPr lang="en-IN" dirty="0"/>
              <a:t> cursus </a:t>
            </a:r>
            <a:r>
              <a:rPr lang="en-IN" dirty="0" err="1"/>
              <a:t>consectetur</a:t>
            </a:r>
            <a:r>
              <a:rPr lang="en-IN" dirty="0"/>
              <a:t> </a:t>
            </a:r>
            <a:r>
              <a:rPr lang="en-IN" dirty="0" err="1"/>
              <a:t>vehicula</a:t>
            </a:r>
            <a:r>
              <a:rPr lang="en-IN" dirty="0"/>
              <a:t>. </a:t>
            </a:r>
            <a:r>
              <a:rPr lang="en-IN" dirty="0" err="1"/>
              <a:t>Praesent</a:t>
            </a:r>
            <a:r>
              <a:rPr lang="en-IN" dirty="0"/>
              <a:t> non nisi at </a:t>
            </a:r>
            <a:r>
              <a:rPr lang="en-IN" dirty="0" err="1"/>
              <a:t>tortor</a:t>
            </a:r>
            <a:r>
              <a:rPr lang="en-IN" dirty="0"/>
              <a:t> </a:t>
            </a:r>
            <a:r>
              <a:rPr lang="en-IN" dirty="0" err="1"/>
              <a:t>volutpat</a:t>
            </a:r>
            <a:r>
              <a:rPr lang="en-IN" dirty="0"/>
              <a:t> </a:t>
            </a:r>
            <a:r>
              <a:rPr lang="en-IN" dirty="0" err="1"/>
              <a:t>rutrum</a:t>
            </a:r>
            <a:r>
              <a:rPr lang="en-IN" dirty="0"/>
              <a:t> et at </a:t>
            </a:r>
            <a:r>
              <a:rPr lang="en-IN" dirty="0" err="1"/>
              <a:t>justo</a:t>
            </a:r>
            <a:r>
              <a:rPr lang="en-IN" dirty="0"/>
              <a:t>. Donec </a:t>
            </a:r>
            <a:r>
              <a:rPr lang="en-IN" dirty="0" err="1"/>
              <a:t>eu</a:t>
            </a:r>
            <a:r>
              <a:rPr lang="en-IN" dirty="0"/>
              <a:t> </a:t>
            </a:r>
            <a:r>
              <a:rPr lang="en-IN" dirty="0" err="1"/>
              <a:t>purus</a:t>
            </a:r>
            <a:r>
              <a:rPr lang="en-IN" dirty="0"/>
              <a:t> in ex </a:t>
            </a:r>
            <a:r>
              <a:rPr lang="en-IN" dirty="0" err="1"/>
              <a:t>pellentesque</a:t>
            </a:r>
            <a:r>
              <a:rPr lang="en-IN" dirty="0"/>
              <a:t> </a:t>
            </a:r>
            <a:r>
              <a:rPr lang="en-IN" dirty="0" err="1"/>
              <a:t>pretium</a:t>
            </a:r>
            <a:r>
              <a:rPr lang="en-IN" dirty="0"/>
              <a:t> a </a:t>
            </a:r>
            <a:r>
              <a:rPr lang="en-IN" dirty="0" err="1"/>
              <a:t>nec</a:t>
            </a:r>
            <a:r>
              <a:rPr lang="en-IN" dirty="0"/>
              <a:t> </a:t>
            </a:r>
            <a:r>
              <a:rPr lang="en-IN" dirty="0" err="1"/>
              <a:t>turpis</a:t>
            </a:r>
            <a:r>
              <a:rPr lang="en-IN" dirty="0"/>
              <a:t>.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F97A5199-8B6F-A10D-393C-1D75FB70D058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r>
              <a:rPr lang="en-IN" dirty="0"/>
              <a:t>Services 1</a:t>
            </a:r>
          </a:p>
        </p:txBody>
      </p:sp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927CD366-832F-76E3-2950-A7569E244B1A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en-IN" dirty="0"/>
              <a:t>Services 2</a:t>
            </a:r>
          </a:p>
        </p:txBody>
      </p:sp>
      <p:sp>
        <p:nvSpPr>
          <p:cNvPr id="25" name="Text Placeholder 24">
            <a:extLst>
              <a:ext uri="{FF2B5EF4-FFF2-40B4-BE49-F238E27FC236}">
                <a16:creationId xmlns:a16="http://schemas.microsoft.com/office/drawing/2014/main" id="{A7FAB347-7926-7F13-4ACA-85B39F41A212}"/>
              </a:ext>
            </a:extLst>
          </p:cNvPr>
          <p:cNvSpPr>
            <a:spLocks noGrp="1"/>
          </p:cNvSpPr>
          <p:nvPr>
            <p:ph type="body" sz="quarter" idx="25"/>
          </p:nvPr>
        </p:nvSpPr>
        <p:spPr/>
        <p:txBody>
          <a:bodyPr/>
          <a:lstStyle/>
          <a:p>
            <a:r>
              <a:rPr lang="en-IN" dirty="0"/>
              <a:t>Services 3</a:t>
            </a:r>
          </a:p>
        </p:txBody>
      </p:sp>
    </p:spTree>
    <p:extLst>
      <p:ext uri="{BB962C8B-B14F-4D97-AF65-F5344CB8AC3E}">
        <p14:creationId xmlns:p14="http://schemas.microsoft.com/office/powerpoint/2010/main" val="88448196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5">
            <a:extLst>
              <a:ext uri="{FF2B5EF4-FFF2-40B4-BE49-F238E27FC236}">
                <a16:creationId xmlns:a16="http://schemas.microsoft.com/office/drawing/2014/main" id="{51512C8B-9273-BB60-2C8A-9F08C6602A3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IN" dirty="0"/>
              <a:t>Our Goal</a:t>
            </a:r>
          </a:p>
        </p:txBody>
      </p:sp>
      <p:sp>
        <p:nvSpPr>
          <p:cNvPr id="19" name="Text Placeholder 18">
            <a:extLst>
              <a:ext uri="{FF2B5EF4-FFF2-40B4-BE49-F238E27FC236}">
                <a16:creationId xmlns:a16="http://schemas.microsoft.com/office/drawing/2014/main" id="{B00B3591-B1BD-D18F-FB05-F07C809A9BF5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>
            <a:normAutofit/>
          </a:bodyPr>
          <a:lstStyle/>
          <a:p>
            <a:r>
              <a:rPr lang="en-IN" dirty="0"/>
              <a:t>Lorem ipsum </a:t>
            </a:r>
            <a:r>
              <a:rPr lang="en-IN" dirty="0" err="1"/>
              <a:t>dolor</a:t>
            </a:r>
            <a:r>
              <a:rPr lang="en-IN" dirty="0"/>
              <a:t> sit </a:t>
            </a:r>
            <a:r>
              <a:rPr lang="en-IN" dirty="0" err="1"/>
              <a:t>amet</a:t>
            </a:r>
            <a:r>
              <a:rPr lang="en-IN" dirty="0"/>
              <a:t>, </a:t>
            </a:r>
            <a:r>
              <a:rPr lang="en-IN" dirty="0" err="1"/>
              <a:t>consectetur</a:t>
            </a:r>
            <a:r>
              <a:rPr lang="en-IN" dirty="0"/>
              <a:t> </a:t>
            </a:r>
            <a:r>
              <a:rPr lang="en-IN" dirty="0" err="1"/>
              <a:t>adipiscing</a:t>
            </a:r>
            <a:r>
              <a:rPr lang="en-IN" dirty="0"/>
              <a:t> </a:t>
            </a:r>
            <a:r>
              <a:rPr lang="en-IN" dirty="0" err="1"/>
              <a:t>elit</a:t>
            </a:r>
            <a:r>
              <a:rPr lang="en-IN" dirty="0"/>
              <a:t>. </a:t>
            </a:r>
            <a:r>
              <a:rPr lang="en-IN" dirty="0" err="1"/>
              <a:t>Praesent</a:t>
            </a:r>
            <a:r>
              <a:rPr lang="en-IN" dirty="0"/>
              <a:t> </a:t>
            </a:r>
            <a:r>
              <a:rPr lang="en-IN" dirty="0" err="1"/>
              <a:t>molestie</a:t>
            </a:r>
            <a:r>
              <a:rPr lang="en-IN" dirty="0"/>
              <a:t> nisi </a:t>
            </a:r>
            <a:r>
              <a:rPr lang="en-IN" dirty="0" err="1"/>
              <a:t>sed</a:t>
            </a:r>
            <a:r>
              <a:rPr lang="en-IN" dirty="0"/>
              <a:t> </a:t>
            </a:r>
            <a:r>
              <a:rPr lang="en-IN" dirty="0" err="1"/>
              <a:t>diam</a:t>
            </a:r>
            <a:r>
              <a:rPr lang="en-IN" dirty="0"/>
              <a:t> </a:t>
            </a:r>
            <a:r>
              <a:rPr lang="en-IN" dirty="0" err="1"/>
              <a:t>laoreet</a:t>
            </a:r>
            <a:r>
              <a:rPr lang="en-IN" dirty="0"/>
              <a:t>, non</a:t>
            </a:r>
          </a:p>
        </p:txBody>
      </p:sp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442AF008-E93E-005C-84D2-446AE69CDC1E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/>
        <p:txBody>
          <a:bodyPr/>
          <a:lstStyle/>
          <a:p>
            <a:r>
              <a:rPr lang="en-IN" dirty="0"/>
              <a:t>Nam a </a:t>
            </a:r>
            <a:r>
              <a:rPr lang="en-IN" dirty="0" err="1"/>
              <a:t>velit</a:t>
            </a:r>
            <a:r>
              <a:rPr lang="en-IN" dirty="0"/>
              <a:t> </a:t>
            </a:r>
            <a:r>
              <a:rPr lang="en-IN" dirty="0" err="1"/>
              <a:t>nibh</a:t>
            </a:r>
            <a:r>
              <a:rPr lang="en-IN" dirty="0"/>
              <a:t>. </a:t>
            </a:r>
            <a:r>
              <a:rPr lang="en-IN" dirty="0" err="1"/>
              <a:t>Vivamus</a:t>
            </a:r>
            <a:r>
              <a:rPr lang="en-IN" dirty="0"/>
              <a:t> </a:t>
            </a:r>
            <a:r>
              <a:rPr lang="en-IN" dirty="0" err="1"/>
              <a:t>volutpat</a:t>
            </a:r>
            <a:r>
              <a:rPr lang="en-IN" dirty="0"/>
              <a:t> </a:t>
            </a:r>
            <a:r>
              <a:rPr lang="en-IN" dirty="0" err="1"/>
              <a:t>sapien</a:t>
            </a:r>
            <a:r>
              <a:rPr lang="en-IN" dirty="0"/>
              <a:t> a </a:t>
            </a:r>
            <a:r>
              <a:rPr lang="en-IN" dirty="0" err="1"/>
              <a:t>elementum</a:t>
            </a:r>
            <a:r>
              <a:rPr lang="en-IN" dirty="0"/>
              <a:t> </a:t>
            </a:r>
            <a:r>
              <a:rPr lang="en-IN" dirty="0" err="1"/>
              <a:t>rhoncus</a:t>
            </a:r>
            <a:r>
              <a:rPr lang="en-IN" dirty="0"/>
              <a:t>. 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4E039C3D-F774-0A07-92BB-3EDE7E3872E5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r>
              <a:rPr lang="en-IN" dirty="0"/>
              <a:t>Donec id </a:t>
            </a:r>
            <a:r>
              <a:rPr lang="en-IN" dirty="0" err="1"/>
              <a:t>augue</a:t>
            </a:r>
            <a:r>
              <a:rPr lang="en-IN" dirty="0"/>
              <a:t> et </a:t>
            </a:r>
            <a:r>
              <a:rPr lang="en-IN" dirty="0" err="1"/>
              <a:t>diam</a:t>
            </a:r>
            <a:r>
              <a:rPr lang="en-IN" dirty="0"/>
              <a:t> </a:t>
            </a:r>
            <a:r>
              <a:rPr lang="en-IN" dirty="0" err="1"/>
              <a:t>euismod</a:t>
            </a:r>
            <a:r>
              <a:rPr lang="en-IN" dirty="0"/>
              <a:t> </a:t>
            </a:r>
            <a:r>
              <a:rPr lang="en-IN" dirty="0" err="1"/>
              <a:t>tempor</a:t>
            </a:r>
            <a:r>
              <a:rPr lang="en-IN" dirty="0"/>
              <a:t> non </a:t>
            </a:r>
            <a:r>
              <a:rPr lang="en-IN" dirty="0" err="1"/>
              <a:t>nec</a:t>
            </a:r>
            <a:r>
              <a:rPr lang="en-IN" dirty="0"/>
              <a:t> </a:t>
            </a:r>
            <a:r>
              <a:rPr lang="en-IN" dirty="0" err="1"/>
              <a:t>tortor</a:t>
            </a:r>
            <a:r>
              <a:rPr lang="en-IN" dirty="0"/>
              <a:t>. Nunc </a:t>
            </a:r>
            <a:r>
              <a:rPr lang="en-IN" dirty="0" err="1"/>
              <a:t>ornare</a:t>
            </a:r>
            <a:r>
              <a:rPr lang="en-IN" dirty="0"/>
              <a:t> libero </a:t>
            </a:r>
            <a:r>
              <a:rPr lang="en-IN" dirty="0" err="1"/>
              <a:t>augue</a:t>
            </a:r>
            <a:r>
              <a:rPr lang="en-IN" dirty="0"/>
              <a:t>, gravida </a:t>
            </a:r>
            <a:r>
              <a:rPr lang="en-IN" dirty="0" err="1"/>
              <a:t>sollicitudin</a:t>
            </a:r>
            <a:r>
              <a:rPr lang="en-IN" dirty="0"/>
              <a:t> ligula </a:t>
            </a:r>
            <a:r>
              <a:rPr lang="en-IN" dirty="0" err="1"/>
              <a:t>eleifend</a:t>
            </a:r>
            <a:r>
              <a:rPr lang="en-IN" dirty="0"/>
              <a:t> in.</a:t>
            </a:r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92AAB278-7579-B7F5-6FE6-828140F8AC6C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/>
        <p:txBody>
          <a:bodyPr/>
          <a:lstStyle/>
          <a:p>
            <a:r>
              <a:rPr lang="en-IN" dirty="0"/>
              <a:t>Aenean </a:t>
            </a:r>
            <a:r>
              <a:rPr lang="en-IN" dirty="0" err="1"/>
              <a:t>mattis</a:t>
            </a:r>
            <a:r>
              <a:rPr lang="en-IN" dirty="0"/>
              <a:t> </a:t>
            </a:r>
            <a:r>
              <a:rPr lang="en-IN" dirty="0" err="1"/>
              <a:t>nibh</a:t>
            </a:r>
            <a:r>
              <a:rPr lang="en-IN" dirty="0"/>
              <a:t> et </a:t>
            </a:r>
            <a:r>
              <a:rPr lang="en-IN" dirty="0" err="1"/>
              <a:t>sem</a:t>
            </a:r>
            <a:r>
              <a:rPr lang="en-IN" dirty="0"/>
              <a:t> </a:t>
            </a:r>
            <a:r>
              <a:rPr lang="en-IN" dirty="0" err="1"/>
              <a:t>ullamcorper</a:t>
            </a:r>
            <a:r>
              <a:rPr lang="en-IN" dirty="0"/>
              <a:t>, sit </a:t>
            </a:r>
            <a:r>
              <a:rPr lang="en-IN" dirty="0" err="1"/>
              <a:t>amet</a:t>
            </a:r>
            <a:r>
              <a:rPr lang="en-IN" dirty="0"/>
              <a:t> </a:t>
            </a:r>
            <a:r>
              <a:rPr lang="en-IN" dirty="0" err="1"/>
              <a:t>eleifend</a:t>
            </a:r>
            <a:r>
              <a:rPr lang="en-IN" dirty="0"/>
              <a:t> eros </a:t>
            </a:r>
            <a:r>
              <a:rPr lang="en-IN" dirty="0" err="1"/>
              <a:t>ornare</a:t>
            </a:r>
            <a:r>
              <a:rPr lang="en-IN" dirty="0"/>
              <a:t>. 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E41A42CA-B791-42B5-813D-5EC75C33648B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/>
        <p:txBody>
          <a:bodyPr/>
          <a:lstStyle/>
          <a:p>
            <a:r>
              <a:rPr lang="en-IN" dirty="0"/>
              <a:t>Proin vitae </a:t>
            </a:r>
            <a:r>
              <a:rPr lang="en-IN" dirty="0" err="1"/>
              <a:t>tempor</a:t>
            </a:r>
            <a:r>
              <a:rPr lang="en-IN" dirty="0"/>
              <a:t> </a:t>
            </a:r>
            <a:r>
              <a:rPr lang="en-IN" dirty="0" err="1"/>
              <a:t>nulla</a:t>
            </a:r>
            <a:r>
              <a:rPr lang="en-IN" dirty="0"/>
              <a:t>, at </a:t>
            </a:r>
            <a:r>
              <a:rPr lang="en-IN" dirty="0" err="1"/>
              <a:t>suscipit</a:t>
            </a:r>
            <a:r>
              <a:rPr lang="en-IN" dirty="0"/>
              <a:t> </a:t>
            </a:r>
            <a:r>
              <a:rPr lang="en-IN" dirty="0" err="1"/>
              <a:t>arcu</a:t>
            </a:r>
            <a:r>
              <a:rPr lang="en-IN" dirty="0"/>
              <a:t>. Pellentesque </a:t>
            </a:r>
            <a:r>
              <a:rPr lang="en-IN" dirty="0" err="1"/>
              <a:t>consequat</a:t>
            </a:r>
            <a:r>
              <a:rPr lang="en-IN" dirty="0"/>
              <a:t> eros </a:t>
            </a:r>
            <a:r>
              <a:rPr lang="en-IN" dirty="0" err="1"/>
              <a:t>congue</a:t>
            </a:r>
            <a:r>
              <a:rPr lang="en-IN" dirty="0"/>
              <a:t> </a:t>
            </a:r>
            <a:r>
              <a:rPr lang="en-IN" dirty="0" err="1"/>
              <a:t>felis</a:t>
            </a:r>
            <a:r>
              <a:rPr lang="en-IN" dirty="0"/>
              <a:t> </a:t>
            </a:r>
            <a:r>
              <a:rPr lang="en-IN" dirty="0" err="1"/>
              <a:t>scelerisque</a:t>
            </a:r>
            <a:r>
              <a:rPr lang="en-IN" dirty="0"/>
              <a:t> semper. </a:t>
            </a:r>
          </a:p>
        </p:txBody>
      </p:sp>
      <p:pic>
        <p:nvPicPr>
          <p:cNvPr id="29" name="Picture Placeholder 28" descr="A person running in the air&#10;&#10;Description automatically generated">
            <a:extLst>
              <a:ext uri="{FF2B5EF4-FFF2-40B4-BE49-F238E27FC236}">
                <a16:creationId xmlns:a16="http://schemas.microsoft.com/office/drawing/2014/main" id="{8D151431-155D-EFC9-3A9F-CB603FCA4E0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30" name="Group 29">
            <a:extLst>
              <a:ext uri="{FF2B5EF4-FFF2-40B4-BE49-F238E27FC236}">
                <a16:creationId xmlns:a16="http://schemas.microsoft.com/office/drawing/2014/main" id="{D61EDE5B-6681-788A-0B9B-71D2F7BF1729}"/>
              </a:ext>
            </a:extLst>
          </p:cNvPr>
          <p:cNvGrpSpPr/>
          <p:nvPr/>
        </p:nvGrpSpPr>
        <p:grpSpPr>
          <a:xfrm>
            <a:off x="1192942" y="2187781"/>
            <a:ext cx="440423" cy="440422"/>
            <a:chOff x="4860925" y="5776913"/>
            <a:chExt cx="823913" cy="823912"/>
          </a:xfrm>
          <a:solidFill>
            <a:srgbClr val="86F4EE"/>
          </a:solidFill>
        </p:grpSpPr>
        <p:sp>
          <p:nvSpPr>
            <p:cNvPr id="31" name="Freeform 6">
              <a:extLst>
                <a:ext uri="{FF2B5EF4-FFF2-40B4-BE49-F238E27FC236}">
                  <a16:creationId xmlns:a16="http://schemas.microsoft.com/office/drawing/2014/main" id="{E8E92C2F-1F63-012B-EA45-301780662C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60925" y="5776913"/>
              <a:ext cx="823913" cy="823912"/>
            </a:xfrm>
            <a:custGeom>
              <a:avLst/>
              <a:gdLst>
                <a:gd name="T0" fmla="*/ 1642 w 1689"/>
                <a:gd name="T1" fmla="*/ 880 h 1689"/>
                <a:gd name="T2" fmla="*/ 1343 w 1689"/>
                <a:gd name="T3" fmla="*/ 1340 h 1689"/>
                <a:gd name="T4" fmla="*/ 880 w 1689"/>
                <a:gd name="T5" fmla="*/ 1566 h 1689"/>
                <a:gd name="T6" fmla="*/ 845 w 1689"/>
                <a:gd name="T7" fmla="*/ 1689 h 1689"/>
                <a:gd name="T8" fmla="*/ 809 w 1689"/>
                <a:gd name="T9" fmla="*/ 1548 h 1689"/>
                <a:gd name="T10" fmla="*/ 141 w 1689"/>
                <a:gd name="T11" fmla="*/ 880 h 1689"/>
                <a:gd name="T12" fmla="*/ 0 w 1689"/>
                <a:gd name="T13" fmla="*/ 854 h 1689"/>
                <a:gd name="T14" fmla="*/ 47 w 1689"/>
                <a:gd name="T15" fmla="*/ 808 h 1689"/>
                <a:gd name="T16" fmla="*/ 347 w 1689"/>
                <a:gd name="T17" fmla="*/ 347 h 1689"/>
                <a:gd name="T18" fmla="*/ 809 w 1689"/>
                <a:gd name="T19" fmla="*/ 46 h 1689"/>
                <a:gd name="T20" fmla="*/ 854 w 1689"/>
                <a:gd name="T21" fmla="*/ 0 h 1689"/>
                <a:gd name="T22" fmla="*/ 880 w 1689"/>
                <a:gd name="T23" fmla="*/ 141 h 1689"/>
                <a:gd name="T24" fmla="*/ 1548 w 1689"/>
                <a:gd name="T25" fmla="*/ 809 h 1689"/>
                <a:gd name="T26" fmla="*/ 1689 w 1689"/>
                <a:gd name="T27" fmla="*/ 834 h 1689"/>
                <a:gd name="T28" fmla="*/ 880 w 1689"/>
                <a:gd name="T29" fmla="*/ 1265 h 1689"/>
                <a:gd name="T30" fmla="*/ 1265 w 1689"/>
                <a:gd name="T31" fmla="*/ 880 h 1689"/>
                <a:gd name="T32" fmla="*/ 1170 w 1689"/>
                <a:gd name="T33" fmla="*/ 880 h 1689"/>
                <a:gd name="T34" fmla="*/ 1171 w 1689"/>
                <a:gd name="T35" fmla="*/ 809 h 1689"/>
                <a:gd name="T36" fmla="*/ 1264 w 1689"/>
                <a:gd name="T37" fmla="*/ 809 h 1689"/>
                <a:gd name="T38" fmla="*/ 880 w 1689"/>
                <a:gd name="T39" fmla="*/ 439 h 1689"/>
                <a:gd name="T40" fmla="*/ 845 w 1689"/>
                <a:gd name="T41" fmla="*/ 563 h 1689"/>
                <a:gd name="T42" fmla="*/ 809 w 1689"/>
                <a:gd name="T43" fmla="*/ 495 h 1689"/>
                <a:gd name="T44" fmla="*/ 426 w 1689"/>
                <a:gd name="T45" fmla="*/ 809 h 1689"/>
                <a:gd name="T46" fmla="*/ 525 w 1689"/>
                <a:gd name="T47" fmla="*/ 809 h 1689"/>
                <a:gd name="T48" fmla="*/ 524 w 1689"/>
                <a:gd name="T49" fmla="*/ 880 h 1689"/>
                <a:gd name="T50" fmla="*/ 426 w 1689"/>
                <a:gd name="T51" fmla="*/ 880 h 1689"/>
                <a:gd name="T52" fmla="*/ 809 w 1689"/>
                <a:gd name="T53" fmla="*/ 1174 h 1689"/>
                <a:gd name="T54" fmla="*/ 880 w 1689"/>
                <a:gd name="T55" fmla="*/ 1174 h 1689"/>
                <a:gd name="T56" fmla="*/ 881 w 1689"/>
                <a:gd name="T57" fmla="*/ 349 h 1689"/>
                <a:gd name="T58" fmla="*/ 1476 w 1689"/>
                <a:gd name="T59" fmla="*/ 808 h 1689"/>
                <a:gd name="T60" fmla="*/ 881 w 1689"/>
                <a:gd name="T61" fmla="*/ 349 h 1689"/>
                <a:gd name="T62" fmla="*/ 350 w 1689"/>
                <a:gd name="T63" fmla="*/ 881 h 1689"/>
                <a:gd name="T64" fmla="*/ 808 w 1689"/>
                <a:gd name="T65" fmla="*/ 1475 h 1689"/>
                <a:gd name="T66" fmla="*/ 1339 w 1689"/>
                <a:gd name="T67" fmla="*/ 880 h 1689"/>
                <a:gd name="T68" fmla="*/ 881 w 1689"/>
                <a:gd name="T69" fmla="*/ 1476 h 1689"/>
                <a:gd name="T70" fmla="*/ 1466 w 1689"/>
                <a:gd name="T71" fmla="*/ 880 h 1689"/>
                <a:gd name="T72" fmla="*/ 808 w 1689"/>
                <a:gd name="T73" fmla="*/ 212 h 1689"/>
                <a:gd name="T74" fmla="*/ 350 w 1689"/>
                <a:gd name="T75" fmla="*/ 808 h 1689"/>
                <a:gd name="T76" fmla="*/ 808 w 1689"/>
                <a:gd name="T77" fmla="*/ 212 h 1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89" h="1689">
                  <a:moveTo>
                    <a:pt x="1689" y="854"/>
                  </a:moveTo>
                  <a:cubicBezTo>
                    <a:pt x="1680" y="874"/>
                    <a:pt x="1664" y="881"/>
                    <a:pt x="1642" y="880"/>
                  </a:cubicBezTo>
                  <a:cubicBezTo>
                    <a:pt x="1611" y="879"/>
                    <a:pt x="1581" y="880"/>
                    <a:pt x="1548" y="880"/>
                  </a:cubicBezTo>
                  <a:cubicBezTo>
                    <a:pt x="1536" y="1059"/>
                    <a:pt x="1469" y="1213"/>
                    <a:pt x="1343" y="1340"/>
                  </a:cubicBezTo>
                  <a:cubicBezTo>
                    <a:pt x="1216" y="1467"/>
                    <a:pt x="1062" y="1535"/>
                    <a:pt x="880" y="1547"/>
                  </a:cubicBezTo>
                  <a:cubicBezTo>
                    <a:pt x="880" y="1554"/>
                    <a:pt x="880" y="1560"/>
                    <a:pt x="880" y="1566"/>
                  </a:cubicBezTo>
                  <a:cubicBezTo>
                    <a:pt x="880" y="1594"/>
                    <a:pt x="880" y="1622"/>
                    <a:pt x="880" y="1650"/>
                  </a:cubicBezTo>
                  <a:cubicBezTo>
                    <a:pt x="879" y="1673"/>
                    <a:pt x="865" y="1688"/>
                    <a:pt x="845" y="1689"/>
                  </a:cubicBezTo>
                  <a:cubicBezTo>
                    <a:pt x="824" y="1689"/>
                    <a:pt x="810" y="1674"/>
                    <a:pt x="809" y="1650"/>
                  </a:cubicBezTo>
                  <a:cubicBezTo>
                    <a:pt x="809" y="1616"/>
                    <a:pt x="809" y="1583"/>
                    <a:pt x="809" y="1548"/>
                  </a:cubicBezTo>
                  <a:cubicBezTo>
                    <a:pt x="630" y="1536"/>
                    <a:pt x="474" y="1468"/>
                    <a:pt x="347" y="1341"/>
                  </a:cubicBezTo>
                  <a:cubicBezTo>
                    <a:pt x="221" y="1215"/>
                    <a:pt x="153" y="1060"/>
                    <a:pt x="141" y="880"/>
                  </a:cubicBezTo>
                  <a:cubicBezTo>
                    <a:pt x="109" y="880"/>
                    <a:pt x="78" y="879"/>
                    <a:pt x="47" y="880"/>
                  </a:cubicBezTo>
                  <a:cubicBezTo>
                    <a:pt x="26" y="881"/>
                    <a:pt x="9" y="874"/>
                    <a:pt x="0" y="854"/>
                  </a:cubicBezTo>
                  <a:cubicBezTo>
                    <a:pt x="0" y="847"/>
                    <a:pt x="0" y="841"/>
                    <a:pt x="0" y="834"/>
                  </a:cubicBezTo>
                  <a:cubicBezTo>
                    <a:pt x="9" y="814"/>
                    <a:pt x="26" y="808"/>
                    <a:pt x="47" y="808"/>
                  </a:cubicBezTo>
                  <a:cubicBezTo>
                    <a:pt x="78" y="809"/>
                    <a:pt x="109" y="809"/>
                    <a:pt x="141" y="809"/>
                  </a:cubicBezTo>
                  <a:cubicBezTo>
                    <a:pt x="153" y="628"/>
                    <a:pt x="221" y="474"/>
                    <a:pt x="347" y="347"/>
                  </a:cubicBezTo>
                  <a:cubicBezTo>
                    <a:pt x="474" y="220"/>
                    <a:pt x="630" y="153"/>
                    <a:pt x="809" y="141"/>
                  </a:cubicBezTo>
                  <a:cubicBezTo>
                    <a:pt x="809" y="108"/>
                    <a:pt x="810" y="77"/>
                    <a:pt x="809" y="46"/>
                  </a:cubicBezTo>
                  <a:cubicBezTo>
                    <a:pt x="808" y="25"/>
                    <a:pt x="815" y="9"/>
                    <a:pt x="835" y="0"/>
                  </a:cubicBezTo>
                  <a:cubicBezTo>
                    <a:pt x="841" y="0"/>
                    <a:pt x="848" y="0"/>
                    <a:pt x="854" y="0"/>
                  </a:cubicBezTo>
                  <a:cubicBezTo>
                    <a:pt x="874" y="9"/>
                    <a:pt x="881" y="25"/>
                    <a:pt x="880" y="47"/>
                  </a:cubicBezTo>
                  <a:cubicBezTo>
                    <a:pt x="879" y="78"/>
                    <a:pt x="880" y="109"/>
                    <a:pt x="880" y="141"/>
                  </a:cubicBezTo>
                  <a:cubicBezTo>
                    <a:pt x="1061" y="153"/>
                    <a:pt x="1215" y="220"/>
                    <a:pt x="1342" y="347"/>
                  </a:cubicBezTo>
                  <a:cubicBezTo>
                    <a:pt x="1469" y="474"/>
                    <a:pt x="1536" y="629"/>
                    <a:pt x="1548" y="809"/>
                  </a:cubicBezTo>
                  <a:cubicBezTo>
                    <a:pt x="1581" y="809"/>
                    <a:pt x="1612" y="809"/>
                    <a:pt x="1642" y="808"/>
                  </a:cubicBezTo>
                  <a:cubicBezTo>
                    <a:pt x="1664" y="808"/>
                    <a:pt x="1680" y="814"/>
                    <a:pt x="1689" y="834"/>
                  </a:cubicBezTo>
                  <a:cubicBezTo>
                    <a:pt x="1689" y="841"/>
                    <a:pt x="1689" y="847"/>
                    <a:pt x="1689" y="854"/>
                  </a:cubicBezTo>
                  <a:close/>
                  <a:moveTo>
                    <a:pt x="880" y="1265"/>
                  </a:moveTo>
                  <a:cubicBezTo>
                    <a:pt x="991" y="1253"/>
                    <a:pt x="1083" y="1209"/>
                    <a:pt x="1157" y="1128"/>
                  </a:cubicBezTo>
                  <a:cubicBezTo>
                    <a:pt x="1220" y="1058"/>
                    <a:pt x="1256" y="976"/>
                    <a:pt x="1265" y="880"/>
                  </a:cubicBezTo>
                  <a:cubicBezTo>
                    <a:pt x="1257" y="880"/>
                    <a:pt x="1251" y="880"/>
                    <a:pt x="1246" y="880"/>
                  </a:cubicBezTo>
                  <a:cubicBezTo>
                    <a:pt x="1221" y="880"/>
                    <a:pt x="1195" y="880"/>
                    <a:pt x="1170" y="880"/>
                  </a:cubicBezTo>
                  <a:cubicBezTo>
                    <a:pt x="1143" y="880"/>
                    <a:pt x="1125" y="865"/>
                    <a:pt x="1126" y="844"/>
                  </a:cubicBezTo>
                  <a:cubicBezTo>
                    <a:pt x="1126" y="822"/>
                    <a:pt x="1143" y="809"/>
                    <a:pt x="1171" y="809"/>
                  </a:cubicBezTo>
                  <a:cubicBezTo>
                    <a:pt x="1188" y="809"/>
                    <a:pt x="1205" y="809"/>
                    <a:pt x="1222" y="809"/>
                  </a:cubicBezTo>
                  <a:cubicBezTo>
                    <a:pt x="1236" y="809"/>
                    <a:pt x="1250" y="809"/>
                    <a:pt x="1264" y="809"/>
                  </a:cubicBezTo>
                  <a:cubicBezTo>
                    <a:pt x="1250" y="589"/>
                    <a:pt x="1055" y="430"/>
                    <a:pt x="880" y="426"/>
                  </a:cubicBezTo>
                  <a:cubicBezTo>
                    <a:pt x="880" y="430"/>
                    <a:pt x="880" y="435"/>
                    <a:pt x="880" y="439"/>
                  </a:cubicBezTo>
                  <a:cubicBezTo>
                    <a:pt x="880" y="468"/>
                    <a:pt x="881" y="497"/>
                    <a:pt x="880" y="526"/>
                  </a:cubicBezTo>
                  <a:cubicBezTo>
                    <a:pt x="879" y="548"/>
                    <a:pt x="864" y="563"/>
                    <a:pt x="845" y="563"/>
                  </a:cubicBezTo>
                  <a:cubicBezTo>
                    <a:pt x="825" y="563"/>
                    <a:pt x="811" y="548"/>
                    <a:pt x="809" y="527"/>
                  </a:cubicBezTo>
                  <a:cubicBezTo>
                    <a:pt x="809" y="516"/>
                    <a:pt x="809" y="506"/>
                    <a:pt x="809" y="495"/>
                  </a:cubicBezTo>
                  <a:cubicBezTo>
                    <a:pt x="809" y="472"/>
                    <a:pt x="809" y="448"/>
                    <a:pt x="809" y="425"/>
                  </a:cubicBezTo>
                  <a:cubicBezTo>
                    <a:pt x="596" y="438"/>
                    <a:pt x="432" y="625"/>
                    <a:pt x="426" y="809"/>
                  </a:cubicBezTo>
                  <a:cubicBezTo>
                    <a:pt x="432" y="809"/>
                    <a:pt x="437" y="809"/>
                    <a:pt x="442" y="809"/>
                  </a:cubicBezTo>
                  <a:cubicBezTo>
                    <a:pt x="470" y="809"/>
                    <a:pt x="497" y="808"/>
                    <a:pt x="525" y="809"/>
                  </a:cubicBezTo>
                  <a:cubicBezTo>
                    <a:pt x="547" y="809"/>
                    <a:pt x="563" y="824"/>
                    <a:pt x="563" y="844"/>
                  </a:cubicBezTo>
                  <a:cubicBezTo>
                    <a:pt x="563" y="864"/>
                    <a:pt x="547" y="879"/>
                    <a:pt x="524" y="880"/>
                  </a:cubicBezTo>
                  <a:cubicBezTo>
                    <a:pt x="511" y="880"/>
                    <a:pt x="498" y="880"/>
                    <a:pt x="484" y="880"/>
                  </a:cubicBezTo>
                  <a:cubicBezTo>
                    <a:pt x="465" y="880"/>
                    <a:pt x="445" y="880"/>
                    <a:pt x="426" y="880"/>
                  </a:cubicBezTo>
                  <a:cubicBezTo>
                    <a:pt x="436" y="1082"/>
                    <a:pt x="615" y="1255"/>
                    <a:pt x="809" y="1263"/>
                  </a:cubicBezTo>
                  <a:cubicBezTo>
                    <a:pt x="809" y="1233"/>
                    <a:pt x="809" y="1204"/>
                    <a:pt x="809" y="1174"/>
                  </a:cubicBezTo>
                  <a:cubicBezTo>
                    <a:pt x="809" y="1143"/>
                    <a:pt x="822" y="1125"/>
                    <a:pt x="845" y="1126"/>
                  </a:cubicBezTo>
                  <a:cubicBezTo>
                    <a:pt x="868" y="1126"/>
                    <a:pt x="880" y="1143"/>
                    <a:pt x="880" y="1174"/>
                  </a:cubicBezTo>
                  <a:cubicBezTo>
                    <a:pt x="880" y="1204"/>
                    <a:pt x="880" y="1233"/>
                    <a:pt x="880" y="1265"/>
                  </a:cubicBezTo>
                  <a:close/>
                  <a:moveTo>
                    <a:pt x="881" y="349"/>
                  </a:moveTo>
                  <a:cubicBezTo>
                    <a:pt x="1146" y="392"/>
                    <a:pt x="1298" y="544"/>
                    <a:pt x="1339" y="808"/>
                  </a:cubicBezTo>
                  <a:cubicBezTo>
                    <a:pt x="1384" y="808"/>
                    <a:pt x="1430" y="808"/>
                    <a:pt x="1476" y="808"/>
                  </a:cubicBezTo>
                  <a:cubicBezTo>
                    <a:pt x="1461" y="471"/>
                    <a:pt x="1169" y="219"/>
                    <a:pt x="881" y="214"/>
                  </a:cubicBezTo>
                  <a:cubicBezTo>
                    <a:pt x="881" y="260"/>
                    <a:pt x="881" y="305"/>
                    <a:pt x="881" y="349"/>
                  </a:cubicBezTo>
                  <a:close/>
                  <a:moveTo>
                    <a:pt x="808" y="1339"/>
                  </a:moveTo>
                  <a:cubicBezTo>
                    <a:pt x="544" y="1297"/>
                    <a:pt x="392" y="1145"/>
                    <a:pt x="350" y="881"/>
                  </a:cubicBezTo>
                  <a:cubicBezTo>
                    <a:pt x="306" y="881"/>
                    <a:pt x="259" y="881"/>
                    <a:pt x="213" y="881"/>
                  </a:cubicBezTo>
                  <a:cubicBezTo>
                    <a:pt x="231" y="1221"/>
                    <a:pt x="517" y="1466"/>
                    <a:pt x="808" y="1475"/>
                  </a:cubicBezTo>
                  <a:cubicBezTo>
                    <a:pt x="808" y="1429"/>
                    <a:pt x="808" y="1383"/>
                    <a:pt x="808" y="1339"/>
                  </a:cubicBezTo>
                  <a:close/>
                  <a:moveTo>
                    <a:pt x="1339" y="880"/>
                  </a:moveTo>
                  <a:cubicBezTo>
                    <a:pt x="1297" y="1146"/>
                    <a:pt x="1145" y="1298"/>
                    <a:pt x="881" y="1339"/>
                  </a:cubicBezTo>
                  <a:cubicBezTo>
                    <a:pt x="881" y="1384"/>
                    <a:pt x="881" y="1430"/>
                    <a:pt x="881" y="1476"/>
                  </a:cubicBezTo>
                  <a:cubicBezTo>
                    <a:pt x="1210" y="1460"/>
                    <a:pt x="1464" y="1184"/>
                    <a:pt x="1475" y="881"/>
                  </a:cubicBezTo>
                  <a:cubicBezTo>
                    <a:pt x="1472" y="880"/>
                    <a:pt x="1469" y="880"/>
                    <a:pt x="1466" y="880"/>
                  </a:cubicBezTo>
                  <a:cubicBezTo>
                    <a:pt x="1423" y="880"/>
                    <a:pt x="1381" y="880"/>
                    <a:pt x="1339" y="880"/>
                  </a:cubicBezTo>
                  <a:close/>
                  <a:moveTo>
                    <a:pt x="808" y="212"/>
                  </a:moveTo>
                  <a:cubicBezTo>
                    <a:pt x="459" y="232"/>
                    <a:pt x="220" y="527"/>
                    <a:pt x="214" y="808"/>
                  </a:cubicBezTo>
                  <a:cubicBezTo>
                    <a:pt x="260" y="808"/>
                    <a:pt x="306" y="808"/>
                    <a:pt x="350" y="808"/>
                  </a:cubicBezTo>
                  <a:cubicBezTo>
                    <a:pt x="392" y="543"/>
                    <a:pt x="544" y="391"/>
                    <a:pt x="808" y="350"/>
                  </a:cubicBezTo>
                  <a:cubicBezTo>
                    <a:pt x="808" y="305"/>
                    <a:pt x="808" y="259"/>
                    <a:pt x="808" y="21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  <p:sp>
          <p:nvSpPr>
            <p:cNvPr id="32" name="Freeform 7">
              <a:extLst>
                <a:ext uri="{FF2B5EF4-FFF2-40B4-BE49-F238E27FC236}">
                  <a16:creationId xmlns:a16="http://schemas.microsoft.com/office/drawing/2014/main" id="{38A685DC-1C18-1F9B-677B-53D9F4A031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21288" y="6137275"/>
              <a:ext cx="104775" cy="103187"/>
            </a:xfrm>
            <a:custGeom>
              <a:avLst/>
              <a:gdLst>
                <a:gd name="T0" fmla="*/ 212 w 213"/>
                <a:gd name="T1" fmla="*/ 107 h 212"/>
                <a:gd name="T2" fmla="*/ 105 w 213"/>
                <a:gd name="T3" fmla="*/ 212 h 212"/>
                <a:gd name="T4" fmla="*/ 1 w 213"/>
                <a:gd name="T5" fmla="*/ 105 h 212"/>
                <a:gd name="T6" fmla="*/ 108 w 213"/>
                <a:gd name="T7" fmla="*/ 1 h 212"/>
                <a:gd name="T8" fmla="*/ 212 w 213"/>
                <a:gd name="T9" fmla="*/ 107 h 212"/>
                <a:gd name="T10" fmla="*/ 142 w 213"/>
                <a:gd name="T11" fmla="*/ 106 h 212"/>
                <a:gd name="T12" fmla="*/ 106 w 213"/>
                <a:gd name="T13" fmla="*/ 71 h 212"/>
                <a:gd name="T14" fmla="*/ 72 w 213"/>
                <a:gd name="T15" fmla="*/ 106 h 212"/>
                <a:gd name="T16" fmla="*/ 107 w 213"/>
                <a:gd name="T17" fmla="*/ 141 h 212"/>
                <a:gd name="T18" fmla="*/ 142 w 213"/>
                <a:gd name="T19" fmla="*/ 106 h 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3" h="212">
                  <a:moveTo>
                    <a:pt x="212" y="107"/>
                  </a:moveTo>
                  <a:cubicBezTo>
                    <a:pt x="212" y="165"/>
                    <a:pt x="164" y="212"/>
                    <a:pt x="105" y="212"/>
                  </a:cubicBezTo>
                  <a:cubicBezTo>
                    <a:pt x="47" y="211"/>
                    <a:pt x="0" y="163"/>
                    <a:pt x="1" y="105"/>
                  </a:cubicBezTo>
                  <a:cubicBezTo>
                    <a:pt x="2" y="46"/>
                    <a:pt x="50" y="0"/>
                    <a:pt x="108" y="1"/>
                  </a:cubicBezTo>
                  <a:cubicBezTo>
                    <a:pt x="166" y="1"/>
                    <a:pt x="213" y="49"/>
                    <a:pt x="212" y="107"/>
                  </a:cubicBezTo>
                  <a:close/>
                  <a:moveTo>
                    <a:pt x="142" y="106"/>
                  </a:moveTo>
                  <a:cubicBezTo>
                    <a:pt x="142" y="87"/>
                    <a:pt x="125" y="71"/>
                    <a:pt x="106" y="71"/>
                  </a:cubicBezTo>
                  <a:cubicBezTo>
                    <a:pt x="87" y="72"/>
                    <a:pt x="72" y="87"/>
                    <a:pt x="72" y="106"/>
                  </a:cubicBezTo>
                  <a:cubicBezTo>
                    <a:pt x="71" y="125"/>
                    <a:pt x="87" y="141"/>
                    <a:pt x="107" y="141"/>
                  </a:cubicBezTo>
                  <a:cubicBezTo>
                    <a:pt x="126" y="141"/>
                    <a:pt x="142" y="125"/>
                    <a:pt x="142" y="10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N"/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2D160A4F-23F5-97D7-5468-FEF06D157BC5}"/>
              </a:ext>
            </a:extLst>
          </p:cNvPr>
          <p:cNvGrpSpPr/>
          <p:nvPr/>
        </p:nvGrpSpPr>
        <p:grpSpPr>
          <a:xfrm>
            <a:off x="3497417" y="2235434"/>
            <a:ext cx="412080" cy="345116"/>
            <a:chOff x="5715000" y="3670300"/>
            <a:chExt cx="762000" cy="638175"/>
          </a:xfrm>
          <a:solidFill>
            <a:srgbClr val="86F4EE"/>
          </a:solidFill>
        </p:grpSpPr>
        <p:sp>
          <p:nvSpPr>
            <p:cNvPr id="34" name="Freeform 100">
              <a:extLst>
                <a:ext uri="{FF2B5EF4-FFF2-40B4-BE49-F238E27FC236}">
                  <a16:creationId xmlns:a16="http://schemas.microsoft.com/office/drawing/2014/main" id="{9E9457D5-F7C3-55B4-3BBA-A416ECB4F8C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7100" y="3743325"/>
              <a:ext cx="187325" cy="101600"/>
            </a:xfrm>
            <a:custGeom>
              <a:avLst/>
              <a:gdLst>
                <a:gd name="T0" fmla="*/ 35 w 63"/>
                <a:gd name="T1" fmla="*/ 13 h 34"/>
                <a:gd name="T2" fmla="*/ 36 w 63"/>
                <a:gd name="T3" fmla="*/ 17 h 34"/>
                <a:gd name="T4" fmla="*/ 43 w 63"/>
                <a:gd name="T5" fmla="*/ 21 h 34"/>
                <a:gd name="T6" fmla="*/ 54 w 63"/>
                <a:gd name="T7" fmla="*/ 30 h 34"/>
                <a:gd name="T8" fmla="*/ 55 w 63"/>
                <a:gd name="T9" fmla="*/ 34 h 34"/>
                <a:gd name="T10" fmla="*/ 63 w 63"/>
                <a:gd name="T11" fmla="*/ 32 h 34"/>
                <a:gd name="T12" fmla="*/ 62 w 63"/>
                <a:gd name="T13" fmla="*/ 28 h 34"/>
                <a:gd name="T14" fmla="*/ 44 w 63"/>
                <a:gd name="T15" fmla="*/ 13 h 34"/>
                <a:gd name="T16" fmla="*/ 46 w 63"/>
                <a:gd name="T17" fmla="*/ 9 h 34"/>
                <a:gd name="T18" fmla="*/ 48 w 63"/>
                <a:gd name="T19" fmla="*/ 5 h 34"/>
                <a:gd name="T20" fmla="*/ 45 w 63"/>
                <a:gd name="T21" fmla="*/ 3 h 34"/>
                <a:gd name="T22" fmla="*/ 25 w 63"/>
                <a:gd name="T23" fmla="*/ 12 h 34"/>
                <a:gd name="T24" fmla="*/ 2 w 63"/>
                <a:gd name="T25" fmla="*/ 25 h 34"/>
                <a:gd name="T26" fmla="*/ 0 w 63"/>
                <a:gd name="T27" fmla="*/ 25 h 34"/>
                <a:gd name="T28" fmla="*/ 0 w 63"/>
                <a:gd name="T29" fmla="*/ 33 h 34"/>
                <a:gd name="T30" fmla="*/ 1 w 63"/>
                <a:gd name="T31" fmla="*/ 33 h 34"/>
                <a:gd name="T32" fmla="*/ 31 w 63"/>
                <a:gd name="T33" fmla="*/ 18 h 34"/>
                <a:gd name="T34" fmla="*/ 35 w 63"/>
                <a:gd name="T35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3" h="34">
                  <a:moveTo>
                    <a:pt x="35" y="13"/>
                  </a:moveTo>
                  <a:cubicBezTo>
                    <a:pt x="35" y="15"/>
                    <a:pt x="36" y="16"/>
                    <a:pt x="36" y="17"/>
                  </a:cubicBezTo>
                  <a:cubicBezTo>
                    <a:pt x="37" y="18"/>
                    <a:pt x="39" y="21"/>
                    <a:pt x="43" y="21"/>
                  </a:cubicBezTo>
                  <a:cubicBezTo>
                    <a:pt x="51" y="21"/>
                    <a:pt x="54" y="30"/>
                    <a:pt x="54" y="30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0" y="23"/>
                    <a:pt x="55" y="13"/>
                    <a:pt x="44" y="13"/>
                  </a:cubicBezTo>
                  <a:cubicBezTo>
                    <a:pt x="44" y="12"/>
                    <a:pt x="45" y="10"/>
                    <a:pt x="46" y="9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3" y="1"/>
                    <a:pt x="37" y="0"/>
                    <a:pt x="25" y="12"/>
                  </a:cubicBezTo>
                  <a:cubicBezTo>
                    <a:pt x="12" y="25"/>
                    <a:pt x="2" y="25"/>
                    <a:pt x="2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1" y="33"/>
                    <a:pt x="1" y="33"/>
                    <a:pt x="1" y="33"/>
                  </a:cubicBezTo>
                  <a:cubicBezTo>
                    <a:pt x="2" y="33"/>
                    <a:pt x="15" y="34"/>
                    <a:pt x="31" y="18"/>
                  </a:cubicBezTo>
                  <a:cubicBezTo>
                    <a:pt x="33" y="16"/>
                    <a:pt x="34" y="15"/>
                    <a:pt x="35" y="13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01">
              <a:extLst>
                <a:ext uri="{FF2B5EF4-FFF2-40B4-BE49-F238E27FC236}">
                  <a16:creationId xmlns:a16="http://schemas.microsoft.com/office/drawing/2014/main" id="{7270E17B-F5A3-CF62-D9AD-9C8ECEA9D1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4063" y="3670300"/>
              <a:ext cx="523875" cy="638175"/>
            </a:xfrm>
            <a:custGeom>
              <a:avLst/>
              <a:gdLst>
                <a:gd name="T0" fmla="*/ 113 w 176"/>
                <a:gd name="T1" fmla="*/ 127 h 215"/>
                <a:gd name="T2" fmla="*/ 126 w 176"/>
                <a:gd name="T3" fmla="*/ 95 h 215"/>
                <a:gd name="T4" fmla="*/ 134 w 176"/>
                <a:gd name="T5" fmla="*/ 89 h 215"/>
                <a:gd name="T6" fmla="*/ 134 w 176"/>
                <a:gd name="T7" fmla="*/ 66 h 215"/>
                <a:gd name="T8" fmla="*/ 133 w 176"/>
                <a:gd name="T9" fmla="*/ 63 h 215"/>
                <a:gd name="T10" fmla="*/ 88 w 176"/>
                <a:gd name="T11" fmla="*/ 0 h 215"/>
                <a:gd name="T12" fmla="*/ 43 w 176"/>
                <a:gd name="T13" fmla="*/ 64 h 215"/>
                <a:gd name="T14" fmla="*/ 41 w 176"/>
                <a:gd name="T15" fmla="*/ 66 h 215"/>
                <a:gd name="T16" fmla="*/ 40 w 176"/>
                <a:gd name="T17" fmla="*/ 89 h 215"/>
                <a:gd name="T18" fmla="*/ 60 w 176"/>
                <a:gd name="T19" fmla="*/ 116 h 215"/>
                <a:gd name="T20" fmla="*/ 61 w 176"/>
                <a:gd name="T21" fmla="*/ 127 h 215"/>
                <a:gd name="T22" fmla="*/ 0 w 176"/>
                <a:gd name="T23" fmla="*/ 161 h 215"/>
                <a:gd name="T24" fmla="*/ 8 w 176"/>
                <a:gd name="T25" fmla="*/ 214 h 215"/>
                <a:gd name="T26" fmla="*/ 14 w 176"/>
                <a:gd name="T27" fmla="*/ 152 h 215"/>
                <a:gd name="T28" fmla="*/ 61 w 176"/>
                <a:gd name="T29" fmla="*/ 165 h 215"/>
                <a:gd name="T30" fmla="*/ 74 w 176"/>
                <a:gd name="T31" fmla="*/ 173 h 215"/>
                <a:gd name="T32" fmla="*/ 74 w 176"/>
                <a:gd name="T33" fmla="*/ 215 h 215"/>
                <a:gd name="T34" fmla="*/ 79 w 176"/>
                <a:gd name="T35" fmla="*/ 154 h 215"/>
                <a:gd name="T36" fmla="*/ 94 w 176"/>
                <a:gd name="T37" fmla="*/ 154 h 215"/>
                <a:gd name="T38" fmla="*/ 100 w 176"/>
                <a:gd name="T39" fmla="*/ 215 h 215"/>
                <a:gd name="T40" fmla="*/ 99 w 176"/>
                <a:gd name="T41" fmla="*/ 173 h 215"/>
                <a:gd name="T42" fmla="*/ 113 w 176"/>
                <a:gd name="T43" fmla="*/ 165 h 215"/>
                <a:gd name="T44" fmla="*/ 162 w 176"/>
                <a:gd name="T45" fmla="*/ 152 h 215"/>
                <a:gd name="T46" fmla="*/ 168 w 176"/>
                <a:gd name="T47" fmla="*/ 214 h 215"/>
                <a:gd name="T48" fmla="*/ 176 w 176"/>
                <a:gd name="T49" fmla="*/ 161 h 215"/>
                <a:gd name="T50" fmla="*/ 56 w 176"/>
                <a:gd name="T51" fmla="*/ 91 h 215"/>
                <a:gd name="T52" fmla="*/ 53 w 176"/>
                <a:gd name="T53" fmla="*/ 86 h 215"/>
                <a:gd name="T54" fmla="*/ 47 w 176"/>
                <a:gd name="T55" fmla="*/ 84 h 215"/>
                <a:gd name="T56" fmla="*/ 50 w 176"/>
                <a:gd name="T57" fmla="*/ 73 h 215"/>
                <a:gd name="T58" fmla="*/ 50 w 176"/>
                <a:gd name="T59" fmla="*/ 62 h 215"/>
                <a:gd name="T60" fmla="*/ 88 w 176"/>
                <a:gd name="T61" fmla="*/ 8 h 215"/>
                <a:gd name="T62" fmla="*/ 125 w 176"/>
                <a:gd name="T63" fmla="*/ 61 h 215"/>
                <a:gd name="T64" fmla="*/ 124 w 176"/>
                <a:gd name="T65" fmla="*/ 71 h 215"/>
                <a:gd name="T66" fmla="*/ 128 w 176"/>
                <a:gd name="T67" fmla="*/ 84 h 215"/>
                <a:gd name="T68" fmla="*/ 122 w 176"/>
                <a:gd name="T69" fmla="*/ 86 h 215"/>
                <a:gd name="T70" fmla="*/ 119 w 176"/>
                <a:gd name="T71" fmla="*/ 90 h 215"/>
                <a:gd name="T72" fmla="*/ 105 w 176"/>
                <a:gd name="T73" fmla="*/ 113 h 215"/>
                <a:gd name="T74" fmla="*/ 69 w 176"/>
                <a:gd name="T75" fmla="*/ 126 h 215"/>
                <a:gd name="T76" fmla="*/ 66 w 176"/>
                <a:gd name="T77" fmla="*/ 110 h 215"/>
                <a:gd name="T78" fmla="*/ 105 w 176"/>
                <a:gd name="T79" fmla="*/ 151 h 215"/>
                <a:gd name="T80" fmla="*/ 69 w 176"/>
                <a:gd name="T81" fmla="*/ 151 h 215"/>
                <a:gd name="T82" fmla="*/ 105 w 176"/>
                <a:gd name="T83" fmla="*/ 134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76" h="215">
                  <a:moveTo>
                    <a:pt x="164" y="145"/>
                  </a:moveTo>
                  <a:cubicBezTo>
                    <a:pt x="113" y="127"/>
                    <a:pt x="113" y="127"/>
                    <a:pt x="113" y="127"/>
                  </a:cubicBezTo>
                  <a:cubicBezTo>
                    <a:pt x="113" y="117"/>
                    <a:pt x="113" y="117"/>
                    <a:pt x="113" y="117"/>
                  </a:cubicBezTo>
                  <a:cubicBezTo>
                    <a:pt x="119" y="111"/>
                    <a:pt x="124" y="103"/>
                    <a:pt x="126" y="95"/>
                  </a:cubicBezTo>
                  <a:cubicBezTo>
                    <a:pt x="126" y="95"/>
                    <a:pt x="127" y="95"/>
                    <a:pt x="127" y="95"/>
                  </a:cubicBezTo>
                  <a:cubicBezTo>
                    <a:pt x="129" y="94"/>
                    <a:pt x="132" y="93"/>
                    <a:pt x="134" y="89"/>
                  </a:cubicBezTo>
                  <a:cubicBezTo>
                    <a:pt x="138" y="85"/>
                    <a:pt x="139" y="79"/>
                    <a:pt x="138" y="73"/>
                  </a:cubicBezTo>
                  <a:cubicBezTo>
                    <a:pt x="138" y="70"/>
                    <a:pt x="136" y="67"/>
                    <a:pt x="134" y="66"/>
                  </a:cubicBezTo>
                  <a:cubicBezTo>
                    <a:pt x="133" y="65"/>
                    <a:pt x="133" y="65"/>
                    <a:pt x="132" y="65"/>
                  </a:cubicBezTo>
                  <a:cubicBezTo>
                    <a:pt x="132" y="64"/>
                    <a:pt x="132" y="64"/>
                    <a:pt x="133" y="63"/>
                  </a:cubicBezTo>
                  <a:cubicBezTo>
                    <a:pt x="133" y="60"/>
                    <a:pt x="134" y="55"/>
                    <a:pt x="134" y="54"/>
                  </a:cubicBezTo>
                  <a:cubicBezTo>
                    <a:pt x="134" y="21"/>
                    <a:pt x="116" y="0"/>
                    <a:pt x="88" y="0"/>
                  </a:cubicBezTo>
                  <a:cubicBezTo>
                    <a:pt x="59" y="0"/>
                    <a:pt x="41" y="21"/>
                    <a:pt x="41" y="54"/>
                  </a:cubicBezTo>
                  <a:cubicBezTo>
                    <a:pt x="41" y="55"/>
                    <a:pt x="41" y="60"/>
                    <a:pt x="43" y="64"/>
                  </a:cubicBezTo>
                  <a:cubicBezTo>
                    <a:pt x="43" y="64"/>
                    <a:pt x="43" y="65"/>
                    <a:pt x="43" y="65"/>
                  </a:cubicBezTo>
                  <a:cubicBezTo>
                    <a:pt x="42" y="65"/>
                    <a:pt x="41" y="65"/>
                    <a:pt x="41" y="66"/>
                  </a:cubicBezTo>
                  <a:cubicBezTo>
                    <a:pt x="39" y="67"/>
                    <a:pt x="37" y="70"/>
                    <a:pt x="36" y="73"/>
                  </a:cubicBezTo>
                  <a:cubicBezTo>
                    <a:pt x="35" y="79"/>
                    <a:pt x="37" y="85"/>
                    <a:pt x="40" y="89"/>
                  </a:cubicBezTo>
                  <a:cubicBezTo>
                    <a:pt x="43" y="93"/>
                    <a:pt x="46" y="95"/>
                    <a:pt x="48" y="95"/>
                  </a:cubicBezTo>
                  <a:cubicBezTo>
                    <a:pt x="50" y="103"/>
                    <a:pt x="54" y="110"/>
                    <a:pt x="60" y="116"/>
                  </a:cubicBezTo>
                  <a:cubicBezTo>
                    <a:pt x="61" y="117"/>
                    <a:pt x="61" y="117"/>
                    <a:pt x="61" y="117"/>
                  </a:cubicBezTo>
                  <a:cubicBezTo>
                    <a:pt x="61" y="127"/>
                    <a:pt x="61" y="127"/>
                    <a:pt x="61" y="127"/>
                  </a:cubicBezTo>
                  <a:cubicBezTo>
                    <a:pt x="12" y="145"/>
                    <a:pt x="12" y="145"/>
                    <a:pt x="12" y="145"/>
                  </a:cubicBezTo>
                  <a:cubicBezTo>
                    <a:pt x="5" y="147"/>
                    <a:pt x="0" y="154"/>
                    <a:pt x="0" y="161"/>
                  </a:cubicBezTo>
                  <a:cubicBezTo>
                    <a:pt x="0" y="214"/>
                    <a:pt x="0" y="214"/>
                    <a:pt x="0" y="214"/>
                  </a:cubicBezTo>
                  <a:cubicBezTo>
                    <a:pt x="8" y="214"/>
                    <a:pt x="8" y="214"/>
                    <a:pt x="8" y="214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8" y="157"/>
                    <a:pt x="11" y="154"/>
                    <a:pt x="14" y="152"/>
                  </a:cubicBezTo>
                  <a:cubicBezTo>
                    <a:pt x="61" y="135"/>
                    <a:pt x="61" y="135"/>
                    <a:pt x="61" y="135"/>
                  </a:cubicBezTo>
                  <a:cubicBezTo>
                    <a:pt x="61" y="165"/>
                    <a:pt x="61" y="165"/>
                    <a:pt x="61" y="165"/>
                  </a:cubicBezTo>
                  <a:cubicBezTo>
                    <a:pt x="72" y="159"/>
                    <a:pt x="72" y="159"/>
                    <a:pt x="72" y="159"/>
                  </a:cubicBezTo>
                  <a:cubicBezTo>
                    <a:pt x="74" y="173"/>
                    <a:pt x="74" y="173"/>
                    <a:pt x="74" y="173"/>
                  </a:cubicBezTo>
                  <a:cubicBezTo>
                    <a:pt x="66" y="213"/>
                    <a:pt x="66" y="213"/>
                    <a:pt x="66" y="213"/>
                  </a:cubicBezTo>
                  <a:cubicBezTo>
                    <a:pt x="74" y="215"/>
                    <a:pt x="74" y="215"/>
                    <a:pt x="74" y="215"/>
                  </a:cubicBezTo>
                  <a:cubicBezTo>
                    <a:pt x="82" y="173"/>
                    <a:pt x="82" y="173"/>
                    <a:pt x="82" y="173"/>
                  </a:cubicBezTo>
                  <a:cubicBezTo>
                    <a:pt x="79" y="154"/>
                    <a:pt x="79" y="154"/>
                    <a:pt x="79" y="154"/>
                  </a:cubicBezTo>
                  <a:cubicBezTo>
                    <a:pt x="87" y="150"/>
                    <a:pt x="87" y="150"/>
                    <a:pt x="87" y="150"/>
                  </a:cubicBezTo>
                  <a:cubicBezTo>
                    <a:pt x="94" y="154"/>
                    <a:pt x="94" y="154"/>
                    <a:pt x="94" y="154"/>
                  </a:cubicBezTo>
                  <a:cubicBezTo>
                    <a:pt x="91" y="173"/>
                    <a:pt x="91" y="173"/>
                    <a:pt x="91" y="173"/>
                  </a:cubicBezTo>
                  <a:cubicBezTo>
                    <a:pt x="100" y="215"/>
                    <a:pt x="100" y="215"/>
                    <a:pt x="100" y="215"/>
                  </a:cubicBezTo>
                  <a:cubicBezTo>
                    <a:pt x="108" y="213"/>
                    <a:pt x="108" y="213"/>
                    <a:pt x="108" y="213"/>
                  </a:cubicBezTo>
                  <a:cubicBezTo>
                    <a:pt x="99" y="173"/>
                    <a:pt x="99" y="173"/>
                    <a:pt x="99" y="173"/>
                  </a:cubicBezTo>
                  <a:cubicBezTo>
                    <a:pt x="102" y="159"/>
                    <a:pt x="102" y="159"/>
                    <a:pt x="102" y="159"/>
                  </a:cubicBezTo>
                  <a:cubicBezTo>
                    <a:pt x="113" y="165"/>
                    <a:pt x="113" y="165"/>
                    <a:pt x="113" y="165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62" y="152"/>
                    <a:pt x="162" y="152"/>
                    <a:pt x="162" y="152"/>
                  </a:cubicBezTo>
                  <a:cubicBezTo>
                    <a:pt x="165" y="154"/>
                    <a:pt x="168" y="157"/>
                    <a:pt x="168" y="161"/>
                  </a:cubicBezTo>
                  <a:cubicBezTo>
                    <a:pt x="168" y="214"/>
                    <a:pt x="168" y="214"/>
                    <a:pt x="168" y="214"/>
                  </a:cubicBezTo>
                  <a:cubicBezTo>
                    <a:pt x="176" y="214"/>
                    <a:pt x="176" y="214"/>
                    <a:pt x="176" y="214"/>
                  </a:cubicBezTo>
                  <a:cubicBezTo>
                    <a:pt x="176" y="161"/>
                    <a:pt x="176" y="161"/>
                    <a:pt x="176" y="161"/>
                  </a:cubicBezTo>
                  <a:cubicBezTo>
                    <a:pt x="176" y="154"/>
                    <a:pt x="171" y="147"/>
                    <a:pt x="164" y="145"/>
                  </a:cubicBezTo>
                  <a:moveTo>
                    <a:pt x="56" y="91"/>
                  </a:moveTo>
                  <a:cubicBezTo>
                    <a:pt x="55" y="87"/>
                    <a:pt x="55" y="87"/>
                    <a:pt x="55" y="87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1" y="85"/>
                    <a:pt x="49" y="86"/>
                    <a:pt x="49" y="86"/>
                  </a:cubicBezTo>
                  <a:cubicBezTo>
                    <a:pt x="48" y="86"/>
                    <a:pt x="48" y="86"/>
                    <a:pt x="47" y="84"/>
                  </a:cubicBezTo>
                  <a:cubicBezTo>
                    <a:pt x="43" y="79"/>
                    <a:pt x="44" y="73"/>
                    <a:pt x="45" y="73"/>
                  </a:cubicBezTo>
                  <a:cubicBezTo>
                    <a:pt x="47" y="74"/>
                    <a:pt x="49" y="74"/>
                    <a:pt x="50" y="73"/>
                  </a:cubicBezTo>
                  <a:cubicBezTo>
                    <a:pt x="51" y="72"/>
                    <a:pt x="53" y="70"/>
                    <a:pt x="52" y="68"/>
                  </a:cubicBezTo>
                  <a:cubicBezTo>
                    <a:pt x="51" y="66"/>
                    <a:pt x="51" y="64"/>
                    <a:pt x="50" y="62"/>
                  </a:cubicBezTo>
                  <a:cubicBezTo>
                    <a:pt x="50" y="60"/>
                    <a:pt x="49" y="56"/>
                    <a:pt x="49" y="54"/>
                  </a:cubicBezTo>
                  <a:cubicBezTo>
                    <a:pt x="49" y="33"/>
                    <a:pt x="59" y="8"/>
                    <a:pt x="88" y="8"/>
                  </a:cubicBezTo>
                  <a:cubicBezTo>
                    <a:pt x="116" y="8"/>
                    <a:pt x="126" y="33"/>
                    <a:pt x="126" y="54"/>
                  </a:cubicBezTo>
                  <a:cubicBezTo>
                    <a:pt x="126" y="54"/>
                    <a:pt x="125" y="59"/>
                    <a:pt x="125" y="61"/>
                  </a:cubicBezTo>
                  <a:cubicBezTo>
                    <a:pt x="124" y="63"/>
                    <a:pt x="124" y="65"/>
                    <a:pt x="123" y="66"/>
                  </a:cubicBezTo>
                  <a:cubicBezTo>
                    <a:pt x="123" y="69"/>
                    <a:pt x="124" y="70"/>
                    <a:pt x="124" y="71"/>
                  </a:cubicBezTo>
                  <a:cubicBezTo>
                    <a:pt x="126" y="73"/>
                    <a:pt x="129" y="73"/>
                    <a:pt x="130" y="72"/>
                  </a:cubicBezTo>
                  <a:cubicBezTo>
                    <a:pt x="131" y="73"/>
                    <a:pt x="132" y="79"/>
                    <a:pt x="128" y="84"/>
                  </a:cubicBezTo>
                  <a:cubicBezTo>
                    <a:pt x="127" y="86"/>
                    <a:pt x="126" y="86"/>
                    <a:pt x="126" y="86"/>
                  </a:cubicBezTo>
                  <a:cubicBezTo>
                    <a:pt x="125" y="85"/>
                    <a:pt x="123" y="86"/>
                    <a:pt x="122" y="86"/>
                  </a:cubicBezTo>
                  <a:cubicBezTo>
                    <a:pt x="121" y="86"/>
                    <a:pt x="120" y="88"/>
                    <a:pt x="119" y="89"/>
                  </a:cubicBezTo>
                  <a:cubicBezTo>
                    <a:pt x="119" y="90"/>
                    <a:pt x="119" y="90"/>
                    <a:pt x="119" y="90"/>
                  </a:cubicBezTo>
                  <a:cubicBezTo>
                    <a:pt x="117" y="99"/>
                    <a:pt x="113" y="106"/>
                    <a:pt x="106" y="112"/>
                  </a:cubicBezTo>
                  <a:cubicBezTo>
                    <a:pt x="105" y="113"/>
                    <a:pt x="105" y="113"/>
                    <a:pt x="105" y="113"/>
                  </a:cubicBezTo>
                  <a:cubicBezTo>
                    <a:pt x="105" y="126"/>
                    <a:pt x="105" y="126"/>
                    <a:pt x="105" y="126"/>
                  </a:cubicBezTo>
                  <a:cubicBezTo>
                    <a:pt x="69" y="126"/>
                    <a:pt x="69" y="126"/>
                    <a:pt x="69" y="126"/>
                  </a:cubicBezTo>
                  <a:cubicBezTo>
                    <a:pt x="68" y="113"/>
                    <a:pt x="68" y="113"/>
                    <a:pt x="68" y="113"/>
                  </a:cubicBezTo>
                  <a:cubicBezTo>
                    <a:pt x="66" y="110"/>
                    <a:pt x="66" y="110"/>
                    <a:pt x="66" y="110"/>
                  </a:cubicBezTo>
                  <a:cubicBezTo>
                    <a:pt x="61" y="105"/>
                    <a:pt x="57" y="98"/>
                    <a:pt x="56" y="91"/>
                  </a:cubicBezTo>
                  <a:moveTo>
                    <a:pt x="105" y="151"/>
                  </a:moveTo>
                  <a:cubicBezTo>
                    <a:pt x="87" y="140"/>
                    <a:pt x="87" y="140"/>
                    <a:pt x="87" y="140"/>
                  </a:cubicBezTo>
                  <a:cubicBezTo>
                    <a:pt x="69" y="151"/>
                    <a:pt x="69" y="151"/>
                    <a:pt x="69" y="151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105" y="134"/>
                    <a:pt x="105" y="134"/>
                    <a:pt x="105" y="134"/>
                  </a:cubicBezTo>
                  <a:lnTo>
                    <a:pt x="105" y="151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02">
              <a:extLst>
                <a:ext uri="{FF2B5EF4-FFF2-40B4-BE49-F238E27FC236}">
                  <a16:creationId xmlns:a16="http://schemas.microsoft.com/office/drawing/2014/main" id="{61F7DDD7-F2CB-12E7-D52B-506B30A57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500" y="4021138"/>
              <a:ext cx="190500" cy="188913"/>
            </a:xfrm>
            <a:custGeom>
              <a:avLst/>
              <a:gdLst>
                <a:gd name="T0" fmla="*/ 46 w 64"/>
                <a:gd name="T1" fmla="*/ 0 h 64"/>
                <a:gd name="T2" fmla="*/ 0 w 64"/>
                <a:gd name="T3" fmla="*/ 0 h 64"/>
                <a:gd name="T4" fmla="*/ 0 w 64"/>
                <a:gd name="T5" fmla="*/ 8 h 64"/>
                <a:gd name="T6" fmla="*/ 46 w 64"/>
                <a:gd name="T7" fmla="*/ 8 h 64"/>
                <a:gd name="T8" fmla="*/ 56 w 64"/>
                <a:gd name="T9" fmla="*/ 18 h 64"/>
                <a:gd name="T10" fmla="*/ 56 w 64"/>
                <a:gd name="T11" fmla="*/ 64 h 64"/>
                <a:gd name="T12" fmla="*/ 64 w 64"/>
                <a:gd name="T13" fmla="*/ 64 h 64"/>
                <a:gd name="T14" fmla="*/ 64 w 64"/>
                <a:gd name="T15" fmla="*/ 18 h 64"/>
                <a:gd name="T16" fmla="*/ 46 w 64"/>
                <a:gd name="T17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64">
                  <a:moveTo>
                    <a:pt x="4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46" y="8"/>
                    <a:pt x="46" y="8"/>
                    <a:pt x="46" y="8"/>
                  </a:cubicBezTo>
                  <a:cubicBezTo>
                    <a:pt x="51" y="8"/>
                    <a:pt x="56" y="13"/>
                    <a:pt x="56" y="18"/>
                  </a:cubicBezTo>
                  <a:cubicBezTo>
                    <a:pt x="56" y="64"/>
                    <a:pt x="56" y="64"/>
                    <a:pt x="56" y="64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8"/>
                    <a:pt x="56" y="0"/>
                    <a:pt x="46" y="0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Rectangle 103">
              <a:extLst>
                <a:ext uri="{FF2B5EF4-FFF2-40B4-BE49-F238E27FC236}">
                  <a16:creationId xmlns:a16="http://schemas.microsoft.com/office/drawing/2014/main" id="{2ADC8BCC-2933-6B8B-46F9-60F11DD190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05563" y="4116388"/>
              <a:ext cx="23813" cy="936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04">
              <a:extLst>
                <a:ext uri="{FF2B5EF4-FFF2-40B4-BE49-F238E27FC236}">
                  <a16:creationId xmlns:a16="http://schemas.microsoft.com/office/drawing/2014/main" id="{60A96B4A-E5F2-B10E-DF60-967F82790C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96025" y="3878263"/>
              <a:ext cx="119063" cy="119063"/>
            </a:xfrm>
            <a:custGeom>
              <a:avLst/>
              <a:gdLst>
                <a:gd name="T0" fmla="*/ 20 w 40"/>
                <a:gd name="T1" fmla="*/ 40 h 40"/>
                <a:gd name="T2" fmla="*/ 40 w 40"/>
                <a:gd name="T3" fmla="*/ 20 h 40"/>
                <a:gd name="T4" fmla="*/ 20 w 40"/>
                <a:gd name="T5" fmla="*/ 0 h 40"/>
                <a:gd name="T6" fmla="*/ 0 w 40"/>
                <a:gd name="T7" fmla="*/ 20 h 40"/>
                <a:gd name="T8" fmla="*/ 20 w 40"/>
                <a:gd name="T9" fmla="*/ 40 h 40"/>
                <a:gd name="T10" fmla="*/ 20 w 40"/>
                <a:gd name="T11" fmla="*/ 8 h 40"/>
                <a:gd name="T12" fmla="*/ 32 w 40"/>
                <a:gd name="T13" fmla="*/ 20 h 40"/>
                <a:gd name="T14" fmla="*/ 20 w 40"/>
                <a:gd name="T15" fmla="*/ 32 h 40"/>
                <a:gd name="T16" fmla="*/ 8 w 40"/>
                <a:gd name="T17" fmla="*/ 20 h 40"/>
                <a:gd name="T18" fmla="*/ 20 w 40"/>
                <a:gd name="T19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40">
                  <a:moveTo>
                    <a:pt x="20" y="40"/>
                  </a:moveTo>
                  <a:cubicBezTo>
                    <a:pt x="31" y="40"/>
                    <a:pt x="40" y="31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1"/>
                    <a:pt x="9" y="40"/>
                    <a:pt x="20" y="40"/>
                  </a:cubicBezTo>
                  <a:moveTo>
                    <a:pt x="20" y="8"/>
                  </a:moveTo>
                  <a:cubicBezTo>
                    <a:pt x="26" y="8"/>
                    <a:pt x="32" y="13"/>
                    <a:pt x="32" y="20"/>
                  </a:cubicBezTo>
                  <a:cubicBezTo>
                    <a:pt x="32" y="27"/>
                    <a:pt x="26" y="32"/>
                    <a:pt x="20" y="32"/>
                  </a:cubicBezTo>
                  <a:cubicBezTo>
                    <a:pt x="13" y="32"/>
                    <a:pt x="8" y="27"/>
                    <a:pt x="8" y="20"/>
                  </a:cubicBezTo>
                  <a:cubicBezTo>
                    <a:pt x="8" y="13"/>
                    <a:pt x="13" y="8"/>
                    <a:pt x="20" y="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05">
              <a:extLst>
                <a:ext uri="{FF2B5EF4-FFF2-40B4-BE49-F238E27FC236}">
                  <a16:creationId xmlns:a16="http://schemas.microsoft.com/office/drawing/2014/main" id="{EA4A9B18-848E-BB11-942F-84E5742B7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000" y="4021138"/>
              <a:ext cx="190500" cy="188913"/>
            </a:xfrm>
            <a:custGeom>
              <a:avLst/>
              <a:gdLst>
                <a:gd name="T0" fmla="*/ 64 w 64"/>
                <a:gd name="T1" fmla="*/ 8 h 64"/>
                <a:gd name="T2" fmla="*/ 64 w 64"/>
                <a:gd name="T3" fmla="*/ 0 h 64"/>
                <a:gd name="T4" fmla="*/ 18 w 64"/>
                <a:gd name="T5" fmla="*/ 0 h 64"/>
                <a:gd name="T6" fmla="*/ 0 w 64"/>
                <a:gd name="T7" fmla="*/ 18 h 64"/>
                <a:gd name="T8" fmla="*/ 0 w 64"/>
                <a:gd name="T9" fmla="*/ 64 h 64"/>
                <a:gd name="T10" fmla="*/ 8 w 64"/>
                <a:gd name="T11" fmla="*/ 64 h 64"/>
                <a:gd name="T12" fmla="*/ 8 w 64"/>
                <a:gd name="T13" fmla="*/ 18 h 64"/>
                <a:gd name="T14" fmla="*/ 18 w 64"/>
                <a:gd name="T15" fmla="*/ 8 h 64"/>
                <a:gd name="T16" fmla="*/ 64 w 64"/>
                <a:gd name="T17" fmla="*/ 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64">
                  <a:moveTo>
                    <a:pt x="64" y="8"/>
                  </a:moveTo>
                  <a:cubicBezTo>
                    <a:pt x="64" y="0"/>
                    <a:pt x="64" y="0"/>
                    <a:pt x="64" y="0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8" y="0"/>
                    <a:pt x="0" y="8"/>
                    <a:pt x="0" y="18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8" y="64"/>
                    <a:pt x="8" y="64"/>
                    <a:pt x="8" y="64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3"/>
                    <a:pt x="13" y="8"/>
                    <a:pt x="18" y="8"/>
                  </a:cubicBezTo>
                  <a:lnTo>
                    <a:pt x="64" y="8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Rectangle 106">
              <a:extLst>
                <a:ext uri="{FF2B5EF4-FFF2-40B4-BE49-F238E27FC236}">
                  <a16:creationId xmlns:a16="http://schemas.microsoft.com/office/drawing/2014/main" id="{E21A82A5-825A-2F13-7F4D-AD863867C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116388"/>
              <a:ext cx="23813" cy="9366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07">
              <a:extLst>
                <a:ext uri="{FF2B5EF4-FFF2-40B4-BE49-F238E27FC236}">
                  <a16:creationId xmlns:a16="http://schemas.microsoft.com/office/drawing/2014/main" id="{2ABA3AD0-08EC-E344-4A3E-529ACCD419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76913" y="3878263"/>
              <a:ext cx="119063" cy="119063"/>
            </a:xfrm>
            <a:custGeom>
              <a:avLst/>
              <a:gdLst>
                <a:gd name="T0" fmla="*/ 20 w 40"/>
                <a:gd name="T1" fmla="*/ 40 h 40"/>
                <a:gd name="T2" fmla="*/ 40 w 40"/>
                <a:gd name="T3" fmla="*/ 20 h 40"/>
                <a:gd name="T4" fmla="*/ 20 w 40"/>
                <a:gd name="T5" fmla="*/ 0 h 40"/>
                <a:gd name="T6" fmla="*/ 0 w 40"/>
                <a:gd name="T7" fmla="*/ 20 h 40"/>
                <a:gd name="T8" fmla="*/ 20 w 40"/>
                <a:gd name="T9" fmla="*/ 40 h 40"/>
                <a:gd name="T10" fmla="*/ 20 w 40"/>
                <a:gd name="T11" fmla="*/ 8 h 40"/>
                <a:gd name="T12" fmla="*/ 32 w 40"/>
                <a:gd name="T13" fmla="*/ 20 h 40"/>
                <a:gd name="T14" fmla="*/ 20 w 40"/>
                <a:gd name="T15" fmla="*/ 32 h 40"/>
                <a:gd name="T16" fmla="*/ 8 w 40"/>
                <a:gd name="T17" fmla="*/ 20 h 40"/>
                <a:gd name="T18" fmla="*/ 20 w 40"/>
                <a:gd name="T19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" h="40">
                  <a:moveTo>
                    <a:pt x="20" y="40"/>
                  </a:moveTo>
                  <a:cubicBezTo>
                    <a:pt x="31" y="40"/>
                    <a:pt x="40" y="31"/>
                    <a:pt x="40" y="20"/>
                  </a:cubicBezTo>
                  <a:cubicBezTo>
                    <a:pt x="40" y="9"/>
                    <a:pt x="31" y="0"/>
                    <a:pt x="20" y="0"/>
                  </a:cubicBezTo>
                  <a:cubicBezTo>
                    <a:pt x="9" y="0"/>
                    <a:pt x="0" y="9"/>
                    <a:pt x="0" y="20"/>
                  </a:cubicBezTo>
                  <a:cubicBezTo>
                    <a:pt x="0" y="31"/>
                    <a:pt x="9" y="40"/>
                    <a:pt x="20" y="40"/>
                  </a:cubicBezTo>
                  <a:moveTo>
                    <a:pt x="20" y="8"/>
                  </a:moveTo>
                  <a:cubicBezTo>
                    <a:pt x="27" y="8"/>
                    <a:pt x="32" y="13"/>
                    <a:pt x="32" y="20"/>
                  </a:cubicBezTo>
                  <a:cubicBezTo>
                    <a:pt x="32" y="27"/>
                    <a:pt x="27" y="32"/>
                    <a:pt x="20" y="32"/>
                  </a:cubicBezTo>
                  <a:cubicBezTo>
                    <a:pt x="14" y="32"/>
                    <a:pt x="8" y="27"/>
                    <a:pt x="8" y="20"/>
                  </a:cubicBezTo>
                  <a:cubicBezTo>
                    <a:pt x="8" y="13"/>
                    <a:pt x="14" y="8"/>
                    <a:pt x="20" y="8"/>
                  </a:cubicBezTo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5FB0F033-D6CB-58E0-5D6E-45546215307A}"/>
              </a:ext>
            </a:extLst>
          </p:cNvPr>
          <p:cNvGrpSpPr/>
          <p:nvPr/>
        </p:nvGrpSpPr>
        <p:grpSpPr>
          <a:xfrm>
            <a:off x="5838671" y="2176728"/>
            <a:ext cx="272470" cy="462529"/>
            <a:chOff x="8429391" y="3913281"/>
            <a:chExt cx="336664" cy="571500"/>
          </a:xfrm>
          <a:solidFill>
            <a:srgbClr val="86F4EE"/>
          </a:solidFill>
        </p:grpSpPr>
        <p:sp>
          <p:nvSpPr>
            <p:cNvPr id="43" name="Freeform 5">
              <a:extLst>
                <a:ext uri="{FF2B5EF4-FFF2-40B4-BE49-F238E27FC236}">
                  <a16:creationId xmlns:a16="http://schemas.microsoft.com/office/drawing/2014/main" id="{0F74BF79-05D6-25E3-555E-E37CD7726E34}"/>
                </a:ext>
              </a:extLst>
            </p:cNvPr>
            <p:cNvSpPr>
              <a:spLocks noEditPoints="1"/>
            </p:cNvSpPr>
            <p:nvPr/>
          </p:nvSpPr>
          <p:spPr bwMode="auto">
            <a:xfrm rot="2105533">
              <a:off x="8429391" y="3913281"/>
              <a:ext cx="336664" cy="571500"/>
            </a:xfrm>
            <a:custGeom>
              <a:avLst/>
              <a:gdLst>
                <a:gd name="T0" fmla="*/ 569 w 1136"/>
                <a:gd name="T1" fmla="*/ 0 h 1930"/>
                <a:gd name="T2" fmla="*/ 905 w 1136"/>
                <a:gd name="T3" fmla="*/ 1223 h 1930"/>
                <a:gd name="T4" fmla="*/ 956 w 1136"/>
                <a:gd name="T5" fmla="*/ 1228 h 1930"/>
                <a:gd name="T6" fmla="*/ 1134 w 1136"/>
                <a:gd name="T7" fmla="*/ 1430 h 1930"/>
                <a:gd name="T8" fmla="*/ 1134 w 1136"/>
                <a:gd name="T9" fmla="*/ 1922 h 1930"/>
                <a:gd name="T10" fmla="*/ 1133 w 1136"/>
                <a:gd name="T11" fmla="*/ 1929 h 1930"/>
                <a:gd name="T12" fmla="*/ 1064 w 1136"/>
                <a:gd name="T13" fmla="*/ 1929 h 1930"/>
                <a:gd name="T14" fmla="*/ 1001 w 1136"/>
                <a:gd name="T15" fmla="*/ 1760 h 1930"/>
                <a:gd name="T16" fmla="*/ 841 w 1136"/>
                <a:gd name="T17" fmla="*/ 1684 h 1930"/>
                <a:gd name="T18" fmla="*/ 775 w 1136"/>
                <a:gd name="T19" fmla="*/ 1684 h 1930"/>
                <a:gd name="T20" fmla="*/ 754 w 1136"/>
                <a:gd name="T21" fmla="*/ 1699 h 1930"/>
                <a:gd name="T22" fmla="*/ 706 w 1136"/>
                <a:gd name="T23" fmla="*/ 1845 h 1930"/>
                <a:gd name="T24" fmla="*/ 685 w 1136"/>
                <a:gd name="T25" fmla="*/ 1861 h 1930"/>
                <a:gd name="T26" fmla="*/ 453 w 1136"/>
                <a:gd name="T27" fmla="*/ 1861 h 1930"/>
                <a:gd name="T28" fmla="*/ 433 w 1136"/>
                <a:gd name="T29" fmla="*/ 1847 h 1930"/>
                <a:gd name="T30" fmla="*/ 385 w 1136"/>
                <a:gd name="T31" fmla="*/ 1701 h 1930"/>
                <a:gd name="T32" fmla="*/ 363 w 1136"/>
                <a:gd name="T33" fmla="*/ 1684 h 1930"/>
                <a:gd name="T34" fmla="*/ 259 w 1136"/>
                <a:gd name="T35" fmla="*/ 1688 h 1930"/>
                <a:gd name="T36" fmla="*/ 84 w 1136"/>
                <a:gd name="T37" fmla="*/ 1864 h 1930"/>
                <a:gd name="T38" fmla="*/ 72 w 1136"/>
                <a:gd name="T39" fmla="*/ 1930 h 1930"/>
                <a:gd name="T40" fmla="*/ 4 w 1136"/>
                <a:gd name="T41" fmla="*/ 1930 h 1930"/>
                <a:gd name="T42" fmla="*/ 4 w 1136"/>
                <a:gd name="T43" fmla="*/ 1905 h 1930"/>
                <a:gd name="T44" fmla="*/ 3 w 1136"/>
                <a:gd name="T45" fmla="*/ 1453 h 1930"/>
                <a:gd name="T46" fmla="*/ 223 w 1136"/>
                <a:gd name="T47" fmla="*/ 1225 h 1930"/>
                <a:gd name="T48" fmla="*/ 232 w 1136"/>
                <a:gd name="T49" fmla="*/ 1223 h 1930"/>
                <a:gd name="T50" fmla="*/ 569 w 1136"/>
                <a:gd name="T51" fmla="*/ 0 h 1930"/>
                <a:gd name="T52" fmla="*/ 650 w 1136"/>
                <a:gd name="T53" fmla="*/ 1789 h 1930"/>
                <a:gd name="T54" fmla="*/ 725 w 1136"/>
                <a:gd name="T55" fmla="*/ 1563 h 1930"/>
                <a:gd name="T56" fmla="*/ 825 w 1136"/>
                <a:gd name="T57" fmla="*/ 1259 h 1930"/>
                <a:gd name="T58" fmla="*/ 861 w 1136"/>
                <a:gd name="T59" fmla="*/ 934 h 1930"/>
                <a:gd name="T60" fmla="*/ 781 w 1136"/>
                <a:gd name="T61" fmla="*/ 465 h 1930"/>
                <a:gd name="T62" fmla="*/ 758 w 1136"/>
                <a:gd name="T63" fmla="*/ 448 h 1930"/>
                <a:gd name="T64" fmla="*/ 380 w 1136"/>
                <a:gd name="T65" fmla="*/ 448 h 1930"/>
                <a:gd name="T66" fmla="*/ 357 w 1136"/>
                <a:gd name="T67" fmla="*/ 464 h 1930"/>
                <a:gd name="T68" fmla="*/ 284 w 1136"/>
                <a:gd name="T69" fmla="*/ 774 h 1930"/>
                <a:gd name="T70" fmla="*/ 351 w 1136"/>
                <a:gd name="T71" fmla="*/ 1379 h 1930"/>
                <a:gd name="T72" fmla="*/ 483 w 1136"/>
                <a:gd name="T73" fmla="*/ 1773 h 1930"/>
                <a:gd name="T74" fmla="*/ 500 w 1136"/>
                <a:gd name="T75" fmla="*/ 1790 h 1930"/>
                <a:gd name="T76" fmla="*/ 650 w 1136"/>
                <a:gd name="T77" fmla="*/ 1789 h 1930"/>
                <a:gd name="T78" fmla="*/ 75 w 1136"/>
                <a:gd name="T79" fmla="*/ 1718 h 1930"/>
                <a:gd name="T80" fmla="*/ 356 w 1136"/>
                <a:gd name="T81" fmla="*/ 1615 h 1930"/>
                <a:gd name="T82" fmla="*/ 252 w 1136"/>
                <a:gd name="T83" fmla="*/ 1305 h 1930"/>
                <a:gd name="T84" fmla="*/ 241 w 1136"/>
                <a:gd name="T85" fmla="*/ 1296 h 1930"/>
                <a:gd name="T86" fmla="*/ 75 w 1136"/>
                <a:gd name="T87" fmla="*/ 1437 h 1930"/>
                <a:gd name="T88" fmla="*/ 75 w 1136"/>
                <a:gd name="T89" fmla="*/ 1659 h 1930"/>
                <a:gd name="T90" fmla="*/ 75 w 1136"/>
                <a:gd name="T91" fmla="*/ 1718 h 1930"/>
                <a:gd name="T92" fmla="*/ 1062 w 1136"/>
                <a:gd name="T93" fmla="*/ 1723 h 1930"/>
                <a:gd name="T94" fmla="*/ 1063 w 1136"/>
                <a:gd name="T95" fmla="*/ 1707 h 1930"/>
                <a:gd name="T96" fmla="*/ 1063 w 1136"/>
                <a:gd name="T97" fmla="*/ 1433 h 1930"/>
                <a:gd name="T98" fmla="*/ 1061 w 1136"/>
                <a:gd name="T99" fmla="*/ 1411 h 1930"/>
                <a:gd name="T100" fmla="*/ 907 w 1136"/>
                <a:gd name="T101" fmla="*/ 1295 h 1930"/>
                <a:gd name="T102" fmla="*/ 883 w 1136"/>
                <a:gd name="T103" fmla="*/ 1312 h 1930"/>
                <a:gd name="T104" fmla="*/ 788 w 1136"/>
                <a:gd name="T105" fmla="*/ 1596 h 1930"/>
                <a:gd name="T106" fmla="*/ 784 w 1136"/>
                <a:gd name="T107" fmla="*/ 1615 h 1930"/>
                <a:gd name="T108" fmla="*/ 1062 w 1136"/>
                <a:gd name="T109" fmla="*/ 1723 h 1930"/>
                <a:gd name="T110" fmla="*/ 569 w 1136"/>
                <a:gd name="T111" fmla="*/ 105 h 1930"/>
                <a:gd name="T112" fmla="*/ 396 w 1136"/>
                <a:gd name="T113" fmla="*/ 376 h 1930"/>
                <a:gd name="T114" fmla="*/ 743 w 1136"/>
                <a:gd name="T115" fmla="*/ 376 h 1930"/>
                <a:gd name="T116" fmla="*/ 569 w 1136"/>
                <a:gd name="T117" fmla="*/ 105 h 19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36" h="1930">
                  <a:moveTo>
                    <a:pt x="569" y="0"/>
                  </a:moveTo>
                  <a:cubicBezTo>
                    <a:pt x="894" y="350"/>
                    <a:pt x="984" y="763"/>
                    <a:pt x="905" y="1223"/>
                  </a:cubicBezTo>
                  <a:cubicBezTo>
                    <a:pt x="924" y="1225"/>
                    <a:pt x="940" y="1226"/>
                    <a:pt x="956" y="1228"/>
                  </a:cubicBezTo>
                  <a:cubicBezTo>
                    <a:pt x="1057" y="1245"/>
                    <a:pt x="1132" y="1328"/>
                    <a:pt x="1134" y="1430"/>
                  </a:cubicBezTo>
                  <a:cubicBezTo>
                    <a:pt x="1136" y="1594"/>
                    <a:pt x="1134" y="1758"/>
                    <a:pt x="1134" y="1922"/>
                  </a:cubicBezTo>
                  <a:cubicBezTo>
                    <a:pt x="1134" y="1924"/>
                    <a:pt x="1134" y="1926"/>
                    <a:pt x="1133" y="1929"/>
                  </a:cubicBezTo>
                  <a:cubicBezTo>
                    <a:pt x="1110" y="1929"/>
                    <a:pt x="1087" y="1929"/>
                    <a:pt x="1064" y="1929"/>
                  </a:cubicBezTo>
                  <a:cubicBezTo>
                    <a:pt x="1061" y="1866"/>
                    <a:pt x="1042" y="1808"/>
                    <a:pt x="1001" y="1760"/>
                  </a:cubicBezTo>
                  <a:cubicBezTo>
                    <a:pt x="959" y="1710"/>
                    <a:pt x="907" y="1683"/>
                    <a:pt x="841" y="1684"/>
                  </a:cubicBezTo>
                  <a:cubicBezTo>
                    <a:pt x="819" y="1684"/>
                    <a:pt x="797" y="1685"/>
                    <a:pt x="775" y="1684"/>
                  </a:cubicBezTo>
                  <a:cubicBezTo>
                    <a:pt x="762" y="1683"/>
                    <a:pt x="757" y="1688"/>
                    <a:pt x="754" y="1699"/>
                  </a:cubicBezTo>
                  <a:cubicBezTo>
                    <a:pt x="738" y="1748"/>
                    <a:pt x="721" y="1797"/>
                    <a:pt x="706" y="1845"/>
                  </a:cubicBezTo>
                  <a:cubicBezTo>
                    <a:pt x="702" y="1857"/>
                    <a:pt x="697" y="1861"/>
                    <a:pt x="685" y="1861"/>
                  </a:cubicBezTo>
                  <a:cubicBezTo>
                    <a:pt x="607" y="1860"/>
                    <a:pt x="530" y="1860"/>
                    <a:pt x="453" y="1861"/>
                  </a:cubicBezTo>
                  <a:cubicBezTo>
                    <a:pt x="441" y="1861"/>
                    <a:pt x="436" y="1857"/>
                    <a:pt x="433" y="1847"/>
                  </a:cubicBezTo>
                  <a:cubicBezTo>
                    <a:pt x="417" y="1798"/>
                    <a:pt x="400" y="1749"/>
                    <a:pt x="385" y="1701"/>
                  </a:cubicBezTo>
                  <a:cubicBezTo>
                    <a:pt x="381" y="1688"/>
                    <a:pt x="376" y="1683"/>
                    <a:pt x="363" y="1684"/>
                  </a:cubicBezTo>
                  <a:cubicBezTo>
                    <a:pt x="328" y="1686"/>
                    <a:pt x="292" y="1681"/>
                    <a:pt x="259" y="1688"/>
                  </a:cubicBezTo>
                  <a:cubicBezTo>
                    <a:pt x="162" y="1706"/>
                    <a:pt x="110" y="1774"/>
                    <a:pt x="84" y="1864"/>
                  </a:cubicBezTo>
                  <a:cubicBezTo>
                    <a:pt x="78" y="1885"/>
                    <a:pt x="76" y="1907"/>
                    <a:pt x="72" y="1930"/>
                  </a:cubicBezTo>
                  <a:cubicBezTo>
                    <a:pt x="50" y="1930"/>
                    <a:pt x="28" y="1930"/>
                    <a:pt x="4" y="1930"/>
                  </a:cubicBezTo>
                  <a:cubicBezTo>
                    <a:pt x="4" y="1921"/>
                    <a:pt x="4" y="1913"/>
                    <a:pt x="4" y="1905"/>
                  </a:cubicBezTo>
                  <a:cubicBezTo>
                    <a:pt x="4" y="1754"/>
                    <a:pt x="6" y="1604"/>
                    <a:pt x="3" y="1453"/>
                  </a:cubicBezTo>
                  <a:cubicBezTo>
                    <a:pt x="0" y="1311"/>
                    <a:pt x="110" y="1220"/>
                    <a:pt x="223" y="1225"/>
                  </a:cubicBezTo>
                  <a:cubicBezTo>
                    <a:pt x="225" y="1225"/>
                    <a:pt x="228" y="1224"/>
                    <a:pt x="232" y="1223"/>
                  </a:cubicBezTo>
                  <a:cubicBezTo>
                    <a:pt x="154" y="764"/>
                    <a:pt x="244" y="351"/>
                    <a:pt x="569" y="0"/>
                  </a:cubicBezTo>
                  <a:close/>
                  <a:moveTo>
                    <a:pt x="650" y="1789"/>
                  </a:moveTo>
                  <a:cubicBezTo>
                    <a:pt x="675" y="1713"/>
                    <a:pt x="701" y="1638"/>
                    <a:pt x="725" y="1563"/>
                  </a:cubicBezTo>
                  <a:cubicBezTo>
                    <a:pt x="759" y="1462"/>
                    <a:pt x="796" y="1361"/>
                    <a:pt x="825" y="1259"/>
                  </a:cubicBezTo>
                  <a:cubicBezTo>
                    <a:pt x="855" y="1153"/>
                    <a:pt x="859" y="1044"/>
                    <a:pt x="861" y="934"/>
                  </a:cubicBezTo>
                  <a:cubicBezTo>
                    <a:pt x="864" y="773"/>
                    <a:pt x="838" y="616"/>
                    <a:pt x="781" y="465"/>
                  </a:cubicBezTo>
                  <a:cubicBezTo>
                    <a:pt x="776" y="453"/>
                    <a:pt x="771" y="448"/>
                    <a:pt x="758" y="448"/>
                  </a:cubicBezTo>
                  <a:cubicBezTo>
                    <a:pt x="632" y="449"/>
                    <a:pt x="506" y="449"/>
                    <a:pt x="380" y="448"/>
                  </a:cubicBezTo>
                  <a:cubicBezTo>
                    <a:pt x="367" y="448"/>
                    <a:pt x="362" y="452"/>
                    <a:pt x="357" y="464"/>
                  </a:cubicBezTo>
                  <a:cubicBezTo>
                    <a:pt x="319" y="564"/>
                    <a:pt x="293" y="668"/>
                    <a:pt x="284" y="774"/>
                  </a:cubicBezTo>
                  <a:cubicBezTo>
                    <a:pt x="267" y="980"/>
                    <a:pt x="278" y="1182"/>
                    <a:pt x="351" y="1379"/>
                  </a:cubicBezTo>
                  <a:cubicBezTo>
                    <a:pt x="398" y="1509"/>
                    <a:pt x="439" y="1641"/>
                    <a:pt x="483" y="1773"/>
                  </a:cubicBezTo>
                  <a:cubicBezTo>
                    <a:pt x="486" y="1781"/>
                    <a:pt x="486" y="1790"/>
                    <a:pt x="500" y="1790"/>
                  </a:cubicBezTo>
                  <a:cubicBezTo>
                    <a:pt x="549" y="1789"/>
                    <a:pt x="598" y="1789"/>
                    <a:pt x="650" y="1789"/>
                  </a:cubicBezTo>
                  <a:close/>
                  <a:moveTo>
                    <a:pt x="75" y="1718"/>
                  </a:moveTo>
                  <a:cubicBezTo>
                    <a:pt x="150" y="1631"/>
                    <a:pt x="245" y="1603"/>
                    <a:pt x="356" y="1615"/>
                  </a:cubicBezTo>
                  <a:cubicBezTo>
                    <a:pt x="321" y="1509"/>
                    <a:pt x="287" y="1407"/>
                    <a:pt x="252" y="1305"/>
                  </a:cubicBezTo>
                  <a:cubicBezTo>
                    <a:pt x="251" y="1301"/>
                    <a:pt x="245" y="1297"/>
                    <a:pt x="241" y="1296"/>
                  </a:cubicBezTo>
                  <a:cubicBezTo>
                    <a:pt x="155" y="1282"/>
                    <a:pt x="75" y="1349"/>
                    <a:pt x="75" y="1437"/>
                  </a:cubicBezTo>
                  <a:cubicBezTo>
                    <a:pt x="75" y="1511"/>
                    <a:pt x="75" y="1585"/>
                    <a:pt x="75" y="1659"/>
                  </a:cubicBezTo>
                  <a:cubicBezTo>
                    <a:pt x="75" y="1678"/>
                    <a:pt x="75" y="1698"/>
                    <a:pt x="75" y="1718"/>
                  </a:cubicBezTo>
                  <a:close/>
                  <a:moveTo>
                    <a:pt x="1062" y="1723"/>
                  </a:moveTo>
                  <a:cubicBezTo>
                    <a:pt x="1063" y="1714"/>
                    <a:pt x="1063" y="1711"/>
                    <a:pt x="1063" y="1707"/>
                  </a:cubicBezTo>
                  <a:cubicBezTo>
                    <a:pt x="1063" y="1616"/>
                    <a:pt x="1063" y="1524"/>
                    <a:pt x="1063" y="1433"/>
                  </a:cubicBezTo>
                  <a:cubicBezTo>
                    <a:pt x="1063" y="1426"/>
                    <a:pt x="1062" y="1419"/>
                    <a:pt x="1061" y="1411"/>
                  </a:cubicBezTo>
                  <a:cubicBezTo>
                    <a:pt x="1046" y="1338"/>
                    <a:pt x="989" y="1295"/>
                    <a:pt x="907" y="1295"/>
                  </a:cubicBezTo>
                  <a:cubicBezTo>
                    <a:pt x="894" y="1295"/>
                    <a:pt x="887" y="1298"/>
                    <a:pt x="883" y="1312"/>
                  </a:cubicBezTo>
                  <a:cubicBezTo>
                    <a:pt x="852" y="1407"/>
                    <a:pt x="820" y="1501"/>
                    <a:pt x="788" y="1596"/>
                  </a:cubicBezTo>
                  <a:cubicBezTo>
                    <a:pt x="787" y="1601"/>
                    <a:pt x="786" y="1606"/>
                    <a:pt x="784" y="1615"/>
                  </a:cubicBezTo>
                  <a:cubicBezTo>
                    <a:pt x="895" y="1603"/>
                    <a:pt x="989" y="1632"/>
                    <a:pt x="1062" y="1723"/>
                  </a:cubicBezTo>
                  <a:close/>
                  <a:moveTo>
                    <a:pt x="569" y="105"/>
                  </a:moveTo>
                  <a:cubicBezTo>
                    <a:pt x="499" y="190"/>
                    <a:pt x="441" y="278"/>
                    <a:pt x="396" y="376"/>
                  </a:cubicBezTo>
                  <a:cubicBezTo>
                    <a:pt x="512" y="376"/>
                    <a:pt x="626" y="376"/>
                    <a:pt x="743" y="376"/>
                  </a:cubicBezTo>
                  <a:cubicBezTo>
                    <a:pt x="696" y="278"/>
                    <a:pt x="639" y="189"/>
                    <a:pt x="569" y="105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8">
              <a:extLst>
                <a:ext uri="{FF2B5EF4-FFF2-40B4-BE49-F238E27FC236}">
                  <a16:creationId xmlns:a16="http://schemas.microsoft.com/office/drawing/2014/main" id="{CD9342DF-327A-0430-896A-962DCEE728C4}"/>
                </a:ext>
              </a:extLst>
            </p:cNvPr>
            <p:cNvSpPr>
              <a:spLocks noEditPoints="1"/>
            </p:cNvSpPr>
            <p:nvPr/>
          </p:nvSpPr>
          <p:spPr bwMode="auto">
            <a:xfrm rot="2105533">
              <a:off x="8563019" y="4096680"/>
              <a:ext cx="125856" cy="125856"/>
            </a:xfrm>
            <a:custGeom>
              <a:avLst/>
              <a:gdLst>
                <a:gd name="T0" fmla="*/ 0 w 425"/>
                <a:gd name="T1" fmla="*/ 212 h 425"/>
                <a:gd name="T2" fmla="*/ 213 w 425"/>
                <a:gd name="T3" fmla="*/ 0 h 425"/>
                <a:gd name="T4" fmla="*/ 424 w 425"/>
                <a:gd name="T5" fmla="*/ 213 h 425"/>
                <a:gd name="T6" fmla="*/ 208 w 425"/>
                <a:gd name="T7" fmla="*/ 424 h 425"/>
                <a:gd name="T8" fmla="*/ 0 w 425"/>
                <a:gd name="T9" fmla="*/ 212 h 425"/>
                <a:gd name="T10" fmla="*/ 212 w 425"/>
                <a:gd name="T11" fmla="*/ 353 h 425"/>
                <a:gd name="T12" fmla="*/ 353 w 425"/>
                <a:gd name="T13" fmla="*/ 212 h 425"/>
                <a:gd name="T14" fmla="*/ 211 w 425"/>
                <a:gd name="T15" fmla="*/ 71 h 425"/>
                <a:gd name="T16" fmla="*/ 71 w 425"/>
                <a:gd name="T17" fmla="*/ 213 h 425"/>
                <a:gd name="T18" fmla="*/ 212 w 425"/>
                <a:gd name="T19" fmla="*/ 353 h 4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25" h="425">
                  <a:moveTo>
                    <a:pt x="0" y="212"/>
                  </a:moveTo>
                  <a:cubicBezTo>
                    <a:pt x="1" y="94"/>
                    <a:pt x="96" y="0"/>
                    <a:pt x="213" y="0"/>
                  </a:cubicBezTo>
                  <a:cubicBezTo>
                    <a:pt x="330" y="1"/>
                    <a:pt x="425" y="96"/>
                    <a:pt x="424" y="213"/>
                  </a:cubicBezTo>
                  <a:cubicBezTo>
                    <a:pt x="423" y="332"/>
                    <a:pt x="328" y="425"/>
                    <a:pt x="208" y="424"/>
                  </a:cubicBezTo>
                  <a:cubicBezTo>
                    <a:pt x="94" y="423"/>
                    <a:pt x="0" y="327"/>
                    <a:pt x="0" y="212"/>
                  </a:cubicBezTo>
                  <a:close/>
                  <a:moveTo>
                    <a:pt x="212" y="353"/>
                  </a:moveTo>
                  <a:cubicBezTo>
                    <a:pt x="290" y="353"/>
                    <a:pt x="353" y="290"/>
                    <a:pt x="353" y="212"/>
                  </a:cubicBezTo>
                  <a:cubicBezTo>
                    <a:pt x="354" y="134"/>
                    <a:pt x="290" y="71"/>
                    <a:pt x="211" y="71"/>
                  </a:cubicBezTo>
                  <a:cubicBezTo>
                    <a:pt x="133" y="72"/>
                    <a:pt x="70" y="135"/>
                    <a:pt x="71" y="213"/>
                  </a:cubicBezTo>
                  <a:cubicBezTo>
                    <a:pt x="71" y="291"/>
                    <a:pt x="134" y="353"/>
                    <a:pt x="212" y="353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45" name="Graphic 44">
            <a:extLst>
              <a:ext uri="{FF2B5EF4-FFF2-40B4-BE49-F238E27FC236}">
                <a16:creationId xmlns:a16="http://schemas.microsoft.com/office/drawing/2014/main" id="{BCBFF8CA-BEF9-37A7-91A0-03137385D25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3497898" y="4401132"/>
            <a:ext cx="411117" cy="411117"/>
          </a:xfrm>
          <a:prstGeom prst="rect">
            <a:avLst/>
          </a:prstGeom>
        </p:spPr>
      </p:pic>
      <p:pic>
        <p:nvPicPr>
          <p:cNvPr id="46" name="Graphic 45">
            <a:extLst>
              <a:ext uri="{FF2B5EF4-FFF2-40B4-BE49-F238E27FC236}">
                <a16:creationId xmlns:a16="http://schemas.microsoft.com/office/drawing/2014/main" id="{A130DC5E-3E14-AF1F-0592-73AFD09941D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185289" y="4391386"/>
            <a:ext cx="455729" cy="4306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3118415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5">
            <a:extLst>
              <a:ext uri="{FF2B5EF4-FFF2-40B4-BE49-F238E27FC236}">
                <a16:creationId xmlns:a16="http://schemas.microsoft.com/office/drawing/2014/main" id="{1083BA20-105C-2E44-76D4-ADE349F4D97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IN" dirty="0"/>
              <a:t>Team</a:t>
            </a:r>
          </a:p>
        </p:txBody>
      </p:sp>
      <p:pic>
        <p:nvPicPr>
          <p:cNvPr id="26" name="Picture Placeholder 25" descr="A person lifting a barbell&#10;&#10;Description automatically generated">
            <a:extLst>
              <a:ext uri="{FF2B5EF4-FFF2-40B4-BE49-F238E27FC236}">
                <a16:creationId xmlns:a16="http://schemas.microsoft.com/office/drawing/2014/main" id="{190C2C26-07AA-AFBD-EC68-9DC052B757A2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28" name="Picture Placeholder 27" descr="A person and person doing squats in a gym&#10;&#10;Description automatically generated">
            <a:extLst>
              <a:ext uri="{FF2B5EF4-FFF2-40B4-BE49-F238E27FC236}">
                <a16:creationId xmlns:a16="http://schemas.microsoft.com/office/drawing/2014/main" id="{4F91A443-3241-E298-7AF5-68E5571A80F3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BF12EDE7-ACB6-953D-D4BF-11BD246E030A}"/>
              </a:ext>
            </a:extLst>
          </p:cNvPr>
          <p:cNvSpPr>
            <a:spLocks noGrp="1"/>
          </p:cNvSpPr>
          <p:nvPr>
            <p:ph type="body" sz="quarter" idx="20"/>
          </p:nvPr>
        </p:nvSpPr>
        <p:spPr/>
        <p:txBody>
          <a:bodyPr/>
          <a:lstStyle/>
          <a:p>
            <a:r>
              <a:rPr lang="en-IN" dirty="0"/>
              <a:t>Lorem ipsum </a:t>
            </a:r>
            <a:r>
              <a:rPr lang="en-IN" dirty="0" err="1"/>
              <a:t>dolor</a:t>
            </a:r>
            <a:r>
              <a:rPr lang="en-IN" dirty="0"/>
              <a:t> sit </a:t>
            </a:r>
            <a:r>
              <a:rPr lang="en-IN" dirty="0" err="1"/>
              <a:t>amet</a:t>
            </a:r>
            <a:r>
              <a:rPr lang="en-IN" dirty="0"/>
              <a:t>, </a:t>
            </a:r>
            <a:r>
              <a:rPr lang="en-IN" dirty="0" err="1"/>
              <a:t>consectetur</a:t>
            </a:r>
            <a:r>
              <a:rPr lang="en-IN" dirty="0"/>
              <a:t> </a:t>
            </a:r>
            <a:r>
              <a:rPr lang="en-IN" dirty="0" err="1"/>
              <a:t>adipiscing</a:t>
            </a:r>
            <a:r>
              <a:rPr lang="en-IN" dirty="0"/>
              <a:t> </a:t>
            </a:r>
            <a:r>
              <a:rPr lang="en-IN" dirty="0" err="1"/>
              <a:t>elit</a:t>
            </a:r>
            <a:r>
              <a:rPr lang="en-IN" dirty="0"/>
              <a:t>. In </a:t>
            </a:r>
            <a:r>
              <a:rPr lang="en-IN" dirty="0" err="1"/>
              <a:t>augue</a:t>
            </a:r>
            <a:r>
              <a:rPr lang="en-IN" dirty="0"/>
              <a:t> ipsum, </a:t>
            </a:r>
            <a:r>
              <a:rPr lang="en-IN" dirty="0" err="1"/>
              <a:t>consectetur</a:t>
            </a:r>
            <a:r>
              <a:rPr lang="en-IN" dirty="0"/>
              <a:t> </a:t>
            </a:r>
            <a:r>
              <a:rPr lang="en-IN" dirty="0" err="1"/>
              <a:t>quis</a:t>
            </a:r>
            <a:r>
              <a:rPr lang="en-IN" dirty="0"/>
              <a:t> ipsum </a:t>
            </a:r>
            <a:r>
              <a:rPr lang="en-IN" dirty="0" err="1"/>
              <a:t>nec</a:t>
            </a:r>
            <a:r>
              <a:rPr lang="en-IN" dirty="0"/>
              <a:t>, </a:t>
            </a:r>
            <a:r>
              <a:rPr lang="en-IN" dirty="0" err="1"/>
              <a:t>euismod</a:t>
            </a:r>
            <a:r>
              <a:rPr lang="en-IN" dirty="0"/>
              <a:t> </a:t>
            </a:r>
            <a:r>
              <a:rPr lang="en-IN" dirty="0" err="1"/>
              <a:t>porttitor</a:t>
            </a:r>
            <a:r>
              <a:rPr lang="en-IN" dirty="0"/>
              <a:t> </a:t>
            </a:r>
            <a:r>
              <a:rPr lang="en-IN" dirty="0" err="1"/>
              <a:t>purus</a:t>
            </a:r>
            <a:r>
              <a:rPr lang="en-IN" dirty="0"/>
              <a:t>. Donec </a:t>
            </a:r>
            <a:r>
              <a:rPr lang="en-IN" dirty="0" err="1"/>
              <a:t>imperdiet</a:t>
            </a:r>
            <a:r>
              <a:rPr lang="en-IN" dirty="0"/>
              <a:t> </a:t>
            </a:r>
            <a:r>
              <a:rPr lang="en-IN" dirty="0" err="1"/>
              <a:t>arcu</a:t>
            </a:r>
            <a:r>
              <a:rPr lang="en-IN" dirty="0"/>
              <a:t> </a:t>
            </a:r>
            <a:r>
              <a:rPr lang="en-IN" dirty="0" err="1"/>
              <a:t>eget</a:t>
            </a:r>
            <a:r>
              <a:rPr lang="en-IN" dirty="0"/>
              <a:t> </a:t>
            </a:r>
            <a:r>
              <a:rPr lang="en-IN" dirty="0" err="1"/>
              <a:t>commodo</a:t>
            </a:r>
            <a:r>
              <a:rPr lang="en-IN" dirty="0"/>
              <a:t> </a:t>
            </a:r>
            <a:r>
              <a:rPr lang="en-IN" dirty="0" err="1"/>
              <a:t>vulputate</a:t>
            </a:r>
            <a:r>
              <a:rPr lang="en-IN" dirty="0"/>
              <a:t>. </a:t>
            </a:r>
          </a:p>
        </p:txBody>
      </p:sp>
      <p:sp>
        <p:nvSpPr>
          <p:cNvPr id="21" name="Text Placeholder 20">
            <a:extLst>
              <a:ext uri="{FF2B5EF4-FFF2-40B4-BE49-F238E27FC236}">
                <a16:creationId xmlns:a16="http://schemas.microsoft.com/office/drawing/2014/main" id="{07B65433-C69C-B8D5-D2CC-BEA9B4FF89F5}"/>
              </a:ext>
            </a:extLst>
          </p:cNvPr>
          <p:cNvSpPr>
            <a:spLocks noGrp="1"/>
          </p:cNvSpPr>
          <p:nvPr>
            <p:ph type="body" sz="quarter" idx="21"/>
          </p:nvPr>
        </p:nvSpPr>
        <p:spPr/>
        <p:txBody>
          <a:bodyPr/>
          <a:lstStyle/>
          <a:p>
            <a:r>
              <a:rPr lang="en-IN" dirty="0"/>
              <a:t>Nam a </a:t>
            </a:r>
            <a:r>
              <a:rPr lang="en-IN" dirty="0" err="1"/>
              <a:t>velit</a:t>
            </a:r>
            <a:r>
              <a:rPr lang="en-IN" dirty="0"/>
              <a:t> </a:t>
            </a:r>
            <a:r>
              <a:rPr lang="en-IN" dirty="0" err="1"/>
              <a:t>nibh</a:t>
            </a:r>
            <a:r>
              <a:rPr lang="en-IN" dirty="0"/>
              <a:t>. </a:t>
            </a:r>
            <a:r>
              <a:rPr lang="en-IN" dirty="0" err="1"/>
              <a:t>Vivamus</a:t>
            </a:r>
            <a:r>
              <a:rPr lang="en-IN" dirty="0"/>
              <a:t> </a:t>
            </a:r>
            <a:r>
              <a:rPr lang="en-IN" dirty="0" err="1"/>
              <a:t>volutpat</a:t>
            </a:r>
            <a:r>
              <a:rPr lang="en-IN" dirty="0"/>
              <a:t> </a:t>
            </a:r>
            <a:r>
              <a:rPr lang="en-IN" dirty="0" err="1"/>
              <a:t>sapien</a:t>
            </a:r>
            <a:r>
              <a:rPr lang="en-IN" dirty="0"/>
              <a:t> a </a:t>
            </a:r>
            <a:r>
              <a:rPr lang="en-IN" dirty="0" err="1"/>
              <a:t>elementum</a:t>
            </a:r>
            <a:r>
              <a:rPr lang="en-IN" dirty="0"/>
              <a:t> </a:t>
            </a:r>
            <a:r>
              <a:rPr lang="en-IN" dirty="0" err="1"/>
              <a:t>rhoncus</a:t>
            </a:r>
            <a:r>
              <a:rPr lang="en-IN" dirty="0"/>
              <a:t>. Donec id </a:t>
            </a:r>
            <a:r>
              <a:rPr lang="en-IN" dirty="0" err="1"/>
              <a:t>augue</a:t>
            </a:r>
            <a:r>
              <a:rPr lang="en-IN" dirty="0"/>
              <a:t> et </a:t>
            </a:r>
            <a:r>
              <a:rPr lang="en-IN" dirty="0" err="1"/>
              <a:t>diam</a:t>
            </a:r>
            <a:r>
              <a:rPr lang="en-IN" dirty="0"/>
              <a:t> </a:t>
            </a:r>
            <a:r>
              <a:rPr lang="en-IN" dirty="0" err="1"/>
              <a:t>euismod</a:t>
            </a:r>
            <a:r>
              <a:rPr lang="en-IN" dirty="0"/>
              <a:t> </a:t>
            </a:r>
            <a:r>
              <a:rPr lang="en-IN" dirty="0" err="1"/>
              <a:t>tempor</a:t>
            </a:r>
            <a:r>
              <a:rPr lang="en-IN" dirty="0"/>
              <a:t> non </a:t>
            </a:r>
            <a:r>
              <a:rPr lang="en-IN" dirty="0" err="1"/>
              <a:t>nec</a:t>
            </a:r>
            <a:r>
              <a:rPr lang="en-IN" dirty="0"/>
              <a:t> </a:t>
            </a:r>
            <a:r>
              <a:rPr lang="en-IN" dirty="0" err="1"/>
              <a:t>tortor</a:t>
            </a:r>
            <a:r>
              <a:rPr lang="en-IN" dirty="0"/>
              <a:t>. Nunc </a:t>
            </a:r>
            <a:r>
              <a:rPr lang="en-IN" dirty="0" err="1"/>
              <a:t>ornare</a:t>
            </a:r>
            <a:r>
              <a:rPr lang="en-IN" dirty="0"/>
              <a:t> libero </a:t>
            </a:r>
            <a:r>
              <a:rPr lang="en-IN" dirty="0" err="1"/>
              <a:t>augue</a:t>
            </a:r>
            <a:r>
              <a:rPr lang="en-IN" dirty="0"/>
              <a:t>, gravida </a:t>
            </a:r>
            <a:r>
              <a:rPr lang="en-IN" dirty="0" err="1"/>
              <a:t>sollicitudin</a:t>
            </a:r>
            <a:r>
              <a:rPr lang="en-IN" dirty="0"/>
              <a:t> ligula </a:t>
            </a:r>
            <a:r>
              <a:rPr lang="en-IN" dirty="0" err="1"/>
              <a:t>eleifend</a:t>
            </a:r>
            <a:r>
              <a:rPr lang="en-IN" dirty="0"/>
              <a:t> in.</a:t>
            </a:r>
          </a:p>
        </p:txBody>
      </p:sp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CB875BBC-D148-169D-ABDF-19665648BF6C}"/>
              </a:ext>
            </a:extLst>
          </p:cNvPr>
          <p:cNvSpPr>
            <a:spLocks noGrp="1"/>
          </p:cNvSpPr>
          <p:nvPr>
            <p:ph type="body" sz="quarter" idx="22"/>
          </p:nvPr>
        </p:nvSpPr>
        <p:spPr/>
        <p:txBody>
          <a:bodyPr/>
          <a:lstStyle/>
          <a:p>
            <a:r>
              <a:rPr lang="en-IN" dirty="0"/>
              <a:t>Proin vitae </a:t>
            </a:r>
            <a:r>
              <a:rPr lang="en-IN" dirty="0" err="1"/>
              <a:t>tempor</a:t>
            </a:r>
            <a:r>
              <a:rPr lang="en-IN" dirty="0"/>
              <a:t> </a:t>
            </a:r>
            <a:r>
              <a:rPr lang="en-IN" dirty="0" err="1"/>
              <a:t>nulla</a:t>
            </a:r>
            <a:r>
              <a:rPr lang="en-IN" dirty="0"/>
              <a:t>, at </a:t>
            </a:r>
            <a:r>
              <a:rPr lang="en-IN" dirty="0" err="1"/>
              <a:t>suscipit</a:t>
            </a:r>
            <a:r>
              <a:rPr lang="en-IN" dirty="0"/>
              <a:t> </a:t>
            </a:r>
            <a:r>
              <a:rPr lang="en-IN" dirty="0" err="1"/>
              <a:t>arcu</a:t>
            </a:r>
            <a:r>
              <a:rPr lang="en-IN" dirty="0"/>
              <a:t>. Pellentesque </a:t>
            </a:r>
            <a:r>
              <a:rPr lang="en-IN" dirty="0" err="1"/>
              <a:t>consequat</a:t>
            </a:r>
            <a:r>
              <a:rPr lang="en-IN" dirty="0"/>
              <a:t> eros </a:t>
            </a:r>
            <a:r>
              <a:rPr lang="en-IN" dirty="0" err="1"/>
              <a:t>congue</a:t>
            </a:r>
            <a:r>
              <a:rPr lang="en-IN" dirty="0"/>
              <a:t> </a:t>
            </a:r>
            <a:r>
              <a:rPr lang="en-IN" dirty="0" err="1"/>
              <a:t>felis</a:t>
            </a:r>
            <a:r>
              <a:rPr lang="en-IN" dirty="0"/>
              <a:t> </a:t>
            </a:r>
            <a:r>
              <a:rPr lang="en-IN" dirty="0" err="1"/>
              <a:t>scelerisque</a:t>
            </a:r>
            <a:r>
              <a:rPr lang="en-IN" dirty="0"/>
              <a:t> semper. </a:t>
            </a:r>
          </a:p>
        </p:txBody>
      </p:sp>
      <p:pic>
        <p:nvPicPr>
          <p:cNvPr id="29" name="Picture Placeholder 28" descr="A person lifting weights in a gym&#10;&#10;Description automatically generated">
            <a:extLst>
              <a:ext uri="{FF2B5EF4-FFF2-40B4-BE49-F238E27FC236}">
                <a16:creationId xmlns:a16="http://schemas.microsoft.com/office/drawing/2014/main" id="{E7C29DAB-FAFD-FEEA-A513-B98869AAD005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109663" y="2276475"/>
            <a:ext cx="2754312" cy="2246313"/>
          </a:xfrm>
          <a:prstGeom prst="rect">
            <a:avLst/>
          </a:prstGeom>
          <a:effectLst>
            <a:outerShdw blurRad="190500" dist="50800" dir="540000" algn="ctr" rotWithShape="0">
              <a:schemeClr val="bg1">
                <a:alpha val="10000"/>
              </a:schemeClr>
            </a:outerShdw>
          </a:effectLst>
        </p:spPr>
      </p:pic>
    </p:spTree>
    <p:extLst>
      <p:ext uri="{BB962C8B-B14F-4D97-AF65-F5344CB8AC3E}">
        <p14:creationId xmlns:p14="http://schemas.microsoft.com/office/powerpoint/2010/main" val="47984660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47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86F4EE"/>
      </a:accent1>
      <a:accent2>
        <a:srgbClr val="14CECE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stom 14">
      <a:majorFont>
        <a:latin typeface="Verdana"/>
        <a:ea typeface=""/>
        <a:cs typeface=""/>
      </a:majorFont>
      <a:minorFont>
        <a:latin typeface="Century Gothic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214</TotalTime>
  <Words>641</Words>
  <Application>Microsoft Office PowerPoint</Application>
  <PresentationFormat>Widescreen</PresentationFormat>
  <Paragraphs>83</Paragraphs>
  <Slides>11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</vt:i4>
      </vt:variant>
    </vt:vector>
  </HeadingPairs>
  <TitlesOfParts>
    <vt:vector size="18" baseType="lpstr">
      <vt:lpstr>Aptos</vt:lpstr>
      <vt:lpstr>Arial</vt:lpstr>
      <vt:lpstr>Calibri</vt:lpstr>
      <vt:lpstr>Century Gothic</vt:lpstr>
      <vt:lpstr>DIN Black</vt:lpstr>
      <vt:lpstr>Verdana</vt:lpstr>
      <vt:lpstr>Office Theme</vt:lpstr>
      <vt:lpstr>FITNESS  &amp; GYM</vt:lpstr>
      <vt:lpstr>Agenda</vt:lpstr>
      <vt:lpstr>About us</vt:lpstr>
      <vt:lpstr>Who we are</vt:lpstr>
      <vt:lpstr>Mission &amp; Vision</vt:lpstr>
      <vt:lpstr>Training Method</vt:lpstr>
      <vt:lpstr>Our Services</vt:lpstr>
      <vt:lpstr>Our Goal</vt:lpstr>
      <vt:lpstr>Team</vt:lpstr>
      <vt:lpstr>Capital Raise</vt:lpstr>
      <vt:lpstr>THANK YOU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Mohd Salman</dc:creator>
  <cp:lastModifiedBy>Mohd Salman</cp:lastModifiedBy>
  <cp:revision>56</cp:revision>
  <dcterms:created xsi:type="dcterms:W3CDTF">2023-12-14T06:41:44Z</dcterms:created>
  <dcterms:modified xsi:type="dcterms:W3CDTF">2024-09-05T16:27:05Z</dcterms:modified>
</cp:coreProperties>
</file>